
<file path=[Content_Types].xml><?xml version="1.0" encoding="utf-8"?>
<Types xmlns="http://schemas.openxmlformats.org/package/2006/content-types">
  <Default Extension="jpeg" ContentType="image/jpe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758" r:id="rId3"/>
    <p:sldId id="587" r:id="rId4"/>
    <p:sldId id="627" r:id="rId6"/>
    <p:sldId id="629" r:id="rId7"/>
    <p:sldId id="733" r:id="rId8"/>
    <p:sldId id="516" r:id="rId9"/>
    <p:sldId id="631" r:id="rId10"/>
    <p:sldId id="630" r:id="rId11"/>
    <p:sldId id="633" r:id="rId12"/>
    <p:sldId id="673" r:id="rId13"/>
    <p:sldId id="675" r:id="rId14"/>
    <p:sldId id="677" r:id="rId15"/>
    <p:sldId id="679" r:id="rId16"/>
    <p:sldId id="680" r:id="rId17"/>
    <p:sldId id="681" r:id="rId18"/>
    <p:sldId id="562" r:id="rId19"/>
    <p:sldId id="558" r:id="rId20"/>
    <p:sldId id="719" r:id="rId21"/>
    <p:sldId id="720" r:id="rId22"/>
    <p:sldId id="721" r:id="rId23"/>
    <p:sldId id="722" r:id="rId24"/>
    <p:sldId id="723" r:id="rId25"/>
    <p:sldId id="724" r:id="rId26"/>
    <p:sldId id="725" r:id="rId27"/>
    <p:sldId id="726" r:id="rId28"/>
    <p:sldId id="727" r:id="rId29"/>
    <p:sldId id="728" r:id="rId30"/>
    <p:sldId id="730" r:id="rId31"/>
    <p:sldId id="729" r:id="rId32"/>
  </p:sldIdLst>
  <p:sldSz cx="12190095" cy="685927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896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793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689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586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3044825"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653790"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262755"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871720" algn="l" defTabSz="121793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FFA"/>
    <a:srgbClr val="0099A9"/>
    <a:srgbClr val="EA5E66"/>
    <a:srgbClr val="EA6103"/>
    <a:srgbClr val="000C64"/>
    <a:srgbClr val="1B0C36"/>
    <a:srgbClr val="0E0042"/>
    <a:srgbClr val="023DC2"/>
    <a:srgbClr val="D43E01"/>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3" autoAdjust="0"/>
    <p:restoredTop sz="94660"/>
  </p:normalViewPr>
  <p:slideViewPr>
    <p:cSldViewPr>
      <p:cViewPr varScale="1">
        <p:scale>
          <a:sx n="119" d="100"/>
          <a:sy n="119" d="100"/>
        </p:scale>
        <p:origin x="126" y="198"/>
      </p:cViewPr>
      <p:guideLst>
        <p:guide orient="horz" pos="2069"/>
        <p:guide pos="391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1217930" rtl="0" eaLnBrk="1" latinLnBrk="0" hangingPunct="1">
      <a:defRPr sz="1600" kern="1200">
        <a:solidFill>
          <a:schemeClr val="tx1"/>
        </a:solidFill>
        <a:latin typeface="+mn-lt"/>
        <a:ea typeface="微软雅黑" panose="020B0503020204020204" pitchFamily="34" charset="-122"/>
        <a:cs typeface="+mn-cs"/>
      </a:defRPr>
    </a:lvl1pPr>
    <a:lvl2pPr marL="608965" algn="l" defTabSz="1217930" rtl="0" eaLnBrk="1" latinLnBrk="0" hangingPunct="1">
      <a:defRPr sz="1600" kern="1200">
        <a:solidFill>
          <a:schemeClr val="tx1"/>
        </a:solidFill>
        <a:latin typeface="+mn-lt"/>
        <a:ea typeface="微软雅黑" panose="020B0503020204020204" pitchFamily="34" charset="-122"/>
        <a:cs typeface="+mn-cs"/>
      </a:defRPr>
    </a:lvl2pPr>
    <a:lvl3pPr marL="1217930" algn="l" defTabSz="1217930" rtl="0" eaLnBrk="1" latinLnBrk="0" hangingPunct="1">
      <a:defRPr sz="1600" kern="1200">
        <a:solidFill>
          <a:schemeClr val="tx1"/>
        </a:solidFill>
        <a:latin typeface="+mn-lt"/>
        <a:ea typeface="微软雅黑" panose="020B0503020204020204" pitchFamily="34" charset="-122"/>
        <a:cs typeface="+mn-cs"/>
      </a:defRPr>
    </a:lvl3pPr>
    <a:lvl4pPr marL="1826895" algn="l" defTabSz="1217930" rtl="0" eaLnBrk="1" latinLnBrk="0" hangingPunct="1">
      <a:defRPr sz="1600" kern="1200">
        <a:solidFill>
          <a:schemeClr val="tx1"/>
        </a:solidFill>
        <a:latin typeface="+mn-lt"/>
        <a:ea typeface="微软雅黑" panose="020B0503020204020204" pitchFamily="34" charset="-122"/>
        <a:cs typeface="+mn-cs"/>
      </a:defRPr>
    </a:lvl4pPr>
    <a:lvl5pPr marL="2435860" algn="l" defTabSz="1217930" rtl="0" eaLnBrk="1" latinLnBrk="0" hangingPunct="1">
      <a:defRPr sz="1600" kern="1200">
        <a:solidFill>
          <a:schemeClr val="tx1"/>
        </a:solidFill>
        <a:latin typeface="+mn-lt"/>
        <a:ea typeface="微软雅黑" panose="020B0503020204020204" pitchFamily="34" charset="-122"/>
        <a:cs typeface="+mn-cs"/>
      </a:defRPr>
    </a:lvl5pPr>
    <a:lvl6pPr marL="3044825" algn="l" defTabSz="1217930" rtl="0" eaLnBrk="1" latinLnBrk="0" hangingPunct="1">
      <a:defRPr sz="1600" kern="1200">
        <a:solidFill>
          <a:schemeClr val="tx1"/>
        </a:solidFill>
        <a:latin typeface="+mn-lt"/>
        <a:ea typeface="+mn-ea"/>
        <a:cs typeface="+mn-cs"/>
      </a:defRPr>
    </a:lvl6pPr>
    <a:lvl7pPr marL="3653790" algn="l" defTabSz="1217930" rtl="0" eaLnBrk="1" latinLnBrk="0" hangingPunct="1">
      <a:defRPr sz="1600" kern="1200">
        <a:solidFill>
          <a:schemeClr val="tx1"/>
        </a:solidFill>
        <a:latin typeface="+mn-lt"/>
        <a:ea typeface="+mn-ea"/>
        <a:cs typeface="+mn-cs"/>
      </a:defRPr>
    </a:lvl7pPr>
    <a:lvl8pPr marL="4262755" algn="l" defTabSz="1217930" rtl="0" eaLnBrk="1" latinLnBrk="0" hangingPunct="1">
      <a:defRPr sz="1600" kern="1200">
        <a:solidFill>
          <a:schemeClr val="tx1"/>
        </a:solidFill>
        <a:latin typeface="+mn-lt"/>
        <a:ea typeface="+mn-ea"/>
        <a:cs typeface="+mn-cs"/>
      </a:defRPr>
    </a:lvl8pPr>
    <a:lvl9pPr marL="4871720" algn="l" defTabSz="121793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3"/>
            <a:ext cx="9142810" cy="2388153"/>
          </a:xfr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069" y="365193"/>
            <a:ext cx="10513957" cy="1325808"/>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069" y="6357527"/>
            <a:ext cx="2742771" cy="365193"/>
          </a:xfrm>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B8CB51-205A-489A-AC8A-7F35FCBEC24F}" type="datetime1">
              <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a:xfrm>
            <a:off x="4037969" y="6357527"/>
            <a:ext cx="4114157" cy="365193"/>
          </a:xfrm>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a:xfrm>
            <a:off x="8609255" y="6357527"/>
            <a:ext cx="2742771" cy="365193"/>
          </a:xfrm>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505" y="6246382"/>
            <a:ext cx="2844356" cy="476338"/>
          </a:xfrm>
        </p:spPr>
        <p:txBody>
          <a:bodyPr/>
          <a:lstStyle/>
          <a:p>
            <a:fld id="{D3CA4526-AE6A-4AEA-844F-8AE8FE4D77B4}" type="datetimeFigureOut">
              <a:rPr lang="zh-CN" altLang="en-US" smtClean="0">
                <a:solidFill>
                  <a:prstClr val="black"/>
                </a:solidFill>
              </a:rPr>
            </a:fld>
            <a:endParaRPr lang="zh-CN" altLang="en-US">
              <a:solidFill>
                <a:prstClr val="black"/>
              </a:solidFill>
            </a:endParaRPr>
          </a:p>
        </p:txBody>
      </p:sp>
      <p:sp>
        <p:nvSpPr>
          <p:cNvPr id="3" name="页脚占位符 2"/>
          <p:cNvSpPr>
            <a:spLocks noGrp="1"/>
          </p:cNvSpPr>
          <p:nvPr>
            <p:ph type="ftr" sz="quarter" idx="11"/>
          </p:nvPr>
        </p:nvSpPr>
        <p:spPr>
          <a:xfrm>
            <a:off x="4164949" y="6246382"/>
            <a:ext cx="3860197" cy="476338"/>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8736235" y="6246382"/>
            <a:ext cx="2844356" cy="476338"/>
          </a:xfrm>
        </p:spPr>
        <p:txBody>
          <a:bodyPr/>
          <a:lstStyle/>
          <a:p>
            <a:fld id="{844B057A-3A0D-4079-A5BF-01CA1B2F1228}" type="slidenum">
              <a:rPr lang="zh-CN" altLang="en-US" smtClean="0">
                <a:solidFill>
                  <a:prstClr val="black"/>
                </a:solidFill>
              </a:rPr>
            </a:fld>
            <a:endParaRPr lang="zh-CN" altLang="en-US">
              <a:solidFill>
                <a:prstClr val="black"/>
              </a:solidFill>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jpeg"/><Relationship Id="rId7" Type="http://schemas.openxmlformats.org/officeDocument/2006/relationships/image" Target="../media/image1.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5.png"/><Relationship Id="rId10" Type="http://schemas.openxmlformats.org/officeDocument/2006/relationships/image" Target="../media/image4.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6609"/>
            <a:ext cx="12204435" cy="6876197"/>
          </a:xfrm>
          <a:prstGeom prst="rect">
            <a:avLst/>
          </a:prstGeom>
          <a:blipFill dpi="0" rotWithShape="1">
            <a:blip r:embed="rId8">
              <a:alphaModFix amt="29000"/>
              <a:duotone>
                <a:prstClr val="black"/>
                <a:srgbClr val="E4E4E4">
                  <a:tint val="45000"/>
                  <a:satMod val="400000"/>
                </a:srgbClr>
              </a:duotone>
            </a:blip>
            <a:srcRect/>
            <a:tile tx="0" ty="0" sx="100000" sy="100000" flip="none" algn="tl"/>
          </a:blipFill>
        </p:spPr>
      </p:pic>
      <p:pic>
        <p:nvPicPr>
          <p:cNvPr id="4" name="Picture 3" descr="C:\Users\Administrator\Desktop\图片2.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11517"/>
          <a:stretch>
            <a:fillRect/>
          </a:stretch>
        </p:blipFill>
        <p:spPr bwMode="auto">
          <a:xfrm>
            <a:off x="-1" y="-16609"/>
            <a:ext cx="12190413" cy="68917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21445319_20160712215505180000.jp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6883" r="5753"/>
          <a:stretch>
            <a:fillRect/>
          </a:stretch>
        </p:blipFill>
        <p:spPr bwMode="auto">
          <a:xfrm>
            <a:off x="-1" y="-16609"/>
            <a:ext cx="12204436" cy="687619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rot="10800000">
            <a:off x="0" y="-16609"/>
            <a:ext cx="12190412" cy="687619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11"/>
          <a:stretch>
            <a:fillRect/>
          </a:stretch>
        </p:blipFill>
        <p:spPr>
          <a:xfrm>
            <a:off x="7185172" y="64661"/>
            <a:ext cx="4901434" cy="158661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rtl="0" fontAlgn="base">
        <a:spcBef>
          <a:spcPct val="0"/>
        </a:spcBef>
        <a:spcAft>
          <a:spcPct val="0"/>
        </a:spcAft>
        <a:defRPr sz="59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6565" indent="-456565" algn="l" rtl="0" fontAlgn="base">
        <a:spcBef>
          <a:spcPct val="20000"/>
        </a:spcBef>
        <a:spcAft>
          <a:spcPct val="0"/>
        </a:spcAft>
        <a:buFont typeface="Arial" panose="020B0604020202020204" pitchFamily="34" charset="0"/>
        <a:buChar char="•"/>
        <a:defRPr sz="4300" kern="1200">
          <a:solidFill>
            <a:schemeClr val="tx1"/>
          </a:solidFill>
          <a:latin typeface="+mn-lt"/>
          <a:ea typeface="微软雅黑" panose="020B0503020204020204" pitchFamily="34" charset="-122"/>
          <a:cs typeface="+mn-cs"/>
        </a:defRPr>
      </a:lvl1pPr>
      <a:lvl2pPr marL="989330" indent="-380365" algn="l" rtl="0" fontAlgn="base">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273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1695"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274066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349625"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8590"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7555"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6520" indent="-304800" algn="l" defTabSz="121793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7930" rtl="0" eaLnBrk="1" latinLnBrk="0" hangingPunct="1">
        <a:defRPr sz="2400" kern="1200">
          <a:solidFill>
            <a:schemeClr val="tx1"/>
          </a:solidFill>
          <a:latin typeface="+mn-lt"/>
          <a:ea typeface="+mn-ea"/>
          <a:cs typeface="+mn-cs"/>
        </a:defRPr>
      </a:lvl1pPr>
      <a:lvl2pPr marL="608965" algn="l" defTabSz="1217930" rtl="0" eaLnBrk="1" latinLnBrk="0" hangingPunct="1">
        <a:defRPr sz="2400" kern="1200">
          <a:solidFill>
            <a:schemeClr val="tx1"/>
          </a:solidFill>
          <a:latin typeface="+mn-lt"/>
          <a:ea typeface="+mn-ea"/>
          <a:cs typeface="+mn-cs"/>
        </a:defRPr>
      </a:lvl2pPr>
      <a:lvl3pPr marL="1217930" algn="l" defTabSz="1217930" rtl="0" eaLnBrk="1" latinLnBrk="0" hangingPunct="1">
        <a:defRPr sz="2400" kern="1200">
          <a:solidFill>
            <a:schemeClr val="tx1"/>
          </a:solidFill>
          <a:latin typeface="+mn-lt"/>
          <a:ea typeface="+mn-ea"/>
          <a:cs typeface="+mn-cs"/>
        </a:defRPr>
      </a:lvl3pPr>
      <a:lvl4pPr marL="1826895" algn="l" defTabSz="1217930" rtl="0" eaLnBrk="1" latinLnBrk="0" hangingPunct="1">
        <a:defRPr sz="2400" kern="1200">
          <a:solidFill>
            <a:schemeClr val="tx1"/>
          </a:solidFill>
          <a:latin typeface="+mn-lt"/>
          <a:ea typeface="+mn-ea"/>
          <a:cs typeface="+mn-cs"/>
        </a:defRPr>
      </a:lvl4pPr>
      <a:lvl5pPr marL="2435860" algn="l" defTabSz="1217930" rtl="0" eaLnBrk="1" latinLnBrk="0" hangingPunct="1">
        <a:defRPr sz="2400" kern="1200">
          <a:solidFill>
            <a:schemeClr val="tx1"/>
          </a:solidFill>
          <a:latin typeface="+mn-lt"/>
          <a:ea typeface="+mn-ea"/>
          <a:cs typeface="+mn-cs"/>
        </a:defRPr>
      </a:lvl5pPr>
      <a:lvl6pPr marL="3044825" algn="l" defTabSz="1217930" rtl="0" eaLnBrk="1" latinLnBrk="0" hangingPunct="1">
        <a:defRPr sz="2400" kern="1200">
          <a:solidFill>
            <a:schemeClr val="tx1"/>
          </a:solidFill>
          <a:latin typeface="+mn-lt"/>
          <a:ea typeface="+mn-ea"/>
          <a:cs typeface="+mn-cs"/>
        </a:defRPr>
      </a:lvl6pPr>
      <a:lvl7pPr marL="3653790" algn="l" defTabSz="1217930" rtl="0" eaLnBrk="1" latinLnBrk="0" hangingPunct="1">
        <a:defRPr sz="2400" kern="1200">
          <a:solidFill>
            <a:schemeClr val="tx1"/>
          </a:solidFill>
          <a:latin typeface="+mn-lt"/>
          <a:ea typeface="+mn-ea"/>
          <a:cs typeface="+mn-cs"/>
        </a:defRPr>
      </a:lvl7pPr>
      <a:lvl8pPr marL="4262755" algn="l" defTabSz="1217930" rtl="0" eaLnBrk="1" latinLnBrk="0" hangingPunct="1">
        <a:defRPr sz="2400" kern="1200">
          <a:solidFill>
            <a:schemeClr val="tx1"/>
          </a:solidFill>
          <a:latin typeface="+mn-lt"/>
          <a:ea typeface="+mn-ea"/>
          <a:cs typeface="+mn-cs"/>
        </a:defRPr>
      </a:lvl8pPr>
      <a:lvl9pPr marL="4871720" algn="l" defTabSz="121793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image12.wdp"/><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microsoft.com/office/2007/relationships/hdphoto" Target="../media/image8.wdp"/><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file:///C:\Users\HUAWEI\AppData\Local\Temp\wps\INetCache\7ae2d1144249426c884d7b2acad10b05" TargetMode="External"/><Relationship Id="rId4" Type="http://schemas.openxmlformats.org/officeDocument/2006/relationships/image" Target="../media/image10.jpeg"/><Relationship Id="rId3" Type="http://schemas.openxmlformats.org/officeDocument/2006/relationships/image" Target="../media/image9.png"/><Relationship Id="rId2" Type="http://schemas.microsoft.com/office/2007/relationships/media" Target="../media/media1.mp3"/><Relationship Id="rId1" Type="http://schemas.openxmlformats.org/officeDocument/2006/relationships/audio" Target="../media/media1.mp3"/></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microsoft.com/office/2007/relationships/hdphoto" Target="../media/image8.wdp"/><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1881" y="1247481"/>
            <a:ext cx="6537573"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0249" y="2274750"/>
            <a:ext cx="3358625" cy="335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0248" y="1617628"/>
            <a:ext cx="3603062"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98245" y="1917700"/>
            <a:ext cx="9406255" cy="3939540"/>
          </a:xfrm>
          <a:prstGeom prst="rect">
            <a:avLst/>
          </a:prstGeom>
          <a:noFill/>
        </p:spPr>
        <p:txBody>
          <a:bodyPr wrap="square" lIns="0" tIns="0" rIns="0" bIns="0" rtlCol="0" anchor="t">
            <a:spAutoFit/>
          </a:bodyPr>
          <a:p>
            <a:pPr indent="266700"/>
            <a:r>
              <a:rPr lang="zh-CN" altLang="en-US" sz="3200">
                <a:sym typeface="+mn-ea"/>
              </a:rPr>
              <a:t>①</a:t>
            </a:r>
            <a:r>
              <a:rPr lang="en-US" altLang="zh-CN" sz="3200">
                <a:sym typeface="+mn-ea"/>
              </a:rPr>
              <a:t>Around the world, music therapy (</a:t>
            </a:r>
            <a:r>
              <a:rPr lang="zh-CN" altLang="zh-CN" sz="3200">
                <a:sym typeface="+mn-ea"/>
              </a:rPr>
              <a:t>疗法</a:t>
            </a:r>
            <a:r>
              <a:rPr lang="en-US" altLang="zh-CN" sz="3200">
                <a:sym typeface="+mn-ea"/>
              </a:rPr>
              <a:t>) is being used to treat different medical conditions and illnesses. Some of the ways people use music therapy are to reduce pain, such as in childbirth or during cancer treatments, or to stimulate brain activity after an injury. Music therapy has also been successful in aiding children to overcome disabilities. Children can move their bodies with the music and stamp along to the beat.</a:t>
            </a:r>
            <a:endParaRPr lang="zh-CN" altLang="en-US" sz="3200" b="1" dirty="0" smtClean="0">
              <a:solidFill>
                <a:schemeClr val="accent6"/>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198245" y="1917700"/>
            <a:ext cx="9159875" cy="984885"/>
          </a:xfrm>
          <a:prstGeom prst="rect">
            <a:avLst/>
          </a:prstGeom>
          <a:noFill/>
        </p:spPr>
        <p:txBody>
          <a:bodyPr wrap="square" lIns="0" tIns="0" rIns="0" bIns="0" rtlCol="0" anchor="t">
            <a:spAutoFit/>
          </a:bodyPr>
          <a:p>
            <a:r>
              <a:rPr lang="en-US" altLang="zh-CN" sz="3200">
                <a:ln w="12700" cmpd="sng">
                  <a:solidFill>
                    <a:schemeClr val="accent4"/>
                  </a:solidFill>
                  <a:prstDash val="solid"/>
                </a:ln>
                <a:solidFill>
                  <a:srgbClr val="FF0000"/>
                </a:solidFill>
                <a:effectLst/>
                <a:sym typeface="+mn-ea"/>
              </a:rPr>
              <a:t>       Around the world, music therapy (</a:t>
            </a:r>
            <a:r>
              <a:rPr lang="zh-CN" altLang="zh-CN" sz="3200">
                <a:ln w="12700" cmpd="sng">
                  <a:solidFill>
                    <a:schemeClr val="accent4"/>
                  </a:solidFill>
                  <a:prstDash val="solid"/>
                </a:ln>
                <a:solidFill>
                  <a:srgbClr val="FF0000"/>
                </a:solidFill>
                <a:effectLst/>
                <a:sym typeface="+mn-ea"/>
              </a:rPr>
              <a:t>疗法</a:t>
            </a:r>
            <a:r>
              <a:rPr lang="en-US" altLang="zh-CN" sz="3200">
                <a:ln w="12700" cmpd="sng">
                  <a:solidFill>
                    <a:schemeClr val="accent4"/>
                  </a:solidFill>
                  <a:prstDash val="solid"/>
                </a:ln>
                <a:solidFill>
                  <a:srgbClr val="FF0000"/>
                </a:solidFill>
                <a:effectLst/>
                <a:sym typeface="+mn-ea"/>
              </a:rPr>
              <a:t>) is being used to treat different medical conditions and illnesses</a:t>
            </a:r>
            <a:r>
              <a:rPr lang="en-US" altLang="zh-CN" sz="1600">
                <a:solidFill>
                  <a:srgbClr val="FF0000"/>
                </a:solidFill>
                <a:sym typeface="+mn-ea"/>
              </a:rPr>
              <a:t>. </a:t>
            </a:r>
            <a:endParaRPr lang="en-US" altLang="zh-CN" sz="1600" b="1"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198245" y="2853690"/>
            <a:ext cx="9406255" cy="2954655"/>
          </a:xfrm>
          <a:prstGeom prst="rect">
            <a:avLst/>
          </a:prstGeom>
          <a:noFill/>
        </p:spPr>
        <p:txBody>
          <a:bodyPr wrap="square" lIns="0" tIns="0" rIns="0" bIns="0" rtlCol="0" anchor="t">
            <a:spAutoFit/>
          </a:bodyPr>
          <a:p>
            <a:r>
              <a:rPr lang="en-US" altLang="zh-CN" sz="3200">
                <a:solidFill>
                  <a:schemeClr val="tx2">
                    <a:lumMod val="95000"/>
                  </a:schemeClr>
                </a:solidFill>
                <a:sym typeface="+mn-ea"/>
              </a:rPr>
              <a:t>Some of the ways people use music therapy are to reduce pain, such as in childbirth or during cancer treatments, or to stimulate brain activity after an injury. Music therapy has also been successful in aiding children to overcome disabilities. Children can move their bodies with the music and stamp along to the beat.</a:t>
            </a:r>
            <a:endParaRPr lang="en-US" altLang="zh-CN" sz="3200" b="1" dirty="0" smtClean="0">
              <a:solidFill>
                <a:schemeClr val="tx2">
                  <a:lumMod val="9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1126490" y="6165850"/>
            <a:ext cx="5976620" cy="460375"/>
          </a:xfrm>
          <a:prstGeom prst="rect">
            <a:avLst/>
          </a:prstGeom>
          <a:solidFill>
            <a:srgbClr val="ED6737"/>
          </a:solidFill>
        </p:spPr>
        <p:txBody>
          <a:bodyPr wrap="square" rtlCol="0">
            <a:spAutoFit/>
          </a:bodyPr>
          <a:p>
            <a:r>
              <a:rPr lang="en-US" altLang="zh-CN" sz="2400" dirty="0">
                <a:solidFill>
                  <a:schemeClr val="bg1"/>
                </a:solidFill>
                <a:latin typeface="+mj-lt"/>
                <a:ea typeface="+mj-ea"/>
              </a:rPr>
              <a:t>Tip1</a:t>
            </a:r>
            <a:r>
              <a:rPr lang="en-US" altLang="zh-CN" sz="2400" dirty="0">
                <a:solidFill>
                  <a:schemeClr val="bg1"/>
                </a:solidFill>
                <a:latin typeface="+mj-ea"/>
                <a:ea typeface="+mj-ea"/>
              </a:rPr>
              <a:t> </a:t>
            </a:r>
            <a:r>
              <a:rPr lang="zh-CN" altLang="en-US" sz="2400" dirty="0">
                <a:solidFill>
                  <a:schemeClr val="bg1"/>
                </a:solidFill>
                <a:latin typeface="+mj-ea"/>
                <a:ea typeface="+mj-ea"/>
              </a:rPr>
              <a:t>抓住关键词或信号词，定位要点。</a:t>
            </a:r>
            <a:endParaRPr lang="zh-CN" altLang="en-US" sz="2400" dirty="0">
              <a:solidFill>
                <a:schemeClr val="bg1"/>
              </a:solidFill>
              <a:latin typeface="+mj-ea"/>
              <a:ea typeface="+mj-ea"/>
            </a:endParaRPr>
          </a:p>
        </p:txBody>
      </p:sp>
      <p:sp>
        <p:nvSpPr>
          <p:cNvPr id="4" name="文本框 3"/>
          <p:cNvSpPr txBox="1"/>
          <p:nvPr/>
        </p:nvSpPr>
        <p:spPr>
          <a:xfrm>
            <a:off x="8615045" y="5229860"/>
            <a:ext cx="3086735" cy="923290"/>
          </a:xfrm>
          <a:prstGeom prst="rect">
            <a:avLst/>
          </a:prstGeom>
          <a:noFill/>
        </p:spPr>
        <p:txBody>
          <a:bodyPr wrap="square" lIns="0" tIns="0" rIns="0" bIns="0" rtlCol="0">
            <a:spAutoFit/>
          </a:bodyPr>
          <a:p>
            <a:r>
              <a:rPr lang="en-US" altLang="zh-CN" sz="2800" b="1" dirty="0" smtClean="0">
                <a:solidFill>
                  <a:schemeClr val="accent6"/>
                </a:solidFill>
                <a:latin typeface="华文楷体" panose="02010600040101010101" charset="-122"/>
                <a:ea typeface="华文楷体" panose="02010600040101010101" charset="-122"/>
              </a:rPr>
              <a:t> examples/ </a:t>
            </a:r>
            <a:endParaRPr lang="en-US" altLang="zh-CN" sz="2800" b="1" dirty="0" smtClean="0">
              <a:solidFill>
                <a:schemeClr val="accent6"/>
              </a:solidFill>
              <a:latin typeface="华文楷体" panose="02010600040101010101" charset="-122"/>
              <a:ea typeface="华文楷体" panose="02010600040101010101" charset="-122"/>
            </a:endParaRPr>
          </a:p>
          <a:p>
            <a:r>
              <a:rPr lang="en-US" altLang="zh-CN" sz="2800" b="1" dirty="0" smtClean="0">
                <a:solidFill>
                  <a:schemeClr val="accent6"/>
                </a:solidFill>
                <a:latin typeface="华文楷体" panose="02010600040101010101" charset="-122"/>
                <a:ea typeface="华文楷体" panose="02010600040101010101" charset="-122"/>
              </a:rPr>
              <a:t>detailed explanation</a:t>
            </a:r>
            <a:r>
              <a:rPr lang="en-US" altLang="zh-CN" sz="3200" b="1" dirty="0" smtClean="0">
                <a:solidFill>
                  <a:schemeClr val="accent6"/>
                </a:solidFill>
                <a:latin typeface="微软雅黑" panose="020B0503020204020204" pitchFamily="34" charset="-122"/>
                <a:ea typeface="微软雅黑" panose="020B0503020204020204" pitchFamily="34" charset="-122"/>
              </a:rPr>
              <a:t> </a:t>
            </a:r>
            <a:endParaRPr lang="en-US" altLang="zh-CN" sz="3200" b="1" dirty="0" smtClean="0">
              <a:solidFill>
                <a:schemeClr val="accent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534910" y="1341120"/>
            <a:ext cx="2221865" cy="492125"/>
          </a:xfrm>
          <a:prstGeom prst="rect">
            <a:avLst/>
          </a:prstGeom>
          <a:noFill/>
        </p:spPr>
        <p:txBody>
          <a:bodyPr wrap="none" lIns="0" tIns="0" rIns="0" bIns="0" rtlCol="0">
            <a:spAutoFit/>
          </a:bodyPr>
          <a:p>
            <a:r>
              <a:rPr lang="en-US" altLang="zh-CN" sz="2800" b="1" dirty="0" smtClean="0">
                <a:solidFill>
                  <a:schemeClr val="accent6"/>
                </a:solidFill>
                <a:latin typeface="华文楷体" panose="02010600040101010101" charset="-122"/>
                <a:ea typeface="华文楷体" panose="02010600040101010101" charset="-122"/>
              </a:rPr>
              <a:t>Topic sentence</a:t>
            </a:r>
            <a:r>
              <a:rPr lang="en-US" altLang="zh-CN" sz="3200" b="1" dirty="0" smtClean="0">
                <a:solidFill>
                  <a:schemeClr val="accent6"/>
                </a:solidFill>
                <a:latin typeface="微软雅黑" panose="020B0503020204020204" pitchFamily="34" charset="-122"/>
                <a:ea typeface="微软雅黑" panose="020B0503020204020204" pitchFamily="34" charset="-122"/>
              </a:rPr>
              <a:t> </a:t>
            </a:r>
            <a:endParaRPr lang="en-US" altLang="zh-CN" sz="3200" b="1" dirty="0" smtClean="0">
              <a:solidFill>
                <a:schemeClr val="accent6"/>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126490" y="3141345"/>
            <a:ext cx="8338185" cy="3175"/>
          </a:xfrm>
          <a:prstGeom prst="line">
            <a:avLst/>
          </a:prstGeom>
          <a:ln w="4445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98245" y="3645535"/>
            <a:ext cx="8338185" cy="3175"/>
          </a:xfrm>
          <a:prstGeom prst="line">
            <a:avLst/>
          </a:prstGeom>
          <a:ln w="4445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98245" y="4148455"/>
            <a:ext cx="9145270" cy="1270"/>
          </a:xfrm>
          <a:prstGeom prst="line">
            <a:avLst/>
          </a:prstGeom>
          <a:ln w="4445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98245" y="4649470"/>
            <a:ext cx="9288780" cy="3810"/>
          </a:xfrm>
          <a:prstGeom prst="line">
            <a:avLst/>
          </a:prstGeom>
          <a:ln w="4445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98245" y="5085715"/>
            <a:ext cx="9217025" cy="0"/>
          </a:xfrm>
          <a:prstGeom prst="line">
            <a:avLst/>
          </a:prstGeom>
          <a:ln w="4445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198245" y="5589905"/>
            <a:ext cx="7345045" cy="24130"/>
          </a:xfrm>
          <a:prstGeom prst="line">
            <a:avLst/>
          </a:prstGeom>
          <a:ln w="4445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4469130" y="0"/>
            <a:ext cx="1382395" cy="6718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6"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7"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8" name="TextBox 29"/>
          <p:cNvSpPr txBox="1"/>
          <p:nvPr/>
        </p:nvSpPr>
        <p:spPr>
          <a:xfrm>
            <a:off x="4636965" y="167259"/>
            <a:ext cx="1572013" cy="368935"/>
          </a:xfrm>
          <a:prstGeom prst="rect">
            <a:avLst/>
          </a:prstGeom>
          <a:noFill/>
        </p:spPr>
        <p:txBody>
          <a:bodyPr wrap="square" lIns="0" tIns="0" rIns="0" bIns="0" rtlCol="0">
            <a:spAutoFit/>
          </a:bodyPr>
          <a:p>
            <a:r>
              <a:rPr lang="en-US" altLang="zh-CN" sz="2400" b="1" dirty="0">
                <a:solidFill>
                  <a:schemeClr val="bg1"/>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8975273" y="1890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10472023" y="1534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TextBox 33"/>
          <p:cNvSpPr txBox="1"/>
          <p:nvPr/>
        </p:nvSpPr>
        <p:spPr>
          <a:xfrm>
            <a:off x="9047536"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36"/>
          <p:cNvSpPr txBox="1"/>
          <p:nvPr/>
        </p:nvSpPr>
        <p:spPr>
          <a:xfrm>
            <a:off x="7174865" y="189230"/>
            <a:ext cx="1771650"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7103128" y="21125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TextBox 32"/>
          <p:cNvSpPr txBox="1"/>
          <p:nvPr/>
        </p:nvSpPr>
        <p:spPr>
          <a:xfrm>
            <a:off x="6051090" y="167259"/>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2000"/>
                                        <p:tgtEl>
                                          <p:spTgt spid="7"/>
                                        </p:tgtEl>
                                      </p:cBhvr>
                                    </p:animEffect>
                                  </p:childTnLst>
                                </p:cTn>
                              </p:par>
                              <p:par>
                                <p:cTn id="29" presetID="4"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ox(in)">
                                      <p:cBhvr>
                                        <p:cTn id="31" dur="2000"/>
                                        <p:tgtEl>
                                          <p:spTgt spid="9"/>
                                        </p:tgtEl>
                                      </p:cBhvr>
                                    </p:animEffect>
                                  </p:childTnLst>
                                </p:cTn>
                              </p:par>
                              <p:par>
                                <p:cTn id="32" presetID="4" presetClass="entr" presetSubtype="16"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2000"/>
                                        <p:tgtEl>
                                          <p:spTgt spid="10"/>
                                        </p:tgtEl>
                                      </p:cBhvr>
                                    </p:animEffect>
                                  </p:childTnLst>
                                </p:cTn>
                              </p:par>
                              <p:par>
                                <p:cTn id="35" presetID="4"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2000"/>
                                        <p:tgtEl>
                                          <p:spTgt spid="11"/>
                                        </p:tgtEl>
                                      </p:cBhvr>
                                    </p:animEffect>
                                  </p:childTnLst>
                                </p:cTn>
                              </p:par>
                              <p:par>
                                <p:cTn id="38" presetID="4" presetClass="entr" presetSubtype="16"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2000"/>
                                        <p:tgtEl>
                                          <p:spTgt spid="12"/>
                                        </p:tgtEl>
                                      </p:cBhvr>
                                    </p:animEffect>
                                  </p:childTnLst>
                                </p:cTn>
                              </p:par>
                              <p:par>
                                <p:cTn id="41" presetID="4" presetClass="entr" presetSubtype="16"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ox(in)">
                                      <p:cBhvr>
                                        <p:cTn id="4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 grpId="0"/>
      <p:bldP spid="6" grpId="0"/>
      <p:bldP spid="3" grpId="1"/>
      <p:bldP spid="6" grpId="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300" y="1773555"/>
            <a:ext cx="11111230" cy="3877945"/>
          </a:xfrm>
          <a:prstGeom prst="rect">
            <a:avLst/>
          </a:prstGeom>
          <a:noFill/>
        </p:spPr>
        <p:txBody>
          <a:bodyPr wrap="square" lIns="0" tIns="0" rIns="0" bIns="0" rtlCol="0" anchor="t">
            <a:spAutoFit/>
          </a:bodyPr>
          <a:p>
            <a:pPr indent="266700"/>
            <a:r>
              <a:rPr lang="zh-CN" altLang="en-US" sz="2800">
                <a:sym typeface="+mn-ea"/>
              </a:rPr>
              <a:t>②</a:t>
            </a:r>
            <a:r>
              <a:rPr lang="en-US" altLang="zh-CN" sz="2800">
                <a:sym typeface="+mn-ea"/>
              </a:rPr>
              <a:t>Why is music a useful therapy? Being comforting and relaxing, music stimulates our brains. We respond to the sounds of music emotionally and physically. The complexity of music( the different tempos, rhythms, melodies and harmonies) provokes(</a:t>
            </a:r>
            <a:r>
              <a:rPr lang="zh-CN" altLang="zh-CN" sz="2800">
                <a:sym typeface="+mn-ea"/>
              </a:rPr>
              <a:t>激发</a:t>
            </a:r>
            <a:r>
              <a:rPr lang="en-US" altLang="zh-CN" sz="2800">
                <a:sym typeface="+mn-ea"/>
              </a:rPr>
              <a:t>) the biggest response. Thus, classical music is most typically used for therapies due to complex sounds and patterns. Although rap or hip hop might be fun to listen to, it's unlikely that such styles of music would produce the same kind of therapeutic effect. Playing a musical instrument rather than simply listening to music can also be therapeutic for some people,helping relieve stress and anxiety.</a:t>
            </a:r>
            <a:endParaRPr lang="zh-CN" altLang="en-US" sz="2800" b="1" dirty="0" smtClean="0">
              <a:solidFill>
                <a:schemeClr val="accent6"/>
              </a:solidFill>
              <a:latin typeface="微软雅黑" panose="020B0503020204020204" pitchFamily="34" charset="-122"/>
              <a:ea typeface="微软雅黑" panose="020B0503020204020204" pitchFamily="34" charset="-122"/>
            </a:endParaRPr>
          </a:p>
        </p:txBody>
      </p:sp>
      <p:sp>
        <p:nvSpPr>
          <p:cNvPr id="4" name="矩形 3"/>
          <p:cNvSpPr/>
          <p:nvPr/>
        </p:nvSpPr>
        <p:spPr>
          <a:xfrm>
            <a:off x="1270000" y="1745615"/>
            <a:ext cx="4475480" cy="5314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940050" y="1221105"/>
            <a:ext cx="1852930" cy="492125"/>
          </a:xfrm>
          <a:prstGeom prst="rect">
            <a:avLst/>
          </a:prstGeom>
          <a:noFill/>
        </p:spPr>
        <p:txBody>
          <a:bodyPr wrap="none" lIns="0" tIns="0" rIns="0" bIns="0" rtlCol="0">
            <a:spAutoFit/>
          </a:bodyPr>
          <a:p>
            <a:r>
              <a:rPr lang="en-US" altLang="zh-CN" sz="3200" b="1" dirty="0" smtClean="0">
                <a:solidFill>
                  <a:schemeClr val="accent6"/>
                </a:solidFill>
                <a:latin typeface="微软雅黑" panose="020B0503020204020204" pitchFamily="34" charset="-122"/>
                <a:ea typeface="微软雅黑" panose="020B0503020204020204" pitchFamily="34" charset="-122"/>
              </a:rPr>
              <a:t>Question</a:t>
            </a:r>
            <a:endParaRPr lang="en-US" altLang="zh-CN" sz="3200" b="1" dirty="0" smtClean="0">
              <a:solidFill>
                <a:schemeClr val="accent6"/>
              </a:solidFill>
              <a:latin typeface="微软雅黑" panose="020B0503020204020204" pitchFamily="34" charset="-122"/>
              <a:ea typeface="微软雅黑" panose="020B0503020204020204" pitchFamily="34" charset="-122"/>
            </a:endParaRPr>
          </a:p>
        </p:txBody>
      </p:sp>
      <p:sp>
        <p:nvSpPr>
          <p:cNvPr id="6" name="左箭头 5"/>
          <p:cNvSpPr/>
          <p:nvPr/>
        </p:nvSpPr>
        <p:spPr>
          <a:xfrm>
            <a:off x="5302885" y="1269365"/>
            <a:ext cx="935990" cy="36004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7" name="文本框 6"/>
          <p:cNvSpPr txBox="1"/>
          <p:nvPr/>
        </p:nvSpPr>
        <p:spPr>
          <a:xfrm>
            <a:off x="6670675" y="1221105"/>
            <a:ext cx="1724660" cy="492125"/>
          </a:xfrm>
          <a:prstGeom prst="rect">
            <a:avLst/>
          </a:prstGeom>
          <a:noFill/>
        </p:spPr>
        <p:txBody>
          <a:bodyPr wrap="none" lIns="0" tIns="0" rIns="0" bIns="0" rtlCol="0">
            <a:spAutoFit/>
          </a:bodyPr>
          <a:p>
            <a:r>
              <a:rPr lang="en-US" altLang="zh-CN" sz="3200" b="1" dirty="0" smtClean="0">
                <a:solidFill>
                  <a:schemeClr val="accent6"/>
                </a:solidFill>
                <a:latin typeface="微软雅黑" panose="020B0503020204020204" pitchFamily="34" charset="-122"/>
                <a:ea typeface="微软雅黑" panose="020B0503020204020204" pitchFamily="34" charset="-122"/>
              </a:rPr>
              <a:t>Answers</a:t>
            </a:r>
            <a:endParaRPr lang="en-US" altLang="zh-CN" sz="3200" b="1" dirty="0" smtClean="0">
              <a:solidFill>
                <a:schemeClr val="accent6"/>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flipV="1">
            <a:off x="5878830" y="2205355"/>
            <a:ext cx="5325745" cy="51435"/>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22300" y="2637155"/>
            <a:ext cx="3096260" cy="0"/>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22300" y="2197735"/>
            <a:ext cx="11351895" cy="2585085"/>
          </a:xfrm>
          <a:prstGeom prst="rect">
            <a:avLst/>
          </a:prstGeom>
          <a:noFill/>
        </p:spPr>
        <p:txBody>
          <a:bodyPr wrap="square" lIns="0" tIns="0" rIns="0" bIns="0" rtlCol="0" anchor="t">
            <a:spAutoFit/>
          </a:bodyPr>
          <a:p>
            <a:r>
              <a:rPr lang="en-US" altLang="zh-CN" sz="2800">
                <a:sym typeface="+mn-ea"/>
              </a:rPr>
              <a:t>                                        </a:t>
            </a:r>
            <a:r>
              <a:rPr lang="en-US" altLang="zh-CN"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We respond to the sounds of music emotionally and physically. The complexity of music( the different tempos, rhythms, melodies and harmonies) provokes(</a:t>
            </a:r>
            <a:r>
              <a:rPr lang="zh-CN" altLang="zh-CN"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激发</a:t>
            </a:r>
            <a:r>
              <a:rPr lang="en-US" altLang="zh-CN"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 the biggest response. Thus, classical music is most typically used for therapies due to complex sounds and patterns. Although rap or hip hop might be fun to listen to, it's unlikely that such styles of music would produce the same kind of therapeutic effect. </a:t>
            </a:r>
            <a:endParaRPr lang="en-US" altLang="zh-CN"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sym typeface="+mn-ea"/>
            </a:endParaRPr>
          </a:p>
        </p:txBody>
      </p:sp>
      <p:cxnSp>
        <p:nvCxnSpPr>
          <p:cNvPr id="12" name="直接连接符 11"/>
          <p:cNvCxnSpPr/>
          <p:nvPr/>
        </p:nvCxnSpPr>
        <p:spPr>
          <a:xfrm>
            <a:off x="9263380" y="4797425"/>
            <a:ext cx="1440180" cy="0"/>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22300" y="5157470"/>
            <a:ext cx="9792970" cy="0"/>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22300" y="5661660"/>
            <a:ext cx="8928735" cy="0"/>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790315" y="3533775"/>
            <a:ext cx="4374515" cy="492125"/>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p>
            <a:r>
              <a:rPr lang="en-US" altLang="zh-CN" sz="3200" b="1" dirty="0" smtClean="0">
                <a:solidFill>
                  <a:schemeClr val="accent6"/>
                </a:solidFill>
                <a:latin typeface="微软雅黑" panose="020B0503020204020204" pitchFamily="34" charset="-122"/>
                <a:ea typeface="微软雅黑" panose="020B0503020204020204" pitchFamily="34" charset="-122"/>
              </a:rPr>
              <a:t>Detailed explanation</a:t>
            </a:r>
            <a:endParaRPr lang="en-US" altLang="zh-CN" sz="3200" b="1" dirty="0" smtClean="0">
              <a:solidFill>
                <a:schemeClr val="accent6"/>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8946515" y="960120"/>
            <a:ext cx="3105150" cy="861695"/>
          </a:xfrm>
          <a:prstGeom prst="rect">
            <a:avLst/>
          </a:prstGeom>
          <a:noFill/>
        </p:spPr>
        <p:txBody>
          <a:bodyPr wrap="none" lIns="0" tIns="0" rIns="0" bIns="0" rtlCol="0">
            <a:spAutoFit/>
          </a:bodyPr>
          <a:p>
            <a:pPr algn="l"/>
            <a:r>
              <a:rPr lang="en-US" altLang="zh-CN" sz="2800" b="1" dirty="0" smtClean="0">
                <a:solidFill>
                  <a:schemeClr val="accent6"/>
                </a:solidFill>
                <a:latin typeface="华文楷体" panose="02010600040101010101" charset="-122"/>
                <a:ea typeface="华文楷体" panose="02010600040101010101" charset="-122"/>
              </a:rPr>
              <a:t>1st reason/</a:t>
            </a:r>
            <a:endParaRPr lang="en-US" altLang="zh-CN" sz="2800" b="1" dirty="0" smtClean="0">
              <a:solidFill>
                <a:schemeClr val="accent6"/>
              </a:solidFill>
              <a:latin typeface="华文楷体" panose="02010600040101010101" charset="-122"/>
              <a:ea typeface="华文楷体" panose="02010600040101010101" charset="-122"/>
            </a:endParaRPr>
          </a:p>
          <a:p>
            <a:pPr algn="l"/>
            <a:r>
              <a:rPr lang="en-US" altLang="zh-CN" sz="2800" b="1" dirty="0" smtClean="0">
                <a:solidFill>
                  <a:schemeClr val="accent6"/>
                </a:solidFill>
                <a:latin typeface="华文楷体" panose="02010600040101010101" charset="-122"/>
                <a:ea typeface="华文楷体" panose="02010600040101010101" charset="-122"/>
                <a:sym typeface="+mn-ea"/>
              </a:rPr>
              <a:t>key supporting details</a:t>
            </a:r>
            <a:r>
              <a:rPr lang="en-US" altLang="zh-CN" sz="2800" b="1" dirty="0" smtClean="0">
                <a:solidFill>
                  <a:schemeClr val="accent6"/>
                </a:solidFill>
                <a:latin typeface="华文楷体" panose="02010600040101010101" charset="-122"/>
                <a:ea typeface="华文楷体" panose="02010600040101010101" charset="-122"/>
              </a:rPr>
              <a:t> </a:t>
            </a:r>
            <a:endParaRPr lang="zh-CN" altLang="en-US" sz="2800" b="1" dirty="0" smtClean="0">
              <a:solidFill>
                <a:schemeClr val="accent6"/>
              </a:solidFill>
              <a:latin typeface="华文楷体" panose="02010600040101010101" charset="-122"/>
              <a:ea typeface="华文楷体" panose="02010600040101010101" charset="-122"/>
            </a:endParaRPr>
          </a:p>
        </p:txBody>
      </p:sp>
      <p:sp>
        <p:nvSpPr>
          <p:cNvPr id="17" name="文本框 16"/>
          <p:cNvSpPr txBox="1"/>
          <p:nvPr/>
        </p:nvSpPr>
        <p:spPr>
          <a:xfrm>
            <a:off x="9726930" y="5267325"/>
            <a:ext cx="1525270" cy="430530"/>
          </a:xfrm>
          <a:prstGeom prst="rect">
            <a:avLst/>
          </a:prstGeom>
          <a:noFill/>
        </p:spPr>
        <p:txBody>
          <a:bodyPr wrap="none" lIns="0" tIns="0" rIns="0" bIns="0" rtlCol="0">
            <a:spAutoFit/>
          </a:bodyPr>
          <a:p>
            <a:r>
              <a:rPr lang="en-US" altLang="zh-CN" sz="2800" b="1" dirty="0" smtClean="0">
                <a:solidFill>
                  <a:schemeClr val="accent6"/>
                </a:solidFill>
                <a:latin typeface="华文楷体" panose="02010600040101010101" charset="-122"/>
                <a:ea typeface="华文楷体" panose="02010600040101010101" charset="-122"/>
              </a:rPr>
              <a:t>2nd reason</a:t>
            </a:r>
            <a:endParaRPr lang="en-US" altLang="zh-CN" sz="3200" b="1" dirty="0" smtClean="0">
              <a:solidFill>
                <a:schemeClr val="accent6"/>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982345" y="6165850"/>
            <a:ext cx="8396605" cy="460375"/>
          </a:xfrm>
          <a:prstGeom prst="rect">
            <a:avLst/>
          </a:prstGeom>
          <a:solidFill>
            <a:srgbClr val="ED6737"/>
          </a:solidFill>
        </p:spPr>
        <p:txBody>
          <a:bodyPr wrap="square" rtlCol="0">
            <a:spAutoFit/>
          </a:bodyPr>
          <a:p>
            <a:r>
              <a:rPr lang="en-US" altLang="zh-CN" sz="2400" dirty="0">
                <a:solidFill>
                  <a:schemeClr val="bg1"/>
                </a:solidFill>
                <a:latin typeface="+mj-lt"/>
                <a:ea typeface="+mj-ea"/>
              </a:rPr>
              <a:t>Tip2</a:t>
            </a:r>
            <a:r>
              <a:rPr lang="en-US" altLang="zh-CN" sz="2400" dirty="0">
                <a:solidFill>
                  <a:schemeClr val="bg1"/>
                </a:solidFill>
                <a:latin typeface="+mj-ea"/>
                <a:ea typeface="+mj-ea"/>
              </a:rPr>
              <a:t> </a:t>
            </a:r>
            <a:r>
              <a:rPr lang="zh-CN" altLang="en-US" sz="2400" dirty="0">
                <a:solidFill>
                  <a:schemeClr val="bg1"/>
                </a:solidFill>
                <a:latin typeface="+mj-ea"/>
                <a:ea typeface="+mj-ea"/>
                <a:sym typeface="+mn-ea"/>
              </a:rPr>
              <a:t>逐句分析复杂段落，提取主、次要点，去除冗余信息。</a:t>
            </a:r>
            <a:endParaRPr lang="zh-CN" altLang="en-US" sz="2400" dirty="0">
              <a:solidFill>
                <a:schemeClr val="bg1"/>
              </a:solidFill>
              <a:latin typeface="+mj-ea"/>
              <a:ea typeface="+mj-ea"/>
            </a:endParaRPr>
          </a:p>
        </p:txBody>
      </p:sp>
      <p:sp>
        <p:nvSpPr>
          <p:cNvPr id="19" name="椭圆 18"/>
          <p:cNvSpPr/>
          <p:nvPr/>
        </p:nvSpPr>
        <p:spPr>
          <a:xfrm>
            <a:off x="9335135" y="4797425"/>
            <a:ext cx="648335" cy="432435"/>
          </a:xfrm>
          <a:prstGeom prst="ellipse">
            <a:avLst/>
          </a:prstGeom>
          <a:noFill/>
          <a:ln>
            <a:solidFill>
              <a:srgbClr val="D43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矩形 54"/>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矩形 55"/>
          <p:cNvSpPr/>
          <p:nvPr/>
        </p:nvSpPr>
        <p:spPr>
          <a:xfrm>
            <a:off x="4469130" y="0"/>
            <a:ext cx="1382395" cy="6718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7"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9" name="TextBox 29"/>
          <p:cNvSpPr txBox="1"/>
          <p:nvPr/>
        </p:nvSpPr>
        <p:spPr>
          <a:xfrm>
            <a:off x="4636965" y="167259"/>
            <a:ext cx="1572013" cy="368935"/>
          </a:xfrm>
          <a:prstGeom prst="rect">
            <a:avLst/>
          </a:prstGeom>
          <a:noFill/>
        </p:spPr>
        <p:txBody>
          <a:bodyPr wrap="square" lIns="0" tIns="0" rIns="0" bIns="0" rtlCol="0">
            <a:spAutoFit/>
          </a:bodyPr>
          <a:p>
            <a:r>
              <a:rPr lang="en-US" altLang="zh-CN" sz="2400" b="1" dirty="0">
                <a:solidFill>
                  <a:schemeClr val="bg1"/>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8975273" y="1890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矩形 60"/>
          <p:cNvSpPr/>
          <p:nvPr/>
        </p:nvSpPr>
        <p:spPr>
          <a:xfrm>
            <a:off x="10472023" y="1534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TextBox 33"/>
          <p:cNvSpPr txBox="1"/>
          <p:nvPr/>
        </p:nvSpPr>
        <p:spPr>
          <a:xfrm>
            <a:off x="9047536"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TextBox 36"/>
          <p:cNvSpPr txBox="1"/>
          <p:nvPr/>
        </p:nvSpPr>
        <p:spPr>
          <a:xfrm>
            <a:off x="7174865" y="189230"/>
            <a:ext cx="1771650"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7103128" y="21125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TextBox 32"/>
          <p:cNvSpPr txBox="1"/>
          <p:nvPr/>
        </p:nvSpPr>
        <p:spPr>
          <a:xfrm>
            <a:off x="6051090" y="167259"/>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1)">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ox(in)">
                                      <p:cBhvr>
                                        <p:cTn id="55" dur="2000"/>
                                        <p:tgtEl>
                                          <p:spTgt spid="12"/>
                                        </p:tgtEl>
                                      </p:cBhvr>
                                    </p:animEffect>
                                  </p:childTnLst>
                                </p:cTn>
                              </p:par>
                              <p:par>
                                <p:cTn id="56" presetID="4" presetClass="entr" presetSubtype="16"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ox(in)">
                                      <p:cBhvr>
                                        <p:cTn id="58" dur="2000"/>
                                        <p:tgtEl>
                                          <p:spTgt spid="13"/>
                                        </p:tgtEl>
                                      </p:cBhvr>
                                    </p:animEffect>
                                  </p:childTnLst>
                                </p:cTn>
                              </p:par>
                              <p:par>
                                <p:cTn id="59" presetID="4" presetClass="entr" presetSubtype="16"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ox(in)">
                                      <p:cBhvr>
                                        <p:cTn id="61" dur="2000"/>
                                        <p:tgtEl>
                                          <p:spTgt spid="14"/>
                                        </p:tgtEl>
                                      </p:cBhvr>
                                    </p:animEffect>
                                  </p:childTnLst>
                                </p:cTn>
                              </p:par>
                              <p:par>
                                <p:cTn id="62" presetID="2" presetClass="entr" presetSubtype="4"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bldLvl="0" animBg="1"/>
      <p:bldP spid="19" grpId="0" bldLvl="0" animBg="1"/>
      <p:bldP spid="17" grpId="0"/>
      <p:bldP spid="16" grpId="0"/>
      <p:bldP spid="4" grpId="0" animBg="1"/>
      <p:bldP spid="4" grpId="1" animBg="1"/>
      <p:bldP spid="18" grpId="0" animBg="1"/>
      <p:bldP spid="18" grpId="1" animBg="1"/>
      <p:bldP spid="5" grpId="0"/>
      <p:bldP spid="6" grpId="0" animBg="1"/>
      <p:bldP spid="7" grpId="0"/>
      <p:bldP spid="5" grpId="1"/>
      <p:bldP spid="6" grpId="1" animBg="1"/>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01955" y="1580515"/>
            <a:ext cx="11490960" cy="4739640"/>
          </a:xfrm>
          <a:prstGeom prst="rect">
            <a:avLst/>
          </a:prstGeom>
          <a:noFill/>
        </p:spPr>
        <p:txBody>
          <a:bodyPr wrap="square" lIns="0" tIns="0" rIns="0" bIns="0" rtlCol="0" anchor="t">
            <a:spAutoFit/>
          </a:bodyPr>
          <a:p>
            <a:pPr indent="266700"/>
            <a:r>
              <a:rPr lang="zh-CN" altLang="en-US" sz="2800">
                <a:sym typeface="+mn-ea"/>
              </a:rPr>
              <a:t>③</a:t>
            </a:r>
            <a:r>
              <a:rPr lang="en-US" altLang="zh-CN" sz="2800">
                <a:sym typeface="+mn-ea"/>
              </a:rPr>
              <a:t> Have scientists been able to prove that music can heal disease? Music has been shown to reduce pain by increasing the release of endorphins(</a:t>
            </a:r>
            <a:r>
              <a:rPr lang="zh-CN" altLang="zh-CN" sz="2800">
                <a:sym typeface="+mn-ea"/>
              </a:rPr>
              <a:t>内啡肽</a:t>
            </a:r>
            <a:r>
              <a:rPr lang="en-US" altLang="zh-CN" sz="2800">
                <a:sym typeface="+mn-ea"/>
              </a:rPr>
              <a:t>). Endorphins are the body's natural painkillers, and when we listen to music,our brains respond by releasing these natural painkillers. It has aIso been known to contribute to the brain development of the babies who have just been born and even babies still in the mother's womb. Certain types of music have also been found to lower blood pressure and slow a person's heart rate. Many people are hopeful that music could replace the need for some medicines that are normally used to treat certain illnesses. At present, music therapy is used in a variety of settings such as hospitals, rehabilitation centers, nursing homes, day cares, and schools.</a:t>
            </a:r>
            <a:endParaRPr lang="zh-CN" altLang="en-US" sz="2800" b="1" dirty="0" smtClean="0">
              <a:solidFill>
                <a:schemeClr val="accent6"/>
              </a:solidFill>
              <a:latin typeface="微软雅黑" panose="020B0503020204020204" pitchFamily="34" charset="-122"/>
              <a:ea typeface="微软雅黑" panose="020B0503020204020204" pitchFamily="34" charset="-122"/>
            </a:endParaRPr>
          </a:p>
        </p:txBody>
      </p:sp>
      <p:sp>
        <p:nvSpPr>
          <p:cNvPr id="4" name="矩形 3"/>
          <p:cNvSpPr/>
          <p:nvPr/>
        </p:nvSpPr>
        <p:spPr>
          <a:xfrm>
            <a:off x="1021715" y="1485900"/>
            <a:ext cx="9192260" cy="5314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8108315" y="910590"/>
            <a:ext cx="290830" cy="430530"/>
          </a:xfrm>
          <a:prstGeom prst="rect">
            <a:avLst/>
          </a:prstGeom>
          <a:noFill/>
        </p:spPr>
        <p:txBody>
          <a:bodyPr wrap="none" lIns="0" tIns="0" rIns="0" bIns="0" rtlCol="0">
            <a:spAutoFit/>
          </a:bodyPr>
          <a:p>
            <a:r>
              <a:rPr lang="en-US" altLang="zh-CN" sz="2800" b="1" dirty="0" smtClean="0">
                <a:solidFill>
                  <a:schemeClr val="accent6"/>
                </a:solidFill>
                <a:latin typeface="微软雅黑" panose="020B0503020204020204" pitchFamily="34" charset="-122"/>
                <a:ea typeface="微软雅黑" panose="020B0503020204020204" pitchFamily="34" charset="-122"/>
              </a:rPr>
              <a:t>Q</a:t>
            </a:r>
            <a:endParaRPr lang="en-US" altLang="zh-CN" sz="2800" b="1" dirty="0" smtClean="0">
              <a:solidFill>
                <a:schemeClr val="accent6"/>
              </a:solidFill>
              <a:latin typeface="微软雅黑" panose="020B0503020204020204" pitchFamily="34" charset="-122"/>
              <a:ea typeface="微软雅黑" panose="020B0503020204020204" pitchFamily="34" charset="-122"/>
            </a:endParaRPr>
          </a:p>
        </p:txBody>
      </p:sp>
      <p:sp>
        <p:nvSpPr>
          <p:cNvPr id="6" name="左箭头 5"/>
          <p:cNvSpPr/>
          <p:nvPr/>
        </p:nvSpPr>
        <p:spPr>
          <a:xfrm>
            <a:off x="8615045" y="981075"/>
            <a:ext cx="935990" cy="360045"/>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sz="2800"/>
          </a:p>
        </p:txBody>
      </p:sp>
      <p:sp>
        <p:nvSpPr>
          <p:cNvPr id="7" name="文本框 6"/>
          <p:cNvSpPr txBox="1"/>
          <p:nvPr/>
        </p:nvSpPr>
        <p:spPr>
          <a:xfrm>
            <a:off x="9982835" y="922020"/>
            <a:ext cx="442595" cy="430530"/>
          </a:xfrm>
          <a:prstGeom prst="rect">
            <a:avLst/>
          </a:prstGeom>
          <a:noFill/>
        </p:spPr>
        <p:txBody>
          <a:bodyPr wrap="none" lIns="0" tIns="0" rIns="0" bIns="0" rtlCol="0">
            <a:spAutoFit/>
          </a:bodyPr>
          <a:p>
            <a:r>
              <a:rPr lang="en-US" altLang="zh-CN" sz="2800" b="1" dirty="0" smtClean="0">
                <a:solidFill>
                  <a:schemeClr val="accent6"/>
                </a:solidFill>
                <a:latin typeface="微软雅黑" panose="020B0503020204020204" pitchFamily="34" charset="-122"/>
                <a:ea typeface="微软雅黑" panose="020B0503020204020204" pitchFamily="34" charset="-122"/>
              </a:rPr>
              <a:t>As</a:t>
            </a:r>
            <a:endParaRPr lang="en-US" altLang="zh-CN" sz="2800" b="1" dirty="0" smtClean="0">
              <a:solidFill>
                <a:schemeClr val="accent6"/>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94055" y="6309995"/>
            <a:ext cx="8396605" cy="460375"/>
          </a:xfrm>
          <a:prstGeom prst="rect">
            <a:avLst/>
          </a:prstGeom>
          <a:solidFill>
            <a:srgbClr val="ED6737"/>
          </a:solidFill>
        </p:spPr>
        <p:txBody>
          <a:bodyPr wrap="square" rtlCol="0">
            <a:spAutoFit/>
          </a:bodyPr>
          <a:p>
            <a:r>
              <a:rPr lang="en-US" altLang="zh-CN" sz="2400" dirty="0">
                <a:solidFill>
                  <a:schemeClr val="bg1"/>
                </a:solidFill>
                <a:latin typeface="+mj-lt"/>
                <a:ea typeface="+mj-ea"/>
              </a:rPr>
              <a:t>Tip2</a:t>
            </a:r>
            <a:r>
              <a:rPr lang="en-US" altLang="zh-CN" sz="2400" dirty="0">
                <a:solidFill>
                  <a:schemeClr val="bg1"/>
                </a:solidFill>
                <a:latin typeface="+mj-ea"/>
                <a:ea typeface="+mj-ea"/>
              </a:rPr>
              <a:t> </a:t>
            </a:r>
            <a:r>
              <a:rPr lang="zh-CN" altLang="en-US" sz="2400" dirty="0">
                <a:solidFill>
                  <a:schemeClr val="bg1"/>
                </a:solidFill>
                <a:latin typeface="+mj-ea"/>
                <a:ea typeface="+mj-ea"/>
                <a:sym typeface="+mn-ea"/>
              </a:rPr>
              <a:t>逐句分析复杂段落，提取主、次要点，去除冗余信息。</a:t>
            </a:r>
            <a:endParaRPr lang="zh-CN" altLang="en-US" sz="2400" dirty="0">
              <a:solidFill>
                <a:schemeClr val="bg1"/>
              </a:solidFill>
              <a:latin typeface="+mj-ea"/>
              <a:ea typeface="+mj-ea"/>
            </a:endParaRPr>
          </a:p>
        </p:txBody>
      </p:sp>
      <p:cxnSp>
        <p:nvCxnSpPr>
          <p:cNvPr id="56" name="直接连接符 55"/>
          <p:cNvCxnSpPr/>
          <p:nvPr/>
        </p:nvCxnSpPr>
        <p:spPr>
          <a:xfrm>
            <a:off x="549910" y="2349500"/>
            <a:ext cx="10225405" cy="0"/>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20090" y="3645535"/>
            <a:ext cx="10847070" cy="0"/>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67360" y="4509770"/>
            <a:ext cx="9659620" cy="0"/>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8902700" y="2874010"/>
            <a:ext cx="648335" cy="432435"/>
          </a:xfrm>
          <a:prstGeom prst="ellipse">
            <a:avLst/>
          </a:prstGeom>
          <a:noFill/>
          <a:ln>
            <a:solidFill>
              <a:srgbClr val="D43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椭圆 60"/>
          <p:cNvSpPr/>
          <p:nvPr/>
        </p:nvSpPr>
        <p:spPr>
          <a:xfrm>
            <a:off x="10774680" y="3749675"/>
            <a:ext cx="648335" cy="432435"/>
          </a:xfrm>
          <a:prstGeom prst="ellipse">
            <a:avLst/>
          </a:prstGeom>
          <a:noFill/>
          <a:ln>
            <a:solidFill>
              <a:srgbClr val="D43E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2" name="直接连接符 61"/>
          <p:cNvCxnSpPr/>
          <p:nvPr/>
        </p:nvCxnSpPr>
        <p:spPr>
          <a:xfrm flipV="1">
            <a:off x="10507980" y="1989455"/>
            <a:ext cx="1059180" cy="635"/>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8039100" y="3213735"/>
            <a:ext cx="3672205" cy="0"/>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6814820" y="4077335"/>
            <a:ext cx="4608195" cy="72390"/>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521970" y="4149725"/>
            <a:ext cx="6221095" cy="13970"/>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419735" y="2423795"/>
            <a:ext cx="11473180" cy="861695"/>
          </a:xfrm>
          <a:prstGeom prst="rect">
            <a:avLst/>
          </a:prstGeom>
          <a:noFill/>
        </p:spPr>
        <p:txBody>
          <a:bodyPr wrap="square" lIns="0" tIns="0" rIns="0" bIns="0" rtlCol="0" anchor="t">
            <a:spAutoFit/>
          </a:bodyPr>
          <a:p>
            <a:r>
              <a:rPr lang="en-US" altLang="zh-CN"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Endorphins are the body's natural painkillers, and when we listen to music,our brains respond by releasing these natural painkillers</a:t>
            </a:r>
            <a:r>
              <a:rPr lang="en-US" altLang="zh-CN" sz="1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a:t>
            </a:r>
            <a:endParaRPr lang="en-US" altLang="zh-CN" sz="1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sym typeface="+mn-ea"/>
            </a:endParaRPr>
          </a:p>
        </p:txBody>
      </p:sp>
      <p:sp>
        <p:nvSpPr>
          <p:cNvPr id="67" name="文本框 66"/>
          <p:cNvSpPr txBox="1"/>
          <p:nvPr/>
        </p:nvSpPr>
        <p:spPr>
          <a:xfrm>
            <a:off x="419735" y="4163060"/>
            <a:ext cx="11468100" cy="2153920"/>
          </a:xfrm>
          <a:prstGeom prst="rect">
            <a:avLst/>
          </a:prstGeom>
          <a:noFill/>
        </p:spPr>
        <p:txBody>
          <a:bodyPr wrap="square" lIns="0" tIns="0" rIns="0" bIns="0" rtlCol="0" anchor="t">
            <a:spAutoFit/>
          </a:bodyPr>
          <a:p>
            <a:pPr indent="266700"/>
            <a:r>
              <a:rPr lang="en-US" altLang="zh-CN"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                                                                                                                     Many people are hopeful that music could replace the need for some medicines that are normally used to treat certain illnesses. At present, music therapy is used in a variety of settings such as hospitals, rehabilitation centers, nursing homes, day cares, and schools.</a:t>
            </a:r>
            <a:endParaRPr lang="en-US" altLang="zh-CN"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sym typeface="+mn-ea"/>
            </a:endParaRPr>
          </a:p>
        </p:txBody>
      </p:sp>
      <p:sp>
        <p:nvSpPr>
          <p:cNvPr id="68" name="文本框 67"/>
          <p:cNvSpPr txBox="1"/>
          <p:nvPr/>
        </p:nvSpPr>
        <p:spPr>
          <a:xfrm>
            <a:off x="3430270" y="2577465"/>
            <a:ext cx="4374515" cy="492125"/>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p>
            <a:r>
              <a:rPr lang="en-US" altLang="zh-CN" sz="3200" b="1" dirty="0" smtClean="0">
                <a:solidFill>
                  <a:schemeClr val="accent6"/>
                </a:solidFill>
                <a:latin typeface="微软雅黑" panose="020B0503020204020204" pitchFamily="34" charset="-122"/>
                <a:ea typeface="微软雅黑" panose="020B0503020204020204" pitchFamily="34" charset="-122"/>
              </a:rPr>
              <a:t>Detailed explanation</a:t>
            </a:r>
            <a:endParaRPr lang="en-US" altLang="zh-CN" sz="3200" b="1" dirty="0" smtClean="0">
              <a:solidFill>
                <a:schemeClr val="accent6"/>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3703320" y="4964430"/>
            <a:ext cx="4374515" cy="492125"/>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p>
            <a:r>
              <a:rPr lang="en-US" altLang="zh-CN" sz="3200" b="1" dirty="0" smtClean="0">
                <a:solidFill>
                  <a:schemeClr val="accent6"/>
                </a:solidFill>
                <a:latin typeface="微软雅黑" panose="020B0503020204020204" pitchFamily="34" charset="-122"/>
                <a:ea typeface="微软雅黑" panose="020B0503020204020204" pitchFamily="34" charset="-122"/>
              </a:rPr>
              <a:t>Detailed explanation</a:t>
            </a:r>
            <a:endParaRPr lang="en-US" altLang="zh-CN" sz="3200" b="1" dirty="0" smtClean="0">
              <a:solidFill>
                <a:schemeClr val="accent6"/>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10559415" y="1010285"/>
            <a:ext cx="1708785" cy="430530"/>
          </a:xfrm>
          <a:prstGeom prst="rect">
            <a:avLst/>
          </a:prstGeom>
          <a:noFill/>
        </p:spPr>
        <p:txBody>
          <a:bodyPr wrap="square" lIns="0" tIns="0" rIns="0" bIns="0" rtlCol="0" anchor="t">
            <a:spAutoFit/>
          </a:bodyPr>
          <a:p>
            <a:r>
              <a:rPr lang="en-US" altLang="zh-CN" sz="2800" b="1" dirty="0" smtClean="0">
                <a:solidFill>
                  <a:schemeClr val="accent6"/>
                </a:solidFill>
                <a:latin typeface="华文楷体" panose="02010600040101010101" charset="-122"/>
                <a:ea typeface="华文楷体" panose="02010600040101010101" charset="-122"/>
                <a:sym typeface="+mn-ea"/>
              </a:rPr>
              <a:t>1st effect</a:t>
            </a:r>
            <a:endParaRPr lang="zh-CN" altLang="en-US" sz="2800" b="1" dirty="0" smtClean="0">
              <a:solidFill>
                <a:schemeClr val="accent6"/>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11567160" y="3359785"/>
            <a:ext cx="616585" cy="1292225"/>
          </a:xfrm>
          <a:prstGeom prst="rect">
            <a:avLst/>
          </a:prstGeom>
          <a:noFill/>
        </p:spPr>
        <p:txBody>
          <a:bodyPr wrap="square" lIns="0" tIns="0" rIns="0" bIns="0" rtlCol="0" anchor="t">
            <a:spAutoFit/>
          </a:bodyPr>
          <a:p>
            <a:r>
              <a:rPr lang="en-US" altLang="zh-CN" sz="2800" b="1" dirty="0" smtClean="0">
                <a:solidFill>
                  <a:schemeClr val="accent6"/>
                </a:solidFill>
                <a:latin typeface="华文楷体" panose="02010600040101010101" charset="-122"/>
                <a:ea typeface="华文楷体" panose="02010600040101010101" charset="-122"/>
                <a:sym typeface="+mn-ea"/>
              </a:rPr>
              <a:t>2nd &amp; 3rd</a:t>
            </a:r>
            <a:endParaRPr lang="zh-CN" altLang="en-US" sz="2800" b="1" dirty="0" smtClean="0">
              <a:solidFill>
                <a:schemeClr val="accent6"/>
              </a:solidFill>
              <a:latin typeface="微软雅黑" panose="020B0503020204020204" pitchFamily="34" charset="-122"/>
              <a:ea typeface="微软雅黑" panose="020B0503020204020204" pitchFamily="34" charset="-122"/>
            </a:endParaRPr>
          </a:p>
        </p:txBody>
      </p:sp>
      <p:sp>
        <p:nvSpPr>
          <p:cNvPr id="15" name="矩形 14"/>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4469130" y="0"/>
            <a:ext cx="1382395" cy="6718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6"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7"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 name="TextBox 29"/>
          <p:cNvSpPr txBox="1"/>
          <p:nvPr/>
        </p:nvSpPr>
        <p:spPr>
          <a:xfrm>
            <a:off x="4636965" y="167259"/>
            <a:ext cx="1572013" cy="368935"/>
          </a:xfrm>
          <a:prstGeom prst="rect">
            <a:avLst/>
          </a:prstGeom>
          <a:noFill/>
        </p:spPr>
        <p:txBody>
          <a:bodyPr wrap="square" lIns="0" tIns="0" rIns="0" bIns="0" rtlCol="0">
            <a:spAutoFit/>
          </a:bodyPr>
          <a:p>
            <a:r>
              <a:rPr lang="en-US" altLang="zh-CN" sz="2400" b="1" dirty="0">
                <a:solidFill>
                  <a:schemeClr val="bg1"/>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8975273" y="1890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10472023" y="1534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TextBox 33"/>
          <p:cNvSpPr txBox="1"/>
          <p:nvPr/>
        </p:nvSpPr>
        <p:spPr>
          <a:xfrm>
            <a:off x="9047536"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36"/>
          <p:cNvSpPr txBox="1"/>
          <p:nvPr/>
        </p:nvSpPr>
        <p:spPr>
          <a:xfrm>
            <a:off x="7174865" y="189230"/>
            <a:ext cx="1771650"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7103128" y="21125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TextBox 32"/>
          <p:cNvSpPr txBox="1"/>
          <p:nvPr/>
        </p:nvSpPr>
        <p:spPr>
          <a:xfrm>
            <a:off x="6051090" y="167259"/>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2"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par>
                                <p:cTn id="14" presetID="4" presetClass="entr" presetSubtype="16" fill="hold" grpId="2"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par>
                                <p:cTn id="17" presetID="4" presetClass="entr" presetSubtype="16" fill="hold" grpId="2"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box(in)">
                                      <p:cBhvr>
                                        <p:cTn id="24" dur="2000"/>
                                        <p:tgtEl>
                                          <p:spTgt spid="62"/>
                                        </p:tgtEl>
                                      </p:cBhvr>
                                    </p:animEffect>
                                  </p:childTnLst>
                                </p:cTn>
                              </p:par>
                              <p:par>
                                <p:cTn id="25" presetID="4" presetClass="entr" presetSubtype="16"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ox(in)">
                                      <p:cBhvr>
                                        <p:cTn id="27" dur="20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box(in)">
                                      <p:cBhvr>
                                        <p:cTn id="40" dur="2000"/>
                                        <p:tgtEl>
                                          <p:spTgt spid="6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ppt_x"/>
                                          </p:val>
                                        </p:tav>
                                        <p:tav tm="100000">
                                          <p:val>
                                            <p:strVal val="#ppt_x"/>
                                          </p:val>
                                        </p:tav>
                                      </p:tavLst>
                                    </p:anim>
                                    <p:anim calcmode="lin" valueType="num">
                                      <p:cBhvr additive="base">
                                        <p:cTn id="4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box(in)">
                                      <p:cBhvr>
                                        <p:cTn id="51" dur="2000"/>
                                        <p:tgtEl>
                                          <p:spTgt spid="63"/>
                                        </p:tgtEl>
                                      </p:cBhvr>
                                    </p:animEffect>
                                  </p:childTnLst>
                                </p:cTn>
                              </p:par>
                              <p:par>
                                <p:cTn id="52" presetID="4" presetClass="entr" presetSubtype="16" fill="hold"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box(in)">
                                      <p:cBhvr>
                                        <p:cTn id="54" dur="2000"/>
                                        <p:tgtEl>
                                          <p:spTgt spid="57"/>
                                        </p:tgtEl>
                                      </p:cBhvr>
                                    </p:animEffect>
                                  </p:childTnLst>
                                </p:cTn>
                              </p:par>
                              <p:par>
                                <p:cTn id="55" presetID="4" presetClass="entr" presetSubtype="16"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box(in)">
                                      <p:cBhvr>
                                        <p:cTn id="57" dur="200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additive="base">
                                        <p:cTn id="62" dur="500" fill="hold"/>
                                        <p:tgtEl>
                                          <p:spTgt spid="61"/>
                                        </p:tgtEl>
                                        <p:attrNameLst>
                                          <p:attrName>ppt_x</p:attrName>
                                        </p:attrNameLst>
                                      </p:cBhvr>
                                      <p:tavLst>
                                        <p:tav tm="0">
                                          <p:val>
                                            <p:strVal val="#ppt_x"/>
                                          </p:val>
                                        </p:tav>
                                        <p:tav tm="100000">
                                          <p:val>
                                            <p:strVal val="#ppt_x"/>
                                          </p:val>
                                        </p:tav>
                                      </p:tavLst>
                                    </p:anim>
                                    <p:anim calcmode="lin" valueType="num">
                                      <p:cBhvr additive="base">
                                        <p:cTn id="6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box(in)">
                                      <p:cBhvr>
                                        <p:cTn id="68" dur="2000"/>
                                        <p:tgtEl>
                                          <p:spTgt spid="64"/>
                                        </p:tgtEl>
                                      </p:cBhvr>
                                    </p:animEffect>
                                  </p:childTnLst>
                                </p:cTn>
                              </p:par>
                              <p:par>
                                <p:cTn id="69" presetID="4" presetClass="entr" presetSubtype="16"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box(in)">
                                      <p:cBhvr>
                                        <p:cTn id="71" dur="2000"/>
                                        <p:tgtEl>
                                          <p:spTgt spid="58"/>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7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6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box(in)">
                                      <p:cBhvr>
                                        <p:cTn id="84"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p:bldP spid="6" grpId="1" animBg="1"/>
      <p:bldP spid="7" grpId="1"/>
      <p:bldP spid="60" grpId="0" bldLvl="0" animBg="1"/>
      <p:bldP spid="61" grpId="0" bldLvl="0" animBg="1"/>
      <p:bldP spid="68" grpId="0" bldLvl="0" animBg="1"/>
      <p:bldP spid="69" grpId="0" bldLvl="0" animBg="1"/>
      <p:bldP spid="66" grpId="0"/>
      <p:bldP spid="66" grpId="1"/>
      <p:bldP spid="67" grpId="0"/>
      <p:bldP spid="67" grpId="1"/>
      <p:bldP spid="70" grpId="0"/>
      <p:bldP spid="71" grpId="0"/>
      <p:bldP spid="70" grpId="1"/>
      <p:bldP spid="71" grpId="1"/>
      <p:bldP spid="4" grpId="2" bldLvl="0" animBg="1"/>
      <p:bldP spid="5" grpId="2"/>
      <p:bldP spid="6" grpId="2" animBg="1"/>
      <p:bldP spid="7"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18590" y="1989455"/>
            <a:ext cx="9125585" cy="2461895"/>
          </a:xfrm>
          <a:prstGeom prst="rect">
            <a:avLst/>
          </a:prstGeom>
          <a:noFill/>
        </p:spPr>
        <p:txBody>
          <a:bodyPr wrap="square" lIns="0" tIns="0" rIns="0" bIns="0" rtlCol="0" anchor="t">
            <a:spAutoFit/>
          </a:bodyPr>
          <a:p>
            <a:pPr indent="266700"/>
            <a:r>
              <a:rPr lang="en-US" altLang="zh-CN" sz="3200">
                <a:sym typeface="+mn-ea"/>
              </a:rPr>
              <a:t> </a:t>
            </a:r>
            <a:r>
              <a:rPr lang="zh-CN" altLang="en-US" sz="3200">
                <a:sym typeface="+mn-ea"/>
              </a:rPr>
              <a:t>④</a:t>
            </a:r>
            <a:r>
              <a:rPr lang="en-US" altLang="zh-CN" sz="3200">
                <a:sym typeface="+mn-ea"/>
              </a:rPr>
              <a:t>  Although music therapy is not yet considered a mainstream treatment, it is recognized more and more as a useful addition to traditional treatment. So next time if you are feeling low or stressed out, put on some relaxing music and let the music heal you.</a:t>
            </a:r>
            <a:endParaRPr lang="zh-CN" altLang="en-US" sz="3200" b="1" dirty="0" smtClean="0">
              <a:solidFill>
                <a:schemeClr val="accent6"/>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399540" y="1989455"/>
            <a:ext cx="9231630" cy="1477010"/>
          </a:xfrm>
          <a:prstGeom prst="rect">
            <a:avLst/>
          </a:prstGeom>
          <a:noFill/>
        </p:spPr>
        <p:txBody>
          <a:bodyPr wrap="square" lIns="0" tIns="0" rIns="0" bIns="0" rtlCol="0" anchor="t">
            <a:spAutoFit/>
          </a:bodyPr>
          <a:p>
            <a:r>
              <a:rPr lang="en-US" altLang="zh-CN" sz="3200">
                <a:sym typeface="+mn-ea"/>
              </a:rPr>
              <a:t>           </a:t>
            </a:r>
            <a:r>
              <a:rPr lang="en-US" altLang="zh-CN" sz="3200">
                <a:solidFill>
                  <a:srgbClr val="FF0000"/>
                </a:solidFill>
                <a:sym typeface="+mn-ea"/>
              </a:rPr>
              <a:t>Although music therapy is not yet considered a mainstream treatment, it is recognized more and more as a useful addition to traditional treatment.</a:t>
            </a:r>
            <a:r>
              <a:rPr lang="en-US" altLang="zh-CN" sz="3200">
                <a:sym typeface="+mn-ea"/>
              </a:rPr>
              <a:t> </a:t>
            </a:r>
            <a:endParaRPr lang="zh-CN" altLang="en-US" sz="3200" b="1" dirty="0" smtClean="0">
              <a:solidFill>
                <a:schemeClr val="accent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414145" y="2925445"/>
            <a:ext cx="9117330" cy="1477010"/>
          </a:xfrm>
          <a:prstGeom prst="rect">
            <a:avLst/>
          </a:prstGeom>
          <a:noFill/>
        </p:spPr>
        <p:txBody>
          <a:bodyPr wrap="square" lIns="0" tIns="0" rIns="0" bIns="0" rtlCol="0" anchor="t">
            <a:spAutoFit/>
          </a:bodyPr>
          <a:p>
            <a:pPr indent="266700"/>
            <a:r>
              <a:rPr lang="en-US" altLang="zh-CN" sz="32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                                                                             So next time if you are feeling low or stressed out, put on some relaxing music and let the music heal you.</a:t>
            </a:r>
            <a:endParaRPr lang="en-US" altLang="zh-CN" sz="3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微软雅黑" panose="020B0503020204020204" pitchFamily="34" charset="-122"/>
              <a:ea typeface="微软雅黑" panose="020B0503020204020204" pitchFamily="34" charset="-122"/>
              <a:sym typeface="+mn-ea"/>
            </a:endParaRPr>
          </a:p>
        </p:txBody>
      </p:sp>
      <p:sp>
        <p:nvSpPr>
          <p:cNvPr id="68" name="文本框 67"/>
          <p:cNvSpPr txBox="1"/>
          <p:nvPr/>
        </p:nvSpPr>
        <p:spPr>
          <a:xfrm>
            <a:off x="3142615" y="3645535"/>
            <a:ext cx="4374515" cy="492125"/>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p>
            <a:r>
              <a:rPr lang="en-US" altLang="zh-CN" sz="3200" b="1" dirty="0" smtClean="0">
                <a:solidFill>
                  <a:schemeClr val="accent6"/>
                </a:solidFill>
                <a:latin typeface="微软雅黑" panose="020B0503020204020204" pitchFamily="34" charset="-122"/>
                <a:ea typeface="微软雅黑" panose="020B0503020204020204" pitchFamily="34" charset="-122"/>
              </a:rPr>
              <a:t>Further explanation</a:t>
            </a:r>
            <a:endParaRPr lang="en-US" altLang="zh-CN" sz="3200" b="1" dirty="0" smtClean="0">
              <a:solidFill>
                <a:schemeClr val="accent6"/>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534910" y="1341120"/>
            <a:ext cx="2221865" cy="492125"/>
          </a:xfrm>
          <a:prstGeom prst="rect">
            <a:avLst/>
          </a:prstGeom>
          <a:noFill/>
        </p:spPr>
        <p:txBody>
          <a:bodyPr wrap="none" lIns="0" tIns="0" rIns="0" bIns="0" rtlCol="0">
            <a:spAutoFit/>
          </a:bodyPr>
          <a:p>
            <a:r>
              <a:rPr lang="en-US" altLang="zh-CN" sz="2800" b="1" dirty="0" smtClean="0">
                <a:solidFill>
                  <a:schemeClr val="accent6"/>
                </a:solidFill>
                <a:latin typeface="华文楷体" panose="02010600040101010101" charset="-122"/>
                <a:ea typeface="华文楷体" panose="02010600040101010101" charset="-122"/>
              </a:rPr>
              <a:t>Topic sentence</a:t>
            </a:r>
            <a:r>
              <a:rPr lang="en-US" altLang="zh-CN" sz="3200" b="1" dirty="0" smtClean="0">
                <a:solidFill>
                  <a:schemeClr val="accent6"/>
                </a:solidFill>
                <a:latin typeface="微软雅黑" panose="020B0503020204020204" pitchFamily="34" charset="-122"/>
                <a:ea typeface="微软雅黑" panose="020B0503020204020204" pitchFamily="34" charset="-122"/>
              </a:rPr>
              <a:t> </a:t>
            </a:r>
            <a:endParaRPr lang="en-US" altLang="zh-CN" sz="3200" b="1" dirty="0" smtClean="0">
              <a:solidFill>
                <a:schemeClr val="accent6"/>
              </a:solidFill>
              <a:latin typeface="微软雅黑" panose="020B0503020204020204" pitchFamily="34" charset="-122"/>
              <a:ea typeface="微软雅黑" panose="020B0503020204020204" pitchFamily="34" charset="-122"/>
            </a:endParaRPr>
          </a:p>
        </p:txBody>
      </p:sp>
      <p:sp>
        <p:nvSpPr>
          <p:cNvPr id="15" name="矩形 14"/>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4469130" y="0"/>
            <a:ext cx="1382395" cy="6718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6"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7"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 name="TextBox 29"/>
          <p:cNvSpPr txBox="1"/>
          <p:nvPr/>
        </p:nvSpPr>
        <p:spPr>
          <a:xfrm>
            <a:off x="4636965" y="167259"/>
            <a:ext cx="1572013" cy="368935"/>
          </a:xfrm>
          <a:prstGeom prst="rect">
            <a:avLst/>
          </a:prstGeom>
          <a:noFill/>
        </p:spPr>
        <p:txBody>
          <a:bodyPr wrap="square" lIns="0" tIns="0" rIns="0" bIns="0" rtlCol="0">
            <a:spAutoFit/>
          </a:bodyPr>
          <a:p>
            <a:r>
              <a:rPr lang="en-US" altLang="zh-CN" sz="2400" b="1" dirty="0">
                <a:solidFill>
                  <a:schemeClr val="bg1"/>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8975273" y="1890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10472023" y="1534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TextBox 33"/>
          <p:cNvSpPr txBox="1"/>
          <p:nvPr/>
        </p:nvSpPr>
        <p:spPr>
          <a:xfrm>
            <a:off x="9047536"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36"/>
          <p:cNvSpPr txBox="1"/>
          <p:nvPr/>
        </p:nvSpPr>
        <p:spPr>
          <a:xfrm>
            <a:off x="7174865" y="189230"/>
            <a:ext cx="1771650"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7103128" y="21125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TextBox 32"/>
          <p:cNvSpPr txBox="1"/>
          <p:nvPr/>
        </p:nvSpPr>
        <p:spPr>
          <a:xfrm>
            <a:off x="6051090" y="167259"/>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0"/>
      <p:bldP spid="6" grpId="1"/>
      <p:bldP spid="68" grpId="0" bldLvl="0" animBg="1"/>
      <p:bldP spid="7" grpId="1"/>
      <p:bldP spid="5" grpId="2"/>
      <p:bldP spid="7"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1"/>
          <p:cNvSpPr>
            <a:spLocks noGrp="1"/>
          </p:cNvSpPr>
          <p:nvPr/>
        </p:nvSpPr>
        <p:spPr>
          <a:xfrm>
            <a:off x="4583430" y="808355"/>
            <a:ext cx="3769995" cy="1325245"/>
          </a:xfrm>
        </p:spPr>
        <p:txBody>
          <a:bodyPr vert="horz" wrap="square" lIns="91425" tIns="45712" rIns="91425" bIns="45712" anchor="ctr" anchorCtr="0"/>
          <a:lstStyle>
            <a:lvl1pPr algn="ctr" rtl="0" fontAlgn="base">
              <a:spcBef>
                <a:spcPct val="0"/>
              </a:spcBef>
              <a:spcAft>
                <a:spcPct val="0"/>
              </a:spcAft>
              <a:defRPr sz="59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896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793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6895"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586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a:lstStyle>
          <a:p>
            <a:r>
              <a:rPr lang="zh-CN" altLang="en-US" dirty="0">
                <a:solidFill>
                  <a:srgbClr val="FF0000"/>
                </a:solidFill>
              </a:rPr>
              <a:t>思维导图</a:t>
            </a:r>
            <a:endParaRPr lang="zh-CN" altLang="en-US" dirty="0">
              <a:solidFill>
                <a:srgbClr val="FF0000"/>
              </a:solidFill>
            </a:endParaRPr>
          </a:p>
        </p:txBody>
      </p:sp>
      <p:pic>
        <p:nvPicPr>
          <p:cNvPr id="23557" name="图片 4" descr="C:\Users\Administrator\Documents\Tencent Files\270568538\FileRecv\MobileFile\Image\V[Y15RGDU(NPRUC1}OUCF04.png"/>
          <p:cNvPicPr>
            <a:picLocks noChangeAspect="1"/>
          </p:cNvPicPr>
          <p:nvPr/>
        </p:nvPicPr>
        <p:blipFill>
          <a:blip r:embed="rId1"/>
          <a:stretch>
            <a:fillRect/>
          </a:stretch>
        </p:blipFill>
        <p:spPr>
          <a:xfrm>
            <a:off x="5375385" y="2133292"/>
            <a:ext cx="6685505" cy="4437956"/>
          </a:xfrm>
          <a:prstGeom prst="rect">
            <a:avLst/>
          </a:prstGeom>
          <a:noFill/>
          <a:ln w="9525">
            <a:noFill/>
          </a:ln>
        </p:spPr>
      </p:pic>
      <p:pic>
        <p:nvPicPr>
          <p:cNvPr id="26627" name="图片 3" descr="timg"/>
          <p:cNvPicPr>
            <a:picLocks noChangeAspect="1"/>
          </p:cNvPicPr>
          <p:nvPr/>
        </p:nvPicPr>
        <p:blipFill>
          <a:blip r:embed="rId2"/>
          <a:stretch>
            <a:fillRect/>
          </a:stretch>
        </p:blipFill>
        <p:spPr>
          <a:xfrm>
            <a:off x="190779" y="3069519"/>
            <a:ext cx="5112538" cy="3355451"/>
          </a:xfrm>
          <a:prstGeom prst="rect">
            <a:avLst/>
          </a:prstGeom>
          <a:noFill/>
          <a:ln w="9525">
            <a:noFill/>
          </a:ln>
        </p:spPr>
      </p:pic>
      <p:sp>
        <p:nvSpPr>
          <p:cNvPr id="2" name="矩形 1"/>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矩形 55"/>
          <p:cNvSpPr/>
          <p:nvPr/>
        </p:nvSpPr>
        <p:spPr>
          <a:xfrm>
            <a:off x="5763895" y="0"/>
            <a:ext cx="1382395"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7" name="Picture 3" descr="C:\Users\Administrator\Desktop\微立体创业计划\005.png"/>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9" name="TextBox 29"/>
          <p:cNvSpPr txBox="1"/>
          <p:nvPr/>
        </p:nvSpPr>
        <p:spPr>
          <a:xfrm>
            <a:off x="4636965" y="167259"/>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8975273" y="1890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矩形 60"/>
          <p:cNvSpPr/>
          <p:nvPr/>
        </p:nvSpPr>
        <p:spPr>
          <a:xfrm>
            <a:off x="10472023" y="1534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TextBox 33"/>
          <p:cNvSpPr txBox="1"/>
          <p:nvPr/>
        </p:nvSpPr>
        <p:spPr>
          <a:xfrm>
            <a:off x="9047536"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TextBox 36"/>
          <p:cNvSpPr txBox="1"/>
          <p:nvPr/>
        </p:nvSpPr>
        <p:spPr>
          <a:xfrm>
            <a:off x="7174865" y="189230"/>
            <a:ext cx="1771650"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7103128" y="21125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TextBox 32"/>
          <p:cNvSpPr txBox="1"/>
          <p:nvPr/>
        </p:nvSpPr>
        <p:spPr>
          <a:xfrm>
            <a:off x="6051090" y="167259"/>
            <a:ext cx="1572013" cy="368935"/>
          </a:xfrm>
          <a:prstGeom prst="rect">
            <a:avLst/>
          </a:prstGeom>
          <a:noFill/>
        </p:spPr>
        <p:txBody>
          <a:bodyPr wrap="square" lIns="0" tIns="0" rIns="0" bIns="0" rtlCol="0">
            <a:spAutoFit/>
          </a:bodyPr>
          <a:p>
            <a:r>
              <a:rPr lang="en-US" altLang="zh-CN" sz="2400" b="1" dirty="0">
                <a:solidFill>
                  <a:schemeClr val="bg1"/>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2"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日期占位符 2"/>
          <p:cNvSpPr>
            <a:spLocks noGrp="1"/>
          </p:cNvSpPr>
          <p:nvPr>
            <p:ph type="dt" sz="half" idx="10"/>
          </p:nvPr>
        </p:nvSpPr>
        <p:spPr/>
        <p:txBody>
          <a:bodyPr wrap="square" lIns="91425" tIns="45712" rIns="91425" bIns="45712" anchor="ctr" anchorCtr="0"/>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fld id="{BB962C8B-B14F-4D97-AF65-F5344CB8AC3E}" type="datetime1">
              <a:rPr lang="zh-CN" altLang="en-US" sz="1200" dirty="0">
                <a:solidFill>
                  <a:srgbClr val="FFFFFF"/>
                </a:solidFill>
              </a:rPr>
            </a:fld>
            <a:endParaRPr lang="zh-CN" altLang="en-US" sz="1200" dirty="0">
              <a:solidFill>
                <a:srgbClr val="FFFFFF"/>
              </a:solidFill>
            </a:endParaRPr>
          </a:p>
        </p:txBody>
      </p:sp>
      <p:sp>
        <p:nvSpPr>
          <p:cNvPr id="2" name="标题 1"/>
          <p:cNvSpPr/>
          <p:nvPr>
            <p:ph type="title"/>
          </p:nvPr>
        </p:nvSpPr>
        <p:spPr>
          <a:xfrm>
            <a:off x="693924" y="765243"/>
            <a:ext cx="10513957" cy="1325808"/>
          </a:xfrm>
        </p:spPr>
        <p:txBody>
          <a:bodyPr/>
          <a:p>
            <a:r>
              <a:rPr lang="en-US" altLang="zh-CN" sz="3600"/>
              <a:t>Mind Map/ outline</a:t>
            </a:r>
            <a:endParaRPr lang="zh-CN" altLang="en-US" sz="3600"/>
          </a:p>
        </p:txBody>
      </p:sp>
      <p:sp>
        <p:nvSpPr>
          <p:cNvPr id="4" name="文本框 3"/>
          <p:cNvSpPr txBox="1"/>
          <p:nvPr/>
        </p:nvSpPr>
        <p:spPr>
          <a:xfrm>
            <a:off x="4591685" y="1341120"/>
            <a:ext cx="2912110" cy="492125"/>
          </a:xfrm>
          <a:prstGeom prst="rect">
            <a:avLst/>
          </a:prstGeom>
          <a:noFill/>
        </p:spPr>
        <p:txBody>
          <a:bodyPr wrap="none" lIns="0" tIns="0" rIns="0" bIns="0" rtlCol="0">
            <a:spAutoFit/>
          </a:bodyPr>
          <a:p>
            <a:r>
              <a:rPr lang="en-US" altLang="zh-CN" sz="3200" b="1" dirty="0" smtClean="0">
                <a:solidFill>
                  <a:schemeClr val="accent6"/>
                </a:solidFill>
                <a:latin typeface="微软雅黑" panose="020B0503020204020204" pitchFamily="34" charset="-122"/>
                <a:ea typeface="微软雅黑" panose="020B0503020204020204" pitchFamily="34" charset="-122"/>
              </a:rPr>
              <a:t>Music therapy</a:t>
            </a:r>
            <a:endParaRPr lang="en-US" altLang="zh-CN" sz="3200" b="1" dirty="0" smtClean="0">
              <a:solidFill>
                <a:schemeClr val="accent6"/>
              </a:solidFill>
              <a:latin typeface="微软雅黑" panose="020B0503020204020204" pitchFamily="34" charset="-122"/>
              <a:ea typeface="微软雅黑" panose="020B0503020204020204" pitchFamily="34" charset="-122"/>
            </a:endParaRPr>
          </a:p>
        </p:txBody>
      </p:sp>
      <p:sp>
        <p:nvSpPr>
          <p:cNvPr id="6" name="矩形 5"/>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矩形 55"/>
          <p:cNvSpPr/>
          <p:nvPr/>
        </p:nvSpPr>
        <p:spPr>
          <a:xfrm>
            <a:off x="5763895" y="0"/>
            <a:ext cx="1382395"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7"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8"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9" name="TextBox 29"/>
          <p:cNvSpPr txBox="1"/>
          <p:nvPr/>
        </p:nvSpPr>
        <p:spPr>
          <a:xfrm>
            <a:off x="4636965" y="167259"/>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8975273" y="1890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矩形 60"/>
          <p:cNvSpPr/>
          <p:nvPr/>
        </p:nvSpPr>
        <p:spPr>
          <a:xfrm>
            <a:off x="10472023" y="1534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TextBox 33"/>
          <p:cNvSpPr txBox="1"/>
          <p:nvPr/>
        </p:nvSpPr>
        <p:spPr>
          <a:xfrm>
            <a:off x="9047536"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TextBox 36"/>
          <p:cNvSpPr txBox="1"/>
          <p:nvPr/>
        </p:nvSpPr>
        <p:spPr>
          <a:xfrm>
            <a:off x="7174865" y="189230"/>
            <a:ext cx="1771650"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7103128" y="21125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TextBox 32"/>
          <p:cNvSpPr txBox="1"/>
          <p:nvPr/>
        </p:nvSpPr>
        <p:spPr>
          <a:xfrm>
            <a:off x="6051090" y="167259"/>
            <a:ext cx="1572013" cy="368935"/>
          </a:xfrm>
          <a:prstGeom prst="rect">
            <a:avLst/>
          </a:prstGeom>
          <a:noFill/>
        </p:spPr>
        <p:txBody>
          <a:bodyPr wrap="square" lIns="0" tIns="0" rIns="0" bIns="0" rtlCol="0">
            <a:spAutoFit/>
          </a:bodyPr>
          <a:p>
            <a:r>
              <a:rPr lang="en-US" altLang="zh-CN" sz="2400" b="1" dirty="0">
                <a:solidFill>
                  <a:schemeClr val="bg1"/>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2"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061018" y="2019300"/>
            <a:ext cx="5972810" cy="800100"/>
          </a:xfrm>
          <a:prstGeom prst="rect">
            <a:avLst/>
          </a:prstGeom>
        </p:spPr>
        <p:style>
          <a:lnRef idx="2">
            <a:schemeClr val="accent2"/>
          </a:lnRef>
          <a:fillRef idx="1">
            <a:schemeClr val="lt1"/>
          </a:fillRef>
          <a:effectRef idx="0">
            <a:schemeClr val="accent2"/>
          </a:effectRef>
          <a:fontRef idx="minor">
            <a:schemeClr val="dk1"/>
          </a:fontRef>
        </p:style>
        <p:txBody>
          <a:bodyPr wrap="none" lIns="0" tIns="0" rIns="0" bIns="0" rtlCol="0">
            <a:spAutoFit/>
          </a:bodyPr>
          <a:p>
            <a:pPr algn="ctr"/>
            <a:r>
              <a:rPr lang="en-US" altLang="zh-CN" sz="2800" b="1" dirty="0" smtClean="0">
                <a:solidFill>
                  <a:schemeClr val="accent6"/>
                </a:solidFill>
                <a:latin typeface="微软雅黑" panose="020B0503020204020204" pitchFamily="34" charset="-122"/>
                <a:ea typeface="微软雅黑" panose="020B0503020204020204" pitchFamily="34" charset="-122"/>
              </a:rPr>
              <a:t>para.1 introduction    </a:t>
            </a:r>
            <a:endParaRPr lang="en-US" altLang="zh-CN" sz="2800" b="1" dirty="0" smtClean="0">
              <a:solidFill>
                <a:schemeClr val="accent6"/>
              </a:solidFill>
              <a:latin typeface="微软雅黑" panose="020B0503020204020204" pitchFamily="34" charset="-122"/>
              <a:ea typeface="微软雅黑" panose="020B0503020204020204" pitchFamily="34" charset="-122"/>
            </a:endParaRPr>
          </a:p>
          <a:p>
            <a:r>
              <a:rPr lang="en-US" altLang="zh-CN" sz="2400" b="1" dirty="0" smtClean="0">
                <a:solidFill>
                  <a:schemeClr val="accent6"/>
                </a:solidFill>
                <a:latin typeface="微软雅黑" panose="020B0503020204020204" pitchFamily="34" charset="-122"/>
                <a:ea typeface="微软雅黑" panose="020B0503020204020204" pitchFamily="34" charset="-122"/>
              </a:rPr>
              <a:t>Music  therapy is being used to treat....</a:t>
            </a:r>
            <a:endParaRPr lang="en-US" altLang="zh-CN" sz="2400" b="1" dirty="0" smtClean="0">
              <a:solidFill>
                <a:schemeClr val="accent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22960" y="3502025"/>
            <a:ext cx="3988435" cy="1538605"/>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p>
            <a:pPr algn="ctr"/>
            <a:r>
              <a:rPr lang="en-US" altLang="zh-CN" sz="2800" b="1" dirty="0" smtClean="0">
                <a:solidFill>
                  <a:schemeClr val="accent6"/>
                </a:solidFill>
                <a:latin typeface="微软雅黑" panose="020B0503020204020204" pitchFamily="34" charset="-122"/>
                <a:ea typeface="微软雅黑" panose="020B0503020204020204" pitchFamily="34" charset="-122"/>
              </a:rPr>
              <a:t>para.2 causes</a:t>
            </a:r>
            <a:r>
              <a:rPr lang="en-US" altLang="zh-CN" sz="1600" b="1" dirty="0" smtClean="0">
                <a:solidFill>
                  <a:schemeClr val="accent6"/>
                </a:solidFill>
                <a:latin typeface="微软雅黑" panose="020B0503020204020204" pitchFamily="34" charset="-122"/>
                <a:ea typeface="微软雅黑" panose="020B0503020204020204" pitchFamily="34" charset="-122"/>
              </a:rPr>
              <a:t>    </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r>
              <a:rPr lang="en-US" altLang="zh-CN" sz="2400" b="1" dirty="0" smtClean="0">
                <a:solidFill>
                  <a:schemeClr val="accent6"/>
                </a:solidFill>
                <a:latin typeface="微软雅黑" panose="020B0503020204020204" pitchFamily="34" charset="-122"/>
                <a:ea typeface="微软雅黑" panose="020B0503020204020204" pitchFamily="34" charset="-122"/>
              </a:rPr>
              <a:t>stimulates  our brains/</a:t>
            </a:r>
            <a:endParaRPr lang="en-US" altLang="zh-CN" sz="2400" b="1" dirty="0" smtClean="0">
              <a:solidFill>
                <a:schemeClr val="accent6"/>
              </a:solidFill>
              <a:latin typeface="微软雅黑" panose="020B0503020204020204" pitchFamily="34" charset="-122"/>
              <a:ea typeface="微软雅黑" panose="020B0503020204020204" pitchFamily="34" charset="-122"/>
            </a:endParaRPr>
          </a:p>
          <a:p>
            <a:r>
              <a:rPr lang="en-US" altLang="zh-CN" sz="2400" b="1" dirty="0" smtClean="0">
                <a:solidFill>
                  <a:schemeClr val="accent6"/>
                </a:solidFill>
                <a:latin typeface="微软雅黑" panose="020B0503020204020204" pitchFamily="34" charset="-122"/>
                <a:ea typeface="微软雅黑" panose="020B0503020204020204" pitchFamily="34" charset="-122"/>
              </a:rPr>
              <a:t>be therapeutic, </a:t>
            </a:r>
            <a:endParaRPr lang="en-US" altLang="zh-CN" sz="2400" b="1" dirty="0" smtClean="0">
              <a:solidFill>
                <a:schemeClr val="accent6"/>
              </a:solidFill>
              <a:latin typeface="微软雅黑" panose="020B0503020204020204" pitchFamily="34" charset="-122"/>
              <a:ea typeface="微软雅黑" panose="020B0503020204020204" pitchFamily="34" charset="-122"/>
            </a:endParaRPr>
          </a:p>
          <a:p>
            <a:r>
              <a:rPr lang="en-US" altLang="zh-CN" sz="2400" b="1" dirty="0" smtClean="0">
                <a:solidFill>
                  <a:schemeClr val="accent6"/>
                </a:solidFill>
                <a:latin typeface="微软雅黑" panose="020B0503020204020204" pitchFamily="34" charset="-122"/>
                <a:ea typeface="微软雅黑" panose="020B0503020204020204" pitchFamily="34" charset="-122"/>
              </a:rPr>
              <a:t>relieve stress and anxiety</a:t>
            </a:r>
            <a:endParaRPr lang="en-US" altLang="zh-CN" sz="2400" b="1" dirty="0" smtClean="0">
              <a:solidFill>
                <a:schemeClr val="accent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310630" y="3317240"/>
            <a:ext cx="5663565" cy="1908175"/>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p>
            <a:pPr algn="ctr"/>
            <a:r>
              <a:rPr lang="en-US" altLang="zh-CN" sz="2800" b="1" dirty="0" smtClean="0">
                <a:solidFill>
                  <a:schemeClr val="accent6"/>
                </a:solidFill>
                <a:latin typeface="微软雅黑" panose="020B0503020204020204" pitchFamily="34" charset="-122"/>
                <a:ea typeface="微软雅黑" panose="020B0503020204020204" pitchFamily="34" charset="-122"/>
              </a:rPr>
              <a:t>para.3   effects    </a:t>
            </a:r>
            <a:r>
              <a:rPr lang="en-US" altLang="zh-CN" sz="1600" b="1" dirty="0" smtClean="0">
                <a:solidFill>
                  <a:schemeClr val="accent6"/>
                </a:solidFill>
                <a:latin typeface="微软雅黑" panose="020B0503020204020204" pitchFamily="34" charset="-122"/>
                <a:ea typeface="微软雅黑" panose="020B0503020204020204" pitchFamily="34" charset="-122"/>
              </a:rPr>
              <a:t>   </a:t>
            </a:r>
            <a:br>
              <a:rPr lang="en-US" altLang="zh-CN" sz="1600" b="1" dirty="0" smtClean="0">
                <a:solidFill>
                  <a:schemeClr val="accent6"/>
                </a:solidFill>
                <a:latin typeface="微软雅黑" panose="020B0503020204020204" pitchFamily="34" charset="-122"/>
                <a:ea typeface="微软雅黑" panose="020B0503020204020204" pitchFamily="34" charset="-122"/>
              </a:rPr>
            </a:br>
            <a:r>
              <a:rPr lang="en-US" altLang="zh-CN" sz="2400" b="1" dirty="0" smtClean="0">
                <a:solidFill>
                  <a:schemeClr val="accent6"/>
                </a:solidFill>
                <a:latin typeface="微软雅黑" panose="020B0503020204020204" pitchFamily="34" charset="-122"/>
                <a:ea typeface="微软雅黑" panose="020B0503020204020204" pitchFamily="34" charset="-122"/>
              </a:rPr>
              <a:t>reduce pain/ contribute to the brain development of the babies/ lower blood pressure and slow a person’s heart rate</a:t>
            </a:r>
            <a:endParaRPr lang="en-US" altLang="zh-CN" sz="2400" b="1" dirty="0" smtClean="0">
              <a:solidFill>
                <a:schemeClr val="accent6"/>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782570" y="5949950"/>
            <a:ext cx="7369810" cy="738505"/>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p>
            <a:pPr algn="ctr"/>
            <a:r>
              <a:rPr lang="en-US" altLang="zh-CN" sz="2400" b="1" dirty="0" smtClean="0">
                <a:solidFill>
                  <a:schemeClr val="accent6"/>
                </a:solidFill>
                <a:latin typeface="微软雅黑" panose="020B0503020204020204" pitchFamily="34" charset="-122"/>
                <a:ea typeface="微软雅黑" panose="020B0503020204020204" pitchFamily="34" charset="-122"/>
              </a:rPr>
              <a:t>para.4   conclusion  </a:t>
            </a:r>
            <a:r>
              <a:rPr lang="en-US" altLang="zh-CN" sz="1600" b="1" dirty="0" smtClean="0">
                <a:solidFill>
                  <a:schemeClr val="accent6"/>
                </a:solidFill>
                <a:latin typeface="微软雅黑" panose="020B0503020204020204" pitchFamily="34" charset="-122"/>
                <a:ea typeface="微软雅黑" panose="020B0503020204020204" pitchFamily="34" charset="-122"/>
              </a:rPr>
              <a:t>    </a:t>
            </a:r>
            <a:endParaRPr lang="en-US" altLang="zh-CN" sz="1600" b="1" dirty="0" smtClean="0">
              <a:solidFill>
                <a:schemeClr val="accent6"/>
              </a:solidFill>
              <a:latin typeface="微软雅黑" panose="020B0503020204020204" pitchFamily="34" charset="-122"/>
              <a:ea typeface="微软雅黑" panose="020B0503020204020204" pitchFamily="34" charset="-122"/>
            </a:endParaRPr>
          </a:p>
          <a:p>
            <a:r>
              <a:rPr lang="en-US" altLang="zh-CN" sz="2400" b="1" dirty="0" smtClean="0">
                <a:solidFill>
                  <a:schemeClr val="accent6"/>
                </a:solidFill>
                <a:latin typeface="微软雅黑" panose="020B0503020204020204" pitchFamily="34" charset="-122"/>
                <a:ea typeface="微软雅黑" panose="020B0503020204020204" pitchFamily="34" charset="-122"/>
              </a:rPr>
              <a:t> It is recognized as a useful additon to....</a:t>
            </a:r>
            <a:endParaRPr lang="en-US" altLang="zh-CN" sz="2400" b="1" dirty="0" smtClean="0">
              <a:solidFill>
                <a:schemeClr val="accent6"/>
              </a:solidFill>
              <a:latin typeface="微软雅黑" panose="020B0503020204020204" pitchFamily="34" charset="-122"/>
              <a:ea typeface="微软雅黑" panose="020B0503020204020204" pitchFamily="34" charset="-122"/>
            </a:endParaRPr>
          </a:p>
        </p:txBody>
      </p:sp>
      <p:cxnSp>
        <p:nvCxnSpPr>
          <p:cNvPr id="12" name="直接箭头连接符 11"/>
          <p:cNvCxnSpPr>
            <a:stCxn id="8" idx="2"/>
            <a:endCxn id="9" idx="0"/>
          </p:cNvCxnSpPr>
          <p:nvPr/>
        </p:nvCxnSpPr>
        <p:spPr>
          <a:xfrm flipH="1">
            <a:off x="2817495" y="2819400"/>
            <a:ext cx="3230245" cy="682625"/>
          </a:xfrm>
          <a:prstGeom prst="straightConnector1">
            <a:avLst/>
          </a:prstGeom>
          <a:ln>
            <a:tailEnd type="arrow" w="med" len="med"/>
          </a:ln>
        </p:spPr>
        <p:style>
          <a:lnRef idx="2">
            <a:schemeClr val="accent5"/>
          </a:lnRef>
          <a:fillRef idx="0">
            <a:schemeClr val="accent5"/>
          </a:fillRef>
          <a:effectRef idx="1">
            <a:schemeClr val="accent5"/>
          </a:effectRef>
          <a:fontRef idx="minor">
            <a:schemeClr val="tx1"/>
          </a:fontRef>
        </p:style>
      </p:cxnSp>
      <p:cxnSp>
        <p:nvCxnSpPr>
          <p:cNvPr id="13" name="直接箭头连接符 12"/>
          <p:cNvCxnSpPr>
            <a:endCxn id="10" idx="0"/>
          </p:cNvCxnSpPr>
          <p:nvPr/>
        </p:nvCxnSpPr>
        <p:spPr>
          <a:xfrm>
            <a:off x="6022975" y="2853690"/>
            <a:ext cx="3119755" cy="463550"/>
          </a:xfrm>
          <a:prstGeom prst="straightConnector1">
            <a:avLst/>
          </a:prstGeom>
          <a:ln>
            <a:tailEnd type="arrow" w="med" len="med"/>
          </a:ln>
        </p:spPr>
        <p:style>
          <a:lnRef idx="2">
            <a:schemeClr val="accent5"/>
          </a:lnRef>
          <a:fillRef idx="0">
            <a:schemeClr val="accent5"/>
          </a:fillRef>
          <a:effectRef idx="1">
            <a:schemeClr val="accent5"/>
          </a:effectRef>
          <a:fontRef idx="minor">
            <a:schemeClr val="tx1"/>
          </a:fontRef>
        </p:style>
      </p:cxnSp>
      <p:cxnSp>
        <p:nvCxnSpPr>
          <p:cNvPr id="14" name="直接箭头连接符 13"/>
          <p:cNvCxnSpPr/>
          <p:nvPr/>
        </p:nvCxnSpPr>
        <p:spPr>
          <a:xfrm>
            <a:off x="2454910" y="5040630"/>
            <a:ext cx="3754120" cy="935990"/>
          </a:xfrm>
          <a:prstGeom prst="straightConnector1">
            <a:avLst/>
          </a:prstGeom>
          <a:ln>
            <a:tailEnd type="arrow" w="med" len="med"/>
          </a:ln>
        </p:spPr>
        <p:style>
          <a:lnRef idx="2">
            <a:schemeClr val="accent5"/>
          </a:lnRef>
          <a:fillRef idx="0">
            <a:schemeClr val="accent5"/>
          </a:fillRef>
          <a:effectRef idx="1">
            <a:schemeClr val="accent5"/>
          </a:effectRef>
          <a:fontRef idx="minor">
            <a:schemeClr val="tx1"/>
          </a:fontRef>
        </p:style>
      </p:cxnSp>
      <p:cxnSp>
        <p:nvCxnSpPr>
          <p:cNvPr id="15" name="直接箭头连接符 14"/>
          <p:cNvCxnSpPr>
            <a:stCxn id="10" idx="2"/>
          </p:cNvCxnSpPr>
          <p:nvPr/>
        </p:nvCxnSpPr>
        <p:spPr>
          <a:xfrm flipH="1">
            <a:off x="6166485" y="5225415"/>
            <a:ext cx="2976245" cy="724535"/>
          </a:xfrm>
          <a:prstGeom prst="straightConnector1">
            <a:avLst/>
          </a:prstGeom>
          <a:ln>
            <a:tailEnd type="arrow" w="med" len="med"/>
          </a:ln>
        </p:spPr>
        <p:style>
          <a:lnRef idx="2">
            <a:schemeClr val="accent5"/>
          </a:lnRef>
          <a:fillRef idx="0">
            <a:schemeClr val="accent5"/>
          </a:fillRef>
          <a:effectRef idx="1">
            <a:schemeClr val="accent5"/>
          </a:effectRef>
          <a:fontRef idx="minor">
            <a:schemeClr val="tx1"/>
          </a:fontRef>
        </p:style>
      </p:cxnSp>
      <p:sp>
        <p:nvSpPr>
          <p:cNvPr id="16" name="文本框 15"/>
          <p:cNvSpPr txBox="1"/>
          <p:nvPr/>
        </p:nvSpPr>
        <p:spPr>
          <a:xfrm>
            <a:off x="4983480" y="4020185"/>
            <a:ext cx="1296035" cy="553720"/>
          </a:xfrm>
          <a:prstGeom prst="rect">
            <a:avLst/>
          </a:prstGeom>
          <a:noFill/>
        </p:spPr>
        <p:txBody>
          <a:bodyPr wrap="square" lIns="0" tIns="0" rIns="0" bIns="0" rtlCol="0">
            <a:spAutoFit/>
          </a:bodyPr>
          <a:p>
            <a:r>
              <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并列</a:t>
            </a:r>
            <a:endParaRPr lang="zh-CN" altLang="en-US" sz="36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2000"/>
                                        <p:tgtEl>
                                          <p:spTgt spid="26626"/>
                                        </p:tgtEl>
                                      </p:cBhvr>
                                    </p:animEffect>
                                  </p:childTnLst>
                                </p:cTn>
                              </p:par>
                              <p:par>
                                <p:cTn id="8" presetID="4" presetClass="entr" presetSubtype="16" fill="hold" grpId="2"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20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20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20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2000"/>
                                        <p:tgtEl>
                                          <p:spTgt spid="11"/>
                                        </p:tgtEl>
                                      </p:cBhvr>
                                    </p:animEffect>
                                  </p:childTnLst>
                                </p:cTn>
                              </p:par>
                              <p:par>
                                <p:cTn id="20" presetID="4"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2000"/>
                                        <p:tgtEl>
                                          <p:spTgt spid="12"/>
                                        </p:tgtEl>
                                      </p:cBhvr>
                                    </p:animEffect>
                                  </p:childTnLst>
                                </p:cTn>
                              </p:par>
                              <p:par>
                                <p:cTn id="23" presetID="4"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2000"/>
                                        <p:tgtEl>
                                          <p:spTgt spid="13"/>
                                        </p:tgtEl>
                                      </p:cBhvr>
                                    </p:animEffect>
                                  </p:childTnLst>
                                </p:cTn>
                              </p:par>
                              <p:par>
                                <p:cTn id="26" presetID="4"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2000"/>
                                        <p:tgtEl>
                                          <p:spTgt spid="14"/>
                                        </p:tgtEl>
                                      </p:cBhvr>
                                    </p:animEffect>
                                  </p:childTnLst>
                                </p:cTn>
                              </p:par>
                              <p:par>
                                <p:cTn id="29" presetID="4"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26626" grpId="0"/>
      <p:bldP spid="8" grpId="2" animBg="1"/>
      <p:bldP spid="9" grpId="0" animBg="1"/>
      <p:bldP spid="10" grpId="0" animBg="1"/>
      <p:bldP spid="11" grpId="0" animBg="1"/>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组合 13"/>
          <p:cNvGrpSpPr/>
          <p:nvPr/>
        </p:nvGrpSpPr>
        <p:grpSpPr>
          <a:xfrm>
            <a:off x="4224020" y="2024380"/>
            <a:ext cx="3771900" cy="3524885"/>
            <a:chOff x="4179570" y="1588770"/>
            <a:chExt cx="2735580" cy="2735580"/>
          </a:xfrm>
        </p:grpSpPr>
        <p:sp>
          <p:nvSpPr>
            <p:cNvPr id="15" name="椭圆 14"/>
            <p:cNvSpPr/>
            <p:nvPr/>
          </p:nvSpPr>
          <p:spPr>
            <a:xfrm>
              <a:off x="4179570" y="1588770"/>
              <a:ext cx="2735580" cy="2735580"/>
            </a:xfrm>
            <a:prstGeom prst="ellipse">
              <a:avLst/>
            </a:prstGeom>
            <a:solidFill>
              <a:schemeClr val="bg1">
                <a:lumMod val="95000"/>
              </a:schemeClr>
            </a:solidFill>
            <a:ln w="19050">
              <a:gradFill flip="none" rotWithShape="1">
                <a:gsLst>
                  <a:gs pos="0">
                    <a:schemeClr val="bg1">
                      <a:lumMod val="75000"/>
                    </a:schemeClr>
                  </a:gs>
                  <a:gs pos="100000">
                    <a:schemeClr val="bg1">
                      <a:lumMod val="99000"/>
                    </a:schemeClr>
                  </a:gs>
                </a:gsLst>
                <a:lin ang="2700000" scaled="1"/>
                <a:tileRect/>
              </a:gradFill>
            </a:ln>
            <a:effectLst>
              <a:innerShdw blurRad="152400" dist="76200" dir="135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368226" y="1777427"/>
              <a:ext cx="2358266" cy="2358266"/>
            </a:xfrm>
            <a:prstGeom prst="ellipse">
              <a:avLst/>
            </a:prstGeom>
            <a:solidFill>
              <a:schemeClr val="bg1">
                <a:lumMod val="95000"/>
              </a:schemeClr>
            </a:solidFill>
            <a:ln w="19050">
              <a:gradFill flip="none" rotWithShape="1">
                <a:gsLst>
                  <a:gs pos="0">
                    <a:schemeClr val="bg1"/>
                  </a:gs>
                  <a:gs pos="100000">
                    <a:schemeClr val="bg1">
                      <a:lumMod val="75000"/>
                    </a:schemeClr>
                  </a:gs>
                </a:gsLst>
                <a:lin ang="2700000" scaled="1"/>
                <a:tileRect/>
              </a:gradFill>
            </a:ln>
            <a:effectLst>
              <a:outerShdw blurRad="203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4521406" y="1639625"/>
            <a:ext cx="1166781" cy="1166781"/>
            <a:chOff x="5512610" y="1118409"/>
            <a:chExt cx="1166781" cy="1166781"/>
          </a:xfrm>
        </p:grpSpPr>
        <p:sp>
          <p:nvSpPr>
            <p:cNvPr id="18" name="椭圆 17"/>
            <p:cNvSpPr/>
            <p:nvPr/>
          </p:nvSpPr>
          <p:spPr>
            <a:xfrm>
              <a:off x="5512610" y="11184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椭圆 18"/>
            <p:cNvSpPr/>
            <p:nvPr/>
          </p:nvSpPr>
          <p:spPr>
            <a:xfrm>
              <a:off x="5645696" y="1251495"/>
              <a:ext cx="900609" cy="900609"/>
            </a:xfrm>
            <a:prstGeom prst="ellipse">
              <a:avLst/>
            </a:prstGeom>
            <a:solidFill>
              <a:srgbClr val="EA5E66"/>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0" name="Group 4"/>
            <p:cNvGrpSpPr>
              <a:grpSpLocks noChangeAspect="1"/>
            </p:cNvGrpSpPr>
            <p:nvPr/>
          </p:nvGrpSpPr>
          <p:grpSpPr bwMode="auto">
            <a:xfrm>
              <a:off x="5952367" y="1530305"/>
              <a:ext cx="287266" cy="336642"/>
              <a:chOff x="1776" y="1776"/>
              <a:chExt cx="64" cy="75"/>
            </a:xfrm>
            <a:solidFill>
              <a:schemeClr val="bg1"/>
            </a:solidFill>
            <a:effectLst/>
          </p:grpSpPr>
          <p:sp>
            <p:nvSpPr>
              <p:cNvPr id="21"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8" name="组合 27"/>
          <p:cNvGrpSpPr/>
          <p:nvPr/>
        </p:nvGrpSpPr>
        <p:grpSpPr>
          <a:xfrm>
            <a:off x="6717235" y="1932360"/>
            <a:ext cx="1166781" cy="1166781"/>
            <a:chOff x="7319184" y="2707814"/>
            <a:chExt cx="1166781" cy="1166781"/>
          </a:xfrm>
        </p:grpSpPr>
        <p:sp>
          <p:nvSpPr>
            <p:cNvPr id="38" name="椭圆 37"/>
            <p:cNvSpPr/>
            <p:nvPr/>
          </p:nvSpPr>
          <p:spPr>
            <a:xfrm>
              <a:off x="7319184" y="2707814"/>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椭圆 38"/>
            <p:cNvSpPr/>
            <p:nvPr/>
          </p:nvSpPr>
          <p:spPr>
            <a:xfrm>
              <a:off x="7452270" y="2840265"/>
              <a:ext cx="900609" cy="900609"/>
            </a:xfrm>
            <a:prstGeom prst="ellipse">
              <a:avLst/>
            </a:prstGeom>
            <a:solidFill>
              <a:schemeClr val="accent6"/>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0" name="Group 18"/>
            <p:cNvGrpSpPr>
              <a:grpSpLocks noChangeAspect="1"/>
            </p:cNvGrpSpPr>
            <p:nvPr/>
          </p:nvGrpSpPr>
          <p:grpSpPr bwMode="auto">
            <a:xfrm>
              <a:off x="7645844" y="3247027"/>
              <a:ext cx="320918" cy="299035"/>
              <a:chOff x="3802" y="2858"/>
              <a:chExt cx="616" cy="574"/>
            </a:xfrm>
            <a:solidFill>
              <a:schemeClr val="bg1"/>
            </a:solidFill>
            <a:effectLst/>
          </p:grpSpPr>
          <p:sp>
            <p:nvSpPr>
              <p:cNvPr id="4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6" name="组合 45"/>
          <p:cNvGrpSpPr/>
          <p:nvPr/>
        </p:nvGrpSpPr>
        <p:grpSpPr>
          <a:xfrm>
            <a:off x="3656536" y="3222680"/>
            <a:ext cx="1166781" cy="1166781"/>
            <a:chOff x="3798110" y="2832909"/>
            <a:chExt cx="1166781" cy="1166781"/>
          </a:xfrm>
        </p:grpSpPr>
        <p:sp>
          <p:nvSpPr>
            <p:cNvPr id="47" name="椭圆 46"/>
            <p:cNvSpPr/>
            <p:nvPr/>
          </p:nvSpPr>
          <p:spPr>
            <a:xfrm>
              <a:off x="3798110" y="2832909"/>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椭圆 47"/>
            <p:cNvSpPr/>
            <p:nvPr/>
          </p:nvSpPr>
          <p:spPr>
            <a:xfrm>
              <a:off x="3931196" y="2965995"/>
              <a:ext cx="900609" cy="900609"/>
            </a:xfrm>
            <a:prstGeom prst="ellipse">
              <a:avLst/>
            </a:prstGeom>
            <a:solidFill>
              <a:srgbClr val="7030A0"/>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9" name="Group 13"/>
            <p:cNvGrpSpPr>
              <a:grpSpLocks noChangeAspect="1"/>
            </p:cNvGrpSpPr>
            <p:nvPr/>
          </p:nvGrpSpPr>
          <p:grpSpPr bwMode="auto">
            <a:xfrm>
              <a:off x="4206344" y="3251776"/>
              <a:ext cx="350311" cy="354447"/>
              <a:chOff x="2426" y="2781"/>
              <a:chExt cx="593" cy="600"/>
            </a:xfrm>
            <a:solidFill>
              <a:schemeClr val="bg1"/>
            </a:solidFill>
            <a:effectLst/>
          </p:grpSpPr>
          <p:sp>
            <p:nvSpPr>
              <p:cNvPr id="5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2" name="组合 51"/>
          <p:cNvGrpSpPr/>
          <p:nvPr/>
        </p:nvGrpSpPr>
        <p:grpSpPr>
          <a:xfrm>
            <a:off x="5523436" y="4803831"/>
            <a:ext cx="1166781" cy="1166781"/>
            <a:chOff x="5512610" y="4547410"/>
            <a:chExt cx="1166781" cy="1166781"/>
          </a:xfrm>
        </p:grpSpPr>
        <p:sp>
          <p:nvSpPr>
            <p:cNvPr id="53" name="椭圆 52"/>
            <p:cNvSpPr/>
            <p:nvPr/>
          </p:nvSpPr>
          <p:spPr>
            <a:xfrm>
              <a:off x="5512610" y="4547410"/>
              <a:ext cx="1166781" cy="1166781"/>
            </a:xfrm>
            <a:prstGeom prst="ellipse">
              <a:avLst/>
            </a:prstGeom>
            <a:gradFill>
              <a:gsLst>
                <a:gs pos="100000">
                  <a:schemeClr val="bg1"/>
                </a:gs>
                <a:gs pos="0">
                  <a:schemeClr val="bg1">
                    <a:lumMod val="70000"/>
                  </a:schemeClr>
                </a:gs>
              </a:gsLst>
              <a:lin ang="2700000" scaled="1"/>
            </a:gradFill>
            <a:ln w="19050">
              <a:gradFill flip="none" rotWithShape="1">
                <a:gsLst>
                  <a:gs pos="0">
                    <a:schemeClr val="bg1"/>
                  </a:gs>
                  <a:gs pos="100000">
                    <a:schemeClr val="bg1">
                      <a:lumMod val="80000"/>
                    </a:schemeClr>
                  </a:gs>
                </a:gsLst>
                <a:lin ang="2700000" scaled="1"/>
                <a:tileRect/>
              </a:grad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椭圆 53"/>
            <p:cNvSpPr/>
            <p:nvPr/>
          </p:nvSpPr>
          <p:spPr>
            <a:xfrm>
              <a:off x="5645696" y="4680496"/>
              <a:ext cx="900609" cy="900609"/>
            </a:xfrm>
            <a:prstGeom prst="ellipse">
              <a:avLst/>
            </a:prstGeom>
            <a:solidFill>
              <a:srgbClr val="0099A9"/>
            </a:solidFill>
            <a:ln w="15875">
              <a:gradFill flip="none" rotWithShape="1">
                <a:gsLst>
                  <a:gs pos="0">
                    <a:schemeClr val="bg1">
                      <a:lumMod val="65000"/>
                    </a:schemeClr>
                  </a:gs>
                  <a:gs pos="100000">
                    <a:schemeClr val="bg1">
                      <a:lumMod val="95000"/>
                      <a:lumOff val="5000"/>
                    </a:schemeClr>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5" name="组合 54"/>
            <p:cNvGrpSpPr/>
            <p:nvPr/>
          </p:nvGrpSpPr>
          <p:grpSpPr>
            <a:xfrm>
              <a:off x="5930425" y="4950620"/>
              <a:ext cx="331151" cy="360360"/>
              <a:chOff x="4873620" y="1965325"/>
              <a:chExt cx="269882" cy="293688"/>
            </a:xfrm>
            <a:solidFill>
              <a:schemeClr val="bg1"/>
            </a:solidFill>
            <a:effectLst/>
          </p:grpSpPr>
          <p:sp>
            <p:nvSpPr>
              <p:cNvPr id="56"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60" name="组合 59"/>
          <p:cNvGrpSpPr/>
          <p:nvPr/>
        </p:nvGrpSpPr>
        <p:grpSpPr>
          <a:xfrm>
            <a:off x="549909" y="4639310"/>
            <a:ext cx="4411981" cy="953135"/>
            <a:chOff x="1146801" y="3696018"/>
            <a:chExt cx="2894434" cy="953135"/>
          </a:xfrm>
        </p:grpSpPr>
        <p:sp>
          <p:nvSpPr>
            <p:cNvPr id="61" name="文本框 45"/>
            <p:cNvSpPr txBox="1"/>
            <p:nvPr/>
          </p:nvSpPr>
          <p:spPr>
            <a:xfrm>
              <a:off x="1146801" y="3840798"/>
              <a:ext cx="870790" cy="521970"/>
            </a:xfrm>
            <a:prstGeom prst="rect">
              <a:avLst/>
            </a:prstGeom>
            <a:noFill/>
          </p:spPr>
          <p:txBody>
            <a:bodyPr wrap="square" rtlCol="0">
              <a:spAutoFit/>
            </a:bodyPr>
            <a:lstStyle/>
            <a:p>
              <a:pPr algn="ctr"/>
              <a:r>
                <a:rPr lang="en-US" altLang="zh-CN" sz="2800" dirty="0">
                  <a:solidFill>
                    <a:srgbClr val="7030A0"/>
                  </a:solidFill>
                  <a:latin typeface="Impact" panose="020B0806030902050204" pitchFamily="34" charset="0"/>
                </a:rPr>
                <a:t>05</a:t>
              </a:r>
              <a:endParaRPr lang="zh-CN" altLang="en-US" sz="2800" dirty="0">
                <a:solidFill>
                  <a:srgbClr val="7030A0"/>
                </a:solidFill>
                <a:latin typeface="Impact" panose="020B0806030902050204" pitchFamily="34" charset="0"/>
              </a:endParaRPr>
            </a:p>
          </p:txBody>
        </p:sp>
        <p:sp>
          <p:nvSpPr>
            <p:cNvPr id="62" name="文本框 46"/>
            <p:cNvSpPr txBox="1"/>
            <p:nvPr/>
          </p:nvSpPr>
          <p:spPr>
            <a:xfrm>
              <a:off x="1799050" y="3696018"/>
              <a:ext cx="2242185" cy="953135"/>
            </a:xfrm>
            <a:prstGeom prst="rect">
              <a:avLst/>
            </a:prstGeom>
            <a:noFill/>
          </p:spPr>
          <p:txBody>
            <a:bodyPr wrap="square" rtlCol="0">
              <a:spAutoFit/>
            </a:bodyPr>
            <a:lstStyle/>
            <a:p>
              <a:pPr lvl="0">
                <a:defRPr sz="1800">
                  <a:solidFill>
                    <a:srgbClr val="000000"/>
                  </a:solidFill>
                  <a:uFillTx/>
                </a:defRPr>
              </a:pPr>
              <a:r>
                <a:rPr lang="en-US" altLang="zh-CN" sz="2800" b="1" dirty="0">
                  <a:solidFill>
                    <a:srgbClr val="7030A0"/>
                  </a:solidFill>
                  <a:uFill>
                    <a:solidFill>
                      <a:srgbClr val="595959"/>
                    </a:solidFill>
                  </a:uFill>
                  <a:latin typeface="微软雅黑" panose="020B0503020204020204" pitchFamily="34" charset="-122"/>
                  <a:ea typeface="微软雅黑" panose="020B0503020204020204" pitchFamily="34" charset="-122"/>
                  <a:cs typeface="+mn-ea"/>
                  <a:sym typeface="+mn-lt"/>
                </a:rPr>
                <a:t>Diversify the sentence patterns</a:t>
              </a:r>
              <a:endParaRPr lang="en-US" altLang="zh-CN" sz="2800" b="1" dirty="0">
                <a:solidFill>
                  <a:srgbClr val="7030A0"/>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grpSp>
      <p:grpSp>
        <p:nvGrpSpPr>
          <p:cNvPr id="64" name="组合 63"/>
          <p:cNvGrpSpPr/>
          <p:nvPr/>
        </p:nvGrpSpPr>
        <p:grpSpPr>
          <a:xfrm>
            <a:off x="7534859" y="1412756"/>
            <a:ext cx="4385945" cy="953135"/>
            <a:chOff x="1229455" y="3362229"/>
            <a:chExt cx="4385945" cy="953135"/>
          </a:xfrm>
        </p:grpSpPr>
        <p:sp>
          <p:nvSpPr>
            <p:cNvPr id="65" name="文本框 49"/>
            <p:cNvSpPr txBox="1"/>
            <p:nvPr/>
          </p:nvSpPr>
          <p:spPr>
            <a:xfrm>
              <a:off x="1229455" y="3577908"/>
              <a:ext cx="870790" cy="523220"/>
            </a:xfrm>
            <a:prstGeom prst="rect">
              <a:avLst/>
            </a:prstGeom>
            <a:noFill/>
          </p:spPr>
          <p:txBody>
            <a:bodyPr wrap="square" rtlCol="0">
              <a:spAutoFit/>
            </a:bodyPr>
            <a:lstStyle/>
            <a:p>
              <a:pPr algn="ctr"/>
              <a:r>
                <a:rPr lang="en-US" altLang="zh-CN" sz="2800" dirty="0">
                  <a:solidFill>
                    <a:schemeClr val="accent6"/>
                  </a:solidFill>
                  <a:latin typeface="Impact" panose="020B0806030902050204" pitchFamily="34" charset="0"/>
                </a:rPr>
                <a:t>02</a:t>
              </a:r>
              <a:endParaRPr lang="zh-CN" altLang="en-US" sz="2800" dirty="0">
                <a:solidFill>
                  <a:schemeClr val="accent6"/>
                </a:solidFill>
                <a:latin typeface="Impact" panose="020B0806030902050204" pitchFamily="34" charset="0"/>
              </a:endParaRPr>
            </a:p>
          </p:txBody>
        </p:sp>
        <p:sp>
          <p:nvSpPr>
            <p:cNvPr id="66" name="文本框 50"/>
            <p:cNvSpPr txBox="1"/>
            <p:nvPr/>
          </p:nvSpPr>
          <p:spPr>
            <a:xfrm>
              <a:off x="1961610" y="3362229"/>
              <a:ext cx="3653790" cy="953135"/>
            </a:xfrm>
            <a:prstGeom prst="rect">
              <a:avLst/>
            </a:prstGeom>
            <a:noFill/>
          </p:spPr>
          <p:txBody>
            <a:bodyPr wrap="square" rtlCol="0">
              <a:spAutoFit/>
            </a:bodyPr>
            <a:lstStyle/>
            <a:p>
              <a:pPr lvl="0">
                <a:defRPr sz="1800">
                  <a:solidFill>
                    <a:srgbClr val="000000"/>
                  </a:solidFill>
                  <a:uFillTx/>
                </a:defRPr>
              </a:pPr>
              <a:r>
                <a:rPr lang="zh-CN" altLang="en-US" b="1" dirty="0">
                  <a:solidFill>
                    <a:schemeClr val="accent6"/>
                  </a:solidFill>
                  <a:uFill>
                    <a:solidFill>
                      <a:srgbClr val="595959"/>
                    </a:solidFill>
                  </a:uFill>
                  <a:latin typeface="微软雅黑" panose="020B0503020204020204" pitchFamily="34" charset="-122"/>
                  <a:ea typeface="微软雅黑" panose="020B0503020204020204" pitchFamily="34" charset="-122"/>
                  <a:cs typeface="+mn-ea"/>
                  <a:sym typeface="+mn-lt"/>
                </a:rPr>
                <a:t> </a:t>
              </a:r>
              <a:r>
                <a:rPr lang="en-US" altLang="zh-CN" sz="2800" b="1" dirty="0">
                  <a:solidFill>
                    <a:schemeClr val="accent6"/>
                  </a:solidFill>
                  <a:uFill>
                    <a:solidFill>
                      <a:srgbClr val="595959"/>
                    </a:solidFill>
                  </a:uFill>
                  <a:latin typeface="微软雅黑" panose="020B0503020204020204" pitchFamily="34" charset="-122"/>
                  <a:ea typeface="微软雅黑" panose="020B0503020204020204" pitchFamily="34" charset="-122"/>
                  <a:cs typeface="+mn-ea"/>
                  <a:sym typeface="+mn-lt"/>
                </a:rPr>
                <a:t>Change the part of speech of words</a:t>
              </a:r>
              <a:endParaRPr lang="en-US" altLang="zh-CN" sz="2800" b="1" dirty="0">
                <a:solidFill>
                  <a:schemeClr val="accent6"/>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grpSp>
      <p:grpSp>
        <p:nvGrpSpPr>
          <p:cNvPr id="68" name="组合 67"/>
          <p:cNvGrpSpPr/>
          <p:nvPr/>
        </p:nvGrpSpPr>
        <p:grpSpPr>
          <a:xfrm>
            <a:off x="1054100" y="1518286"/>
            <a:ext cx="3244850" cy="953135"/>
            <a:chOff x="1167151" y="3644331"/>
            <a:chExt cx="2875030" cy="592750"/>
          </a:xfrm>
        </p:grpSpPr>
        <p:sp>
          <p:nvSpPr>
            <p:cNvPr id="69" name="文本框 53"/>
            <p:cNvSpPr txBox="1"/>
            <p:nvPr/>
          </p:nvSpPr>
          <p:spPr>
            <a:xfrm>
              <a:off x="1167151" y="3778598"/>
              <a:ext cx="870790" cy="324610"/>
            </a:xfrm>
            <a:prstGeom prst="rect">
              <a:avLst/>
            </a:prstGeom>
            <a:noFill/>
          </p:spPr>
          <p:txBody>
            <a:bodyPr wrap="square" rtlCol="0">
              <a:spAutoFit/>
            </a:bodyPr>
            <a:lstStyle/>
            <a:p>
              <a:pPr algn="ctr"/>
              <a:r>
                <a:rPr lang="en-US" altLang="zh-CN" sz="2800" dirty="0">
                  <a:solidFill>
                    <a:srgbClr val="EA5E66"/>
                  </a:solidFill>
                  <a:latin typeface="Impact" panose="020B0806030902050204" pitchFamily="34" charset="0"/>
                </a:rPr>
                <a:t>01</a:t>
              </a:r>
              <a:endParaRPr lang="zh-CN" altLang="en-US" sz="2800" dirty="0">
                <a:solidFill>
                  <a:srgbClr val="EA5E66"/>
                </a:solidFill>
                <a:latin typeface="Impact" panose="020B0806030902050204" pitchFamily="34" charset="0"/>
              </a:endParaRPr>
            </a:p>
          </p:txBody>
        </p:sp>
        <p:sp>
          <p:nvSpPr>
            <p:cNvPr id="70" name="文本框 54"/>
            <p:cNvSpPr txBox="1"/>
            <p:nvPr/>
          </p:nvSpPr>
          <p:spPr>
            <a:xfrm>
              <a:off x="1804065" y="3644331"/>
              <a:ext cx="2238116" cy="592750"/>
            </a:xfrm>
            <a:prstGeom prst="rect">
              <a:avLst/>
            </a:prstGeom>
            <a:noFill/>
          </p:spPr>
          <p:txBody>
            <a:bodyPr wrap="square" rtlCol="0">
              <a:spAutoFit/>
            </a:bodyPr>
            <a:lstStyle/>
            <a:p>
              <a:pPr lvl="0">
                <a:defRPr sz="1800">
                  <a:solidFill>
                    <a:srgbClr val="000000"/>
                  </a:solidFill>
                  <a:uFillTx/>
                </a:defRPr>
              </a:pPr>
              <a:r>
                <a:rPr lang="en-US" altLang="zh-CN" sz="2800" b="1" dirty="0">
                  <a:solidFill>
                    <a:srgbClr val="EA5E66"/>
                  </a:solidFill>
                  <a:uFill>
                    <a:solidFill>
                      <a:srgbClr val="595959"/>
                    </a:solidFill>
                  </a:uFill>
                  <a:latin typeface="微软雅黑" panose="020B0503020204020204" pitchFamily="34" charset="-122"/>
                  <a:ea typeface="微软雅黑" panose="020B0503020204020204" pitchFamily="34" charset="-122"/>
                  <a:cs typeface="+mn-ea"/>
                  <a:sym typeface="+mn-lt"/>
                </a:rPr>
                <a:t>Employ the synonyms</a:t>
              </a:r>
              <a:endParaRPr lang="en-US" altLang="zh-CN" sz="2800" b="1" dirty="0">
                <a:solidFill>
                  <a:srgbClr val="EA5E66"/>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grpSp>
      <p:grpSp>
        <p:nvGrpSpPr>
          <p:cNvPr id="72" name="组合 71"/>
          <p:cNvGrpSpPr/>
          <p:nvPr/>
        </p:nvGrpSpPr>
        <p:grpSpPr>
          <a:xfrm>
            <a:off x="6187440" y="5733415"/>
            <a:ext cx="5530850" cy="953135"/>
            <a:chOff x="1179571" y="3696027"/>
            <a:chExt cx="2920414" cy="953220"/>
          </a:xfrm>
        </p:grpSpPr>
        <p:sp>
          <p:nvSpPr>
            <p:cNvPr id="73" name="文本框 57"/>
            <p:cNvSpPr txBox="1"/>
            <p:nvPr/>
          </p:nvSpPr>
          <p:spPr>
            <a:xfrm>
              <a:off x="1179571" y="3924647"/>
              <a:ext cx="870790" cy="522017"/>
            </a:xfrm>
            <a:prstGeom prst="rect">
              <a:avLst/>
            </a:prstGeom>
            <a:noFill/>
          </p:spPr>
          <p:txBody>
            <a:bodyPr wrap="square" rtlCol="0">
              <a:spAutoFit/>
            </a:bodyPr>
            <a:lstStyle/>
            <a:p>
              <a:pPr algn="ctr"/>
              <a:r>
                <a:rPr lang="en-US" altLang="zh-CN" sz="2800" dirty="0">
                  <a:solidFill>
                    <a:srgbClr val="0099A9"/>
                  </a:solidFill>
                  <a:latin typeface="Impact" panose="020B0806030902050204" pitchFamily="34" charset="0"/>
                </a:rPr>
                <a:t>04</a:t>
              </a:r>
              <a:endParaRPr lang="zh-CN" altLang="en-US" sz="2800" dirty="0">
                <a:solidFill>
                  <a:srgbClr val="0099A9"/>
                </a:solidFill>
                <a:latin typeface="Impact" panose="020B0806030902050204" pitchFamily="34" charset="0"/>
              </a:endParaRPr>
            </a:p>
          </p:txBody>
        </p:sp>
        <p:sp>
          <p:nvSpPr>
            <p:cNvPr id="74" name="文本框 58"/>
            <p:cNvSpPr txBox="1"/>
            <p:nvPr/>
          </p:nvSpPr>
          <p:spPr>
            <a:xfrm>
              <a:off x="1799195" y="3696027"/>
              <a:ext cx="2300790" cy="953220"/>
            </a:xfrm>
            <a:prstGeom prst="rect">
              <a:avLst/>
            </a:prstGeom>
            <a:noFill/>
          </p:spPr>
          <p:txBody>
            <a:bodyPr wrap="square" rtlCol="0">
              <a:spAutoFit/>
            </a:bodyPr>
            <a:lstStyle/>
            <a:p>
              <a:pPr lvl="0">
                <a:defRPr sz="1800">
                  <a:solidFill>
                    <a:srgbClr val="000000"/>
                  </a:solidFill>
                  <a:uFillTx/>
                </a:defRPr>
              </a:pPr>
              <a:r>
                <a:rPr lang="en-US" altLang="zh-CN" sz="2800" b="1" dirty="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rPr>
                <a:t>Change the sentence patterns</a:t>
              </a:r>
              <a:endParaRPr lang="en-US" altLang="zh-CN" sz="2800" b="1" dirty="0">
                <a:solidFill>
                  <a:srgbClr val="0099A9"/>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grpSp>
      <p:sp>
        <p:nvSpPr>
          <p:cNvPr id="77" name="文本框 60"/>
          <p:cNvSpPr txBox="1"/>
          <p:nvPr/>
        </p:nvSpPr>
        <p:spPr>
          <a:xfrm>
            <a:off x="4775200" y="3282315"/>
            <a:ext cx="2491105" cy="583565"/>
          </a:xfrm>
          <a:prstGeom prst="rect">
            <a:avLst/>
          </a:prstGeom>
          <a:noFill/>
        </p:spPr>
        <p:txBody>
          <a:bodyPr wrap="square" rtlCol="0">
            <a:spAutoFit/>
          </a:bodyPr>
          <a:lstStyle/>
          <a:p>
            <a:pPr algn="ctr"/>
            <a:r>
              <a:rPr lang="en-US" altLang="zh-CN" sz="3200" b="1" u="sng" dirty="0">
                <a:solidFill>
                  <a:srgbClr val="0070C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Paraphrase</a:t>
            </a:r>
            <a:endParaRPr lang="en-US" altLang="zh-CN" sz="3200" b="1" u="sng" dirty="0">
              <a:solidFill>
                <a:srgbClr val="0070C0"/>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sp>
        <p:nvSpPr>
          <p:cNvPr id="79" name="TextBox 78"/>
          <p:cNvSpPr txBox="1"/>
          <p:nvPr/>
        </p:nvSpPr>
        <p:spPr>
          <a:xfrm>
            <a:off x="2205573" y="7890561"/>
            <a:ext cx="857043" cy="359273"/>
          </a:xfrm>
          <a:prstGeom prst="rect">
            <a:avLst/>
          </a:prstGeom>
          <a:noFill/>
        </p:spPr>
        <p:txBody>
          <a:bodyPr wrap="none" lIns="81477" tIns="40739" rIns="81477" bIns="40739" rtlCol="0">
            <a:spAutoFit/>
          </a:bodyPr>
          <a:lstStyle/>
          <a:p>
            <a:r>
              <a:rPr lang="zh-CN" altLang="en-US" dirty="0"/>
              <a:t>延迟符</a:t>
            </a:r>
            <a:endParaRPr lang="zh-CN" altLang="en-US" dirty="0"/>
          </a:p>
        </p:txBody>
      </p:sp>
      <p:sp>
        <p:nvSpPr>
          <p:cNvPr id="3" name="椭圆 2"/>
          <p:cNvSpPr/>
          <p:nvPr/>
        </p:nvSpPr>
        <p:spPr>
          <a:xfrm>
            <a:off x="7232650" y="3655695"/>
            <a:ext cx="1034415" cy="1015365"/>
          </a:xfrm>
          <a:prstGeom prst="ellipse">
            <a:avLst/>
          </a:prstGeom>
          <a:gradFill flip="none" rotWithShape="1">
            <a:gsLst>
              <a:gs pos="55000">
                <a:schemeClr val="bg1"/>
              </a:gs>
              <a:gs pos="100000">
                <a:schemeClr val="bg1">
                  <a:lumMod val="85000"/>
                </a:schemeClr>
              </a:gs>
            </a:gsLst>
            <a:lin ang="13500000" scaled="1"/>
            <a:tileRect/>
          </a:gradFill>
          <a:ln w="57150">
            <a:gradFill flip="none" rotWithShape="1">
              <a:gsLst>
                <a:gs pos="69000">
                  <a:schemeClr val="bg1"/>
                </a:gs>
                <a:gs pos="100000">
                  <a:schemeClr val="bg1">
                    <a:lumMod val="85000"/>
                  </a:schemeClr>
                </a:gs>
              </a:gsLst>
              <a:lin ang="2700000" scaled="1"/>
              <a:tileRect/>
            </a:gradFill>
          </a:ln>
          <a:effectLst>
            <a:outerShdw blurRad="342900" dist="1397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mn-lt"/>
            </a:endParaRPr>
          </a:p>
        </p:txBody>
      </p:sp>
      <p:sp>
        <p:nvSpPr>
          <p:cNvPr id="4" name="椭圆 3"/>
          <p:cNvSpPr>
            <a:spLocks noChangeAspect="1"/>
          </p:cNvSpPr>
          <p:nvPr/>
        </p:nvSpPr>
        <p:spPr>
          <a:xfrm>
            <a:off x="7391400" y="3803015"/>
            <a:ext cx="752475" cy="745490"/>
          </a:xfrm>
          <a:prstGeom prst="ellipse">
            <a:avLst/>
          </a:prstGeom>
          <a:solidFill>
            <a:srgbClr val="EA5E6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ym typeface="+mn-lt"/>
            </a:endParaRPr>
          </a:p>
        </p:txBody>
      </p:sp>
      <p:sp>
        <p:nvSpPr>
          <p:cNvPr id="5" name="Freeform 321"/>
          <p:cNvSpPr>
            <a:spLocks noChangeAspect="1" noEditPoints="1"/>
          </p:cNvSpPr>
          <p:nvPr/>
        </p:nvSpPr>
        <p:spPr bwMode="auto">
          <a:xfrm>
            <a:off x="7666990" y="4027170"/>
            <a:ext cx="280035" cy="362585"/>
          </a:xfrm>
          <a:custGeom>
            <a:avLst/>
            <a:gdLst>
              <a:gd name="T0" fmla="*/ 27 w 50"/>
              <a:gd name="T1" fmla="*/ 1 h 62"/>
              <a:gd name="T2" fmla="*/ 32 w 50"/>
              <a:gd name="T3" fmla="*/ 18 h 62"/>
              <a:gd name="T4" fmla="*/ 27 w 50"/>
              <a:gd name="T5" fmla="*/ 21 h 62"/>
              <a:gd name="T6" fmla="*/ 27 w 50"/>
              <a:gd name="T7" fmla="*/ 23 h 62"/>
              <a:gd name="T8" fmla="*/ 29 w 50"/>
              <a:gd name="T9" fmla="*/ 24 h 62"/>
              <a:gd name="T10" fmla="*/ 30 w 50"/>
              <a:gd name="T11" fmla="*/ 26 h 62"/>
              <a:gd name="T12" fmla="*/ 50 w 50"/>
              <a:gd name="T13" fmla="*/ 38 h 62"/>
              <a:gd name="T14" fmla="*/ 46 w 50"/>
              <a:gd name="T15" fmla="*/ 42 h 62"/>
              <a:gd name="T16" fmla="*/ 29 w 50"/>
              <a:gd name="T17" fmla="*/ 38 h 62"/>
              <a:gd name="T18" fmla="*/ 29 w 50"/>
              <a:gd name="T19" fmla="*/ 33 h 62"/>
              <a:gd name="T20" fmla="*/ 27 w 50"/>
              <a:gd name="T21" fmla="*/ 31 h 62"/>
              <a:gd name="T22" fmla="*/ 27 w 50"/>
              <a:gd name="T23" fmla="*/ 32 h 62"/>
              <a:gd name="T24" fmla="*/ 31 w 50"/>
              <a:gd name="T25" fmla="*/ 62 h 62"/>
              <a:gd name="T26" fmla="*/ 18 w 50"/>
              <a:gd name="T27" fmla="*/ 62 h 62"/>
              <a:gd name="T28" fmla="*/ 23 w 50"/>
              <a:gd name="T29" fmla="*/ 32 h 62"/>
              <a:gd name="T30" fmla="*/ 3 w 50"/>
              <a:gd name="T31" fmla="*/ 44 h 62"/>
              <a:gd name="T32" fmla="*/ 1 w 50"/>
              <a:gd name="T33" fmla="*/ 38 h 62"/>
              <a:gd name="T34" fmla="*/ 13 w 50"/>
              <a:gd name="T35" fmla="*/ 25 h 62"/>
              <a:gd name="T36" fmla="*/ 18 w 50"/>
              <a:gd name="T37" fmla="*/ 28 h 62"/>
              <a:gd name="T38" fmla="*/ 20 w 50"/>
              <a:gd name="T39" fmla="*/ 27 h 62"/>
              <a:gd name="T40" fmla="*/ 20 w 50"/>
              <a:gd name="T41" fmla="*/ 26 h 62"/>
              <a:gd name="T42" fmla="*/ 21 w 50"/>
              <a:gd name="T43" fmla="*/ 23 h 62"/>
              <a:gd name="T44" fmla="*/ 21 w 50"/>
              <a:gd name="T45" fmla="*/ 0 h 62"/>
              <a:gd name="T46" fmla="*/ 27 w 50"/>
              <a:gd name="T47" fmla="*/ 1 h 62"/>
              <a:gd name="T48" fmla="*/ 4 w 50"/>
              <a:gd name="T49" fmla="*/ 29 h 62"/>
              <a:gd name="T50" fmla="*/ 9 w 50"/>
              <a:gd name="T51" fmla="*/ 23 h 62"/>
              <a:gd name="T52" fmla="*/ 17 w 50"/>
              <a:gd name="T53" fmla="*/ 9 h 62"/>
              <a:gd name="T54" fmla="*/ 16 w 50"/>
              <a:gd name="T55" fmla="*/ 8 h 62"/>
              <a:gd name="T56" fmla="*/ 4 w 50"/>
              <a:gd name="T57" fmla="*/ 29 h 62"/>
              <a:gd name="T58" fmla="*/ 33 w 50"/>
              <a:gd name="T59" fmla="*/ 9 h 62"/>
              <a:gd name="T60" fmla="*/ 36 w 50"/>
              <a:gd name="T61" fmla="*/ 16 h 62"/>
              <a:gd name="T62" fmla="*/ 44 w 50"/>
              <a:gd name="T63" fmla="*/ 29 h 62"/>
              <a:gd name="T64" fmla="*/ 45 w 50"/>
              <a:gd name="T65" fmla="*/ 30 h 62"/>
              <a:gd name="T66" fmla="*/ 33 w 50"/>
              <a:gd name="T67" fmla="*/ 9 h 62"/>
              <a:gd name="T68" fmla="*/ 25 w 50"/>
              <a:gd name="T69" fmla="*/ 25 h 62"/>
              <a:gd name="T70" fmla="*/ 23 w 50"/>
              <a:gd name="T71" fmla="*/ 25 h 62"/>
              <a:gd name="T72" fmla="*/ 22 w 50"/>
              <a:gd name="T73" fmla="*/ 27 h 62"/>
              <a:gd name="T74" fmla="*/ 23 w 50"/>
              <a:gd name="T75" fmla="*/ 29 h 62"/>
              <a:gd name="T76" fmla="*/ 24 w 50"/>
              <a:gd name="T77" fmla="*/ 30 h 62"/>
              <a:gd name="T78" fmla="*/ 26 w 50"/>
              <a:gd name="T79" fmla="*/ 29 h 62"/>
              <a:gd name="T80" fmla="*/ 27 w 50"/>
              <a:gd name="T81" fmla="*/ 27 h 62"/>
              <a:gd name="T82" fmla="*/ 27 w 50"/>
              <a:gd name="T83" fmla="*/ 25 h 62"/>
              <a:gd name="T84" fmla="*/ 25 w 50"/>
              <a:gd name="T85"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62">
                <a:moveTo>
                  <a:pt x="27" y="1"/>
                </a:moveTo>
                <a:cubicBezTo>
                  <a:pt x="32" y="18"/>
                  <a:pt x="32" y="18"/>
                  <a:pt x="32" y="18"/>
                </a:cubicBezTo>
                <a:cubicBezTo>
                  <a:pt x="27" y="21"/>
                  <a:pt x="27" y="21"/>
                  <a:pt x="27" y="21"/>
                </a:cubicBezTo>
                <a:cubicBezTo>
                  <a:pt x="27" y="23"/>
                  <a:pt x="27" y="23"/>
                  <a:pt x="27" y="23"/>
                </a:cubicBezTo>
                <a:cubicBezTo>
                  <a:pt x="28" y="23"/>
                  <a:pt x="28" y="23"/>
                  <a:pt x="29" y="24"/>
                </a:cubicBezTo>
                <a:cubicBezTo>
                  <a:pt x="29" y="25"/>
                  <a:pt x="29" y="25"/>
                  <a:pt x="30" y="26"/>
                </a:cubicBezTo>
                <a:cubicBezTo>
                  <a:pt x="50" y="38"/>
                  <a:pt x="50" y="38"/>
                  <a:pt x="50" y="38"/>
                </a:cubicBezTo>
                <a:cubicBezTo>
                  <a:pt x="46" y="42"/>
                  <a:pt x="46" y="42"/>
                  <a:pt x="46" y="42"/>
                </a:cubicBezTo>
                <a:cubicBezTo>
                  <a:pt x="29" y="38"/>
                  <a:pt x="29" y="38"/>
                  <a:pt x="29" y="38"/>
                </a:cubicBezTo>
                <a:cubicBezTo>
                  <a:pt x="29" y="33"/>
                  <a:pt x="29" y="33"/>
                  <a:pt x="29" y="33"/>
                </a:cubicBezTo>
                <a:cubicBezTo>
                  <a:pt x="27" y="31"/>
                  <a:pt x="27" y="31"/>
                  <a:pt x="27" y="31"/>
                </a:cubicBezTo>
                <a:cubicBezTo>
                  <a:pt x="27" y="32"/>
                  <a:pt x="27" y="32"/>
                  <a:pt x="27" y="32"/>
                </a:cubicBezTo>
                <a:cubicBezTo>
                  <a:pt x="31" y="62"/>
                  <a:pt x="31" y="62"/>
                  <a:pt x="31" y="62"/>
                </a:cubicBezTo>
                <a:cubicBezTo>
                  <a:pt x="18" y="62"/>
                  <a:pt x="18" y="62"/>
                  <a:pt x="18" y="62"/>
                </a:cubicBezTo>
                <a:cubicBezTo>
                  <a:pt x="23" y="32"/>
                  <a:pt x="23" y="32"/>
                  <a:pt x="23" y="32"/>
                </a:cubicBezTo>
                <a:cubicBezTo>
                  <a:pt x="3" y="44"/>
                  <a:pt x="3" y="44"/>
                  <a:pt x="3" y="44"/>
                </a:cubicBezTo>
                <a:cubicBezTo>
                  <a:pt x="1" y="38"/>
                  <a:pt x="1" y="38"/>
                  <a:pt x="1" y="38"/>
                </a:cubicBezTo>
                <a:cubicBezTo>
                  <a:pt x="13" y="25"/>
                  <a:pt x="13" y="25"/>
                  <a:pt x="13" y="25"/>
                </a:cubicBezTo>
                <a:cubicBezTo>
                  <a:pt x="18" y="28"/>
                  <a:pt x="18" y="28"/>
                  <a:pt x="18" y="28"/>
                </a:cubicBezTo>
                <a:cubicBezTo>
                  <a:pt x="20" y="27"/>
                  <a:pt x="20" y="27"/>
                  <a:pt x="20" y="27"/>
                </a:cubicBezTo>
                <a:cubicBezTo>
                  <a:pt x="20" y="27"/>
                  <a:pt x="20" y="27"/>
                  <a:pt x="20" y="26"/>
                </a:cubicBezTo>
                <a:cubicBezTo>
                  <a:pt x="20" y="25"/>
                  <a:pt x="20" y="24"/>
                  <a:pt x="21" y="23"/>
                </a:cubicBezTo>
                <a:cubicBezTo>
                  <a:pt x="21" y="0"/>
                  <a:pt x="21" y="0"/>
                  <a:pt x="21" y="0"/>
                </a:cubicBezTo>
                <a:cubicBezTo>
                  <a:pt x="27" y="1"/>
                  <a:pt x="27" y="1"/>
                  <a:pt x="27" y="1"/>
                </a:cubicBezTo>
                <a:close/>
                <a:moveTo>
                  <a:pt x="4" y="29"/>
                </a:moveTo>
                <a:cubicBezTo>
                  <a:pt x="9" y="23"/>
                  <a:pt x="9" y="23"/>
                  <a:pt x="9" y="23"/>
                </a:cubicBezTo>
                <a:cubicBezTo>
                  <a:pt x="7" y="18"/>
                  <a:pt x="9" y="12"/>
                  <a:pt x="17" y="9"/>
                </a:cubicBezTo>
                <a:cubicBezTo>
                  <a:pt x="16" y="8"/>
                  <a:pt x="17" y="8"/>
                  <a:pt x="16" y="8"/>
                </a:cubicBezTo>
                <a:cubicBezTo>
                  <a:pt x="5" y="11"/>
                  <a:pt x="0" y="22"/>
                  <a:pt x="4" y="29"/>
                </a:cubicBezTo>
                <a:close/>
                <a:moveTo>
                  <a:pt x="33" y="9"/>
                </a:moveTo>
                <a:cubicBezTo>
                  <a:pt x="36" y="16"/>
                  <a:pt x="36" y="16"/>
                  <a:pt x="36" y="16"/>
                </a:cubicBezTo>
                <a:cubicBezTo>
                  <a:pt x="42" y="16"/>
                  <a:pt x="45" y="21"/>
                  <a:pt x="44" y="29"/>
                </a:cubicBezTo>
                <a:cubicBezTo>
                  <a:pt x="45" y="29"/>
                  <a:pt x="45" y="29"/>
                  <a:pt x="45" y="30"/>
                </a:cubicBezTo>
                <a:cubicBezTo>
                  <a:pt x="49" y="18"/>
                  <a:pt x="41" y="9"/>
                  <a:pt x="33" y="9"/>
                </a:cubicBezTo>
                <a:close/>
                <a:moveTo>
                  <a:pt x="25" y="25"/>
                </a:moveTo>
                <a:cubicBezTo>
                  <a:pt x="24" y="24"/>
                  <a:pt x="24" y="25"/>
                  <a:pt x="23" y="25"/>
                </a:cubicBezTo>
                <a:cubicBezTo>
                  <a:pt x="22" y="25"/>
                  <a:pt x="22" y="26"/>
                  <a:pt x="22" y="27"/>
                </a:cubicBezTo>
                <a:cubicBezTo>
                  <a:pt x="22" y="27"/>
                  <a:pt x="22" y="28"/>
                  <a:pt x="23" y="29"/>
                </a:cubicBezTo>
                <a:cubicBezTo>
                  <a:pt x="23" y="29"/>
                  <a:pt x="24" y="29"/>
                  <a:pt x="24" y="30"/>
                </a:cubicBezTo>
                <a:cubicBezTo>
                  <a:pt x="25" y="30"/>
                  <a:pt x="26" y="29"/>
                  <a:pt x="26" y="29"/>
                </a:cubicBezTo>
                <a:cubicBezTo>
                  <a:pt x="27" y="29"/>
                  <a:pt x="27" y="28"/>
                  <a:pt x="27" y="27"/>
                </a:cubicBezTo>
                <a:cubicBezTo>
                  <a:pt x="27" y="27"/>
                  <a:pt x="27" y="26"/>
                  <a:pt x="27" y="25"/>
                </a:cubicBezTo>
                <a:cubicBezTo>
                  <a:pt x="26" y="25"/>
                  <a:pt x="26" y="25"/>
                  <a:pt x="25" y="25"/>
                </a:cubicBezTo>
                <a:close/>
              </a:path>
            </a:pathLst>
          </a:custGeom>
          <a:solidFill>
            <a:schemeClr val="bg1"/>
          </a:solidFill>
          <a:ln>
            <a:noFill/>
          </a:ln>
        </p:spPr>
        <p:txBody>
          <a:bodyPr vert="horz" wrap="square" lIns="91440" tIns="45720" rIns="91440" bIns="45720" numCol="1" anchor="t" anchorCtr="0" compatLnSpc="1"/>
          <a:p>
            <a:endParaRPr lang="zh-CN" altLang="en-US">
              <a:sym typeface="+mn-lt"/>
            </a:endParaRPr>
          </a:p>
        </p:txBody>
      </p:sp>
      <p:sp>
        <p:nvSpPr>
          <p:cNvPr id="8" name="文本框 57"/>
          <p:cNvSpPr txBox="1"/>
          <p:nvPr/>
        </p:nvSpPr>
        <p:spPr>
          <a:xfrm>
            <a:off x="7766050" y="3928109"/>
            <a:ext cx="1649153" cy="521970"/>
          </a:xfrm>
          <a:prstGeom prst="rect">
            <a:avLst/>
          </a:prstGeom>
          <a:noFill/>
        </p:spPr>
        <p:txBody>
          <a:bodyPr wrap="square" rtlCol="0">
            <a:spAutoFit/>
          </a:bodyPr>
          <a:p>
            <a:pPr algn="ctr"/>
            <a:r>
              <a:rPr lang="en-US" altLang="zh-CN" sz="2800" dirty="0">
                <a:solidFill>
                  <a:srgbClr val="FF0000"/>
                </a:solidFill>
                <a:latin typeface="Impact" panose="020B0806030902050204" pitchFamily="34" charset="0"/>
              </a:rPr>
              <a:t>03</a:t>
            </a:r>
            <a:endParaRPr lang="en-US" altLang="zh-CN" sz="2800" dirty="0">
              <a:solidFill>
                <a:srgbClr val="FF0000"/>
              </a:solidFill>
              <a:latin typeface="Impact" panose="020B0806030902050204" pitchFamily="34" charset="0"/>
            </a:endParaRPr>
          </a:p>
        </p:txBody>
      </p:sp>
      <p:sp>
        <p:nvSpPr>
          <p:cNvPr id="9" name="文本框 58"/>
          <p:cNvSpPr txBox="1"/>
          <p:nvPr/>
        </p:nvSpPr>
        <p:spPr>
          <a:xfrm>
            <a:off x="8939530" y="3699510"/>
            <a:ext cx="4357370" cy="953135"/>
          </a:xfrm>
          <a:prstGeom prst="rect">
            <a:avLst/>
          </a:prstGeom>
          <a:noFill/>
        </p:spPr>
        <p:txBody>
          <a:bodyPr wrap="square" rtlCol="0">
            <a:spAutoFit/>
          </a:bodyPr>
          <a:p>
            <a:pPr lvl="0">
              <a:defRPr sz="1800">
                <a:solidFill>
                  <a:srgbClr val="000000"/>
                </a:solidFill>
                <a:uFillTx/>
              </a:defRPr>
            </a:pPr>
            <a:r>
              <a:rPr lang="zh-CN" altLang="en-US" b="1" dirty="0">
                <a:solidFill>
                  <a:srgbClr val="FF0000"/>
                </a:solidFill>
                <a:uFill>
                  <a:solidFill>
                    <a:srgbClr val="595959"/>
                  </a:solidFill>
                </a:uFill>
                <a:latin typeface="微软雅黑" panose="020B0503020204020204" pitchFamily="34" charset="-122"/>
                <a:ea typeface="微软雅黑" panose="020B0503020204020204" pitchFamily="34" charset="-122"/>
                <a:cs typeface="+mn-ea"/>
                <a:sym typeface="+mn-lt"/>
              </a:rPr>
              <a:t> </a:t>
            </a:r>
            <a:r>
              <a:rPr lang="en-US" altLang="zh-CN" sz="2800" b="1" dirty="0">
                <a:solidFill>
                  <a:srgbClr val="FF0000"/>
                </a:solidFill>
                <a:uFill>
                  <a:solidFill>
                    <a:srgbClr val="595959"/>
                  </a:solidFill>
                </a:uFill>
                <a:latin typeface="微软雅黑" panose="020B0503020204020204" pitchFamily="34" charset="-122"/>
                <a:ea typeface="微软雅黑" panose="020B0503020204020204" pitchFamily="34" charset="-122"/>
                <a:cs typeface="+mn-ea"/>
                <a:sym typeface="+mn-lt"/>
              </a:rPr>
              <a:t>Apply converse expressions</a:t>
            </a:r>
            <a:endParaRPr lang="en-US" altLang="zh-CN" sz="2800" b="1" dirty="0">
              <a:solidFill>
                <a:srgbClr val="FF0000"/>
              </a:solidFill>
              <a:uFill>
                <a:solidFill>
                  <a:srgbClr val="595959"/>
                </a:solidFill>
              </a:u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6894830" y="27940"/>
            <a:ext cx="2141855"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3"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0" name="TextBox 29"/>
          <p:cNvSpPr txBox="1"/>
          <p:nvPr/>
        </p:nvSpPr>
        <p:spPr>
          <a:xfrm>
            <a:off x="4645220"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81" name="矩形 80"/>
          <p:cNvSpPr/>
          <p:nvPr/>
        </p:nvSpPr>
        <p:spPr>
          <a:xfrm>
            <a:off x="8975273" y="1890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2" name="矩形 81"/>
          <p:cNvSpPr/>
          <p:nvPr/>
        </p:nvSpPr>
        <p:spPr>
          <a:xfrm>
            <a:off x="10472023" y="1534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3" name="TextBox 33"/>
          <p:cNvSpPr txBox="1"/>
          <p:nvPr/>
        </p:nvSpPr>
        <p:spPr>
          <a:xfrm>
            <a:off x="9047536"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4"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5" name="TextBox 36"/>
          <p:cNvSpPr txBox="1"/>
          <p:nvPr/>
        </p:nvSpPr>
        <p:spPr>
          <a:xfrm>
            <a:off x="7075170" y="167005"/>
            <a:ext cx="1771650" cy="368935"/>
          </a:xfrm>
          <a:prstGeom prst="rect">
            <a:avLst/>
          </a:prstGeom>
          <a:noFill/>
        </p:spPr>
        <p:txBody>
          <a:bodyPr wrap="square" lIns="0" tIns="0" rIns="0" bIns="0" rtlCol="0">
            <a:spAutoFit/>
          </a:bodyPr>
          <a:p>
            <a:r>
              <a:rPr lang="en-US" altLang="zh-CN" sz="2400" b="1" dirty="0">
                <a:solidFill>
                  <a:schemeClr val="bg2"/>
                </a:solidFill>
                <a:latin typeface="微软雅黑" panose="020B0503020204020204" pitchFamily="34" charset="-122"/>
                <a:ea typeface="微软雅黑" panose="020B0503020204020204" pitchFamily="34" charset="-122"/>
              </a:rPr>
              <a:t>Paraphrase</a:t>
            </a:r>
            <a:endParaRPr lang="en-US" altLang="zh-CN" sz="2400" b="1" dirty="0">
              <a:solidFill>
                <a:schemeClr val="bg2"/>
              </a:solidFill>
              <a:latin typeface="微软雅黑" panose="020B0503020204020204" pitchFamily="34" charset="-122"/>
              <a:ea typeface="微软雅黑" panose="020B0503020204020204" pitchFamily="34" charset="-122"/>
            </a:endParaRPr>
          </a:p>
        </p:txBody>
      </p:sp>
      <p:sp>
        <p:nvSpPr>
          <p:cNvPr id="86" name="矩形 85"/>
          <p:cNvSpPr/>
          <p:nvPr/>
        </p:nvSpPr>
        <p:spPr>
          <a:xfrm>
            <a:off x="5744228" y="18458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7" name="TextBox 32"/>
          <p:cNvSpPr txBox="1"/>
          <p:nvPr/>
        </p:nvSpPr>
        <p:spPr>
          <a:xfrm>
            <a:off x="5882815" y="202819"/>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88"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2000"/>
                                        <p:tgtEl>
                                          <p:spTgt spid="17"/>
                                        </p:tgtEl>
                                      </p:cBhvr>
                                    </p:animEffect>
                                  </p:childTnLst>
                                </p:cTn>
                              </p:par>
                              <p:par>
                                <p:cTn id="11" presetID="4" presetClass="entr" presetSubtype="16"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ox(in)">
                                      <p:cBhvr>
                                        <p:cTn id="13" dur="2000"/>
                                        <p:tgtEl>
                                          <p:spTgt spid="28"/>
                                        </p:tgtEl>
                                      </p:cBhvr>
                                    </p:animEffect>
                                  </p:childTnLst>
                                </p:cTn>
                              </p:par>
                              <p:par>
                                <p:cTn id="14" presetID="4" presetClass="entr" presetSubtype="16"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ox(in)">
                                      <p:cBhvr>
                                        <p:cTn id="16" dur="2000"/>
                                        <p:tgtEl>
                                          <p:spTgt spid="46"/>
                                        </p:tgtEl>
                                      </p:cBhvr>
                                    </p:animEffect>
                                  </p:childTnLst>
                                </p:cTn>
                              </p:par>
                              <p:par>
                                <p:cTn id="17" presetID="4" presetClass="entr" presetSubtype="16"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box(in)">
                                      <p:cBhvr>
                                        <p:cTn id="19" dur="2000"/>
                                        <p:tgtEl>
                                          <p:spTgt spid="52"/>
                                        </p:tgtEl>
                                      </p:cBhvr>
                                    </p:animEffect>
                                  </p:childTnLst>
                                </p:cTn>
                              </p:par>
                              <p:par>
                                <p:cTn id="20" presetID="4" presetClass="entr" presetSubtype="16"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ox(in)">
                                      <p:cBhvr>
                                        <p:cTn id="22" dur="2000"/>
                                        <p:tgtEl>
                                          <p:spTgt spid="60"/>
                                        </p:tgtEl>
                                      </p:cBhvr>
                                    </p:animEffect>
                                  </p:childTnLst>
                                </p:cTn>
                              </p:par>
                              <p:par>
                                <p:cTn id="23" presetID="4" presetClass="entr" presetSubtype="16"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box(in)">
                                      <p:cBhvr>
                                        <p:cTn id="25" dur="2000"/>
                                        <p:tgtEl>
                                          <p:spTgt spid="64"/>
                                        </p:tgtEl>
                                      </p:cBhvr>
                                    </p:animEffect>
                                  </p:childTnLst>
                                </p:cTn>
                              </p:par>
                              <p:par>
                                <p:cTn id="26" presetID="4" presetClass="entr" presetSubtype="16"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box(in)">
                                      <p:cBhvr>
                                        <p:cTn id="28" dur="2000"/>
                                        <p:tgtEl>
                                          <p:spTgt spid="68"/>
                                        </p:tgtEl>
                                      </p:cBhvr>
                                    </p:animEffect>
                                  </p:childTnLst>
                                </p:cTn>
                              </p:par>
                              <p:par>
                                <p:cTn id="29" presetID="4" presetClass="entr" presetSubtype="16"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box(in)">
                                      <p:cBhvr>
                                        <p:cTn id="31" dur="2000"/>
                                        <p:tgtEl>
                                          <p:spTgt spid="7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box(in)">
                                      <p:cBhvr>
                                        <p:cTn id="34" dur="2000"/>
                                        <p:tgtEl>
                                          <p:spTgt spid="7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ox(in)">
                                      <p:cBhvr>
                                        <p:cTn id="37" dur="2000"/>
                                        <p:tgtEl>
                                          <p:spTgt spid="3"/>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ox(in)">
                                      <p:cBhvr>
                                        <p:cTn id="40" dur="2000"/>
                                        <p:tgtEl>
                                          <p:spTgt spid="4"/>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ox(in)">
                                      <p:cBhvr>
                                        <p:cTn id="43" dur="2000"/>
                                        <p:tgtEl>
                                          <p:spTgt spid="5"/>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ox(in)">
                                      <p:cBhvr>
                                        <p:cTn id="46" dur="2000"/>
                                        <p:tgtEl>
                                          <p:spTgt spid="8"/>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ox(in)">
                                      <p:cBhvr>
                                        <p:cTn id="4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3" grpId="0" animBg="1"/>
      <p:bldP spid="4" grpId="0" animBg="1"/>
      <p:bldP spid="5"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TextBox 69"/>
          <p:cNvSpPr txBox="1"/>
          <p:nvPr/>
        </p:nvSpPr>
        <p:spPr>
          <a:xfrm>
            <a:off x="2206636" y="7892387"/>
            <a:ext cx="856239" cy="358871"/>
          </a:xfrm>
          <a:prstGeom prst="rect">
            <a:avLst/>
          </a:prstGeom>
          <a:noFill/>
        </p:spPr>
        <p:txBody>
          <a:bodyPr wrap="none" lIns="81079" tIns="40540" rIns="81079" bIns="40540" rtlCol="0">
            <a:spAutoFit/>
          </a:bodyPr>
          <a:lstStyle/>
          <a:p>
            <a:r>
              <a:rPr lang="zh-CN" altLang="en-US" dirty="0">
                <a:latin typeface="微软雅黑" panose="020B0503020204020204" pitchFamily="34" charset="-122"/>
                <a:ea typeface="微软雅黑" panose="020B0503020204020204" pitchFamily="34" charset="-122"/>
              </a:rPr>
              <a:t>延迟符</a:t>
            </a:r>
            <a:endParaRPr lang="zh-CN" altLang="en-US" dirty="0">
              <a:latin typeface="微软雅黑" panose="020B0503020204020204" pitchFamily="34" charset="-122"/>
              <a:ea typeface="微软雅黑" panose="020B0503020204020204" pitchFamily="34" charset="-122"/>
            </a:endParaRPr>
          </a:p>
        </p:txBody>
      </p:sp>
      <p:sp>
        <p:nvSpPr>
          <p:cNvPr id="6" name="矩形 5"/>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6894830" y="27940"/>
            <a:ext cx="2141855"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4"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TextBox 29"/>
          <p:cNvSpPr txBox="1"/>
          <p:nvPr/>
        </p:nvSpPr>
        <p:spPr>
          <a:xfrm>
            <a:off x="4645220"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975273" y="1890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0472023" y="1534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TextBox 33"/>
          <p:cNvSpPr txBox="1"/>
          <p:nvPr/>
        </p:nvSpPr>
        <p:spPr>
          <a:xfrm>
            <a:off x="9047536"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TextBox 36"/>
          <p:cNvSpPr txBox="1"/>
          <p:nvPr/>
        </p:nvSpPr>
        <p:spPr>
          <a:xfrm>
            <a:off x="7075170" y="167005"/>
            <a:ext cx="1771650" cy="368935"/>
          </a:xfrm>
          <a:prstGeom prst="rect">
            <a:avLst/>
          </a:prstGeom>
          <a:noFill/>
        </p:spPr>
        <p:txBody>
          <a:bodyPr wrap="square" lIns="0" tIns="0" rIns="0" bIns="0" rtlCol="0">
            <a:spAutoFit/>
          </a:bodyPr>
          <a:p>
            <a:r>
              <a:rPr lang="en-US" altLang="zh-CN" sz="2400" b="1" dirty="0">
                <a:solidFill>
                  <a:schemeClr val="bg2"/>
                </a:solidFill>
                <a:latin typeface="微软雅黑" panose="020B0503020204020204" pitchFamily="34" charset="-122"/>
                <a:ea typeface="微软雅黑" panose="020B0503020204020204" pitchFamily="34" charset="-122"/>
              </a:rPr>
              <a:t>Paraphrase</a:t>
            </a:r>
            <a:endParaRPr lang="en-US" altLang="zh-CN" sz="2400" b="1" dirty="0">
              <a:solidFill>
                <a:schemeClr val="bg2"/>
              </a:solidFill>
              <a:latin typeface="微软雅黑" panose="020B0503020204020204" pitchFamily="34" charset="-122"/>
              <a:ea typeface="微软雅黑" panose="020B0503020204020204" pitchFamily="34" charset="-122"/>
            </a:endParaRPr>
          </a:p>
        </p:txBody>
      </p:sp>
      <p:sp>
        <p:nvSpPr>
          <p:cNvPr id="12" name="矩形 11"/>
          <p:cNvSpPr/>
          <p:nvPr/>
        </p:nvSpPr>
        <p:spPr>
          <a:xfrm>
            <a:off x="5744228" y="18458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TextBox 32"/>
          <p:cNvSpPr txBox="1"/>
          <p:nvPr/>
        </p:nvSpPr>
        <p:spPr>
          <a:xfrm>
            <a:off x="5882815" y="202819"/>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2"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34010" y="765175"/>
            <a:ext cx="11484610" cy="6155690"/>
          </a:xfrm>
          <a:prstGeom prst="rect">
            <a:avLst/>
          </a:prstGeom>
          <a:noFill/>
        </p:spPr>
        <p:txBody>
          <a:bodyPr wrap="square" lIns="0" tIns="0" rIns="0" bIns="0" rtlCol="0" anchor="t">
            <a:spAutoFit/>
          </a:bodyPr>
          <a:p>
            <a:r>
              <a:rPr lang="en-US" altLang="zh-CN" sz="3200">
                <a:sym typeface="+mn-ea"/>
              </a:rPr>
              <a:t>Around the world, music therapy (</a:t>
            </a:r>
            <a:r>
              <a:rPr lang="zh-CN" altLang="zh-CN" sz="3200">
                <a:sym typeface="+mn-ea"/>
              </a:rPr>
              <a:t>疗法</a:t>
            </a:r>
            <a:r>
              <a:rPr lang="en-US" altLang="zh-CN" sz="3200">
                <a:sym typeface="+mn-ea"/>
              </a:rPr>
              <a:t>) is being used to treat different medical conditions and illnesses. </a:t>
            </a:r>
            <a:endParaRPr lang="en-US" altLang="zh-CN" sz="3200">
              <a:sym typeface="+mn-ea"/>
            </a:endParaRPr>
          </a:p>
          <a:p>
            <a:r>
              <a:rPr lang="zh-CN" altLang="en-US" sz="2800" b="1">
                <a:solidFill>
                  <a:srgbClr val="FF0000"/>
                </a:solidFill>
                <a:sym typeface="+mn-ea"/>
              </a:rPr>
              <a:t>字词替换</a:t>
            </a:r>
            <a:endParaRPr lang="zh-CN" altLang="en-US" sz="2800" b="1" dirty="0" smtClean="0">
              <a:solidFill>
                <a:srgbClr val="FF0000"/>
              </a:solidFill>
              <a:latin typeface="微软雅黑" panose="020B0503020204020204" pitchFamily="34" charset="-122"/>
              <a:ea typeface="微软雅黑" panose="020B0503020204020204" pitchFamily="34" charset="-122"/>
            </a:endParaRPr>
          </a:p>
          <a:p>
            <a:r>
              <a:rPr lang="en-US" altLang="zh-CN" sz="2800" dirty="0" smtClean="0">
                <a:solidFill>
                  <a:schemeClr val="tx1"/>
                </a:solidFill>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rPr>
              <a:t>around the world</a:t>
            </a:r>
            <a:endParaRPr lang="en-US" altLang="zh-CN" sz="2800" dirty="0" smtClean="0">
              <a:solidFill>
                <a:schemeClr val="tx1"/>
              </a:solidFill>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endParaRPr>
          </a:p>
          <a:p>
            <a:r>
              <a:rPr lang="en-US" altLang="zh-CN" sz="2800" dirty="0" smtClean="0">
                <a:solidFill>
                  <a:schemeClr val="tx1"/>
                </a:solidFill>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rPr>
              <a:t>__________/________/_______________/_________________/</a:t>
            </a:r>
            <a:endParaRPr lang="en-US" altLang="zh-CN" sz="2800" dirty="0" smtClean="0">
              <a:solidFill>
                <a:schemeClr val="tx1"/>
              </a:solidFill>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endParaRPr>
          </a:p>
          <a:p>
            <a:r>
              <a:rPr lang="en-US" altLang="zh-CN" sz="2800" dirty="0" smtClean="0">
                <a:solidFill>
                  <a:schemeClr val="tx1"/>
                </a:solidFill>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rPr>
              <a:t>______________________/____________________</a:t>
            </a:r>
            <a:endParaRPr lang="en-US" altLang="zh-CN" sz="2800" dirty="0" smtClean="0">
              <a:solidFill>
                <a:schemeClr val="tx1"/>
              </a:solidFill>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endParaRPr>
          </a:p>
          <a:p>
            <a:pPr algn="l">
              <a:buClrTx/>
              <a:buSzTx/>
              <a:buFontTx/>
            </a:pPr>
            <a:r>
              <a:rPr lang="en-US" altLang="zh-CN" sz="2800" dirty="0" smtClean="0">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rPr>
              <a:t>be being used to treat ....</a:t>
            </a:r>
            <a:endParaRPr lang="en-US" altLang="zh-CN" sz="2800" dirty="0" smtClean="0">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endParaRPr>
          </a:p>
          <a:p>
            <a:pPr algn="l">
              <a:buClrTx/>
              <a:buSzTx/>
              <a:buFontTx/>
            </a:pPr>
            <a:r>
              <a:rPr lang="en-US" altLang="zh-CN" sz="2800" dirty="0" smtClean="0">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sym typeface="+mn-ea"/>
              </a:rPr>
              <a:t>be being _________/__________ to treat...</a:t>
            </a:r>
            <a:endParaRPr lang="en-US" altLang="zh-CN" sz="2800" dirty="0" smtClean="0">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sym typeface="+mn-ea"/>
            </a:endParaRPr>
          </a:p>
          <a:p>
            <a:r>
              <a:rPr lang="en-US" altLang="zh-CN" sz="2800" dirty="0" smtClean="0">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rPr>
              <a:t>be a ________/__________/_______/_________/___________way/</a:t>
            </a:r>
            <a:endParaRPr lang="en-US" altLang="zh-CN" sz="2800" dirty="0" smtClean="0">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endParaRPr>
          </a:p>
          <a:p>
            <a:r>
              <a:rPr lang="en-US" altLang="zh-CN" sz="2800" dirty="0" smtClean="0">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rPr>
              <a:t>________/_______</a:t>
            </a:r>
            <a:r>
              <a:rPr lang="en-US" altLang="zh-CN" sz="2800" dirty="0" smtClean="0">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sym typeface="+mn-ea"/>
              </a:rPr>
              <a:t>of/</a:t>
            </a:r>
            <a:r>
              <a:rPr lang="en-US" altLang="zh-CN" sz="2800" b="1" dirty="0" smtClean="0">
                <a:solidFill>
                  <a:schemeClr val="accent6"/>
                </a:solidFill>
                <a:latin typeface="微软雅黑" panose="020B0503020204020204" pitchFamily="34" charset="-122"/>
                <a:ea typeface="微软雅黑" panose="020B0503020204020204" pitchFamily="34" charset="-122"/>
                <a:sym typeface="+mn-ea"/>
              </a:rPr>
              <a:t> __________ </a:t>
            </a:r>
            <a:r>
              <a:rPr lang="en-US" altLang="zh-CN" sz="2800" dirty="0" smtClean="0">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sym typeface="+mn-ea"/>
              </a:rPr>
              <a:t>to ________</a:t>
            </a:r>
            <a:endParaRPr lang="en-US" altLang="zh-CN" sz="2800" b="1" dirty="0" smtClean="0">
              <a:solidFill>
                <a:schemeClr val="accent6"/>
              </a:solidFill>
              <a:latin typeface="微软雅黑" panose="020B0503020204020204" pitchFamily="34" charset="-122"/>
              <a:ea typeface="微软雅黑" panose="020B0503020204020204" pitchFamily="34" charset="-122"/>
              <a:sym typeface="+mn-ea"/>
            </a:endParaRPr>
          </a:p>
          <a:p>
            <a:pPr algn="l">
              <a:buClrTx/>
              <a:buSzTx/>
              <a:buFontTx/>
            </a:pPr>
            <a:r>
              <a:rPr lang="en-US" altLang="zh-CN" sz="2800" dirty="0" smtClean="0">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rPr>
              <a:t>different</a:t>
            </a:r>
            <a:endParaRPr lang="en-US" altLang="zh-CN" sz="2800" dirty="0" smtClean="0">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endParaRPr>
          </a:p>
          <a:p>
            <a:pPr algn="l">
              <a:buClrTx/>
              <a:buSzTx/>
              <a:buFontTx/>
            </a:pPr>
            <a:r>
              <a:rPr lang="en-US" altLang="zh-CN" sz="2800" dirty="0" smtClean="0">
                <a:effectLst>
                  <a:outerShdw blurRad="38100" dist="19050" dir="2700000" algn="tl" rotWithShape="0">
                    <a:schemeClr val="dk1">
                      <a:alpha val="40000"/>
                    </a:schemeClr>
                  </a:outerShdw>
                </a:effectLst>
                <a:latin typeface="华文细黑" panose="02010600040101010101" pitchFamily="2" charset="-122"/>
                <a:ea typeface="华文细黑" panose="02010600040101010101" pitchFamily="2" charset="-122"/>
              </a:rPr>
              <a:t>_________/_______/_________/___________/___________</a:t>
            </a:r>
            <a:endParaRPr lang="en-US" altLang="zh-CN" sz="2800" dirty="0" smtClean="0">
              <a:solidFill>
                <a:srgbClr val="FF0000"/>
              </a:solidFill>
              <a:ea typeface="微软雅黑" panose="020B0503020204020204" pitchFamily="34" charset="-122"/>
              <a:cs typeface="Calibri" panose="020F0502020204030204" pitchFamily="34" charset="0"/>
            </a:endParaRPr>
          </a:p>
          <a:p>
            <a:r>
              <a:rPr lang="en-US" altLang="zh-CN" sz="2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lang="en-US" altLang="zh-CN" sz="2800" dirty="0" smtClean="0">
                <a:gradFill>
                  <a:gsLst>
                    <a:gs pos="0">
                      <a:srgbClr val="007BD3"/>
                    </a:gs>
                    <a:gs pos="100000">
                      <a:srgbClr val="034373"/>
                    </a:gs>
                  </a:gsLst>
                  <a:lin scaled="0"/>
                </a:gra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One version</a:t>
            </a:r>
            <a:endParaRPr lang="en-US" altLang="zh-CN" sz="2800"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r>
              <a:rPr lang="en-US" altLang="zh-CN" sz="2800" b="1" dirty="0" smtClean="0">
                <a:solidFill>
                  <a:schemeClr val="tx1"/>
                </a:solidFill>
                <a:latin typeface="微软雅黑" panose="020B0503020204020204" pitchFamily="34" charset="-122"/>
                <a:ea typeface="微软雅黑" panose="020B0503020204020204" pitchFamily="34" charset="-122"/>
              </a:rPr>
              <a:t>___________________________________________________________________</a:t>
            </a:r>
            <a:endParaRPr lang="en-US" altLang="zh-CN" sz="2800" b="1" dirty="0" smtClean="0">
              <a:solidFill>
                <a:schemeClr val="tx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406400" y="2565400"/>
            <a:ext cx="11099800" cy="861695"/>
          </a:xfrm>
          <a:prstGeom prst="rect">
            <a:avLst/>
          </a:prstGeom>
          <a:noFill/>
        </p:spPr>
        <p:txBody>
          <a:bodyPr wrap="square" lIns="0" tIns="0" rIns="0" bIns="0" rtlCol="0" anchor="t">
            <a:spAutoFit/>
          </a:bodyPr>
          <a:p>
            <a:r>
              <a:rPr lang="en-US" altLang="zh-CN" sz="2800" dirty="0" smtClean="0">
                <a:solidFill>
                  <a:srgbClr val="FF0000"/>
                </a:solidFill>
                <a:ea typeface="微软雅黑" panose="020B0503020204020204" pitchFamily="34" charset="-122"/>
                <a:cs typeface="Calibri" panose="020F0502020204030204" pitchFamily="34" charset="0"/>
                <a:sym typeface="+mn-ea"/>
              </a:rPr>
              <a:t>worldwide     globally      all over the world     across the world </a:t>
            </a:r>
            <a:endParaRPr lang="en-US" altLang="zh-CN" sz="2800" dirty="0" smtClean="0">
              <a:solidFill>
                <a:srgbClr val="FF0000"/>
              </a:solidFill>
              <a:ea typeface="微软雅黑" panose="020B0503020204020204" pitchFamily="34" charset="-122"/>
              <a:cs typeface="Calibri" panose="020F0502020204030204" pitchFamily="34" charset="0"/>
              <a:sym typeface="+mn-ea"/>
            </a:endParaRPr>
          </a:p>
          <a:p>
            <a:r>
              <a:rPr lang="en-US" altLang="zh-CN" sz="2800" dirty="0" smtClean="0">
                <a:solidFill>
                  <a:srgbClr val="FF0000"/>
                </a:solidFill>
                <a:ea typeface="微软雅黑" panose="020B0503020204020204" pitchFamily="34" charset="-122"/>
                <a:cs typeface="Calibri" panose="020F0502020204030204" pitchFamily="34" charset="0"/>
                <a:sym typeface="+mn-ea"/>
              </a:rPr>
              <a:t>throughout the world             from pole to pole</a:t>
            </a:r>
            <a:endParaRPr lang="en-US" altLang="zh-CN" sz="2800" dirty="0" smtClean="0">
              <a:solidFill>
                <a:srgbClr val="FF0000"/>
              </a:solidFill>
              <a:ea typeface="微软雅黑" panose="020B0503020204020204" pitchFamily="34" charset="-122"/>
              <a:cs typeface="Calibri" panose="020F0502020204030204" pitchFamily="34" charset="0"/>
              <a:sym typeface="+mn-ea"/>
            </a:endParaRPr>
          </a:p>
        </p:txBody>
      </p:sp>
      <p:sp>
        <p:nvSpPr>
          <p:cNvPr id="16" name="文本框 15"/>
          <p:cNvSpPr txBox="1"/>
          <p:nvPr/>
        </p:nvSpPr>
        <p:spPr>
          <a:xfrm>
            <a:off x="2093595" y="3834130"/>
            <a:ext cx="3789045" cy="430530"/>
          </a:xfrm>
          <a:prstGeom prst="rect">
            <a:avLst/>
          </a:prstGeom>
          <a:noFill/>
        </p:spPr>
        <p:txBody>
          <a:bodyPr wrap="square" lIns="0" tIns="0" rIns="0" bIns="0" rtlCol="0" anchor="t">
            <a:spAutoFit/>
          </a:bodyPr>
          <a:p>
            <a:pPr algn="l">
              <a:buClrTx/>
              <a:buSzTx/>
              <a:buFontTx/>
            </a:pPr>
            <a:r>
              <a:rPr lang="en-US" altLang="zh-CN" sz="2800" dirty="0" smtClean="0">
                <a:solidFill>
                  <a:srgbClr val="FF0000"/>
                </a:solidFill>
                <a:ea typeface="微软雅黑" panose="020B0503020204020204" pitchFamily="34" charset="-122"/>
                <a:cs typeface="Calibri" panose="020F0502020204030204" pitchFamily="34" charset="0"/>
                <a:sym typeface="+mn-ea"/>
              </a:rPr>
              <a:t>applied         employed</a:t>
            </a:r>
            <a:endParaRPr lang="en-US" altLang="zh-CN" sz="2800" dirty="0" smtClean="0">
              <a:solidFill>
                <a:srgbClr val="FF0000"/>
              </a:solidFill>
              <a:ea typeface="微软雅黑" panose="020B0503020204020204" pitchFamily="34" charset="-122"/>
              <a:cs typeface="Calibri" panose="020F0502020204030204" pitchFamily="34" charset="0"/>
            </a:endParaRPr>
          </a:p>
        </p:txBody>
      </p:sp>
      <p:sp>
        <p:nvSpPr>
          <p:cNvPr id="17" name="文本框 16"/>
          <p:cNvSpPr txBox="1"/>
          <p:nvPr/>
        </p:nvSpPr>
        <p:spPr>
          <a:xfrm>
            <a:off x="1486535" y="4293235"/>
            <a:ext cx="8040370" cy="430530"/>
          </a:xfrm>
          <a:prstGeom prst="rect">
            <a:avLst/>
          </a:prstGeom>
          <a:noFill/>
        </p:spPr>
        <p:txBody>
          <a:bodyPr wrap="none" lIns="0" tIns="0" rIns="0" bIns="0" rtlCol="0" anchor="t">
            <a:spAutoFit/>
          </a:bodyPr>
          <a:p>
            <a:r>
              <a:rPr lang="en-US" altLang="zh-CN" sz="2800" dirty="0" smtClean="0">
                <a:solidFill>
                  <a:srgbClr val="FF0000"/>
                </a:solidFill>
                <a:ea typeface="微软雅黑" panose="020B0503020204020204" pitchFamily="34" charset="-122"/>
                <a:cs typeface="Calibri" panose="020F0502020204030204" pitchFamily="34" charset="0"/>
                <a:sym typeface="+mn-ea"/>
              </a:rPr>
              <a:t>useful        beneficial      helpful       effective   conductive</a:t>
            </a:r>
            <a:endParaRPr lang="en-US" altLang="zh-CN" sz="2800" dirty="0" smtClean="0">
              <a:solidFill>
                <a:schemeClr val="accent6"/>
              </a:solidFill>
              <a:latin typeface="微软雅黑" panose="020B0503020204020204" pitchFamily="34" charset="-122"/>
              <a:ea typeface="微软雅黑" panose="020B0503020204020204" pitchFamily="34" charset="-122"/>
              <a:sym typeface="+mn-ea"/>
            </a:endParaRPr>
          </a:p>
        </p:txBody>
      </p:sp>
      <p:sp>
        <p:nvSpPr>
          <p:cNvPr id="18" name="文本框 17"/>
          <p:cNvSpPr txBox="1"/>
          <p:nvPr/>
        </p:nvSpPr>
        <p:spPr>
          <a:xfrm>
            <a:off x="406400" y="4725670"/>
            <a:ext cx="2765425" cy="430530"/>
          </a:xfrm>
          <a:prstGeom prst="rect">
            <a:avLst/>
          </a:prstGeom>
          <a:noFill/>
        </p:spPr>
        <p:txBody>
          <a:bodyPr wrap="none" lIns="0" tIns="0" rIns="0" bIns="0" rtlCol="0" anchor="t">
            <a:spAutoFit/>
          </a:bodyPr>
          <a:p>
            <a:r>
              <a:rPr lang="en-US" altLang="zh-CN" sz="2800" dirty="0" smtClean="0">
                <a:solidFill>
                  <a:srgbClr val="FF0000"/>
                </a:solidFill>
                <a:ea typeface="微软雅黑" panose="020B0503020204020204" pitchFamily="34" charset="-122"/>
                <a:cs typeface="Calibri" panose="020F0502020204030204" pitchFamily="34" charset="0"/>
                <a:sym typeface="+mn-ea"/>
              </a:rPr>
              <a:t>method       means</a:t>
            </a:r>
            <a:r>
              <a:rPr lang="en-US" altLang="zh-CN" sz="2800" dirty="0" smtClean="0">
                <a:solidFill>
                  <a:schemeClr val="accent6"/>
                </a:solidFill>
                <a:latin typeface="微软雅黑" panose="020B0503020204020204" pitchFamily="34" charset="-122"/>
                <a:ea typeface="微软雅黑" panose="020B0503020204020204" pitchFamily="34" charset="-122"/>
                <a:sym typeface="+mn-ea"/>
              </a:rPr>
              <a:t> </a:t>
            </a:r>
            <a:endParaRPr lang="en-US" altLang="zh-CN" sz="2800" dirty="0" smtClean="0">
              <a:solidFill>
                <a:schemeClr val="accent6"/>
              </a:solidFill>
              <a:latin typeface="微软雅黑" panose="020B0503020204020204" pitchFamily="34" charset="-122"/>
              <a:ea typeface="微软雅黑" panose="020B0503020204020204" pitchFamily="34" charset="-122"/>
              <a:sym typeface="+mn-ea"/>
            </a:endParaRPr>
          </a:p>
        </p:txBody>
      </p:sp>
      <p:sp>
        <p:nvSpPr>
          <p:cNvPr id="19" name="文本框 18"/>
          <p:cNvSpPr txBox="1"/>
          <p:nvPr/>
        </p:nvSpPr>
        <p:spPr>
          <a:xfrm>
            <a:off x="3862705" y="4725670"/>
            <a:ext cx="1355725" cy="430530"/>
          </a:xfrm>
          <a:prstGeom prst="rect">
            <a:avLst/>
          </a:prstGeom>
          <a:noFill/>
        </p:spPr>
        <p:txBody>
          <a:bodyPr wrap="none" lIns="0" tIns="0" rIns="0" bIns="0" rtlCol="0" anchor="t">
            <a:spAutoFit/>
          </a:bodyPr>
          <a:p>
            <a:r>
              <a:rPr lang="en-US" altLang="zh-CN" sz="2800" dirty="0" smtClean="0">
                <a:solidFill>
                  <a:srgbClr val="FF0000"/>
                </a:solidFill>
                <a:ea typeface="微软雅黑" panose="020B0503020204020204" pitchFamily="34" charset="-122"/>
                <a:cs typeface="Calibri" panose="020F0502020204030204" pitchFamily="34" charset="0"/>
                <a:sym typeface="+mn-ea"/>
              </a:rPr>
              <a:t>approach</a:t>
            </a:r>
            <a:endParaRPr lang="en-US" altLang="zh-CN" sz="2800" dirty="0" smtClean="0">
              <a:solidFill>
                <a:schemeClr val="accent6"/>
              </a:solidFill>
              <a:latin typeface="微软雅黑" panose="020B0503020204020204" pitchFamily="34" charset="-122"/>
              <a:ea typeface="微软雅黑" panose="020B0503020204020204" pitchFamily="34" charset="-122"/>
              <a:sym typeface="+mn-ea"/>
            </a:endParaRPr>
          </a:p>
        </p:txBody>
      </p:sp>
      <p:sp>
        <p:nvSpPr>
          <p:cNvPr id="20" name="文本框 19"/>
          <p:cNvSpPr txBox="1"/>
          <p:nvPr/>
        </p:nvSpPr>
        <p:spPr>
          <a:xfrm>
            <a:off x="6000750" y="4725670"/>
            <a:ext cx="1336040" cy="430530"/>
          </a:xfrm>
          <a:prstGeom prst="rect">
            <a:avLst/>
          </a:prstGeom>
          <a:noFill/>
        </p:spPr>
        <p:txBody>
          <a:bodyPr wrap="square" lIns="0" tIns="0" rIns="0" bIns="0" rtlCol="0" anchor="t">
            <a:spAutoFit/>
          </a:bodyPr>
          <a:p>
            <a:r>
              <a:rPr lang="en-US" altLang="zh-CN" sz="2800" dirty="0" smtClean="0">
                <a:solidFill>
                  <a:srgbClr val="FF0000"/>
                </a:solidFill>
                <a:ea typeface="微软雅黑" panose="020B0503020204020204" pitchFamily="34" charset="-122"/>
                <a:cs typeface="Calibri" panose="020F0502020204030204" pitchFamily="34" charset="0"/>
                <a:sym typeface="+mn-ea"/>
              </a:rPr>
              <a:t>treating</a:t>
            </a:r>
            <a:endParaRPr lang="en-US" altLang="zh-CN" sz="2800" dirty="0" smtClean="0">
              <a:solidFill>
                <a:schemeClr val="accent6"/>
              </a:solidFill>
              <a:latin typeface="微软雅黑" panose="020B0503020204020204" pitchFamily="34" charset="-122"/>
              <a:ea typeface="微软雅黑" panose="020B0503020204020204" pitchFamily="34" charset="-122"/>
              <a:sym typeface="+mn-ea"/>
            </a:endParaRPr>
          </a:p>
        </p:txBody>
      </p:sp>
      <p:sp>
        <p:nvSpPr>
          <p:cNvPr id="21" name="文本框 20"/>
          <p:cNvSpPr txBox="1"/>
          <p:nvPr/>
        </p:nvSpPr>
        <p:spPr>
          <a:xfrm>
            <a:off x="549910" y="5517515"/>
            <a:ext cx="8700135" cy="430530"/>
          </a:xfrm>
          <a:prstGeom prst="rect">
            <a:avLst/>
          </a:prstGeom>
          <a:noFill/>
        </p:spPr>
        <p:txBody>
          <a:bodyPr wrap="none" lIns="0" tIns="0" rIns="0" bIns="0" rtlCol="0" anchor="t">
            <a:spAutoFit/>
          </a:bodyPr>
          <a:p>
            <a:r>
              <a:rPr lang="en-US" altLang="zh-CN" sz="2800" dirty="0" smtClean="0">
                <a:solidFill>
                  <a:srgbClr val="FF0000"/>
                </a:solidFill>
                <a:ea typeface="微软雅黑" panose="020B0503020204020204" pitchFamily="34" charset="-122"/>
                <a:cs typeface="Calibri" panose="020F0502020204030204" pitchFamily="34" charset="0"/>
                <a:sym typeface="+mn-ea"/>
              </a:rPr>
              <a:t>various       diverse   numerous       a variety of    a diversity of</a:t>
            </a:r>
            <a:endParaRPr lang="zh-CN" altLang="en-US" sz="2800" b="1" dirty="0" smtClean="0">
              <a:solidFill>
                <a:schemeClr val="accent6"/>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158740" y="3429635"/>
            <a:ext cx="4520565" cy="430530"/>
          </a:xfrm>
          <a:prstGeom prst="rect">
            <a:avLst/>
          </a:prstGeom>
          <a:noFill/>
        </p:spPr>
        <p:txBody>
          <a:bodyPr wrap="none" lIns="0" tIns="0" rIns="0" bIns="0" rtlCol="0" anchor="t">
            <a:spAutoFit/>
          </a:bodyPr>
          <a:p>
            <a:r>
              <a:rPr lang="en-US" altLang="zh-CN" sz="2800" dirty="0" smtClean="0">
                <a:solidFill>
                  <a:srgbClr val="FF0000"/>
                </a:solidFill>
                <a:ea typeface="微软雅黑" panose="020B0503020204020204" pitchFamily="34" charset="-122"/>
                <a:cs typeface="Calibri" panose="020F0502020204030204" pitchFamily="34" charset="0"/>
                <a:sym typeface="+mn-ea"/>
              </a:rPr>
              <a:t>contribute to/make for treating</a:t>
            </a:r>
            <a:endParaRPr lang="en-US" altLang="zh-CN" sz="2800" b="1" dirty="0" smtClean="0">
              <a:solidFill>
                <a:schemeClr val="accent6"/>
              </a:solidFill>
              <a:latin typeface="微软雅黑" panose="020B0503020204020204" pitchFamily="34" charset="-122"/>
              <a:ea typeface="微软雅黑" panose="020B0503020204020204" pitchFamily="34" charset="-122"/>
              <a:sym typeface="+mn-ea"/>
            </a:endParaRPr>
          </a:p>
        </p:txBody>
      </p:sp>
      <p:sp>
        <p:nvSpPr>
          <p:cNvPr id="24" name="文本框 23"/>
          <p:cNvSpPr txBox="1"/>
          <p:nvPr/>
        </p:nvSpPr>
        <p:spPr>
          <a:xfrm>
            <a:off x="478155" y="6414135"/>
            <a:ext cx="10714990" cy="430530"/>
          </a:xfrm>
          <a:prstGeom prst="rect">
            <a:avLst/>
          </a:prstGeom>
          <a:noFill/>
        </p:spPr>
        <p:txBody>
          <a:bodyPr wrap="none" lIns="0" tIns="0" rIns="0" bIns="0" rtlCol="0" anchor="t">
            <a:spAutoFit/>
          </a:bodyPr>
          <a:p>
            <a:r>
              <a:rPr lang="en-US" altLang="zh-CN" sz="2800" dirty="0" smtClean="0">
                <a:solidFill>
                  <a:srgbClr val="FF0000"/>
                </a:solidFill>
                <a:ea typeface="微软雅黑" panose="020B0503020204020204" pitchFamily="34" charset="-122"/>
                <a:cs typeface="Calibri" panose="020F0502020204030204" pitchFamily="34" charset="0"/>
                <a:sym typeface="+mn-ea"/>
              </a:rPr>
              <a:t>Music therapy is a useful approach to treating various illnesses worldwide.</a:t>
            </a:r>
            <a:endParaRPr lang="en-US" altLang="zh-CN" sz="2800" dirty="0" smtClean="0">
              <a:solidFill>
                <a:schemeClr val="accent6"/>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5" grpId="0"/>
      <p:bldP spid="15" grpId="1"/>
      <p:bldP spid="16" grpId="0"/>
      <p:bldP spid="16" grpId="1"/>
      <p:bldP spid="17" grpId="0"/>
      <p:bldP spid="17" grpId="1"/>
      <p:bldP spid="18" grpId="0"/>
      <p:bldP spid="18" grpId="1"/>
      <p:bldP spid="19" grpId="0"/>
      <p:bldP spid="19" grpId="1"/>
      <p:bldP spid="20" grpId="0"/>
      <p:bldP spid="20" grpId="1"/>
      <p:bldP spid="23" grpId="0"/>
      <p:bldP spid="23" grpId="1"/>
      <p:bldP spid="21" grpId="0"/>
      <p:bldP spid="21" grpId="1"/>
      <p:bldP spid="24" grpId="0"/>
      <p:bldP spid="2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5260" y="836930"/>
            <a:ext cx="11702415" cy="4739640"/>
          </a:xfrm>
          <a:prstGeom prst="rect">
            <a:avLst/>
          </a:prstGeom>
          <a:noFill/>
        </p:spPr>
        <p:txBody>
          <a:bodyPr wrap="square" lIns="0" tIns="0" rIns="0" bIns="0" rtlCol="0" anchor="t">
            <a:spAutoFit/>
          </a:bodyPr>
          <a:p>
            <a:r>
              <a:rPr lang="en-US" altLang="zh-CN" sz="2800">
                <a:sym typeface="+mn-ea"/>
              </a:rPr>
              <a:t>Why is music a useful therapy? Being comforting and relaxing, music stimulates our brains. Playing a musical instrument rather than simply listening to music can also be therapeutic for some people,helping relieve stress and anxiety.</a:t>
            </a:r>
            <a:endParaRPr lang="en-US" altLang="zh-CN" sz="2800">
              <a:sym typeface="+mn-ea"/>
            </a:endParaRPr>
          </a:p>
          <a:p>
            <a:r>
              <a:rPr lang="zh-CN" altLang="en-US" sz="2800" b="1">
                <a:solidFill>
                  <a:srgbClr val="FF0000"/>
                </a:solidFill>
                <a:latin typeface="Calibri" panose="020F0502020204030204" pitchFamily="34" charset="0"/>
                <a:ea typeface="宋体" panose="02010600030101010101" pitchFamily="2" charset="-122"/>
              </a:rPr>
              <a:t>字词替换</a:t>
            </a:r>
            <a:endParaRPr lang="en-US" altLang="zh-CN" sz="2800" b="1">
              <a:solidFill>
                <a:srgbClr val="FF0000"/>
              </a:solidFill>
              <a:latin typeface="Calibri" panose="020F0502020204030204" pitchFamily="34" charset="0"/>
              <a:ea typeface="宋体" panose="02010600030101010101" pitchFamily="2" charset="-122"/>
            </a:endParaRPr>
          </a:p>
          <a:p>
            <a:r>
              <a:rPr lang="en-US" altLang="zh-CN" sz="2800">
                <a:latin typeface="Calibri" panose="020F0502020204030204" pitchFamily="34" charset="0"/>
                <a:ea typeface="宋体" panose="02010600030101010101" pitchFamily="2" charset="-122"/>
              </a:rPr>
              <a:t>stimulate     __________/___________</a:t>
            </a:r>
            <a:endParaRPr lang="en-US" altLang="zh-CN" sz="2800">
              <a:latin typeface="Calibri" panose="020F0502020204030204" pitchFamily="34" charset="0"/>
              <a:ea typeface="宋体" panose="02010600030101010101" pitchFamily="2" charset="-122"/>
            </a:endParaRPr>
          </a:p>
          <a:p>
            <a:pPr algn="l">
              <a:buClrTx/>
              <a:buSzTx/>
              <a:buFontTx/>
            </a:pPr>
            <a:r>
              <a:rPr lang="en-US" altLang="zh-CN" sz="2800">
                <a:solidFill>
                  <a:schemeClr val="tx1"/>
                </a:solidFill>
              </a:rPr>
              <a:t>therapeutic   _________/_________/________/__________</a:t>
            </a:r>
            <a:endParaRPr lang="en-US" altLang="zh-CN" sz="2800">
              <a:solidFill>
                <a:schemeClr val="tx1"/>
              </a:solidFill>
            </a:endParaRPr>
          </a:p>
          <a:p>
            <a:pPr algn="l">
              <a:buClrTx/>
              <a:buSzTx/>
              <a:buFontTx/>
            </a:pPr>
            <a:r>
              <a:rPr lang="en-US" altLang="zh-CN" sz="2800">
                <a:solidFill>
                  <a:schemeClr val="tx1"/>
                </a:solidFill>
              </a:rPr>
              <a:t>relieve         </a:t>
            </a:r>
            <a:r>
              <a:rPr lang="en-US" altLang="zh-CN" sz="2800">
                <a:sym typeface="+mn-ea"/>
              </a:rPr>
              <a:t>_________/_________/________/______________</a:t>
            </a:r>
            <a:endParaRPr lang="en-US" altLang="zh-CN" sz="2800">
              <a:solidFill>
                <a:schemeClr val="tx1"/>
              </a:solidFill>
            </a:endParaRPr>
          </a:p>
          <a:p>
            <a:pPr algn="l">
              <a:buClrTx/>
              <a:buSzTx/>
              <a:buFontTx/>
            </a:pPr>
            <a:r>
              <a:rPr lang="zh-CN" altLang="en-US" sz="2800" b="1">
                <a:solidFill>
                  <a:srgbClr val="FF0000"/>
                </a:solidFill>
              </a:rPr>
              <a:t>句型变化</a:t>
            </a:r>
            <a:endParaRPr lang="zh-CN" altLang="en-US" sz="2800" b="1">
              <a:solidFill>
                <a:srgbClr val="FF0000"/>
              </a:solidFill>
            </a:endParaRPr>
          </a:p>
          <a:p>
            <a:pPr algn="l">
              <a:buClrTx/>
              <a:buSzTx/>
              <a:buFontTx/>
            </a:pPr>
            <a:r>
              <a:rPr lang="en-US" altLang="zh-CN" sz="2800">
                <a:solidFill>
                  <a:schemeClr val="tx1"/>
                </a:solidFill>
              </a:rPr>
              <a:t>__________ (why music is a useful/helpful therapy) is ______...</a:t>
            </a:r>
            <a:endParaRPr lang="en-US" altLang="zh-CN" sz="2800">
              <a:solidFill>
                <a:schemeClr val="tx1"/>
              </a:solidFill>
            </a:endParaRPr>
          </a:p>
          <a:p>
            <a:pPr algn="l">
              <a:buClrTx/>
              <a:buSzTx/>
              <a:buFontTx/>
            </a:pPr>
            <a:r>
              <a:rPr lang="en-US" altLang="zh-CN" sz="2800">
                <a:solidFill>
                  <a:schemeClr val="tx1"/>
                </a:solidFill>
              </a:rPr>
              <a:t>_________________________________________________________________</a:t>
            </a:r>
            <a:endParaRPr lang="en-US" altLang="zh-CN" sz="2800">
              <a:solidFill>
                <a:schemeClr val="tx1"/>
              </a:solidFill>
            </a:endParaRPr>
          </a:p>
          <a:p>
            <a:pPr algn="l">
              <a:buClrTx/>
              <a:buSzTx/>
              <a:buFontTx/>
            </a:pPr>
            <a:r>
              <a:rPr lang="en-US" altLang="zh-CN" sz="2800">
                <a:solidFill>
                  <a:schemeClr val="tx1"/>
                </a:solidFill>
              </a:rPr>
              <a:t>________________________________________ </a:t>
            </a:r>
            <a:endParaRPr lang="en-US" altLang="zh-CN" sz="2800">
              <a:solidFill>
                <a:schemeClr val="tx1"/>
              </a:solidFill>
            </a:endParaRPr>
          </a:p>
        </p:txBody>
      </p:sp>
      <p:sp>
        <p:nvSpPr>
          <p:cNvPr id="6" name="矩形 5"/>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6894830" y="27940"/>
            <a:ext cx="2141855"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 name="TextBox 29"/>
          <p:cNvSpPr txBox="1"/>
          <p:nvPr/>
        </p:nvSpPr>
        <p:spPr>
          <a:xfrm>
            <a:off x="4645220"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8975273" y="1890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10472023" y="1534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TextBox 33"/>
          <p:cNvSpPr txBox="1"/>
          <p:nvPr/>
        </p:nvSpPr>
        <p:spPr>
          <a:xfrm>
            <a:off x="9047536"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36"/>
          <p:cNvSpPr txBox="1"/>
          <p:nvPr/>
        </p:nvSpPr>
        <p:spPr>
          <a:xfrm>
            <a:off x="7075170" y="167005"/>
            <a:ext cx="1771650" cy="368935"/>
          </a:xfrm>
          <a:prstGeom prst="rect">
            <a:avLst/>
          </a:prstGeom>
          <a:noFill/>
        </p:spPr>
        <p:txBody>
          <a:bodyPr wrap="square" lIns="0" tIns="0" rIns="0" bIns="0" rtlCol="0">
            <a:spAutoFit/>
          </a:bodyPr>
          <a:p>
            <a:r>
              <a:rPr lang="en-US" altLang="zh-CN" sz="2400" b="1" dirty="0">
                <a:solidFill>
                  <a:schemeClr val="bg2"/>
                </a:solidFill>
                <a:latin typeface="微软雅黑" panose="020B0503020204020204" pitchFamily="34" charset="-122"/>
                <a:ea typeface="微软雅黑" panose="020B0503020204020204" pitchFamily="34" charset="-122"/>
              </a:rPr>
              <a:t>Paraphrase</a:t>
            </a:r>
            <a:endParaRPr lang="en-US" altLang="zh-CN" sz="2400" b="1" dirty="0">
              <a:solidFill>
                <a:schemeClr val="bg2"/>
              </a:solidFill>
              <a:latin typeface="微软雅黑" panose="020B0503020204020204" pitchFamily="34" charset="-122"/>
              <a:ea typeface="微软雅黑" panose="020B0503020204020204" pitchFamily="34" charset="-122"/>
            </a:endParaRPr>
          </a:p>
        </p:txBody>
      </p:sp>
      <p:sp>
        <p:nvSpPr>
          <p:cNvPr id="13" name="矩形 12"/>
          <p:cNvSpPr/>
          <p:nvPr/>
        </p:nvSpPr>
        <p:spPr>
          <a:xfrm>
            <a:off x="5744228" y="18458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TextBox 32"/>
          <p:cNvSpPr txBox="1"/>
          <p:nvPr/>
        </p:nvSpPr>
        <p:spPr>
          <a:xfrm>
            <a:off x="5882815" y="202819"/>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2"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75260" y="6366510"/>
            <a:ext cx="7279640" cy="460375"/>
          </a:xfrm>
          <a:prstGeom prst="rect">
            <a:avLst/>
          </a:prstGeom>
          <a:solidFill>
            <a:srgbClr val="ED6737"/>
          </a:solidFill>
        </p:spPr>
        <p:txBody>
          <a:bodyPr wrap="square" rtlCol="0">
            <a:spAutoFit/>
          </a:bodyPr>
          <a:p>
            <a:r>
              <a:rPr lang="en-US" altLang="zh-CN" sz="2400" dirty="0">
                <a:solidFill>
                  <a:schemeClr val="bg1"/>
                </a:solidFill>
                <a:latin typeface="+mj-lt"/>
                <a:ea typeface="+mj-ea"/>
              </a:rPr>
              <a:t>Tip3</a:t>
            </a:r>
            <a:r>
              <a:rPr lang="en-US" altLang="zh-CN" sz="2400" dirty="0">
                <a:solidFill>
                  <a:schemeClr val="bg1"/>
                </a:solidFill>
                <a:latin typeface="+mj-ea"/>
                <a:ea typeface="+mj-ea"/>
              </a:rPr>
              <a:t> </a:t>
            </a:r>
            <a:r>
              <a:rPr lang="zh-CN" altLang="en-US" sz="2400" dirty="0">
                <a:solidFill>
                  <a:schemeClr val="bg1"/>
                </a:solidFill>
                <a:latin typeface="+mj-ea"/>
                <a:ea typeface="+mj-ea"/>
              </a:rPr>
              <a:t>巧用字词句型，整合关键信息，连接主次要点。</a:t>
            </a:r>
            <a:endParaRPr lang="zh-CN" altLang="en-US" sz="2400" dirty="0">
              <a:solidFill>
                <a:schemeClr val="bg1"/>
              </a:solidFill>
              <a:latin typeface="+mj-ea"/>
              <a:ea typeface="+mj-ea"/>
            </a:endParaRPr>
          </a:p>
        </p:txBody>
      </p:sp>
      <p:sp>
        <p:nvSpPr>
          <p:cNvPr id="17" name="文本框 16"/>
          <p:cNvSpPr txBox="1"/>
          <p:nvPr/>
        </p:nvSpPr>
        <p:spPr>
          <a:xfrm>
            <a:off x="2402840" y="2493645"/>
            <a:ext cx="2824480" cy="430530"/>
          </a:xfrm>
          <a:prstGeom prst="rect">
            <a:avLst/>
          </a:prstGeom>
          <a:noFill/>
        </p:spPr>
        <p:txBody>
          <a:bodyPr wrap="none" lIns="0" tIns="0" rIns="0" bIns="0" rtlCol="0" anchor="t">
            <a:spAutoFit/>
          </a:bodyPr>
          <a:p>
            <a:r>
              <a:rPr lang="en-US" altLang="zh-CN" sz="2800">
                <a:solidFill>
                  <a:srgbClr val="FF0000"/>
                </a:solidFill>
                <a:sym typeface="+mn-ea"/>
              </a:rPr>
              <a:t>activate     motivate</a:t>
            </a:r>
            <a:endParaRPr lang="en-US" altLang="zh-CN" sz="2800" b="1"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18" name="文本框 17"/>
          <p:cNvSpPr txBox="1"/>
          <p:nvPr/>
        </p:nvSpPr>
        <p:spPr>
          <a:xfrm>
            <a:off x="2206625" y="2925445"/>
            <a:ext cx="6298565" cy="430530"/>
          </a:xfrm>
          <a:prstGeom prst="rect">
            <a:avLst/>
          </a:prstGeom>
          <a:noFill/>
        </p:spPr>
        <p:txBody>
          <a:bodyPr wrap="none" lIns="0" tIns="0" rIns="0" bIns="0" rtlCol="0" anchor="t">
            <a:spAutoFit/>
          </a:bodyPr>
          <a:p>
            <a:pPr algn="l">
              <a:buClrTx/>
              <a:buSzTx/>
              <a:buFontTx/>
            </a:pPr>
            <a:r>
              <a:rPr lang="en-US" altLang="zh-CN" sz="2800">
                <a:solidFill>
                  <a:srgbClr val="FF0000"/>
                </a:solidFill>
                <a:sym typeface="+mn-ea"/>
              </a:rPr>
              <a:t>beneficial     helpful        useful         effective</a:t>
            </a:r>
            <a:endParaRPr lang="en-US" altLang="zh-CN" sz="2800" b="1"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19" name="文本框 18"/>
          <p:cNvSpPr txBox="1"/>
          <p:nvPr/>
        </p:nvSpPr>
        <p:spPr>
          <a:xfrm>
            <a:off x="2331720" y="3357245"/>
            <a:ext cx="6679565" cy="430530"/>
          </a:xfrm>
          <a:prstGeom prst="rect">
            <a:avLst/>
          </a:prstGeom>
          <a:noFill/>
        </p:spPr>
        <p:txBody>
          <a:bodyPr wrap="none" lIns="0" tIns="0" rIns="0" bIns="0" rtlCol="0" anchor="t">
            <a:spAutoFit/>
          </a:bodyPr>
          <a:p>
            <a:pPr algn="l">
              <a:buClrTx/>
              <a:buSzTx/>
              <a:buFontTx/>
            </a:pPr>
            <a:r>
              <a:rPr lang="en-US" altLang="zh-CN" sz="2800">
                <a:solidFill>
                  <a:srgbClr val="FF0000"/>
                </a:solidFill>
                <a:sym typeface="+mn-ea"/>
              </a:rPr>
              <a:t>ease        alleviate        reduce      free sb from...</a:t>
            </a:r>
            <a:endParaRPr lang="en-US" altLang="zh-CN" sz="2800" b="1"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293370" y="4149725"/>
            <a:ext cx="1597025" cy="430530"/>
          </a:xfrm>
          <a:prstGeom prst="rect">
            <a:avLst/>
          </a:prstGeom>
          <a:noFill/>
        </p:spPr>
        <p:txBody>
          <a:bodyPr wrap="none" lIns="0" tIns="0" rIns="0" bIns="0" rtlCol="0" anchor="t">
            <a:spAutoFit/>
          </a:bodyPr>
          <a:p>
            <a:r>
              <a:rPr lang="en-US" altLang="zh-CN" sz="2800">
                <a:solidFill>
                  <a:srgbClr val="FF0000"/>
                </a:solidFill>
                <a:sym typeface="+mn-ea"/>
              </a:rPr>
              <a:t>The reason</a:t>
            </a:r>
            <a:endParaRPr lang="en-US" altLang="zh-CN" sz="2800" b="1"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20" name="文本框 19"/>
          <p:cNvSpPr txBox="1"/>
          <p:nvPr/>
        </p:nvSpPr>
        <p:spPr>
          <a:xfrm>
            <a:off x="8183245" y="4150995"/>
            <a:ext cx="591820" cy="430530"/>
          </a:xfrm>
          <a:prstGeom prst="rect">
            <a:avLst/>
          </a:prstGeom>
          <a:noFill/>
        </p:spPr>
        <p:txBody>
          <a:bodyPr wrap="none" lIns="0" tIns="0" rIns="0" bIns="0" rtlCol="0" anchor="t">
            <a:spAutoFit/>
          </a:bodyPr>
          <a:p>
            <a:r>
              <a:rPr lang="en-US" altLang="zh-CN" sz="2800" dirty="0" smtClean="0">
                <a:solidFill>
                  <a:srgbClr val="FF0000"/>
                </a:solidFill>
                <a:ea typeface="微软雅黑" panose="020B0503020204020204" pitchFamily="34" charset="-122"/>
                <a:cs typeface="Calibri" panose="020F0502020204030204" pitchFamily="34" charset="0"/>
                <a:sym typeface="+mn-ea"/>
              </a:rPr>
              <a:t>that</a:t>
            </a:r>
            <a:endParaRPr lang="en-US" altLang="zh-CN" sz="2800" dirty="0" smtClean="0">
              <a:solidFill>
                <a:srgbClr val="FF0000"/>
              </a:solidFill>
              <a:ea typeface="微软雅黑" panose="020B0503020204020204" pitchFamily="34" charset="-122"/>
              <a:cs typeface="Calibri" panose="020F0502020204030204" pitchFamily="34" charset="0"/>
              <a:sym typeface="+mn-ea"/>
            </a:endParaRPr>
          </a:p>
        </p:txBody>
      </p:sp>
      <p:sp>
        <p:nvSpPr>
          <p:cNvPr id="21" name="文本框 20"/>
          <p:cNvSpPr txBox="1"/>
          <p:nvPr/>
        </p:nvSpPr>
        <p:spPr>
          <a:xfrm>
            <a:off x="171450" y="4575175"/>
            <a:ext cx="11475720" cy="861695"/>
          </a:xfrm>
          <a:prstGeom prst="rect">
            <a:avLst/>
          </a:prstGeom>
          <a:noFill/>
        </p:spPr>
        <p:txBody>
          <a:bodyPr wrap="square" lIns="0" tIns="0" rIns="0" bIns="0" rtlCol="0" anchor="t">
            <a:spAutoFit/>
          </a:bodyPr>
          <a:p>
            <a:r>
              <a:rPr lang="en-US" altLang="zh-CN" sz="2800">
                <a:solidFill>
                  <a:srgbClr val="FF0000"/>
                </a:solidFill>
                <a:sym typeface="+mn-ea"/>
              </a:rPr>
              <a:t>The reason is that comforting music or playing musical instruments can activate our brains as well as  ease pressure and anxiety.</a:t>
            </a:r>
            <a:endParaRPr lang="en-US" altLang="zh-CN" sz="2800" b="1" dirty="0" smtClean="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P spid="17" grpId="1"/>
      <p:bldP spid="18" grpId="0"/>
      <p:bldP spid="18" grpId="1"/>
      <p:bldP spid="19" grpId="0"/>
      <p:bldP spid="19" grpId="1"/>
      <p:bldP spid="15" grpId="0"/>
      <p:bldP spid="20" grpId="0"/>
      <p:bldP spid="15" grpId="1"/>
      <p:bldP spid="20" grpId="1"/>
      <p:bldP spid="21" grpId="0"/>
      <p:bldP spid="2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9865" y="943610"/>
            <a:ext cx="11839575" cy="5170805"/>
          </a:xfrm>
          <a:prstGeom prst="rect">
            <a:avLst/>
          </a:prstGeom>
          <a:noFill/>
        </p:spPr>
        <p:txBody>
          <a:bodyPr wrap="square" lIns="0" tIns="0" rIns="0" bIns="0" rtlCol="0" anchor="t">
            <a:spAutoFit/>
          </a:bodyPr>
          <a:p>
            <a:r>
              <a:rPr lang="en-US" altLang="zh-CN" sz="2800">
                <a:sym typeface="+mn-ea"/>
              </a:rPr>
              <a:t>Have scientists been able to prove that music can heal disease? Music has been shown to reduce pain ... It has aIso been known to contribute to the brain development of the babies ... Certain types of music have also been found to lower blood pressure and slow a person's heart rate. </a:t>
            </a:r>
            <a:endParaRPr lang="en-US" altLang="zh-CN" sz="2800">
              <a:sym typeface="+mn-ea"/>
            </a:endParaRPr>
          </a:p>
          <a:p>
            <a:r>
              <a:rPr lang="zh-CN" altLang="en-US" sz="2800" b="1">
                <a:solidFill>
                  <a:srgbClr val="FF0000"/>
                </a:solidFill>
                <a:sym typeface="+mn-ea"/>
              </a:rPr>
              <a:t>句型变化</a:t>
            </a:r>
            <a:endParaRPr lang="zh-CN" altLang="en-US" sz="2800" b="1">
              <a:solidFill>
                <a:srgbClr val="FF0000"/>
              </a:solidFill>
              <a:sym typeface="+mn-ea"/>
            </a:endParaRPr>
          </a:p>
          <a:p>
            <a:r>
              <a:rPr lang="en-US" altLang="zh-CN" sz="2800">
                <a:solidFill>
                  <a:srgbClr val="FF0000"/>
                </a:solidFill>
                <a:sym typeface="+mn-ea"/>
              </a:rPr>
              <a:t>Music has been proved to generate</a:t>
            </a:r>
            <a:r>
              <a:rPr lang="en-US" altLang="zh-CN" sz="2800">
                <a:sym typeface="+mn-ea"/>
              </a:rPr>
              <a:t>______ effects of __________(reduce) pain, _________(develop)  the babies’ brain, _______(lower) blood pressure and _________(slow) heart rate.</a:t>
            </a:r>
            <a:endParaRPr lang="en-US" altLang="zh-CN" sz="2800">
              <a:sym typeface="+mn-ea"/>
            </a:endParaRPr>
          </a:p>
          <a:p>
            <a:endParaRPr lang="en-US" altLang="zh-CN" sz="2800">
              <a:sym typeface="+mn-ea"/>
            </a:endParaRPr>
          </a:p>
          <a:p>
            <a:r>
              <a:rPr lang="en-US" altLang="zh-CN" sz="2800">
                <a:sym typeface="+mn-ea"/>
              </a:rPr>
              <a:t>Music, ____________________________, can bring about  positive effects, including reducing pain, developing the babies’ brain, lowering blood pressure and slowing heart rate.</a:t>
            </a:r>
            <a:endParaRPr lang="en-US" altLang="zh-CN" sz="2800" b="1" dirty="0" smtClean="0">
              <a:solidFill>
                <a:schemeClr val="accent6"/>
              </a:solidFill>
              <a:latin typeface="微软雅黑" panose="020B0503020204020204" pitchFamily="34" charset="-122"/>
              <a:ea typeface="微软雅黑" panose="020B0503020204020204" pitchFamily="34" charset="-122"/>
            </a:endParaRPr>
          </a:p>
        </p:txBody>
      </p:sp>
      <p:sp>
        <p:nvSpPr>
          <p:cNvPr id="6" name="矩形 5"/>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6894830" y="27940"/>
            <a:ext cx="2141855"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5"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7" name="TextBox 29"/>
          <p:cNvSpPr txBox="1"/>
          <p:nvPr/>
        </p:nvSpPr>
        <p:spPr>
          <a:xfrm>
            <a:off x="4645220"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8975273" y="1890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10472023" y="1534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TextBox 33"/>
          <p:cNvSpPr txBox="1"/>
          <p:nvPr/>
        </p:nvSpPr>
        <p:spPr>
          <a:xfrm>
            <a:off x="9047536"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36"/>
          <p:cNvSpPr txBox="1"/>
          <p:nvPr/>
        </p:nvSpPr>
        <p:spPr>
          <a:xfrm>
            <a:off x="7075170" y="167005"/>
            <a:ext cx="1771650" cy="368935"/>
          </a:xfrm>
          <a:prstGeom prst="rect">
            <a:avLst/>
          </a:prstGeom>
          <a:noFill/>
        </p:spPr>
        <p:txBody>
          <a:bodyPr wrap="square" lIns="0" tIns="0" rIns="0" bIns="0" rtlCol="0">
            <a:spAutoFit/>
          </a:bodyPr>
          <a:p>
            <a:r>
              <a:rPr lang="en-US" altLang="zh-CN" sz="2400" b="1" dirty="0">
                <a:solidFill>
                  <a:schemeClr val="bg2"/>
                </a:solidFill>
                <a:latin typeface="微软雅黑" panose="020B0503020204020204" pitchFamily="34" charset="-122"/>
                <a:ea typeface="微软雅黑" panose="020B0503020204020204" pitchFamily="34" charset="-122"/>
              </a:rPr>
              <a:t>Paraphrase</a:t>
            </a:r>
            <a:endParaRPr lang="en-US" altLang="zh-CN" sz="2400" b="1" dirty="0">
              <a:solidFill>
                <a:schemeClr val="bg2"/>
              </a:solidFill>
              <a:latin typeface="微软雅黑" panose="020B0503020204020204" pitchFamily="34" charset="-122"/>
              <a:ea typeface="微软雅黑" panose="020B0503020204020204" pitchFamily="34" charset="-122"/>
            </a:endParaRPr>
          </a:p>
        </p:txBody>
      </p:sp>
      <p:sp>
        <p:nvSpPr>
          <p:cNvPr id="13" name="矩形 12"/>
          <p:cNvSpPr/>
          <p:nvPr/>
        </p:nvSpPr>
        <p:spPr>
          <a:xfrm>
            <a:off x="5744228" y="18458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TextBox 32"/>
          <p:cNvSpPr txBox="1"/>
          <p:nvPr/>
        </p:nvSpPr>
        <p:spPr>
          <a:xfrm>
            <a:off x="5882815" y="202819"/>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2"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75260" y="6366510"/>
            <a:ext cx="7279640" cy="460375"/>
          </a:xfrm>
          <a:prstGeom prst="rect">
            <a:avLst/>
          </a:prstGeom>
          <a:solidFill>
            <a:srgbClr val="ED6737"/>
          </a:solidFill>
        </p:spPr>
        <p:txBody>
          <a:bodyPr wrap="square" rtlCol="0">
            <a:spAutoFit/>
          </a:bodyPr>
          <a:lstStyle/>
          <a:p>
            <a:r>
              <a:rPr lang="en-US" altLang="zh-CN" sz="2400" dirty="0">
                <a:solidFill>
                  <a:schemeClr val="bg1"/>
                </a:solidFill>
                <a:latin typeface="+mj-lt"/>
                <a:ea typeface="+mj-ea"/>
              </a:rPr>
              <a:t>Tip3</a:t>
            </a:r>
            <a:r>
              <a:rPr lang="en-US" altLang="zh-CN" sz="2400" dirty="0">
                <a:solidFill>
                  <a:schemeClr val="bg1"/>
                </a:solidFill>
                <a:latin typeface="+mj-ea"/>
                <a:ea typeface="+mj-ea"/>
              </a:rPr>
              <a:t> </a:t>
            </a:r>
            <a:r>
              <a:rPr lang="zh-CN" altLang="en-US" sz="2400" dirty="0">
                <a:solidFill>
                  <a:schemeClr val="bg1"/>
                </a:solidFill>
                <a:latin typeface="+mj-ea"/>
                <a:ea typeface="+mj-ea"/>
              </a:rPr>
              <a:t>巧用字词句型，整合关键信息，连接主次要点。</a:t>
            </a:r>
            <a:endParaRPr lang="zh-CN" altLang="en-US" sz="2400" dirty="0">
              <a:solidFill>
                <a:schemeClr val="bg1"/>
              </a:solidFill>
              <a:latin typeface="+mj-ea"/>
              <a:ea typeface="+mj-ea"/>
            </a:endParaRPr>
          </a:p>
        </p:txBody>
      </p:sp>
      <p:sp>
        <p:nvSpPr>
          <p:cNvPr id="16" name="文本框 15"/>
          <p:cNvSpPr txBox="1"/>
          <p:nvPr/>
        </p:nvSpPr>
        <p:spPr>
          <a:xfrm>
            <a:off x="1270000" y="4797425"/>
            <a:ext cx="4773930" cy="430530"/>
          </a:xfrm>
          <a:prstGeom prst="rect">
            <a:avLst/>
          </a:prstGeom>
          <a:noFill/>
        </p:spPr>
        <p:txBody>
          <a:bodyPr wrap="none" lIns="0" tIns="0" rIns="0" bIns="0" rtlCol="0" anchor="t">
            <a:spAutoFit/>
          </a:bodyPr>
          <a:p>
            <a:r>
              <a:rPr lang="en-US" altLang="zh-CN" sz="2800">
                <a:solidFill>
                  <a:srgbClr val="FF0000"/>
                </a:solidFill>
                <a:sym typeface="+mn-ea"/>
              </a:rPr>
              <a:t>as scientists/experts have proved</a:t>
            </a:r>
            <a:endParaRPr lang="en-US" altLang="zh-CN" sz="2800" b="1" dirty="0" smtClean="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4"/>
          <p:cNvSpPr/>
          <p:nvPr/>
        </p:nvSpPr>
        <p:spPr>
          <a:xfrm>
            <a:off x="-1" y="5229994"/>
            <a:ext cx="1702719" cy="1629594"/>
          </a:xfrm>
          <a:custGeom>
            <a:avLst/>
            <a:gdLst>
              <a:gd name="connsiteX0" fmla="*/ 0 w 1702719"/>
              <a:gd name="connsiteY0" fmla="*/ 0 h 1629594"/>
              <a:gd name="connsiteX1" fmla="*/ 1702719 w 1702719"/>
              <a:gd name="connsiteY1" fmla="*/ 0 h 1629594"/>
              <a:gd name="connsiteX2" fmla="*/ 1702719 w 1702719"/>
              <a:gd name="connsiteY2" fmla="*/ 1629594 h 1629594"/>
              <a:gd name="connsiteX3" fmla="*/ 0 w 1702719"/>
              <a:gd name="connsiteY3" fmla="*/ 1629594 h 1629594"/>
              <a:gd name="connsiteX4" fmla="*/ 0 w 1702719"/>
              <a:gd name="connsiteY4" fmla="*/ 0 h 1629594"/>
              <a:gd name="connsiteX0-1" fmla="*/ 0 w 1702719"/>
              <a:gd name="connsiteY0-2" fmla="*/ 0 h 1629594"/>
              <a:gd name="connsiteX1-3" fmla="*/ 1702719 w 1702719"/>
              <a:gd name="connsiteY1-4" fmla="*/ 1629594 h 1629594"/>
              <a:gd name="connsiteX2-5" fmla="*/ 0 w 1702719"/>
              <a:gd name="connsiteY2-6" fmla="*/ 1629594 h 1629594"/>
              <a:gd name="connsiteX3-7" fmla="*/ 0 w 1702719"/>
              <a:gd name="connsiteY3-8" fmla="*/ 0 h 1629594"/>
            </a:gdLst>
            <a:ahLst/>
            <a:cxnLst>
              <a:cxn ang="0">
                <a:pos x="connsiteX0-1" y="connsiteY0-2"/>
              </a:cxn>
              <a:cxn ang="0">
                <a:pos x="connsiteX1-3" y="connsiteY1-4"/>
              </a:cxn>
              <a:cxn ang="0">
                <a:pos x="connsiteX2-5" y="connsiteY2-6"/>
              </a:cxn>
              <a:cxn ang="0">
                <a:pos x="connsiteX3-7" y="connsiteY3-8"/>
              </a:cxn>
            </a:cxnLst>
            <a:rect l="l" t="t" r="r" b="b"/>
            <a:pathLst>
              <a:path w="1702719" h="1629594">
                <a:moveTo>
                  <a:pt x="0" y="0"/>
                </a:moveTo>
                <a:lnTo>
                  <a:pt x="1702719" y="1629594"/>
                </a:lnTo>
                <a:lnTo>
                  <a:pt x="0" y="1629594"/>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4"/>
          <p:cNvSpPr/>
          <p:nvPr/>
        </p:nvSpPr>
        <p:spPr>
          <a:xfrm rot="10800000">
            <a:off x="10847733" y="0"/>
            <a:ext cx="1339360" cy="2061642"/>
          </a:xfrm>
          <a:custGeom>
            <a:avLst/>
            <a:gdLst>
              <a:gd name="connsiteX0" fmla="*/ 0 w 1702719"/>
              <a:gd name="connsiteY0" fmla="*/ 0 h 1629594"/>
              <a:gd name="connsiteX1" fmla="*/ 1702719 w 1702719"/>
              <a:gd name="connsiteY1" fmla="*/ 0 h 1629594"/>
              <a:gd name="connsiteX2" fmla="*/ 1702719 w 1702719"/>
              <a:gd name="connsiteY2" fmla="*/ 1629594 h 1629594"/>
              <a:gd name="connsiteX3" fmla="*/ 0 w 1702719"/>
              <a:gd name="connsiteY3" fmla="*/ 1629594 h 1629594"/>
              <a:gd name="connsiteX4" fmla="*/ 0 w 1702719"/>
              <a:gd name="connsiteY4" fmla="*/ 0 h 1629594"/>
              <a:gd name="connsiteX0-1" fmla="*/ 0 w 1702719"/>
              <a:gd name="connsiteY0-2" fmla="*/ 0 h 1629594"/>
              <a:gd name="connsiteX1-3" fmla="*/ 1702719 w 1702719"/>
              <a:gd name="connsiteY1-4" fmla="*/ 1629594 h 1629594"/>
              <a:gd name="connsiteX2-5" fmla="*/ 0 w 1702719"/>
              <a:gd name="connsiteY2-6" fmla="*/ 1629594 h 1629594"/>
              <a:gd name="connsiteX3-7" fmla="*/ 0 w 1702719"/>
              <a:gd name="connsiteY3-8" fmla="*/ 0 h 1629594"/>
            </a:gdLst>
            <a:ahLst/>
            <a:cxnLst>
              <a:cxn ang="0">
                <a:pos x="connsiteX0-1" y="connsiteY0-2"/>
              </a:cxn>
              <a:cxn ang="0">
                <a:pos x="connsiteX1-3" y="connsiteY1-4"/>
              </a:cxn>
              <a:cxn ang="0">
                <a:pos x="connsiteX2-5" y="connsiteY2-6"/>
              </a:cxn>
              <a:cxn ang="0">
                <a:pos x="connsiteX3-7" y="connsiteY3-8"/>
              </a:cxn>
            </a:cxnLst>
            <a:rect l="l" t="t" r="r" b="b"/>
            <a:pathLst>
              <a:path w="1702719" h="1629594">
                <a:moveTo>
                  <a:pt x="0" y="0"/>
                </a:moveTo>
                <a:lnTo>
                  <a:pt x="1702719" y="1629594"/>
                </a:lnTo>
                <a:lnTo>
                  <a:pt x="0" y="1629594"/>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Freeform 34"/>
          <p:cNvSpPr>
            <a:spLocks noEditPoints="1" noChangeArrowheads="1"/>
          </p:cNvSpPr>
          <p:nvPr/>
        </p:nvSpPr>
        <p:spPr bwMode="auto">
          <a:xfrm>
            <a:off x="2278782" y="-21178"/>
            <a:ext cx="2207290" cy="6880766"/>
          </a:xfrm>
          <a:custGeom>
            <a:avLst/>
            <a:gdLst>
              <a:gd name="T0" fmla="*/ 70 w 1042"/>
              <a:gd name="T1" fmla="*/ 3249 h 3249"/>
              <a:gd name="T2" fmla="*/ 0 w 1042"/>
              <a:gd name="T3" fmla="*/ 3249 h 3249"/>
              <a:gd name="T4" fmla="*/ 0 w 1042"/>
              <a:gd name="T5" fmla="*/ 3249 h 3249"/>
              <a:gd name="T6" fmla="*/ 70 w 1042"/>
              <a:gd name="T7" fmla="*/ 3249 h 3249"/>
              <a:gd name="T8" fmla="*/ 70 w 1042"/>
              <a:gd name="T9" fmla="*/ 3249 h 3249"/>
              <a:gd name="T10" fmla="*/ 1042 w 1042"/>
              <a:gd name="T11" fmla="*/ 0 h 3249"/>
              <a:gd name="T12" fmla="*/ 972 w 1042"/>
              <a:gd name="T13" fmla="*/ 0 h 3249"/>
              <a:gd name="T14" fmla="*/ 972 w 1042"/>
              <a:gd name="T15" fmla="*/ 0 h 3249"/>
              <a:gd name="T16" fmla="*/ 972 w 1042"/>
              <a:gd name="T17" fmla="*/ 0 h 3249"/>
              <a:gd name="T18" fmla="*/ 1042 w 1042"/>
              <a:gd name="T19" fmla="*/ 0 h 3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2" h="3249">
                <a:moveTo>
                  <a:pt x="70" y="3249"/>
                </a:moveTo>
                <a:lnTo>
                  <a:pt x="0" y="3249"/>
                </a:lnTo>
                <a:lnTo>
                  <a:pt x="70" y="3249"/>
                </a:lnTo>
                <a:close/>
                <a:moveTo>
                  <a:pt x="1042" y="0"/>
                </a:moveTo>
                <a:lnTo>
                  <a:pt x="972" y="0"/>
                </a:lnTo>
                <a:lnTo>
                  <a:pt x="10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99" tIns="61000" rIns="121999" bIns="61000"/>
          <a:lstStyle/>
          <a:p>
            <a:endParaRPr lang="zh-CN" altLang="en-US"/>
          </a:p>
        </p:txBody>
      </p:sp>
      <p:sp>
        <p:nvSpPr>
          <p:cNvPr id="72" name="Freeform 35"/>
          <p:cNvSpPr>
            <a:spLocks noEditPoints="1" noChangeArrowheads="1"/>
          </p:cNvSpPr>
          <p:nvPr/>
        </p:nvSpPr>
        <p:spPr bwMode="auto">
          <a:xfrm>
            <a:off x="2278782" y="-21178"/>
            <a:ext cx="2207290" cy="6880766"/>
          </a:xfrm>
          <a:custGeom>
            <a:avLst/>
            <a:gdLst>
              <a:gd name="T0" fmla="*/ 70 w 1042"/>
              <a:gd name="T1" fmla="*/ 3249 h 3249"/>
              <a:gd name="T2" fmla="*/ 0 w 1042"/>
              <a:gd name="T3" fmla="*/ 3249 h 3249"/>
              <a:gd name="T4" fmla="*/ 0 w 1042"/>
              <a:gd name="T5" fmla="*/ 3249 h 3249"/>
              <a:gd name="T6" fmla="*/ 70 w 1042"/>
              <a:gd name="T7" fmla="*/ 3249 h 3249"/>
              <a:gd name="T8" fmla="*/ 70 w 1042"/>
              <a:gd name="T9" fmla="*/ 3249 h 3249"/>
              <a:gd name="T10" fmla="*/ 1042 w 1042"/>
              <a:gd name="T11" fmla="*/ 0 h 3249"/>
              <a:gd name="T12" fmla="*/ 972 w 1042"/>
              <a:gd name="T13" fmla="*/ 0 h 3249"/>
              <a:gd name="T14" fmla="*/ 972 w 1042"/>
              <a:gd name="T15" fmla="*/ 0 h 3249"/>
              <a:gd name="T16" fmla="*/ 972 w 1042"/>
              <a:gd name="T17" fmla="*/ 0 h 3249"/>
              <a:gd name="T18" fmla="*/ 1042 w 1042"/>
              <a:gd name="T19" fmla="*/ 0 h 3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2" h="3249">
                <a:moveTo>
                  <a:pt x="70" y="3249"/>
                </a:moveTo>
                <a:lnTo>
                  <a:pt x="0" y="3249"/>
                </a:lnTo>
                <a:lnTo>
                  <a:pt x="70" y="3249"/>
                </a:lnTo>
                <a:moveTo>
                  <a:pt x="1042" y="0"/>
                </a:moveTo>
                <a:lnTo>
                  <a:pt x="972" y="0"/>
                </a:lnTo>
                <a:lnTo>
                  <a:pt x="10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121999" tIns="61000" rIns="121999" bIns="61000"/>
          <a:lstStyle/>
          <a:p>
            <a:endParaRPr lang="zh-CN" altLang="en-US"/>
          </a:p>
        </p:txBody>
      </p:sp>
      <p:sp>
        <p:nvSpPr>
          <p:cNvPr id="125" name="TextBox 124"/>
          <p:cNvSpPr txBox="1"/>
          <p:nvPr/>
        </p:nvSpPr>
        <p:spPr>
          <a:xfrm>
            <a:off x="-1465634" y="7714854"/>
            <a:ext cx="856239" cy="358871"/>
          </a:xfrm>
          <a:prstGeom prst="rect">
            <a:avLst/>
          </a:prstGeom>
          <a:noFill/>
        </p:spPr>
        <p:txBody>
          <a:bodyPr wrap="none" lIns="81079" tIns="40540" rIns="81079" bIns="40540" rtlCol="0">
            <a:spAutoFit/>
          </a:bodyPr>
          <a:lstStyle/>
          <a:p>
            <a:r>
              <a:rPr lang="zh-CN" altLang="en-US" dirty="0"/>
              <a:t>延迟符</a:t>
            </a:r>
            <a:endParaRPr lang="zh-CN" altLang="en-US" dirty="0"/>
          </a:p>
        </p:txBody>
      </p:sp>
      <p:sp>
        <p:nvSpPr>
          <p:cNvPr id="126" name="Freeform 32"/>
          <p:cNvSpPr>
            <a:spLocks noChangeArrowheads="1"/>
          </p:cNvSpPr>
          <p:nvPr/>
        </p:nvSpPr>
        <p:spPr bwMode="auto">
          <a:xfrm>
            <a:off x="8082160" y="45720"/>
            <a:ext cx="4104456" cy="6895216"/>
          </a:xfrm>
          <a:custGeom>
            <a:avLst/>
            <a:gdLst>
              <a:gd name="T0" fmla="*/ 972 w 1146"/>
              <a:gd name="T1" fmla="*/ 0 h 3249"/>
              <a:gd name="T2" fmla="*/ 0 w 1146"/>
              <a:gd name="T3" fmla="*/ 3249 h 3249"/>
              <a:gd name="T4" fmla="*/ 176 w 1146"/>
              <a:gd name="T5" fmla="*/ 3249 h 3249"/>
              <a:gd name="T6" fmla="*/ 1146 w 1146"/>
              <a:gd name="T7" fmla="*/ 0 h 3249"/>
              <a:gd name="T8" fmla="*/ 972 w 1146"/>
              <a:gd name="T9" fmla="*/ 0 h 3249"/>
              <a:gd name="connsiteX0" fmla="*/ 5370 w 10000"/>
              <a:gd name="connsiteY0" fmla="*/ 0 h 10000"/>
              <a:gd name="connsiteX1" fmla="*/ 0 w 10000"/>
              <a:gd name="connsiteY1" fmla="*/ 10000 h 10000"/>
              <a:gd name="connsiteX2" fmla="*/ 1536 w 10000"/>
              <a:gd name="connsiteY2" fmla="*/ 10000 h 10000"/>
              <a:gd name="connsiteX3" fmla="*/ 10000 w 10000"/>
              <a:gd name="connsiteY3" fmla="*/ 0 h 10000"/>
              <a:gd name="connsiteX4" fmla="*/ 5370 w 10000"/>
              <a:gd name="connsiteY4" fmla="*/ 0 h 10000"/>
              <a:gd name="connsiteX0-1" fmla="*/ 5370 w 10000"/>
              <a:gd name="connsiteY0-2" fmla="*/ 0 h 10021"/>
              <a:gd name="connsiteX1-3" fmla="*/ 0 w 10000"/>
              <a:gd name="connsiteY1-4" fmla="*/ 10000 h 10021"/>
              <a:gd name="connsiteX2-5" fmla="*/ 5320 w 10000"/>
              <a:gd name="connsiteY2-6" fmla="*/ 10021 h 10021"/>
              <a:gd name="connsiteX3-7" fmla="*/ 10000 w 10000"/>
              <a:gd name="connsiteY3-8" fmla="*/ 0 h 10021"/>
              <a:gd name="connsiteX4-9" fmla="*/ 5370 w 10000"/>
              <a:gd name="connsiteY4-10" fmla="*/ 0 h 10021"/>
              <a:gd name="connsiteX0-11" fmla="*/ 4981 w 10000"/>
              <a:gd name="connsiteY0-12" fmla="*/ 0 h 10021"/>
              <a:gd name="connsiteX1-13" fmla="*/ 0 w 10000"/>
              <a:gd name="connsiteY1-14" fmla="*/ 10000 h 10021"/>
              <a:gd name="connsiteX2-15" fmla="*/ 5320 w 10000"/>
              <a:gd name="connsiteY2-16" fmla="*/ 10021 h 10021"/>
              <a:gd name="connsiteX3-17" fmla="*/ 10000 w 10000"/>
              <a:gd name="connsiteY3-18" fmla="*/ 0 h 10021"/>
              <a:gd name="connsiteX4-19" fmla="*/ 4981 w 10000"/>
              <a:gd name="connsiteY4-20" fmla="*/ 0 h 100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21">
                <a:moveTo>
                  <a:pt x="4981" y="0"/>
                </a:moveTo>
                <a:lnTo>
                  <a:pt x="0" y="10000"/>
                </a:lnTo>
                <a:lnTo>
                  <a:pt x="5320" y="10021"/>
                </a:lnTo>
                <a:lnTo>
                  <a:pt x="10000" y="0"/>
                </a:lnTo>
                <a:lnTo>
                  <a:pt x="4981" y="0"/>
                </a:lnTo>
                <a:close/>
              </a:path>
            </a:pathLst>
          </a:custGeom>
          <a:solidFill>
            <a:srgbClr val="EA5E66"/>
          </a:solidFill>
          <a:ln>
            <a:noFill/>
          </a:ln>
        </p:spPr>
        <p:txBody>
          <a:bodyPr lIns="121999" tIns="61000" rIns="121999" bIns="61000"/>
          <a:lstStyle/>
          <a:p>
            <a:endParaRPr lang="zh-CN" altLang="en-US"/>
          </a:p>
        </p:txBody>
      </p:sp>
      <p:sp>
        <p:nvSpPr>
          <p:cNvPr id="127" name="Freeform 37"/>
          <p:cNvSpPr>
            <a:spLocks noChangeArrowheads="1"/>
          </p:cNvSpPr>
          <p:nvPr/>
        </p:nvSpPr>
        <p:spPr bwMode="auto">
          <a:xfrm>
            <a:off x="9479160" y="117475"/>
            <a:ext cx="2207290" cy="6880766"/>
          </a:xfrm>
          <a:custGeom>
            <a:avLst/>
            <a:gdLst>
              <a:gd name="T0" fmla="*/ 1042 w 1042"/>
              <a:gd name="T1" fmla="*/ 0 h 3249"/>
              <a:gd name="T2" fmla="*/ 972 w 1042"/>
              <a:gd name="T3" fmla="*/ 0 h 3249"/>
              <a:gd name="T4" fmla="*/ 972 w 1042"/>
              <a:gd name="T5" fmla="*/ 0 h 3249"/>
              <a:gd name="T6" fmla="*/ 0 w 1042"/>
              <a:gd name="T7" fmla="*/ 3249 h 3249"/>
              <a:gd name="T8" fmla="*/ 70 w 1042"/>
              <a:gd name="T9" fmla="*/ 3249 h 3249"/>
              <a:gd name="T10" fmla="*/ 1042 w 1042"/>
              <a:gd name="T11" fmla="*/ 0 h 3249"/>
            </a:gdLst>
            <a:ahLst/>
            <a:cxnLst>
              <a:cxn ang="0">
                <a:pos x="T0" y="T1"/>
              </a:cxn>
              <a:cxn ang="0">
                <a:pos x="T2" y="T3"/>
              </a:cxn>
              <a:cxn ang="0">
                <a:pos x="T4" y="T5"/>
              </a:cxn>
              <a:cxn ang="0">
                <a:pos x="T6" y="T7"/>
              </a:cxn>
              <a:cxn ang="0">
                <a:pos x="T8" y="T9"/>
              </a:cxn>
              <a:cxn ang="0">
                <a:pos x="T10" y="T11"/>
              </a:cxn>
            </a:cxnLst>
            <a:rect l="0" t="0" r="r" b="b"/>
            <a:pathLst>
              <a:path w="1042" h="3249">
                <a:moveTo>
                  <a:pt x="1042" y="0"/>
                </a:moveTo>
                <a:lnTo>
                  <a:pt x="972" y="0"/>
                </a:lnTo>
                <a:lnTo>
                  <a:pt x="0" y="3249"/>
                </a:lnTo>
                <a:lnTo>
                  <a:pt x="70" y="3249"/>
                </a:lnTo>
                <a:lnTo>
                  <a:pt x="1042" y="0"/>
                </a:lnTo>
                <a:close/>
              </a:path>
            </a:pathLst>
          </a:custGeom>
          <a:solidFill>
            <a:schemeClr val="accent6"/>
          </a:solidFill>
          <a:ln>
            <a:noFill/>
          </a:ln>
        </p:spPr>
        <p:txBody>
          <a:bodyPr lIns="121999" tIns="61000" rIns="121999" bIns="61000"/>
          <a:lstStyle/>
          <a:p>
            <a:endParaRPr lang="zh-CN" altLang="en-US"/>
          </a:p>
        </p:txBody>
      </p:sp>
      <p:sp>
        <p:nvSpPr>
          <p:cNvPr id="128" name="Freeform 32"/>
          <p:cNvSpPr>
            <a:spLocks noChangeArrowheads="1"/>
          </p:cNvSpPr>
          <p:nvPr/>
        </p:nvSpPr>
        <p:spPr bwMode="auto">
          <a:xfrm flipH="1">
            <a:off x="-96944" y="14605"/>
            <a:ext cx="2929856" cy="6866256"/>
          </a:xfrm>
          <a:custGeom>
            <a:avLst/>
            <a:gdLst>
              <a:gd name="T0" fmla="*/ 972 w 1146"/>
              <a:gd name="T1" fmla="*/ 0 h 3249"/>
              <a:gd name="T2" fmla="*/ 0 w 1146"/>
              <a:gd name="T3" fmla="*/ 3249 h 3249"/>
              <a:gd name="T4" fmla="*/ 176 w 1146"/>
              <a:gd name="T5" fmla="*/ 3249 h 3249"/>
              <a:gd name="T6" fmla="*/ 1146 w 1146"/>
              <a:gd name="T7" fmla="*/ 0 h 3249"/>
              <a:gd name="T8" fmla="*/ 972 w 1146"/>
              <a:gd name="T9" fmla="*/ 0 h 3249"/>
              <a:gd name="connsiteX0" fmla="*/ 7283 w 10000"/>
              <a:gd name="connsiteY0" fmla="*/ 0 h 10000"/>
              <a:gd name="connsiteX1" fmla="*/ 0 w 10000"/>
              <a:gd name="connsiteY1" fmla="*/ 10000 h 10000"/>
              <a:gd name="connsiteX2" fmla="*/ 1536 w 10000"/>
              <a:gd name="connsiteY2" fmla="*/ 10000 h 10000"/>
              <a:gd name="connsiteX3" fmla="*/ 10000 w 10000"/>
              <a:gd name="connsiteY3" fmla="*/ 0 h 10000"/>
              <a:gd name="connsiteX4" fmla="*/ 7283 w 10000"/>
              <a:gd name="connsiteY4" fmla="*/ 0 h 10000"/>
              <a:gd name="connsiteX0-1" fmla="*/ 7283 w 10000"/>
              <a:gd name="connsiteY0-2" fmla="*/ 0 h 10000"/>
              <a:gd name="connsiteX1-3" fmla="*/ 0 w 10000"/>
              <a:gd name="connsiteY1-4" fmla="*/ 10000 h 10000"/>
              <a:gd name="connsiteX2-5" fmla="*/ 3012 w 10000"/>
              <a:gd name="connsiteY2-6" fmla="*/ 9979 h 10000"/>
              <a:gd name="connsiteX3-7" fmla="*/ 10000 w 10000"/>
              <a:gd name="connsiteY3-8" fmla="*/ 0 h 10000"/>
              <a:gd name="connsiteX4-9" fmla="*/ 7283 w 10000"/>
              <a:gd name="connsiteY4-10" fmla="*/ 0 h 10000"/>
              <a:gd name="connsiteX0-11" fmla="*/ 6591 w 9308"/>
              <a:gd name="connsiteY0-12" fmla="*/ 0 h 10021"/>
              <a:gd name="connsiteX1-13" fmla="*/ 0 w 9308"/>
              <a:gd name="connsiteY1-14" fmla="*/ 10021 h 10021"/>
              <a:gd name="connsiteX2-15" fmla="*/ 2320 w 9308"/>
              <a:gd name="connsiteY2-16" fmla="*/ 9979 h 10021"/>
              <a:gd name="connsiteX3-17" fmla="*/ 9308 w 9308"/>
              <a:gd name="connsiteY3-18" fmla="*/ 0 h 10021"/>
              <a:gd name="connsiteX4-19" fmla="*/ 6591 w 9308"/>
              <a:gd name="connsiteY4-20" fmla="*/ 0 h 10021"/>
              <a:gd name="connsiteX0-21" fmla="*/ 7081 w 10000"/>
              <a:gd name="connsiteY0-22" fmla="*/ 0 h 9958"/>
              <a:gd name="connsiteX1-23" fmla="*/ 0 w 10000"/>
              <a:gd name="connsiteY1-24" fmla="*/ 9958 h 9958"/>
              <a:gd name="connsiteX2-25" fmla="*/ 2492 w 10000"/>
              <a:gd name="connsiteY2-26" fmla="*/ 9958 h 9958"/>
              <a:gd name="connsiteX3-27" fmla="*/ 10000 w 10000"/>
              <a:gd name="connsiteY3-28" fmla="*/ 0 h 9958"/>
              <a:gd name="connsiteX4-29" fmla="*/ 7081 w 10000"/>
              <a:gd name="connsiteY4-30" fmla="*/ 0 h 9958"/>
              <a:gd name="connsiteX0-31" fmla="*/ 7081 w 10000"/>
              <a:gd name="connsiteY0-32" fmla="*/ 0 h 10000"/>
              <a:gd name="connsiteX1-33" fmla="*/ 0 w 10000"/>
              <a:gd name="connsiteY1-34" fmla="*/ 10000 h 10000"/>
              <a:gd name="connsiteX2-35" fmla="*/ 2740 w 10000"/>
              <a:gd name="connsiteY2-36" fmla="*/ 10000 h 10000"/>
              <a:gd name="connsiteX3-37" fmla="*/ 10000 w 10000"/>
              <a:gd name="connsiteY3-38" fmla="*/ 0 h 10000"/>
              <a:gd name="connsiteX4-39" fmla="*/ 7081 w 10000"/>
              <a:gd name="connsiteY4-4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7081" y="0"/>
                </a:moveTo>
                <a:lnTo>
                  <a:pt x="0" y="10000"/>
                </a:lnTo>
                <a:lnTo>
                  <a:pt x="2740" y="10000"/>
                </a:lnTo>
                <a:lnTo>
                  <a:pt x="10000" y="0"/>
                </a:lnTo>
                <a:lnTo>
                  <a:pt x="7081" y="0"/>
                </a:lnTo>
                <a:close/>
              </a:path>
            </a:pathLst>
          </a:custGeom>
          <a:solidFill>
            <a:srgbClr val="0099A9"/>
          </a:solidFill>
          <a:ln>
            <a:noFill/>
          </a:ln>
        </p:spPr>
        <p:txBody>
          <a:bodyPr lIns="121999" tIns="61000" rIns="121999" bIns="61000"/>
          <a:lstStyle/>
          <a:p>
            <a:endParaRPr lang="zh-CN" altLang="en-US"/>
          </a:p>
        </p:txBody>
      </p:sp>
      <p:sp>
        <p:nvSpPr>
          <p:cNvPr id="129" name="Freeform 37"/>
          <p:cNvSpPr>
            <a:spLocks noChangeArrowheads="1"/>
          </p:cNvSpPr>
          <p:nvPr/>
        </p:nvSpPr>
        <p:spPr bwMode="auto">
          <a:xfrm flipH="1">
            <a:off x="202" y="0"/>
            <a:ext cx="2207290" cy="6880766"/>
          </a:xfrm>
          <a:custGeom>
            <a:avLst/>
            <a:gdLst>
              <a:gd name="T0" fmla="*/ 1042 w 1042"/>
              <a:gd name="T1" fmla="*/ 0 h 3249"/>
              <a:gd name="T2" fmla="*/ 972 w 1042"/>
              <a:gd name="T3" fmla="*/ 0 h 3249"/>
              <a:gd name="T4" fmla="*/ 972 w 1042"/>
              <a:gd name="T5" fmla="*/ 0 h 3249"/>
              <a:gd name="T6" fmla="*/ 0 w 1042"/>
              <a:gd name="T7" fmla="*/ 3249 h 3249"/>
              <a:gd name="T8" fmla="*/ 70 w 1042"/>
              <a:gd name="T9" fmla="*/ 3249 h 3249"/>
              <a:gd name="T10" fmla="*/ 1042 w 1042"/>
              <a:gd name="T11" fmla="*/ 0 h 3249"/>
            </a:gdLst>
            <a:ahLst/>
            <a:cxnLst>
              <a:cxn ang="0">
                <a:pos x="T0" y="T1"/>
              </a:cxn>
              <a:cxn ang="0">
                <a:pos x="T2" y="T3"/>
              </a:cxn>
              <a:cxn ang="0">
                <a:pos x="T4" y="T5"/>
              </a:cxn>
              <a:cxn ang="0">
                <a:pos x="T6" y="T7"/>
              </a:cxn>
              <a:cxn ang="0">
                <a:pos x="T8" y="T9"/>
              </a:cxn>
              <a:cxn ang="0">
                <a:pos x="T10" y="T11"/>
              </a:cxn>
            </a:cxnLst>
            <a:rect l="0" t="0" r="r" b="b"/>
            <a:pathLst>
              <a:path w="1042" h="3249">
                <a:moveTo>
                  <a:pt x="1042" y="0"/>
                </a:moveTo>
                <a:lnTo>
                  <a:pt x="972" y="0"/>
                </a:lnTo>
                <a:lnTo>
                  <a:pt x="0" y="3249"/>
                </a:lnTo>
                <a:lnTo>
                  <a:pt x="70" y="3249"/>
                </a:lnTo>
                <a:lnTo>
                  <a:pt x="1042" y="0"/>
                </a:lnTo>
                <a:close/>
              </a:path>
            </a:pathLst>
          </a:custGeom>
          <a:solidFill>
            <a:srgbClr val="7030A0"/>
          </a:solidFill>
          <a:ln>
            <a:noFill/>
          </a:ln>
        </p:spPr>
        <p:txBody>
          <a:bodyPr lIns="121999" tIns="61000" rIns="121999" bIns="61000"/>
          <a:lstStyle/>
          <a:p>
            <a:endParaRPr lang="zh-CN" altLang="en-US"/>
          </a:p>
        </p:txBody>
      </p:sp>
      <p:grpSp>
        <p:nvGrpSpPr>
          <p:cNvPr id="108" name="组合 107"/>
          <p:cNvGrpSpPr/>
          <p:nvPr/>
        </p:nvGrpSpPr>
        <p:grpSpPr>
          <a:xfrm>
            <a:off x="1412654" y="2519462"/>
            <a:ext cx="9566216" cy="2017226"/>
            <a:chOff x="4240610" y="1114226"/>
            <a:chExt cx="5311776" cy="1128911"/>
          </a:xfrm>
        </p:grpSpPr>
        <p:pic>
          <p:nvPicPr>
            <p:cNvPr id="109" name="图片 108"/>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4725946" y="2041830"/>
              <a:ext cx="4279207" cy="201307"/>
            </a:xfrm>
            <a:prstGeom prst="rect">
              <a:avLst/>
            </a:prstGeom>
          </p:spPr>
        </p:pic>
        <p:grpSp>
          <p:nvGrpSpPr>
            <p:cNvPr id="110" name="组合 109"/>
            <p:cNvGrpSpPr/>
            <p:nvPr/>
          </p:nvGrpSpPr>
          <p:grpSpPr>
            <a:xfrm>
              <a:off x="4240610" y="1114226"/>
              <a:ext cx="5311776" cy="958124"/>
              <a:chOff x="4240610" y="1114226"/>
              <a:chExt cx="5311776" cy="958124"/>
            </a:xfrm>
          </p:grpSpPr>
          <p:pic>
            <p:nvPicPr>
              <p:cNvPr id="74" name="图片 73"/>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5400000">
                <a:off x="3934746" y="1420092"/>
                <a:ext cx="958122" cy="346394"/>
              </a:xfrm>
              <a:prstGeom prst="rect">
                <a:avLst/>
              </a:prstGeom>
            </p:spPr>
          </p:pic>
          <p:pic>
            <p:nvPicPr>
              <p:cNvPr id="111" name="图片 110"/>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8900128" y="1420090"/>
                <a:ext cx="958122" cy="346394"/>
              </a:xfrm>
              <a:prstGeom prst="rect">
                <a:avLst/>
              </a:prstGeom>
            </p:spPr>
          </p:pic>
          <p:sp>
            <p:nvSpPr>
              <p:cNvPr id="112" name="圆角矩形 111"/>
              <p:cNvSpPr/>
              <p:nvPr/>
            </p:nvSpPr>
            <p:spPr>
              <a:xfrm>
                <a:off x="4553827" y="1140014"/>
                <a:ext cx="4692461" cy="915789"/>
              </a:xfrm>
              <a:prstGeom prst="roundRect">
                <a:avLst>
                  <a:gd name="adj" fmla="val 9218"/>
                </a:avLst>
              </a:prstGeom>
              <a:gradFill>
                <a:gsLst>
                  <a:gs pos="47000">
                    <a:schemeClr val="bg1"/>
                  </a:gs>
                  <a:gs pos="53000">
                    <a:schemeClr val="bg1">
                      <a:lumMod val="85000"/>
                    </a:schemeClr>
                  </a:gs>
                  <a:gs pos="100000">
                    <a:schemeClr val="bg1">
                      <a:lumMod val="85000"/>
                    </a:schemeClr>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FF0000"/>
                    </a:solidFill>
                  </a:rPr>
                  <a:t>SUMMARY  WRITING</a:t>
                </a:r>
                <a:endParaRPr lang="en-US" altLang="zh-CN" sz="4400" b="1" dirty="0">
                  <a:solidFill>
                    <a:srgbClr val="FF0000"/>
                  </a:solidFill>
                </a:endParaRPr>
              </a:p>
            </p:txBody>
          </p:sp>
        </p:grpSp>
      </p:grpSp>
      <p:sp>
        <p:nvSpPr>
          <p:cNvPr id="2" name="圆角矩形 1"/>
          <p:cNvSpPr/>
          <p:nvPr/>
        </p:nvSpPr>
        <p:spPr>
          <a:xfrm>
            <a:off x="1976527" y="2566089"/>
            <a:ext cx="8450864" cy="1635592"/>
          </a:xfrm>
          <a:prstGeom prst="roundRect">
            <a:avLst/>
          </a:prstGeom>
          <a:noFill/>
          <a:ln w="1270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142615" y="4581525"/>
            <a:ext cx="5143500" cy="430530"/>
          </a:xfrm>
          <a:prstGeom prst="rect">
            <a:avLst/>
          </a:prstGeom>
          <a:noFill/>
        </p:spPr>
        <p:txBody>
          <a:bodyPr wrap="none" lIns="0" tIns="0" rIns="0" bIns="0" rtlCol="0">
            <a:spAutoFit/>
          </a:bodyPr>
          <a:p>
            <a:r>
              <a:rPr lang="zh-CN" altLang="en-US" sz="2800" b="1" dirty="0" smtClean="0">
                <a:solidFill>
                  <a:schemeClr val="accent6"/>
                </a:solidFill>
                <a:latin typeface="微软雅黑" panose="020B0503020204020204" pitchFamily="34" charset="-122"/>
                <a:ea typeface="微软雅黑" panose="020B0503020204020204" pitchFamily="34" charset="-122"/>
              </a:rPr>
              <a:t>浙江宁波市</a:t>
            </a:r>
            <a:r>
              <a:rPr lang="en-US" altLang="zh-CN" sz="2800" b="1" dirty="0" smtClean="0">
                <a:solidFill>
                  <a:schemeClr val="accent6"/>
                </a:solidFill>
                <a:latin typeface="微软雅黑" panose="020B0503020204020204" pitchFamily="34" charset="-122"/>
                <a:ea typeface="微软雅黑" panose="020B0503020204020204" pitchFamily="34" charset="-122"/>
              </a:rPr>
              <a:t>2021</a:t>
            </a:r>
            <a:r>
              <a:rPr lang="zh-CN" altLang="en-US" sz="2800" b="1" dirty="0" smtClean="0">
                <a:solidFill>
                  <a:schemeClr val="accent6"/>
                </a:solidFill>
                <a:latin typeface="微软雅黑" panose="020B0503020204020204" pitchFamily="34" charset="-122"/>
                <a:ea typeface="微软雅黑" panose="020B0503020204020204" pitchFamily="34" charset="-122"/>
              </a:rPr>
              <a:t>届高三一模概要</a:t>
            </a:r>
            <a:endParaRPr lang="zh-CN" altLang="en-US" sz="2800" b="1" dirty="0" smtClean="0">
              <a:solidFill>
                <a:schemeClr val="accent6"/>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150995" y="5301615"/>
            <a:ext cx="3874135" cy="430530"/>
          </a:xfrm>
          <a:prstGeom prst="rect">
            <a:avLst/>
          </a:prstGeom>
          <a:noFill/>
        </p:spPr>
        <p:txBody>
          <a:bodyPr wrap="none" lIns="0" tIns="0" rIns="0" bIns="0" rtlCol="0">
            <a:spAutoFit/>
          </a:bodyPr>
          <a:p>
            <a:r>
              <a:rPr lang="zh-CN" altLang="en-US" sz="2800" b="1" dirty="0" smtClean="0">
                <a:solidFill>
                  <a:schemeClr val="tx1"/>
                </a:solidFill>
                <a:latin typeface="微软雅黑" panose="020B0503020204020204" pitchFamily="34" charset="-122"/>
                <a:ea typeface="微软雅黑" panose="020B0503020204020204" pitchFamily="34" charset="-122"/>
              </a:rPr>
              <a:t>桐乡市高级中学</a:t>
            </a:r>
            <a:r>
              <a:rPr lang="en-US" altLang="zh-CN" sz="2800" b="1" dirty="0" smtClean="0">
                <a:solidFill>
                  <a:schemeClr val="tx1"/>
                </a:solidFill>
                <a:latin typeface="微软雅黑" panose="020B0503020204020204" pitchFamily="34" charset="-122"/>
                <a:ea typeface="微软雅黑" panose="020B0503020204020204" pitchFamily="34" charset="-122"/>
              </a:rPr>
              <a:t>   </a:t>
            </a:r>
            <a:r>
              <a:rPr lang="zh-CN" altLang="en-US" sz="2800" b="1" dirty="0" smtClean="0">
                <a:solidFill>
                  <a:schemeClr val="tx1"/>
                </a:solidFill>
                <a:latin typeface="微软雅黑" panose="020B0503020204020204" pitchFamily="34" charset="-122"/>
                <a:ea typeface="微软雅黑" panose="020B0503020204020204" pitchFamily="34" charset="-122"/>
              </a:rPr>
              <a:t>邱娟芬</a:t>
            </a:r>
            <a:endParaRPr lang="zh-CN" altLang="en-US" sz="2800" b="1"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p14:vortex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6.25E-7 -4.62428E-7 L -1.38112 -0.00139 " pathEditMode="relative" rAng="0" ptsTypes="AA">
                                      <p:cBhvr>
                                        <p:cTn id="6" dur="2000" fill="hold"/>
                                        <p:tgtEl>
                                          <p:spTgt spid="126"/>
                                        </p:tgtEl>
                                        <p:attrNameLst>
                                          <p:attrName>ppt_x</p:attrName>
                                          <p:attrName>ppt_y</p:attrName>
                                        </p:attrNameLst>
                                      </p:cBhvr>
                                      <p:rCtr x="-69063" y="-69"/>
                                    </p:animMotion>
                                  </p:childTnLst>
                                </p:cTn>
                              </p:par>
                              <p:par>
                                <p:cTn id="7" presetID="42" presetClass="path" presetSubtype="0" accel="50000" decel="50000" fill="hold" grpId="0" nodeType="withEffect">
                                  <p:stCondLst>
                                    <p:cond delay="0"/>
                                  </p:stCondLst>
                                  <p:childTnLst>
                                    <p:animMotion origin="layout" path="M 3.75E-6 -4.62428E-7 L -1.4194 -0.00139 " pathEditMode="relative" rAng="0" ptsTypes="AA">
                                      <p:cBhvr>
                                        <p:cTn id="8" dur="2750" fill="hold"/>
                                        <p:tgtEl>
                                          <p:spTgt spid="127"/>
                                        </p:tgtEl>
                                        <p:attrNameLst>
                                          <p:attrName>ppt_x</p:attrName>
                                          <p:attrName>ppt_y</p:attrName>
                                        </p:attrNameLst>
                                      </p:cBhvr>
                                      <p:rCtr x="-70977" y="-69"/>
                                    </p:animMotion>
                                  </p:childTnLst>
                                </p:cTn>
                              </p:par>
                              <p:par>
                                <p:cTn id="9" presetID="42" presetClass="path" presetSubtype="0" accel="50000" decel="50000" fill="hold" grpId="0" nodeType="withEffect">
                                  <p:stCondLst>
                                    <p:cond delay="0"/>
                                  </p:stCondLst>
                                  <p:childTnLst>
                                    <p:animMotion origin="layout" path="M -1.25E-6 -4.62428E-7 L 1.50104 -0.00139 " pathEditMode="relative" rAng="0" ptsTypes="AA">
                                      <p:cBhvr>
                                        <p:cTn id="10" dur="2500" fill="hold"/>
                                        <p:tgtEl>
                                          <p:spTgt spid="128"/>
                                        </p:tgtEl>
                                        <p:attrNameLst>
                                          <p:attrName>ppt_x</p:attrName>
                                          <p:attrName>ppt_y</p:attrName>
                                        </p:attrNameLst>
                                      </p:cBhvr>
                                      <p:rCtr x="75052" y="-69"/>
                                    </p:animMotion>
                                  </p:childTnLst>
                                </p:cTn>
                              </p:par>
                              <p:par>
                                <p:cTn id="11" presetID="42" presetClass="path" presetSubtype="0" accel="50000" decel="50000" fill="hold" grpId="0" nodeType="withEffect">
                                  <p:stCondLst>
                                    <p:cond delay="0"/>
                                  </p:stCondLst>
                                  <p:childTnLst>
                                    <p:animMotion origin="layout" path="M 3.125E-6 -4.62428E-7 L 1.44505 -0.00139 " pathEditMode="relative" rAng="0" ptsTypes="AA">
                                      <p:cBhvr>
                                        <p:cTn id="12" dur="2250" fill="hold"/>
                                        <p:tgtEl>
                                          <p:spTgt spid="129"/>
                                        </p:tgtEl>
                                        <p:attrNameLst>
                                          <p:attrName>ppt_x</p:attrName>
                                          <p:attrName>ppt_y</p:attrName>
                                        </p:attrNameLst>
                                      </p:cBhvr>
                                      <p:rCtr x="72253" y="-69"/>
                                    </p:animMotion>
                                  </p:childTnLst>
                                </p:cTn>
                              </p:par>
                            </p:childTnLst>
                          </p:cTn>
                        </p:par>
                        <p:par>
                          <p:cTn id="13" fill="hold">
                            <p:stCondLst>
                              <p:cond delay="2000"/>
                            </p:stCondLst>
                            <p:childTnLst>
                              <p:par>
                                <p:cTn id="14" presetID="12" presetClass="entr" presetSubtype="8" fill="hold" nodeType="afterEffect">
                                  <p:stCondLst>
                                    <p:cond delay="0"/>
                                  </p:stCondLst>
                                  <p:childTnLst>
                                    <p:set>
                                      <p:cBhvr>
                                        <p:cTn id="15" dur="1" fill="hold">
                                          <p:stCondLst>
                                            <p:cond delay="0"/>
                                          </p:stCondLst>
                                        </p:cTn>
                                        <p:tgtEl>
                                          <p:spTgt spid="108"/>
                                        </p:tgtEl>
                                        <p:attrNameLst>
                                          <p:attrName>style.visibility</p:attrName>
                                        </p:attrNameLst>
                                      </p:cBhvr>
                                      <p:to>
                                        <p:strVal val="visible"/>
                                      </p:to>
                                    </p:set>
                                    <p:anim calcmode="lin" valueType="num">
                                      <p:cBhvr additive="base">
                                        <p:cTn id="16" dur="500"/>
                                        <p:tgtEl>
                                          <p:spTgt spid="108"/>
                                        </p:tgtEl>
                                        <p:attrNameLst>
                                          <p:attrName>ppt_x</p:attrName>
                                        </p:attrNameLst>
                                      </p:cBhvr>
                                      <p:tavLst>
                                        <p:tav tm="0">
                                          <p:val>
                                            <p:strVal val="#ppt_x-#ppt_w*1.125000"/>
                                          </p:val>
                                        </p:tav>
                                        <p:tav tm="100000">
                                          <p:val>
                                            <p:strVal val="#ppt_x"/>
                                          </p:val>
                                        </p:tav>
                                      </p:tavLst>
                                    </p:anim>
                                    <p:animEffect transition="in" filter="wipe(right)">
                                      <p:cBhvr>
                                        <p:cTn id="17" dur="500"/>
                                        <p:tgtEl>
                                          <p:spTgt spid="108"/>
                                        </p:tgtEl>
                                      </p:cBhvr>
                                    </p:animEffect>
                                  </p:childTnLst>
                                </p:cTn>
                              </p:par>
                            </p:childTnLst>
                          </p:cTn>
                        </p:par>
                        <p:par>
                          <p:cTn id="18" fill="hold">
                            <p:stCondLst>
                              <p:cond delay="2500"/>
                            </p:stCondLst>
                            <p:childTnLst>
                              <p:par>
                                <p:cTn id="19" presetID="16" presetClass="entr" presetSubtype="2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bldLvl="0" animBg="1"/>
      <p:bldP spid="127" grpId="0" bldLvl="0" animBg="1"/>
      <p:bldP spid="128" grpId="0" bldLvl="0" animBg="1"/>
      <p:bldP spid="129" grpId="0" bldLvl="0" animBg="1"/>
      <p:bldP spid="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8110" y="765175"/>
            <a:ext cx="12020550" cy="6339840"/>
          </a:xfrm>
          <a:prstGeom prst="rect">
            <a:avLst/>
          </a:prstGeom>
          <a:noFill/>
        </p:spPr>
        <p:txBody>
          <a:bodyPr wrap="square" lIns="0" tIns="0" rIns="0" bIns="0" rtlCol="0" anchor="t">
            <a:spAutoFit/>
          </a:bodyPr>
          <a:p>
            <a:r>
              <a:rPr lang="en-US" altLang="zh-CN" sz="3200">
                <a:sym typeface="+mn-ea"/>
              </a:rPr>
              <a:t>Although music therapy is not yet considered a mainstream treatment, it is recognized more and more as a useful addition to traditional treatment. </a:t>
            </a:r>
            <a:endParaRPr lang="en-US" altLang="zh-CN" sz="3200">
              <a:sym typeface="+mn-ea"/>
            </a:endParaRPr>
          </a:p>
          <a:p>
            <a:r>
              <a:rPr lang="zh-CN" altLang="en-US" sz="2800" b="1">
                <a:solidFill>
                  <a:srgbClr val="FF0000"/>
                </a:solidFill>
                <a:sym typeface="+mn-ea"/>
              </a:rPr>
              <a:t>句型变化</a:t>
            </a:r>
            <a:endParaRPr lang="en-US" altLang="zh-CN" sz="2800" b="1" dirty="0" smtClean="0">
              <a:solidFill>
                <a:srgbClr val="FF0000"/>
              </a:solidFill>
              <a:latin typeface="+mj-lt"/>
              <a:ea typeface="微软雅黑" panose="020B0503020204020204" pitchFamily="34" charset="-122"/>
              <a:cs typeface="+mj-lt"/>
            </a:endParaRPr>
          </a:p>
          <a:p>
            <a:r>
              <a:rPr lang="en-US" altLang="zh-CN" sz="3200" b="1" dirty="0" smtClean="0">
                <a:solidFill>
                  <a:schemeClr val="tx1"/>
                </a:solidFill>
                <a:latin typeface="+mj-lt"/>
                <a:ea typeface="微软雅黑" panose="020B0503020204020204" pitchFamily="34" charset="-122"/>
                <a:cs typeface="+mj-lt"/>
              </a:rPr>
              <a:t>although</a:t>
            </a:r>
            <a:endParaRPr lang="en-US" altLang="zh-CN" sz="3200" b="1" dirty="0" smtClean="0">
              <a:solidFill>
                <a:schemeClr val="tx1"/>
              </a:solidFill>
              <a:latin typeface="+mj-lt"/>
              <a:ea typeface="微软雅黑" panose="020B0503020204020204" pitchFamily="34" charset="-122"/>
              <a:cs typeface="+mj-lt"/>
            </a:endParaRPr>
          </a:p>
          <a:p>
            <a:r>
              <a:rPr lang="en-US" altLang="zh-CN" sz="3200" dirty="0" smtClean="0">
                <a:solidFill>
                  <a:schemeClr val="tx1"/>
                </a:solidFill>
                <a:latin typeface="+mj-lt"/>
                <a:ea typeface="微软雅黑" panose="020B0503020204020204" pitchFamily="34" charset="-122"/>
                <a:cs typeface="+mj-lt"/>
              </a:rPr>
              <a:t>______/_________/________/__________</a:t>
            </a:r>
            <a:endParaRPr lang="en-US" altLang="zh-CN" sz="3200" dirty="0" smtClean="0">
              <a:solidFill>
                <a:schemeClr val="tx1"/>
              </a:solidFill>
              <a:latin typeface="+mj-lt"/>
              <a:ea typeface="微软雅黑" panose="020B0503020204020204" pitchFamily="34" charset="-122"/>
              <a:cs typeface="+mj-lt"/>
            </a:endParaRPr>
          </a:p>
          <a:p>
            <a:r>
              <a:rPr lang="en-US" altLang="zh-CN" sz="3200" dirty="0" smtClean="0">
                <a:solidFill>
                  <a:schemeClr val="tx1"/>
                </a:solidFill>
                <a:ea typeface="微软雅黑" panose="020B0503020204020204" pitchFamily="34" charset="-122"/>
                <a:cs typeface="Calibri" panose="020F0502020204030204" pitchFamily="34" charset="0"/>
              </a:rPr>
              <a:t>_________________as music therapy is not yet considered, it is....</a:t>
            </a:r>
            <a:endParaRPr lang="en-US" altLang="zh-CN" sz="3200" dirty="0" smtClean="0">
              <a:solidFill>
                <a:schemeClr val="tx1"/>
              </a:solidFill>
              <a:ea typeface="微软雅黑" panose="020B0503020204020204" pitchFamily="34" charset="-122"/>
              <a:cs typeface="Calibri" panose="020F0502020204030204" pitchFamily="34" charset="0"/>
            </a:endParaRPr>
          </a:p>
          <a:p>
            <a:r>
              <a:rPr lang="en-US" altLang="zh-CN" sz="3200" dirty="0" smtClean="0">
                <a:solidFill>
                  <a:schemeClr val="tx1"/>
                </a:solidFill>
                <a:ea typeface="微软雅黑" panose="020B0503020204020204" pitchFamily="34" charset="-122"/>
                <a:cs typeface="Calibri" panose="020F0502020204030204" pitchFamily="34" charset="0"/>
              </a:rPr>
              <a:t>Despite/In spite of the fact ___________________________________,...</a:t>
            </a:r>
            <a:endParaRPr lang="en-US" altLang="zh-CN" sz="3200" dirty="0" smtClean="0">
              <a:solidFill>
                <a:schemeClr val="tx1"/>
              </a:solidFill>
              <a:ea typeface="微软雅黑" panose="020B0503020204020204" pitchFamily="34" charset="-122"/>
              <a:cs typeface="Calibri" panose="020F0502020204030204" pitchFamily="34" charset="0"/>
            </a:endParaRPr>
          </a:p>
          <a:p>
            <a:r>
              <a:rPr lang="en-US" altLang="zh-CN" sz="3200" b="1" dirty="0" smtClean="0">
                <a:solidFill>
                  <a:schemeClr val="tx1"/>
                </a:solidFill>
                <a:ea typeface="微软雅黑" panose="020B0503020204020204" pitchFamily="34" charset="-122"/>
                <a:cs typeface="Calibri" panose="020F0502020204030204" pitchFamily="34" charset="0"/>
              </a:rPr>
              <a:t>it is recognized more and more as a useful addition to...</a:t>
            </a:r>
            <a:endParaRPr lang="en-US" altLang="zh-CN" sz="3200" b="1" dirty="0" smtClean="0">
              <a:solidFill>
                <a:schemeClr val="tx1"/>
              </a:solidFill>
              <a:ea typeface="微软雅黑" panose="020B0503020204020204" pitchFamily="34" charset="-122"/>
              <a:cs typeface="Calibri" panose="020F0502020204030204" pitchFamily="34" charset="0"/>
            </a:endParaRPr>
          </a:p>
          <a:p>
            <a:r>
              <a:rPr lang="en-US" altLang="zh-CN" sz="3200" dirty="0" smtClean="0">
                <a:solidFill>
                  <a:schemeClr val="tx1"/>
                </a:solidFill>
                <a:ea typeface="微软雅黑" panose="020B0503020204020204" pitchFamily="34" charset="-122"/>
                <a:cs typeface="Calibri" panose="020F0502020204030204" pitchFamily="34" charset="0"/>
              </a:rPr>
              <a:t>it is ________________ regarded/considered as an effective ________ /_______ to traditional...</a:t>
            </a:r>
            <a:endParaRPr lang="en-US" altLang="zh-CN" sz="3200" dirty="0" smtClean="0">
              <a:solidFill>
                <a:schemeClr val="tx1"/>
              </a:solidFill>
              <a:ea typeface="微软雅黑" panose="020B0503020204020204" pitchFamily="34" charset="-122"/>
              <a:cs typeface="Calibri" panose="020F0502020204030204" pitchFamily="34" charset="0"/>
            </a:endParaRPr>
          </a:p>
          <a:p>
            <a:r>
              <a:rPr lang="en-US" altLang="zh-CN" sz="3200" dirty="0" smtClean="0">
                <a:solidFill>
                  <a:schemeClr val="tx1"/>
                </a:solidFill>
                <a:ea typeface="微软雅黑" panose="020B0503020204020204" pitchFamily="34" charset="-122"/>
                <a:cs typeface="Calibri" panose="020F0502020204030204" pitchFamily="34" charset="0"/>
              </a:rPr>
              <a:t>it is gaining _________________ as an _____ way to assist ...</a:t>
            </a:r>
            <a:endParaRPr lang="en-US" altLang="zh-CN" sz="3200" dirty="0" smtClean="0">
              <a:solidFill>
                <a:schemeClr val="tx1"/>
              </a:solidFill>
              <a:ea typeface="微软雅黑" panose="020B0503020204020204" pitchFamily="34" charset="-122"/>
              <a:cs typeface="Calibri" panose="020F0502020204030204" pitchFamily="34" charset="0"/>
            </a:endParaRPr>
          </a:p>
          <a:p>
            <a:endParaRPr lang="zh-CN" altLang="en-US" sz="3200" dirty="0" smtClean="0">
              <a:solidFill>
                <a:schemeClr val="tx1"/>
              </a:solidFill>
              <a:ea typeface="微软雅黑" panose="020B0503020204020204" pitchFamily="34" charset="-122"/>
              <a:cs typeface="Calibri" panose="020F0502020204030204" pitchFamily="34" charset="0"/>
            </a:endParaRPr>
          </a:p>
        </p:txBody>
      </p:sp>
      <p:sp>
        <p:nvSpPr>
          <p:cNvPr id="17" name="矩形 16"/>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6894830" y="27940"/>
            <a:ext cx="2141855"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9"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0"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1" name="TextBox 29"/>
          <p:cNvSpPr txBox="1"/>
          <p:nvPr/>
        </p:nvSpPr>
        <p:spPr>
          <a:xfrm>
            <a:off x="4645220"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8975273" y="1890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10472023" y="1534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TextBox 33"/>
          <p:cNvSpPr txBox="1"/>
          <p:nvPr/>
        </p:nvSpPr>
        <p:spPr>
          <a:xfrm>
            <a:off x="9047536"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36"/>
          <p:cNvSpPr txBox="1"/>
          <p:nvPr/>
        </p:nvSpPr>
        <p:spPr>
          <a:xfrm>
            <a:off x="7075170" y="167005"/>
            <a:ext cx="1771650" cy="368935"/>
          </a:xfrm>
          <a:prstGeom prst="rect">
            <a:avLst/>
          </a:prstGeom>
          <a:noFill/>
        </p:spPr>
        <p:txBody>
          <a:bodyPr wrap="square" lIns="0" tIns="0" rIns="0" bIns="0" rtlCol="0">
            <a:spAutoFit/>
          </a:bodyPr>
          <a:p>
            <a:r>
              <a:rPr lang="en-US" altLang="zh-CN" sz="2400" b="1" dirty="0">
                <a:solidFill>
                  <a:schemeClr val="bg2"/>
                </a:solidFill>
                <a:latin typeface="微软雅黑" panose="020B0503020204020204" pitchFamily="34" charset="-122"/>
                <a:ea typeface="微软雅黑" panose="020B0503020204020204" pitchFamily="34" charset="-122"/>
              </a:rPr>
              <a:t>Paraphrase</a:t>
            </a:r>
            <a:endParaRPr lang="en-US" altLang="zh-CN" sz="2400" b="1" dirty="0">
              <a:solidFill>
                <a:schemeClr val="bg2"/>
              </a:solidFill>
              <a:latin typeface="微软雅黑" panose="020B0503020204020204" pitchFamily="34" charset="-122"/>
              <a:ea typeface="微软雅黑" panose="020B0503020204020204" pitchFamily="34" charset="-122"/>
            </a:endParaRPr>
          </a:p>
        </p:txBody>
      </p:sp>
      <p:sp>
        <p:nvSpPr>
          <p:cNvPr id="28" name="矩形 27"/>
          <p:cNvSpPr/>
          <p:nvPr/>
        </p:nvSpPr>
        <p:spPr>
          <a:xfrm>
            <a:off x="5744228" y="18458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TextBox 32"/>
          <p:cNvSpPr txBox="1"/>
          <p:nvPr/>
        </p:nvSpPr>
        <p:spPr>
          <a:xfrm>
            <a:off x="5882815" y="202819"/>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0"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189865" y="3717925"/>
            <a:ext cx="3679825" cy="430530"/>
          </a:xfrm>
          <a:prstGeom prst="rect">
            <a:avLst/>
          </a:prstGeom>
          <a:noFill/>
        </p:spPr>
        <p:txBody>
          <a:bodyPr wrap="square" lIns="0" tIns="0" rIns="0" bIns="0" rtlCol="0" anchor="t">
            <a:spAutoFit/>
          </a:bodyPr>
          <a:p>
            <a:r>
              <a:rPr lang="en-US" altLang="zh-CN" sz="2800">
                <a:solidFill>
                  <a:srgbClr val="FF0000"/>
                </a:solidFill>
                <a:sym typeface="+mn-ea"/>
              </a:rPr>
              <a:t>Mainstream treatment</a:t>
            </a:r>
            <a:endParaRPr lang="en-US" altLang="zh-CN" sz="2800" b="1"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32" name="文本框 31"/>
          <p:cNvSpPr txBox="1"/>
          <p:nvPr/>
        </p:nvSpPr>
        <p:spPr>
          <a:xfrm>
            <a:off x="4518025" y="4149725"/>
            <a:ext cx="7428865" cy="430530"/>
          </a:xfrm>
          <a:prstGeom prst="rect">
            <a:avLst/>
          </a:prstGeom>
          <a:noFill/>
        </p:spPr>
        <p:txBody>
          <a:bodyPr wrap="square" lIns="0" tIns="0" rIns="0" bIns="0" rtlCol="0" anchor="t">
            <a:spAutoFit/>
          </a:bodyPr>
          <a:p>
            <a:r>
              <a:rPr lang="en-US" altLang="zh-CN" sz="2800">
                <a:solidFill>
                  <a:srgbClr val="FF0000"/>
                </a:solidFill>
                <a:sym typeface="+mn-ea"/>
              </a:rPr>
              <a:t> that music therapy is not a main/major treatment</a:t>
            </a:r>
            <a:endParaRPr lang="en-US" altLang="zh-CN" sz="2800" b="1"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33" name="文本框 32"/>
          <p:cNvSpPr txBox="1"/>
          <p:nvPr/>
        </p:nvSpPr>
        <p:spPr>
          <a:xfrm>
            <a:off x="838200" y="5158105"/>
            <a:ext cx="3679825" cy="430530"/>
          </a:xfrm>
          <a:prstGeom prst="rect">
            <a:avLst/>
          </a:prstGeom>
          <a:noFill/>
        </p:spPr>
        <p:txBody>
          <a:bodyPr wrap="square" lIns="0" tIns="0" rIns="0" bIns="0" rtlCol="0" anchor="t">
            <a:spAutoFit/>
          </a:bodyPr>
          <a:p>
            <a:r>
              <a:rPr lang="en-US" altLang="zh-CN" sz="2800">
                <a:solidFill>
                  <a:srgbClr val="FF0000"/>
                </a:solidFill>
                <a:sym typeface="+mn-ea"/>
              </a:rPr>
              <a:t>increasingly/growingly</a:t>
            </a:r>
            <a:endParaRPr lang="en-US" altLang="zh-CN" sz="2800" b="1"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34" name="文本框 33"/>
          <p:cNvSpPr txBox="1"/>
          <p:nvPr/>
        </p:nvSpPr>
        <p:spPr>
          <a:xfrm>
            <a:off x="10055225" y="5158105"/>
            <a:ext cx="3679825" cy="430530"/>
          </a:xfrm>
          <a:prstGeom prst="rect">
            <a:avLst/>
          </a:prstGeom>
          <a:noFill/>
        </p:spPr>
        <p:txBody>
          <a:bodyPr wrap="square" lIns="0" tIns="0" rIns="0" bIns="0" rtlCol="0" anchor="t">
            <a:spAutoFit/>
          </a:bodyPr>
          <a:p>
            <a:r>
              <a:rPr lang="en-US" altLang="zh-CN" sz="2800">
                <a:solidFill>
                  <a:srgbClr val="FF0000"/>
                </a:solidFill>
                <a:sym typeface="+mn-ea"/>
              </a:rPr>
              <a:t>supplement</a:t>
            </a:r>
            <a:endParaRPr lang="en-US" altLang="zh-CN" sz="2800" b="1"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35" name="文本框 34"/>
          <p:cNvSpPr txBox="1"/>
          <p:nvPr/>
        </p:nvSpPr>
        <p:spPr>
          <a:xfrm>
            <a:off x="478155" y="5588635"/>
            <a:ext cx="1914525" cy="430530"/>
          </a:xfrm>
          <a:prstGeom prst="rect">
            <a:avLst/>
          </a:prstGeom>
          <a:noFill/>
        </p:spPr>
        <p:txBody>
          <a:bodyPr wrap="square" lIns="0" tIns="0" rIns="0" bIns="0" rtlCol="0" anchor="t">
            <a:spAutoFit/>
          </a:bodyPr>
          <a:p>
            <a:r>
              <a:rPr lang="en-US" altLang="zh-CN" sz="2800">
                <a:solidFill>
                  <a:srgbClr val="FF0000"/>
                </a:solidFill>
                <a:sym typeface="+mn-ea"/>
              </a:rPr>
              <a:t>helper</a:t>
            </a:r>
            <a:endParaRPr lang="en-US" altLang="zh-CN" sz="2800" b="1"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36" name="文本框 35"/>
          <p:cNvSpPr txBox="1"/>
          <p:nvPr/>
        </p:nvSpPr>
        <p:spPr>
          <a:xfrm>
            <a:off x="2134235" y="6093460"/>
            <a:ext cx="3679825" cy="430530"/>
          </a:xfrm>
          <a:prstGeom prst="rect">
            <a:avLst/>
          </a:prstGeom>
          <a:noFill/>
        </p:spPr>
        <p:txBody>
          <a:bodyPr wrap="square" lIns="0" tIns="0" rIns="0" bIns="0" rtlCol="0" anchor="t">
            <a:spAutoFit/>
          </a:bodyPr>
          <a:p>
            <a:r>
              <a:rPr lang="en-US" altLang="zh-CN" sz="2800">
                <a:solidFill>
                  <a:srgbClr val="FF0000"/>
                </a:solidFill>
                <a:sym typeface="+mn-ea"/>
              </a:rPr>
              <a:t>increasing recognition</a:t>
            </a:r>
            <a:endParaRPr lang="en-US" altLang="zh-CN" sz="2800" b="1"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37" name="文本框 36"/>
          <p:cNvSpPr txBox="1"/>
          <p:nvPr/>
        </p:nvSpPr>
        <p:spPr>
          <a:xfrm>
            <a:off x="6598920" y="6093460"/>
            <a:ext cx="1497965" cy="430530"/>
          </a:xfrm>
          <a:prstGeom prst="rect">
            <a:avLst/>
          </a:prstGeom>
          <a:noFill/>
        </p:spPr>
        <p:txBody>
          <a:bodyPr wrap="square" lIns="0" tIns="0" rIns="0" bIns="0" rtlCol="0" anchor="t">
            <a:spAutoFit/>
          </a:bodyPr>
          <a:p>
            <a:r>
              <a:rPr lang="en-US" altLang="zh-CN" sz="2800">
                <a:solidFill>
                  <a:srgbClr val="FF0000"/>
                </a:solidFill>
                <a:sym typeface="+mn-ea"/>
              </a:rPr>
              <a:t>extra</a:t>
            </a:r>
            <a:endParaRPr lang="en-US" altLang="zh-CN" sz="2800" b="1" dirty="0" smtClean="0">
              <a:solidFill>
                <a:srgbClr val="FF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406400" y="3167380"/>
            <a:ext cx="6395085" cy="430530"/>
          </a:xfrm>
          <a:prstGeom prst="rect">
            <a:avLst/>
          </a:prstGeom>
          <a:noFill/>
        </p:spPr>
        <p:txBody>
          <a:bodyPr wrap="none" lIns="0" tIns="0" rIns="0" bIns="0" rtlCol="0" anchor="t">
            <a:spAutoFit/>
          </a:bodyPr>
          <a:p>
            <a:r>
              <a:rPr lang="en-US" altLang="zh-CN" sz="2800" dirty="0" smtClean="0">
                <a:solidFill>
                  <a:srgbClr val="FF0000"/>
                </a:solidFill>
                <a:ea typeface="微软雅黑" panose="020B0503020204020204" pitchFamily="34" charset="-122"/>
                <a:cs typeface="Calibri" panose="020F0502020204030204" pitchFamily="34" charset="0"/>
                <a:sym typeface="+mn-ea"/>
              </a:rPr>
              <a:t>while      as(</a:t>
            </a:r>
            <a:r>
              <a:rPr lang="zh-CN" altLang="en-US" sz="2800" dirty="0" smtClean="0">
                <a:solidFill>
                  <a:srgbClr val="FF0000"/>
                </a:solidFill>
                <a:ea typeface="微软雅黑" panose="020B0503020204020204" pitchFamily="34" charset="-122"/>
                <a:cs typeface="Calibri" panose="020F0502020204030204" pitchFamily="34" charset="0"/>
                <a:sym typeface="+mn-ea"/>
              </a:rPr>
              <a:t>放句中</a:t>
            </a:r>
            <a:r>
              <a:rPr lang="en-US" altLang="zh-CN" sz="2800" dirty="0" smtClean="0">
                <a:solidFill>
                  <a:srgbClr val="FF0000"/>
                </a:solidFill>
                <a:ea typeface="微软雅黑" panose="020B0503020204020204" pitchFamily="34" charset="-122"/>
                <a:cs typeface="Calibri" panose="020F0502020204030204" pitchFamily="34" charset="0"/>
                <a:sym typeface="+mn-ea"/>
              </a:rPr>
              <a:t>)      despite       in spite of</a:t>
            </a:r>
            <a:endParaRPr lang="en-US" altLang="zh-CN" sz="2800" b="1" dirty="0" smtClean="0">
              <a:solidFill>
                <a:srgbClr val="FF0000"/>
              </a:solidFill>
              <a:latin typeface="微软雅黑" panose="020B0503020204020204" pitchFamily="34" charset="-122"/>
              <a:ea typeface="微软雅黑" panose="020B0503020204020204" pitchFamily="34" charset="-122"/>
              <a:cs typeface="Calibri" panose="020F050202020403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2" grpId="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6894830" y="27940"/>
            <a:ext cx="2141855"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9"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0"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1" name="TextBox 29"/>
          <p:cNvSpPr txBox="1"/>
          <p:nvPr/>
        </p:nvSpPr>
        <p:spPr>
          <a:xfrm>
            <a:off x="4645220"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8975273" y="1890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nvSpPr>
        <p:spPr>
          <a:xfrm>
            <a:off x="10472023" y="1534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TextBox 33"/>
          <p:cNvSpPr txBox="1"/>
          <p:nvPr/>
        </p:nvSpPr>
        <p:spPr>
          <a:xfrm>
            <a:off x="9047536"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36"/>
          <p:cNvSpPr txBox="1"/>
          <p:nvPr/>
        </p:nvSpPr>
        <p:spPr>
          <a:xfrm>
            <a:off x="7075170" y="167005"/>
            <a:ext cx="1771650" cy="368935"/>
          </a:xfrm>
          <a:prstGeom prst="rect">
            <a:avLst/>
          </a:prstGeom>
          <a:noFill/>
        </p:spPr>
        <p:txBody>
          <a:bodyPr wrap="square" lIns="0" tIns="0" rIns="0" bIns="0" rtlCol="0">
            <a:spAutoFit/>
          </a:bodyPr>
          <a:p>
            <a:r>
              <a:rPr lang="en-US" altLang="zh-CN" sz="2400" b="1" dirty="0">
                <a:solidFill>
                  <a:schemeClr val="bg2"/>
                </a:solidFill>
                <a:latin typeface="微软雅黑" panose="020B0503020204020204" pitchFamily="34" charset="-122"/>
                <a:ea typeface="微软雅黑" panose="020B0503020204020204" pitchFamily="34" charset="-122"/>
              </a:rPr>
              <a:t>Paraphrase</a:t>
            </a:r>
            <a:endParaRPr lang="en-US" altLang="zh-CN" sz="2400" b="1" dirty="0">
              <a:solidFill>
                <a:schemeClr val="bg2"/>
              </a:solidFill>
              <a:latin typeface="微软雅黑" panose="020B0503020204020204" pitchFamily="34" charset="-122"/>
              <a:ea typeface="微软雅黑" panose="020B0503020204020204" pitchFamily="34" charset="-122"/>
            </a:endParaRPr>
          </a:p>
        </p:txBody>
      </p:sp>
      <p:sp>
        <p:nvSpPr>
          <p:cNvPr id="28" name="矩形 27"/>
          <p:cNvSpPr/>
          <p:nvPr/>
        </p:nvSpPr>
        <p:spPr>
          <a:xfrm>
            <a:off x="5744228" y="18458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TextBox 32"/>
          <p:cNvSpPr txBox="1"/>
          <p:nvPr/>
        </p:nvSpPr>
        <p:spPr>
          <a:xfrm>
            <a:off x="5882815" y="202819"/>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0"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189553" y="1112031"/>
            <a:ext cx="7672301" cy="583565"/>
          </a:xfrm>
          <a:prstGeom prst="rect">
            <a:avLst/>
          </a:prstGeom>
          <a:noFill/>
        </p:spPr>
        <p:txBody>
          <a:bodyPr wrap="square" rtlCol="0">
            <a:spAutoFit/>
          </a:bodyPr>
          <a:p>
            <a:r>
              <a:rPr lang="en-US" altLang="zh-CN" sz="3200" dirty="0">
                <a:solidFill>
                  <a:srgbClr val="0F5E8C"/>
                </a:solidFill>
              </a:rPr>
              <a:t>Which version</a:t>
            </a:r>
            <a:r>
              <a:rPr lang="zh-CN" altLang="en-US" sz="3200" dirty="0">
                <a:solidFill>
                  <a:srgbClr val="0F5E8C"/>
                </a:solidFill>
              </a:rPr>
              <a:t> </a:t>
            </a:r>
            <a:r>
              <a:rPr lang="en-US" altLang="zh-CN" sz="3200" dirty="0">
                <a:solidFill>
                  <a:srgbClr val="0F5E8C"/>
                </a:solidFill>
              </a:rPr>
              <a:t>is</a:t>
            </a:r>
            <a:r>
              <a:rPr lang="zh-CN" altLang="en-US" sz="3200" dirty="0">
                <a:solidFill>
                  <a:srgbClr val="0F5E8C"/>
                </a:solidFill>
              </a:rPr>
              <a:t> </a:t>
            </a:r>
            <a:r>
              <a:rPr lang="en-US" altLang="zh-CN" sz="3200" dirty="0">
                <a:solidFill>
                  <a:srgbClr val="0F5E8C"/>
                </a:solidFill>
              </a:rPr>
              <a:t>your preference?</a:t>
            </a:r>
            <a:r>
              <a:rPr lang="zh-CN" altLang="en-US" sz="3200" dirty="0">
                <a:solidFill>
                  <a:srgbClr val="0F5E8C"/>
                </a:solidFill>
              </a:rPr>
              <a:t> </a:t>
            </a:r>
            <a:endParaRPr lang="zh-CN" altLang="en-US" sz="3200" dirty="0">
              <a:solidFill>
                <a:srgbClr val="0F5E8C"/>
              </a:solidFill>
            </a:endParaRPr>
          </a:p>
        </p:txBody>
      </p:sp>
      <p:sp>
        <p:nvSpPr>
          <p:cNvPr id="4" name="文本框 3"/>
          <p:cNvSpPr txBox="1"/>
          <p:nvPr/>
        </p:nvSpPr>
        <p:spPr>
          <a:xfrm>
            <a:off x="765810" y="1920875"/>
            <a:ext cx="10273665" cy="4431665"/>
          </a:xfrm>
          <a:prstGeom prst="rect">
            <a:avLst/>
          </a:prstGeom>
          <a:noFill/>
        </p:spPr>
        <p:txBody>
          <a:bodyPr wrap="square" lIns="0" tIns="0" rIns="0" bIns="0" rtlCol="0">
            <a:spAutoFit/>
          </a:bodyPr>
          <a:p>
            <a:r>
              <a:rPr lang="en-US" altLang="zh-CN" sz="3200" dirty="0" smtClean="0">
                <a:solidFill>
                  <a:schemeClr val="tx1"/>
                </a:solidFill>
                <a:ea typeface="微软雅黑" panose="020B0503020204020204" pitchFamily="34" charset="-122"/>
                <a:cs typeface="Calibri" panose="020F0502020204030204" pitchFamily="34" charset="0"/>
              </a:rPr>
              <a:t>A. </a:t>
            </a:r>
            <a:r>
              <a:rPr lang="en-US" altLang="zh-CN" sz="3200" dirty="0" smtClean="0">
                <a:ea typeface="微软雅黑" panose="020B0503020204020204" pitchFamily="34" charset="-122"/>
                <a:cs typeface="Calibri" panose="020F0502020204030204" pitchFamily="34" charset="0"/>
                <a:sym typeface="+mn-ea"/>
              </a:rPr>
              <a:t> Major treatment as music therapy is not yet considered, it is increasingly recognized as an effective supplement to traditional treatment.</a:t>
            </a:r>
            <a:endParaRPr lang="en-US" altLang="zh-CN" sz="3200" dirty="0" smtClean="0">
              <a:ea typeface="微软雅黑" panose="020B0503020204020204" pitchFamily="34" charset="-122"/>
              <a:cs typeface="Calibri" panose="020F0502020204030204" pitchFamily="34" charset="0"/>
              <a:sym typeface="+mn-ea"/>
            </a:endParaRPr>
          </a:p>
          <a:p>
            <a:r>
              <a:rPr lang="en-US" altLang="zh-CN" sz="3200" dirty="0" smtClean="0">
                <a:ea typeface="微软雅黑" panose="020B0503020204020204" pitchFamily="34" charset="-122"/>
                <a:cs typeface="Calibri" panose="020F0502020204030204" pitchFamily="34" charset="0"/>
                <a:sym typeface="+mn-ea"/>
              </a:rPr>
              <a:t>B. Despite the fact that music therapy is not yet the main treatment, it is gaining increasing recognition as an effective extra way to assist traditional treatment.</a:t>
            </a:r>
            <a:endParaRPr lang="en-US" altLang="zh-CN" sz="3200" dirty="0" smtClean="0">
              <a:ea typeface="微软雅黑" panose="020B0503020204020204" pitchFamily="34" charset="-122"/>
              <a:cs typeface="Calibri" panose="020F0502020204030204" pitchFamily="34" charset="0"/>
              <a:sym typeface="+mn-ea"/>
            </a:endParaRPr>
          </a:p>
          <a:p>
            <a:r>
              <a:rPr lang="en-US" altLang="zh-CN" sz="3200" dirty="0" smtClean="0">
                <a:ea typeface="微软雅黑" panose="020B0503020204020204" pitchFamily="34" charset="-122"/>
                <a:cs typeface="Calibri" panose="020F0502020204030204" pitchFamily="34" charset="0"/>
                <a:sym typeface="+mn-ea"/>
              </a:rPr>
              <a:t>C. Though music therapy is not adopted widely, it is regarded as an effective </a:t>
            </a:r>
            <a:r>
              <a:rPr lang="en-US" altLang="zh-CN" sz="3200" dirty="0" smtClean="0">
                <a:solidFill>
                  <a:schemeClr val="tx1"/>
                </a:solidFill>
                <a:ea typeface="微软雅黑" panose="020B0503020204020204" pitchFamily="34" charset="-122"/>
                <a:cs typeface="Calibri" panose="020F0502020204030204" pitchFamily="34" charset="0"/>
              </a:rPr>
              <a:t>helper to traditional treatment.</a:t>
            </a:r>
            <a:endParaRPr lang="en-US" altLang="zh-CN" sz="3200" dirty="0" smtClean="0">
              <a:solidFill>
                <a:schemeClr val="tx1"/>
              </a:solidFill>
              <a:ea typeface="微软雅黑" panose="020B0503020204020204" pitchFamily="34" charset="-122"/>
              <a:cs typeface="Calibri" panose="020F0502020204030204" pitchFamily="34" charset="0"/>
            </a:endParaRPr>
          </a:p>
          <a:p>
            <a:r>
              <a:rPr lang="en-US" altLang="zh-CN" sz="3200" dirty="0" smtClean="0">
                <a:solidFill>
                  <a:schemeClr val="tx1"/>
                </a:solidFill>
                <a:ea typeface="微软雅黑" panose="020B0503020204020204" pitchFamily="34" charset="-122"/>
                <a:cs typeface="Calibri" panose="020F0502020204030204" pitchFamily="34" charset="0"/>
              </a:rPr>
              <a:t> </a:t>
            </a:r>
            <a:endParaRPr lang="en-US" altLang="zh-CN" sz="3200" dirty="0" smtClean="0">
              <a:solidFill>
                <a:schemeClr val="tx1"/>
              </a:solidFill>
              <a:ea typeface="微软雅黑" panose="020B0503020204020204" pitchFamily="34"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8759190" y="32385"/>
            <a:ext cx="1809750"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9"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0"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21" name="TextBox 29"/>
          <p:cNvSpPr txBox="1"/>
          <p:nvPr/>
        </p:nvSpPr>
        <p:spPr>
          <a:xfrm>
            <a:off x="4645220"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6743248" y="1661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TextBox 33"/>
          <p:cNvSpPr txBox="1"/>
          <p:nvPr/>
        </p:nvSpPr>
        <p:spPr>
          <a:xfrm>
            <a:off x="8877991" y="171704"/>
            <a:ext cx="1572013" cy="368935"/>
          </a:xfrm>
          <a:prstGeom prst="rect">
            <a:avLst/>
          </a:prstGeom>
          <a:noFill/>
        </p:spPr>
        <p:txBody>
          <a:bodyPr wrap="square" lIns="0" tIns="0" rIns="0" bIns="0" rtlCol="0">
            <a:spAutoFit/>
          </a:bodyPr>
          <a:p>
            <a:r>
              <a:rPr lang="en-US" altLang="zh-CN" sz="2400" b="1" dirty="0">
                <a:solidFill>
                  <a:schemeClr val="bg1"/>
                </a:solidFill>
                <a:latin typeface="微软雅黑" panose="020B0503020204020204" pitchFamily="34" charset="-122"/>
                <a:ea typeface="微软雅黑" panose="020B0503020204020204" pitchFamily="34" charset="-122"/>
              </a:rPr>
              <a:t>Organize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6"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36"/>
          <p:cNvSpPr txBox="1"/>
          <p:nvPr/>
        </p:nvSpPr>
        <p:spPr>
          <a:xfrm>
            <a:off x="6814820" y="189230"/>
            <a:ext cx="1771650"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5744228" y="18458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TextBox 32"/>
          <p:cNvSpPr txBox="1"/>
          <p:nvPr/>
        </p:nvSpPr>
        <p:spPr>
          <a:xfrm>
            <a:off x="5879005" y="18948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0"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406400" y="981075"/>
            <a:ext cx="11186795" cy="4030980"/>
          </a:xfrm>
          <a:prstGeom prst="rect">
            <a:avLst/>
          </a:prstGeom>
          <a:noFill/>
          <a:ln w="9525">
            <a:noFill/>
          </a:ln>
        </p:spPr>
        <p:txBody>
          <a:bodyPr wrap="square">
            <a:spAutoFit/>
          </a:bodyPr>
          <a:p>
            <a:pPr marL="0" indent="266700"/>
            <a:r>
              <a:rPr lang="en-US" sz="3200" b="0">
                <a:latin typeface="Calibri" panose="020F0502020204030204" pitchFamily="34" charset="0"/>
                <a:ea typeface="宋体" panose="02010600030101010101" pitchFamily="2" charset="-122"/>
              </a:rPr>
              <a:t>    Music therapy is a useful way to treat various illnesses worldwide. (</a:t>
            </a:r>
            <a:r>
              <a:rPr lang="zh-CN" sz="3200" b="0">
                <a:latin typeface="Calibri" panose="020F0502020204030204" pitchFamily="34" charset="0"/>
                <a:ea typeface="宋体" panose="02010600030101010101" pitchFamily="2" charset="-122"/>
              </a:rPr>
              <a:t>要点一</a:t>
            </a:r>
            <a:r>
              <a:rPr lang="en-US" sz="3200" b="0">
                <a:latin typeface="Calibri" panose="020F0502020204030204" pitchFamily="34" charset="0"/>
                <a:ea typeface="宋体" panose="02010600030101010101" pitchFamily="2" charset="-122"/>
              </a:rPr>
              <a:t>)The reason is that comforting music or playing musical instruments can</a:t>
            </a:r>
            <a:r>
              <a:rPr lang="en-US" sz="3200" b="0">
                <a:latin typeface="Calibri" panose="020F0502020204030204" pitchFamily="34" charset="0"/>
                <a:ea typeface="宋体" panose="02010600030101010101" pitchFamily="2" charset="-122"/>
                <a:cs typeface="Times New Roman" panose="02020603050405020304" pitchFamily="18" charset="0"/>
              </a:rPr>
              <a:t> </a:t>
            </a:r>
            <a:r>
              <a:rPr lang="en-US" sz="3200" b="0">
                <a:latin typeface="Calibri" panose="020F0502020204030204" pitchFamily="34" charset="0"/>
                <a:ea typeface="宋体" panose="02010600030101010101" pitchFamily="2" charset="-122"/>
              </a:rPr>
              <a:t>activate our brain and help ease pressure and anxiety.(</a:t>
            </a:r>
            <a:r>
              <a:rPr lang="zh-CN" sz="3200" b="0">
                <a:latin typeface="Calibri" panose="020F0502020204030204" pitchFamily="34" charset="0"/>
                <a:ea typeface="宋体" panose="02010600030101010101" pitchFamily="2" charset="-122"/>
              </a:rPr>
              <a:t>要点二</a:t>
            </a:r>
            <a:r>
              <a:rPr lang="en-US" sz="3200" b="0">
                <a:latin typeface="Calibri" panose="020F0502020204030204" pitchFamily="34" charset="0"/>
                <a:ea typeface="宋体" panose="02010600030101010101" pitchFamily="2" charset="-122"/>
              </a:rPr>
              <a:t>)_________,  music has</a:t>
            </a:r>
            <a:r>
              <a:rPr lang="en-US" sz="3200" b="0">
                <a:latin typeface="Calibri" panose="020F0502020204030204" pitchFamily="34" charset="0"/>
                <a:ea typeface="宋体" panose="02010600030101010101" pitchFamily="2" charset="-122"/>
                <a:cs typeface="Times New Roman" panose="02020603050405020304" pitchFamily="18" charset="0"/>
              </a:rPr>
              <a:t> </a:t>
            </a:r>
            <a:r>
              <a:rPr lang="en-US" sz="3200" b="0">
                <a:latin typeface="Calibri" panose="020F0502020204030204" pitchFamily="34" charset="0"/>
                <a:ea typeface="宋体" panose="02010600030101010101" pitchFamily="2" charset="-122"/>
              </a:rPr>
              <a:t>already been proved to generate positive effects of reducing pain, developing the</a:t>
            </a:r>
            <a:r>
              <a:rPr lang="en-US" sz="3200" b="0">
                <a:latin typeface="Calibri" panose="020F0502020204030204" pitchFamily="34" charset="0"/>
                <a:ea typeface="宋体" panose="02010600030101010101" pitchFamily="2" charset="-122"/>
                <a:cs typeface="Times New Roman" panose="02020603050405020304" pitchFamily="18" charset="0"/>
              </a:rPr>
              <a:t> </a:t>
            </a:r>
            <a:r>
              <a:rPr lang="en-US" sz="3200" b="0">
                <a:latin typeface="Calibri" panose="020F0502020204030204" pitchFamily="34" charset="0"/>
                <a:ea typeface="宋体" panose="02010600030101010101" pitchFamily="2" charset="-122"/>
              </a:rPr>
              <a:t>babies brain, lowering blood pressure and slowing heart rate.(</a:t>
            </a:r>
            <a:r>
              <a:rPr lang="zh-CN" sz="3200" b="0">
                <a:latin typeface="Calibri" panose="020F0502020204030204" pitchFamily="34" charset="0"/>
                <a:ea typeface="宋体" panose="02010600030101010101" pitchFamily="2" charset="-122"/>
              </a:rPr>
              <a:t>要点三</a:t>
            </a:r>
            <a:r>
              <a:rPr lang="en-US" sz="3200" b="0">
                <a:latin typeface="Calibri" panose="020F0502020204030204" pitchFamily="34" charset="0"/>
                <a:ea typeface="宋体" panose="02010600030101010101" pitchFamily="2" charset="-122"/>
              </a:rPr>
              <a:t>)</a:t>
            </a:r>
            <a:r>
              <a:rPr lang="en-US" sz="3200" b="0">
                <a:latin typeface="Calibri" panose="020F0502020204030204" pitchFamily="34" charset="0"/>
                <a:ea typeface="宋体" panose="02010600030101010101" pitchFamily="2" charset="-122"/>
                <a:cs typeface="Times New Roman" panose="02020603050405020304" pitchFamily="18" charset="0"/>
              </a:rPr>
              <a:t> </a:t>
            </a:r>
            <a:r>
              <a:rPr lang="en-US" sz="3200" b="0">
                <a:latin typeface="Calibri" panose="020F0502020204030204" pitchFamily="34" charset="0"/>
                <a:ea typeface="宋体" panose="02010600030101010101" pitchFamily="2" charset="-122"/>
              </a:rPr>
              <a:t>Though music therapy is not adopted widely, it is regarded as an effective helper to traditional treatment.(</a:t>
            </a:r>
            <a:r>
              <a:rPr lang="zh-CN" sz="3200" b="0">
                <a:latin typeface="Calibri" panose="020F0502020204030204" pitchFamily="34" charset="0"/>
                <a:ea typeface="宋体" panose="02010600030101010101" pitchFamily="2" charset="-122"/>
              </a:rPr>
              <a:t>要点四</a:t>
            </a:r>
            <a:r>
              <a:rPr lang="en-US" sz="3200" b="0">
                <a:latin typeface="Calibri" panose="020F0502020204030204" pitchFamily="34" charset="0"/>
                <a:ea typeface="宋体" panose="02010600030101010101" pitchFamily="2" charset="-122"/>
              </a:rPr>
              <a:t>)</a:t>
            </a:r>
            <a:endParaRPr lang="zh-CN" altLang="en-US" sz="3200"/>
          </a:p>
        </p:txBody>
      </p:sp>
      <p:sp>
        <p:nvSpPr>
          <p:cNvPr id="15" name="文本框 14"/>
          <p:cNvSpPr txBox="1"/>
          <p:nvPr/>
        </p:nvSpPr>
        <p:spPr>
          <a:xfrm>
            <a:off x="175260" y="6366510"/>
            <a:ext cx="5318125" cy="460375"/>
          </a:xfrm>
          <a:prstGeom prst="rect">
            <a:avLst/>
          </a:prstGeom>
          <a:solidFill>
            <a:srgbClr val="ED6737"/>
          </a:solidFill>
        </p:spPr>
        <p:txBody>
          <a:bodyPr wrap="square" rtlCol="0">
            <a:spAutoFit/>
          </a:bodyPr>
          <a:p>
            <a:r>
              <a:rPr lang="en-US" altLang="zh-CN" sz="2400" dirty="0">
                <a:solidFill>
                  <a:schemeClr val="bg1"/>
                </a:solidFill>
                <a:latin typeface="+mj-lt"/>
                <a:ea typeface="+mj-ea"/>
              </a:rPr>
              <a:t>Tip4</a:t>
            </a:r>
            <a:r>
              <a:rPr lang="en-US" altLang="zh-CN" sz="2400" dirty="0">
                <a:solidFill>
                  <a:schemeClr val="bg1"/>
                </a:solidFill>
                <a:latin typeface="+mj-ea"/>
                <a:ea typeface="+mj-ea"/>
              </a:rPr>
              <a:t> </a:t>
            </a:r>
            <a:r>
              <a:rPr lang="zh-CN" altLang="en-US" sz="2400" dirty="0">
                <a:solidFill>
                  <a:schemeClr val="bg1"/>
                </a:solidFill>
                <a:latin typeface="+mj-ea"/>
                <a:ea typeface="+mj-ea"/>
              </a:rPr>
              <a:t>运用连接词，短文更连贯。</a:t>
            </a:r>
            <a:endParaRPr lang="zh-CN" altLang="en-US" sz="2400" dirty="0">
              <a:solidFill>
                <a:schemeClr val="bg1"/>
              </a:solidFill>
              <a:latin typeface="+mj-ea"/>
              <a:ea typeface="+mj-ea"/>
            </a:endParaRPr>
          </a:p>
        </p:txBody>
      </p:sp>
      <p:sp>
        <p:nvSpPr>
          <p:cNvPr id="2" name="文本框 1"/>
          <p:cNvSpPr txBox="1"/>
          <p:nvPr/>
        </p:nvSpPr>
        <p:spPr>
          <a:xfrm>
            <a:off x="1126490" y="5157470"/>
            <a:ext cx="8821420" cy="861695"/>
          </a:xfrm>
          <a:prstGeom prst="rect">
            <a:avLst/>
          </a:prstGeom>
          <a:noFill/>
        </p:spPr>
        <p:txBody>
          <a:bodyPr wrap="square" lIns="0" tIns="0" rIns="0" bIns="0" rtlCol="0">
            <a:spAutoFit/>
          </a:bodyPr>
          <a:p>
            <a:r>
              <a:rPr lang="zh-CN" altLang="en-US" sz="2800" dirty="0" smtClean="0">
                <a:solidFill>
                  <a:schemeClr val="tx1"/>
                </a:solidFill>
                <a:latin typeface="微软雅黑" panose="020B0503020204020204" pitchFamily="34" charset="-122"/>
                <a:ea typeface="微软雅黑" panose="020B0503020204020204" pitchFamily="34" charset="-122"/>
              </a:rPr>
              <a:t>并列：</a:t>
            </a:r>
            <a:r>
              <a:rPr lang="en-US" altLang="zh-CN" sz="2800" dirty="0" smtClean="0">
                <a:solidFill>
                  <a:schemeClr val="tx1"/>
                </a:solidFill>
                <a:latin typeface="微软雅黑" panose="020B0503020204020204" pitchFamily="34" charset="-122"/>
                <a:ea typeface="微软雅黑" panose="020B0503020204020204" pitchFamily="34" charset="-122"/>
              </a:rPr>
              <a:t>also, besides, additionally, furthermore, moreover, in addition</a:t>
            </a:r>
            <a:endParaRPr lang="en-US" altLang="zh-CN" sz="2800"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10294620" y="-5080"/>
            <a:ext cx="1809750"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4"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TextBox 29"/>
          <p:cNvSpPr txBox="1"/>
          <p:nvPr/>
        </p:nvSpPr>
        <p:spPr>
          <a:xfrm>
            <a:off x="4645220"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743248" y="1661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TextBox 33"/>
          <p:cNvSpPr txBox="1"/>
          <p:nvPr/>
        </p:nvSpPr>
        <p:spPr>
          <a:xfrm>
            <a:off x="8759246" y="171704"/>
            <a:ext cx="1572013"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TextBox 36"/>
          <p:cNvSpPr txBox="1"/>
          <p:nvPr/>
        </p:nvSpPr>
        <p:spPr>
          <a:xfrm>
            <a:off x="6814820" y="189230"/>
            <a:ext cx="1771650"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744228" y="18458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32"/>
          <p:cNvSpPr txBox="1"/>
          <p:nvPr/>
        </p:nvSpPr>
        <p:spPr>
          <a:xfrm>
            <a:off x="5879005" y="18948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2"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bg1"/>
                </a:solidFill>
                <a:latin typeface="微软雅黑" panose="020B0503020204020204" pitchFamily="34" charset="-122"/>
                <a:ea typeface="微软雅黑" panose="020B0503020204020204" pitchFamily="34" charset="-122"/>
              </a:rPr>
              <a:t>Polish</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8686818" y="2017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1390015" y="1917065"/>
            <a:ext cx="9720580" cy="43084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0" tIns="0" rIns="0" bIns="0" rtlCol="0">
            <a:spAutoFit/>
            <a:scene3d>
              <a:camera prst="orthographicFront"/>
              <a:lightRig rig="soft" dir="t">
                <a:rot lat="0" lon="0" rev="15600000"/>
              </a:lightRig>
            </a:scene3d>
            <a:sp3d extrusionH="57150" prstMaterial="softEdge">
              <a:bevelT w="25400" h="38100"/>
            </a:sp3d>
          </a:bodyPr>
          <a:p>
            <a:r>
              <a:rPr lang="en-US" altLang="zh-CN" sz="2800" b="1" dirty="0" smtClean="0">
                <a:solidFill>
                  <a:schemeClr val="accent4"/>
                </a:solidFill>
                <a:effectLst/>
                <a:latin typeface="微软雅黑" panose="020B0503020204020204" pitchFamily="34" charset="-122"/>
                <a:ea typeface="微软雅黑" panose="020B0503020204020204" pitchFamily="34" charset="-122"/>
              </a:rPr>
              <a:t>	Considering its effects on certain conditions, music therapy is applied in some medical treatments worldwide. As a reason, different kinds of music can bring various benefits to people. Moreover, as is scientifically proved, endorphins brought by music can reduce pain and music therapy can lead to a better condition of heart so some places have already used it nowadays. As more effects of music therapy are being discovered, you can use it to reduce your pressure next time.</a:t>
            </a:r>
            <a:endParaRPr lang="en-US" altLang="zh-CN" sz="2800" b="1" dirty="0" smtClean="0">
              <a:solidFill>
                <a:schemeClr val="accent4"/>
              </a:solidFill>
              <a:effectLst/>
              <a:latin typeface="微软雅黑" panose="020B0503020204020204" pitchFamily="34" charset="-122"/>
              <a:ea typeface="微软雅黑" panose="020B0503020204020204" pitchFamily="34" charset="-122"/>
            </a:endParaRPr>
          </a:p>
        </p:txBody>
      </p:sp>
      <p:sp>
        <p:nvSpPr>
          <p:cNvPr id="15" name="文本框 14"/>
          <p:cNvSpPr txBox="1"/>
          <p:nvPr/>
        </p:nvSpPr>
        <p:spPr>
          <a:xfrm>
            <a:off x="5230495" y="1125220"/>
            <a:ext cx="2549525" cy="553720"/>
          </a:xfrm>
          <a:prstGeom prst="rect">
            <a:avLst/>
          </a:prstGeom>
          <a:noFill/>
        </p:spPr>
        <p:txBody>
          <a:bodyPr wrap="none" lIns="0" tIns="0" rIns="0" bIns="0" rtlCol="0">
            <a:spAutoFit/>
          </a:bodyPr>
          <a:p>
            <a:r>
              <a:rPr lang="zh-CN" altLang="en-US" sz="3600" b="1" dirty="0" smtClean="0">
                <a:solidFill>
                  <a:schemeClr val="accent6"/>
                </a:solidFill>
                <a:latin typeface="华文彩云" panose="02010800040101010101" charset="-122"/>
                <a:ea typeface="华文彩云" panose="02010800040101010101" charset="-122"/>
              </a:rPr>
              <a:t>大家来找茬</a:t>
            </a:r>
            <a:r>
              <a:rPr lang="en-US" altLang="zh-CN" sz="3600" b="1" dirty="0" smtClean="0">
                <a:solidFill>
                  <a:schemeClr val="accent6"/>
                </a:solidFill>
                <a:latin typeface="华文彩云" panose="02010800040101010101" charset="-122"/>
                <a:ea typeface="华文彩云" panose="02010800040101010101" charset="-122"/>
              </a:rPr>
              <a:t>1</a:t>
            </a:r>
            <a:endParaRPr lang="en-US" altLang="zh-CN" sz="3600" b="1" dirty="0" smtClean="0">
              <a:solidFill>
                <a:schemeClr val="accent6"/>
              </a:solidFill>
              <a:latin typeface="华文彩云" panose="02010800040101010101" charset="-122"/>
              <a:ea typeface="华文彩云" panose="02010800040101010101" charset="-122"/>
            </a:endParaRPr>
          </a:p>
        </p:txBody>
      </p:sp>
      <p:cxnSp>
        <p:nvCxnSpPr>
          <p:cNvPr id="16" name="直接连接符 15"/>
          <p:cNvCxnSpPr/>
          <p:nvPr/>
        </p:nvCxnSpPr>
        <p:spPr>
          <a:xfrm>
            <a:off x="1421130" y="3635375"/>
            <a:ext cx="3953510" cy="10160"/>
          </a:xfrm>
          <a:prstGeom prst="line">
            <a:avLst/>
          </a:prstGeom>
        </p:spPr>
        <p:style>
          <a:lnRef idx="3">
            <a:schemeClr val="accent1"/>
          </a:lnRef>
          <a:fillRef idx="0">
            <a:schemeClr val="accent1"/>
          </a:fillRef>
          <a:effectRef idx="2">
            <a:schemeClr val="accent1"/>
          </a:effectRef>
          <a:fontRef idx="minor">
            <a:schemeClr val="tx1"/>
          </a:fontRef>
        </p:style>
      </p:cxnSp>
      <p:sp>
        <p:nvSpPr>
          <p:cNvPr id="22" name="文本框 21"/>
          <p:cNvSpPr txBox="1"/>
          <p:nvPr/>
        </p:nvSpPr>
        <p:spPr>
          <a:xfrm>
            <a:off x="922655" y="3213735"/>
            <a:ext cx="406400" cy="492125"/>
          </a:xfrm>
          <a:prstGeom prst="rect">
            <a:avLst/>
          </a:prstGeom>
          <a:noFill/>
        </p:spPr>
        <p:txBody>
          <a:bodyPr wrap="none" lIns="0" tIns="0" rIns="0" bIns="0" rtlCol="0">
            <a:spAutoFit/>
          </a:bodyPr>
          <a:p>
            <a:r>
              <a:rPr lang="zh-CN" altLang="en-US" sz="3200" b="1" dirty="0" smtClean="0">
                <a:solidFill>
                  <a:schemeClr val="accent6"/>
                </a:solidFill>
                <a:latin typeface="微软雅黑" panose="020B0503020204020204" pitchFamily="34" charset="-122"/>
                <a:ea typeface="微软雅黑" panose="020B0503020204020204" pitchFamily="34" charset="-122"/>
              </a:rPr>
              <a:t>？</a:t>
            </a:r>
            <a:endParaRPr lang="zh-CN" altLang="en-US" sz="3200" b="1" dirty="0" smtClean="0">
              <a:solidFill>
                <a:schemeClr val="accent6"/>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5230495" y="4005580"/>
            <a:ext cx="5113020" cy="0"/>
          </a:xfrm>
          <a:prstGeom prst="line">
            <a:avLst/>
          </a:prstGeom>
        </p:spPr>
        <p:style>
          <a:lnRef idx="3">
            <a:schemeClr val="accent1"/>
          </a:lnRef>
          <a:fillRef idx="0">
            <a:schemeClr val="accent1"/>
          </a:fillRef>
          <a:effectRef idx="2">
            <a:schemeClr val="accent1"/>
          </a:effectRef>
          <a:fontRef idx="minor">
            <a:schemeClr val="tx1"/>
          </a:fontRef>
        </p:style>
      </p:cxnSp>
      <p:sp>
        <p:nvSpPr>
          <p:cNvPr id="31" name="文本框 30"/>
          <p:cNvSpPr txBox="1"/>
          <p:nvPr/>
        </p:nvSpPr>
        <p:spPr>
          <a:xfrm>
            <a:off x="10631170" y="3573780"/>
            <a:ext cx="406400" cy="492125"/>
          </a:xfrm>
          <a:prstGeom prst="rect">
            <a:avLst/>
          </a:prstGeom>
          <a:noFill/>
        </p:spPr>
        <p:txBody>
          <a:bodyPr wrap="none" lIns="0" tIns="0" rIns="0" bIns="0" rtlCol="0">
            <a:spAutoFit/>
          </a:bodyPr>
          <a:p>
            <a:r>
              <a:rPr lang="zh-CN" altLang="en-US" sz="3200" b="1" dirty="0" smtClean="0">
                <a:solidFill>
                  <a:schemeClr val="accent6"/>
                </a:solidFill>
                <a:latin typeface="微软雅黑" panose="020B0503020204020204" pitchFamily="34" charset="-122"/>
                <a:ea typeface="微软雅黑" panose="020B0503020204020204" pitchFamily="34" charset="-122"/>
              </a:rPr>
              <a:t>？</a:t>
            </a:r>
            <a:endParaRPr lang="zh-CN" altLang="en-US" sz="3200" b="1" dirty="0" smtClean="0">
              <a:solidFill>
                <a:schemeClr val="accent6"/>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0775315" y="4149725"/>
            <a:ext cx="406400" cy="492125"/>
          </a:xfrm>
          <a:prstGeom prst="rect">
            <a:avLst/>
          </a:prstGeom>
          <a:noFill/>
        </p:spPr>
        <p:txBody>
          <a:bodyPr wrap="none" lIns="0" tIns="0" rIns="0" bIns="0" rtlCol="0">
            <a:spAutoFit/>
          </a:bodyPr>
          <a:p>
            <a:r>
              <a:rPr lang="zh-CN" altLang="en-US" sz="3200" b="1" dirty="0" smtClean="0">
                <a:solidFill>
                  <a:schemeClr val="accent6"/>
                </a:solidFill>
                <a:latin typeface="微软雅黑" panose="020B0503020204020204" pitchFamily="34" charset="-122"/>
                <a:ea typeface="微软雅黑" panose="020B0503020204020204" pitchFamily="34" charset="-122"/>
              </a:rPr>
              <a:t>缺</a:t>
            </a:r>
            <a:endParaRPr lang="zh-CN" altLang="en-US" sz="3200" b="1" dirty="0" smtClean="0">
              <a:solidFill>
                <a:schemeClr val="accent6"/>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4726305" y="5301615"/>
            <a:ext cx="583311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直接连接符 33"/>
          <p:cNvCxnSpPr/>
          <p:nvPr/>
        </p:nvCxnSpPr>
        <p:spPr>
          <a:xfrm>
            <a:off x="1486535" y="5733415"/>
            <a:ext cx="914463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直接连接符 34"/>
          <p:cNvCxnSpPr/>
          <p:nvPr/>
        </p:nvCxnSpPr>
        <p:spPr>
          <a:xfrm>
            <a:off x="1329055" y="6237605"/>
            <a:ext cx="3685540" cy="0"/>
          </a:xfrm>
          <a:prstGeom prst="line">
            <a:avLst/>
          </a:prstGeom>
        </p:spPr>
        <p:style>
          <a:lnRef idx="3">
            <a:schemeClr val="accent1"/>
          </a:lnRef>
          <a:fillRef idx="0">
            <a:schemeClr val="accent1"/>
          </a:fillRef>
          <a:effectRef idx="2">
            <a:schemeClr val="accent1"/>
          </a:effectRef>
          <a:fontRef idx="minor">
            <a:schemeClr val="tx1"/>
          </a:fontRef>
        </p:style>
      </p:cxnSp>
      <p:sp>
        <p:nvSpPr>
          <p:cNvPr id="36" name="文本框 35"/>
          <p:cNvSpPr txBox="1"/>
          <p:nvPr/>
        </p:nvSpPr>
        <p:spPr>
          <a:xfrm>
            <a:off x="5086350" y="5733415"/>
            <a:ext cx="406400" cy="492125"/>
          </a:xfrm>
          <a:prstGeom prst="rect">
            <a:avLst/>
          </a:prstGeom>
          <a:noFill/>
        </p:spPr>
        <p:txBody>
          <a:bodyPr wrap="none" lIns="0" tIns="0" rIns="0" bIns="0" rtlCol="0">
            <a:spAutoFit/>
          </a:bodyPr>
          <a:p>
            <a:r>
              <a:rPr lang="zh-CN" altLang="en-US" sz="3200" b="1" dirty="0" smtClean="0">
                <a:solidFill>
                  <a:schemeClr val="accent6"/>
                </a:solidFill>
                <a:latin typeface="微软雅黑" panose="020B0503020204020204" pitchFamily="34" charset="-122"/>
                <a:ea typeface="微软雅黑" panose="020B0503020204020204" pitchFamily="34" charset="-122"/>
              </a:rPr>
              <a:t>？</a:t>
            </a:r>
            <a:endParaRPr lang="zh-CN" altLang="en-US" sz="3200" b="1" dirty="0" smtClean="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1" grpId="0"/>
      <p:bldP spid="32" grpId="0"/>
      <p:bldP spid="32" grpId="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10294620" y="-5080"/>
            <a:ext cx="1809750"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4"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TextBox 29"/>
          <p:cNvSpPr txBox="1"/>
          <p:nvPr/>
        </p:nvSpPr>
        <p:spPr>
          <a:xfrm>
            <a:off x="4645220"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743248" y="1661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TextBox 33"/>
          <p:cNvSpPr txBox="1"/>
          <p:nvPr/>
        </p:nvSpPr>
        <p:spPr>
          <a:xfrm>
            <a:off x="8759246" y="171704"/>
            <a:ext cx="1572013"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TextBox 36"/>
          <p:cNvSpPr txBox="1"/>
          <p:nvPr/>
        </p:nvSpPr>
        <p:spPr>
          <a:xfrm>
            <a:off x="6814820" y="189230"/>
            <a:ext cx="1771650"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744228" y="18458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32"/>
          <p:cNvSpPr txBox="1"/>
          <p:nvPr/>
        </p:nvSpPr>
        <p:spPr>
          <a:xfrm>
            <a:off x="5879005" y="18948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2"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bg1"/>
                </a:solidFill>
                <a:latin typeface="微软雅黑" panose="020B0503020204020204" pitchFamily="34" charset="-122"/>
                <a:ea typeface="微软雅黑" panose="020B0503020204020204" pitchFamily="34" charset="-122"/>
              </a:rPr>
              <a:t>Polish</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8686818" y="2017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5230495" y="1125220"/>
            <a:ext cx="2549525" cy="553720"/>
          </a:xfrm>
          <a:prstGeom prst="rect">
            <a:avLst/>
          </a:prstGeom>
          <a:noFill/>
        </p:spPr>
        <p:txBody>
          <a:bodyPr wrap="none" lIns="0" tIns="0" rIns="0" bIns="0" rtlCol="0">
            <a:spAutoFit/>
          </a:bodyPr>
          <a:p>
            <a:r>
              <a:rPr lang="zh-CN" altLang="en-US" sz="3600" b="1" dirty="0" smtClean="0">
                <a:solidFill>
                  <a:schemeClr val="accent6"/>
                </a:solidFill>
                <a:latin typeface="华文彩云" panose="02010800040101010101" charset="-122"/>
                <a:ea typeface="华文彩云" panose="02010800040101010101" charset="-122"/>
              </a:rPr>
              <a:t>大家来找茬</a:t>
            </a:r>
            <a:r>
              <a:rPr lang="en-US" altLang="zh-CN" sz="3600" b="1" dirty="0" smtClean="0">
                <a:solidFill>
                  <a:schemeClr val="accent6"/>
                </a:solidFill>
                <a:latin typeface="华文彩云" panose="02010800040101010101" charset="-122"/>
                <a:ea typeface="华文彩云" panose="02010800040101010101" charset="-122"/>
              </a:rPr>
              <a:t>2</a:t>
            </a:r>
            <a:endParaRPr lang="en-US" altLang="zh-CN" sz="3600" b="1" dirty="0" smtClean="0">
              <a:solidFill>
                <a:schemeClr val="accent6"/>
              </a:solidFill>
              <a:latin typeface="华文彩云" panose="02010800040101010101" charset="-122"/>
              <a:ea typeface="华文彩云" panose="02010800040101010101" charset="-122"/>
            </a:endParaRPr>
          </a:p>
        </p:txBody>
      </p:sp>
      <p:sp>
        <p:nvSpPr>
          <p:cNvPr id="14" name="文本框 13"/>
          <p:cNvSpPr txBox="1"/>
          <p:nvPr/>
        </p:nvSpPr>
        <p:spPr>
          <a:xfrm>
            <a:off x="1198245" y="1989455"/>
            <a:ext cx="9914890" cy="437007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scene3d>
              <a:camera prst="orthographicFront"/>
              <a:lightRig rig="soft" dir="t">
                <a:rot lat="0" lon="0" rev="15600000"/>
              </a:lightRig>
            </a:scene3d>
            <a:sp3d extrusionH="57150" prstMaterial="softEdge">
              <a:bevelT w="25400" h="38100"/>
            </a:sp3d>
          </a:bodyPr>
          <a:p>
            <a:r>
              <a:rPr lang="en-US" altLang="zh-CN" sz="3200" b="1" dirty="0" smtClean="0">
                <a:solidFill>
                  <a:schemeClr val="accent4"/>
                </a:solidFill>
                <a:effectLst/>
                <a:latin typeface="微软雅黑" panose="020B0503020204020204" pitchFamily="34" charset="-122"/>
                <a:ea typeface="微软雅黑" panose="020B0503020204020204" pitchFamily="34" charset="-122"/>
              </a:rPr>
              <a:t> </a:t>
            </a:r>
            <a:r>
              <a:rPr lang="en-US" altLang="zh-CN" sz="2800" b="1" dirty="0" smtClean="0">
                <a:solidFill>
                  <a:schemeClr val="accent4"/>
                </a:solidFill>
                <a:effectLst/>
                <a:latin typeface="微软雅黑" panose="020B0503020204020204" pitchFamily="34" charset="-122"/>
                <a:ea typeface="微软雅黑" panose="020B0503020204020204" pitchFamily="34" charset="-122"/>
              </a:rPr>
              <a:t>       Music therapy is widely applied to many medical treatments like reducing pain, activating the injured brain and assisting kids with disabilities. One contributing factor is that the mix of music stimulates our brain to give psychological and physical response. Also, music helps release endorphins, a natural painkiller, and gets blood pressure lowered and heart rate slowed. Though it is not a firstly-considered treatment, music therapy acquires more and more recognition as a helpful addition.</a:t>
            </a:r>
            <a:endParaRPr lang="en-US" altLang="zh-CN" sz="2800" b="1" dirty="0" smtClean="0">
              <a:solidFill>
                <a:schemeClr val="accent4"/>
              </a:solidFill>
              <a:effectLst/>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4942840" y="2493645"/>
            <a:ext cx="1511935" cy="0"/>
          </a:xfrm>
          <a:prstGeom prst="line">
            <a:avLst/>
          </a:prstGeom>
        </p:spPr>
        <p:style>
          <a:lnRef idx="3">
            <a:schemeClr val="accent1"/>
          </a:lnRef>
          <a:fillRef idx="0">
            <a:schemeClr val="accent1"/>
          </a:fillRef>
          <a:effectRef idx="2">
            <a:schemeClr val="accent1"/>
          </a:effectRef>
          <a:fontRef idx="minor">
            <a:schemeClr val="tx1"/>
          </a:fontRef>
        </p:style>
      </p:cxnSp>
      <p:sp>
        <p:nvSpPr>
          <p:cNvPr id="22" name="文本框 21"/>
          <p:cNvSpPr txBox="1"/>
          <p:nvPr/>
        </p:nvSpPr>
        <p:spPr>
          <a:xfrm>
            <a:off x="5806440" y="1557020"/>
            <a:ext cx="406400" cy="492125"/>
          </a:xfrm>
          <a:prstGeom prst="rect">
            <a:avLst/>
          </a:prstGeom>
          <a:noFill/>
        </p:spPr>
        <p:txBody>
          <a:bodyPr wrap="none" lIns="0" tIns="0" rIns="0" bIns="0" rtlCol="0">
            <a:spAutoFit/>
          </a:bodyPr>
          <a:p>
            <a:r>
              <a:rPr lang="zh-CN" altLang="en-US" sz="3200" b="1" dirty="0" smtClean="0">
                <a:solidFill>
                  <a:schemeClr val="accent6"/>
                </a:solidFill>
                <a:latin typeface="微软雅黑" panose="020B0503020204020204" pitchFamily="34" charset="-122"/>
                <a:ea typeface="微软雅黑" panose="020B0503020204020204" pitchFamily="34" charset="-122"/>
              </a:rPr>
              <a:t>？</a:t>
            </a:r>
            <a:endParaRPr lang="zh-CN" altLang="en-US" sz="3200" b="1" dirty="0" smtClean="0">
              <a:solidFill>
                <a:schemeClr val="accent6"/>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10847070" y="3717290"/>
            <a:ext cx="406400" cy="492125"/>
          </a:xfrm>
          <a:prstGeom prst="rect">
            <a:avLst/>
          </a:prstGeom>
          <a:noFill/>
        </p:spPr>
        <p:txBody>
          <a:bodyPr wrap="none" lIns="0" tIns="0" rIns="0" bIns="0" rtlCol="0">
            <a:spAutoFit/>
          </a:bodyPr>
          <a:p>
            <a:r>
              <a:rPr lang="zh-CN" altLang="en-US" sz="3200" b="1" dirty="0" smtClean="0">
                <a:solidFill>
                  <a:schemeClr val="accent6"/>
                </a:solidFill>
                <a:latin typeface="微软雅黑" panose="020B0503020204020204" pitchFamily="34" charset="-122"/>
                <a:ea typeface="微软雅黑" panose="020B0503020204020204" pitchFamily="34" charset="-122"/>
              </a:rPr>
              <a:t>缺</a:t>
            </a:r>
            <a:endParaRPr lang="zh-CN" altLang="en-US" sz="3200" b="1" dirty="0" smtClean="0">
              <a:solidFill>
                <a:schemeClr val="accent6"/>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286125" y="4581525"/>
            <a:ext cx="4464685" cy="0"/>
          </a:xfrm>
          <a:prstGeom prst="line">
            <a:avLst/>
          </a:prstGeom>
        </p:spPr>
        <p:style>
          <a:lnRef idx="3">
            <a:schemeClr val="accent1"/>
          </a:lnRef>
          <a:fillRef idx="0">
            <a:schemeClr val="accent1"/>
          </a:fillRef>
          <a:effectRef idx="2">
            <a:schemeClr val="accent1"/>
          </a:effectRef>
          <a:fontRef idx="minor">
            <a:schemeClr val="tx1"/>
          </a:fontRef>
        </p:style>
      </p:cxnSp>
      <p:sp>
        <p:nvSpPr>
          <p:cNvPr id="19" name="文本框 18"/>
          <p:cNvSpPr txBox="1"/>
          <p:nvPr/>
        </p:nvSpPr>
        <p:spPr>
          <a:xfrm>
            <a:off x="8110855" y="4077335"/>
            <a:ext cx="406400" cy="492125"/>
          </a:xfrm>
          <a:prstGeom prst="rect">
            <a:avLst/>
          </a:prstGeom>
          <a:noFill/>
        </p:spPr>
        <p:txBody>
          <a:bodyPr wrap="none" lIns="0" tIns="0" rIns="0" bIns="0" rtlCol="0">
            <a:spAutoFit/>
          </a:bodyPr>
          <a:p>
            <a:r>
              <a:rPr lang="zh-CN" altLang="en-US" sz="3200" b="1" dirty="0" smtClean="0">
                <a:solidFill>
                  <a:schemeClr val="accent6"/>
                </a:solidFill>
                <a:latin typeface="微软雅黑" panose="020B0503020204020204" pitchFamily="34" charset="-122"/>
                <a:ea typeface="微软雅黑" panose="020B0503020204020204" pitchFamily="34" charset="-122"/>
              </a:rPr>
              <a:t>？</a:t>
            </a:r>
            <a:endParaRPr lang="zh-CN" altLang="en-US" sz="3200" b="1" dirty="0" smtClean="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32" grpId="0"/>
      <p:bldP spid="32" grpId="1"/>
      <p:bldP spid="19" grpId="0"/>
      <p:bldP spid="1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10294620" y="-5080"/>
            <a:ext cx="1809750"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4"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TextBox 29"/>
          <p:cNvSpPr txBox="1"/>
          <p:nvPr/>
        </p:nvSpPr>
        <p:spPr>
          <a:xfrm>
            <a:off x="4645220"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743248" y="1661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TextBox 33"/>
          <p:cNvSpPr txBox="1"/>
          <p:nvPr/>
        </p:nvSpPr>
        <p:spPr>
          <a:xfrm>
            <a:off x="8759246" y="171704"/>
            <a:ext cx="1572013"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TextBox 36"/>
          <p:cNvSpPr txBox="1"/>
          <p:nvPr/>
        </p:nvSpPr>
        <p:spPr>
          <a:xfrm>
            <a:off x="6814820" y="189230"/>
            <a:ext cx="1771650"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744228" y="18458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32"/>
          <p:cNvSpPr txBox="1"/>
          <p:nvPr/>
        </p:nvSpPr>
        <p:spPr>
          <a:xfrm>
            <a:off x="5879005" y="18948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2" name="TextBox 34"/>
          <p:cNvSpPr txBox="1"/>
          <p:nvPr/>
        </p:nvSpPr>
        <p:spPr>
          <a:xfrm>
            <a:off x="10631125" y="236474"/>
            <a:ext cx="1572013" cy="368935"/>
          </a:xfrm>
          <a:prstGeom prst="rect">
            <a:avLst/>
          </a:prstGeom>
          <a:noFill/>
        </p:spPr>
        <p:txBody>
          <a:bodyPr wrap="square" lIns="0" tIns="0" rIns="0" bIns="0" rtlCol="0">
            <a:spAutoFit/>
          </a:bodyPr>
          <a:p>
            <a:r>
              <a:rPr lang="en-US" altLang="zh-CN" sz="2400" b="1" dirty="0">
                <a:solidFill>
                  <a:schemeClr val="bg1"/>
                </a:solidFill>
                <a:latin typeface="微软雅黑" panose="020B0503020204020204" pitchFamily="34" charset="-122"/>
                <a:ea typeface="微软雅黑" panose="020B0503020204020204" pitchFamily="34" charset="-122"/>
              </a:rPr>
              <a:t>Polish</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8686818" y="2017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3790315" y="1053465"/>
            <a:ext cx="4139565" cy="1107440"/>
          </a:xfrm>
          <a:prstGeom prst="rect">
            <a:avLst/>
          </a:prstGeom>
          <a:noFill/>
        </p:spPr>
        <p:txBody>
          <a:bodyPr wrap="none" lIns="0" tIns="0" rIns="0" bIns="0" rtlCol="0">
            <a:spAutoFit/>
          </a:bodyPr>
          <a:p>
            <a:pPr algn="ctr"/>
            <a:r>
              <a:rPr lang="zh-CN" altLang="en-US" sz="3600" b="1" dirty="0" smtClean="0">
                <a:solidFill>
                  <a:schemeClr val="accent6"/>
                </a:solidFill>
                <a:latin typeface="华文彩云" panose="02010800040101010101" charset="-122"/>
                <a:ea typeface="华文彩云" panose="02010800040101010101" charset="-122"/>
              </a:rPr>
              <a:t>大家来找茬</a:t>
            </a:r>
            <a:r>
              <a:rPr lang="en-US" altLang="zh-CN" sz="3600" b="1" dirty="0" smtClean="0">
                <a:solidFill>
                  <a:schemeClr val="accent6"/>
                </a:solidFill>
                <a:latin typeface="华文彩云" panose="02010800040101010101" charset="-122"/>
                <a:ea typeface="华文彩云" panose="02010800040101010101" charset="-122"/>
              </a:rPr>
              <a:t>3</a:t>
            </a:r>
            <a:endParaRPr lang="zh-CN" altLang="en-US" sz="3600" b="1" dirty="0" smtClean="0">
              <a:solidFill>
                <a:schemeClr val="accent6"/>
              </a:solidFill>
              <a:latin typeface="华文彩云" panose="02010800040101010101" charset="-122"/>
              <a:ea typeface="华文彩云" panose="02010800040101010101" charset="-122"/>
            </a:endParaRPr>
          </a:p>
          <a:p>
            <a:r>
              <a:rPr lang="en-US" sz="3600" b="1" dirty="0" smtClean="0">
                <a:solidFill>
                  <a:schemeClr val="accent6"/>
                </a:solidFill>
                <a:latin typeface="华文彩云" panose="02010800040101010101" charset="-122"/>
                <a:ea typeface="华文彩云" panose="02010800040101010101" charset="-122"/>
              </a:rPr>
              <a:t>Grammar Correction</a:t>
            </a:r>
            <a:endParaRPr lang="en-US" sz="3600" b="1" dirty="0" smtClean="0">
              <a:solidFill>
                <a:schemeClr val="accent6"/>
              </a:solidFill>
              <a:latin typeface="华文彩云" panose="02010800040101010101" charset="-122"/>
              <a:ea typeface="华文彩云" panose="02010800040101010101" charset="-122"/>
            </a:endParaRPr>
          </a:p>
        </p:txBody>
      </p:sp>
      <p:sp>
        <p:nvSpPr>
          <p:cNvPr id="16" name="文本框 15"/>
          <p:cNvSpPr txBox="1"/>
          <p:nvPr/>
        </p:nvSpPr>
        <p:spPr>
          <a:xfrm>
            <a:off x="982345" y="2205355"/>
            <a:ext cx="10281285" cy="4739640"/>
          </a:xfrm>
          <a:prstGeom prst="rect">
            <a:avLst/>
          </a:prstGeom>
          <a:noFill/>
        </p:spPr>
        <p:txBody>
          <a:bodyPr wrap="square" lIns="0" tIns="0" rIns="0" bIns="0" rtlCol="0">
            <a:spAutoFit/>
          </a:bodyPr>
          <a:p>
            <a:r>
              <a:rPr lang="zh-CN" altLang="en-US" sz="2800" b="1" dirty="0" smtClean="0">
                <a:solidFill>
                  <a:schemeClr val="tx1"/>
                </a:solidFill>
                <a:latin typeface="华文细黑" panose="02010600040101010101" pitchFamily="2" charset="-122"/>
                <a:ea typeface="华文细黑" panose="02010600040101010101" pitchFamily="2" charset="-122"/>
              </a:rPr>
              <a:t>（</a:t>
            </a:r>
            <a:r>
              <a:rPr lang="en-US" altLang="zh-CN" sz="2800" b="1" dirty="0" smtClean="0">
                <a:solidFill>
                  <a:schemeClr val="tx1"/>
                </a:solidFill>
                <a:latin typeface="华文细黑" panose="02010600040101010101" pitchFamily="2" charset="-122"/>
                <a:ea typeface="华文细黑" panose="02010600040101010101" pitchFamily="2" charset="-122"/>
              </a:rPr>
              <a:t>1</a:t>
            </a:r>
            <a:r>
              <a:rPr lang="zh-CN" altLang="en-US" sz="2800" b="1" dirty="0" smtClean="0">
                <a:solidFill>
                  <a:schemeClr val="tx1"/>
                </a:solidFill>
                <a:latin typeface="华文细黑" panose="02010600040101010101" pitchFamily="2" charset="-122"/>
                <a:ea typeface="华文细黑" panose="02010600040101010101" pitchFamily="2" charset="-122"/>
              </a:rPr>
              <a:t>）</a:t>
            </a:r>
            <a:r>
              <a:rPr lang="en-US" altLang="zh-CN" sz="2800" b="1" dirty="0" smtClean="0">
                <a:solidFill>
                  <a:schemeClr val="tx1"/>
                </a:solidFill>
                <a:latin typeface="华文细黑" panose="02010600040101010101" pitchFamily="2" charset="-122"/>
                <a:ea typeface="华文细黑" panose="02010600040101010101" pitchFamily="2" charset="-122"/>
              </a:rPr>
              <a:t>Music is comforting and relaxing, which stimulates our brains, helps reliefing stress and anxiety.</a:t>
            </a:r>
            <a:endParaRPr lang="en-US" altLang="zh-CN" sz="2800" b="1" dirty="0" smtClean="0">
              <a:solidFill>
                <a:schemeClr val="tx1"/>
              </a:solidFill>
              <a:latin typeface="华文细黑" panose="02010600040101010101" pitchFamily="2" charset="-122"/>
              <a:ea typeface="华文细黑" panose="02010600040101010101" pitchFamily="2" charset="-122"/>
            </a:endParaRPr>
          </a:p>
          <a:p>
            <a:r>
              <a:rPr lang="en-US" altLang="zh-CN" sz="2800" b="1" dirty="0" smtClean="0">
                <a:solidFill>
                  <a:schemeClr val="tx1"/>
                </a:solidFill>
                <a:latin typeface="华文细黑" panose="02010600040101010101" pitchFamily="2" charset="-122"/>
                <a:ea typeface="华文细黑" panose="02010600040101010101" pitchFamily="2" charset="-122"/>
              </a:rPr>
              <a:t>   </a:t>
            </a:r>
            <a:r>
              <a:rPr lang="en-US" altLang="zh-CN" sz="2800" b="1" dirty="0" smtClean="0">
                <a:solidFill>
                  <a:srgbClr val="FF0000"/>
                </a:solidFill>
                <a:latin typeface="华文细黑" panose="02010600040101010101" pitchFamily="2" charset="-122"/>
                <a:ea typeface="华文细黑" panose="02010600040101010101" pitchFamily="2" charset="-122"/>
              </a:rPr>
              <a:t>(1) </a:t>
            </a:r>
            <a:r>
              <a:rPr lang="zh-CN" altLang="en-US" sz="2800" b="1" dirty="0" smtClean="0">
                <a:solidFill>
                  <a:srgbClr val="FF0000"/>
                </a:solidFill>
                <a:latin typeface="华文细黑" panose="02010600040101010101" pitchFamily="2" charset="-122"/>
                <a:ea typeface="华文细黑" panose="02010600040101010101" pitchFamily="2" charset="-122"/>
              </a:rPr>
              <a:t>缺</a:t>
            </a:r>
            <a:r>
              <a:rPr lang="en-US" altLang="zh-CN" sz="2800" b="1" dirty="0" smtClean="0">
                <a:solidFill>
                  <a:srgbClr val="FF0000"/>
                </a:solidFill>
                <a:latin typeface="华文细黑" panose="02010600040101010101" pitchFamily="2" charset="-122"/>
                <a:ea typeface="华文细黑" panose="02010600040101010101" pitchFamily="2" charset="-122"/>
              </a:rPr>
              <a:t>and (2) relieve</a:t>
            </a:r>
            <a:endParaRPr lang="en-US" altLang="zh-CN" sz="2800" b="1" dirty="0" smtClean="0">
              <a:solidFill>
                <a:srgbClr val="FF0000"/>
              </a:solidFill>
              <a:latin typeface="华文细黑" panose="02010600040101010101" pitchFamily="2" charset="-122"/>
              <a:ea typeface="华文细黑" panose="02010600040101010101" pitchFamily="2" charset="-122"/>
            </a:endParaRPr>
          </a:p>
          <a:p>
            <a:r>
              <a:rPr lang="zh-CN" altLang="en-US" sz="2800" b="1" dirty="0" smtClean="0">
                <a:latin typeface="华文细黑" panose="02010600040101010101" pitchFamily="2" charset="-122"/>
                <a:ea typeface="华文细黑" panose="02010600040101010101" pitchFamily="2" charset="-122"/>
                <a:sym typeface="+mn-ea"/>
              </a:rPr>
              <a:t>（</a:t>
            </a:r>
            <a:r>
              <a:rPr lang="en-US" altLang="zh-CN" sz="2800" b="1" dirty="0" smtClean="0">
                <a:latin typeface="华文细黑" panose="02010600040101010101" pitchFamily="2" charset="-122"/>
                <a:ea typeface="华文细黑" panose="02010600040101010101" pitchFamily="2" charset="-122"/>
                <a:sym typeface="+mn-ea"/>
              </a:rPr>
              <a:t>2</a:t>
            </a:r>
            <a:r>
              <a:rPr lang="zh-CN" altLang="en-US" sz="2800" b="1" dirty="0" smtClean="0">
                <a:latin typeface="华文细黑" panose="02010600040101010101" pitchFamily="2" charset="-122"/>
                <a:ea typeface="华文细黑" panose="02010600040101010101" pitchFamily="2" charset="-122"/>
                <a:sym typeface="+mn-ea"/>
              </a:rPr>
              <a:t>）</a:t>
            </a:r>
            <a:r>
              <a:rPr lang="en-US" altLang="zh-CN" sz="2800" b="1" dirty="0" smtClean="0">
                <a:latin typeface="华文细黑" panose="02010600040101010101" pitchFamily="2" charset="-122"/>
                <a:ea typeface="华文细黑" panose="02010600040101010101" pitchFamily="2" charset="-122"/>
                <a:sym typeface="+mn-ea"/>
              </a:rPr>
              <a:t>Music therapy, not yet a mainstream treatment but a useful traditional treatment, which may heal you when you feeling low.</a:t>
            </a:r>
            <a:endParaRPr lang="en-US" altLang="zh-CN" sz="2800" b="1" dirty="0" smtClean="0">
              <a:latin typeface="华文细黑" panose="02010600040101010101" pitchFamily="2" charset="-122"/>
              <a:ea typeface="华文细黑" panose="02010600040101010101" pitchFamily="2" charset="-122"/>
              <a:sym typeface="+mn-ea"/>
            </a:endParaRPr>
          </a:p>
          <a:p>
            <a:r>
              <a:rPr lang="en-US" altLang="zh-CN" sz="2800" b="1" dirty="0" smtClean="0">
                <a:solidFill>
                  <a:srgbClr val="FF0000"/>
                </a:solidFill>
                <a:latin typeface="华文细黑" panose="02010600040101010101" pitchFamily="2" charset="-122"/>
                <a:ea typeface="华文细黑" panose="02010600040101010101" pitchFamily="2" charset="-122"/>
                <a:sym typeface="+mn-ea"/>
              </a:rPr>
              <a:t> (1) </a:t>
            </a:r>
            <a:r>
              <a:rPr lang="zh-CN" altLang="en-US" sz="2800" b="1" dirty="0" smtClean="0">
                <a:solidFill>
                  <a:srgbClr val="FF0000"/>
                </a:solidFill>
                <a:latin typeface="华文细黑" panose="02010600040101010101" pitchFamily="2" charset="-122"/>
                <a:ea typeface="华文细黑" panose="02010600040101010101" pitchFamily="2" charset="-122"/>
                <a:sym typeface="+mn-ea"/>
              </a:rPr>
              <a:t>删去</a:t>
            </a:r>
            <a:r>
              <a:rPr lang="en-US" altLang="zh-CN" sz="2800" b="1" dirty="0" smtClean="0">
                <a:solidFill>
                  <a:srgbClr val="FF0000"/>
                </a:solidFill>
                <a:latin typeface="华文细黑" panose="02010600040101010101" pitchFamily="2" charset="-122"/>
                <a:ea typeface="华文细黑" panose="02010600040101010101" pitchFamily="2" charset="-122"/>
                <a:sym typeface="+mn-ea"/>
              </a:rPr>
              <a:t>which</a:t>
            </a:r>
            <a:r>
              <a:rPr lang="zh-CN" altLang="en-US" sz="2800" b="1" dirty="0" smtClean="0">
                <a:solidFill>
                  <a:srgbClr val="FF0000"/>
                </a:solidFill>
                <a:latin typeface="华文细黑" panose="02010600040101010101" pitchFamily="2" charset="-122"/>
                <a:ea typeface="华文细黑" panose="02010600040101010101" pitchFamily="2" charset="-122"/>
                <a:sym typeface="+mn-ea"/>
              </a:rPr>
              <a:t>（</a:t>
            </a:r>
            <a:r>
              <a:rPr lang="en-US" altLang="zh-CN" sz="2800" b="1" dirty="0" smtClean="0">
                <a:solidFill>
                  <a:srgbClr val="FF0000"/>
                </a:solidFill>
                <a:latin typeface="华文细黑" panose="02010600040101010101" pitchFamily="2" charset="-122"/>
                <a:ea typeface="华文细黑" panose="02010600040101010101" pitchFamily="2" charset="-122"/>
                <a:sym typeface="+mn-ea"/>
              </a:rPr>
              <a:t>2</a:t>
            </a:r>
            <a:r>
              <a:rPr lang="zh-CN" altLang="en-US" sz="2800" b="1" dirty="0" smtClean="0">
                <a:solidFill>
                  <a:srgbClr val="FF0000"/>
                </a:solidFill>
                <a:latin typeface="华文细黑" panose="02010600040101010101" pitchFamily="2" charset="-122"/>
                <a:ea typeface="华文细黑" panose="02010600040101010101" pitchFamily="2" charset="-122"/>
                <a:sym typeface="+mn-ea"/>
              </a:rPr>
              <a:t>）删去</a:t>
            </a:r>
            <a:r>
              <a:rPr lang="en-US" altLang="zh-CN" sz="2800" b="1" dirty="0" smtClean="0">
                <a:solidFill>
                  <a:srgbClr val="FF0000"/>
                </a:solidFill>
                <a:latin typeface="华文细黑" panose="02010600040101010101" pitchFamily="2" charset="-122"/>
                <a:ea typeface="华文细黑" panose="02010600040101010101" pitchFamily="2" charset="-122"/>
                <a:sym typeface="+mn-ea"/>
              </a:rPr>
              <a:t>you</a:t>
            </a:r>
            <a:endParaRPr lang="en-US" altLang="zh-CN" sz="2800" b="1" dirty="0" smtClean="0">
              <a:solidFill>
                <a:srgbClr val="FF0000"/>
              </a:solidFill>
              <a:latin typeface="华文细黑" panose="02010600040101010101" pitchFamily="2" charset="-122"/>
              <a:ea typeface="华文细黑" panose="02010600040101010101" pitchFamily="2" charset="-122"/>
              <a:sym typeface="+mn-ea"/>
            </a:endParaRPr>
          </a:p>
          <a:p>
            <a:r>
              <a:rPr lang="zh-CN" altLang="en-US" sz="2800" b="1" dirty="0" smtClean="0">
                <a:solidFill>
                  <a:schemeClr val="tx1"/>
                </a:solidFill>
                <a:latin typeface="华文细黑" panose="02010600040101010101" pitchFamily="2" charset="-122"/>
                <a:ea typeface="华文细黑" panose="02010600040101010101" pitchFamily="2" charset="-122"/>
                <a:sym typeface="+mn-ea"/>
              </a:rPr>
              <a:t>（</a:t>
            </a:r>
            <a:r>
              <a:rPr lang="en-US" altLang="zh-CN" sz="2800" b="1" dirty="0" smtClean="0">
                <a:solidFill>
                  <a:schemeClr val="tx1"/>
                </a:solidFill>
                <a:latin typeface="华文细黑" panose="02010600040101010101" pitchFamily="2" charset="-122"/>
                <a:ea typeface="华文细黑" panose="02010600040101010101" pitchFamily="2" charset="-122"/>
                <a:sym typeface="+mn-ea"/>
              </a:rPr>
              <a:t>3</a:t>
            </a:r>
            <a:r>
              <a:rPr lang="zh-CN" altLang="en-US" sz="2800" b="1" dirty="0" smtClean="0">
                <a:solidFill>
                  <a:schemeClr val="tx1"/>
                </a:solidFill>
                <a:latin typeface="华文细黑" panose="02010600040101010101" pitchFamily="2" charset="-122"/>
                <a:ea typeface="华文细黑" panose="02010600040101010101" pitchFamily="2" charset="-122"/>
                <a:sym typeface="+mn-ea"/>
              </a:rPr>
              <a:t>）</a:t>
            </a:r>
            <a:r>
              <a:rPr lang="en-US" altLang="zh-CN" sz="2800" b="1" dirty="0" smtClean="0">
                <a:solidFill>
                  <a:schemeClr val="tx1"/>
                </a:solidFill>
                <a:latin typeface="华文细黑" panose="02010600040101010101" pitchFamily="2" charset="-122"/>
                <a:ea typeface="华文细黑" panose="02010600040101010101" pitchFamily="2" charset="-122"/>
                <a:sym typeface="+mn-ea"/>
              </a:rPr>
              <a:t>Music therapy is used to reducing pain and overcoming disabilities.</a:t>
            </a:r>
            <a:endParaRPr lang="en-US" altLang="zh-CN" sz="2800" b="1" dirty="0" smtClean="0">
              <a:solidFill>
                <a:schemeClr val="tx1"/>
              </a:solidFill>
              <a:latin typeface="华文细黑" panose="02010600040101010101" pitchFamily="2" charset="-122"/>
              <a:ea typeface="华文细黑" panose="02010600040101010101" pitchFamily="2" charset="-122"/>
              <a:sym typeface="+mn-ea"/>
            </a:endParaRPr>
          </a:p>
          <a:p>
            <a:r>
              <a:rPr lang="en-US" altLang="zh-CN" sz="2800" b="1" dirty="0" smtClean="0">
                <a:solidFill>
                  <a:srgbClr val="FF0000"/>
                </a:solidFill>
                <a:latin typeface="华文细黑" panose="02010600040101010101" pitchFamily="2" charset="-122"/>
                <a:ea typeface="华文细黑" panose="02010600040101010101" pitchFamily="2" charset="-122"/>
                <a:sym typeface="+mn-ea"/>
              </a:rPr>
              <a:t> (1)  reduce/overcome</a:t>
            </a:r>
            <a:endParaRPr lang="en-US" altLang="zh-CN" sz="2800" b="1" dirty="0" smtClean="0">
              <a:solidFill>
                <a:srgbClr val="FF0000"/>
              </a:solidFill>
              <a:latin typeface="华文细黑" panose="02010600040101010101" pitchFamily="2" charset="-122"/>
              <a:ea typeface="华文细黑" panose="02010600040101010101" pitchFamily="2" charset="-122"/>
              <a:sym typeface="+mn-ea"/>
            </a:endParaRPr>
          </a:p>
          <a:p>
            <a:endParaRPr lang="en-US" altLang="zh-CN" sz="2800" b="1" dirty="0" smtClean="0">
              <a:solidFill>
                <a:srgbClr val="FF0000"/>
              </a:solidFill>
              <a:latin typeface="华文细黑" panose="02010600040101010101" pitchFamily="2" charset="-122"/>
              <a:ea typeface="华文细黑"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1113790" y="1629410"/>
            <a:ext cx="9961880" cy="4308475"/>
          </a:xfrm>
          <a:prstGeom prst="rect">
            <a:avLst/>
          </a:prstGeom>
          <a:noFill/>
        </p:spPr>
        <p:txBody>
          <a:bodyPr wrap="square" lIns="0" tIns="0" rIns="0" bIns="0" rtlCol="0">
            <a:spAutoFit/>
          </a:bodyPr>
          <a:p>
            <a:r>
              <a:rPr lang="zh-CN" altLang="en-US" sz="2800" b="1" dirty="0" smtClean="0">
                <a:solidFill>
                  <a:schemeClr val="tx1"/>
                </a:solidFill>
                <a:latin typeface="华文细黑" panose="02010600040101010101" pitchFamily="2" charset="-122"/>
                <a:ea typeface="华文细黑" panose="02010600040101010101" pitchFamily="2" charset="-122"/>
              </a:rPr>
              <a:t>（</a:t>
            </a:r>
            <a:r>
              <a:rPr lang="en-US" altLang="zh-CN" sz="2800" b="1" dirty="0" smtClean="0">
                <a:solidFill>
                  <a:schemeClr val="tx1"/>
                </a:solidFill>
                <a:latin typeface="华文细黑" panose="02010600040101010101" pitchFamily="2" charset="-122"/>
                <a:ea typeface="华文细黑" panose="02010600040101010101" pitchFamily="2" charset="-122"/>
              </a:rPr>
              <a:t>4</a:t>
            </a:r>
            <a:r>
              <a:rPr lang="zh-CN" altLang="en-US" sz="2800" b="1" dirty="0" smtClean="0">
                <a:solidFill>
                  <a:schemeClr val="tx1"/>
                </a:solidFill>
                <a:latin typeface="华文细黑" panose="02010600040101010101" pitchFamily="2" charset="-122"/>
                <a:ea typeface="华文细黑" panose="02010600040101010101" pitchFamily="2" charset="-122"/>
              </a:rPr>
              <a:t>）</a:t>
            </a:r>
            <a:r>
              <a:rPr lang="en-US" altLang="zh-CN" sz="2800" b="1" dirty="0" smtClean="0">
                <a:solidFill>
                  <a:schemeClr val="tx1"/>
                </a:solidFill>
                <a:latin typeface="华文细黑" panose="02010600040101010101" pitchFamily="2" charset="-122"/>
                <a:ea typeface="华文细黑" panose="02010600040101010101" pitchFamily="2" charset="-122"/>
              </a:rPr>
              <a:t>It is music therapy that be adopted to tackling various medical treatments and illnesses.</a:t>
            </a:r>
            <a:endParaRPr lang="en-US" altLang="zh-CN" sz="2800" b="1" dirty="0" smtClean="0">
              <a:solidFill>
                <a:schemeClr val="tx1"/>
              </a:solidFill>
              <a:latin typeface="华文细黑" panose="02010600040101010101" pitchFamily="2" charset="-122"/>
              <a:ea typeface="华文细黑" panose="02010600040101010101" pitchFamily="2" charset="-122"/>
            </a:endParaRPr>
          </a:p>
          <a:p>
            <a:r>
              <a:rPr lang="en-US" altLang="zh-CN" sz="2800" b="1" dirty="0" smtClean="0">
                <a:solidFill>
                  <a:schemeClr val="tx1"/>
                </a:solidFill>
                <a:latin typeface="华文细黑" panose="02010600040101010101" pitchFamily="2" charset="-122"/>
                <a:ea typeface="华文细黑" panose="02010600040101010101" pitchFamily="2" charset="-122"/>
              </a:rPr>
              <a:t>   </a:t>
            </a:r>
            <a:r>
              <a:rPr lang="en-US" altLang="zh-CN" sz="2800" b="1" dirty="0" smtClean="0">
                <a:solidFill>
                  <a:srgbClr val="FF0000"/>
                </a:solidFill>
                <a:latin typeface="华文细黑" panose="02010600040101010101" pitchFamily="2" charset="-122"/>
                <a:ea typeface="华文细黑" panose="02010600040101010101" pitchFamily="2" charset="-122"/>
              </a:rPr>
              <a:t>(1) </a:t>
            </a:r>
            <a:r>
              <a:rPr lang="en-US" sz="2800" b="1" dirty="0" smtClean="0">
                <a:solidFill>
                  <a:srgbClr val="FF0000"/>
                </a:solidFill>
                <a:latin typeface="华文细黑" panose="02010600040101010101" pitchFamily="2" charset="-122"/>
                <a:ea typeface="华文细黑" panose="02010600040101010101" pitchFamily="2" charset="-122"/>
              </a:rPr>
              <a:t>is</a:t>
            </a:r>
            <a:r>
              <a:rPr lang="en-US" altLang="zh-CN" sz="2800" b="1" dirty="0" smtClean="0">
                <a:solidFill>
                  <a:srgbClr val="FF0000"/>
                </a:solidFill>
                <a:latin typeface="华文细黑" panose="02010600040101010101" pitchFamily="2" charset="-122"/>
                <a:ea typeface="华文细黑" panose="02010600040101010101" pitchFamily="2" charset="-122"/>
              </a:rPr>
              <a:t> (2) tackle</a:t>
            </a:r>
            <a:endParaRPr lang="en-US" altLang="zh-CN" sz="2800" b="1" dirty="0" smtClean="0">
              <a:solidFill>
                <a:srgbClr val="FF0000"/>
              </a:solidFill>
              <a:latin typeface="华文细黑" panose="02010600040101010101" pitchFamily="2" charset="-122"/>
              <a:ea typeface="华文细黑" panose="02010600040101010101" pitchFamily="2" charset="-122"/>
            </a:endParaRPr>
          </a:p>
          <a:p>
            <a:r>
              <a:rPr lang="zh-CN" altLang="en-US" sz="2800" b="1" dirty="0" smtClean="0">
                <a:latin typeface="华文细黑" panose="02010600040101010101" pitchFamily="2" charset="-122"/>
                <a:ea typeface="华文细黑" panose="02010600040101010101" pitchFamily="2" charset="-122"/>
                <a:sym typeface="+mn-ea"/>
              </a:rPr>
              <a:t>（</a:t>
            </a:r>
            <a:r>
              <a:rPr lang="en-US" altLang="zh-CN" sz="2800" b="1" dirty="0" smtClean="0">
                <a:latin typeface="华文细黑" panose="02010600040101010101" pitchFamily="2" charset="-122"/>
                <a:ea typeface="华文细黑" panose="02010600040101010101" pitchFamily="2" charset="-122"/>
                <a:sym typeface="+mn-ea"/>
              </a:rPr>
              <a:t>5</a:t>
            </a:r>
            <a:r>
              <a:rPr lang="zh-CN" altLang="en-US" sz="2800" b="1" dirty="0" smtClean="0">
                <a:latin typeface="华文细黑" panose="02010600040101010101" pitchFamily="2" charset="-122"/>
                <a:ea typeface="华文细黑" panose="02010600040101010101" pitchFamily="2" charset="-122"/>
                <a:sym typeface="+mn-ea"/>
              </a:rPr>
              <a:t>）</a:t>
            </a:r>
            <a:r>
              <a:rPr lang="en-US" altLang="zh-CN" sz="2800" b="1" dirty="0" smtClean="0">
                <a:latin typeface="华文细黑" panose="02010600040101010101" pitchFamily="2" charset="-122"/>
                <a:ea typeface="华文细黑" panose="02010600040101010101" pitchFamily="2" charset="-122"/>
                <a:sym typeface="+mn-ea"/>
              </a:rPr>
              <a:t>The reason why music therapy beneficial is music enhances our brains.</a:t>
            </a:r>
            <a:endParaRPr lang="en-US" altLang="zh-CN" sz="2800" b="1" dirty="0" smtClean="0">
              <a:latin typeface="华文细黑" panose="02010600040101010101" pitchFamily="2" charset="-122"/>
              <a:ea typeface="华文细黑" panose="02010600040101010101" pitchFamily="2" charset="-122"/>
              <a:sym typeface="+mn-ea"/>
            </a:endParaRPr>
          </a:p>
          <a:p>
            <a:r>
              <a:rPr lang="en-US" altLang="zh-CN" sz="2800" b="1" dirty="0" smtClean="0">
                <a:latin typeface="华文细黑" panose="02010600040101010101" pitchFamily="2" charset="-122"/>
                <a:ea typeface="华文细黑" panose="02010600040101010101" pitchFamily="2" charset="-122"/>
                <a:sym typeface="+mn-ea"/>
              </a:rPr>
              <a:t>   </a:t>
            </a:r>
            <a:r>
              <a:rPr lang="en-US" altLang="zh-CN" sz="2800" b="1" dirty="0" smtClean="0">
                <a:solidFill>
                  <a:srgbClr val="FF0000"/>
                </a:solidFill>
                <a:latin typeface="华文细黑" panose="02010600040101010101" pitchFamily="2" charset="-122"/>
                <a:ea typeface="华文细黑" panose="02010600040101010101" pitchFamily="2" charset="-122"/>
                <a:sym typeface="+mn-ea"/>
              </a:rPr>
              <a:t>(1)</a:t>
            </a:r>
            <a:r>
              <a:rPr lang="zh-CN" altLang="en-US" sz="2800" b="1" dirty="0" smtClean="0">
                <a:solidFill>
                  <a:srgbClr val="FF0000"/>
                </a:solidFill>
                <a:latin typeface="华文细黑" panose="02010600040101010101" pitchFamily="2" charset="-122"/>
                <a:ea typeface="华文细黑" panose="02010600040101010101" pitchFamily="2" charset="-122"/>
                <a:sym typeface="+mn-ea"/>
              </a:rPr>
              <a:t>加</a:t>
            </a:r>
            <a:r>
              <a:rPr lang="en-US" altLang="zh-CN" sz="2800" b="1" dirty="0" smtClean="0">
                <a:solidFill>
                  <a:srgbClr val="FF0000"/>
                </a:solidFill>
                <a:latin typeface="华文细黑" panose="02010600040101010101" pitchFamily="2" charset="-122"/>
                <a:ea typeface="华文细黑" panose="02010600040101010101" pitchFamily="2" charset="-122"/>
                <a:sym typeface="+mn-ea"/>
              </a:rPr>
              <a:t> </a:t>
            </a:r>
            <a:r>
              <a:rPr lang="en-US" sz="2800" b="1" dirty="0" smtClean="0">
                <a:solidFill>
                  <a:srgbClr val="FF0000"/>
                </a:solidFill>
                <a:latin typeface="华文细黑" panose="02010600040101010101" pitchFamily="2" charset="-122"/>
                <a:ea typeface="华文细黑" panose="02010600040101010101" pitchFamily="2" charset="-122"/>
                <a:sym typeface="+mn-ea"/>
              </a:rPr>
              <a:t>is</a:t>
            </a:r>
            <a:r>
              <a:rPr lang="en-US" altLang="zh-CN" sz="2800" b="1" dirty="0" smtClean="0">
                <a:solidFill>
                  <a:srgbClr val="FF0000"/>
                </a:solidFill>
                <a:latin typeface="华文细黑" panose="02010600040101010101" pitchFamily="2" charset="-122"/>
                <a:ea typeface="华文细黑" panose="02010600040101010101" pitchFamily="2" charset="-122"/>
                <a:sym typeface="+mn-ea"/>
              </a:rPr>
              <a:t> (2) </a:t>
            </a:r>
            <a:r>
              <a:rPr lang="zh-CN" altLang="en-US" sz="2800" b="1" dirty="0" smtClean="0">
                <a:solidFill>
                  <a:srgbClr val="FF0000"/>
                </a:solidFill>
                <a:latin typeface="华文细黑" panose="02010600040101010101" pitchFamily="2" charset="-122"/>
                <a:ea typeface="华文细黑" panose="02010600040101010101" pitchFamily="2" charset="-122"/>
                <a:sym typeface="+mn-ea"/>
              </a:rPr>
              <a:t>加</a:t>
            </a:r>
            <a:r>
              <a:rPr lang="en-US" altLang="zh-CN" sz="2800" b="1" dirty="0" smtClean="0">
                <a:solidFill>
                  <a:srgbClr val="FF0000"/>
                </a:solidFill>
                <a:latin typeface="华文细黑" panose="02010600040101010101" pitchFamily="2" charset="-122"/>
                <a:ea typeface="华文细黑" panose="02010600040101010101" pitchFamily="2" charset="-122"/>
                <a:sym typeface="+mn-ea"/>
              </a:rPr>
              <a:t>that</a:t>
            </a:r>
            <a:endParaRPr lang="en-US" altLang="zh-CN" sz="2800" b="1" dirty="0" smtClean="0">
              <a:latin typeface="华文细黑" panose="02010600040101010101" pitchFamily="2" charset="-122"/>
              <a:ea typeface="华文细黑" panose="02010600040101010101" pitchFamily="2" charset="-122"/>
              <a:sym typeface="+mn-ea"/>
            </a:endParaRPr>
          </a:p>
          <a:p>
            <a:r>
              <a:rPr lang="zh-CN" altLang="en-US" sz="2800" b="1" dirty="0" smtClean="0">
                <a:latin typeface="华文细黑" panose="02010600040101010101" pitchFamily="2" charset="-122"/>
                <a:ea typeface="华文细黑" panose="02010600040101010101" pitchFamily="2" charset="-122"/>
                <a:sym typeface="+mn-ea"/>
              </a:rPr>
              <a:t>（</a:t>
            </a:r>
            <a:r>
              <a:rPr lang="en-US" altLang="zh-CN" sz="2800" b="1" dirty="0" smtClean="0">
                <a:latin typeface="华文细黑" panose="02010600040101010101" pitchFamily="2" charset="-122"/>
                <a:ea typeface="华文细黑" panose="02010600040101010101" pitchFamily="2" charset="-122"/>
                <a:sym typeface="+mn-ea"/>
              </a:rPr>
              <a:t>6</a:t>
            </a:r>
            <a:r>
              <a:rPr lang="zh-CN" altLang="en-US" sz="2800" b="1" dirty="0" smtClean="0">
                <a:latin typeface="华文细黑" panose="02010600040101010101" pitchFamily="2" charset="-122"/>
                <a:ea typeface="华文细黑" panose="02010600040101010101" pitchFamily="2" charset="-122"/>
                <a:sym typeface="+mn-ea"/>
              </a:rPr>
              <a:t>）</a:t>
            </a:r>
            <a:r>
              <a:rPr lang="en-US" altLang="zh-CN" sz="2800" b="1" dirty="0" smtClean="0">
                <a:latin typeface="华文细黑" panose="02010600040101010101" pitchFamily="2" charset="-122"/>
                <a:ea typeface="华文细黑" panose="02010600040101010101" pitchFamily="2" charset="-122"/>
                <a:sym typeface="+mn-ea"/>
              </a:rPr>
              <a:t>Though music therapy is not a chief method now, but it is increasing recognized as a significant method.</a:t>
            </a:r>
            <a:endParaRPr lang="en-US" altLang="zh-CN" sz="2800" b="1" dirty="0" smtClean="0">
              <a:solidFill>
                <a:schemeClr val="tx1"/>
              </a:solidFill>
              <a:latin typeface="华文细黑" panose="02010600040101010101" pitchFamily="2" charset="-122"/>
              <a:ea typeface="华文细黑" panose="02010600040101010101" pitchFamily="2" charset="-122"/>
              <a:sym typeface="+mn-ea"/>
            </a:endParaRPr>
          </a:p>
          <a:p>
            <a:r>
              <a:rPr lang="en-US" altLang="zh-CN" sz="2800" b="1" dirty="0" smtClean="0">
                <a:solidFill>
                  <a:srgbClr val="FF0000"/>
                </a:solidFill>
                <a:latin typeface="华文细黑" panose="02010600040101010101" pitchFamily="2" charset="-122"/>
                <a:ea typeface="华文细黑" panose="02010600040101010101" pitchFamily="2" charset="-122"/>
                <a:sym typeface="+mn-ea"/>
              </a:rPr>
              <a:t>  (1)</a:t>
            </a:r>
            <a:r>
              <a:rPr lang="zh-CN" altLang="en-US" sz="2800" b="1" dirty="0" smtClean="0">
                <a:solidFill>
                  <a:srgbClr val="FF0000"/>
                </a:solidFill>
                <a:latin typeface="华文细黑" panose="02010600040101010101" pitchFamily="2" charset="-122"/>
                <a:ea typeface="华文细黑" panose="02010600040101010101" pitchFamily="2" charset="-122"/>
                <a:sym typeface="+mn-ea"/>
              </a:rPr>
              <a:t>删去</a:t>
            </a:r>
            <a:r>
              <a:rPr lang="en-US" altLang="zh-CN" sz="2800" b="1" dirty="0" smtClean="0">
                <a:solidFill>
                  <a:srgbClr val="FF0000"/>
                </a:solidFill>
                <a:latin typeface="华文细黑" panose="02010600040101010101" pitchFamily="2" charset="-122"/>
                <a:ea typeface="华文细黑" panose="02010600040101010101" pitchFamily="2" charset="-122"/>
                <a:sym typeface="+mn-ea"/>
              </a:rPr>
              <a:t>but (2) </a:t>
            </a:r>
            <a:r>
              <a:rPr lang="en-US" sz="2800" b="1" dirty="0" smtClean="0">
                <a:solidFill>
                  <a:srgbClr val="FF0000"/>
                </a:solidFill>
                <a:latin typeface="华文细黑" panose="02010600040101010101" pitchFamily="2" charset="-122"/>
                <a:ea typeface="华文细黑" panose="02010600040101010101" pitchFamily="2" charset="-122"/>
                <a:sym typeface="+mn-ea"/>
              </a:rPr>
              <a:t>increasingly</a:t>
            </a:r>
            <a:endParaRPr lang="en-US" altLang="zh-CN" sz="2800" b="1" dirty="0" smtClean="0">
              <a:solidFill>
                <a:srgbClr val="FF0000"/>
              </a:solidFill>
              <a:latin typeface="华文细黑" panose="02010600040101010101" pitchFamily="2" charset="-122"/>
              <a:ea typeface="华文细黑" panose="02010600040101010101" pitchFamily="2" charset="-122"/>
              <a:sym typeface="+mn-ea"/>
            </a:endParaRPr>
          </a:p>
          <a:p>
            <a:endParaRPr lang="en-US" altLang="zh-CN" sz="2800" b="1" dirty="0" smtClean="0">
              <a:solidFill>
                <a:schemeClr val="tx1"/>
              </a:solidFill>
              <a:latin typeface="华文细黑" panose="02010600040101010101" pitchFamily="2" charset="-122"/>
              <a:ea typeface="华文细黑" panose="02010600040101010101" pitchFamily="2" charset="-122"/>
              <a:sym typeface="+mn-ea"/>
            </a:endParaRPr>
          </a:p>
        </p:txBody>
      </p:sp>
      <p:sp>
        <p:nvSpPr>
          <p:cNvPr id="17" name="矩形 16"/>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10294620" y="-5080"/>
            <a:ext cx="1809750"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4"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TextBox 29"/>
          <p:cNvSpPr txBox="1"/>
          <p:nvPr/>
        </p:nvSpPr>
        <p:spPr>
          <a:xfrm>
            <a:off x="4645220"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743248" y="1661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TextBox 33"/>
          <p:cNvSpPr txBox="1"/>
          <p:nvPr/>
        </p:nvSpPr>
        <p:spPr>
          <a:xfrm>
            <a:off x="8759246" y="171704"/>
            <a:ext cx="1572013"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TextBox 36"/>
          <p:cNvSpPr txBox="1"/>
          <p:nvPr/>
        </p:nvSpPr>
        <p:spPr>
          <a:xfrm>
            <a:off x="6814820" y="189230"/>
            <a:ext cx="1771650"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744228" y="18458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32"/>
          <p:cNvSpPr txBox="1"/>
          <p:nvPr/>
        </p:nvSpPr>
        <p:spPr>
          <a:xfrm>
            <a:off x="5879005" y="18948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8686818" y="2017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TextBox 34"/>
          <p:cNvSpPr txBox="1"/>
          <p:nvPr/>
        </p:nvSpPr>
        <p:spPr>
          <a:xfrm>
            <a:off x="10486980" y="142494"/>
            <a:ext cx="1572013" cy="368935"/>
          </a:xfrm>
          <a:prstGeom prst="rect">
            <a:avLst/>
          </a:prstGeom>
          <a:noFill/>
        </p:spPr>
        <p:txBody>
          <a:bodyPr wrap="square" lIns="0" tIns="0" rIns="0" bIns="0" rtlCol="0">
            <a:spAutoFit/>
          </a:bodyPr>
          <a:p>
            <a:r>
              <a:rPr lang="en-US" altLang="zh-CN" sz="2400" b="1" dirty="0">
                <a:solidFill>
                  <a:schemeClr val="bg1"/>
                </a:solidFill>
                <a:latin typeface="微软雅黑" panose="020B0503020204020204" pitchFamily="34" charset="-122"/>
                <a:ea typeface="微软雅黑" panose="020B0503020204020204" pitchFamily="34" charset="-122"/>
              </a:rPr>
              <a:t>Polish</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10294620" y="-5080"/>
            <a:ext cx="1809750"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4"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TextBox 29"/>
          <p:cNvSpPr txBox="1"/>
          <p:nvPr/>
        </p:nvSpPr>
        <p:spPr>
          <a:xfrm>
            <a:off x="4645220"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743248" y="1661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TextBox 33"/>
          <p:cNvSpPr txBox="1"/>
          <p:nvPr/>
        </p:nvSpPr>
        <p:spPr>
          <a:xfrm>
            <a:off x="8759246" y="171704"/>
            <a:ext cx="1572013"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TextBox 36"/>
          <p:cNvSpPr txBox="1"/>
          <p:nvPr/>
        </p:nvSpPr>
        <p:spPr>
          <a:xfrm>
            <a:off x="6814820" y="189230"/>
            <a:ext cx="1771650"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5744228" y="18458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32"/>
          <p:cNvSpPr txBox="1"/>
          <p:nvPr/>
        </p:nvSpPr>
        <p:spPr>
          <a:xfrm>
            <a:off x="5879005" y="18948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8686818" y="2017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TextBox 34"/>
          <p:cNvSpPr txBox="1"/>
          <p:nvPr/>
        </p:nvSpPr>
        <p:spPr>
          <a:xfrm>
            <a:off x="10486980" y="142494"/>
            <a:ext cx="1572013" cy="368935"/>
          </a:xfrm>
          <a:prstGeom prst="rect">
            <a:avLst/>
          </a:prstGeom>
          <a:noFill/>
        </p:spPr>
        <p:txBody>
          <a:bodyPr wrap="square" lIns="0" tIns="0" rIns="0" bIns="0" rtlCol="0">
            <a:spAutoFit/>
          </a:bodyPr>
          <a:p>
            <a:r>
              <a:rPr lang="en-US" altLang="zh-CN" sz="2400" b="1" dirty="0">
                <a:solidFill>
                  <a:schemeClr val="bg1"/>
                </a:solidFill>
                <a:latin typeface="微软雅黑" panose="020B0503020204020204" pitchFamily="34" charset="-122"/>
                <a:ea typeface="微软雅黑" panose="020B0503020204020204" pitchFamily="34" charset="-122"/>
              </a:rPr>
              <a:t>Polish</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49910" y="1066800"/>
            <a:ext cx="10294620" cy="5170805"/>
          </a:xfrm>
          <a:prstGeom prst="rect">
            <a:avLst/>
          </a:prstGeom>
          <a:noFill/>
        </p:spPr>
        <p:txBody>
          <a:bodyPr wrap="square" lIns="0" tIns="0" rIns="0" bIns="0" rtlCol="0">
            <a:spAutoFit/>
          </a:bodyPr>
          <a:p>
            <a:r>
              <a:rPr lang="zh-CN" altLang="en-US" sz="2800" b="1" dirty="0" smtClean="0">
                <a:latin typeface="华文细黑" panose="02010600040101010101" pitchFamily="2" charset="-122"/>
                <a:ea typeface="华文细黑" panose="02010600040101010101" pitchFamily="2" charset="-122"/>
                <a:sym typeface="+mn-ea"/>
              </a:rPr>
              <a:t>（</a:t>
            </a:r>
            <a:r>
              <a:rPr lang="en-US" altLang="zh-CN" sz="2800" b="1" dirty="0" smtClean="0">
                <a:latin typeface="华文细黑" panose="02010600040101010101" pitchFamily="2" charset="-122"/>
                <a:ea typeface="华文细黑" panose="02010600040101010101" pitchFamily="2" charset="-122"/>
                <a:sym typeface="+mn-ea"/>
              </a:rPr>
              <a:t>7</a:t>
            </a:r>
            <a:r>
              <a:rPr lang="zh-CN" altLang="en-US" sz="2800" b="1" dirty="0" smtClean="0">
                <a:latin typeface="华文细黑" panose="02010600040101010101" pitchFamily="2" charset="-122"/>
                <a:ea typeface="华文细黑" panose="02010600040101010101" pitchFamily="2" charset="-122"/>
                <a:sym typeface="+mn-ea"/>
              </a:rPr>
              <a:t>）</a:t>
            </a:r>
            <a:r>
              <a:rPr lang="en-US" altLang="zh-CN" sz="2800" b="1" dirty="0" smtClean="0">
                <a:latin typeface="华文细黑" panose="02010600040101010101" pitchFamily="2" charset="-122"/>
                <a:ea typeface="华文细黑" panose="02010600040101010101" pitchFamily="2" charset="-122"/>
                <a:sym typeface="+mn-ea"/>
              </a:rPr>
              <a:t>Researches have found that music stimulates our brains and play an instrument can have a better effect in treatment.</a:t>
            </a:r>
            <a:endParaRPr lang="en-US" altLang="zh-CN" sz="2800" b="1" dirty="0" smtClean="0">
              <a:latin typeface="华文细黑" panose="02010600040101010101" pitchFamily="2" charset="-122"/>
              <a:ea typeface="华文细黑" panose="02010600040101010101" pitchFamily="2" charset="-122"/>
              <a:sym typeface="+mn-ea"/>
            </a:endParaRPr>
          </a:p>
          <a:p>
            <a:r>
              <a:rPr lang="en-US" altLang="zh-CN" sz="2800" b="1" dirty="0" smtClean="0">
                <a:solidFill>
                  <a:srgbClr val="FF0000"/>
                </a:solidFill>
                <a:latin typeface="华文细黑" panose="02010600040101010101" pitchFamily="2" charset="-122"/>
                <a:ea typeface="华文细黑" panose="02010600040101010101" pitchFamily="2" charset="-122"/>
                <a:sym typeface="+mn-ea"/>
              </a:rPr>
              <a:t>  (1)</a:t>
            </a:r>
            <a:r>
              <a:rPr lang="en-US" sz="2800" b="1" dirty="0" smtClean="0">
                <a:solidFill>
                  <a:srgbClr val="FF0000"/>
                </a:solidFill>
                <a:latin typeface="华文细黑" panose="02010600040101010101" pitchFamily="2" charset="-122"/>
                <a:ea typeface="华文细黑" panose="02010600040101010101" pitchFamily="2" charset="-122"/>
                <a:sym typeface="+mn-ea"/>
              </a:rPr>
              <a:t>playing</a:t>
            </a:r>
            <a:r>
              <a:rPr lang="en-US" altLang="zh-CN" sz="2800" b="1" dirty="0" smtClean="0">
                <a:solidFill>
                  <a:srgbClr val="FF0000"/>
                </a:solidFill>
                <a:latin typeface="华文细黑" panose="02010600040101010101" pitchFamily="2" charset="-122"/>
                <a:ea typeface="华文细黑" panose="02010600040101010101" pitchFamily="2" charset="-122"/>
                <a:sym typeface="+mn-ea"/>
              </a:rPr>
              <a:t> (2) </a:t>
            </a:r>
            <a:r>
              <a:rPr lang="en-US" sz="2800" b="1" dirty="0" smtClean="0">
                <a:solidFill>
                  <a:srgbClr val="FF0000"/>
                </a:solidFill>
                <a:latin typeface="华文细黑" panose="02010600040101010101" pitchFamily="2" charset="-122"/>
                <a:ea typeface="华文细黑" panose="02010600040101010101" pitchFamily="2" charset="-122"/>
                <a:sym typeface="+mn-ea"/>
              </a:rPr>
              <a:t>on</a:t>
            </a:r>
            <a:endParaRPr lang="zh-CN" altLang="en-US" sz="2800" b="1" dirty="0" smtClean="0">
              <a:solidFill>
                <a:schemeClr val="tx1"/>
              </a:solidFill>
              <a:latin typeface="华文细黑" panose="02010600040101010101" pitchFamily="2" charset="-122"/>
              <a:ea typeface="华文细黑" panose="02010600040101010101" pitchFamily="2" charset="-122"/>
            </a:endParaRPr>
          </a:p>
          <a:p>
            <a:r>
              <a:rPr lang="zh-CN" altLang="en-US" sz="2800" b="1" dirty="0" smtClean="0">
                <a:solidFill>
                  <a:schemeClr val="tx1"/>
                </a:solidFill>
                <a:latin typeface="华文细黑" panose="02010600040101010101" pitchFamily="2" charset="-122"/>
                <a:ea typeface="华文细黑" panose="02010600040101010101" pitchFamily="2" charset="-122"/>
              </a:rPr>
              <a:t>（</a:t>
            </a:r>
            <a:r>
              <a:rPr lang="en-US" altLang="zh-CN" sz="2800" b="1" dirty="0" smtClean="0">
                <a:solidFill>
                  <a:schemeClr val="tx1"/>
                </a:solidFill>
                <a:latin typeface="华文细黑" panose="02010600040101010101" pitchFamily="2" charset="-122"/>
                <a:ea typeface="华文细黑" panose="02010600040101010101" pitchFamily="2" charset="-122"/>
              </a:rPr>
              <a:t>8</a:t>
            </a:r>
            <a:r>
              <a:rPr lang="zh-CN" altLang="en-US" sz="2800" b="1" dirty="0" smtClean="0">
                <a:solidFill>
                  <a:schemeClr val="tx1"/>
                </a:solidFill>
                <a:latin typeface="华文细黑" panose="02010600040101010101" pitchFamily="2" charset="-122"/>
                <a:ea typeface="华文细黑" panose="02010600040101010101" pitchFamily="2" charset="-122"/>
              </a:rPr>
              <a:t>）</a:t>
            </a:r>
            <a:r>
              <a:rPr lang="en-US" altLang="zh-CN" sz="2800" b="1" dirty="0" smtClean="0">
                <a:solidFill>
                  <a:schemeClr val="tx1"/>
                </a:solidFill>
                <a:latin typeface="华文细黑" panose="02010600040101010101" pitchFamily="2" charset="-122"/>
                <a:ea typeface="华文细黑" panose="02010600040101010101" pitchFamily="2" charset="-122"/>
              </a:rPr>
              <a:t>The reason is that music can reduce pain by release more endorphins, it also has the ability to lower blood pressure and slow heart rate.</a:t>
            </a:r>
            <a:endParaRPr lang="en-US" altLang="zh-CN" sz="2800" b="1" dirty="0" smtClean="0">
              <a:solidFill>
                <a:schemeClr val="tx1"/>
              </a:solidFill>
              <a:latin typeface="华文细黑" panose="02010600040101010101" pitchFamily="2" charset="-122"/>
              <a:ea typeface="华文细黑" panose="02010600040101010101" pitchFamily="2" charset="-122"/>
            </a:endParaRPr>
          </a:p>
          <a:p>
            <a:r>
              <a:rPr lang="en-US" altLang="zh-CN" sz="2800" b="1" dirty="0" smtClean="0">
                <a:solidFill>
                  <a:srgbClr val="FF0000"/>
                </a:solidFill>
                <a:latin typeface="华文细黑" panose="02010600040101010101" pitchFamily="2" charset="-122"/>
                <a:ea typeface="华文细黑" panose="02010600040101010101" pitchFamily="2" charset="-122"/>
                <a:sym typeface="+mn-ea"/>
              </a:rPr>
              <a:t> (1)</a:t>
            </a:r>
            <a:r>
              <a:rPr lang="en-US" sz="2800" b="1" dirty="0" smtClean="0">
                <a:solidFill>
                  <a:srgbClr val="FF0000"/>
                </a:solidFill>
                <a:latin typeface="华文细黑" panose="02010600040101010101" pitchFamily="2" charset="-122"/>
                <a:ea typeface="华文细黑" panose="02010600040101010101" pitchFamily="2" charset="-122"/>
                <a:sym typeface="+mn-ea"/>
              </a:rPr>
              <a:t>releasing</a:t>
            </a:r>
            <a:r>
              <a:rPr lang="en-US" altLang="zh-CN" sz="2800" b="1" dirty="0" smtClean="0">
                <a:solidFill>
                  <a:srgbClr val="FF0000"/>
                </a:solidFill>
                <a:latin typeface="华文细黑" panose="02010600040101010101" pitchFamily="2" charset="-122"/>
                <a:ea typeface="华文细黑" panose="02010600040101010101" pitchFamily="2" charset="-122"/>
                <a:sym typeface="+mn-ea"/>
              </a:rPr>
              <a:t> (2) </a:t>
            </a:r>
            <a:r>
              <a:rPr lang="zh-CN" altLang="en-US" sz="2800" b="1" dirty="0" smtClean="0">
                <a:solidFill>
                  <a:srgbClr val="FF0000"/>
                </a:solidFill>
                <a:latin typeface="华文细黑" panose="02010600040101010101" pitchFamily="2" charset="-122"/>
                <a:ea typeface="华文细黑" panose="02010600040101010101" pitchFamily="2" charset="-122"/>
                <a:sym typeface="+mn-ea"/>
              </a:rPr>
              <a:t>加</a:t>
            </a:r>
            <a:r>
              <a:rPr lang="en-US" altLang="zh-CN" sz="2800" b="1" dirty="0" smtClean="0">
                <a:solidFill>
                  <a:srgbClr val="FF0000"/>
                </a:solidFill>
                <a:latin typeface="华文细黑" panose="02010600040101010101" pitchFamily="2" charset="-122"/>
                <a:ea typeface="华文细黑" panose="02010600040101010101" pitchFamily="2" charset="-122"/>
                <a:sym typeface="+mn-ea"/>
              </a:rPr>
              <a:t>and </a:t>
            </a:r>
            <a:endParaRPr lang="en-US" altLang="zh-CN" sz="2800" b="1" dirty="0" smtClean="0">
              <a:solidFill>
                <a:srgbClr val="FF0000"/>
              </a:solidFill>
              <a:latin typeface="华文细黑" panose="02010600040101010101" pitchFamily="2" charset="-122"/>
              <a:ea typeface="华文细黑" panose="02010600040101010101" pitchFamily="2" charset="-122"/>
              <a:sym typeface="+mn-ea"/>
            </a:endParaRPr>
          </a:p>
          <a:p>
            <a:r>
              <a:rPr lang="zh-CN" altLang="en-US" sz="2800" b="1" dirty="0" smtClean="0">
                <a:latin typeface="华文细黑" panose="02010600040101010101" pitchFamily="2" charset="-122"/>
                <a:ea typeface="华文细黑" panose="02010600040101010101" pitchFamily="2" charset="-122"/>
                <a:sym typeface="+mn-ea"/>
              </a:rPr>
              <a:t>（</a:t>
            </a:r>
            <a:r>
              <a:rPr lang="en-US" altLang="zh-CN" sz="2800" b="1" dirty="0" smtClean="0">
                <a:latin typeface="华文细黑" panose="02010600040101010101" pitchFamily="2" charset="-122"/>
                <a:ea typeface="华文细黑" panose="02010600040101010101" pitchFamily="2" charset="-122"/>
                <a:sym typeface="+mn-ea"/>
              </a:rPr>
              <a:t>9</a:t>
            </a:r>
            <a:r>
              <a:rPr lang="zh-CN" altLang="en-US" sz="2800" b="1" dirty="0" smtClean="0">
                <a:latin typeface="华文细黑" panose="02010600040101010101" pitchFamily="2" charset="-122"/>
                <a:ea typeface="华文细黑" panose="02010600040101010101" pitchFamily="2" charset="-122"/>
                <a:sym typeface="+mn-ea"/>
              </a:rPr>
              <a:t>）</a:t>
            </a:r>
            <a:r>
              <a:rPr lang="en-US" altLang="zh-CN" sz="2800" b="1" dirty="0" smtClean="0">
                <a:latin typeface="华文细黑" panose="02010600040101010101" pitchFamily="2" charset="-122"/>
                <a:ea typeface="华文细黑" panose="02010600040101010101" pitchFamily="2" charset="-122"/>
                <a:sym typeface="+mn-ea"/>
              </a:rPr>
              <a:t>Music is a beneficial therapy, stimulating our brains because comfort and relax.</a:t>
            </a:r>
            <a:endParaRPr lang="en-US" altLang="zh-CN" sz="2800" b="1" dirty="0" smtClean="0">
              <a:solidFill>
                <a:schemeClr val="tx1"/>
              </a:solidFill>
              <a:latin typeface="华文细黑" panose="02010600040101010101" pitchFamily="2" charset="-122"/>
              <a:ea typeface="华文细黑" panose="02010600040101010101" pitchFamily="2" charset="-122"/>
            </a:endParaRPr>
          </a:p>
          <a:p>
            <a:r>
              <a:rPr lang="en-US" altLang="zh-CN" sz="2800" b="1" dirty="0" smtClean="0">
                <a:solidFill>
                  <a:srgbClr val="FF0000"/>
                </a:solidFill>
                <a:latin typeface="华文细黑" panose="02010600040101010101" pitchFamily="2" charset="-122"/>
                <a:ea typeface="华文细黑" panose="02010600040101010101" pitchFamily="2" charset="-122"/>
                <a:sym typeface="+mn-ea"/>
              </a:rPr>
              <a:t> (1)</a:t>
            </a:r>
            <a:r>
              <a:rPr lang="zh-CN" altLang="en-US" sz="2800" b="1" dirty="0" smtClean="0">
                <a:solidFill>
                  <a:srgbClr val="FF0000"/>
                </a:solidFill>
                <a:latin typeface="华文细黑" panose="02010600040101010101" pitchFamily="2" charset="-122"/>
                <a:ea typeface="华文细黑" panose="02010600040101010101" pitchFamily="2" charset="-122"/>
                <a:sym typeface="+mn-ea"/>
              </a:rPr>
              <a:t>缺</a:t>
            </a:r>
            <a:r>
              <a:rPr lang="en-US" altLang="zh-CN" sz="2800" b="1" dirty="0" smtClean="0">
                <a:solidFill>
                  <a:srgbClr val="FF0000"/>
                </a:solidFill>
                <a:latin typeface="华文细黑" panose="02010600040101010101" pitchFamily="2" charset="-122"/>
                <a:ea typeface="华文细黑" panose="02010600040101010101" pitchFamily="2" charset="-122"/>
                <a:sym typeface="+mn-ea"/>
              </a:rPr>
              <a:t>of (2) </a:t>
            </a:r>
            <a:r>
              <a:rPr lang="en-US" sz="2800" b="1" dirty="0" smtClean="0">
                <a:solidFill>
                  <a:srgbClr val="FF0000"/>
                </a:solidFill>
                <a:latin typeface="华文细黑" panose="02010600040101010101" pitchFamily="2" charset="-122"/>
                <a:ea typeface="华文细黑" panose="02010600040101010101" pitchFamily="2" charset="-122"/>
                <a:sym typeface="+mn-ea"/>
              </a:rPr>
              <a:t>relaxation</a:t>
            </a:r>
            <a:endParaRPr lang="en-US" altLang="zh-CN" sz="2800" b="1" dirty="0" smtClean="0">
              <a:solidFill>
                <a:srgbClr val="FF0000"/>
              </a:solidFill>
              <a:latin typeface="华文细黑" panose="02010600040101010101" pitchFamily="2" charset="-122"/>
              <a:ea typeface="华文细黑" panose="02010600040101010101" pitchFamily="2" charset="-122"/>
              <a:sym typeface="+mn-ea"/>
            </a:endParaRPr>
          </a:p>
          <a:p>
            <a:endParaRPr lang="en-US" altLang="zh-CN" sz="2800" b="1" dirty="0" smtClean="0">
              <a:solidFill>
                <a:schemeClr val="tx1"/>
              </a:solidFill>
              <a:latin typeface="华文细黑" panose="02010600040101010101" pitchFamily="2" charset="-122"/>
              <a:ea typeface="华文细黑"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10294620" y="-5080"/>
            <a:ext cx="1809750" cy="6629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5"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6"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8" name="TextBox 29"/>
          <p:cNvSpPr txBox="1"/>
          <p:nvPr/>
        </p:nvSpPr>
        <p:spPr>
          <a:xfrm>
            <a:off x="4645220" y="21615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743248" y="1661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TextBox 33"/>
          <p:cNvSpPr txBox="1"/>
          <p:nvPr/>
        </p:nvSpPr>
        <p:spPr>
          <a:xfrm>
            <a:off x="8759246" y="171704"/>
            <a:ext cx="1572013"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35"/>
          <p:cNvSpPr txBox="1"/>
          <p:nvPr/>
        </p:nvSpPr>
        <p:spPr>
          <a:xfrm>
            <a:off x="922793" y="166808"/>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36"/>
          <p:cNvSpPr txBox="1"/>
          <p:nvPr/>
        </p:nvSpPr>
        <p:spPr>
          <a:xfrm>
            <a:off x="6814820" y="189230"/>
            <a:ext cx="1771650"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744228" y="18458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TextBox 32"/>
          <p:cNvSpPr txBox="1"/>
          <p:nvPr/>
        </p:nvSpPr>
        <p:spPr>
          <a:xfrm>
            <a:off x="5879005" y="189484"/>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686818" y="2017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TextBox 34"/>
          <p:cNvSpPr txBox="1"/>
          <p:nvPr/>
        </p:nvSpPr>
        <p:spPr>
          <a:xfrm>
            <a:off x="10486980" y="142494"/>
            <a:ext cx="1572013" cy="368935"/>
          </a:xfrm>
          <a:prstGeom prst="rect">
            <a:avLst/>
          </a:prstGeom>
          <a:noFill/>
        </p:spPr>
        <p:txBody>
          <a:bodyPr wrap="square" lIns="0" tIns="0" rIns="0" bIns="0" rtlCol="0">
            <a:spAutoFit/>
          </a:bodyPr>
          <a:p>
            <a:r>
              <a:rPr lang="en-US" altLang="zh-CN" sz="2400" b="1" dirty="0">
                <a:solidFill>
                  <a:schemeClr val="bg1"/>
                </a:solidFill>
                <a:latin typeface="微软雅黑" panose="020B0503020204020204" pitchFamily="34" charset="-122"/>
                <a:ea typeface="微软雅黑" panose="020B0503020204020204" pitchFamily="34" charset="-122"/>
              </a:rPr>
              <a:t>Polish</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27" name="图片 26" descr="微信图片_20210925213007"/>
          <p:cNvPicPr>
            <a:picLocks noChangeAspect="1"/>
          </p:cNvPicPr>
          <p:nvPr/>
        </p:nvPicPr>
        <p:blipFill>
          <a:blip r:embed="rId4"/>
          <a:stretch>
            <a:fillRect/>
          </a:stretch>
        </p:blipFill>
        <p:spPr>
          <a:xfrm rot="16200000">
            <a:off x="457200" y="861060"/>
            <a:ext cx="4358640" cy="5179060"/>
          </a:xfrm>
          <a:prstGeom prst="rect">
            <a:avLst/>
          </a:prstGeom>
        </p:spPr>
      </p:pic>
      <p:pic>
        <p:nvPicPr>
          <p:cNvPr id="28" name="图片 27" descr="微信图片_20210925213032"/>
          <p:cNvPicPr>
            <a:picLocks noChangeAspect="1"/>
          </p:cNvPicPr>
          <p:nvPr/>
        </p:nvPicPr>
        <p:blipFill>
          <a:blip r:embed="rId5"/>
          <a:stretch>
            <a:fillRect/>
          </a:stretch>
        </p:blipFill>
        <p:spPr>
          <a:xfrm rot="10800000">
            <a:off x="5225415" y="1229360"/>
            <a:ext cx="6964045" cy="4399915"/>
          </a:xfrm>
          <a:prstGeom prst="rect">
            <a:avLst/>
          </a:prstGeom>
        </p:spPr>
      </p:pic>
      <p:sp>
        <p:nvSpPr>
          <p:cNvPr id="29" name="文本框 28"/>
          <p:cNvSpPr txBox="1"/>
          <p:nvPr/>
        </p:nvSpPr>
        <p:spPr>
          <a:xfrm>
            <a:off x="406400" y="6237605"/>
            <a:ext cx="7680960" cy="460375"/>
          </a:xfrm>
          <a:prstGeom prst="rect">
            <a:avLst/>
          </a:prstGeom>
          <a:solidFill>
            <a:srgbClr val="ED6737"/>
          </a:solidFill>
        </p:spPr>
        <p:txBody>
          <a:bodyPr wrap="square" rtlCol="0">
            <a:spAutoFit/>
          </a:bodyPr>
          <a:p>
            <a:r>
              <a:rPr lang="en-US" altLang="zh-CN" sz="2400" dirty="0">
                <a:solidFill>
                  <a:schemeClr val="bg1"/>
                </a:solidFill>
                <a:latin typeface="+mj-lt"/>
                <a:ea typeface="+mj-ea"/>
              </a:rPr>
              <a:t>Tip5</a:t>
            </a:r>
            <a:r>
              <a:rPr lang="en-US" altLang="zh-CN" sz="2400" dirty="0">
                <a:solidFill>
                  <a:schemeClr val="bg1"/>
                </a:solidFill>
                <a:latin typeface="+mj-ea"/>
                <a:ea typeface="+mj-ea"/>
              </a:rPr>
              <a:t> </a:t>
            </a:r>
            <a:r>
              <a:rPr lang="zh-CN" altLang="en-US" sz="2400" dirty="0">
                <a:solidFill>
                  <a:schemeClr val="bg1"/>
                </a:solidFill>
                <a:latin typeface="+mj-ea"/>
                <a:ea typeface="+mj-ea"/>
              </a:rPr>
              <a:t>关注要点语言，修改润色概要</a:t>
            </a:r>
            <a:r>
              <a:rPr lang="en-US" altLang="zh-CN" sz="2400" dirty="0">
                <a:solidFill>
                  <a:schemeClr val="bg1"/>
                </a:solidFill>
                <a:latin typeface="+mj-ea"/>
                <a:ea typeface="+mj-ea"/>
              </a:rPr>
              <a:t>,</a:t>
            </a:r>
            <a:r>
              <a:rPr lang="zh-CN" altLang="en-US" sz="2400" dirty="0">
                <a:solidFill>
                  <a:schemeClr val="bg1"/>
                </a:solidFill>
                <a:latin typeface="+mj-ea"/>
                <a:ea typeface="+mj-ea"/>
              </a:rPr>
              <a:t>认真仔细誊写。</a:t>
            </a:r>
            <a:endParaRPr lang="zh-CN" altLang="en-US" sz="2400" dirty="0">
              <a:solidFill>
                <a:schemeClr val="bg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94055" y="1341755"/>
            <a:ext cx="10716260" cy="3939540"/>
          </a:xfrm>
          <a:prstGeom prst="rect">
            <a:avLst/>
          </a:prstGeom>
          <a:noFill/>
        </p:spPr>
        <p:txBody>
          <a:bodyPr wrap="square" lIns="0" tIns="0" rIns="0" bIns="0" rtlCol="0" anchor="t">
            <a:spAutoFit/>
          </a:bodyPr>
          <a:p>
            <a:pPr marL="0" indent="266700"/>
            <a:r>
              <a:rPr lang="en-US" sz="3200">
                <a:sym typeface="+mn-ea"/>
              </a:rPr>
              <a:t>Music therapy is a useful way to treat various illnesses worldwide. (</a:t>
            </a:r>
            <a:r>
              <a:rPr lang="zh-CN" sz="3200">
                <a:sym typeface="+mn-ea"/>
              </a:rPr>
              <a:t>要点一</a:t>
            </a:r>
            <a:r>
              <a:rPr lang="en-US" sz="3200">
                <a:sym typeface="+mn-ea"/>
              </a:rPr>
              <a:t>)The reason is that comforting music or playing musical instruments can</a:t>
            </a:r>
            <a:r>
              <a:rPr lang="en-US" sz="3200">
                <a:cs typeface="Times New Roman" panose="02020603050405020304" pitchFamily="18" charset="0"/>
                <a:sym typeface="+mn-ea"/>
              </a:rPr>
              <a:t> </a:t>
            </a:r>
            <a:r>
              <a:rPr lang="en-US" sz="3200">
                <a:sym typeface="+mn-ea"/>
              </a:rPr>
              <a:t>activate our brain and help ease pressure and anxiety.(</a:t>
            </a:r>
            <a:r>
              <a:rPr lang="zh-CN" sz="3200">
                <a:sym typeface="+mn-ea"/>
              </a:rPr>
              <a:t>要点二</a:t>
            </a:r>
            <a:r>
              <a:rPr lang="en-US" sz="3200">
                <a:sym typeface="+mn-ea"/>
              </a:rPr>
              <a:t>)Also, music has</a:t>
            </a:r>
            <a:r>
              <a:rPr lang="en-US" sz="3200">
                <a:cs typeface="Times New Roman" panose="02020603050405020304" pitchFamily="18" charset="0"/>
                <a:sym typeface="+mn-ea"/>
              </a:rPr>
              <a:t> </a:t>
            </a:r>
            <a:r>
              <a:rPr lang="en-US" sz="3200">
                <a:sym typeface="+mn-ea"/>
              </a:rPr>
              <a:t>already been proved to generate positive effects of reducing pain, developing the</a:t>
            </a:r>
            <a:r>
              <a:rPr lang="en-US" sz="3200">
                <a:cs typeface="Times New Roman" panose="02020603050405020304" pitchFamily="18" charset="0"/>
                <a:sym typeface="+mn-ea"/>
              </a:rPr>
              <a:t> </a:t>
            </a:r>
            <a:r>
              <a:rPr lang="en-US" sz="3200">
                <a:sym typeface="+mn-ea"/>
              </a:rPr>
              <a:t>babies brain, lowering blood pressure and slowing heart rate.(</a:t>
            </a:r>
            <a:r>
              <a:rPr lang="zh-CN" sz="3200">
                <a:sym typeface="+mn-ea"/>
              </a:rPr>
              <a:t>要点三</a:t>
            </a:r>
            <a:r>
              <a:rPr lang="en-US" sz="3200">
                <a:sym typeface="+mn-ea"/>
              </a:rPr>
              <a:t>)</a:t>
            </a:r>
            <a:r>
              <a:rPr lang="en-US" sz="3200">
                <a:cs typeface="Times New Roman" panose="02020603050405020304" pitchFamily="18" charset="0"/>
                <a:sym typeface="+mn-ea"/>
              </a:rPr>
              <a:t> </a:t>
            </a:r>
            <a:r>
              <a:rPr lang="en-US" sz="3200">
                <a:sym typeface="+mn-ea"/>
              </a:rPr>
              <a:t>Though music therapy is not adopted widely, it is regarded as an effective helper to traditional treatment.(</a:t>
            </a:r>
            <a:r>
              <a:rPr lang="zh-CN" sz="3200">
                <a:sym typeface="+mn-ea"/>
              </a:rPr>
              <a:t>要点四</a:t>
            </a:r>
            <a:r>
              <a:rPr lang="en-US" sz="3200">
                <a:sym typeface="+mn-ea"/>
              </a:rPr>
              <a:t>)</a:t>
            </a:r>
            <a:endParaRPr lang="zh-CN" altLang="en-US" sz="3200" b="1" dirty="0" smtClean="0">
              <a:solidFill>
                <a:schemeClr val="accent6"/>
              </a:solidFill>
              <a:latin typeface="微软雅黑" panose="020B0503020204020204" pitchFamily="34" charset="-122"/>
              <a:ea typeface="微软雅黑" panose="020B0503020204020204" pitchFamily="34" charset="-122"/>
            </a:endParaRPr>
          </a:p>
        </p:txBody>
      </p:sp>
      <p:sp>
        <p:nvSpPr>
          <p:cNvPr id="17" name="矩形 16"/>
          <p:cNvSpPr/>
          <p:nvPr/>
        </p:nvSpPr>
        <p:spPr>
          <a:xfrm>
            <a:off x="-19685" y="22226"/>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6"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7973" y="135164"/>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8"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372" y="144536"/>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9" name="TextBox 29"/>
          <p:cNvSpPr txBox="1"/>
          <p:nvPr/>
        </p:nvSpPr>
        <p:spPr>
          <a:xfrm>
            <a:off x="4632520" y="238379"/>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6730548" y="18839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TextBox 33"/>
          <p:cNvSpPr txBox="1"/>
          <p:nvPr/>
        </p:nvSpPr>
        <p:spPr>
          <a:xfrm>
            <a:off x="8746546" y="193929"/>
            <a:ext cx="1572013"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35"/>
          <p:cNvSpPr txBox="1"/>
          <p:nvPr/>
        </p:nvSpPr>
        <p:spPr>
          <a:xfrm>
            <a:off x="910093" y="189033"/>
            <a:ext cx="3367444" cy="368935"/>
          </a:xfrm>
          <a:prstGeom prst="rect">
            <a:avLst/>
          </a:prstGeom>
          <a:noFill/>
        </p:spPr>
        <p:txBody>
          <a:bodyPr wrap="square" lIns="0" tIns="0" rIns="0" bIns="0" rtlCol="0">
            <a:spAutoFit/>
          </a:bodyPr>
          <a:p>
            <a:r>
              <a:rPr lang="en-US" sz="2400" b="1" dirty="0">
                <a:solidFill>
                  <a:schemeClr val="bg1">
                    <a:lumMod val="50000"/>
                  </a:schemeClr>
                </a:solidFill>
                <a:latin typeface="微软雅黑" panose="020B0503020204020204" pitchFamily="34" charset="-122"/>
                <a:ea typeface="微软雅黑" panose="020B0503020204020204" pitchFamily="34" charset="-122"/>
              </a:rPr>
              <a:t>Conclude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36"/>
          <p:cNvSpPr txBox="1"/>
          <p:nvPr/>
        </p:nvSpPr>
        <p:spPr>
          <a:xfrm>
            <a:off x="6802120" y="211455"/>
            <a:ext cx="1771650"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5731528" y="20681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TextBox 32"/>
          <p:cNvSpPr txBox="1"/>
          <p:nvPr/>
        </p:nvSpPr>
        <p:spPr>
          <a:xfrm>
            <a:off x="5866305" y="211709"/>
            <a:ext cx="1572013" cy="368935"/>
          </a:xfrm>
          <a:prstGeom prst="rect">
            <a:avLst/>
          </a:prstGeom>
          <a:noFill/>
        </p:spPr>
        <p:txBody>
          <a:bodyPr wrap="square" lIns="0" tIns="0" rIns="0" bIns="0" rtlCol="0">
            <a:spAutoFit/>
          </a:bodyPr>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6" name="TextBox 34"/>
          <p:cNvSpPr txBox="1"/>
          <p:nvPr/>
        </p:nvSpPr>
        <p:spPr>
          <a:xfrm>
            <a:off x="10559370" y="215519"/>
            <a:ext cx="1572013" cy="368935"/>
          </a:xfrm>
          <a:prstGeom prst="rect">
            <a:avLst/>
          </a:prstGeom>
          <a:noFill/>
        </p:spPr>
        <p:txBody>
          <a:bodyPr wrap="square" lIns="0" tIns="0" rIns="0" bIns="0" rtlCol="0">
            <a:spAutoFit/>
          </a:bodyPr>
          <a:p>
            <a:r>
              <a:rPr lang="en-US" altLang="zh-CN" sz="2400" b="1" dirty="0">
                <a:solidFill>
                  <a:schemeClr val="bg1">
                    <a:lumMod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8642368" y="22395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矩形 27"/>
          <p:cNvSpPr/>
          <p:nvPr/>
        </p:nvSpPr>
        <p:spPr>
          <a:xfrm>
            <a:off x="10306068" y="20109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38200" y="774065"/>
            <a:ext cx="7670165" cy="4431665"/>
          </a:xfrm>
          <a:prstGeom prst="rect">
            <a:avLst/>
          </a:prstGeom>
          <a:noFill/>
        </p:spPr>
        <p:txBody>
          <a:bodyPr wrap="square" lIns="0" tIns="0" rIns="0" bIns="0" rtlCol="0">
            <a:spAutoFit/>
          </a:bodyPr>
          <a:p>
            <a:pPr algn="ctr"/>
            <a:r>
              <a:rPr lang="zh-CN" altLang="en-US" sz="3200" b="1" dirty="0" smtClean="0">
                <a:solidFill>
                  <a:schemeClr val="tx1"/>
                </a:solidFill>
                <a:latin typeface="微软雅黑" panose="020B0503020204020204" pitchFamily="34" charset="-122"/>
                <a:ea typeface="微软雅黑" panose="020B0503020204020204" pitchFamily="34" charset="-122"/>
              </a:rPr>
              <a:t>概要写作</a:t>
            </a:r>
            <a:endParaRPr lang="zh-CN" altLang="en-US" sz="3200" b="1" dirty="0" smtClean="0">
              <a:solidFill>
                <a:schemeClr val="tx1"/>
              </a:solidFill>
              <a:latin typeface="微软雅黑" panose="020B0503020204020204" pitchFamily="34" charset="-122"/>
              <a:ea typeface="微软雅黑" panose="020B0503020204020204" pitchFamily="34" charset="-122"/>
            </a:endParaRPr>
          </a:p>
          <a:p>
            <a:r>
              <a:rPr lang="en-US" altLang="zh-CN" sz="3200" b="1" dirty="0" smtClean="0">
                <a:solidFill>
                  <a:schemeClr val="tx1"/>
                </a:solidFill>
                <a:latin typeface="微软雅黑" panose="020B0503020204020204" pitchFamily="34" charset="-122"/>
                <a:ea typeface="微软雅黑" panose="020B0503020204020204" pitchFamily="34" charset="-122"/>
              </a:rPr>
              <a:t>	</a:t>
            </a:r>
            <a:r>
              <a:rPr lang="zh-CN" altLang="en-US" sz="3200" b="1" dirty="0" smtClean="0">
                <a:solidFill>
                  <a:schemeClr val="tx1"/>
                </a:solidFill>
                <a:latin typeface="微软雅黑" panose="020B0503020204020204" pitchFamily="34" charset="-122"/>
                <a:ea typeface="微软雅黑" panose="020B0503020204020204" pitchFamily="34" charset="-122"/>
              </a:rPr>
              <a:t>提供一篇</a:t>
            </a:r>
            <a:r>
              <a:rPr lang="en-US" altLang="zh-CN" sz="3200" b="1" dirty="0" smtClean="0">
                <a:solidFill>
                  <a:schemeClr val="tx1"/>
                </a:solidFill>
                <a:latin typeface="微软雅黑" panose="020B0503020204020204" pitchFamily="34" charset="-122"/>
                <a:ea typeface="微软雅黑" panose="020B0503020204020204" pitchFamily="34" charset="-122"/>
              </a:rPr>
              <a:t>350</a:t>
            </a:r>
            <a:r>
              <a:rPr lang="zh-CN" altLang="en-US" sz="3200" b="1" dirty="0" smtClean="0">
                <a:solidFill>
                  <a:schemeClr val="tx1"/>
                </a:solidFill>
                <a:latin typeface="微软雅黑" panose="020B0503020204020204" pitchFamily="34" charset="-122"/>
                <a:ea typeface="微软雅黑" panose="020B0503020204020204" pitchFamily="34" charset="-122"/>
              </a:rPr>
              <a:t>词以内的短文，要求考生基于该短文写出一篇</a:t>
            </a:r>
            <a:r>
              <a:rPr lang="en-US" altLang="zh-CN" sz="3200" b="1" dirty="0" smtClean="0">
                <a:solidFill>
                  <a:schemeClr val="tx1"/>
                </a:solidFill>
                <a:latin typeface="微软雅黑" panose="020B0503020204020204" pitchFamily="34" charset="-122"/>
                <a:ea typeface="微软雅黑" panose="020B0503020204020204" pitchFamily="34" charset="-122"/>
              </a:rPr>
              <a:t>60</a:t>
            </a:r>
            <a:r>
              <a:rPr lang="zh-CN" altLang="en-US" sz="3200" b="1" dirty="0" smtClean="0">
                <a:solidFill>
                  <a:schemeClr val="tx1"/>
                </a:solidFill>
                <a:latin typeface="微软雅黑" panose="020B0503020204020204" pitchFamily="34" charset="-122"/>
                <a:ea typeface="微软雅黑" panose="020B0503020204020204" pitchFamily="34" charset="-122"/>
              </a:rPr>
              <a:t>词的内容概要。阅卷时将主要考虑以下内容：</a:t>
            </a:r>
            <a:endParaRPr lang="zh-CN" altLang="en-US" sz="3200" b="1" dirty="0" smtClean="0">
              <a:solidFill>
                <a:schemeClr val="tx1"/>
              </a:solidFill>
              <a:latin typeface="微软雅黑" panose="020B0503020204020204" pitchFamily="34" charset="-122"/>
              <a:ea typeface="微软雅黑" panose="020B0503020204020204" pitchFamily="34" charset="-122"/>
            </a:endParaRPr>
          </a:p>
          <a:p>
            <a:r>
              <a:rPr lang="zh-CN" altLang="en-US" sz="3200" b="1" dirty="0" smtClean="0">
                <a:solidFill>
                  <a:schemeClr val="tx1"/>
                </a:solidFill>
                <a:latin typeface="微软雅黑" panose="020B0503020204020204" pitchFamily="34" charset="-122"/>
                <a:ea typeface="微软雅黑" panose="020B0503020204020204" pitchFamily="34" charset="-122"/>
              </a:rPr>
              <a:t>（</a:t>
            </a:r>
            <a:r>
              <a:rPr lang="en-US" altLang="zh-CN" sz="3200" b="1" dirty="0" smtClean="0">
                <a:solidFill>
                  <a:schemeClr val="tx1"/>
                </a:solidFill>
                <a:latin typeface="微软雅黑" panose="020B0503020204020204" pitchFamily="34" charset="-122"/>
                <a:ea typeface="微软雅黑" panose="020B0503020204020204" pitchFamily="34" charset="-122"/>
              </a:rPr>
              <a:t>1</a:t>
            </a:r>
            <a:r>
              <a:rPr lang="zh-CN" altLang="en-US" sz="3200" b="1" dirty="0" smtClean="0">
                <a:solidFill>
                  <a:schemeClr val="tx1"/>
                </a:solidFill>
                <a:latin typeface="微软雅黑" panose="020B0503020204020204" pitchFamily="34" charset="-122"/>
                <a:ea typeface="微软雅黑" panose="020B0503020204020204" pitchFamily="34" charset="-122"/>
              </a:rPr>
              <a:t>）对原文要点的理解和呈现情况；</a:t>
            </a:r>
            <a:endParaRPr lang="zh-CN" altLang="en-US" sz="3200" b="1" dirty="0" smtClean="0">
              <a:solidFill>
                <a:schemeClr val="tx1"/>
              </a:solidFill>
              <a:latin typeface="微软雅黑" panose="020B0503020204020204" pitchFamily="34" charset="-122"/>
              <a:ea typeface="微软雅黑" panose="020B0503020204020204" pitchFamily="34" charset="-122"/>
            </a:endParaRPr>
          </a:p>
          <a:p>
            <a:r>
              <a:rPr lang="zh-CN" altLang="en-US" sz="3200" b="1" dirty="0" smtClean="0">
                <a:solidFill>
                  <a:schemeClr val="tx1"/>
                </a:solidFill>
                <a:latin typeface="微软雅黑" panose="020B0503020204020204" pitchFamily="34" charset="-122"/>
                <a:ea typeface="微软雅黑" panose="020B0503020204020204" pitchFamily="34" charset="-122"/>
                <a:sym typeface="+mn-ea"/>
              </a:rPr>
              <a:t>（</a:t>
            </a:r>
            <a:r>
              <a:rPr lang="en-US" altLang="zh-CN" sz="3200" b="1" dirty="0" smtClean="0">
                <a:solidFill>
                  <a:schemeClr val="tx1"/>
                </a:solidFill>
                <a:latin typeface="微软雅黑" panose="020B0503020204020204" pitchFamily="34" charset="-122"/>
                <a:ea typeface="微软雅黑" panose="020B0503020204020204" pitchFamily="34" charset="-122"/>
                <a:sym typeface="+mn-ea"/>
              </a:rPr>
              <a:t>2</a:t>
            </a:r>
            <a:r>
              <a:rPr lang="zh-CN" altLang="en-US" sz="3200" b="1" dirty="0" smtClean="0">
                <a:solidFill>
                  <a:schemeClr val="tx1"/>
                </a:solidFill>
                <a:latin typeface="微软雅黑" panose="020B0503020204020204" pitchFamily="34" charset="-122"/>
                <a:ea typeface="微软雅黑" panose="020B0503020204020204" pitchFamily="34" charset="-122"/>
                <a:sym typeface="+mn-ea"/>
              </a:rPr>
              <a:t>）应用语法结构和词汇的准确性；</a:t>
            </a:r>
            <a:endParaRPr lang="zh-CN" altLang="en-US" sz="3200" b="1" dirty="0" smtClean="0">
              <a:solidFill>
                <a:schemeClr val="tx1"/>
              </a:solidFill>
              <a:latin typeface="微软雅黑" panose="020B0503020204020204" pitchFamily="34" charset="-122"/>
              <a:ea typeface="微软雅黑" panose="020B0503020204020204" pitchFamily="34" charset="-122"/>
              <a:sym typeface="+mn-ea"/>
            </a:endParaRPr>
          </a:p>
          <a:p>
            <a:r>
              <a:rPr lang="zh-CN" altLang="en-US" sz="3200" b="1" dirty="0" smtClean="0">
                <a:solidFill>
                  <a:schemeClr val="tx1"/>
                </a:solidFill>
                <a:latin typeface="微软雅黑" panose="020B0503020204020204" pitchFamily="34" charset="-122"/>
                <a:ea typeface="微软雅黑" panose="020B0503020204020204" pitchFamily="34" charset="-122"/>
                <a:sym typeface="+mn-ea"/>
              </a:rPr>
              <a:t>（</a:t>
            </a:r>
            <a:r>
              <a:rPr lang="en-US" altLang="zh-CN" sz="3200" b="1" dirty="0" smtClean="0">
                <a:solidFill>
                  <a:schemeClr val="tx1"/>
                </a:solidFill>
                <a:latin typeface="微软雅黑" panose="020B0503020204020204" pitchFamily="34" charset="-122"/>
                <a:ea typeface="微软雅黑" panose="020B0503020204020204" pitchFamily="34" charset="-122"/>
                <a:sym typeface="+mn-ea"/>
              </a:rPr>
              <a:t>3</a:t>
            </a:r>
            <a:r>
              <a:rPr lang="zh-CN" altLang="en-US" sz="3200" b="1" dirty="0" smtClean="0">
                <a:solidFill>
                  <a:schemeClr val="tx1"/>
                </a:solidFill>
                <a:latin typeface="微软雅黑" panose="020B0503020204020204" pitchFamily="34" charset="-122"/>
                <a:ea typeface="微软雅黑" panose="020B0503020204020204" pitchFamily="34" charset="-122"/>
                <a:sym typeface="+mn-ea"/>
              </a:rPr>
              <a:t>）上下文的连贯性；</a:t>
            </a:r>
            <a:endParaRPr lang="zh-CN" altLang="en-US" sz="3200" b="1" dirty="0" smtClean="0">
              <a:solidFill>
                <a:schemeClr val="tx1"/>
              </a:solidFill>
              <a:latin typeface="微软雅黑" panose="020B0503020204020204" pitchFamily="34" charset="-122"/>
              <a:ea typeface="微软雅黑" panose="020B0503020204020204" pitchFamily="34" charset="-122"/>
              <a:sym typeface="+mn-ea"/>
            </a:endParaRPr>
          </a:p>
          <a:p>
            <a:r>
              <a:rPr lang="zh-CN" altLang="en-US" sz="3200" b="1" dirty="0" smtClean="0">
                <a:solidFill>
                  <a:schemeClr val="tx1"/>
                </a:solidFill>
                <a:latin typeface="微软雅黑" panose="020B0503020204020204" pitchFamily="34" charset="-122"/>
                <a:ea typeface="微软雅黑" panose="020B0503020204020204" pitchFamily="34" charset="-122"/>
                <a:sym typeface="+mn-ea"/>
              </a:rPr>
              <a:t>（</a:t>
            </a:r>
            <a:r>
              <a:rPr lang="en-US" altLang="zh-CN" sz="3200" b="1" dirty="0" smtClean="0">
                <a:solidFill>
                  <a:schemeClr val="tx1"/>
                </a:solidFill>
                <a:latin typeface="微软雅黑" panose="020B0503020204020204" pitchFamily="34" charset="-122"/>
                <a:ea typeface="微软雅黑" panose="020B0503020204020204" pitchFamily="34" charset="-122"/>
                <a:sym typeface="+mn-ea"/>
              </a:rPr>
              <a:t>4</a:t>
            </a:r>
            <a:r>
              <a:rPr lang="zh-CN" altLang="en-US" sz="3200" b="1" dirty="0" smtClean="0">
                <a:solidFill>
                  <a:schemeClr val="tx1"/>
                </a:solidFill>
                <a:latin typeface="微软雅黑" panose="020B0503020204020204" pitchFamily="34" charset="-122"/>
                <a:ea typeface="微软雅黑" panose="020B0503020204020204" pitchFamily="34" charset="-122"/>
                <a:sym typeface="+mn-ea"/>
              </a:rPr>
              <a:t>）对各要点表达独立性情况。</a:t>
            </a:r>
            <a:endParaRPr lang="zh-CN" altLang="en-US" sz="3200" b="1" dirty="0" smtClean="0">
              <a:solidFill>
                <a:schemeClr val="tx1"/>
              </a:solidFill>
              <a:latin typeface="微软雅黑" panose="020B0503020204020204" pitchFamily="34" charset="-122"/>
              <a:ea typeface="微软雅黑" panose="020B0503020204020204" pitchFamily="34" charset="-122"/>
              <a:sym typeface="+mn-ea"/>
            </a:endParaRPr>
          </a:p>
          <a:p>
            <a:r>
              <a:rPr lang="en-US" altLang="zh-CN" sz="3200" b="1" dirty="0" smtClean="0">
                <a:solidFill>
                  <a:schemeClr val="tx1"/>
                </a:solidFill>
                <a:latin typeface="微软雅黑" panose="020B0503020204020204" pitchFamily="34" charset="-122"/>
                <a:ea typeface="微软雅黑" panose="020B0503020204020204" pitchFamily="34" charset="-122"/>
                <a:sym typeface="+mn-ea"/>
              </a:rPr>
              <a:t>  (5)  </a:t>
            </a:r>
            <a:r>
              <a:rPr lang="zh-CN" altLang="en-US" sz="3200" b="1" dirty="0" smtClean="0">
                <a:solidFill>
                  <a:schemeClr val="tx1"/>
                </a:solidFill>
                <a:latin typeface="微软雅黑" panose="020B0503020204020204" pitchFamily="34" charset="-122"/>
                <a:ea typeface="微软雅黑" panose="020B0503020204020204" pitchFamily="34" charset="-122"/>
                <a:sym typeface="+mn-ea"/>
              </a:rPr>
              <a:t>卷面整洁和书写端正。</a:t>
            </a:r>
            <a:endParaRPr lang="zh-CN" altLang="en-US" sz="3200" b="1"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3" name="圆角矩形 2"/>
          <p:cNvSpPr/>
          <p:nvPr/>
        </p:nvSpPr>
        <p:spPr>
          <a:xfrm>
            <a:off x="624205" y="544830"/>
            <a:ext cx="11153775" cy="5240655"/>
          </a:xfrm>
          <a:prstGeom prst="roundRect">
            <a:avLst/>
          </a:prstGeom>
          <a:noFill/>
          <a:ln w="1270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7390765" y="2781300"/>
            <a:ext cx="3818890" cy="492125"/>
          </a:xfrm>
          <a:prstGeom prst="rect">
            <a:avLst/>
          </a:prstGeom>
          <a:noFill/>
        </p:spPr>
        <p:txBody>
          <a:bodyPr wrap="square" lIns="0" tIns="0" rIns="0" bIns="0" rtlCol="0" anchor="t">
            <a:spAutoFit/>
          </a:bodyPr>
          <a:p>
            <a:r>
              <a:rPr lang="en-US" altLang="zh-CN" sz="3200" b="1" dirty="0">
                <a:solidFill>
                  <a:srgbClr val="ED4857"/>
                </a:solidFill>
                <a:effectLst>
                  <a:outerShdw blurRad="38100" dist="38100" dir="2700000" algn="tl">
                    <a:srgbClr val="000000">
                      <a:alpha val="43137"/>
                    </a:srgbClr>
                  </a:outerShdw>
                </a:effectLst>
                <a:sym typeface="+mn-ea"/>
              </a:rPr>
              <a:t>Complete &amp; Objective</a:t>
            </a:r>
            <a:endParaRPr lang="zh-CN" altLang="en-US" sz="3200" b="1" dirty="0" smtClean="0">
              <a:solidFill>
                <a:schemeClr val="accent6"/>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238875" y="3134360"/>
            <a:ext cx="5878830" cy="590550"/>
          </a:xfrm>
          <a:prstGeom prst="rect">
            <a:avLst/>
          </a:prstGeom>
          <a:noFill/>
        </p:spPr>
        <p:txBody>
          <a:bodyPr wrap="square" lIns="0" tIns="0" rIns="0" bIns="0" rtlCol="0" anchor="t">
            <a:spAutoFit/>
          </a:bodyPr>
          <a:p>
            <a:pPr algn="ctr">
              <a:lnSpc>
                <a:spcPct val="120000"/>
              </a:lnSpc>
            </a:pPr>
            <a:r>
              <a:rPr lang="en-US" altLang="zh-CN" sz="3200" b="1" dirty="0">
                <a:solidFill>
                  <a:srgbClr val="ED4857"/>
                </a:solidFill>
                <a:effectLst>
                  <a:outerShdw blurRad="38100" dist="38100" dir="2700000" algn="tl">
                    <a:srgbClr val="000000">
                      <a:alpha val="43137"/>
                    </a:srgbClr>
                  </a:outerShdw>
                </a:effectLst>
                <a:sym typeface="+mn-ea"/>
              </a:rPr>
              <a:t>Correct &amp; Diversified</a:t>
            </a:r>
            <a:endParaRPr lang="zh-CN" altLang="en-US" sz="3200" b="1" dirty="0" smtClean="0">
              <a:solidFill>
                <a:schemeClr val="accent6"/>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958965" y="3630930"/>
            <a:ext cx="3874135" cy="590550"/>
          </a:xfrm>
          <a:prstGeom prst="rect">
            <a:avLst/>
          </a:prstGeom>
          <a:noFill/>
        </p:spPr>
        <p:txBody>
          <a:bodyPr wrap="square" lIns="0" tIns="0" rIns="0" bIns="0" rtlCol="0" anchor="t">
            <a:spAutoFit/>
          </a:bodyPr>
          <a:p>
            <a:pPr algn="ctr">
              <a:lnSpc>
                <a:spcPct val="120000"/>
              </a:lnSpc>
            </a:pPr>
            <a:r>
              <a:rPr lang="en-US" altLang="zh-CN" sz="3200" b="1" dirty="0">
                <a:solidFill>
                  <a:srgbClr val="ED4857"/>
                </a:solidFill>
                <a:effectLst>
                  <a:outerShdw blurRad="38100" dist="38100" dir="2700000" algn="tl">
                    <a:srgbClr val="000000">
                      <a:alpha val="43137"/>
                    </a:srgbClr>
                  </a:outerShdw>
                </a:effectLst>
                <a:sym typeface="+mn-ea"/>
              </a:rPr>
              <a:t>Coherent &amp; Logical</a:t>
            </a:r>
            <a:endParaRPr lang="en-US" altLang="zh-CN" sz="3200" b="1" dirty="0" smtClean="0">
              <a:solidFill>
                <a:srgbClr val="ED485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6958965" y="4077335"/>
            <a:ext cx="4607560" cy="590550"/>
          </a:xfrm>
          <a:prstGeom prst="rect">
            <a:avLst/>
          </a:prstGeom>
          <a:noFill/>
        </p:spPr>
        <p:txBody>
          <a:bodyPr wrap="square" lIns="0" tIns="0" rIns="0" bIns="0" rtlCol="0" anchor="t">
            <a:spAutoFit/>
          </a:bodyPr>
          <a:p>
            <a:pPr algn="ctr">
              <a:lnSpc>
                <a:spcPct val="120000"/>
              </a:lnSpc>
            </a:pPr>
            <a:r>
              <a:rPr lang="en-US" altLang="zh-CN" sz="3200" b="1" dirty="0">
                <a:solidFill>
                  <a:srgbClr val="ED4857"/>
                </a:solidFill>
                <a:effectLst>
                  <a:outerShdw blurRad="38100" dist="38100" dir="2700000" algn="tl">
                    <a:srgbClr val="000000">
                      <a:alpha val="43137"/>
                    </a:srgbClr>
                  </a:outerShdw>
                </a:effectLst>
                <a:sym typeface="+mn-ea"/>
              </a:rPr>
              <a:t>Concise &amp; Independent</a:t>
            </a:r>
            <a:endParaRPr lang="en-US" altLang="zh-CN" sz="3200" b="1" dirty="0" smtClean="0">
              <a:solidFill>
                <a:srgbClr val="ED485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6958965" y="4578985"/>
            <a:ext cx="2929890" cy="590550"/>
          </a:xfrm>
          <a:prstGeom prst="rect">
            <a:avLst/>
          </a:prstGeom>
          <a:noFill/>
        </p:spPr>
        <p:txBody>
          <a:bodyPr wrap="square" lIns="0" tIns="0" rIns="0" bIns="0" rtlCol="0" anchor="t">
            <a:spAutoFit/>
          </a:bodyPr>
          <a:p>
            <a:pPr algn="ctr">
              <a:lnSpc>
                <a:spcPct val="120000"/>
              </a:lnSpc>
            </a:pPr>
            <a:r>
              <a:rPr lang="en-US" altLang="zh-CN" sz="3200" b="1" dirty="0" err="1">
                <a:solidFill>
                  <a:srgbClr val="ED4857"/>
                </a:solidFill>
                <a:effectLst>
                  <a:outerShdw blurRad="38100" dist="38100" dir="2700000" algn="tl">
                    <a:srgbClr val="000000">
                      <a:alpha val="43137"/>
                    </a:srgbClr>
                  </a:outerShdw>
                </a:effectLst>
                <a:sym typeface="+mn-ea"/>
              </a:rPr>
              <a:t>Clear &amp; Neat</a:t>
            </a:r>
            <a:endParaRPr lang="zh-CN" altLang="en-US" sz="3200" b="1" dirty="0" smtClean="0">
              <a:solidFill>
                <a:schemeClr val="accent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9190990" y="1485265"/>
            <a:ext cx="826135" cy="61531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p>
            <a:r>
              <a:rPr lang="en-US" altLang="zh-CN" sz="4000" b="1" dirty="0" smtClean="0">
                <a:solidFill>
                  <a:schemeClr val="accent6"/>
                </a:solidFill>
                <a:latin typeface="微软雅黑" panose="020B0503020204020204" pitchFamily="34" charset="-122"/>
                <a:ea typeface="微软雅黑" panose="020B0503020204020204" pitchFamily="34" charset="-122"/>
              </a:rPr>
              <a:t>5C</a:t>
            </a:r>
            <a:endParaRPr lang="en-US" altLang="zh-CN" sz="4000" b="1" dirty="0" smtClean="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ox(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animBg="1"/>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hape 2836"/>
          <p:cNvSpPr/>
          <p:nvPr/>
        </p:nvSpPr>
        <p:spPr>
          <a:xfrm>
            <a:off x="6454907" y="1989473"/>
            <a:ext cx="651470" cy="47379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53585F"/>
          </a:solidFill>
          <a:ln w="12700">
            <a:miter lim="400000"/>
          </a:ln>
        </p:spPr>
        <p:txBody>
          <a:bodyPr lIns="38090" tIns="38090" rIns="38090" bIns="38090" anchor="ctr"/>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3" name="Shape 2841"/>
          <p:cNvSpPr/>
          <p:nvPr/>
        </p:nvSpPr>
        <p:spPr>
          <a:xfrm>
            <a:off x="1393098" y="1939308"/>
            <a:ext cx="651470" cy="53302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53585F"/>
          </a:solidFill>
          <a:ln w="12700">
            <a:miter lim="400000"/>
          </a:ln>
        </p:spPr>
        <p:txBody>
          <a:bodyPr lIns="38090" tIns="38090" rIns="38090" bIns="38090" anchor="ctr"/>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4" name="Shape 2847"/>
          <p:cNvSpPr/>
          <p:nvPr/>
        </p:nvSpPr>
        <p:spPr>
          <a:xfrm>
            <a:off x="3790335" y="1773791"/>
            <a:ext cx="651470" cy="651464"/>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53585F"/>
          </a:solidFill>
          <a:ln w="12700">
            <a:miter lim="400000"/>
          </a:ln>
        </p:spPr>
        <p:txBody>
          <a:bodyPr lIns="38090" tIns="38090" rIns="38090" bIns="38090" anchor="ctr"/>
          <a:p>
            <a:pPr defTabSz="4572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p>
        </p:txBody>
      </p:sp>
      <p:sp>
        <p:nvSpPr>
          <p:cNvPr id="11" name="矩形 10"/>
          <p:cNvSpPr/>
          <p:nvPr/>
        </p:nvSpPr>
        <p:spPr>
          <a:xfrm>
            <a:off x="624990" y="3189867"/>
            <a:ext cx="2187686" cy="829945"/>
          </a:xfrm>
          <a:prstGeom prst="rect">
            <a:avLst/>
          </a:prstGeom>
        </p:spPr>
        <p:txBody>
          <a:bodyPr wrap="square">
            <a:spAutoFit/>
            <a:scene3d>
              <a:camera prst="orthographicFront"/>
              <a:lightRig rig="threePt" dir="t"/>
            </a:scene3d>
            <a:sp3d contourW="12700"/>
          </a:bodyPr>
          <a:p>
            <a:pPr algn="ctr">
              <a:lnSpc>
                <a:spcPct val="120000"/>
              </a:lnSpc>
            </a:pPr>
            <a:r>
              <a:rPr lang="zh-CN" altLang="en-US" sz="2000" b="1" dirty="0"/>
              <a:t>找不到主题句，或无法概况</a:t>
            </a:r>
            <a:endParaRPr lang="zh-CN" altLang="en-US" sz="2000" b="1" dirty="0"/>
          </a:p>
        </p:txBody>
      </p:sp>
      <p:sp>
        <p:nvSpPr>
          <p:cNvPr id="12" name="矩形 11"/>
          <p:cNvSpPr/>
          <p:nvPr/>
        </p:nvSpPr>
        <p:spPr>
          <a:xfrm>
            <a:off x="676640" y="2586747"/>
            <a:ext cx="2084387" cy="561885"/>
          </a:xfrm>
          <a:prstGeom prst="rect">
            <a:avLst/>
          </a:prstGeom>
        </p:spPr>
        <p:txBody>
          <a:bodyPr wrap="square">
            <a:spAutoFit/>
            <a:scene3d>
              <a:camera prst="orthographicFront"/>
              <a:lightRig rig="threePt" dir="t"/>
            </a:scene3d>
            <a:sp3d contourW="12700"/>
          </a:bodyPr>
          <a:p>
            <a:pPr algn="ctr">
              <a:lnSpc>
                <a:spcPct val="120000"/>
              </a:lnSpc>
            </a:pPr>
            <a:r>
              <a:rPr lang="en-US" altLang="zh-CN" sz="2800" b="1" dirty="0">
                <a:solidFill>
                  <a:srgbClr val="C00000"/>
                </a:solidFill>
              </a:rPr>
              <a:t>Content</a:t>
            </a:r>
            <a:endParaRPr lang="zh-CN" altLang="en-US" sz="2800" b="1" dirty="0">
              <a:solidFill>
                <a:srgbClr val="C00000"/>
              </a:solidFill>
            </a:endParaRPr>
          </a:p>
        </p:txBody>
      </p:sp>
      <p:sp>
        <p:nvSpPr>
          <p:cNvPr id="15" name="矩形 14"/>
          <p:cNvSpPr/>
          <p:nvPr/>
        </p:nvSpPr>
        <p:spPr>
          <a:xfrm>
            <a:off x="3358571" y="2587206"/>
            <a:ext cx="2084387" cy="561885"/>
          </a:xfrm>
          <a:prstGeom prst="rect">
            <a:avLst/>
          </a:prstGeom>
        </p:spPr>
        <p:txBody>
          <a:bodyPr wrap="square">
            <a:spAutoFit/>
            <a:scene3d>
              <a:camera prst="orthographicFront"/>
              <a:lightRig rig="threePt" dir="t"/>
            </a:scene3d>
            <a:sp3d contourW="12700"/>
          </a:bodyPr>
          <a:p>
            <a:pPr algn="ctr">
              <a:lnSpc>
                <a:spcPct val="120000"/>
              </a:lnSpc>
            </a:pPr>
            <a:r>
              <a:rPr lang="en-US" altLang="zh-CN" sz="2800" b="1" dirty="0">
                <a:solidFill>
                  <a:schemeClr val="accent6"/>
                </a:solidFill>
              </a:rPr>
              <a:t>Language </a:t>
            </a:r>
            <a:endParaRPr lang="zh-CN" altLang="en-US" sz="2800" b="1" dirty="0">
              <a:solidFill>
                <a:schemeClr val="accent6"/>
              </a:solidFill>
            </a:endParaRPr>
          </a:p>
        </p:txBody>
      </p:sp>
      <p:sp>
        <p:nvSpPr>
          <p:cNvPr id="18" name="矩形 17"/>
          <p:cNvSpPr/>
          <p:nvPr/>
        </p:nvSpPr>
        <p:spPr>
          <a:xfrm>
            <a:off x="5807300" y="2581068"/>
            <a:ext cx="2084387" cy="561885"/>
          </a:xfrm>
          <a:prstGeom prst="rect">
            <a:avLst/>
          </a:prstGeom>
        </p:spPr>
        <p:txBody>
          <a:bodyPr wrap="square">
            <a:spAutoFit/>
            <a:scene3d>
              <a:camera prst="orthographicFront"/>
              <a:lightRig rig="threePt" dir="t"/>
            </a:scene3d>
            <a:sp3d contourW="12700"/>
          </a:bodyPr>
          <a:p>
            <a:pPr algn="ctr">
              <a:lnSpc>
                <a:spcPct val="120000"/>
              </a:lnSpc>
            </a:pPr>
            <a:r>
              <a:rPr lang="en-US" altLang="zh-CN" sz="2800" b="1" dirty="0">
                <a:solidFill>
                  <a:srgbClr val="F68C2D"/>
                </a:solidFill>
              </a:rPr>
              <a:t>Logic</a:t>
            </a:r>
            <a:endParaRPr lang="zh-CN" altLang="en-US" sz="2800" b="1" dirty="0">
              <a:solidFill>
                <a:srgbClr val="F68C2D"/>
              </a:solidFill>
            </a:endParaRPr>
          </a:p>
        </p:txBody>
      </p:sp>
      <p:sp>
        <p:nvSpPr>
          <p:cNvPr id="19" name="椭圆 18"/>
          <p:cNvSpPr/>
          <p:nvPr/>
        </p:nvSpPr>
        <p:spPr>
          <a:xfrm>
            <a:off x="142315" y="1485359"/>
            <a:ext cx="3153036" cy="31530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2566857" y="1341214"/>
            <a:ext cx="3153036" cy="315303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5159039" y="1485994"/>
            <a:ext cx="3153036" cy="315303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3142634" y="3285299"/>
            <a:ext cx="2187686" cy="829945"/>
          </a:xfrm>
          <a:prstGeom prst="rect">
            <a:avLst/>
          </a:prstGeom>
        </p:spPr>
        <p:txBody>
          <a:bodyPr wrap="square">
            <a:spAutoFit/>
            <a:scene3d>
              <a:camera prst="orthographicFront"/>
              <a:lightRig rig="threePt" dir="t"/>
            </a:scene3d>
            <a:sp3d contourW="12700"/>
          </a:bodyPr>
          <a:p>
            <a:pPr algn="ctr">
              <a:lnSpc>
                <a:spcPct val="120000"/>
              </a:lnSpc>
            </a:pPr>
            <a:r>
              <a:rPr lang="zh-CN" altLang="en-US" sz="2000" b="1" dirty="0"/>
              <a:t>找不到替换字词句</a:t>
            </a:r>
            <a:endParaRPr lang="zh-CN" altLang="en-US" sz="2000" b="1" dirty="0"/>
          </a:p>
        </p:txBody>
      </p:sp>
      <p:sp>
        <p:nvSpPr>
          <p:cNvPr id="23" name="矩形 22"/>
          <p:cNvSpPr/>
          <p:nvPr/>
        </p:nvSpPr>
        <p:spPr>
          <a:xfrm>
            <a:off x="5806814" y="3189867"/>
            <a:ext cx="2187686" cy="1198880"/>
          </a:xfrm>
          <a:prstGeom prst="rect">
            <a:avLst/>
          </a:prstGeom>
        </p:spPr>
        <p:txBody>
          <a:bodyPr wrap="square">
            <a:spAutoFit/>
            <a:scene3d>
              <a:camera prst="orthographicFront"/>
              <a:lightRig rig="threePt" dir="t"/>
            </a:scene3d>
            <a:sp3d contourW="12700"/>
          </a:bodyPr>
          <a:p>
            <a:pPr algn="ctr">
              <a:lnSpc>
                <a:spcPct val="120000"/>
              </a:lnSpc>
            </a:pPr>
            <a:r>
              <a:rPr lang="zh-CN" altLang="en-US" sz="2000" b="1" dirty="0"/>
              <a:t>不明确段与段之间的关系及连接词的运用</a:t>
            </a:r>
            <a:endParaRPr lang="zh-CN" altLang="en-US" sz="2000" b="1" dirty="0"/>
          </a:p>
        </p:txBody>
      </p:sp>
      <p:sp>
        <p:nvSpPr>
          <p:cNvPr id="5" name="椭圆 4"/>
          <p:cNvSpPr/>
          <p:nvPr/>
        </p:nvSpPr>
        <p:spPr>
          <a:xfrm>
            <a:off x="7841279" y="1413604"/>
            <a:ext cx="3153036" cy="315303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Shape 2784"/>
          <p:cNvSpPr/>
          <p:nvPr/>
        </p:nvSpPr>
        <p:spPr>
          <a:xfrm>
            <a:off x="9228455" y="1939290"/>
            <a:ext cx="711835" cy="486410"/>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lIns="19045" tIns="19045" rIns="19045" bIns="19045" anchor="ctr"/>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 name="矩形 6"/>
          <p:cNvSpPr/>
          <p:nvPr/>
        </p:nvSpPr>
        <p:spPr>
          <a:xfrm>
            <a:off x="8471125" y="2586148"/>
            <a:ext cx="2084387" cy="607695"/>
          </a:xfrm>
          <a:prstGeom prst="rect">
            <a:avLst/>
          </a:prstGeom>
        </p:spPr>
        <p:txBody>
          <a:bodyPr wrap="square">
            <a:spAutoFit/>
            <a:scene3d>
              <a:camera prst="orthographicFront"/>
              <a:lightRig rig="threePt" dir="t"/>
            </a:scene3d>
            <a:sp3d contourW="12700"/>
          </a:bodyPr>
          <a:p>
            <a:pPr algn="ctr">
              <a:lnSpc>
                <a:spcPct val="120000"/>
              </a:lnSpc>
            </a:pPr>
            <a:r>
              <a:rPr lang="en-US" altLang="zh-CN" sz="2800" b="1" dirty="0">
                <a:solidFill>
                  <a:srgbClr val="FF0000"/>
                </a:solidFill>
              </a:rPr>
              <a:t>Handwriting</a:t>
            </a:r>
            <a:endParaRPr lang="en-US" altLang="zh-CN" sz="2800" b="1" dirty="0">
              <a:solidFill>
                <a:srgbClr val="FF0000"/>
              </a:solidFill>
            </a:endParaRPr>
          </a:p>
        </p:txBody>
      </p:sp>
      <p:sp>
        <p:nvSpPr>
          <p:cNvPr id="8" name="矩形 7"/>
          <p:cNvSpPr/>
          <p:nvPr/>
        </p:nvSpPr>
        <p:spPr>
          <a:xfrm>
            <a:off x="8470639" y="3149227"/>
            <a:ext cx="2187686" cy="1198880"/>
          </a:xfrm>
          <a:prstGeom prst="rect">
            <a:avLst/>
          </a:prstGeom>
        </p:spPr>
        <p:txBody>
          <a:bodyPr wrap="square">
            <a:spAutoFit/>
            <a:scene3d>
              <a:camera prst="orthographicFront"/>
              <a:lightRig rig="threePt" dir="t"/>
            </a:scene3d>
            <a:sp3d contourW="12700"/>
          </a:bodyPr>
          <a:p>
            <a:pPr algn="ctr">
              <a:lnSpc>
                <a:spcPct val="120000"/>
              </a:lnSpc>
            </a:pPr>
            <a:r>
              <a:rPr lang="zh-CN" altLang="en-US" sz="2000" b="1" dirty="0"/>
              <a:t>练字，练字，练字，重要的事情写三遍</a:t>
            </a:r>
            <a:endParaRPr lang="zh-CN" altLang="en-US" sz="2000" b="1" dirty="0"/>
          </a:p>
        </p:txBody>
      </p:sp>
      <p:sp>
        <p:nvSpPr>
          <p:cNvPr id="9" name="文本框 8"/>
          <p:cNvSpPr txBox="1"/>
          <p:nvPr/>
        </p:nvSpPr>
        <p:spPr>
          <a:xfrm>
            <a:off x="4037330" y="130810"/>
            <a:ext cx="3178810" cy="615315"/>
          </a:xfrm>
          <a:prstGeom prst="rect">
            <a:avLst/>
          </a:prstGeom>
        </p:spPr>
        <p:style>
          <a:lnRef idx="3">
            <a:schemeClr val="lt1"/>
          </a:lnRef>
          <a:fillRef idx="1">
            <a:schemeClr val="accent5"/>
          </a:fillRef>
          <a:effectRef idx="1">
            <a:schemeClr val="accent5"/>
          </a:effectRef>
          <a:fontRef idx="minor">
            <a:schemeClr val="lt1"/>
          </a:fontRef>
        </p:style>
        <p:txBody>
          <a:bodyPr wrap="square" lIns="0" tIns="0" rIns="0" bIns="0" rtlCol="0">
            <a:spAutoFit/>
          </a:bodyPr>
          <a:p>
            <a:pPr algn="ctr"/>
            <a:r>
              <a:rPr lang="en-US" altLang="zh-CN" sz="4000" b="1" dirty="0" smtClean="0">
                <a:solidFill>
                  <a:schemeClr val="accent6"/>
                </a:solidFill>
                <a:latin typeface="微软雅黑" panose="020B0503020204020204" pitchFamily="34" charset="-122"/>
                <a:ea typeface="微软雅黑" panose="020B0503020204020204" pitchFamily="34" charset="-122"/>
              </a:rPr>
              <a:t>Problems</a:t>
            </a:r>
            <a:endParaRPr lang="en-US" altLang="zh-CN" sz="4000" b="1" dirty="0" smtClean="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p:stCondLst>
                              <p:cond delay="500"/>
                            </p:stCondLst>
                            <p:childTnLst>
                              <p:par>
                                <p:cTn id="41" presetID="21" presetClass="entr" presetSubtype="3"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heel(3)">
                                      <p:cBhvr>
                                        <p:cTn id="43" dur="2000"/>
                                        <p:tgtEl>
                                          <p:spTgt spid="19"/>
                                        </p:tgtEl>
                                      </p:cBhvr>
                                    </p:animEffect>
                                  </p:childTnLst>
                                </p:cTn>
                              </p:par>
                              <p:par>
                                <p:cTn id="44" presetID="21" presetClass="entr" presetSubtype="3"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heel(3)">
                                      <p:cBhvr>
                                        <p:cTn id="46" dur="2000"/>
                                        <p:tgtEl>
                                          <p:spTgt spid="20"/>
                                        </p:tgtEl>
                                      </p:cBhvr>
                                    </p:animEffect>
                                  </p:childTnLst>
                                </p:cTn>
                              </p:par>
                              <p:par>
                                <p:cTn id="47" presetID="21" presetClass="entr" presetSubtype="3"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heel(3)">
                                      <p:cBhvr>
                                        <p:cTn id="49" dur="2000"/>
                                        <p:tgtEl>
                                          <p:spTgt spid="2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21" presetClass="entr" presetSubtype="3"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heel(3)">
                                      <p:cBhvr>
                                        <p:cTn id="62" dur="2000"/>
                                        <p:tgtEl>
                                          <p:spTgt spid="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p:cTn id="75" dur="500" fill="hold"/>
                                        <p:tgtEl>
                                          <p:spTgt spid="8"/>
                                        </p:tgtEl>
                                        <p:attrNameLst>
                                          <p:attrName>ppt_w</p:attrName>
                                        </p:attrNameLst>
                                      </p:cBhvr>
                                      <p:tavLst>
                                        <p:tav tm="0">
                                          <p:val>
                                            <p:fltVal val="0"/>
                                          </p:val>
                                        </p:tav>
                                        <p:tav tm="100000">
                                          <p:val>
                                            <p:strVal val="#ppt_w"/>
                                          </p:val>
                                        </p:tav>
                                      </p:tavLst>
                                    </p:anim>
                                    <p:anim calcmode="lin" valueType="num">
                                      <p:cBhvr>
                                        <p:cTn id="76" dur="500" fill="hold"/>
                                        <p:tgtEl>
                                          <p:spTgt spid="8"/>
                                        </p:tgtEl>
                                        <p:attrNameLst>
                                          <p:attrName>ppt_h</p:attrName>
                                        </p:attrNameLst>
                                      </p:cBhvr>
                                      <p:tavLst>
                                        <p:tav tm="0">
                                          <p:val>
                                            <p:fltVal val="0"/>
                                          </p:val>
                                        </p:tav>
                                        <p:tav tm="100000">
                                          <p:val>
                                            <p:strVal val="#ppt_h"/>
                                          </p:val>
                                        </p:tav>
                                      </p:tavLst>
                                    </p:anim>
                                    <p:animEffect transition="in" filter="fade">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11" grpId="0"/>
      <p:bldP spid="12" grpId="0"/>
      <p:bldP spid="15" grpId="0"/>
      <p:bldP spid="18" grpId="0"/>
      <p:bldP spid="19" grpId="0" bldLvl="0" animBg="1"/>
      <p:bldP spid="20" grpId="0" bldLvl="0" animBg="1"/>
      <p:bldP spid="21" grpId="0" bldLvl="0" animBg="1"/>
      <p:bldP spid="22" grpId="0"/>
      <p:bldP spid="23" grpId="0"/>
      <p:bldP spid="5" grpId="0" bldLvl="0" animBg="1"/>
      <p:bldP spid="6" grpId="0" bldLvl="0" animBg="1"/>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DesLee - 云洇月(高三学子助力高考自制曲)">
            <a:hlinkClick r:id="" action="ppaction://media"/>
          </p:cNvPr>
          <p:cNvPicPr/>
          <p:nvPr>
            <a:audioFile r:link="rId1"/>
            <p:extLst>
              <p:ext uri="{DAA4B4D4-6D71-4841-9C94-3DE7FCFB9230}">
                <p14:media xmlns:p14="http://schemas.microsoft.com/office/powerpoint/2010/main" r:embed="rId2"/>
              </p:ext>
            </p:extLst>
          </p:nvPr>
        </p:nvPicPr>
        <p:blipFill>
          <a:blip r:embed="rId3"/>
          <a:stretch>
            <a:fillRect/>
          </a:stretch>
        </p:blipFill>
        <p:spPr>
          <a:xfrm>
            <a:off x="9839960" y="2421890"/>
            <a:ext cx="495300" cy="704850"/>
          </a:xfrm>
          <a:prstGeom prst="rect">
            <a:avLst/>
          </a:prstGeom>
        </p:spPr>
      </p:pic>
      <p:sp>
        <p:nvSpPr>
          <p:cNvPr id="3" name="文本框 2"/>
          <p:cNvSpPr txBox="1"/>
          <p:nvPr/>
        </p:nvSpPr>
        <p:spPr>
          <a:xfrm>
            <a:off x="5086985" y="189230"/>
            <a:ext cx="1212215" cy="492125"/>
          </a:xfrm>
          <a:prstGeom prst="rect">
            <a:avLst/>
          </a:prstGeom>
          <a:noFill/>
        </p:spPr>
        <p:txBody>
          <a:bodyPr wrap="none" lIns="0" tIns="0" rIns="0" bIns="0" rtlCol="0">
            <a:spAutoFit/>
            <a:scene3d>
              <a:camera prst="orthographicFront"/>
              <a:lightRig rig="soft" dir="t">
                <a:rot lat="0" lon="0" rev="15600000"/>
              </a:lightRig>
            </a:scene3d>
            <a:sp3d extrusionH="57150" prstMaterial="softEdge">
              <a:bevelT w="25400" h="38100"/>
            </a:sp3d>
          </a:bodyPr>
          <a:p>
            <a:r>
              <a:rPr lang="en-US" altLang="zh-CN" sz="3200" b="1" dirty="0" smtClean="0">
                <a:solidFill>
                  <a:schemeClr val="accent4"/>
                </a:solidFill>
                <a:latin typeface="微软雅黑" panose="020B0503020204020204" pitchFamily="34" charset="-122"/>
                <a:ea typeface="微软雅黑" panose="020B0503020204020204" pitchFamily="34" charset="-122"/>
              </a:rPr>
              <a:t>Music</a:t>
            </a:r>
            <a:endParaRPr lang="en-US" altLang="zh-CN" sz="3200" b="1" dirty="0" smtClean="0">
              <a:solidFill>
                <a:schemeClr val="accent4"/>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575050" y="5229860"/>
            <a:ext cx="4982845" cy="492125"/>
          </a:xfrm>
          <a:prstGeom prst="rect">
            <a:avLst/>
          </a:prstGeom>
          <a:noFill/>
        </p:spPr>
        <p:txBody>
          <a:bodyPr wrap="none" lIns="0" tIns="0" rIns="0" bIns="0" rtlCol="0">
            <a:spAutoFit/>
          </a:bodyPr>
          <a:p>
            <a:pPr algn="ctr"/>
            <a:r>
              <a:rPr lang="en-US" altLang="zh-CN" sz="3200" b="1" dirty="0" smtClean="0">
                <a:solidFill>
                  <a:schemeClr val="accent6"/>
                </a:solidFill>
                <a:latin typeface="微软雅黑" panose="020B0503020204020204" pitchFamily="34" charset="-122"/>
                <a:ea typeface="微软雅黑" panose="020B0503020204020204" pitchFamily="34" charset="-122"/>
              </a:rPr>
              <a:t>makes you ______________ </a:t>
            </a:r>
            <a:endParaRPr lang="en-US" altLang="zh-CN" sz="3200" b="1" dirty="0" smtClean="0">
              <a:solidFill>
                <a:schemeClr val="accent6"/>
              </a:solidFill>
              <a:latin typeface="微软雅黑" panose="020B0503020204020204" pitchFamily="34" charset="-122"/>
              <a:ea typeface="微软雅黑" panose="020B0503020204020204" pitchFamily="34" charset="-122"/>
            </a:endParaRPr>
          </a:p>
        </p:txBody>
      </p:sp>
      <p:pic>
        <p:nvPicPr>
          <p:cNvPr id="100" name="图片 99"/>
          <p:cNvPicPr/>
          <p:nvPr/>
        </p:nvPicPr>
        <p:blipFill>
          <a:blip r:embed="rId4" r:link="rId5"/>
          <a:stretch>
            <a:fillRect/>
          </a:stretch>
        </p:blipFill>
        <p:spPr>
          <a:xfrm>
            <a:off x="3646805" y="1269365"/>
            <a:ext cx="4690745" cy="351599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903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6455410" y="5419725"/>
            <a:ext cx="5123815" cy="869950"/>
            <a:chOff x="4555084" y="2343654"/>
            <a:chExt cx="4697324" cy="1145415"/>
          </a:xfrm>
        </p:grpSpPr>
        <p:pic>
          <p:nvPicPr>
            <p:cNvPr id="37" name="图片 36"/>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4926460" y="3287762"/>
              <a:ext cx="3646270" cy="201307"/>
            </a:xfrm>
            <a:prstGeom prst="rect">
              <a:avLst/>
            </a:prstGeom>
          </p:spPr>
        </p:pic>
        <p:grpSp>
          <p:nvGrpSpPr>
            <p:cNvPr id="38" name="组合 37"/>
            <p:cNvGrpSpPr/>
            <p:nvPr/>
          </p:nvGrpSpPr>
          <p:grpSpPr>
            <a:xfrm>
              <a:off x="4555084" y="2343654"/>
              <a:ext cx="4697324" cy="974451"/>
              <a:chOff x="4555084" y="2343654"/>
              <a:chExt cx="4697324" cy="974451"/>
            </a:xfrm>
          </p:grpSpPr>
          <p:pic>
            <p:nvPicPr>
              <p:cNvPr id="39" name="图片 38"/>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8600150" y="2665847"/>
                <a:ext cx="958122" cy="346394"/>
              </a:xfrm>
              <a:prstGeom prst="rect">
                <a:avLst/>
              </a:prstGeom>
            </p:spPr>
          </p:pic>
          <p:sp>
            <p:nvSpPr>
              <p:cNvPr id="40" name="圆角矩形 39"/>
              <p:cNvSpPr/>
              <p:nvPr/>
            </p:nvSpPr>
            <p:spPr>
              <a:xfrm>
                <a:off x="4555084" y="2343654"/>
                <a:ext cx="4389024" cy="958122"/>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grpSp>
      <p:grpSp>
        <p:nvGrpSpPr>
          <p:cNvPr id="31" name="组合 30"/>
          <p:cNvGrpSpPr/>
          <p:nvPr/>
        </p:nvGrpSpPr>
        <p:grpSpPr>
          <a:xfrm>
            <a:off x="6383020" y="4272280"/>
            <a:ext cx="5123815" cy="869950"/>
            <a:chOff x="4555084" y="2343654"/>
            <a:chExt cx="4697324" cy="1145415"/>
          </a:xfrm>
        </p:grpSpPr>
        <p:pic>
          <p:nvPicPr>
            <p:cNvPr id="32" name="图片 31"/>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4926460" y="3287762"/>
              <a:ext cx="3646270" cy="201307"/>
            </a:xfrm>
            <a:prstGeom prst="rect">
              <a:avLst/>
            </a:prstGeom>
          </p:spPr>
        </p:pic>
        <p:grpSp>
          <p:nvGrpSpPr>
            <p:cNvPr id="33" name="组合 32"/>
            <p:cNvGrpSpPr/>
            <p:nvPr/>
          </p:nvGrpSpPr>
          <p:grpSpPr>
            <a:xfrm>
              <a:off x="4555084" y="2343654"/>
              <a:ext cx="4697324" cy="974451"/>
              <a:chOff x="4555084" y="2343654"/>
              <a:chExt cx="4697324" cy="974451"/>
            </a:xfrm>
          </p:grpSpPr>
          <p:pic>
            <p:nvPicPr>
              <p:cNvPr id="34" name="图片 33"/>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8600150" y="2665847"/>
                <a:ext cx="958122" cy="346394"/>
              </a:xfrm>
              <a:prstGeom prst="rect">
                <a:avLst/>
              </a:prstGeom>
            </p:spPr>
          </p:pic>
          <p:sp>
            <p:nvSpPr>
              <p:cNvPr id="35" name="圆角矩形 34"/>
              <p:cNvSpPr/>
              <p:nvPr/>
            </p:nvSpPr>
            <p:spPr>
              <a:xfrm>
                <a:off x="4555084" y="2343654"/>
                <a:ext cx="4389024" cy="958122"/>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grpSp>
      <p:grpSp>
        <p:nvGrpSpPr>
          <p:cNvPr id="26" name="组合 25"/>
          <p:cNvGrpSpPr/>
          <p:nvPr/>
        </p:nvGrpSpPr>
        <p:grpSpPr>
          <a:xfrm>
            <a:off x="6389370" y="3296285"/>
            <a:ext cx="5123815" cy="869950"/>
            <a:chOff x="4555084" y="2343654"/>
            <a:chExt cx="4697324" cy="1145415"/>
          </a:xfrm>
        </p:grpSpPr>
        <p:pic>
          <p:nvPicPr>
            <p:cNvPr id="27" name="图片 26"/>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4926460" y="3287762"/>
              <a:ext cx="3646270" cy="201307"/>
            </a:xfrm>
            <a:prstGeom prst="rect">
              <a:avLst/>
            </a:prstGeom>
          </p:spPr>
        </p:pic>
        <p:grpSp>
          <p:nvGrpSpPr>
            <p:cNvPr id="28" name="组合 27"/>
            <p:cNvGrpSpPr/>
            <p:nvPr/>
          </p:nvGrpSpPr>
          <p:grpSpPr>
            <a:xfrm>
              <a:off x="4555084" y="2343654"/>
              <a:ext cx="4697324" cy="974451"/>
              <a:chOff x="4555084" y="2343654"/>
              <a:chExt cx="4697324" cy="974451"/>
            </a:xfrm>
          </p:grpSpPr>
          <p:pic>
            <p:nvPicPr>
              <p:cNvPr id="29" name="图片 28"/>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8600150" y="2665847"/>
                <a:ext cx="958122" cy="346394"/>
              </a:xfrm>
              <a:prstGeom prst="rect">
                <a:avLst/>
              </a:prstGeom>
            </p:spPr>
          </p:pic>
          <p:sp>
            <p:nvSpPr>
              <p:cNvPr id="30" name="圆角矩形 29"/>
              <p:cNvSpPr/>
              <p:nvPr/>
            </p:nvSpPr>
            <p:spPr>
              <a:xfrm>
                <a:off x="4555084" y="2343654"/>
                <a:ext cx="4389024" cy="958122"/>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grpSp>
      <p:grpSp>
        <p:nvGrpSpPr>
          <p:cNvPr id="16" name="组合 15"/>
          <p:cNvGrpSpPr/>
          <p:nvPr/>
        </p:nvGrpSpPr>
        <p:grpSpPr>
          <a:xfrm>
            <a:off x="6329045" y="2245995"/>
            <a:ext cx="5123815" cy="869950"/>
            <a:chOff x="4555084" y="2343654"/>
            <a:chExt cx="4697324" cy="1145415"/>
          </a:xfrm>
        </p:grpSpPr>
        <p:pic>
          <p:nvPicPr>
            <p:cNvPr id="17" name="图片 16"/>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4926460" y="3287762"/>
              <a:ext cx="3646270" cy="201307"/>
            </a:xfrm>
            <a:prstGeom prst="rect">
              <a:avLst/>
            </a:prstGeom>
          </p:spPr>
        </p:pic>
        <p:grpSp>
          <p:nvGrpSpPr>
            <p:cNvPr id="18" name="组合 17"/>
            <p:cNvGrpSpPr/>
            <p:nvPr/>
          </p:nvGrpSpPr>
          <p:grpSpPr>
            <a:xfrm>
              <a:off x="4555084" y="2343654"/>
              <a:ext cx="4697324" cy="974451"/>
              <a:chOff x="4555084" y="2343654"/>
              <a:chExt cx="4697324" cy="974451"/>
            </a:xfrm>
          </p:grpSpPr>
          <p:pic>
            <p:nvPicPr>
              <p:cNvPr id="19" name="图片 18"/>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8600150" y="2665847"/>
                <a:ext cx="958122" cy="346394"/>
              </a:xfrm>
              <a:prstGeom prst="rect">
                <a:avLst/>
              </a:prstGeom>
            </p:spPr>
          </p:pic>
          <p:sp>
            <p:nvSpPr>
              <p:cNvPr id="20" name="圆角矩形 19"/>
              <p:cNvSpPr/>
              <p:nvPr/>
            </p:nvSpPr>
            <p:spPr>
              <a:xfrm>
                <a:off x="4555084" y="2343654"/>
                <a:ext cx="4389024" cy="958122"/>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grpSp>
      </p:grpSp>
      <p:sp>
        <p:nvSpPr>
          <p:cNvPr id="220" name="Freeform 5"/>
          <p:cNvSpPr/>
          <p:nvPr/>
        </p:nvSpPr>
        <p:spPr bwMode="auto">
          <a:xfrm>
            <a:off x="4021023" y="2038393"/>
            <a:ext cx="1062256" cy="9414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5875">
            <a:gradFill flip="none" rotWithShape="1">
              <a:gsLst>
                <a:gs pos="0">
                  <a:schemeClr val="bg1">
                    <a:lumMod val="65000"/>
                  </a:schemeClr>
                </a:gs>
                <a:gs pos="100000">
                  <a:schemeClr val="bg1"/>
                </a:gs>
              </a:gsLst>
              <a:lin ang="2700000" scaled="1"/>
              <a:tileRect/>
            </a:gradFill>
          </a:ln>
          <a:effectLst>
            <a:innerShdw blurRad="114300">
              <a:prstClr val="black"/>
            </a:innerShdw>
          </a:effectLst>
        </p:spPr>
        <p:txBody>
          <a:bodyPr vert="horz" wrap="square" lIns="91440" tIns="45720" rIns="91440" bIns="45720" numCol="1" anchor="t" anchorCtr="0" compatLnSpc="1"/>
          <a:lstStyle/>
          <a:p>
            <a:endParaRPr lang="zh-CN" altLang="en-US">
              <a:solidFill>
                <a:prstClr val="black"/>
              </a:solidFill>
            </a:endParaRPr>
          </a:p>
        </p:txBody>
      </p:sp>
      <p:sp>
        <p:nvSpPr>
          <p:cNvPr id="221" name="Freeform 5"/>
          <p:cNvSpPr/>
          <p:nvPr/>
        </p:nvSpPr>
        <p:spPr bwMode="auto">
          <a:xfrm>
            <a:off x="4021023" y="3072623"/>
            <a:ext cx="1062256" cy="9414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5875">
            <a:gradFill flip="none" rotWithShape="1">
              <a:gsLst>
                <a:gs pos="0">
                  <a:schemeClr val="bg1">
                    <a:lumMod val="65000"/>
                  </a:schemeClr>
                </a:gs>
                <a:gs pos="100000">
                  <a:schemeClr val="bg1"/>
                </a:gs>
              </a:gsLst>
              <a:lin ang="2700000" scaled="1"/>
              <a:tileRect/>
            </a:gradFill>
          </a:ln>
          <a:effectLst>
            <a:innerShdw blurRad="114300">
              <a:prstClr val="black"/>
            </a:innerShdw>
          </a:effectLst>
        </p:spPr>
        <p:txBody>
          <a:bodyPr vert="horz" wrap="square" lIns="91440" tIns="45720" rIns="91440" bIns="45720" numCol="1" anchor="t" anchorCtr="0" compatLnSpc="1"/>
          <a:lstStyle/>
          <a:p>
            <a:endParaRPr lang="zh-CN" altLang="en-US">
              <a:solidFill>
                <a:prstClr val="black"/>
              </a:solidFill>
            </a:endParaRPr>
          </a:p>
        </p:txBody>
      </p:sp>
      <p:sp>
        <p:nvSpPr>
          <p:cNvPr id="222" name="Freeform 5"/>
          <p:cNvSpPr/>
          <p:nvPr/>
        </p:nvSpPr>
        <p:spPr bwMode="auto">
          <a:xfrm>
            <a:off x="4021023" y="4165159"/>
            <a:ext cx="1062256" cy="9414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5875">
            <a:gradFill flip="none" rotWithShape="1">
              <a:gsLst>
                <a:gs pos="0">
                  <a:schemeClr val="bg1">
                    <a:lumMod val="65000"/>
                  </a:schemeClr>
                </a:gs>
                <a:gs pos="100000">
                  <a:schemeClr val="bg1"/>
                </a:gs>
              </a:gsLst>
              <a:lin ang="2700000" scaled="1"/>
              <a:tileRect/>
            </a:gradFill>
          </a:ln>
          <a:effectLst>
            <a:innerShdw blurRad="114300">
              <a:prstClr val="black"/>
            </a:innerShdw>
          </a:effectLst>
        </p:spPr>
        <p:txBody>
          <a:bodyPr vert="horz" wrap="square" lIns="91440" tIns="45720" rIns="91440" bIns="45720" numCol="1" anchor="t" anchorCtr="0" compatLnSpc="1"/>
          <a:lstStyle/>
          <a:p>
            <a:endParaRPr lang="zh-CN" altLang="en-US">
              <a:solidFill>
                <a:prstClr val="black"/>
              </a:solidFill>
            </a:endParaRPr>
          </a:p>
        </p:txBody>
      </p:sp>
      <p:sp>
        <p:nvSpPr>
          <p:cNvPr id="223" name="Freeform 5"/>
          <p:cNvSpPr/>
          <p:nvPr/>
        </p:nvSpPr>
        <p:spPr bwMode="auto">
          <a:xfrm>
            <a:off x="4021023" y="5172208"/>
            <a:ext cx="1062256" cy="9414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5875">
            <a:gradFill flip="none" rotWithShape="1">
              <a:gsLst>
                <a:gs pos="0">
                  <a:schemeClr val="bg1">
                    <a:lumMod val="65000"/>
                  </a:schemeClr>
                </a:gs>
                <a:gs pos="100000">
                  <a:schemeClr val="bg1"/>
                </a:gs>
              </a:gsLst>
              <a:lin ang="2700000" scaled="1"/>
              <a:tileRect/>
            </a:gradFill>
          </a:ln>
          <a:effectLst>
            <a:innerShdw blurRad="114300">
              <a:prstClr val="black"/>
            </a:innerShdw>
          </a:effectLst>
        </p:spPr>
        <p:txBody>
          <a:bodyPr vert="horz" wrap="square" lIns="91440" tIns="45720" rIns="91440" bIns="45720" numCol="1" anchor="t" anchorCtr="0" compatLnSpc="1"/>
          <a:lstStyle/>
          <a:p>
            <a:endParaRPr lang="zh-CN" altLang="en-US">
              <a:solidFill>
                <a:prstClr val="black"/>
              </a:solidFill>
            </a:endParaRPr>
          </a:p>
        </p:txBody>
      </p:sp>
      <p:sp>
        <p:nvSpPr>
          <p:cNvPr id="219" name="Freeform 5"/>
          <p:cNvSpPr/>
          <p:nvPr/>
        </p:nvSpPr>
        <p:spPr bwMode="auto">
          <a:xfrm>
            <a:off x="4009147" y="1043565"/>
            <a:ext cx="1062256" cy="94146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75000"/>
            </a:schemeClr>
          </a:solidFill>
          <a:ln w="15875">
            <a:gradFill flip="none" rotWithShape="1">
              <a:gsLst>
                <a:gs pos="0">
                  <a:schemeClr val="bg1">
                    <a:lumMod val="65000"/>
                  </a:schemeClr>
                </a:gs>
                <a:gs pos="100000">
                  <a:schemeClr val="bg1"/>
                </a:gs>
              </a:gsLst>
              <a:lin ang="2700000" scaled="1"/>
              <a:tileRect/>
            </a:gradFill>
          </a:ln>
          <a:effectLst>
            <a:innerShdw blurRad="114300">
              <a:prstClr val="black"/>
            </a:innerShdw>
          </a:effectLst>
        </p:spPr>
        <p:txBody>
          <a:bodyPr vert="horz" wrap="square" lIns="91440" tIns="45720" rIns="91440" bIns="45720" numCol="1" anchor="t" anchorCtr="0" compatLnSpc="1"/>
          <a:lstStyle/>
          <a:p>
            <a:endParaRPr lang="zh-CN" altLang="en-US">
              <a:solidFill>
                <a:prstClr val="black"/>
              </a:solidFill>
            </a:endParaRPr>
          </a:p>
        </p:txBody>
      </p:sp>
      <p:sp>
        <p:nvSpPr>
          <p:cNvPr id="96" name="圆角矩形 95"/>
          <p:cNvSpPr/>
          <p:nvPr/>
        </p:nvSpPr>
        <p:spPr>
          <a:xfrm rot="7971132">
            <a:off x="320517" y="2195343"/>
            <a:ext cx="3942212" cy="3239825"/>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7" name="圆角矩形 96"/>
          <p:cNvSpPr/>
          <p:nvPr/>
        </p:nvSpPr>
        <p:spPr>
          <a:xfrm rot="7971132">
            <a:off x="54610" y="2343150"/>
            <a:ext cx="3655060" cy="2489835"/>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7" name="组合 126"/>
          <p:cNvGrpSpPr/>
          <p:nvPr/>
        </p:nvGrpSpPr>
        <p:grpSpPr>
          <a:xfrm>
            <a:off x="6389370" y="1115060"/>
            <a:ext cx="5123815" cy="869950"/>
            <a:chOff x="4555084" y="2343654"/>
            <a:chExt cx="4697324" cy="1145415"/>
          </a:xfrm>
        </p:grpSpPr>
        <p:pic>
          <p:nvPicPr>
            <p:cNvPr id="128" name="图片 127"/>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a:off x="4926460" y="3287762"/>
              <a:ext cx="3646270" cy="201307"/>
            </a:xfrm>
            <a:prstGeom prst="rect">
              <a:avLst/>
            </a:prstGeom>
          </p:spPr>
        </p:pic>
        <p:grpSp>
          <p:nvGrpSpPr>
            <p:cNvPr id="129" name="组合 128"/>
            <p:cNvGrpSpPr/>
            <p:nvPr/>
          </p:nvGrpSpPr>
          <p:grpSpPr>
            <a:xfrm>
              <a:off x="4555084" y="2343654"/>
              <a:ext cx="4697324" cy="974451"/>
              <a:chOff x="4555084" y="2343654"/>
              <a:chExt cx="4697324" cy="974451"/>
            </a:xfrm>
          </p:grpSpPr>
          <p:pic>
            <p:nvPicPr>
              <p:cNvPr id="130" name="图片 129"/>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16200000">
                <a:off x="8600150" y="2665847"/>
                <a:ext cx="958122" cy="346394"/>
              </a:xfrm>
              <a:prstGeom prst="rect">
                <a:avLst/>
              </a:prstGeom>
            </p:spPr>
          </p:pic>
          <p:sp>
            <p:nvSpPr>
              <p:cNvPr id="131" name="圆角矩形 130"/>
              <p:cNvSpPr/>
              <p:nvPr/>
            </p:nvSpPr>
            <p:spPr>
              <a:xfrm>
                <a:off x="4555084" y="2343654"/>
                <a:ext cx="4389024" cy="958122"/>
              </a:xfrm>
              <a:prstGeom prst="roundRect">
                <a:avLst>
                  <a:gd name="adj" fmla="val 9218"/>
                </a:avLst>
              </a:prstGeom>
              <a:gradFill>
                <a:gsLst>
                  <a:gs pos="47000">
                    <a:srgbClr val="FDFDFD"/>
                  </a:gs>
                  <a:gs pos="53000">
                    <a:srgbClr val="E8E8E8"/>
                  </a:gs>
                  <a:gs pos="100000">
                    <a:srgbClr val="ECECEC"/>
                  </a:gs>
                </a:gsLst>
                <a:lin ang="5400000" scaled="1"/>
              </a:gradFill>
              <a:ln>
                <a:noFill/>
              </a:ln>
              <a:effectLst>
                <a:outerShdw blurRad="762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grpSp>
        <p:nvGrpSpPr>
          <p:cNvPr id="161" name="组合 160"/>
          <p:cNvGrpSpPr/>
          <p:nvPr/>
        </p:nvGrpSpPr>
        <p:grpSpPr>
          <a:xfrm>
            <a:off x="5527675" y="1104900"/>
            <a:ext cx="989330" cy="5160645"/>
            <a:chOff x="3971019" y="796001"/>
            <a:chExt cx="989404" cy="5338506"/>
          </a:xfrm>
        </p:grpSpPr>
        <p:sp>
          <p:nvSpPr>
            <p:cNvPr id="162" name="矩形 161"/>
            <p:cNvSpPr/>
            <p:nvPr/>
          </p:nvSpPr>
          <p:spPr>
            <a:xfrm>
              <a:off x="4614031" y="796001"/>
              <a:ext cx="346392" cy="5287413"/>
            </a:xfrm>
            <a:prstGeom prst="rect">
              <a:avLst/>
            </a:prstGeom>
            <a:gradFill>
              <a:gsLst>
                <a:gs pos="0">
                  <a:schemeClr val="tx1">
                    <a:alpha val="8000"/>
                  </a:schemeClr>
                </a:gs>
                <a:gs pos="100000">
                  <a:srgbClr val="F2F2F2">
                    <a:alpha val="0"/>
                  </a:srgb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p:cNvSpPr/>
            <p:nvPr/>
          </p:nvSpPr>
          <p:spPr>
            <a:xfrm>
              <a:off x="4178614" y="796001"/>
              <a:ext cx="452661" cy="5287413"/>
            </a:xfrm>
            <a:prstGeom prst="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3" name="图片 172"/>
            <p:cNvPicPr>
              <a:picLocks noChangeAspect="1"/>
            </p:cNvPicPr>
            <p:nvPr/>
          </p:nvPicPr>
          <p:blipFill rotWithShape="1">
            <a:blip r:embed="rId1">
              <a:extLst>
                <a:ext uri="{BEBA8EAE-BF5A-486C-A8C5-ECC9F3942E4B}">
                  <a14:imgProps xmlns:a14="http://schemas.microsoft.com/office/drawing/2010/main">
                    <a14:imgLayer r:embed="rId2">
                      <a14:imgEffect>
                        <a14:saturation sat="66000"/>
                      </a14:imgEffect>
                    </a14:imgLayer>
                  </a14:imgProps>
                </a:ext>
              </a:extLst>
            </a:blip>
            <a:srcRect t="76775"/>
            <a:stretch>
              <a:fillRect/>
            </a:stretch>
          </p:blipFill>
          <p:spPr>
            <a:xfrm rot="5400000">
              <a:off x="1404452" y="3362569"/>
              <a:ext cx="5338505" cy="205371"/>
            </a:xfrm>
            <a:prstGeom prst="rect">
              <a:avLst/>
            </a:prstGeom>
          </p:spPr>
        </p:pic>
        <p:sp>
          <p:nvSpPr>
            <p:cNvPr id="174" name="流程图: 手动输入 32"/>
            <p:cNvSpPr/>
            <p:nvPr/>
          </p:nvSpPr>
          <p:spPr>
            <a:xfrm flipH="1" flipV="1">
              <a:off x="4614203" y="796001"/>
              <a:ext cx="345594" cy="92079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梯形 184"/>
            <p:cNvSpPr/>
            <p:nvPr/>
          </p:nvSpPr>
          <p:spPr>
            <a:xfrm rot="5400000">
              <a:off x="4085362" y="2026910"/>
              <a:ext cx="1396262" cy="345868"/>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梯形 185"/>
            <p:cNvSpPr/>
            <p:nvPr/>
          </p:nvSpPr>
          <p:spPr>
            <a:xfrm rot="5400000">
              <a:off x="4085362" y="3275907"/>
              <a:ext cx="1396262" cy="345868"/>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梯形 186"/>
            <p:cNvSpPr/>
            <p:nvPr/>
          </p:nvSpPr>
          <p:spPr>
            <a:xfrm rot="5400000">
              <a:off x="4085362" y="4502881"/>
              <a:ext cx="1396262" cy="345868"/>
            </a:xfrm>
            <a:prstGeom prst="trapezoid">
              <a:avLst>
                <a:gd name="adj" fmla="val 173951"/>
              </a:avLst>
            </a:prstGeom>
            <a:gradFill>
              <a:gsLst>
                <a:gs pos="100000">
                  <a:schemeClr val="tx1">
                    <a:alpha val="21000"/>
                  </a:schemeClr>
                </a:gs>
                <a:gs pos="0">
                  <a:srgbClr val="F2F2F2">
                    <a:alpha val="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流程图: 手动输入 32"/>
            <p:cNvSpPr/>
            <p:nvPr/>
          </p:nvSpPr>
          <p:spPr>
            <a:xfrm flipH="1">
              <a:off x="4614203" y="5187950"/>
              <a:ext cx="345594" cy="895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chemeClr val="tx1">
                    <a:alpha val="21000"/>
                  </a:schemeClr>
                </a:gs>
                <a:gs pos="100000">
                  <a:srgbClr val="F2F2F2">
                    <a:alpha val="0"/>
                  </a:srgbClr>
                </a:gs>
              </a:gsLst>
              <a:lin ang="108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9" name="组合 188"/>
          <p:cNvGrpSpPr/>
          <p:nvPr/>
        </p:nvGrpSpPr>
        <p:grpSpPr>
          <a:xfrm>
            <a:off x="908685" y="2036445"/>
            <a:ext cx="2640330" cy="3007360"/>
            <a:chOff x="4179570" y="1588770"/>
            <a:chExt cx="2735580" cy="2735580"/>
          </a:xfrm>
        </p:grpSpPr>
        <p:sp>
          <p:nvSpPr>
            <p:cNvPr id="190" name="椭圆 189"/>
            <p:cNvSpPr/>
            <p:nvPr/>
          </p:nvSpPr>
          <p:spPr>
            <a:xfrm>
              <a:off x="4179570" y="1588770"/>
              <a:ext cx="2735580" cy="2735580"/>
            </a:xfrm>
            <a:prstGeom prst="ellipse">
              <a:avLst/>
            </a:prstGeom>
            <a:solidFill>
              <a:srgbClr val="EA5E66"/>
            </a:solidFill>
            <a:ln w="25400">
              <a:gradFill flip="none" rotWithShape="1">
                <a:gsLst>
                  <a:gs pos="0">
                    <a:schemeClr val="bg1">
                      <a:lumMod val="75000"/>
                    </a:schemeClr>
                  </a:gs>
                  <a:gs pos="100000">
                    <a:schemeClr val="bg1"/>
                  </a:gs>
                </a:gsLst>
                <a:lin ang="2700000" scaled="1"/>
                <a:tileRect/>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p:nvPr/>
          </p:nvSpPr>
          <p:spPr>
            <a:xfrm>
              <a:off x="4385545" y="1794746"/>
              <a:ext cx="2323632" cy="2323630"/>
            </a:xfrm>
            <a:prstGeom prst="ellipse">
              <a:avLst/>
            </a:prstGeom>
            <a:gradFill>
              <a:gsLst>
                <a:gs pos="100000">
                  <a:schemeClr val="bg1"/>
                </a:gs>
                <a:gs pos="2000">
                  <a:schemeClr val="bg1"/>
                </a:gs>
              </a:gsLst>
              <a:lin ang="2700000" scaled="1"/>
            </a:gradFill>
            <a:ln w="19050">
              <a:gradFill flip="none" rotWithShape="1">
                <a:gsLst>
                  <a:gs pos="0">
                    <a:schemeClr val="bg1"/>
                  </a:gs>
                  <a:gs pos="100000">
                    <a:schemeClr val="bg1">
                      <a:lumMod val="75000"/>
                    </a:schemeClr>
                  </a:gs>
                </a:gsLst>
                <a:lin ang="2700000" scaled="1"/>
                <a:tileRect/>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2" name="TextBox 191"/>
          <p:cNvSpPr txBox="1"/>
          <p:nvPr/>
        </p:nvSpPr>
        <p:spPr>
          <a:xfrm>
            <a:off x="1043490" y="3091470"/>
            <a:ext cx="2343569" cy="633095"/>
          </a:xfrm>
          <a:prstGeom prst="rect">
            <a:avLst/>
          </a:prstGeom>
          <a:noFill/>
        </p:spPr>
        <p:txBody>
          <a:bodyPr wrap="square" lIns="121812" tIns="60904" rIns="121812" bIns="60904">
            <a:spAutoFit/>
          </a:bodyPr>
          <a:lstStyle/>
          <a:p>
            <a:pPr algn="ctr">
              <a:lnSpc>
                <a:spcPts val="4000"/>
              </a:lnSpc>
              <a:defRPr/>
            </a:pPr>
            <a:r>
              <a:rPr lang="en-US" altLang="zh-CN" sz="3200" b="1" dirty="0">
                <a:solidFill>
                  <a:schemeClr val="tx1">
                    <a:lumMod val="85000"/>
                    <a:lumOff val="15000"/>
                  </a:schemeClr>
                </a:solidFill>
                <a:sym typeface="+mn-ea"/>
              </a:rPr>
              <a:t>Decode </a:t>
            </a:r>
            <a:endParaRPr lang="zh-CN" altLang="en-US" sz="3200" b="1" dirty="0">
              <a:latin typeface="微软雅黑" panose="020B0503020204020204" pitchFamily="34" charset="-122"/>
              <a:ea typeface="微软雅黑" panose="020B0503020204020204" pitchFamily="34" charset="-122"/>
            </a:endParaRPr>
          </a:p>
        </p:txBody>
      </p:sp>
      <p:sp>
        <p:nvSpPr>
          <p:cNvPr id="193" name="矩形 192"/>
          <p:cNvSpPr/>
          <p:nvPr/>
        </p:nvSpPr>
        <p:spPr>
          <a:xfrm>
            <a:off x="5808345" y="1222375"/>
            <a:ext cx="6314440" cy="583565"/>
          </a:xfrm>
          <a:prstGeom prst="rect">
            <a:avLst/>
          </a:prstGeom>
        </p:spPr>
        <p:txBody>
          <a:bodyPr wrap="square">
            <a:spAutoFit/>
          </a:bodyPr>
          <a:lstStyle/>
          <a:p>
            <a:pPr marL="0" lvl="1" algn="ctr"/>
            <a:r>
              <a:rPr lang="en-US" sz="3200" b="1" dirty="0">
                <a:solidFill>
                  <a:srgbClr val="ED4857"/>
                </a:solidFill>
                <a:effectLst>
                  <a:outerShdw blurRad="38100" dist="38100" dir="2700000" algn="tl">
                    <a:srgbClr val="000000">
                      <a:alpha val="43137"/>
                    </a:srgbClr>
                  </a:outerShdw>
                </a:effectLst>
                <a:sym typeface="+mn-ea"/>
              </a:rPr>
              <a:t>Locate</a:t>
            </a:r>
            <a:endParaRPr lang="en-US" sz="3200" b="1" dirty="0">
              <a:latin typeface="微软雅黑" panose="020B0503020204020204" pitchFamily="34" charset="-122"/>
              <a:ea typeface="微软雅黑" panose="020B0503020204020204" pitchFamily="34" charset="-122"/>
            </a:endParaRPr>
          </a:p>
        </p:txBody>
      </p:sp>
      <p:grpSp>
        <p:nvGrpSpPr>
          <p:cNvPr id="230" name="组合 229"/>
          <p:cNvGrpSpPr/>
          <p:nvPr/>
        </p:nvGrpSpPr>
        <p:grpSpPr>
          <a:xfrm>
            <a:off x="8230541" y="-1197194"/>
            <a:ext cx="1572170" cy="1572739"/>
            <a:chOff x="304800" y="673100"/>
            <a:chExt cx="4000500" cy="4000500"/>
          </a:xfrm>
          <a:effectLst>
            <a:outerShdw blurRad="444500" dist="254000" dir="8100000" algn="tr" rotWithShape="0">
              <a:prstClr val="black">
                <a:alpha val="50000"/>
              </a:prstClr>
            </a:outerShdw>
          </a:effectLst>
        </p:grpSpPr>
        <p:sp>
          <p:nvSpPr>
            <p:cNvPr id="231" name="同心圆 2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32" name="椭圆 2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33" name="组合 232"/>
          <p:cNvGrpSpPr/>
          <p:nvPr/>
        </p:nvGrpSpPr>
        <p:grpSpPr>
          <a:xfrm>
            <a:off x="5808356" y="-378556"/>
            <a:ext cx="840197" cy="840501"/>
            <a:chOff x="304800" y="673100"/>
            <a:chExt cx="4000500" cy="4000500"/>
          </a:xfrm>
          <a:effectLst>
            <a:outerShdw blurRad="444500" dist="254000" dir="8100000" algn="tr" rotWithShape="0">
              <a:prstClr val="black">
                <a:alpha val="50000"/>
              </a:prstClr>
            </a:outerShdw>
          </a:effectLst>
        </p:grpSpPr>
        <p:sp>
          <p:nvSpPr>
            <p:cNvPr id="234" name="同心圆 2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35" name="椭圆 2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36" name="组合 235"/>
          <p:cNvGrpSpPr/>
          <p:nvPr/>
        </p:nvGrpSpPr>
        <p:grpSpPr>
          <a:xfrm>
            <a:off x="6802424" y="-502500"/>
            <a:ext cx="1187204" cy="1187634"/>
            <a:chOff x="304800" y="673100"/>
            <a:chExt cx="4000500" cy="4000500"/>
          </a:xfrm>
          <a:effectLst>
            <a:outerShdw blurRad="444500" dist="254000" dir="8100000" algn="tr" rotWithShape="0">
              <a:prstClr val="black">
                <a:alpha val="50000"/>
              </a:prstClr>
            </a:outerShdw>
          </a:effectLst>
        </p:grpSpPr>
        <p:sp>
          <p:nvSpPr>
            <p:cNvPr id="237" name="同心圆 2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38" name="椭圆 2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39" name="组合 238"/>
          <p:cNvGrpSpPr/>
          <p:nvPr/>
        </p:nvGrpSpPr>
        <p:grpSpPr>
          <a:xfrm>
            <a:off x="9832013" y="-223358"/>
            <a:ext cx="914281" cy="914612"/>
            <a:chOff x="304800" y="673100"/>
            <a:chExt cx="4000500" cy="4000500"/>
          </a:xfrm>
          <a:effectLst>
            <a:outerShdw blurRad="444500" dist="254000" dir="8100000" algn="tr" rotWithShape="0">
              <a:prstClr val="black">
                <a:alpha val="50000"/>
              </a:prstClr>
            </a:outerShdw>
          </a:effectLst>
        </p:grpSpPr>
        <p:sp>
          <p:nvSpPr>
            <p:cNvPr id="240" name="同心圆 2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41" name="椭圆 2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42" name="组合 241"/>
          <p:cNvGrpSpPr/>
          <p:nvPr/>
        </p:nvGrpSpPr>
        <p:grpSpPr>
          <a:xfrm>
            <a:off x="1026167" y="6512646"/>
            <a:ext cx="785040" cy="785324"/>
            <a:chOff x="304800" y="673100"/>
            <a:chExt cx="4000500" cy="4000500"/>
          </a:xfrm>
          <a:effectLst>
            <a:outerShdw blurRad="444500" dist="254000" dir="8100000" algn="tr" rotWithShape="0">
              <a:prstClr val="black">
                <a:alpha val="50000"/>
              </a:prstClr>
            </a:outerShdw>
          </a:effectLst>
        </p:grpSpPr>
        <p:sp>
          <p:nvSpPr>
            <p:cNvPr id="243" name="同心圆 2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44" name="椭圆 2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45" name="组合 244"/>
          <p:cNvGrpSpPr/>
          <p:nvPr/>
        </p:nvGrpSpPr>
        <p:grpSpPr>
          <a:xfrm>
            <a:off x="5560830" y="6545952"/>
            <a:ext cx="336611" cy="336733"/>
            <a:chOff x="304800" y="673100"/>
            <a:chExt cx="4000500" cy="4000500"/>
          </a:xfrm>
          <a:effectLst>
            <a:outerShdw blurRad="444500" dist="254000" dir="8100000" algn="tr" rotWithShape="0">
              <a:prstClr val="black">
                <a:alpha val="50000"/>
              </a:prstClr>
            </a:outerShdw>
          </a:effectLst>
        </p:grpSpPr>
        <p:sp>
          <p:nvSpPr>
            <p:cNvPr id="246" name="同心圆 2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47" name="椭圆 24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48" name="组合 247"/>
          <p:cNvGrpSpPr/>
          <p:nvPr/>
        </p:nvGrpSpPr>
        <p:grpSpPr>
          <a:xfrm>
            <a:off x="4508418" y="6414881"/>
            <a:ext cx="705342" cy="705597"/>
            <a:chOff x="304800" y="673100"/>
            <a:chExt cx="4000500" cy="4000500"/>
          </a:xfrm>
          <a:effectLst>
            <a:outerShdw blurRad="444500" dist="254000" dir="8100000" algn="tr" rotWithShape="0">
              <a:prstClr val="black">
                <a:alpha val="50000"/>
              </a:prstClr>
            </a:outerShdw>
          </a:effectLst>
        </p:grpSpPr>
        <p:sp>
          <p:nvSpPr>
            <p:cNvPr id="249" name="同心圆 24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50" name="椭圆 24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51" name="组合 250"/>
          <p:cNvGrpSpPr/>
          <p:nvPr/>
        </p:nvGrpSpPr>
        <p:grpSpPr>
          <a:xfrm>
            <a:off x="11003122" y="-1220177"/>
            <a:ext cx="1572170" cy="1572739"/>
            <a:chOff x="304800" y="673100"/>
            <a:chExt cx="4000500" cy="4000500"/>
          </a:xfrm>
          <a:effectLst>
            <a:outerShdw blurRad="444500" dist="254000" dir="8100000" algn="tr" rotWithShape="0">
              <a:prstClr val="black">
                <a:alpha val="50000"/>
              </a:prstClr>
            </a:outerShdw>
          </a:effectLst>
        </p:grpSpPr>
        <p:sp>
          <p:nvSpPr>
            <p:cNvPr id="252" name="同心圆 25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53" name="椭圆 25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54" name="组合 253"/>
          <p:cNvGrpSpPr/>
          <p:nvPr/>
        </p:nvGrpSpPr>
        <p:grpSpPr>
          <a:xfrm>
            <a:off x="10943273" y="393745"/>
            <a:ext cx="297401" cy="297509"/>
            <a:chOff x="304800" y="673100"/>
            <a:chExt cx="4000500" cy="4000500"/>
          </a:xfrm>
          <a:effectLst>
            <a:outerShdw blurRad="444500" dist="254000" dir="8100000" algn="tr" rotWithShape="0">
              <a:prstClr val="black">
                <a:alpha val="50000"/>
              </a:prstClr>
            </a:outerShdw>
          </a:effectLst>
        </p:grpSpPr>
        <p:sp>
          <p:nvSpPr>
            <p:cNvPr id="255" name="同心圆 2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56" name="椭圆 2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57" name="组合 256"/>
          <p:cNvGrpSpPr/>
          <p:nvPr/>
        </p:nvGrpSpPr>
        <p:grpSpPr>
          <a:xfrm>
            <a:off x="2595166" y="6066750"/>
            <a:ext cx="1572170" cy="1572739"/>
            <a:chOff x="304800" y="673100"/>
            <a:chExt cx="4000500" cy="4000500"/>
          </a:xfrm>
          <a:effectLst>
            <a:outerShdw blurRad="444500" dist="254000" dir="8100000" algn="tr" rotWithShape="0">
              <a:prstClr val="black">
                <a:alpha val="50000"/>
              </a:prstClr>
            </a:outerShdw>
          </a:effectLst>
        </p:grpSpPr>
        <p:sp>
          <p:nvSpPr>
            <p:cNvPr id="258" name="同心圆 2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259" name="椭圆 258"/>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grpSp>
      <p:grpSp>
        <p:nvGrpSpPr>
          <p:cNvPr id="260" name="组合 259"/>
          <p:cNvGrpSpPr/>
          <p:nvPr/>
        </p:nvGrpSpPr>
        <p:grpSpPr>
          <a:xfrm>
            <a:off x="1704536" y="5934054"/>
            <a:ext cx="693499" cy="693750"/>
            <a:chOff x="304800" y="673100"/>
            <a:chExt cx="4000500" cy="4000500"/>
          </a:xfrm>
          <a:effectLst>
            <a:outerShdw blurRad="444500" dist="254000" dir="8100000" algn="tr" rotWithShape="0">
              <a:prstClr val="black">
                <a:alpha val="50000"/>
              </a:prstClr>
            </a:outerShdw>
          </a:effectLst>
        </p:grpSpPr>
        <p:sp>
          <p:nvSpPr>
            <p:cNvPr id="261" name="同心圆 2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62" name="椭圆 26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63" name="组合 262"/>
          <p:cNvGrpSpPr/>
          <p:nvPr/>
        </p:nvGrpSpPr>
        <p:grpSpPr>
          <a:xfrm>
            <a:off x="392324" y="6354304"/>
            <a:ext cx="422448" cy="422600"/>
            <a:chOff x="304800" y="673100"/>
            <a:chExt cx="4000500" cy="4000500"/>
          </a:xfrm>
          <a:effectLst>
            <a:outerShdw blurRad="444500" dist="254000" dir="8100000" algn="tr" rotWithShape="0">
              <a:prstClr val="black">
                <a:alpha val="50000"/>
              </a:prstClr>
            </a:outerShdw>
          </a:effectLst>
        </p:grpSpPr>
        <p:sp>
          <p:nvSpPr>
            <p:cNvPr id="264" name="同心圆 2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65" name="椭圆 2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66" name="组合 265"/>
          <p:cNvGrpSpPr/>
          <p:nvPr/>
        </p:nvGrpSpPr>
        <p:grpSpPr>
          <a:xfrm>
            <a:off x="160401" y="6109837"/>
            <a:ext cx="211223" cy="211300"/>
            <a:chOff x="304800" y="673100"/>
            <a:chExt cx="4000500" cy="4000500"/>
          </a:xfrm>
          <a:effectLst>
            <a:outerShdw blurRad="444500" dist="254000" dir="8100000" algn="tr" rotWithShape="0">
              <a:prstClr val="black">
                <a:alpha val="50000"/>
              </a:prstClr>
            </a:outerShdw>
          </a:effectLst>
        </p:grpSpPr>
        <p:sp>
          <p:nvSpPr>
            <p:cNvPr id="267" name="同心圆 2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sp>
          <p:nvSpPr>
            <p:cNvPr id="268" name="椭圆 26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200" fontAlgn="auto">
                <a:spcBef>
                  <a:spcPts val="0"/>
                </a:spcBef>
                <a:spcAft>
                  <a:spcPts val="0"/>
                </a:spcAft>
                <a:defRPr/>
              </a:pPr>
              <a:endParaRPr lang="zh-CN" altLang="en-US" sz="1600" kern="0">
                <a:solidFill>
                  <a:sysClr val="windowText" lastClr="000000"/>
                </a:solidFill>
                <a:latin typeface="Calibri" panose="020F0502020204030204"/>
                <a:ea typeface="宋体" panose="02010600030101010101" pitchFamily="2" charset="-122"/>
              </a:endParaRPr>
            </a:p>
          </p:txBody>
        </p:sp>
      </p:grpSp>
      <p:grpSp>
        <p:nvGrpSpPr>
          <p:cNvPr id="270" name="组合 269"/>
          <p:cNvGrpSpPr/>
          <p:nvPr/>
        </p:nvGrpSpPr>
        <p:grpSpPr>
          <a:xfrm rot="16200000">
            <a:off x="4321810" y="918210"/>
            <a:ext cx="1016000" cy="1142365"/>
            <a:chOff x="8439634" y="3544648"/>
            <a:chExt cx="1611146" cy="1817848"/>
          </a:xfrm>
        </p:grpSpPr>
        <p:sp>
          <p:nvSpPr>
            <p:cNvPr id="271"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72"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A5E66"/>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73" name="组合 272"/>
          <p:cNvGrpSpPr/>
          <p:nvPr/>
        </p:nvGrpSpPr>
        <p:grpSpPr>
          <a:xfrm rot="16200000">
            <a:off x="4286719" y="1959215"/>
            <a:ext cx="1001947" cy="1130494"/>
            <a:chOff x="8439634" y="3544648"/>
            <a:chExt cx="1611146" cy="1817848"/>
          </a:xfrm>
        </p:grpSpPr>
        <p:sp>
          <p:nvSpPr>
            <p:cNvPr id="27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7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6"/>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76" name="组合 275"/>
          <p:cNvGrpSpPr/>
          <p:nvPr/>
        </p:nvGrpSpPr>
        <p:grpSpPr>
          <a:xfrm rot="16200000">
            <a:off x="4286720" y="3008349"/>
            <a:ext cx="1001947" cy="1130494"/>
            <a:chOff x="8439634" y="3544648"/>
            <a:chExt cx="1611146" cy="1817848"/>
          </a:xfrm>
        </p:grpSpPr>
        <p:sp>
          <p:nvSpPr>
            <p:cNvPr id="27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7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79" name="组合 278"/>
          <p:cNvGrpSpPr/>
          <p:nvPr/>
        </p:nvGrpSpPr>
        <p:grpSpPr>
          <a:xfrm rot="16200000">
            <a:off x="4286721" y="4046174"/>
            <a:ext cx="1001947" cy="1130494"/>
            <a:chOff x="8439634" y="3544648"/>
            <a:chExt cx="1611146" cy="1817848"/>
          </a:xfrm>
        </p:grpSpPr>
        <p:sp>
          <p:nvSpPr>
            <p:cNvPr id="280"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81"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99A9"/>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282" name="组合 281"/>
          <p:cNvGrpSpPr/>
          <p:nvPr/>
        </p:nvGrpSpPr>
        <p:grpSpPr>
          <a:xfrm rot="16200000">
            <a:off x="4286722" y="5077694"/>
            <a:ext cx="1001947" cy="1130494"/>
            <a:chOff x="8439634" y="3544648"/>
            <a:chExt cx="1611146" cy="1817848"/>
          </a:xfrm>
        </p:grpSpPr>
        <p:sp>
          <p:nvSpPr>
            <p:cNvPr id="283"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284"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7030A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214" name="矩形 213"/>
          <p:cNvSpPr/>
          <p:nvPr/>
        </p:nvSpPr>
        <p:spPr>
          <a:xfrm>
            <a:off x="4508552" y="1154930"/>
            <a:ext cx="555625" cy="583565"/>
          </a:xfrm>
          <a:prstGeom prst="rect">
            <a:avLst/>
          </a:prstGeom>
        </p:spPr>
        <p:txBody>
          <a:bodyPr wrap="none">
            <a:spAutoFit/>
          </a:bodyPr>
          <a:lstStyle/>
          <a:p>
            <a:pPr algn="ctr"/>
            <a:r>
              <a:rPr lang="en-US" altLang="zh-CN" sz="3200" dirty="0">
                <a:solidFill>
                  <a:schemeClr val="bg1"/>
                </a:solidFill>
                <a:latin typeface="Impact" panose="020B0806030902050204" pitchFamily="34" charset="0"/>
                <a:ea typeface="微软雅黑" panose="020B0503020204020204" pitchFamily="34" charset="-122"/>
              </a:rPr>
              <a:t>01</a:t>
            </a:r>
            <a:endParaRPr lang="en-US" altLang="zh-CN" sz="3200" dirty="0">
              <a:solidFill>
                <a:schemeClr val="bg1"/>
              </a:solidFill>
              <a:latin typeface="Impact" panose="020B0806030902050204" pitchFamily="34" charset="0"/>
              <a:ea typeface="微软雅黑" panose="020B0503020204020204" pitchFamily="34" charset="-122"/>
            </a:endParaRPr>
          </a:p>
        </p:txBody>
      </p:sp>
      <p:sp>
        <p:nvSpPr>
          <p:cNvPr id="215" name="矩形 214"/>
          <p:cNvSpPr/>
          <p:nvPr/>
        </p:nvSpPr>
        <p:spPr>
          <a:xfrm>
            <a:off x="4489631" y="2246027"/>
            <a:ext cx="611066" cy="584775"/>
          </a:xfrm>
          <a:prstGeom prst="rect">
            <a:avLst/>
          </a:prstGeom>
        </p:spPr>
        <p:txBody>
          <a:bodyPr wrap="none">
            <a:spAutoFit/>
          </a:bodyPr>
          <a:lstStyle/>
          <a:p>
            <a:pPr marL="0" lvl="1" algn="ctr"/>
            <a:r>
              <a:rPr lang="en-US" altLang="zh-CN" sz="3200" dirty="0">
                <a:solidFill>
                  <a:schemeClr val="bg1"/>
                </a:solidFill>
                <a:latin typeface="Impact" panose="020B0806030902050204" pitchFamily="34" charset="0"/>
                <a:ea typeface="微软雅黑" panose="020B0503020204020204" pitchFamily="34" charset="-122"/>
              </a:rPr>
              <a:t>02</a:t>
            </a:r>
            <a:endParaRPr lang="en-US" altLang="zh-CN" sz="3200" dirty="0">
              <a:solidFill>
                <a:schemeClr val="bg1"/>
              </a:solidFill>
              <a:latin typeface="Impact" panose="020B0806030902050204" pitchFamily="34" charset="0"/>
              <a:ea typeface="微软雅黑" panose="020B0503020204020204" pitchFamily="34" charset="-122"/>
            </a:endParaRPr>
          </a:p>
        </p:txBody>
      </p:sp>
      <p:sp>
        <p:nvSpPr>
          <p:cNvPr id="216" name="矩形 215"/>
          <p:cNvSpPr/>
          <p:nvPr/>
        </p:nvSpPr>
        <p:spPr>
          <a:xfrm>
            <a:off x="4484021" y="3254139"/>
            <a:ext cx="622286" cy="584775"/>
          </a:xfrm>
          <a:prstGeom prst="rect">
            <a:avLst/>
          </a:prstGeom>
        </p:spPr>
        <p:txBody>
          <a:bodyPr wrap="none">
            <a:spAutoFit/>
          </a:bodyPr>
          <a:lstStyle/>
          <a:p>
            <a:pPr marL="0" lvl="1" algn="ctr"/>
            <a:r>
              <a:rPr lang="en-US" altLang="zh-CN" sz="3200" dirty="0">
                <a:solidFill>
                  <a:schemeClr val="bg1"/>
                </a:solidFill>
                <a:latin typeface="Impact" panose="020B0806030902050204" pitchFamily="34" charset="0"/>
                <a:ea typeface="微软雅黑" panose="020B0503020204020204" pitchFamily="34" charset="-122"/>
              </a:rPr>
              <a:t>03</a:t>
            </a:r>
            <a:endParaRPr lang="en-US" altLang="zh-CN" sz="3200" dirty="0">
              <a:solidFill>
                <a:schemeClr val="bg1"/>
              </a:solidFill>
              <a:latin typeface="Impact" panose="020B0806030902050204" pitchFamily="34" charset="0"/>
              <a:ea typeface="微软雅黑" panose="020B0503020204020204" pitchFamily="34" charset="-122"/>
            </a:endParaRPr>
          </a:p>
        </p:txBody>
      </p:sp>
      <p:sp>
        <p:nvSpPr>
          <p:cNvPr id="217" name="矩形 216"/>
          <p:cNvSpPr/>
          <p:nvPr/>
        </p:nvSpPr>
        <p:spPr>
          <a:xfrm>
            <a:off x="4490434" y="4336000"/>
            <a:ext cx="609462" cy="584775"/>
          </a:xfrm>
          <a:prstGeom prst="rect">
            <a:avLst/>
          </a:prstGeom>
        </p:spPr>
        <p:txBody>
          <a:bodyPr wrap="none">
            <a:spAutoFit/>
          </a:bodyPr>
          <a:lstStyle/>
          <a:p>
            <a:pPr marL="0" lvl="1" algn="ctr"/>
            <a:r>
              <a:rPr lang="en-US" altLang="zh-CN" sz="3200" dirty="0">
                <a:solidFill>
                  <a:schemeClr val="bg1"/>
                </a:solidFill>
                <a:latin typeface="Impact" panose="020B0806030902050204" pitchFamily="34" charset="0"/>
                <a:ea typeface="微软雅黑" panose="020B0503020204020204" pitchFamily="34" charset="-122"/>
              </a:rPr>
              <a:t>04</a:t>
            </a:r>
            <a:endParaRPr lang="en-US" altLang="zh-CN" sz="3200" dirty="0">
              <a:solidFill>
                <a:schemeClr val="bg1"/>
              </a:solidFill>
              <a:latin typeface="Impact" panose="020B0806030902050204" pitchFamily="34" charset="0"/>
              <a:ea typeface="微软雅黑" panose="020B0503020204020204" pitchFamily="34" charset="-122"/>
            </a:endParaRPr>
          </a:p>
        </p:txBody>
      </p:sp>
      <p:sp>
        <p:nvSpPr>
          <p:cNvPr id="218" name="矩形 217"/>
          <p:cNvSpPr/>
          <p:nvPr/>
        </p:nvSpPr>
        <p:spPr>
          <a:xfrm>
            <a:off x="4482419" y="5342371"/>
            <a:ext cx="625492" cy="584775"/>
          </a:xfrm>
          <a:prstGeom prst="rect">
            <a:avLst/>
          </a:prstGeom>
        </p:spPr>
        <p:txBody>
          <a:bodyPr wrap="none">
            <a:spAutoFit/>
          </a:bodyPr>
          <a:lstStyle/>
          <a:p>
            <a:pPr marL="0" lvl="1" algn="ctr"/>
            <a:r>
              <a:rPr lang="en-US" altLang="zh-CN" sz="3200" dirty="0">
                <a:solidFill>
                  <a:schemeClr val="bg1"/>
                </a:solidFill>
                <a:latin typeface="Impact" panose="020B0806030902050204" pitchFamily="34" charset="0"/>
                <a:ea typeface="微软雅黑" panose="020B0503020204020204" pitchFamily="34" charset="-122"/>
              </a:rPr>
              <a:t>05</a:t>
            </a:r>
            <a:endParaRPr lang="en-US" altLang="zh-CN" sz="3200" dirty="0">
              <a:solidFill>
                <a:schemeClr val="bg1"/>
              </a:solidFill>
              <a:latin typeface="Impact" panose="020B0806030902050204" pitchFamily="34" charset="0"/>
              <a:ea typeface="微软雅黑" panose="020B0503020204020204" pitchFamily="34" charset="-122"/>
            </a:endParaRPr>
          </a:p>
        </p:txBody>
      </p:sp>
      <p:sp>
        <p:nvSpPr>
          <p:cNvPr id="117" name="TextBox 116"/>
          <p:cNvSpPr txBox="1"/>
          <p:nvPr/>
        </p:nvSpPr>
        <p:spPr>
          <a:xfrm>
            <a:off x="2205286" y="7892388"/>
            <a:ext cx="857043" cy="359273"/>
          </a:xfrm>
          <a:prstGeom prst="rect">
            <a:avLst/>
          </a:prstGeom>
          <a:noFill/>
        </p:spPr>
        <p:txBody>
          <a:bodyPr wrap="none" lIns="81477" tIns="40739" rIns="81477" bIns="40739" rtlCol="0">
            <a:spAutoFit/>
          </a:bodyPr>
          <a:lstStyle/>
          <a:p>
            <a:r>
              <a:rPr lang="zh-CN" altLang="en-US" dirty="0"/>
              <a:t>延迟符</a:t>
            </a:r>
            <a:endParaRPr lang="zh-CN" altLang="en-US" dirty="0"/>
          </a:p>
        </p:txBody>
      </p:sp>
      <p:sp>
        <p:nvSpPr>
          <p:cNvPr id="2" name="矩形 1"/>
          <p:cNvSpPr/>
          <p:nvPr/>
        </p:nvSpPr>
        <p:spPr>
          <a:xfrm>
            <a:off x="5591175" y="2263140"/>
            <a:ext cx="6314440" cy="583565"/>
          </a:xfrm>
          <a:prstGeom prst="rect">
            <a:avLst/>
          </a:prstGeom>
        </p:spPr>
        <p:txBody>
          <a:bodyPr wrap="square">
            <a:spAutoFit/>
          </a:bodyPr>
          <a:p>
            <a:pPr marL="0" lvl="1" algn="ctr"/>
            <a:r>
              <a:rPr lang="en-US" sz="3200" b="1" dirty="0">
                <a:solidFill>
                  <a:srgbClr val="ED4857"/>
                </a:solidFill>
                <a:effectLst>
                  <a:outerShdw blurRad="38100" dist="38100" dir="2700000" algn="tl">
                    <a:srgbClr val="000000">
                      <a:alpha val="43137"/>
                    </a:srgbClr>
                  </a:outerShdw>
                </a:effectLst>
                <a:sym typeface="+mn-ea"/>
              </a:rPr>
              <a:t>Draw</a:t>
            </a:r>
            <a:endParaRPr lang="en-US" sz="3200" b="1" dirty="0">
              <a:latin typeface="微软雅黑" panose="020B0503020204020204" pitchFamily="34" charset="-122"/>
              <a:ea typeface="微软雅黑" panose="020B0503020204020204" pitchFamily="34" charset="-122"/>
            </a:endParaRPr>
          </a:p>
        </p:txBody>
      </p:sp>
      <p:sp>
        <p:nvSpPr>
          <p:cNvPr id="3" name="矩形 2"/>
          <p:cNvSpPr/>
          <p:nvPr/>
        </p:nvSpPr>
        <p:spPr>
          <a:xfrm>
            <a:off x="5875655" y="3355340"/>
            <a:ext cx="6314440" cy="583565"/>
          </a:xfrm>
          <a:prstGeom prst="rect">
            <a:avLst/>
          </a:prstGeom>
        </p:spPr>
        <p:txBody>
          <a:bodyPr wrap="square">
            <a:spAutoFit/>
          </a:bodyPr>
          <a:p>
            <a:pPr marL="0" lvl="1" algn="ctr"/>
            <a:r>
              <a:rPr lang="en-US" sz="3200" b="1" dirty="0">
                <a:solidFill>
                  <a:srgbClr val="ED4857"/>
                </a:solidFill>
                <a:effectLst>
                  <a:outerShdw blurRad="38100" dist="38100" dir="2700000" algn="tl">
                    <a:srgbClr val="000000">
                      <a:alpha val="43137"/>
                    </a:srgbClr>
                  </a:outerShdw>
                </a:effectLst>
                <a:sym typeface="+mn-ea"/>
              </a:rPr>
              <a:t>Paraphrase</a:t>
            </a:r>
            <a:endParaRPr lang="en-US" sz="3200" b="1" dirty="0">
              <a:latin typeface="微软雅黑" panose="020B0503020204020204" pitchFamily="34" charset="-122"/>
              <a:ea typeface="微软雅黑" panose="020B0503020204020204" pitchFamily="34" charset="-122"/>
            </a:endParaRPr>
          </a:p>
        </p:txBody>
      </p:sp>
      <p:sp>
        <p:nvSpPr>
          <p:cNvPr id="9" name="矩形 8"/>
          <p:cNvSpPr/>
          <p:nvPr/>
        </p:nvSpPr>
        <p:spPr>
          <a:xfrm>
            <a:off x="5826760" y="4344035"/>
            <a:ext cx="6314440" cy="583565"/>
          </a:xfrm>
          <a:prstGeom prst="rect">
            <a:avLst/>
          </a:prstGeom>
        </p:spPr>
        <p:txBody>
          <a:bodyPr wrap="square">
            <a:spAutoFit/>
          </a:bodyPr>
          <a:p>
            <a:pPr marL="0" lvl="1" algn="ctr">
              <a:buClrTx/>
              <a:buSzTx/>
              <a:buFontTx/>
            </a:pPr>
            <a:r>
              <a:rPr lang="en-US" sz="3200" b="1" dirty="0">
                <a:solidFill>
                  <a:srgbClr val="ED4857"/>
                </a:solidFill>
                <a:effectLst>
                  <a:outerShdw blurRad="38100" dist="38100" dir="2700000" algn="tl">
                    <a:srgbClr val="000000">
                      <a:alpha val="43137"/>
                    </a:srgbClr>
                  </a:outerShdw>
                </a:effectLst>
              </a:rPr>
              <a:t>Organise</a:t>
            </a:r>
            <a:endParaRPr lang="en-US" sz="3200" b="1" dirty="0">
              <a:solidFill>
                <a:srgbClr val="ED4857"/>
              </a:solidFill>
              <a:effectLst>
                <a:outerShdw blurRad="38100" dist="38100" dir="2700000" algn="tl">
                  <a:srgbClr val="000000">
                    <a:alpha val="43137"/>
                  </a:srgbClr>
                </a:outerShdw>
              </a:effectLst>
            </a:endParaRPr>
          </a:p>
        </p:txBody>
      </p:sp>
      <p:sp>
        <p:nvSpPr>
          <p:cNvPr id="15" name="矩形 14"/>
          <p:cNvSpPr/>
          <p:nvPr/>
        </p:nvSpPr>
        <p:spPr>
          <a:xfrm>
            <a:off x="5875655" y="5446395"/>
            <a:ext cx="6314440" cy="583565"/>
          </a:xfrm>
          <a:prstGeom prst="rect">
            <a:avLst/>
          </a:prstGeom>
        </p:spPr>
        <p:txBody>
          <a:bodyPr wrap="square">
            <a:spAutoFit/>
          </a:bodyPr>
          <a:p>
            <a:pPr marL="0" lvl="1" algn="ctr">
              <a:buClrTx/>
              <a:buSzTx/>
              <a:buFontTx/>
            </a:pPr>
            <a:r>
              <a:rPr lang="en-US" sz="3200" b="1" dirty="0">
                <a:solidFill>
                  <a:srgbClr val="ED4857"/>
                </a:solidFill>
                <a:effectLst>
                  <a:outerShdw blurRad="38100" dist="38100" dir="2700000" algn="tl">
                    <a:srgbClr val="000000">
                      <a:alpha val="43137"/>
                    </a:srgbClr>
                  </a:outerShdw>
                </a:effectLst>
              </a:rPr>
              <a:t>Polish</a:t>
            </a:r>
            <a:endParaRPr lang="en-US" sz="3200" b="1" dirty="0">
              <a:solidFill>
                <a:srgbClr val="ED4857"/>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500" advClick="0">
        <p:checker/>
      </p:transition>
    </mc:Choice>
    <mc:Fallback>
      <p:transition spd="slow" advClick="0">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withEffect" p14:presetBounceEnd="40000">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14:bounceEnd="40000">
                                          <p:cBhvr additive="base">
                                            <p:cTn id="7" dur="1500" fill="hold"/>
                                            <p:tgtEl>
                                              <p:spTgt spid="189"/>
                                            </p:tgtEl>
                                            <p:attrNameLst>
                                              <p:attrName>ppt_x</p:attrName>
                                            </p:attrNameLst>
                                          </p:cBhvr>
                                          <p:tavLst>
                                            <p:tav tm="0">
                                              <p:val>
                                                <p:strVal val="0-#ppt_w/2"/>
                                              </p:val>
                                            </p:tav>
                                            <p:tav tm="100000">
                                              <p:val>
                                                <p:strVal val="#ppt_x"/>
                                              </p:val>
                                            </p:tav>
                                          </p:tavLst>
                                        </p:anim>
                                        <p:anim calcmode="lin" valueType="num" p14:bounceEnd="40000">
                                          <p:cBhvr additive="base">
                                            <p:cTn id="8" dur="1500" fill="hold"/>
                                            <p:tgtEl>
                                              <p:spTgt spid="18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500"/>
                                            <p:tgtEl>
                                              <p:spTgt spid="96"/>
                                            </p:tgtEl>
                                          </p:cBhvr>
                                        </p:animEffect>
                                      </p:childTnLst>
                                    </p:cTn>
                                  </p:par>
                                </p:childTnLst>
                              </p:cTn>
                            </p:par>
                            <p:par>
                              <p:cTn id="16" fill="hold">
                                <p:stCondLst>
                                  <p:cond delay="2000"/>
                                </p:stCondLst>
                                <p:childTnLst>
                                  <p:par>
                                    <p:cTn id="17" presetID="17" presetClass="entr" presetSubtype="1" fill="hold" grpId="0" nodeType="afterEffect">
                                      <p:stCondLst>
                                        <p:cond delay="0"/>
                                      </p:stCondLst>
                                      <p:iterate type="lt">
                                        <p:tmPct val="40000"/>
                                      </p:iterate>
                                      <p:childTnLst>
                                        <p:set>
                                          <p:cBhvr>
                                            <p:cTn id="18" dur="1" fill="hold">
                                              <p:stCondLst>
                                                <p:cond delay="0"/>
                                              </p:stCondLst>
                                            </p:cTn>
                                            <p:tgtEl>
                                              <p:spTgt spid="192"/>
                                            </p:tgtEl>
                                            <p:attrNameLst>
                                              <p:attrName>style.visibility</p:attrName>
                                            </p:attrNameLst>
                                          </p:cBhvr>
                                          <p:to>
                                            <p:strVal val="visible"/>
                                          </p:to>
                                        </p:set>
                                        <p:anim calcmode="lin" valueType="num">
                                          <p:cBhvr>
                                            <p:cTn id="19" dur="250" fill="hold"/>
                                            <p:tgtEl>
                                              <p:spTgt spid="192"/>
                                            </p:tgtEl>
                                            <p:attrNameLst>
                                              <p:attrName>ppt_x</p:attrName>
                                            </p:attrNameLst>
                                          </p:cBhvr>
                                          <p:tavLst>
                                            <p:tav tm="0">
                                              <p:val>
                                                <p:strVal val="#ppt_x"/>
                                              </p:val>
                                            </p:tav>
                                            <p:tav tm="100000">
                                              <p:val>
                                                <p:strVal val="#ppt_x"/>
                                              </p:val>
                                            </p:tav>
                                          </p:tavLst>
                                        </p:anim>
                                        <p:anim calcmode="lin" valueType="num">
                                          <p:cBhvr>
                                            <p:cTn id="20" dur="250" fill="hold"/>
                                            <p:tgtEl>
                                              <p:spTgt spid="192"/>
                                            </p:tgtEl>
                                            <p:attrNameLst>
                                              <p:attrName>ppt_y</p:attrName>
                                            </p:attrNameLst>
                                          </p:cBhvr>
                                          <p:tavLst>
                                            <p:tav tm="0">
                                              <p:val>
                                                <p:strVal val="#ppt_y-#ppt_h/2"/>
                                              </p:val>
                                            </p:tav>
                                            <p:tav tm="100000">
                                              <p:val>
                                                <p:strVal val="#ppt_y"/>
                                              </p:val>
                                            </p:tav>
                                          </p:tavLst>
                                        </p:anim>
                                        <p:anim calcmode="lin" valueType="num">
                                          <p:cBhvr>
                                            <p:cTn id="21" dur="250" fill="hold"/>
                                            <p:tgtEl>
                                              <p:spTgt spid="192"/>
                                            </p:tgtEl>
                                            <p:attrNameLst>
                                              <p:attrName>ppt_w</p:attrName>
                                            </p:attrNameLst>
                                          </p:cBhvr>
                                          <p:tavLst>
                                            <p:tav tm="0">
                                              <p:val>
                                                <p:strVal val="#ppt_w"/>
                                              </p:val>
                                            </p:tav>
                                            <p:tav tm="100000">
                                              <p:val>
                                                <p:strVal val="#ppt_w"/>
                                              </p:val>
                                            </p:tav>
                                          </p:tavLst>
                                        </p:anim>
                                        <p:anim calcmode="lin" valueType="num">
                                          <p:cBhvr>
                                            <p:cTn id="22" dur="250" fill="hold"/>
                                            <p:tgtEl>
                                              <p:spTgt spid="192"/>
                                            </p:tgtEl>
                                            <p:attrNameLst>
                                              <p:attrName>ppt_h</p:attrName>
                                            </p:attrNameLst>
                                          </p:cBhvr>
                                          <p:tavLst>
                                            <p:tav tm="0">
                                              <p:val>
                                                <p:fltVal val="0"/>
                                              </p:val>
                                            </p:tav>
                                            <p:tav tm="100000">
                                              <p:val>
                                                <p:strVal val="#ppt_h"/>
                                              </p:val>
                                            </p:tav>
                                          </p:tavLst>
                                        </p:anim>
                                      </p:childTnLst>
                                    </p:cTn>
                                  </p:par>
                                </p:childTnLst>
                              </p:cTn>
                            </p:par>
                            <p:par>
                              <p:cTn id="23" fill="hold">
                                <p:stCondLst>
                                  <p:cond delay="1350"/>
                                </p:stCondLst>
                                <p:childTnLst>
                                  <p:par>
                                    <p:cTn id="24" presetID="53" presetClass="entr" presetSubtype="16" fill="hold" grpId="0" nodeType="afterEffect">
                                      <p:stCondLst>
                                        <p:cond delay="0"/>
                                      </p:stCondLst>
                                      <p:childTnLst>
                                        <p:set>
                                          <p:cBhvr>
                                            <p:cTn id="25" dur="1" fill="hold">
                                              <p:stCondLst>
                                                <p:cond delay="0"/>
                                              </p:stCondLst>
                                            </p:cTn>
                                            <p:tgtEl>
                                              <p:spTgt spid="219"/>
                                            </p:tgtEl>
                                            <p:attrNameLst>
                                              <p:attrName>style.visibility</p:attrName>
                                            </p:attrNameLst>
                                          </p:cBhvr>
                                          <p:to>
                                            <p:strVal val="visible"/>
                                          </p:to>
                                        </p:set>
                                        <p:anim calcmode="lin" valueType="num">
                                          <p:cBhvr>
                                            <p:cTn id="26" dur="250" fill="hold"/>
                                            <p:tgtEl>
                                              <p:spTgt spid="219"/>
                                            </p:tgtEl>
                                            <p:attrNameLst>
                                              <p:attrName>ppt_w</p:attrName>
                                            </p:attrNameLst>
                                          </p:cBhvr>
                                          <p:tavLst>
                                            <p:tav tm="0">
                                              <p:val>
                                                <p:fltVal val="0"/>
                                              </p:val>
                                            </p:tav>
                                            <p:tav tm="100000">
                                              <p:val>
                                                <p:strVal val="#ppt_w"/>
                                              </p:val>
                                            </p:tav>
                                          </p:tavLst>
                                        </p:anim>
                                        <p:anim calcmode="lin" valueType="num">
                                          <p:cBhvr>
                                            <p:cTn id="27" dur="250" fill="hold"/>
                                            <p:tgtEl>
                                              <p:spTgt spid="219"/>
                                            </p:tgtEl>
                                            <p:attrNameLst>
                                              <p:attrName>ppt_h</p:attrName>
                                            </p:attrNameLst>
                                          </p:cBhvr>
                                          <p:tavLst>
                                            <p:tav tm="0">
                                              <p:val>
                                                <p:fltVal val="0"/>
                                              </p:val>
                                            </p:tav>
                                            <p:tav tm="100000">
                                              <p:val>
                                                <p:strVal val="#ppt_h"/>
                                              </p:val>
                                            </p:tav>
                                          </p:tavLst>
                                        </p:anim>
                                        <p:animEffect transition="in" filter="fade">
                                          <p:cBhvr>
                                            <p:cTn id="28" dur="250"/>
                                            <p:tgtEl>
                                              <p:spTgt spid="219"/>
                                            </p:tgtEl>
                                          </p:cBhvr>
                                        </p:animEffect>
                                      </p:childTnLst>
                                    </p:cTn>
                                  </p:par>
                                </p:childTnLst>
                              </p:cTn>
                            </p:par>
                            <p:par>
                              <p:cTn id="29" fill="hold">
                                <p:stCondLst>
                                  <p:cond delay="1850"/>
                                </p:stCondLst>
                                <p:childTnLst>
                                  <p:par>
                                    <p:cTn id="30" presetID="53" presetClass="entr" presetSubtype="16" fill="hold" grpId="0" nodeType="afterEffect">
                                      <p:stCondLst>
                                        <p:cond delay="0"/>
                                      </p:stCondLst>
                                      <p:childTnLst>
                                        <p:set>
                                          <p:cBhvr>
                                            <p:cTn id="31" dur="1" fill="hold">
                                              <p:stCondLst>
                                                <p:cond delay="0"/>
                                              </p:stCondLst>
                                            </p:cTn>
                                            <p:tgtEl>
                                              <p:spTgt spid="220"/>
                                            </p:tgtEl>
                                            <p:attrNameLst>
                                              <p:attrName>style.visibility</p:attrName>
                                            </p:attrNameLst>
                                          </p:cBhvr>
                                          <p:to>
                                            <p:strVal val="visible"/>
                                          </p:to>
                                        </p:set>
                                        <p:anim calcmode="lin" valueType="num">
                                          <p:cBhvr>
                                            <p:cTn id="32" dur="250" fill="hold"/>
                                            <p:tgtEl>
                                              <p:spTgt spid="220"/>
                                            </p:tgtEl>
                                            <p:attrNameLst>
                                              <p:attrName>ppt_w</p:attrName>
                                            </p:attrNameLst>
                                          </p:cBhvr>
                                          <p:tavLst>
                                            <p:tav tm="0">
                                              <p:val>
                                                <p:fltVal val="0"/>
                                              </p:val>
                                            </p:tav>
                                            <p:tav tm="100000">
                                              <p:val>
                                                <p:strVal val="#ppt_w"/>
                                              </p:val>
                                            </p:tav>
                                          </p:tavLst>
                                        </p:anim>
                                        <p:anim calcmode="lin" valueType="num">
                                          <p:cBhvr>
                                            <p:cTn id="33" dur="250" fill="hold"/>
                                            <p:tgtEl>
                                              <p:spTgt spid="220"/>
                                            </p:tgtEl>
                                            <p:attrNameLst>
                                              <p:attrName>ppt_h</p:attrName>
                                            </p:attrNameLst>
                                          </p:cBhvr>
                                          <p:tavLst>
                                            <p:tav tm="0">
                                              <p:val>
                                                <p:fltVal val="0"/>
                                              </p:val>
                                            </p:tav>
                                            <p:tav tm="100000">
                                              <p:val>
                                                <p:strVal val="#ppt_h"/>
                                              </p:val>
                                            </p:tav>
                                          </p:tavLst>
                                        </p:anim>
                                        <p:animEffect transition="in" filter="fade">
                                          <p:cBhvr>
                                            <p:cTn id="34" dur="250"/>
                                            <p:tgtEl>
                                              <p:spTgt spid="220"/>
                                            </p:tgtEl>
                                          </p:cBhvr>
                                        </p:animEffect>
                                      </p:childTnLst>
                                    </p:cTn>
                                  </p:par>
                                </p:childTnLst>
                              </p:cTn>
                            </p:par>
                            <p:par>
                              <p:cTn id="35" fill="hold">
                                <p:stCondLst>
                                  <p:cond delay="2350"/>
                                </p:stCondLst>
                                <p:childTnLst>
                                  <p:par>
                                    <p:cTn id="36" presetID="53" presetClass="entr" presetSubtype="16" fill="hold" grpId="0" nodeType="afterEffect">
                                      <p:stCondLst>
                                        <p:cond delay="0"/>
                                      </p:stCondLst>
                                      <p:childTnLst>
                                        <p:set>
                                          <p:cBhvr>
                                            <p:cTn id="37" dur="1" fill="hold">
                                              <p:stCondLst>
                                                <p:cond delay="0"/>
                                              </p:stCondLst>
                                            </p:cTn>
                                            <p:tgtEl>
                                              <p:spTgt spid="221"/>
                                            </p:tgtEl>
                                            <p:attrNameLst>
                                              <p:attrName>style.visibility</p:attrName>
                                            </p:attrNameLst>
                                          </p:cBhvr>
                                          <p:to>
                                            <p:strVal val="visible"/>
                                          </p:to>
                                        </p:set>
                                        <p:anim calcmode="lin" valueType="num">
                                          <p:cBhvr>
                                            <p:cTn id="38" dur="250" fill="hold"/>
                                            <p:tgtEl>
                                              <p:spTgt spid="221"/>
                                            </p:tgtEl>
                                            <p:attrNameLst>
                                              <p:attrName>ppt_w</p:attrName>
                                            </p:attrNameLst>
                                          </p:cBhvr>
                                          <p:tavLst>
                                            <p:tav tm="0">
                                              <p:val>
                                                <p:fltVal val="0"/>
                                              </p:val>
                                            </p:tav>
                                            <p:tav tm="100000">
                                              <p:val>
                                                <p:strVal val="#ppt_w"/>
                                              </p:val>
                                            </p:tav>
                                          </p:tavLst>
                                        </p:anim>
                                        <p:anim calcmode="lin" valueType="num">
                                          <p:cBhvr>
                                            <p:cTn id="39" dur="250" fill="hold"/>
                                            <p:tgtEl>
                                              <p:spTgt spid="221"/>
                                            </p:tgtEl>
                                            <p:attrNameLst>
                                              <p:attrName>ppt_h</p:attrName>
                                            </p:attrNameLst>
                                          </p:cBhvr>
                                          <p:tavLst>
                                            <p:tav tm="0">
                                              <p:val>
                                                <p:fltVal val="0"/>
                                              </p:val>
                                            </p:tav>
                                            <p:tav tm="100000">
                                              <p:val>
                                                <p:strVal val="#ppt_h"/>
                                              </p:val>
                                            </p:tav>
                                          </p:tavLst>
                                        </p:anim>
                                        <p:animEffect transition="in" filter="fade">
                                          <p:cBhvr>
                                            <p:cTn id="40" dur="250"/>
                                            <p:tgtEl>
                                              <p:spTgt spid="221"/>
                                            </p:tgtEl>
                                          </p:cBhvr>
                                        </p:animEffect>
                                      </p:childTnLst>
                                    </p:cTn>
                                  </p:par>
                                </p:childTnLst>
                              </p:cTn>
                            </p:par>
                            <p:par>
                              <p:cTn id="41" fill="hold">
                                <p:stCondLst>
                                  <p:cond delay="2850"/>
                                </p:stCondLst>
                                <p:childTnLst>
                                  <p:par>
                                    <p:cTn id="42" presetID="53" presetClass="entr" presetSubtype="16" fill="hold" grpId="0" nodeType="afterEffect">
                                      <p:stCondLst>
                                        <p:cond delay="0"/>
                                      </p:stCondLst>
                                      <p:childTnLst>
                                        <p:set>
                                          <p:cBhvr>
                                            <p:cTn id="43" dur="1" fill="hold">
                                              <p:stCondLst>
                                                <p:cond delay="0"/>
                                              </p:stCondLst>
                                            </p:cTn>
                                            <p:tgtEl>
                                              <p:spTgt spid="222"/>
                                            </p:tgtEl>
                                            <p:attrNameLst>
                                              <p:attrName>style.visibility</p:attrName>
                                            </p:attrNameLst>
                                          </p:cBhvr>
                                          <p:to>
                                            <p:strVal val="visible"/>
                                          </p:to>
                                        </p:set>
                                        <p:anim calcmode="lin" valueType="num">
                                          <p:cBhvr>
                                            <p:cTn id="44" dur="250" fill="hold"/>
                                            <p:tgtEl>
                                              <p:spTgt spid="222"/>
                                            </p:tgtEl>
                                            <p:attrNameLst>
                                              <p:attrName>ppt_w</p:attrName>
                                            </p:attrNameLst>
                                          </p:cBhvr>
                                          <p:tavLst>
                                            <p:tav tm="0">
                                              <p:val>
                                                <p:fltVal val="0"/>
                                              </p:val>
                                            </p:tav>
                                            <p:tav tm="100000">
                                              <p:val>
                                                <p:strVal val="#ppt_w"/>
                                              </p:val>
                                            </p:tav>
                                          </p:tavLst>
                                        </p:anim>
                                        <p:anim calcmode="lin" valueType="num">
                                          <p:cBhvr>
                                            <p:cTn id="45" dur="250" fill="hold"/>
                                            <p:tgtEl>
                                              <p:spTgt spid="222"/>
                                            </p:tgtEl>
                                            <p:attrNameLst>
                                              <p:attrName>ppt_h</p:attrName>
                                            </p:attrNameLst>
                                          </p:cBhvr>
                                          <p:tavLst>
                                            <p:tav tm="0">
                                              <p:val>
                                                <p:fltVal val="0"/>
                                              </p:val>
                                            </p:tav>
                                            <p:tav tm="100000">
                                              <p:val>
                                                <p:strVal val="#ppt_h"/>
                                              </p:val>
                                            </p:tav>
                                          </p:tavLst>
                                        </p:anim>
                                        <p:animEffect transition="in" filter="fade">
                                          <p:cBhvr>
                                            <p:cTn id="46" dur="250"/>
                                            <p:tgtEl>
                                              <p:spTgt spid="222"/>
                                            </p:tgtEl>
                                          </p:cBhvr>
                                        </p:animEffect>
                                      </p:childTnLst>
                                    </p:cTn>
                                  </p:par>
                                </p:childTnLst>
                              </p:cTn>
                            </p:par>
                            <p:par>
                              <p:cTn id="47" fill="hold">
                                <p:stCondLst>
                                  <p:cond delay="3350"/>
                                </p:stCondLst>
                                <p:childTnLst>
                                  <p:par>
                                    <p:cTn id="48" presetID="53" presetClass="entr" presetSubtype="16" fill="hold" grpId="0" nodeType="afterEffect">
                                      <p:stCondLst>
                                        <p:cond delay="0"/>
                                      </p:stCondLst>
                                      <p:childTnLst>
                                        <p:set>
                                          <p:cBhvr>
                                            <p:cTn id="49" dur="1" fill="hold">
                                              <p:stCondLst>
                                                <p:cond delay="0"/>
                                              </p:stCondLst>
                                            </p:cTn>
                                            <p:tgtEl>
                                              <p:spTgt spid="223"/>
                                            </p:tgtEl>
                                            <p:attrNameLst>
                                              <p:attrName>style.visibility</p:attrName>
                                            </p:attrNameLst>
                                          </p:cBhvr>
                                          <p:to>
                                            <p:strVal val="visible"/>
                                          </p:to>
                                        </p:set>
                                        <p:anim calcmode="lin" valueType="num">
                                          <p:cBhvr>
                                            <p:cTn id="50" dur="250" fill="hold"/>
                                            <p:tgtEl>
                                              <p:spTgt spid="223"/>
                                            </p:tgtEl>
                                            <p:attrNameLst>
                                              <p:attrName>ppt_w</p:attrName>
                                            </p:attrNameLst>
                                          </p:cBhvr>
                                          <p:tavLst>
                                            <p:tav tm="0">
                                              <p:val>
                                                <p:fltVal val="0"/>
                                              </p:val>
                                            </p:tav>
                                            <p:tav tm="100000">
                                              <p:val>
                                                <p:strVal val="#ppt_w"/>
                                              </p:val>
                                            </p:tav>
                                          </p:tavLst>
                                        </p:anim>
                                        <p:anim calcmode="lin" valueType="num">
                                          <p:cBhvr>
                                            <p:cTn id="51" dur="250" fill="hold"/>
                                            <p:tgtEl>
                                              <p:spTgt spid="223"/>
                                            </p:tgtEl>
                                            <p:attrNameLst>
                                              <p:attrName>ppt_h</p:attrName>
                                            </p:attrNameLst>
                                          </p:cBhvr>
                                          <p:tavLst>
                                            <p:tav tm="0">
                                              <p:val>
                                                <p:fltVal val="0"/>
                                              </p:val>
                                            </p:tav>
                                            <p:tav tm="100000">
                                              <p:val>
                                                <p:strVal val="#ppt_h"/>
                                              </p:val>
                                            </p:tav>
                                          </p:tavLst>
                                        </p:anim>
                                        <p:animEffect transition="in" filter="fade">
                                          <p:cBhvr>
                                            <p:cTn id="52" dur="250"/>
                                            <p:tgtEl>
                                              <p:spTgt spid="223"/>
                                            </p:tgtEl>
                                          </p:cBhvr>
                                        </p:animEffect>
                                      </p:childTnLst>
                                    </p:cTn>
                                  </p:par>
                                </p:childTnLst>
                              </p:cTn>
                            </p:par>
                            <p:par>
                              <p:cTn id="53" fill="hold">
                                <p:stCondLst>
                                  <p:cond delay="3850"/>
                                </p:stCondLst>
                                <p:childTnLst>
                                  <p:par>
                                    <p:cTn id="54" presetID="31" presetClass="entr" presetSubtype="0" fill="hold" nodeType="afterEffect">
                                      <p:stCondLst>
                                        <p:cond delay="0"/>
                                      </p:stCondLst>
                                      <p:childTnLst>
                                        <p:set>
                                          <p:cBhvr>
                                            <p:cTn id="55" dur="1" fill="hold">
                                              <p:stCondLst>
                                                <p:cond delay="0"/>
                                              </p:stCondLst>
                                            </p:cTn>
                                            <p:tgtEl>
                                              <p:spTgt spid="270"/>
                                            </p:tgtEl>
                                            <p:attrNameLst>
                                              <p:attrName>style.visibility</p:attrName>
                                            </p:attrNameLst>
                                          </p:cBhvr>
                                          <p:to>
                                            <p:strVal val="visible"/>
                                          </p:to>
                                        </p:set>
                                        <p:anim calcmode="lin" valueType="num">
                                          <p:cBhvr>
                                            <p:cTn id="56" dur="250" fill="hold"/>
                                            <p:tgtEl>
                                              <p:spTgt spid="270"/>
                                            </p:tgtEl>
                                            <p:attrNameLst>
                                              <p:attrName>ppt_w</p:attrName>
                                            </p:attrNameLst>
                                          </p:cBhvr>
                                          <p:tavLst>
                                            <p:tav tm="0">
                                              <p:val>
                                                <p:fltVal val="0"/>
                                              </p:val>
                                            </p:tav>
                                            <p:tav tm="100000">
                                              <p:val>
                                                <p:strVal val="#ppt_w"/>
                                              </p:val>
                                            </p:tav>
                                          </p:tavLst>
                                        </p:anim>
                                        <p:anim calcmode="lin" valueType="num">
                                          <p:cBhvr>
                                            <p:cTn id="57" dur="250" fill="hold"/>
                                            <p:tgtEl>
                                              <p:spTgt spid="270"/>
                                            </p:tgtEl>
                                            <p:attrNameLst>
                                              <p:attrName>ppt_h</p:attrName>
                                            </p:attrNameLst>
                                          </p:cBhvr>
                                          <p:tavLst>
                                            <p:tav tm="0">
                                              <p:val>
                                                <p:fltVal val="0"/>
                                              </p:val>
                                            </p:tav>
                                            <p:tav tm="100000">
                                              <p:val>
                                                <p:strVal val="#ppt_h"/>
                                              </p:val>
                                            </p:tav>
                                          </p:tavLst>
                                        </p:anim>
                                        <p:anim calcmode="lin" valueType="num">
                                          <p:cBhvr>
                                            <p:cTn id="58" dur="250" fill="hold"/>
                                            <p:tgtEl>
                                              <p:spTgt spid="270"/>
                                            </p:tgtEl>
                                            <p:attrNameLst>
                                              <p:attrName>style.rotation</p:attrName>
                                            </p:attrNameLst>
                                          </p:cBhvr>
                                          <p:tavLst>
                                            <p:tav tm="0">
                                              <p:val>
                                                <p:fltVal val="90"/>
                                              </p:val>
                                            </p:tav>
                                            <p:tav tm="100000">
                                              <p:val>
                                                <p:fltVal val="0"/>
                                              </p:val>
                                            </p:tav>
                                          </p:tavLst>
                                        </p:anim>
                                        <p:animEffect transition="in" filter="fade">
                                          <p:cBhvr>
                                            <p:cTn id="59" dur="250"/>
                                            <p:tgtEl>
                                              <p:spTgt spid="270"/>
                                            </p:tgtEl>
                                          </p:cBhvr>
                                        </p:animEffect>
                                      </p:childTnLst>
                                    </p:cTn>
                                  </p:par>
                                </p:childTnLst>
                              </p:cTn>
                            </p:par>
                            <p:par>
                              <p:cTn id="60" fill="hold">
                                <p:stCondLst>
                                  <p:cond delay="4350"/>
                                </p:stCondLst>
                                <p:childTnLst>
                                  <p:par>
                                    <p:cTn id="61" presetID="31" presetClass="entr" presetSubtype="0" fill="hold" nodeType="afterEffect">
                                      <p:stCondLst>
                                        <p:cond delay="0"/>
                                      </p:stCondLst>
                                      <p:childTnLst>
                                        <p:set>
                                          <p:cBhvr>
                                            <p:cTn id="62" dur="1" fill="hold">
                                              <p:stCondLst>
                                                <p:cond delay="0"/>
                                              </p:stCondLst>
                                            </p:cTn>
                                            <p:tgtEl>
                                              <p:spTgt spid="273"/>
                                            </p:tgtEl>
                                            <p:attrNameLst>
                                              <p:attrName>style.visibility</p:attrName>
                                            </p:attrNameLst>
                                          </p:cBhvr>
                                          <p:to>
                                            <p:strVal val="visible"/>
                                          </p:to>
                                        </p:set>
                                        <p:anim calcmode="lin" valueType="num">
                                          <p:cBhvr>
                                            <p:cTn id="63" dur="250" fill="hold"/>
                                            <p:tgtEl>
                                              <p:spTgt spid="273"/>
                                            </p:tgtEl>
                                            <p:attrNameLst>
                                              <p:attrName>ppt_w</p:attrName>
                                            </p:attrNameLst>
                                          </p:cBhvr>
                                          <p:tavLst>
                                            <p:tav tm="0">
                                              <p:val>
                                                <p:fltVal val="0"/>
                                              </p:val>
                                            </p:tav>
                                            <p:tav tm="100000">
                                              <p:val>
                                                <p:strVal val="#ppt_w"/>
                                              </p:val>
                                            </p:tav>
                                          </p:tavLst>
                                        </p:anim>
                                        <p:anim calcmode="lin" valueType="num">
                                          <p:cBhvr>
                                            <p:cTn id="64" dur="250" fill="hold"/>
                                            <p:tgtEl>
                                              <p:spTgt spid="273"/>
                                            </p:tgtEl>
                                            <p:attrNameLst>
                                              <p:attrName>ppt_h</p:attrName>
                                            </p:attrNameLst>
                                          </p:cBhvr>
                                          <p:tavLst>
                                            <p:tav tm="0">
                                              <p:val>
                                                <p:fltVal val="0"/>
                                              </p:val>
                                            </p:tav>
                                            <p:tav tm="100000">
                                              <p:val>
                                                <p:strVal val="#ppt_h"/>
                                              </p:val>
                                            </p:tav>
                                          </p:tavLst>
                                        </p:anim>
                                        <p:anim calcmode="lin" valueType="num">
                                          <p:cBhvr>
                                            <p:cTn id="65" dur="250" fill="hold"/>
                                            <p:tgtEl>
                                              <p:spTgt spid="273"/>
                                            </p:tgtEl>
                                            <p:attrNameLst>
                                              <p:attrName>style.rotation</p:attrName>
                                            </p:attrNameLst>
                                          </p:cBhvr>
                                          <p:tavLst>
                                            <p:tav tm="0">
                                              <p:val>
                                                <p:fltVal val="90"/>
                                              </p:val>
                                            </p:tav>
                                            <p:tav tm="100000">
                                              <p:val>
                                                <p:fltVal val="0"/>
                                              </p:val>
                                            </p:tav>
                                          </p:tavLst>
                                        </p:anim>
                                        <p:animEffect transition="in" filter="fade">
                                          <p:cBhvr>
                                            <p:cTn id="66" dur="250"/>
                                            <p:tgtEl>
                                              <p:spTgt spid="273"/>
                                            </p:tgtEl>
                                          </p:cBhvr>
                                        </p:animEffect>
                                      </p:childTnLst>
                                    </p:cTn>
                                  </p:par>
                                </p:childTnLst>
                              </p:cTn>
                            </p:par>
                            <p:par>
                              <p:cTn id="67" fill="hold">
                                <p:stCondLst>
                                  <p:cond delay="4850"/>
                                </p:stCondLst>
                                <p:childTnLst>
                                  <p:par>
                                    <p:cTn id="68" presetID="31" presetClass="entr" presetSubtype="0" fill="hold" nodeType="afterEffect">
                                      <p:stCondLst>
                                        <p:cond delay="0"/>
                                      </p:stCondLst>
                                      <p:childTnLst>
                                        <p:set>
                                          <p:cBhvr>
                                            <p:cTn id="69" dur="1" fill="hold">
                                              <p:stCondLst>
                                                <p:cond delay="0"/>
                                              </p:stCondLst>
                                            </p:cTn>
                                            <p:tgtEl>
                                              <p:spTgt spid="276"/>
                                            </p:tgtEl>
                                            <p:attrNameLst>
                                              <p:attrName>style.visibility</p:attrName>
                                            </p:attrNameLst>
                                          </p:cBhvr>
                                          <p:to>
                                            <p:strVal val="visible"/>
                                          </p:to>
                                        </p:set>
                                        <p:anim calcmode="lin" valueType="num">
                                          <p:cBhvr>
                                            <p:cTn id="70" dur="250" fill="hold"/>
                                            <p:tgtEl>
                                              <p:spTgt spid="276"/>
                                            </p:tgtEl>
                                            <p:attrNameLst>
                                              <p:attrName>ppt_w</p:attrName>
                                            </p:attrNameLst>
                                          </p:cBhvr>
                                          <p:tavLst>
                                            <p:tav tm="0">
                                              <p:val>
                                                <p:fltVal val="0"/>
                                              </p:val>
                                            </p:tav>
                                            <p:tav tm="100000">
                                              <p:val>
                                                <p:strVal val="#ppt_w"/>
                                              </p:val>
                                            </p:tav>
                                          </p:tavLst>
                                        </p:anim>
                                        <p:anim calcmode="lin" valueType="num">
                                          <p:cBhvr>
                                            <p:cTn id="71" dur="250" fill="hold"/>
                                            <p:tgtEl>
                                              <p:spTgt spid="276"/>
                                            </p:tgtEl>
                                            <p:attrNameLst>
                                              <p:attrName>ppt_h</p:attrName>
                                            </p:attrNameLst>
                                          </p:cBhvr>
                                          <p:tavLst>
                                            <p:tav tm="0">
                                              <p:val>
                                                <p:fltVal val="0"/>
                                              </p:val>
                                            </p:tav>
                                            <p:tav tm="100000">
                                              <p:val>
                                                <p:strVal val="#ppt_h"/>
                                              </p:val>
                                            </p:tav>
                                          </p:tavLst>
                                        </p:anim>
                                        <p:anim calcmode="lin" valueType="num">
                                          <p:cBhvr>
                                            <p:cTn id="72" dur="250" fill="hold"/>
                                            <p:tgtEl>
                                              <p:spTgt spid="276"/>
                                            </p:tgtEl>
                                            <p:attrNameLst>
                                              <p:attrName>style.rotation</p:attrName>
                                            </p:attrNameLst>
                                          </p:cBhvr>
                                          <p:tavLst>
                                            <p:tav tm="0">
                                              <p:val>
                                                <p:fltVal val="90"/>
                                              </p:val>
                                            </p:tav>
                                            <p:tav tm="100000">
                                              <p:val>
                                                <p:fltVal val="0"/>
                                              </p:val>
                                            </p:tav>
                                          </p:tavLst>
                                        </p:anim>
                                        <p:animEffect transition="in" filter="fade">
                                          <p:cBhvr>
                                            <p:cTn id="73" dur="250"/>
                                            <p:tgtEl>
                                              <p:spTgt spid="276"/>
                                            </p:tgtEl>
                                          </p:cBhvr>
                                        </p:animEffect>
                                      </p:childTnLst>
                                    </p:cTn>
                                  </p:par>
                                </p:childTnLst>
                              </p:cTn>
                            </p:par>
                            <p:par>
                              <p:cTn id="74" fill="hold">
                                <p:stCondLst>
                                  <p:cond delay="5350"/>
                                </p:stCondLst>
                                <p:childTnLst>
                                  <p:par>
                                    <p:cTn id="75" presetID="31" presetClass="entr" presetSubtype="0" fill="hold" nodeType="afterEffect">
                                      <p:stCondLst>
                                        <p:cond delay="0"/>
                                      </p:stCondLst>
                                      <p:childTnLst>
                                        <p:set>
                                          <p:cBhvr>
                                            <p:cTn id="76" dur="1" fill="hold">
                                              <p:stCondLst>
                                                <p:cond delay="0"/>
                                              </p:stCondLst>
                                            </p:cTn>
                                            <p:tgtEl>
                                              <p:spTgt spid="279"/>
                                            </p:tgtEl>
                                            <p:attrNameLst>
                                              <p:attrName>style.visibility</p:attrName>
                                            </p:attrNameLst>
                                          </p:cBhvr>
                                          <p:to>
                                            <p:strVal val="visible"/>
                                          </p:to>
                                        </p:set>
                                        <p:anim calcmode="lin" valueType="num">
                                          <p:cBhvr>
                                            <p:cTn id="77" dur="250" fill="hold"/>
                                            <p:tgtEl>
                                              <p:spTgt spid="279"/>
                                            </p:tgtEl>
                                            <p:attrNameLst>
                                              <p:attrName>ppt_w</p:attrName>
                                            </p:attrNameLst>
                                          </p:cBhvr>
                                          <p:tavLst>
                                            <p:tav tm="0">
                                              <p:val>
                                                <p:fltVal val="0"/>
                                              </p:val>
                                            </p:tav>
                                            <p:tav tm="100000">
                                              <p:val>
                                                <p:strVal val="#ppt_w"/>
                                              </p:val>
                                            </p:tav>
                                          </p:tavLst>
                                        </p:anim>
                                        <p:anim calcmode="lin" valueType="num">
                                          <p:cBhvr>
                                            <p:cTn id="78" dur="250" fill="hold"/>
                                            <p:tgtEl>
                                              <p:spTgt spid="279"/>
                                            </p:tgtEl>
                                            <p:attrNameLst>
                                              <p:attrName>ppt_h</p:attrName>
                                            </p:attrNameLst>
                                          </p:cBhvr>
                                          <p:tavLst>
                                            <p:tav tm="0">
                                              <p:val>
                                                <p:fltVal val="0"/>
                                              </p:val>
                                            </p:tav>
                                            <p:tav tm="100000">
                                              <p:val>
                                                <p:strVal val="#ppt_h"/>
                                              </p:val>
                                            </p:tav>
                                          </p:tavLst>
                                        </p:anim>
                                        <p:anim calcmode="lin" valueType="num">
                                          <p:cBhvr>
                                            <p:cTn id="79" dur="250" fill="hold"/>
                                            <p:tgtEl>
                                              <p:spTgt spid="279"/>
                                            </p:tgtEl>
                                            <p:attrNameLst>
                                              <p:attrName>style.rotation</p:attrName>
                                            </p:attrNameLst>
                                          </p:cBhvr>
                                          <p:tavLst>
                                            <p:tav tm="0">
                                              <p:val>
                                                <p:fltVal val="90"/>
                                              </p:val>
                                            </p:tav>
                                            <p:tav tm="100000">
                                              <p:val>
                                                <p:fltVal val="0"/>
                                              </p:val>
                                            </p:tav>
                                          </p:tavLst>
                                        </p:anim>
                                        <p:animEffect transition="in" filter="fade">
                                          <p:cBhvr>
                                            <p:cTn id="80" dur="250"/>
                                            <p:tgtEl>
                                              <p:spTgt spid="279"/>
                                            </p:tgtEl>
                                          </p:cBhvr>
                                        </p:animEffect>
                                      </p:childTnLst>
                                    </p:cTn>
                                  </p:par>
                                </p:childTnLst>
                              </p:cTn>
                            </p:par>
                            <p:par>
                              <p:cTn id="81" fill="hold">
                                <p:stCondLst>
                                  <p:cond delay="5850"/>
                                </p:stCondLst>
                                <p:childTnLst>
                                  <p:par>
                                    <p:cTn id="82" presetID="31" presetClass="entr" presetSubtype="0" fill="hold" nodeType="afterEffect">
                                      <p:stCondLst>
                                        <p:cond delay="0"/>
                                      </p:stCondLst>
                                      <p:childTnLst>
                                        <p:set>
                                          <p:cBhvr>
                                            <p:cTn id="83" dur="1" fill="hold">
                                              <p:stCondLst>
                                                <p:cond delay="0"/>
                                              </p:stCondLst>
                                            </p:cTn>
                                            <p:tgtEl>
                                              <p:spTgt spid="282"/>
                                            </p:tgtEl>
                                            <p:attrNameLst>
                                              <p:attrName>style.visibility</p:attrName>
                                            </p:attrNameLst>
                                          </p:cBhvr>
                                          <p:to>
                                            <p:strVal val="visible"/>
                                          </p:to>
                                        </p:set>
                                        <p:anim calcmode="lin" valueType="num">
                                          <p:cBhvr>
                                            <p:cTn id="84" dur="250" fill="hold"/>
                                            <p:tgtEl>
                                              <p:spTgt spid="282"/>
                                            </p:tgtEl>
                                            <p:attrNameLst>
                                              <p:attrName>ppt_w</p:attrName>
                                            </p:attrNameLst>
                                          </p:cBhvr>
                                          <p:tavLst>
                                            <p:tav tm="0">
                                              <p:val>
                                                <p:fltVal val="0"/>
                                              </p:val>
                                            </p:tav>
                                            <p:tav tm="100000">
                                              <p:val>
                                                <p:strVal val="#ppt_w"/>
                                              </p:val>
                                            </p:tav>
                                          </p:tavLst>
                                        </p:anim>
                                        <p:anim calcmode="lin" valueType="num">
                                          <p:cBhvr>
                                            <p:cTn id="85" dur="250" fill="hold"/>
                                            <p:tgtEl>
                                              <p:spTgt spid="282"/>
                                            </p:tgtEl>
                                            <p:attrNameLst>
                                              <p:attrName>ppt_h</p:attrName>
                                            </p:attrNameLst>
                                          </p:cBhvr>
                                          <p:tavLst>
                                            <p:tav tm="0">
                                              <p:val>
                                                <p:fltVal val="0"/>
                                              </p:val>
                                            </p:tav>
                                            <p:tav tm="100000">
                                              <p:val>
                                                <p:strVal val="#ppt_h"/>
                                              </p:val>
                                            </p:tav>
                                          </p:tavLst>
                                        </p:anim>
                                        <p:anim calcmode="lin" valueType="num">
                                          <p:cBhvr>
                                            <p:cTn id="86" dur="250" fill="hold"/>
                                            <p:tgtEl>
                                              <p:spTgt spid="282"/>
                                            </p:tgtEl>
                                            <p:attrNameLst>
                                              <p:attrName>style.rotation</p:attrName>
                                            </p:attrNameLst>
                                          </p:cBhvr>
                                          <p:tavLst>
                                            <p:tav tm="0">
                                              <p:val>
                                                <p:fltVal val="90"/>
                                              </p:val>
                                            </p:tav>
                                            <p:tav tm="100000">
                                              <p:val>
                                                <p:fltVal val="0"/>
                                              </p:val>
                                            </p:tav>
                                          </p:tavLst>
                                        </p:anim>
                                        <p:animEffect transition="in" filter="fade">
                                          <p:cBhvr>
                                            <p:cTn id="87" dur="250"/>
                                            <p:tgtEl>
                                              <p:spTgt spid="282"/>
                                            </p:tgtEl>
                                          </p:cBhvr>
                                        </p:animEffect>
                                      </p:childTnLst>
                                    </p:cTn>
                                  </p:par>
                                </p:childTnLst>
                              </p:cTn>
                            </p:par>
                            <p:par>
                              <p:cTn id="88" fill="hold">
                                <p:stCondLst>
                                  <p:cond delay="6350"/>
                                </p:stCondLst>
                                <p:childTnLst>
                                  <p:par>
                                    <p:cTn id="89" presetID="16" presetClass="entr" presetSubtype="21" fill="hold" grpId="0" nodeType="afterEffect">
                                      <p:stCondLst>
                                        <p:cond delay="0"/>
                                      </p:stCondLst>
                                      <p:childTnLst>
                                        <p:set>
                                          <p:cBhvr>
                                            <p:cTn id="90" dur="1" fill="hold">
                                              <p:stCondLst>
                                                <p:cond delay="0"/>
                                              </p:stCondLst>
                                            </p:cTn>
                                            <p:tgtEl>
                                              <p:spTgt spid="214"/>
                                            </p:tgtEl>
                                            <p:attrNameLst>
                                              <p:attrName>style.visibility</p:attrName>
                                            </p:attrNameLst>
                                          </p:cBhvr>
                                          <p:to>
                                            <p:strVal val="visible"/>
                                          </p:to>
                                        </p:set>
                                        <p:animEffect transition="in" filter="barn(inVertical)">
                                          <p:cBhvr>
                                            <p:cTn id="91" dur="250"/>
                                            <p:tgtEl>
                                              <p:spTgt spid="214"/>
                                            </p:tgtEl>
                                          </p:cBhvr>
                                        </p:animEffect>
                                      </p:childTnLst>
                                    </p:cTn>
                                  </p:par>
                                </p:childTnLst>
                              </p:cTn>
                            </p:par>
                            <p:par>
                              <p:cTn id="92" fill="hold">
                                <p:stCondLst>
                                  <p:cond delay="6850"/>
                                </p:stCondLst>
                                <p:childTnLst>
                                  <p:par>
                                    <p:cTn id="93" presetID="16" presetClass="entr" presetSubtype="21" fill="hold" grpId="0" nodeType="afterEffect">
                                      <p:stCondLst>
                                        <p:cond delay="0"/>
                                      </p:stCondLst>
                                      <p:childTnLst>
                                        <p:set>
                                          <p:cBhvr>
                                            <p:cTn id="94" dur="1" fill="hold">
                                              <p:stCondLst>
                                                <p:cond delay="0"/>
                                              </p:stCondLst>
                                            </p:cTn>
                                            <p:tgtEl>
                                              <p:spTgt spid="215"/>
                                            </p:tgtEl>
                                            <p:attrNameLst>
                                              <p:attrName>style.visibility</p:attrName>
                                            </p:attrNameLst>
                                          </p:cBhvr>
                                          <p:to>
                                            <p:strVal val="visible"/>
                                          </p:to>
                                        </p:set>
                                        <p:animEffect transition="in" filter="barn(inVertical)">
                                          <p:cBhvr>
                                            <p:cTn id="95" dur="250"/>
                                            <p:tgtEl>
                                              <p:spTgt spid="215"/>
                                            </p:tgtEl>
                                          </p:cBhvr>
                                        </p:animEffect>
                                      </p:childTnLst>
                                    </p:cTn>
                                  </p:par>
                                </p:childTnLst>
                              </p:cTn>
                            </p:par>
                            <p:par>
                              <p:cTn id="96" fill="hold">
                                <p:stCondLst>
                                  <p:cond delay="7350"/>
                                </p:stCondLst>
                                <p:childTnLst>
                                  <p:par>
                                    <p:cTn id="97" presetID="16" presetClass="entr" presetSubtype="21" fill="hold" grpId="0" nodeType="afterEffect">
                                      <p:stCondLst>
                                        <p:cond delay="0"/>
                                      </p:stCondLst>
                                      <p:childTnLst>
                                        <p:set>
                                          <p:cBhvr>
                                            <p:cTn id="98" dur="1" fill="hold">
                                              <p:stCondLst>
                                                <p:cond delay="0"/>
                                              </p:stCondLst>
                                            </p:cTn>
                                            <p:tgtEl>
                                              <p:spTgt spid="216"/>
                                            </p:tgtEl>
                                            <p:attrNameLst>
                                              <p:attrName>style.visibility</p:attrName>
                                            </p:attrNameLst>
                                          </p:cBhvr>
                                          <p:to>
                                            <p:strVal val="visible"/>
                                          </p:to>
                                        </p:set>
                                        <p:animEffect transition="in" filter="barn(inVertical)">
                                          <p:cBhvr>
                                            <p:cTn id="99" dur="250"/>
                                            <p:tgtEl>
                                              <p:spTgt spid="216"/>
                                            </p:tgtEl>
                                          </p:cBhvr>
                                        </p:animEffect>
                                      </p:childTnLst>
                                    </p:cTn>
                                  </p:par>
                                </p:childTnLst>
                              </p:cTn>
                            </p:par>
                            <p:par>
                              <p:cTn id="100" fill="hold">
                                <p:stCondLst>
                                  <p:cond delay="7850"/>
                                </p:stCondLst>
                                <p:childTnLst>
                                  <p:par>
                                    <p:cTn id="101" presetID="16" presetClass="entr" presetSubtype="21" fill="hold" grpId="0" nodeType="afterEffect">
                                      <p:stCondLst>
                                        <p:cond delay="0"/>
                                      </p:stCondLst>
                                      <p:childTnLst>
                                        <p:set>
                                          <p:cBhvr>
                                            <p:cTn id="102" dur="1" fill="hold">
                                              <p:stCondLst>
                                                <p:cond delay="0"/>
                                              </p:stCondLst>
                                            </p:cTn>
                                            <p:tgtEl>
                                              <p:spTgt spid="217"/>
                                            </p:tgtEl>
                                            <p:attrNameLst>
                                              <p:attrName>style.visibility</p:attrName>
                                            </p:attrNameLst>
                                          </p:cBhvr>
                                          <p:to>
                                            <p:strVal val="visible"/>
                                          </p:to>
                                        </p:set>
                                        <p:animEffect transition="in" filter="barn(inVertical)">
                                          <p:cBhvr>
                                            <p:cTn id="103" dur="250"/>
                                            <p:tgtEl>
                                              <p:spTgt spid="217"/>
                                            </p:tgtEl>
                                          </p:cBhvr>
                                        </p:animEffect>
                                      </p:childTnLst>
                                    </p:cTn>
                                  </p:par>
                                </p:childTnLst>
                              </p:cTn>
                            </p:par>
                            <p:par>
                              <p:cTn id="104" fill="hold">
                                <p:stCondLst>
                                  <p:cond delay="8350"/>
                                </p:stCondLst>
                                <p:childTnLst>
                                  <p:par>
                                    <p:cTn id="105" presetID="16" presetClass="entr" presetSubtype="21" fill="hold" grpId="0" nodeType="afterEffect">
                                      <p:stCondLst>
                                        <p:cond delay="0"/>
                                      </p:stCondLst>
                                      <p:childTnLst>
                                        <p:set>
                                          <p:cBhvr>
                                            <p:cTn id="106" dur="1" fill="hold">
                                              <p:stCondLst>
                                                <p:cond delay="0"/>
                                              </p:stCondLst>
                                            </p:cTn>
                                            <p:tgtEl>
                                              <p:spTgt spid="218"/>
                                            </p:tgtEl>
                                            <p:attrNameLst>
                                              <p:attrName>style.visibility</p:attrName>
                                            </p:attrNameLst>
                                          </p:cBhvr>
                                          <p:to>
                                            <p:strVal val="visible"/>
                                          </p:to>
                                        </p:set>
                                        <p:animEffect transition="in" filter="barn(inVertical)">
                                          <p:cBhvr>
                                            <p:cTn id="107" dur="250"/>
                                            <p:tgtEl>
                                              <p:spTgt spid="218"/>
                                            </p:tgtEl>
                                          </p:cBhvr>
                                        </p:animEffect>
                                      </p:childTnLst>
                                    </p:cTn>
                                  </p:par>
                                </p:childTnLst>
                              </p:cTn>
                            </p:par>
                            <p:par>
                              <p:cTn id="108" fill="hold">
                                <p:stCondLst>
                                  <p:cond delay="8850"/>
                                </p:stCondLst>
                                <p:childTnLst>
                                  <p:par>
                                    <p:cTn id="109" presetID="16" presetClass="entr" presetSubtype="42" fill="hold" nodeType="afterEffect">
                                      <p:stCondLst>
                                        <p:cond delay="0"/>
                                      </p:stCondLst>
                                      <p:childTnLst>
                                        <p:set>
                                          <p:cBhvr>
                                            <p:cTn id="110" dur="1" fill="hold">
                                              <p:stCondLst>
                                                <p:cond delay="0"/>
                                              </p:stCondLst>
                                            </p:cTn>
                                            <p:tgtEl>
                                              <p:spTgt spid="161"/>
                                            </p:tgtEl>
                                            <p:attrNameLst>
                                              <p:attrName>style.visibility</p:attrName>
                                            </p:attrNameLst>
                                          </p:cBhvr>
                                          <p:to>
                                            <p:strVal val="visible"/>
                                          </p:to>
                                        </p:set>
                                        <p:animEffect transition="in" filter="barn(outHorizontal)">
                                          <p:cBhvr>
                                            <p:cTn id="111" dur="500"/>
                                            <p:tgtEl>
                                              <p:spTgt spid="161"/>
                                            </p:tgtEl>
                                          </p:cBhvr>
                                        </p:animEffect>
                                      </p:childTnLst>
                                    </p:cTn>
                                  </p:par>
                                  <p:par>
                                    <p:cTn id="112" presetID="12" presetClass="entr" presetSubtype="8" fill="hold" nodeType="withEffect">
                                      <p:stCondLst>
                                        <p:cond delay="0"/>
                                      </p:stCondLst>
                                      <p:childTnLst>
                                        <p:set>
                                          <p:cBhvr>
                                            <p:cTn id="113" dur="1" fill="hold">
                                              <p:stCondLst>
                                                <p:cond delay="0"/>
                                              </p:stCondLst>
                                            </p:cTn>
                                            <p:tgtEl>
                                              <p:spTgt spid="127"/>
                                            </p:tgtEl>
                                            <p:attrNameLst>
                                              <p:attrName>style.visibility</p:attrName>
                                            </p:attrNameLst>
                                          </p:cBhvr>
                                          <p:to>
                                            <p:strVal val="visible"/>
                                          </p:to>
                                        </p:set>
                                        <p:anim calcmode="lin" valueType="num">
                                          <p:cBhvr additive="base">
                                            <p:cTn id="114" dur="500"/>
                                            <p:tgtEl>
                                              <p:spTgt spid="127"/>
                                            </p:tgtEl>
                                            <p:attrNameLst>
                                              <p:attrName>ppt_x</p:attrName>
                                            </p:attrNameLst>
                                          </p:cBhvr>
                                          <p:tavLst>
                                            <p:tav tm="0">
                                              <p:val>
                                                <p:strVal val="#ppt_x-#ppt_w*1.125000"/>
                                              </p:val>
                                            </p:tav>
                                            <p:tav tm="100000">
                                              <p:val>
                                                <p:strVal val="#ppt_x"/>
                                              </p:val>
                                            </p:tav>
                                          </p:tavLst>
                                        </p:anim>
                                        <p:animEffect transition="in" filter="wipe(right)">
                                          <p:cBhvr>
                                            <p:cTn id="115" dur="500"/>
                                            <p:tgtEl>
                                              <p:spTgt spid="127"/>
                                            </p:tgtEl>
                                          </p:cBhvr>
                                        </p:animEffect>
                                      </p:childTnLst>
                                    </p:cTn>
                                  </p:par>
                                </p:childTnLst>
                              </p:cTn>
                            </p:par>
                            <p:par>
                              <p:cTn id="116" fill="hold">
                                <p:stCondLst>
                                  <p:cond delay="9350"/>
                                </p:stCondLst>
                                <p:childTnLst>
                                  <p:par>
                                    <p:cTn id="117" presetID="22" presetClass="entr" presetSubtype="8" fill="hold" grpId="0" nodeType="afterEffect">
                                      <p:stCondLst>
                                        <p:cond delay="0"/>
                                      </p:stCondLst>
                                      <p:childTnLst>
                                        <p:set>
                                          <p:cBhvr>
                                            <p:cTn id="118" dur="1" fill="hold">
                                              <p:stCondLst>
                                                <p:cond delay="0"/>
                                              </p:stCondLst>
                                            </p:cTn>
                                            <p:tgtEl>
                                              <p:spTgt spid="193"/>
                                            </p:tgtEl>
                                            <p:attrNameLst>
                                              <p:attrName>style.visibility</p:attrName>
                                            </p:attrNameLst>
                                          </p:cBhvr>
                                          <p:to>
                                            <p:strVal val="visible"/>
                                          </p:to>
                                        </p:set>
                                        <p:animEffect transition="in" filter="wipe(left)">
                                          <p:cBhvr>
                                            <p:cTn id="119" dur="500"/>
                                            <p:tgtEl>
                                              <p:spTgt spid="193"/>
                                            </p:tgtEl>
                                          </p:cBhvr>
                                        </p:animEffect>
                                      </p:childTnLst>
                                    </p:cTn>
                                  </p:par>
                                </p:childTnLst>
                              </p:cTn>
                            </p:par>
                            <p:par>
                              <p:cTn id="120" fill="hold">
                                <p:stCondLst>
                                  <p:cond delay="9850"/>
                                </p:stCondLst>
                                <p:childTnLst>
                                  <p:par>
                                    <p:cTn id="121" presetID="23" presetClass="entr" presetSubtype="528" fill="hold" nodeType="afterEffect">
                                      <p:stCondLst>
                                        <p:cond delay="0"/>
                                      </p:stCondLst>
                                      <p:childTnLst>
                                        <p:set>
                                          <p:cBhvr>
                                            <p:cTn id="122" dur="1" fill="hold">
                                              <p:stCondLst>
                                                <p:cond delay="0"/>
                                              </p:stCondLst>
                                            </p:cTn>
                                            <p:tgtEl>
                                              <p:spTgt spid="230"/>
                                            </p:tgtEl>
                                            <p:attrNameLst>
                                              <p:attrName>style.visibility</p:attrName>
                                            </p:attrNameLst>
                                          </p:cBhvr>
                                          <p:to>
                                            <p:strVal val="visible"/>
                                          </p:to>
                                        </p:set>
                                        <p:anim calcmode="lin" valueType="num">
                                          <p:cBhvr>
                                            <p:cTn id="123" dur="500" fill="hold"/>
                                            <p:tgtEl>
                                              <p:spTgt spid="230"/>
                                            </p:tgtEl>
                                            <p:attrNameLst>
                                              <p:attrName>ppt_w</p:attrName>
                                            </p:attrNameLst>
                                          </p:cBhvr>
                                          <p:tavLst>
                                            <p:tav tm="0">
                                              <p:val>
                                                <p:fltVal val="0"/>
                                              </p:val>
                                            </p:tav>
                                            <p:tav tm="100000">
                                              <p:val>
                                                <p:strVal val="#ppt_w"/>
                                              </p:val>
                                            </p:tav>
                                          </p:tavLst>
                                        </p:anim>
                                        <p:anim calcmode="lin" valueType="num">
                                          <p:cBhvr>
                                            <p:cTn id="124" dur="500" fill="hold"/>
                                            <p:tgtEl>
                                              <p:spTgt spid="230"/>
                                            </p:tgtEl>
                                            <p:attrNameLst>
                                              <p:attrName>ppt_h</p:attrName>
                                            </p:attrNameLst>
                                          </p:cBhvr>
                                          <p:tavLst>
                                            <p:tav tm="0">
                                              <p:val>
                                                <p:fltVal val="0"/>
                                              </p:val>
                                            </p:tav>
                                            <p:tav tm="100000">
                                              <p:val>
                                                <p:strVal val="#ppt_h"/>
                                              </p:val>
                                            </p:tav>
                                          </p:tavLst>
                                        </p:anim>
                                        <p:anim calcmode="lin" valueType="num">
                                          <p:cBhvr>
                                            <p:cTn id="125" dur="500" fill="hold"/>
                                            <p:tgtEl>
                                              <p:spTgt spid="230"/>
                                            </p:tgtEl>
                                            <p:attrNameLst>
                                              <p:attrName>ppt_x</p:attrName>
                                            </p:attrNameLst>
                                          </p:cBhvr>
                                          <p:tavLst>
                                            <p:tav tm="0">
                                              <p:val>
                                                <p:fltVal val="0.5"/>
                                              </p:val>
                                            </p:tav>
                                            <p:tav tm="100000">
                                              <p:val>
                                                <p:strVal val="#ppt_x"/>
                                              </p:val>
                                            </p:tav>
                                          </p:tavLst>
                                        </p:anim>
                                        <p:anim calcmode="lin" valueType="num">
                                          <p:cBhvr>
                                            <p:cTn id="126" dur="500" fill="hold"/>
                                            <p:tgtEl>
                                              <p:spTgt spid="230"/>
                                            </p:tgtEl>
                                            <p:attrNameLst>
                                              <p:attrName>ppt_y</p:attrName>
                                            </p:attrNameLst>
                                          </p:cBhvr>
                                          <p:tavLst>
                                            <p:tav tm="0">
                                              <p:val>
                                                <p:fltVal val="0.5"/>
                                              </p:val>
                                            </p:tav>
                                            <p:tav tm="100000">
                                              <p:val>
                                                <p:strVal val="#ppt_y"/>
                                              </p:val>
                                            </p:tav>
                                          </p:tavLst>
                                        </p:anim>
                                      </p:childTnLst>
                                    </p:cTn>
                                  </p:par>
                                  <p:par>
                                    <p:cTn id="127" presetID="23" presetClass="entr" presetSubtype="528" fill="hold" nodeType="withEffect">
                                      <p:stCondLst>
                                        <p:cond delay="300"/>
                                      </p:stCondLst>
                                      <p:childTnLst>
                                        <p:set>
                                          <p:cBhvr>
                                            <p:cTn id="128" dur="1" fill="hold">
                                              <p:stCondLst>
                                                <p:cond delay="0"/>
                                              </p:stCondLst>
                                            </p:cTn>
                                            <p:tgtEl>
                                              <p:spTgt spid="233"/>
                                            </p:tgtEl>
                                            <p:attrNameLst>
                                              <p:attrName>style.visibility</p:attrName>
                                            </p:attrNameLst>
                                          </p:cBhvr>
                                          <p:to>
                                            <p:strVal val="visible"/>
                                          </p:to>
                                        </p:set>
                                        <p:anim calcmode="lin" valueType="num">
                                          <p:cBhvr>
                                            <p:cTn id="129" dur="500" fill="hold"/>
                                            <p:tgtEl>
                                              <p:spTgt spid="233"/>
                                            </p:tgtEl>
                                            <p:attrNameLst>
                                              <p:attrName>ppt_w</p:attrName>
                                            </p:attrNameLst>
                                          </p:cBhvr>
                                          <p:tavLst>
                                            <p:tav tm="0">
                                              <p:val>
                                                <p:fltVal val="0"/>
                                              </p:val>
                                            </p:tav>
                                            <p:tav tm="100000">
                                              <p:val>
                                                <p:strVal val="#ppt_w"/>
                                              </p:val>
                                            </p:tav>
                                          </p:tavLst>
                                        </p:anim>
                                        <p:anim calcmode="lin" valueType="num">
                                          <p:cBhvr>
                                            <p:cTn id="130" dur="500" fill="hold"/>
                                            <p:tgtEl>
                                              <p:spTgt spid="233"/>
                                            </p:tgtEl>
                                            <p:attrNameLst>
                                              <p:attrName>ppt_h</p:attrName>
                                            </p:attrNameLst>
                                          </p:cBhvr>
                                          <p:tavLst>
                                            <p:tav tm="0">
                                              <p:val>
                                                <p:fltVal val="0"/>
                                              </p:val>
                                            </p:tav>
                                            <p:tav tm="100000">
                                              <p:val>
                                                <p:strVal val="#ppt_h"/>
                                              </p:val>
                                            </p:tav>
                                          </p:tavLst>
                                        </p:anim>
                                        <p:anim calcmode="lin" valueType="num">
                                          <p:cBhvr>
                                            <p:cTn id="131" dur="500" fill="hold"/>
                                            <p:tgtEl>
                                              <p:spTgt spid="233"/>
                                            </p:tgtEl>
                                            <p:attrNameLst>
                                              <p:attrName>ppt_x</p:attrName>
                                            </p:attrNameLst>
                                          </p:cBhvr>
                                          <p:tavLst>
                                            <p:tav tm="0">
                                              <p:val>
                                                <p:fltVal val="0.5"/>
                                              </p:val>
                                            </p:tav>
                                            <p:tav tm="100000">
                                              <p:val>
                                                <p:strVal val="#ppt_x"/>
                                              </p:val>
                                            </p:tav>
                                          </p:tavLst>
                                        </p:anim>
                                        <p:anim calcmode="lin" valueType="num">
                                          <p:cBhvr>
                                            <p:cTn id="132" dur="500" fill="hold"/>
                                            <p:tgtEl>
                                              <p:spTgt spid="233"/>
                                            </p:tgtEl>
                                            <p:attrNameLst>
                                              <p:attrName>ppt_y</p:attrName>
                                            </p:attrNameLst>
                                          </p:cBhvr>
                                          <p:tavLst>
                                            <p:tav tm="0">
                                              <p:val>
                                                <p:fltVal val="0.5"/>
                                              </p:val>
                                            </p:tav>
                                            <p:tav tm="100000">
                                              <p:val>
                                                <p:strVal val="#ppt_y"/>
                                              </p:val>
                                            </p:tav>
                                          </p:tavLst>
                                        </p:anim>
                                      </p:childTnLst>
                                    </p:cTn>
                                  </p:par>
                                  <p:par>
                                    <p:cTn id="133" presetID="23" presetClass="entr" presetSubtype="528" fill="hold" nodeType="withEffect">
                                      <p:stCondLst>
                                        <p:cond delay="700"/>
                                      </p:stCondLst>
                                      <p:childTnLst>
                                        <p:set>
                                          <p:cBhvr>
                                            <p:cTn id="134" dur="1" fill="hold">
                                              <p:stCondLst>
                                                <p:cond delay="0"/>
                                              </p:stCondLst>
                                            </p:cTn>
                                            <p:tgtEl>
                                              <p:spTgt spid="236"/>
                                            </p:tgtEl>
                                            <p:attrNameLst>
                                              <p:attrName>style.visibility</p:attrName>
                                            </p:attrNameLst>
                                          </p:cBhvr>
                                          <p:to>
                                            <p:strVal val="visible"/>
                                          </p:to>
                                        </p:set>
                                        <p:anim calcmode="lin" valueType="num">
                                          <p:cBhvr>
                                            <p:cTn id="135" dur="500" fill="hold"/>
                                            <p:tgtEl>
                                              <p:spTgt spid="236"/>
                                            </p:tgtEl>
                                            <p:attrNameLst>
                                              <p:attrName>ppt_w</p:attrName>
                                            </p:attrNameLst>
                                          </p:cBhvr>
                                          <p:tavLst>
                                            <p:tav tm="0">
                                              <p:val>
                                                <p:fltVal val="0"/>
                                              </p:val>
                                            </p:tav>
                                            <p:tav tm="100000">
                                              <p:val>
                                                <p:strVal val="#ppt_w"/>
                                              </p:val>
                                            </p:tav>
                                          </p:tavLst>
                                        </p:anim>
                                        <p:anim calcmode="lin" valueType="num">
                                          <p:cBhvr>
                                            <p:cTn id="136" dur="500" fill="hold"/>
                                            <p:tgtEl>
                                              <p:spTgt spid="236"/>
                                            </p:tgtEl>
                                            <p:attrNameLst>
                                              <p:attrName>ppt_h</p:attrName>
                                            </p:attrNameLst>
                                          </p:cBhvr>
                                          <p:tavLst>
                                            <p:tav tm="0">
                                              <p:val>
                                                <p:fltVal val="0"/>
                                              </p:val>
                                            </p:tav>
                                            <p:tav tm="100000">
                                              <p:val>
                                                <p:strVal val="#ppt_h"/>
                                              </p:val>
                                            </p:tav>
                                          </p:tavLst>
                                        </p:anim>
                                        <p:anim calcmode="lin" valueType="num">
                                          <p:cBhvr>
                                            <p:cTn id="137" dur="500" fill="hold"/>
                                            <p:tgtEl>
                                              <p:spTgt spid="236"/>
                                            </p:tgtEl>
                                            <p:attrNameLst>
                                              <p:attrName>ppt_x</p:attrName>
                                            </p:attrNameLst>
                                          </p:cBhvr>
                                          <p:tavLst>
                                            <p:tav tm="0">
                                              <p:val>
                                                <p:fltVal val="0.5"/>
                                              </p:val>
                                            </p:tav>
                                            <p:tav tm="100000">
                                              <p:val>
                                                <p:strVal val="#ppt_x"/>
                                              </p:val>
                                            </p:tav>
                                          </p:tavLst>
                                        </p:anim>
                                        <p:anim calcmode="lin" valueType="num">
                                          <p:cBhvr>
                                            <p:cTn id="138" dur="500" fill="hold"/>
                                            <p:tgtEl>
                                              <p:spTgt spid="236"/>
                                            </p:tgtEl>
                                            <p:attrNameLst>
                                              <p:attrName>ppt_y</p:attrName>
                                            </p:attrNameLst>
                                          </p:cBhvr>
                                          <p:tavLst>
                                            <p:tav tm="0">
                                              <p:val>
                                                <p:fltVal val="0.5"/>
                                              </p:val>
                                            </p:tav>
                                            <p:tav tm="100000">
                                              <p:val>
                                                <p:strVal val="#ppt_y"/>
                                              </p:val>
                                            </p:tav>
                                          </p:tavLst>
                                        </p:anim>
                                      </p:childTnLst>
                                    </p:cTn>
                                  </p:par>
                                  <p:par>
                                    <p:cTn id="139" presetID="23" presetClass="entr" presetSubtype="528" fill="hold" nodeType="withEffect">
                                      <p:stCondLst>
                                        <p:cond delay="300"/>
                                      </p:stCondLst>
                                      <p:childTnLst>
                                        <p:set>
                                          <p:cBhvr>
                                            <p:cTn id="140" dur="1" fill="hold">
                                              <p:stCondLst>
                                                <p:cond delay="0"/>
                                              </p:stCondLst>
                                            </p:cTn>
                                            <p:tgtEl>
                                              <p:spTgt spid="239"/>
                                            </p:tgtEl>
                                            <p:attrNameLst>
                                              <p:attrName>style.visibility</p:attrName>
                                            </p:attrNameLst>
                                          </p:cBhvr>
                                          <p:to>
                                            <p:strVal val="visible"/>
                                          </p:to>
                                        </p:set>
                                        <p:anim calcmode="lin" valueType="num">
                                          <p:cBhvr>
                                            <p:cTn id="141" dur="500" fill="hold"/>
                                            <p:tgtEl>
                                              <p:spTgt spid="239"/>
                                            </p:tgtEl>
                                            <p:attrNameLst>
                                              <p:attrName>ppt_w</p:attrName>
                                            </p:attrNameLst>
                                          </p:cBhvr>
                                          <p:tavLst>
                                            <p:tav tm="0">
                                              <p:val>
                                                <p:fltVal val="0"/>
                                              </p:val>
                                            </p:tav>
                                            <p:tav tm="100000">
                                              <p:val>
                                                <p:strVal val="#ppt_w"/>
                                              </p:val>
                                            </p:tav>
                                          </p:tavLst>
                                        </p:anim>
                                        <p:anim calcmode="lin" valueType="num">
                                          <p:cBhvr>
                                            <p:cTn id="142" dur="500" fill="hold"/>
                                            <p:tgtEl>
                                              <p:spTgt spid="239"/>
                                            </p:tgtEl>
                                            <p:attrNameLst>
                                              <p:attrName>ppt_h</p:attrName>
                                            </p:attrNameLst>
                                          </p:cBhvr>
                                          <p:tavLst>
                                            <p:tav tm="0">
                                              <p:val>
                                                <p:fltVal val="0"/>
                                              </p:val>
                                            </p:tav>
                                            <p:tav tm="100000">
                                              <p:val>
                                                <p:strVal val="#ppt_h"/>
                                              </p:val>
                                            </p:tav>
                                          </p:tavLst>
                                        </p:anim>
                                        <p:anim calcmode="lin" valueType="num">
                                          <p:cBhvr>
                                            <p:cTn id="143" dur="500" fill="hold"/>
                                            <p:tgtEl>
                                              <p:spTgt spid="239"/>
                                            </p:tgtEl>
                                            <p:attrNameLst>
                                              <p:attrName>ppt_x</p:attrName>
                                            </p:attrNameLst>
                                          </p:cBhvr>
                                          <p:tavLst>
                                            <p:tav tm="0">
                                              <p:val>
                                                <p:fltVal val="0.5"/>
                                              </p:val>
                                            </p:tav>
                                            <p:tav tm="100000">
                                              <p:val>
                                                <p:strVal val="#ppt_x"/>
                                              </p:val>
                                            </p:tav>
                                          </p:tavLst>
                                        </p:anim>
                                        <p:anim calcmode="lin" valueType="num">
                                          <p:cBhvr>
                                            <p:cTn id="144" dur="500" fill="hold"/>
                                            <p:tgtEl>
                                              <p:spTgt spid="239"/>
                                            </p:tgtEl>
                                            <p:attrNameLst>
                                              <p:attrName>ppt_y</p:attrName>
                                            </p:attrNameLst>
                                          </p:cBhvr>
                                          <p:tavLst>
                                            <p:tav tm="0">
                                              <p:val>
                                                <p:fltVal val="0.5"/>
                                              </p:val>
                                            </p:tav>
                                            <p:tav tm="100000">
                                              <p:val>
                                                <p:strVal val="#ppt_y"/>
                                              </p:val>
                                            </p:tav>
                                          </p:tavLst>
                                        </p:anim>
                                      </p:childTnLst>
                                    </p:cTn>
                                  </p:par>
                                  <p:par>
                                    <p:cTn id="145" presetID="23" presetClass="entr" presetSubtype="528" fill="hold" nodeType="withEffect">
                                      <p:stCondLst>
                                        <p:cond delay="100"/>
                                      </p:stCondLst>
                                      <p:childTnLst>
                                        <p:set>
                                          <p:cBhvr>
                                            <p:cTn id="146" dur="1" fill="hold">
                                              <p:stCondLst>
                                                <p:cond delay="0"/>
                                              </p:stCondLst>
                                            </p:cTn>
                                            <p:tgtEl>
                                              <p:spTgt spid="242"/>
                                            </p:tgtEl>
                                            <p:attrNameLst>
                                              <p:attrName>style.visibility</p:attrName>
                                            </p:attrNameLst>
                                          </p:cBhvr>
                                          <p:to>
                                            <p:strVal val="visible"/>
                                          </p:to>
                                        </p:set>
                                        <p:anim calcmode="lin" valueType="num">
                                          <p:cBhvr>
                                            <p:cTn id="147" dur="500" fill="hold"/>
                                            <p:tgtEl>
                                              <p:spTgt spid="242"/>
                                            </p:tgtEl>
                                            <p:attrNameLst>
                                              <p:attrName>ppt_w</p:attrName>
                                            </p:attrNameLst>
                                          </p:cBhvr>
                                          <p:tavLst>
                                            <p:tav tm="0">
                                              <p:val>
                                                <p:fltVal val="0"/>
                                              </p:val>
                                            </p:tav>
                                            <p:tav tm="100000">
                                              <p:val>
                                                <p:strVal val="#ppt_w"/>
                                              </p:val>
                                            </p:tav>
                                          </p:tavLst>
                                        </p:anim>
                                        <p:anim calcmode="lin" valueType="num">
                                          <p:cBhvr>
                                            <p:cTn id="148" dur="500" fill="hold"/>
                                            <p:tgtEl>
                                              <p:spTgt spid="242"/>
                                            </p:tgtEl>
                                            <p:attrNameLst>
                                              <p:attrName>ppt_h</p:attrName>
                                            </p:attrNameLst>
                                          </p:cBhvr>
                                          <p:tavLst>
                                            <p:tav tm="0">
                                              <p:val>
                                                <p:fltVal val="0"/>
                                              </p:val>
                                            </p:tav>
                                            <p:tav tm="100000">
                                              <p:val>
                                                <p:strVal val="#ppt_h"/>
                                              </p:val>
                                            </p:tav>
                                          </p:tavLst>
                                        </p:anim>
                                        <p:anim calcmode="lin" valueType="num">
                                          <p:cBhvr>
                                            <p:cTn id="149" dur="500" fill="hold"/>
                                            <p:tgtEl>
                                              <p:spTgt spid="242"/>
                                            </p:tgtEl>
                                            <p:attrNameLst>
                                              <p:attrName>ppt_x</p:attrName>
                                            </p:attrNameLst>
                                          </p:cBhvr>
                                          <p:tavLst>
                                            <p:tav tm="0">
                                              <p:val>
                                                <p:fltVal val="0.5"/>
                                              </p:val>
                                            </p:tav>
                                            <p:tav tm="100000">
                                              <p:val>
                                                <p:strVal val="#ppt_x"/>
                                              </p:val>
                                            </p:tav>
                                          </p:tavLst>
                                        </p:anim>
                                        <p:anim calcmode="lin" valueType="num">
                                          <p:cBhvr>
                                            <p:cTn id="150" dur="500" fill="hold"/>
                                            <p:tgtEl>
                                              <p:spTgt spid="242"/>
                                            </p:tgtEl>
                                            <p:attrNameLst>
                                              <p:attrName>ppt_y</p:attrName>
                                            </p:attrNameLst>
                                          </p:cBhvr>
                                          <p:tavLst>
                                            <p:tav tm="0">
                                              <p:val>
                                                <p:fltVal val="0.5"/>
                                              </p:val>
                                            </p:tav>
                                            <p:tav tm="100000">
                                              <p:val>
                                                <p:strVal val="#ppt_y"/>
                                              </p:val>
                                            </p:tav>
                                          </p:tavLst>
                                        </p:anim>
                                      </p:childTnLst>
                                    </p:cTn>
                                  </p:par>
                                  <p:par>
                                    <p:cTn id="151" presetID="23" presetClass="entr" presetSubtype="528" fill="hold" nodeType="withEffect">
                                      <p:stCondLst>
                                        <p:cond delay="600"/>
                                      </p:stCondLst>
                                      <p:childTnLst>
                                        <p:set>
                                          <p:cBhvr>
                                            <p:cTn id="152" dur="1" fill="hold">
                                              <p:stCondLst>
                                                <p:cond delay="0"/>
                                              </p:stCondLst>
                                            </p:cTn>
                                            <p:tgtEl>
                                              <p:spTgt spid="245"/>
                                            </p:tgtEl>
                                            <p:attrNameLst>
                                              <p:attrName>style.visibility</p:attrName>
                                            </p:attrNameLst>
                                          </p:cBhvr>
                                          <p:to>
                                            <p:strVal val="visible"/>
                                          </p:to>
                                        </p:set>
                                        <p:anim calcmode="lin" valueType="num">
                                          <p:cBhvr>
                                            <p:cTn id="153" dur="500" fill="hold"/>
                                            <p:tgtEl>
                                              <p:spTgt spid="245"/>
                                            </p:tgtEl>
                                            <p:attrNameLst>
                                              <p:attrName>ppt_w</p:attrName>
                                            </p:attrNameLst>
                                          </p:cBhvr>
                                          <p:tavLst>
                                            <p:tav tm="0">
                                              <p:val>
                                                <p:fltVal val="0"/>
                                              </p:val>
                                            </p:tav>
                                            <p:tav tm="100000">
                                              <p:val>
                                                <p:strVal val="#ppt_w"/>
                                              </p:val>
                                            </p:tav>
                                          </p:tavLst>
                                        </p:anim>
                                        <p:anim calcmode="lin" valueType="num">
                                          <p:cBhvr>
                                            <p:cTn id="154" dur="500" fill="hold"/>
                                            <p:tgtEl>
                                              <p:spTgt spid="245"/>
                                            </p:tgtEl>
                                            <p:attrNameLst>
                                              <p:attrName>ppt_h</p:attrName>
                                            </p:attrNameLst>
                                          </p:cBhvr>
                                          <p:tavLst>
                                            <p:tav tm="0">
                                              <p:val>
                                                <p:fltVal val="0"/>
                                              </p:val>
                                            </p:tav>
                                            <p:tav tm="100000">
                                              <p:val>
                                                <p:strVal val="#ppt_h"/>
                                              </p:val>
                                            </p:tav>
                                          </p:tavLst>
                                        </p:anim>
                                        <p:anim calcmode="lin" valueType="num">
                                          <p:cBhvr>
                                            <p:cTn id="155" dur="500" fill="hold"/>
                                            <p:tgtEl>
                                              <p:spTgt spid="245"/>
                                            </p:tgtEl>
                                            <p:attrNameLst>
                                              <p:attrName>ppt_x</p:attrName>
                                            </p:attrNameLst>
                                          </p:cBhvr>
                                          <p:tavLst>
                                            <p:tav tm="0">
                                              <p:val>
                                                <p:fltVal val="0.5"/>
                                              </p:val>
                                            </p:tav>
                                            <p:tav tm="100000">
                                              <p:val>
                                                <p:strVal val="#ppt_x"/>
                                              </p:val>
                                            </p:tav>
                                          </p:tavLst>
                                        </p:anim>
                                        <p:anim calcmode="lin" valueType="num">
                                          <p:cBhvr>
                                            <p:cTn id="156" dur="500" fill="hold"/>
                                            <p:tgtEl>
                                              <p:spTgt spid="245"/>
                                            </p:tgtEl>
                                            <p:attrNameLst>
                                              <p:attrName>ppt_y</p:attrName>
                                            </p:attrNameLst>
                                          </p:cBhvr>
                                          <p:tavLst>
                                            <p:tav tm="0">
                                              <p:val>
                                                <p:fltVal val="0.5"/>
                                              </p:val>
                                            </p:tav>
                                            <p:tav tm="100000">
                                              <p:val>
                                                <p:strVal val="#ppt_y"/>
                                              </p:val>
                                            </p:tav>
                                          </p:tavLst>
                                        </p:anim>
                                      </p:childTnLst>
                                    </p:cTn>
                                  </p:par>
                                  <p:par>
                                    <p:cTn id="157" presetID="23" presetClass="entr" presetSubtype="528" fill="hold" nodeType="withEffect">
                                      <p:stCondLst>
                                        <p:cond delay="300"/>
                                      </p:stCondLst>
                                      <p:childTnLst>
                                        <p:set>
                                          <p:cBhvr>
                                            <p:cTn id="158" dur="1" fill="hold">
                                              <p:stCondLst>
                                                <p:cond delay="0"/>
                                              </p:stCondLst>
                                            </p:cTn>
                                            <p:tgtEl>
                                              <p:spTgt spid="248"/>
                                            </p:tgtEl>
                                            <p:attrNameLst>
                                              <p:attrName>style.visibility</p:attrName>
                                            </p:attrNameLst>
                                          </p:cBhvr>
                                          <p:to>
                                            <p:strVal val="visible"/>
                                          </p:to>
                                        </p:set>
                                        <p:anim calcmode="lin" valueType="num">
                                          <p:cBhvr>
                                            <p:cTn id="159" dur="500" fill="hold"/>
                                            <p:tgtEl>
                                              <p:spTgt spid="248"/>
                                            </p:tgtEl>
                                            <p:attrNameLst>
                                              <p:attrName>ppt_w</p:attrName>
                                            </p:attrNameLst>
                                          </p:cBhvr>
                                          <p:tavLst>
                                            <p:tav tm="0">
                                              <p:val>
                                                <p:fltVal val="0"/>
                                              </p:val>
                                            </p:tav>
                                            <p:tav tm="100000">
                                              <p:val>
                                                <p:strVal val="#ppt_w"/>
                                              </p:val>
                                            </p:tav>
                                          </p:tavLst>
                                        </p:anim>
                                        <p:anim calcmode="lin" valueType="num">
                                          <p:cBhvr>
                                            <p:cTn id="160" dur="500" fill="hold"/>
                                            <p:tgtEl>
                                              <p:spTgt spid="248"/>
                                            </p:tgtEl>
                                            <p:attrNameLst>
                                              <p:attrName>ppt_h</p:attrName>
                                            </p:attrNameLst>
                                          </p:cBhvr>
                                          <p:tavLst>
                                            <p:tav tm="0">
                                              <p:val>
                                                <p:fltVal val="0"/>
                                              </p:val>
                                            </p:tav>
                                            <p:tav tm="100000">
                                              <p:val>
                                                <p:strVal val="#ppt_h"/>
                                              </p:val>
                                            </p:tav>
                                          </p:tavLst>
                                        </p:anim>
                                        <p:anim calcmode="lin" valueType="num">
                                          <p:cBhvr>
                                            <p:cTn id="161" dur="500" fill="hold"/>
                                            <p:tgtEl>
                                              <p:spTgt spid="248"/>
                                            </p:tgtEl>
                                            <p:attrNameLst>
                                              <p:attrName>ppt_x</p:attrName>
                                            </p:attrNameLst>
                                          </p:cBhvr>
                                          <p:tavLst>
                                            <p:tav tm="0">
                                              <p:val>
                                                <p:fltVal val="0.5"/>
                                              </p:val>
                                            </p:tav>
                                            <p:tav tm="100000">
                                              <p:val>
                                                <p:strVal val="#ppt_x"/>
                                              </p:val>
                                            </p:tav>
                                          </p:tavLst>
                                        </p:anim>
                                        <p:anim calcmode="lin" valueType="num">
                                          <p:cBhvr>
                                            <p:cTn id="162" dur="500" fill="hold"/>
                                            <p:tgtEl>
                                              <p:spTgt spid="248"/>
                                            </p:tgtEl>
                                            <p:attrNameLst>
                                              <p:attrName>ppt_y</p:attrName>
                                            </p:attrNameLst>
                                          </p:cBhvr>
                                          <p:tavLst>
                                            <p:tav tm="0">
                                              <p:val>
                                                <p:fltVal val="0.5"/>
                                              </p:val>
                                            </p:tav>
                                            <p:tav tm="100000">
                                              <p:val>
                                                <p:strVal val="#ppt_y"/>
                                              </p:val>
                                            </p:tav>
                                          </p:tavLst>
                                        </p:anim>
                                      </p:childTnLst>
                                    </p:cTn>
                                  </p:par>
                                  <p:par>
                                    <p:cTn id="163" presetID="23" presetClass="entr" presetSubtype="528" fill="hold" nodeType="withEffect">
                                      <p:stCondLst>
                                        <p:cond delay="300"/>
                                      </p:stCondLst>
                                      <p:childTnLst>
                                        <p:set>
                                          <p:cBhvr>
                                            <p:cTn id="164" dur="1" fill="hold">
                                              <p:stCondLst>
                                                <p:cond delay="0"/>
                                              </p:stCondLst>
                                            </p:cTn>
                                            <p:tgtEl>
                                              <p:spTgt spid="251"/>
                                            </p:tgtEl>
                                            <p:attrNameLst>
                                              <p:attrName>style.visibility</p:attrName>
                                            </p:attrNameLst>
                                          </p:cBhvr>
                                          <p:to>
                                            <p:strVal val="visible"/>
                                          </p:to>
                                        </p:set>
                                        <p:anim calcmode="lin" valueType="num">
                                          <p:cBhvr>
                                            <p:cTn id="165" dur="500" fill="hold"/>
                                            <p:tgtEl>
                                              <p:spTgt spid="251"/>
                                            </p:tgtEl>
                                            <p:attrNameLst>
                                              <p:attrName>ppt_w</p:attrName>
                                            </p:attrNameLst>
                                          </p:cBhvr>
                                          <p:tavLst>
                                            <p:tav tm="0">
                                              <p:val>
                                                <p:fltVal val="0"/>
                                              </p:val>
                                            </p:tav>
                                            <p:tav tm="100000">
                                              <p:val>
                                                <p:strVal val="#ppt_w"/>
                                              </p:val>
                                            </p:tav>
                                          </p:tavLst>
                                        </p:anim>
                                        <p:anim calcmode="lin" valueType="num">
                                          <p:cBhvr>
                                            <p:cTn id="166" dur="500" fill="hold"/>
                                            <p:tgtEl>
                                              <p:spTgt spid="251"/>
                                            </p:tgtEl>
                                            <p:attrNameLst>
                                              <p:attrName>ppt_h</p:attrName>
                                            </p:attrNameLst>
                                          </p:cBhvr>
                                          <p:tavLst>
                                            <p:tav tm="0">
                                              <p:val>
                                                <p:fltVal val="0"/>
                                              </p:val>
                                            </p:tav>
                                            <p:tav tm="100000">
                                              <p:val>
                                                <p:strVal val="#ppt_h"/>
                                              </p:val>
                                            </p:tav>
                                          </p:tavLst>
                                        </p:anim>
                                        <p:anim calcmode="lin" valueType="num">
                                          <p:cBhvr>
                                            <p:cTn id="167" dur="500" fill="hold"/>
                                            <p:tgtEl>
                                              <p:spTgt spid="251"/>
                                            </p:tgtEl>
                                            <p:attrNameLst>
                                              <p:attrName>ppt_x</p:attrName>
                                            </p:attrNameLst>
                                          </p:cBhvr>
                                          <p:tavLst>
                                            <p:tav tm="0">
                                              <p:val>
                                                <p:fltVal val="0.5"/>
                                              </p:val>
                                            </p:tav>
                                            <p:tav tm="100000">
                                              <p:val>
                                                <p:strVal val="#ppt_x"/>
                                              </p:val>
                                            </p:tav>
                                          </p:tavLst>
                                        </p:anim>
                                        <p:anim calcmode="lin" valueType="num">
                                          <p:cBhvr>
                                            <p:cTn id="168" dur="500" fill="hold"/>
                                            <p:tgtEl>
                                              <p:spTgt spid="251"/>
                                            </p:tgtEl>
                                            <p:attrNameLst>
                                              <p:attrName>ppt_y</p:attrName>
                                            </p:attrNameLst>
                                          </p:cBhvr>
                                          <p:tavLst>
                                            <p:tav tm="0">
                                              <p:val>
                                                <p:fltVal val="0.5"/>
                                              </p:val>
                                            </p:tav>
                                            <p:tav tm="100000">
                                              <p:val>
                                                <p:strVal val="#ppt_y"/>
                                              </p:val>
                                            </p:tav>
                                          </p:tavLst>
                                        </p:anim>
                                      </p:childTnLst>
                                    </p:cTn>
                                  </p:par>
                                  <p:par>
                                    <p:cTn id="169" presetID="23" presetClass="entr" presetSubtype="528" fill="hold" nodeType="withEffect">
                                      <p:stCondLst>
                                        <p:cond delay="600"/>
                                      </p:stCondLst>
                                      <p:childTnLst>
                                        <p:set>
                                          <p:cBhvr>
                                            <p:cTn id="170" dur="1" fill="hold">
                                              <p:stCondLst>
                                                <p:cond delay="0"/>
                                              </p:stCondLst>
                                            </p:cTn>
                                            <p:tgtEl>
                                              <p:spTgt spid="254"/>
                                            </p:tgtEl>
                                            <p:attrNameLst>
                                              <p:attrName>style.visibility</p:attrName>
                                            </p:attrNameLst>
                                          </p:cBhvr>
                                          <p:to>
                                            <p:strVal val="visible"/>
                                          </p:to>
                                        </p:set>
                                        <p:anim calcmode="lin" valueType="num">
                                          <p:cBhvr>
                                            <p:cTn id="171" dur="500" fill="hold"/>
                                            <p:tgtEl>
                                              <p:spTgt spid="254"/>
                                            </p:tgtEl>
                                            <p:attrNameLst>
                                              <p:attrName>ppt_w</p:attrName>
                                            </p:attrNameLst>
                                          </p:cBhvr>
                                          <p:tavLst>
                                            <p:tav tm="0">
                                              <p:val>
                                                <p:fltVal val="0"/>
                                              </p:val>
                                            </p:tav>
                                            <p:tav tm="100000">
                                              <p:val>
                                                <p:strVal val="#ppt_w"/>
                                              </p:val>
                                            </p:tav>
                                          </p:tavLst>
                                        </p:anim>
                                        <p:anim calcmode="lin" valueType="num">
                                          <p:cBhvr>
                                            <p:cTn id="172" dur="500" fill="hold"/>
                                            <p:tgtEl>
                                              <p:spTgt spid="254"/>
                                            </p:tgtEl>
                                            <p:attrNameLst>
                                              <p:attrName>ppt_h</p:attrName>
                                            </p:attrNameLst>
                                          </p:cBhvr>
                                          <p:tavLst>
                                            <p:tav tm="0">
                                              <p:val>
                                                <p:fltVal val="0"/>
                                              </p:val>
                                            </p:tav>
                                            <p:tav tm="100000">
                                              <p:val>
                                                <p:strVal val="#ppt_h"/>
                                              </p:val>
                                            </p:tav>
                                          </p:tavLst>
                                        </p:anim>
                                        <p:anim calcmode="lin" valueType="num">
                                          <p:cBhvr>
                                            <p:cTn id="173" dur="500" fill="hold"/>
                                            <p:tgtEl>
                                              <p:spTgt spid="254"/>
                                            </p:tgtEl>
                                            <p:attrNameLst>
                                              <p:attrName>ppt_x</p:attrName>
                                            </p:attrNameLst>
                                          </p:cBhvr>
                                          <p:tavLst>
                                            <p:tav tm="0">
                                              <p:val>
                                                <p:fltVal val="0.5"/>
                                              </p:val>
                                            </p:tav>
                                            <p:tav tm="100000">
                                              <p:val>
                                                <p:strVal val="#ppt_x"/>
                                              </p:val>
                                            </p:tav>
                                          </p:tavLst>
                                        </p:anim>
                                        <p:anim calcmode="lin" valueType="num">
                                          <p:cBhvr>
                                            <p:cTn id="174" dur="500" fill="hold"/>
                                            <p:tgtEl>
                                              <p:spTgt spid="254"/>
                                            </p:tgtEl>
                                            <p:attrNameLst>
                                              <p:attrName>ppt_y</p:attrName>
                                            </p:attrNameLst>
                                          </p:cBhvr>
                                          <p:tavLst>
                                            <p:tav tm="0">
                                              <p:val>
                                                <p:fltVal val="0.5"/>
                                              </p:val>
                                            </p:tav>
                                            <p:tav tm="100000">
                                              <p:val>
                                                <p:strVal val="#ppt_y"/>
                                              </p:val>
                                            </p:tav>
                                          </p:tavLst>
                                        </p:anim>
                                      </p:childTnLst>
                                    </p:cTn>
                                  </p:par>
                                  <p:par>
                                    <p:cTn id="175" presetID="23" presetClass="entr" presetSubtype="528" fill="hold" nodeType="withEffect">
                                      <p:stCondLst>
                                        <p:cond delay="600"/>
                                      </p:stCondLst>
                                      <p:childTnLst>
                                        <p:set>
                                          <p:cBhvr>
                                            <p:cTn id="176" dur="1" fill="hold">
                                              <p:stCondLst>
                                                <p:cond delay="0"/>
                                              </p:stCondLst>
                                            </p:cTn>
                                            <p:tgtEl>
                                              <p:spTgt spid="257"/>
                                            </p:tgtEl>
                                            <p:attrNameLst>
                                              <p:attrName>style.visibility</p:attrName>
                                            </p:attrNameLst>
                                          </p:cBhvr>
                                          <p:to>
                                            <p:strVal val="visible"/>
                                          </p:to>
                                        </p:set>
                                        <p:anim calcmode="lin" valueType="num">
                                          <p:cBhvr>
                                            <p:cTn id="177" dur="500" fill="hold"/>
                                            <p:tgtEl>
                                              <p:spTgt spid="257"/>
                                            </p:tgtEl>
                                            <p:attrNameLst>
                                              <p:attrName>ppt_w</p:attrName>
                                            </p:attrNameLst>
                                          </p:cBhvr>
                                          <p:tavLst>
                                            <p:tav tm="0">
                                              <p:val>
                                                <p:fltVal val="0"/>
                                              </p:val>
                                            </p:tav>
                                            <p:tav tm="100000">
                                              <p:val>
                                                <p:strVal val="#ppt_w"/>
                                              </p:val>
                                            </p:tav>
                                          </p:tavLst>
                                        </p:anim>
                                        <p:anim calcmode="lin" valueType="num">
                                          <p:cBhvr>
                                            <p:cTn id="178" dur="500" fill="hold"/>
                                            <p:tgtEl>
                                              <p:spTgt spid="257"/>
                                            </p:tgtEl>
                                            <p:attrNameLst>
                                              <p:attrName>ppt_h</p:attrName>
                                            </p:attrNameLst>
                                          </p:cBhvr>
                                          <p:tavLst>
                                            <p:tav tm="0">
                                              <p:val>
                                                <p:fltVal val="0"/>
                                              </p:val>
                                            </p:tav>
                                            <p:tav tm="100000">
                                              <p:val>
                                                <p:strVal val="#ppt_h"/>
                                              </p:val>
                                            </p:tav>
                                          </p:tavLst>
                                        </p:anim>
                                        <p:anim calcmode="lin" valueType="num">
                                          <p:cBhvr>
                                            <p:cTn id="179" dur="500" fill="hold"/>
                                            <p:tgtEl>
                                              <p:spTgt spid="257"/>
                                            </p:tgtEl>
                                            <p:attrNameLst>
                                              <p:attrName>ppt_x</p:attrName>
                                            </p:attrNameLst>
                                          </p:cBhvr>
                                          <p:tavLst>
                                            <p:tav tm="0">
                                              <p:val>
                                                <p:fltVal val="0.5"/>
                                              </p:val>
                                            </p:tav>
                                            <p:tav tm="100000">
                                              <p:val>
                                                <p:strVal val="#ppt_x"/>
                                              </p:val>
                                            </p:tav>
                                          </p:tavLst>
                                        </p:anim>
                                        <p:anim calcmode="lin" valueType="num">
                                          <p:cBhvr>
                                            <p:cTn id="180" dur="500" fill="hold"/>
                                            <p:tgtEl>
                                              <p:spTgt spid="257"/>
                                            </p:tgtEl>
                                            <p:attrNameLst>
                                              <p:attrName>ppt_y</p:attrName>
                                            </p:attrNameLst>
                                          </p:cBhvr>
                                          <p:tavLst>
                                            <p:tav tm="0">
                                              <p:val>
                                                <p:fltVal val="0.5"/>
                                              </p:val>
                                            </p:tav>
                                            <p:tav tm="100000">
                                              <p:val>
                                                <p:strVal val="#ppt_y"/>
                                              </p:val>
                                            </p:tav>
                                          </p:tavLst>
                                        </p:anim>
                                      </p:childTnLst>
                                    </p:cTn>
                                  </p:par>
                                  <p:par>
                                    <p:cTn id="181" presetID="23" presetClass="entr" presetSubtype="528" fill="hold" nodeType="withEffect">
                                      <p:stCondLst>
                                        <p:cond delay="300"/>
                                      </p:stCondLst>
                                      <p:childTnLst>
                                        <p:set>
                                          <p:cBhvr>
                                            <p:cTn id="182" dur="1" fill="hold">
                                              <p:stCondLst>
                                                <p:cond delay="0"/>
                                              </p:stCondLst>
                                            </p:cTn>
                                            <p:tgtEl>
                                              <p:spTgt spid="260"/>
                                            </p:tgtEl>
                                            <p:attrNameLst>
                                              <p:attrName>style.visibility</p:attrName>
                                            </p:attrNameLst>
                                          </p:cBhvr>
                                          <p:to>
                                            <p:strVal val="visible"/>
                                          </p:to>
                                        </p:set>
                                        <p:anim calcmode="lin" valueType="num">
                                          <p:cBhvr>
                                            <p:cTn id="183" dur="500" fill="hold"/>
                                            <p:tgtEl>
                                              <p:spTgt spid="260"/>
                                            </p:tgtEl>
                                            <p:attrNameLst>
                                              <p:attrName>ppt_w</p:attrName>
                                            </p:attrNameLst>
                                          </p:cBhvr>
                                          <p:tavLst>
                                            <p:tav tm="0">
                                              <p:val>
                                                <p:fltVal val="0"/>
                                              </p:val>
                                            </p:tav>
                                            <p:tav tm="100000">
                                              <p:val>
                                                <p:strVal val="#ppt_w"/>
                                              </p:val>
                                            </p:tav>
                                          </p:tavLst>
                                        </p:anim>
                                        <p:anim calcmode="lin" valueType="num">
                                          <p:cBhvr>
                                            <p:cTn id="184" dur="500" fill="hold"/>
                                            <p:tgtEl>
                                              <p:spTgt spid="260"/>
                                            </p:tgtEl>
                                            <p:attrNameLst>
                                              <p:attrName>ppt_h</p:attrName>
                                            </p:attrNameLst>
                                          </p:cBhvr>
                                          <p:tavLst>
                                            <p:tav tm="0">
                                              <p:val>
                                                <p:fltVal val="0"/>
                                              </p:val>
                                            </p:tav>
                                            <p:tav tm="100000">
                                              <p:val>
                                                <p:strVal val="#ppt_h"/>
                                              </p:val>
                                            </p:tav>
                                          </p:tavLst>
                                        </p:anim>
                                        <p:anim calcmode="lin" valueType="num">
                                          <p:cBhvr>
                                            <p:cTn id="185" dur="500" fill="hold"/>
                                            <p:tgtEl>
                                              <p:spTgt spid="260"/>
                                            </p:tgtEl>
                                            <p:attrNameLst>
                                              <p:attrName>ppt_x</p:attrName>
                                            </p:attrNameLst>
                                          </p:cBhvr>
                                          <p:tavLst>
                                            <p:tav tm="0">
                                              <p:val>
                                                <p:fltVal val="0.5"/>
                                              </p:val>
                                            </p:tav>
                                            <p:tav tm="100000">
                                              <p:val>
                                                <p:strVal val="#ppt_x"/>
                                              </p:val>
                                            </p:tav>
                                          </p:tavLst>
                                        </p:anim>
                                        <p:anim calcmode="lin" valueType="num">
                                          <p:cBhvr>
                                            <p:cTn id="186" dur="500" fill="hold"/>
                                            <p:tgtEl>
                                              <p:spTgt spid="260"/>
                                            </p:tgtEl>
                                            <p:attrNameLst>
                                              <p:attrName>ppt_y</p:attrName>
                                            </p:attrNameLst>
                                          </p:cBhvr>
                                          <p:tavLst>
                                            <p:tav tm="0">
                                              <p:val>
                                                <p:fltVal val="0.5"/>
                                              </p:val>
                                            </p:tav>
                                            <p:tav tm="100000">
                                              <p:val>
                                                <p:strVal val="#ppt_y"/>
                                              </p:val>
                                            </p:tav>
                                          </p:tavLst>
                                        </p:anim>
                                      </p:childTnLst>
                                    </p:cTn>
                                  </p:par>
                                  <p:par>
                                    <p:cTn id="187" presetID="23" presetClass="entr" presetSubtype="528" fill="hold" nodeType="withEffect">
                                      <p:stCondLst>
                                        <p:cond delay="600"/>
                                      </p:stCondLst>
                                      <p:childTnLst>
                                        <p:set>
                                          <p:cBhvr>
                                            <p:cTn id="188" dur="1" fill="hold">
                                              <p:stCondLst>
                                                <p:cond delay="0"/>
                                              </p:stCondLst>
                                            </p:cTn>
                                            <p:tgtEl>
                                              <p:spTgt spid="263"/>
                                            </p:tgtEl>
                                            <p:attrNameLst>
                                              <p:attrName>style.visibility</p:attrName>
                                            </p:attrNameLst>
                                          </p:cBhvr>
                                          <p:to>
                                            <p:strVal val="visible"/>
                                          </p:to>
                                        </p:set>
                                        <p:anim calcmode="lin" valueType="num">
                                          <p:cBhvr>
                                            <p:cTn id="189" dur="500" fill="hold"/>
                                            <p:tgtEl>
                                              <p:spTgt spid="263"/>
                                            </p:tgtEl>
                                            <p:attrNameLst>
                                              <p:attrName>ppt_w</p:attrName>
                                            </p:attrNameLst>
                                          </p:cBhvr>
                                          <p:tavLst>
                                            <p:tav tm="0">
                                              <p:val>
                                                <p:fltVal val="0"/>
                                              </p:val>
                                            </p:tav>
                                            <p:tav tm="100000">
                                              <p:val>
                                                <p:strVal val="#ppt_w"/>
                                              </p:val>
                                            </p:tav>
                                          </p:tavLst>
                                        </p:anim>
                                        <p:anim calcmode="lin" valueType="num">
                                          <p:cBhvr>
                                            <p:cTn id="190" dur="500" fill="hold"/>
                                            <p:tgtEl>
                                              <p:spTgt spid="263"/>
                                            </p:tgtEl>
                                            <p:attrNameLst>
                                              <p:attrName>ppt_h</p:attrName>
                                            </p:attrNameLst>
                                          </p:cBhvr>
                                          <p:tavLst>
                                            <p:tav tm="0">
                                              <p:val>
                                                <p:fltVal val="0"/>
                                              </p:val>
                                            </p:tav>
                                            <p:tav tm="100000">
                                              <p:val>
                                                <p:strVal val="#ppt_h"/>
                                              </p:val>
                                            </p:tav>
                                          </p:tavLst>
                                        </p:anim>
                                        <p:anim calcmode="lin" valueType="num">
                                          <p:cBhvr>
                                            <p:cTn id="191" dur="500" fill="hold"/>
                                            <p:tgtEl>
                                              <p:spTgt spid="263"/>
                                            </p:tgtEl>
                                            <p:attrNameLst>
                                              <p:attrName>ppt_x</p:attrName>
                                            </p:attrNameLst>
                                          </p:cBhvr>
                                          <p:tavLst>
                                            <p:tav tm="0">
                                              <p:val>
                                                <p:fltVal val="0.5"/>
                                              </p:val>
                                            </p:tav>
                                            <p:tav tm="100000">
                                              <p:val>
                                                <p:strVal val="#ppt_x"/>
                                              </p:val>
                                            </p:tav>
                                          </p:tavLst>
                                        </p:anim>
                                        <p:anim calcmode="lin" valueType="num">
                                          <p:cBhvr>
                                            <p:cTn id="192" dur="500" fill="hold"/>
                                            <p:tgtEl>
                                              <p:spTgt spid="263"/>
                                            </p:tgtEl>
                                            <p:attrNameLst>
                                              <p:attrName>ppt_y</p:attrName>
                                            </p:attrNameLst>
                                          </p:cBhvr>
                                          <p:tavLst>
                                            <p:tav tm="0">
                                              <p:val>
                                                <p:fltVal val="0.5"/>
                                              </p:val>
                                            </p:tav>
                                            <p:tav tm="100000">
                                              <p:val>
                                                <p:strVal val="#ppt_y"/>
                                              </p:val>
                                            </p:tav>
                                          </p:tavLst>
                                        </p:anim>
                                      </p:childTnLst>
                                    </p:cTn>
                                  </p:par>
                                  <p:par>
                                    <p:cTn id="193" presetID="23" presetClass="entr" presetSubtype="528" fill="hold" nodeType="withEffect">
                                      <p:stCondLst>
                                        <p:cond delay="600"/>
                                      </p:stCondLst>
                                      <p:childTnLst>
                                        <p:set>
                                          <p:cBhvr>
                                            <p:cTn id="194" dur="1" fill="hold">
                                              <p:stCondLst>
                                                <p:cond delay="0"/>
                                              </p:stCondLst>
                                            </p:cTn>
                                            <p:tgtEl>
                                              <p:spTgt spid="266"/>
                                            </p:tgtEl>
                                            <p:attrNameLst>
                                              <p:attrName>style.visibility</p:attrName>
                                            </p:attrNameLst>
                                          </p:cBhvr>
                                          <p:to>
                                            <p:strVal val="visible"/>
                                          </p:to>
                                        </p:set>
                                        <p:anim calcmode="lin" valueType="num">
                                          <p:cBhvr>
                                            <p:cTn id="195" dur="500" fill="hold"/>
                                            <p:tgtEl>
                                              <p:spTgt spid="266"/>
                                            </p:tgtEl>
                                            <p:attrNameLst>
                                              <p:attrName>ppt_w</p:attrName>
                                            </p:attrNameLst>
                                          </p:cBhvr>
                                          <p:tavLst>
                                            <p:tav tm="0">
                                              <p:val>
                                                <p:fltVal val="0"/>
                                              </p:val>
                                            </p:tav>
                                            <p:tav tm="100000">
                                              <p:val>
                                                <p:strVal val="#ppt_w"/>
                                              </p:val>
                                            </p:tav>
                                          </p:tavLst>
                                        </p:anim>
                                        <p:anim calcmode="lin" valueType="num">
                                          <p:cBhvr>
                                            <p:cTn id="196" dur="500" fill="hold"/>
                                            <p:tgtEl>
                                              <p:spTgt spid="266"/>
                                            </p:tgtEl>
                                            <p:attrNameLst>
                                              <p:attrName>ppt_h</p:attrName>
                                            </p:attrNameLst>
                                          </p:cBhvr>
                                          <p:tavLst>
                                            <p:tav tm="0">
                                              <p:val>
                                                <p:fltVal val="0"/>
                                              </p:val>
                                            </p:tav>
                                            <p:tav tm="100000">
                                              <p:val>
                                                <p:strVal val="#ppt_h"/>
                                              </p:val>
                                            </p:tav>
                                          </p:tavLst>
                                        </p:anim>
                                        <p:anim calcmode="lin" valueType="num">
                                          <p:cBhvr>
                                            <p:cTn id="197" dur="500" fill="hold"/>
                                            <p:tgtEl>
                                              <p:spTgt spid="266"/>
                                            </p:tgtEl>
                                            <p:attrNameLst>
                                              <p:attrName>ppt_x</p:attrName>
                                            </p:attrNameLst>
                                          </p:cBhvr>
                                          <p:tavLst>
                                            <p:tav tm="0">
                                              <p:val>
                                                <p:fltVal val="0.5"/>
                                              </p:val>
                                            </p:tav>
                                            <p:tav tm="100000">
                                              <p:val>
                                                <p:strVal val="#ppt_x"/>
                                              </p:val>
                                            </p:tav>
                                          </p:tavLst>
                                        </p:anim>
                                        <p:anim calcmode="lin" valueType="num">
                                          <p:cBhvr>
                                            <p:cTn id="198" dur="500" fill="hold"/>
                                            <p:tgtEl>
                                              <p:spTgt spid="266"/>
                                            </p:tgtEl>
                                            <p:attrNameLst>
                                              <p:attrName>ppt_y</p:attrName>
                                            </p:attrNameLst>
                                          </p:cBhvr>
                                          <p:tavLst>
                                            <p:tav tm="0">
                                              <p:val>
                                                <p:fltVal val="0.5"/>
                                              </p:val>
                                            </p:tav>
                                            <p:tav tm="100000">
                                              <p:val>
                                                <p:strVal val="#ppt_y"/>
                                              </p:val>
                                            </p:tav>
                                          </p:tavLst>
                                        </p:anim>
                                      </p:childTnLst>
                                    </p:cTn>
                                  </p:par>
                                  <p:par>
                                    <p:cTn id="199" presetID="26" presetClass="emph" presetSubtype="0" repeatCount="3000" fill="hold" nodeType="withEffect">
                                      <p:stCondLst>
                                        <p:cond delay="600"/>
                                      </p:stCondLst>
                                      <p:childTnLst>
                                        <p:animEffect transition="out" filter="fade">
                                          <p:cBhvr>
                                            <p:cTn id="200" dur="500" tmFilter="0, 0; .2, .5; .8, .5; 1, 0"/>
                                            <p:tgtEl>
                                              <p:spTgt spid="230"/>
                                            </p:tgtEl>
                                          </p:cBhvr>
                                        </p:animEffect>
                                        <p:animScale>
                                          <p:cBhvr>
                                            <p:cTn id="201" dur="250" autoRev="1" fill="hold"/>
                                            <p:tgtEl>
                                              <p:spTgt spid="230"/>
                                            </p:tgtEl>
                                          </p:cBhvr>
                                          <p:by x="105000" y="105000"/>
                                        </p:animScale>
                                      </p:childTnLst>
                                    </p:cTn>
                                  </p:par>
                                  <p:par>
                                    <p:cTn id="202" presetID="26" presetClass="emph" presetSubtype="0" repeatCount="3000" fill="hold" nodeType="withEffect">
                                      <p:stCondLst>
                                        <p:cond delay="710"/>
                                      </p:stCondLst>
                                      <p:childTnLst>
                                        <p:animEffect transition="out" filter="fade">
                                          <p:cBhvr>
                                            <p:cTn id="203" dur="500" tmFilter="0, 0; .2, .5; .8, .5; 1, 0"/>
                                            <p:tgtEl>
                                              <p:spTgt spid="251"/>
                                            </p:tgtEl>
                                          </p:cBhvr>
                                        </p:animEffect>
                                        <p:animScale>
                                          <p:cBhvr>
                                            <p:cTn id="204" dur="250" autoRev="1" fill="hold"/>
                                            <p:tgtEl>
                                              <p:spTgt spid="251"/>
                                            </p:tgtEl>
                                          </p:cBhvr>
                                          <p:by x="105000" y="105000"/>
                                        </p:animScale>
                                      </p:childTnLst>
                                    </p:cTn>
                                  </p:par>
                                  <p:par>
                                    <p:cTn id="205" presetID="26" presetClass="emph" presetSubtype="0" repeatCount="3000" fill="hold" nodeType="withEffect">
                                      <p:stCondLst>
                                        <p:cond delay="410"/>
                                      </p:stCondLst>
                                      <p:childTnLst>
                                        <p:animEffect transition="out" filter="fade">
                                          <p:cBhvr>
                                            <p:cTn id="206" dur="500" tmFilter="0, 0; .2, .5; .8, .5; 1, 0"/>
                                            <p:tgtEl>
                                              <p:spTgt spid="257"/>
                                            </p:tgtEl>
                                          </p:cBhvr>
                                        </p:animEffect>
                                        <p:animScale>
                                          <p:cBhvr>
                                            <p:cTn id="207" dur="250" autoRev="1" fill="hold"/>
                                            <p:tgtEl>
                                              <p:spTgt spid="257"/>
                                            </p:tgtEl>
                                          </p:cBhvr>
                                          <p:by x="105000" y="105000"/>
                                        </p:animScale>
                                      </p:childTnLst>
                                    </p:cTn>
                                  </p:par>
                                  <p:par>
                                    <p:cTn id="208" presetID="26" presetClass="emph" presetSubtype="0" repeatCount="3000" fill="hold" nodeType="withEffect">
                                      <p:stCondLst>
                                        <p:cond delay="810"/>
                                      </p:stCondLst>
                                      <p:childTnLst>
                                        <p:animEffect transition="out" filter="fade">
                                          <p:cBhvr>
                                            <p:cTn id="209" dur="500" tmFilter="0, 0; .2, .5; .8, .5; 1, 0"/>
                                            <p:tgtEl>
                                              <p:spTgt spid="260"/>
                                            </p:tgtEl>
                                          </p:cBhvr>
                                        </p:animEffect>
                                        <p:animScale>
                                          <p:cBhvr>
                                            <p:cTn id="210" dur="250" autoRev="1" fill="hold"/>
                                            <p:tgtEl>
                                              <p:spTgt spid="260"/>
                                            </p:tgtEl>
                                          </p:cBhvr>
                                          <p:by x="105000" y="105000"/>
                                        </p:animScale>
                                      </p:childTnLst>
                                    </p:cTn>
                                  </p:par>
                                </p:childTnLst>
                              </p:cTn>
                            </p:par>
                            <p:par>
                              <p:cTn id="211" fill="hold">
                                <p:stCondLst>
                                  <p:cond delay="10350"/>
                                </p:stCondLst>
                                <p:childTnLst>
                                  <p:par>
                                    <p:cTn id="212" presetID="26" presetClass="emph" presetSubtype="0" fill="hold" grpId="1" nodeType="afterEffect">
                                      <p:stCondLst>
                                        <p:cond delay="0"/>
                                      </p:stCondLst>
                                      <p:childTnLst>
                                        <p:animEffect transition="out" filter="fade">
                                          <p:cBhvr>
                                            <p:cTn id="213" dur="500" tmFilter="0, 0; .2, .5; .8, .5; 1, 0"/>
                                            <p:tgtEl>
                                              <p:spTgt spid="193"/>
                                            </p:tgtEl>
                                          </p:cBhvr>
                                        </p:animEffect>
                                        <p:animScale>
                                          <p:cBhvr>
                                            <p:cTn id="214" dur="250" autoRev="1" fill="hold"/>
                                            <p:tgtEl>
                                              <p:spTgt spid="193"/>
                                            </p:tgtEl>
                                          </p:cBhvr>
                                          <p:by x="105000" y="105000"/>
                                        </p:animScale>
                                      </p:childTnLst>
                                    </p:cTn>
                                  </p:par>
                                </p:childTnLst>
                              </p:cTn>
                            </p:par>
                            <p:par>
                              <p:cTn id="215" fill="hold">
                                <p:stCondLst>
                                  <p:cond delay="10850"/>
                                </p:stCondLst>
                                <p:childTnLst>
                                  <p:par>
                                    <p:cTn id="216" presetID="10" presetClass="entr" presetSubtype="0" fill="hold" grpId="0" nodeType="afterEffect">
                                      <p:stCondLst>
                                        <p:cond delay="0"/>
                                      </p:stCondLst>
                                      <p:childTnLst>
                                        <p:set>
                                          <p:cBhvr>
                                            <p:cTn id="217" dur="1" fill="hold">
                                              <p:stCondLst>
                                                <p:cond delay="0"/>
                                              </p:stCondLst>
                                            </p:cTn>
                                            <p:tgtEl>
                                              <p:spTgt spid="117"/>
                                            </p:tgtEl>
                                            <p:attrNameLst>
                                              <p:attrName>style.visibility</p:attrName>
                                            </p:attrNameLst>
                                          </p:cBhvr>
                                          <p:to>
                                            <p:strVal val="visible"/>
                                          </p:to>
                                        </p:set>
                                        <p:animEffect transition="in" filter="fade">
                                          <p:cBhvr>
                                            <p:cTn id="218" dur="500"/>
                                            <p:tgtEl>
                                              <p:spTgt spid="117"/>
                                            </p:tgtEl>
                                          </p:cBhvr>
                                        </p:animEffect>
                                      </p:childTnLst>
                                    </p:cTn>
                                  </p:par>
                                </p:childTnLst>
                              </p:cTn>
                            </p:par>
                          </p:childTnLst>
                        </p:cTn>
                      </p:par>
                      <p:par>
                        <p:cTn id="219" fill="hold">
                          <p:stCondLst>
                            <p:cond delay="indefinite"/>
                          </p:stCondLst>
                          <p:childTnLst>
                            <p:par>
                              <p:cTn id="220" fill="hold">
                                <p:stCondLst>
                                  <p:cond delay="0"/>
                                </p:stCondLst>
                                <p:childTnLst>
                                  <p:par>
                                    <p:cTn id="221" presetID="16" presetClass="entr" presetSubtype="21" fill="hold" grpId="0" nodeType="clickEffect">
                                      <p:stCondLst>
                                        <p:cond delay="0"/>
                                      </p:stCondLst>
                                      <p:childTnLst>
                                        <p:set>
                                          <p:cBhvr>
                                            <p:cTn id="222" dur="1" fill="hold">
                                              <p:stCondLst>
                                                <p:cond delay="0"/>
                                              </p:stCondLst>
                                            </p:cTn>
                                            <p:tgtEl>
                                              <p:spTgt spid="2"/>
                                            </p:tgtEl>
                                            <p:attrNameLst>
                                              <p:attrName>style.visibility</p:attrName>
                                            </p:attrNameLst>
                                          </p:cBhvr>
                                          <p:to>
                                            <p:strVal val="visible"/>
                                          </p:to>
                                        </p:set>
                                        <p:animEffect transition="in" filter="barn(inVertical)">
                                          <p:cBhvr>
                                            <p:cTn id="223" dur="500"/>
                                            <p:tgtEl>
                                              <p:spTgt spid="2"/>
                                            </p:tgtEl>
                                          </p:cBhvr>
                                        </p:animEffect>
                                      </p:childTnLst>
                                    </p:cTn>
                                  </p:par>
                                </p:childTnLst>
                              </p:cTn>
                            </p:par>
                          </p:childTnLst>
                        </p:cTn>
                      </p:par>
                      <p:par>
                        <p:cTn id="224" fill="hold">
                          <p:stCondLst>
                            <p:cond delay="indefinite"/>
                          </p:stCondLst>
                          <p:childTnLst>
                            <p:par>
                              <p:cTn id="225" fill="hold">
                                <p:stCondLst>
                                  <p:cond delay="0"/>
                                </p:stCondLst>
                                <p:childTnLst>
                                  <p:par>
                                    <p:cTn id="226" presetID="8" presetClass="entr" presetSubtype="16" fill="hold" grpId="0" nodeType="clickEffect">
                                      <p:stCondLst>
                                        <p:cond delay="0"/>
                                      </p:stCondLst>
                                      <p:childTnLst>
                                        <p:set>
                                          <p:cBhvr>
                                            <p:cTn id="227" dur="1" fill="hold">
                                              <p:stCondLst>
                                                <p:cond delay="0"/>
                                              </p:stCondLst>
                                            </p:cTn>
                                            <p:tgtEl>
                                              <p:spTgt spid="3"/>
                                            </p:tgtEl>
                                            <p:attrNameLst>
                                              <p:attrName>style.visibility</p:attrName>
                                            </p:attrNameLst>
                                          </p:cBhvr>
                                          <p:to>
                                            <p:strVal val="visible"/>
                                          </p:to>
                                        </p:set>
                                        <p:animEffect transition="in" filter="diamond(in)">
                                          <p:cBhvr>
                                            <p:cTn id="228" dur="2000"/>
                                            <p:tgtEl>
                                              <p:spTgt spid="3"/>
                                            </p:tgtEl>
                                          </p:cBhvr>
                                        </p:animEffect>
                                      </p:childTnLst>
                                    </p:cTn>
                                  </p:par>
                                </p:childTnLst>
                              </p:cTn>
                            </p:par>
                          </p:childTnLst>
                        </p:cTn>
                      </p:par>
                      <p:par>
                        <p:cTn id="229" fill="hold">
                          <p:stCondLst>
                            <p:cond delay="indefinite"/>
                          </p:stCondLst>
                          <p:childTnLst>
                            <p:par>
                              <p:cTn id="230" fill="hold">
                                <p:stCondLst>
                                  <p:cond delay="0"/>
                                </p:stCondLst>
                                <p:childTnLst>
                                  <p:par>
                                    <p:cTn id="231" presetID="14" presetClass="entr" presetSubtype="10" fill="hold" grpId="0" nodeType="clickEffect">
                                      <p:stCondLst>
                                        <p:cond delay="0"/>
                                      </p:stCondLst>
                                      <p:childTnLst>
                                        <p:set>
                                          <p:cBhvr>
                                            <p:cTn id="232" dur="1" fill="hold">
                                              <p:stCondLst>
                                                <p:cond delay="0"/>
                                              </p:stCondLst>
                                            </p:cTn>
                                            <p:tgtEl>
                                              <p:spTgt spid="9"/>
                                            </p:tgtEl>
                                            <p:attrNameLst>
                                              <p:attrName>style.visibility</p:attrName>
                                            </p:attrNameLst>
                                          </p:cBhvr>
                                          <p:to>
                                            <p:strVal val="visible"/>
                                          </p:to>
                                        </p:set>
                                        <p:animEffect transition="in" filter="randombar(horizontal)">
                                          <p:cBhvr>
                                            <p:cTn id="233" dur="500"/>
                                            <p:tgtEl>
                                              <p:spTgt spid="9"/>
                                            </p:tgtEl>
                                          </p:cBhvr>
                                        </p:animEffect>
                                      </p:childTnLst>
                                    </p:cTn>
                                  </p:par>
                                </p:childTnLst>
                              </p:cTn>
                            </p:par>
                          </p:childTnLst>
                        </p:cTn>
                      </p:par>
                      <p:par>
                        <p:cTn id="234" fill="hold">
                          <p:stCondLst>
                            <p:cond delay="indefinite"/>
                          </p:stCondLst>
                          <p:childTnLst>
                            <p:par>
                              <p:cTn id="235" fill="hold">
                                <p:stCondLst>
                                  <p:cond delay="0"/>
                                </p:stCondLst>
                                <p:childTnLst>
                                  <p:par>
                                    <p:cTn id="236" presetID="4" presetClass="entr" presetSubtype="16" fill="hold" grpId="0" nodeType="clickEffect">
                                      <p:stCondLst>
                                        <p:cond delay="0"/>
                                      </p:stCondLst>
                                      <p:childTnLst>
                                        <p:set>
                                          <p:cBhvr>
                                            <p:cTn id="237" dur="1" fill="hold">
                                              <p:stCondLst>
                                                <p:cond delay="0"/>
                                              </p:stCondLst>
                                            </p:cTn>
                                            <p:tgtEl>
                                              <p:spTgt spid="15"/>
                                            </p:tgtEl>
                                            <p:attrNameLst>
                                              <p:attrName>style.visibility</p:attrName>
                                            </p:attrNameLst>
                                          </p:cBhvr>
                                          <p:to>
                                            <p:strVal val="visible"/>
                                          </p:to>
                                        </p:set>
                                        <p:animEffect transition="in" filter="box(in)">
                                          <p:cBhvr>
                                            <p:cTn id="23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ldLvl="0" animBg="1"/>
          <p:bldP spid="221" grpId="0" bldLvl="0" animBg="1"/>
          <p:bldP spid="222" grpId="0" bldLvl="0" animBg="1"/>
          <p:bldP spid="223" grpId="0" bldLvl="0" animBg="1"/>
          <p:bldP spid="219" grpId="0" bldLvl="0" animBg="1"/>
          <p:bldP spid="96" grpId="0" animBg="1"/>
          <p:bldP spid="97" grpId="0" bldLvl="0" animBg="1"/>
          <p:bldP spid="192" grpId="0"/>
          <p:bldP spid="193" grpId="0"/>
          <p:bldP spid="193" grpId="1"/>
          <p:bldP spid="214" grpId="0"/>
          <p:bldP spid="215" grpId="0"/>
          <p:bldP spid="216" grpId="0"/>
          <p:bldP spid="217" grpId="0"/>
          <p:bldP spid="218" grpId="0"/>
          <p:bldP spid="117" grpId="0"/>
          <p:bldP spid="2" grpId="0"/>
          <p:bldP spid="3" grpId="0"/>
          <p:bldP spid="9"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1500" fill="hold"/>
                                            <p:tgtEl>
                                              <p:spTgt spid="189"/>
                                            </p:tgtEl>
                                            <p:attrNameLst>
                                              <p:attrName>ppt_x</p:attrName>
                                            </p:attrNameLst>
                                          </p:cBhvr>
                                          <p:tavLst>
                                            <p:tav tm="0">
                                              <p:val>
                                                <p:strVal val="0-#ppt_w/2"/>
                                              </p:val>
                                            </p:tav>
                                            <p:tav tm="100000">
                                              <p:val>
                                                <p:strVal val="#ppt_x"/>
                                              </p:val>
                                            </p:tav>
                                          </p:tavLst>
                                        </p:anim>
                                        <p:anim calcmode="lin" valueType="num">
                                          <p:cBhvr additive="base">
                                            <p:cTn id="8" dur="1500" fill="hold"/>
                                            <p:tgtEl>
                                              <p:spTgt spid="18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500"/>
                                            <p:tgtEl>
                                              <p:spTgt spid="96"/>
                                            </p:tgtEl>
                                          </p:cBhvr>
                                        </p:animEffect>
                                      </p:childTnLst>
                                    </p:cTn>
                                  </p:par>
                                </p:childTnLst>
                              </p:cTn>
                            </p:par>
                            <p:par>
                              <p:cTn id="16" fill="hold">
                                <p:stCondLst>
                                  <p:cond delay="2000"/>
                                </p:stCondLst>
                                <p:childTnLst>
                                  <p:par>
                                    <p:cTn id="17" presetID="17" presetClass="entr" presetSubtype="1" fill="hold" grpId="0" nodeType="afterEffect">
                                      <p:stCondLst>
                                        <p:cond delay="0"/>
                                      </p:stCondLst>
                                      <p:iterate type="lt">
                                        <p:tmPct val="40000"/>
                                      </p:iterate>
                                      <p:childTnLst>
                                        <p:set>
                                          <p:cBhvr>
                                            <p:cTn id="18" dur="1" fill="hold">
                                              <p:stCondLst>
                                                <p:cond delay="0"/>
                                              </p:stCondLst>
                                            </p:cTn>
                                            <p:tgtEl>
                                              <p:spTgt spid="192"/>
                                            </p:tgtEl>
                                            <p:attrNameLst>
                                              <p:attrName>style.visibility</p:attrName>
                                            </p:attrNameLst>
                                          </p:cBhvr>
                                          <p:to>
                                            <p:strVal val="visible"/>
                                          </p:to>
                                        </p:set>
                                        <p:anim calcmode="lin" valueType="num">
                                          <p:cBhvr>
                                            <p:cTn id="19" dur="250" fill="hold"/>
                                            <p:tgtEl>
                                              <p:spTgt spid="192"/>
                                            </p:tgtEl>
                                            <p:attrNameLst>
                                              <p:attrName>ppt_x</p:attrName>
                                            </p:attrNameLst>
                                          </p:cBhvr>
                                          <p:tavLst>
                                            <p:tav tm="0">
                                              <p:val>
                                                <p:strVal val="#ppt_x"/>
                                              </p:val>
                                            </p:tav>
                                            <p:tav tm="100000">
                                              <p:val>
                                                <p:strVal val="#ppt_x"/>
                                              </p:val>
                                            </p:tav>
                                          </p:tavLst>
                                        </p:anim>
                                        <p:anim calcmode="lin" valueType="num">
                                          <p:cBhvr>
                                            <p:cTn id="20" dur="250" fill="hold"/>
                                            <p:tgtEl>
                                              <p:spTgt spid="192"/>
                                            </p:tgtEl>
                                            <p:attrNameLst>
                                              <p:attrName>ppt_y</p:attrName>
                                            </p:attrNameLst>
                                          </p:cBhvr>
                                          <p:tavLst>
                                            <p:tav tm="0">
                                              <p:val>
                                                <p:strVal val="#ppt_y-#ppt_h/2"/>
                                              </p:val>
                                            </p:tav>
                                            <p:tav tm="100000">
                                              <p:val>
                                                <p:strVal val="#ppt_y"/>
                                              </p:val>
                                            </p:tav>
                                          </p:tavLst>
                                        </p:anim>
                                        <p:anim calcmode="lin" valueType="num">
                                          <p:cBhvr>
                                            <p:cTn id="21" dur="250" fill="hold"/>
                                            <p:tgtEl>
                                              <p:spTgt spid="192"/>
                                            </p:tgtEl>
                                            <p:attrNameLst>
                                              <p:attrName>ppt_w</p:attrName>
                                            </p:attrNameLst>
                                          </p:cBhvr>
                                          <p:tavLst>
                                            <p:tav tm="0">
                                              <p:val>
                                                <p:strVal val="#ppt_w"/>
                                              </p:val>
                                            </p:tav>
                                            <p:tav tm="100000">
                                              <p:val>
                                                <p:strVal val="#ppt_w"/>
                                              </p:val>
                                            </p:tav>
                                          </p:tavLst>
                                        </p:anim>
                                        <p:anim calcmode="lin" valueType="num">
                                          <p:cBhvr>
                                            <p:cTn id="22" dur="250" fill="hold"/>
                                            <p:tgtEl>
                                              <p:spTgt spid="192"/>
                                            </p:tgtEl>
                                            <p:attrNameLst>
                                              <p:attrName>ppt_h</p:attrName>
                                            </p:attrNameLst>
                                          </p:cBhvr>
                                          <p:tavLst>
                                            <p:tav tm="0">
                                              <p:val>
                                                <p:fltVal val="0"/>
                                              </p:val>
                                            </p:tav>
                                            <p:tav tm="100000">
                                              <p:val>
                                                <p:strVal val="#ppt_h"/>
                                              </p:val>
                                            </p:tav>
                                          </p:tavLst>
                                        </p:anim>
                                      </p:childTnLst>
                                    </p:cTn>
                                  </p:par>
                                </p:childTnLst>
                              </p:cTn>
                            </p:par>
                            <p:par>
                              <p:cTn id="23" fill="hold">
                                <p:stCondLst>
                                  <p:cond delay="1350"/>
                                </p:stCondLst>
                                <p:childTnLst>
                                  <p:par>
                                    <p:cTn id="24" presetID="53" presetClass="entr" presetSubtype="16" fill="hold" grpId="0" nodeType="afterEffect">
                                      <p:stCondLst>
                                        <p:cond delay="0"/>
                                      </p:stCondLst>
                                      <p:childTnLst>
                                        <p:set>
                                          <p:cBhvr>
                                            <p:cTn id="25" dur="1" fill="hold">
                                              <p:stCondLst>
                                                <p:cond delay="0"/>
                                              </p:stCondLst>
                                            </p:cTn>
                                            <p:tgtEl>
                                              <p:spTgt spid="219"/>
                                            </p:tgtEl>
                                            <p:attrNameLst>
                                              <p:attrName>style.visibility</p:attrName>
                                            </p:attrNameLst>
                                          </p:cBhvr>
                                          <p:to>
                                            <p:strVal val="visible"/>
                                          </p:to>
                                        </p:set>
                                        <p:anim calcmode="lin" valueType="num">
                                          <p:cBhvr>
                                            <p:cTn id="26" dur="250" fill="hold"/>
                                            <p:tgtEl>
                                              <p:spTgt spid="219"/>
                                            </p:tgtEl>
                                            <p:attrNameLst>
                                              <p:attrName>ppt_w</p:attrName>
                                            </p:attrNameLst>
                                          </p:cBhvr>
                                          <p:tavLst>
                                            <p:tav tm="0">
                                              <p:val>
                                                <p:fltVal val="0"/>
                                              </p:val>
                                            </p:tav>
                                            <p:tav tm="100000">
                                              <p:val>
                                                <p:strVal val="#ppt_w"/>
                                              </p:val>
                                            </p:tav>
                                          </p:tavLst>
                                        </p:anim>
                                        <p:anim calcmode="lin" valueType="num">
                                          <p:cBhvr>
                                            <p:cTn id="27" dur="250" fill="hold"/>
                                            <p:tgtEl>
                                              <p:spTgt spid="219"/>
                                            </p:tgtEl>
                                            <p:attrNameLst>
                                              <p:attrName>ppt_h</p:attrName>
                                            </p:attrNameLst>
                                          </p:cBhvr>
                                          <p:tavLst>
                                            <p:tav tm="0">
                                              <p:val>
                                                <p:fltVal val="0"/>
                                              </p:val>
                                            </p:tav>
                                            <p:tav tm="100000">
                                              <p:val>
                                                <p:strVal val="#ppt_h"/>
                                              </p:val>
                                            </p:tav>
                                          </p:tavLst>
                                        </p:anim>
                                        <p:animEffect transition="in" filter="fade">
                                          <p:cBhvr>
                                            <p:cTn id="28" dur="250"/>
                                            <p:tgtEl>
                                              <p:spTgt spid="219"/>
                                            </p:tgtEl>
                                          </p:cBhvr>
                                        </p:animEffect>
                                      </p:childTnLst>
                                    </p:cTn>
                                  </p:par>
                                </p:childTnLst>
                              </p:cTn>
                            </p:par>
                            <p:par>
                              <p:cTn id="29" fill="hold">
                                <p:stCondLst>
                                  <p:cond delay="1850"/>
                                </p:stCondLst>
                                <p:childTnLst>
                                  <p:par>
                                    <p:cTn id="30" presetID="53" presetClass="entr" presetSubtype="16" fill="hold" grpId="0" nodeType="afterEffect">
                                      <p:stCondLst>
                                        <p:cond delay="0"/>
                                      </p:stCondLst>
                                      <p:childTnLst>
                                        <p:set>
                                          <p:cBhvr>
                                            <p:cTn id="31" dur="1" fill="hold">
                                              <p:stCondLst>
                                                <p:cond delay="0"/>
                                              </p:stCondLst>
                                            </p:cTn>
                                            <p:tgtEl>
                                              <p:spTgt spid="220"/>
                                            </p:tgtEl>
                                            <p:attrNameLst>
                                              <p:attrName>style.visibility</p:attrName>
                                            </p:attrNameLst>
                                          </p:cBhvr>
                                          <p:to>
                                            <p:strVal val="visible"/>
                                          </p:to>
                                        </p:set>
                                        <p:anim calcmode="lin" valueType="num">
                                          <p:cBhvr>
                                            <p:cTn id="32" dur="250" fill="hold"/>
                                            <p:tgtEl>
                                              <p:spTgt spid="220"/>
                                            </p:tgtEl>
                                            <p:attrNameLst>
                                              <p:attrName>ppt_w</p:attrName>
                                            </p:attrNameLst>
                                          </p:cBhvr>
                                          <p:tavLst>
                                            <p:tav tm="0">
                                              <p:val>
                                                <p:fltVal val="0"/>
                                              </p:val>
                                            </p:tav>
                                            <p:tav tm="100000">
                                              <p:val>
                                                <p:strVal val="#ppt_w"/>
                                              </p:val>
                                            </p:tav>
                                          </p:tavLst>
                                        </p:anim>
                                        <p:anim calcmode="lin" valueType="num">
                                          <p:cBhvr>
                                            <p:cTn id="33" dur="250" fill="hold"/>
                                            <p:tgtEl>
                                              <p:spTgt spid="220"/>
                                            </p:tgtEl>
                                            <p:attrNameLst>
                                              <p:attrName>ppt_h</p:attrName>
                                            </p:attrNameLst>
                                          </p:cBhvr>
                                          <p:tavLst>
                                            <p:tav tm="0">
                                              <p:val>
                                                <p:fltVal val="0"/>
                                              </p:val>
                                            </p:tav>
                                            <p:tav tm="100000">
                                              <p:val>
                                                <p:strVal val="#ppt_h"/>
                                              </p:val>
                                            </p:tav>
                                          </p:tavLst>
                                        </p:anim>
                                        <p:animEffect transition="in" filter="fade">
                                          <p:cBhvr>
                                            <p:cTn id="34" dur="250"/>
                                            <p:tgtEl>
                                              <p:spTgt spid="220"/>
                                            </p:tgtEl>
                                          </p:cBhvr>
                                        </p:animEffect>
                                      </p:childTnLst>
                                    </p:cTn>
                                  </p:par>
                                </p:childTnLst>
                              </p:cTn>
                            </p:par>
                            <p:par>
                              <p:cTn id="35" fill="hold">
                                <p:stCondLst>
                                  <p:cond delay="2350"/>
                                </p:stCondLst>
                                <p:childTnLst>
                                  <p:par>
                                    <p:cTn id="36" presetID="53" presetClass="entr" presetSubtype="16" fill="hold" grpId="0" nodeType="afterEffect">
                                      <p:stCondLst>
                                        <p:cond delay="0"/>
                                      </p:stCondLst>
                                      <p:childTnLst>
                                        <p:set>
                                          <p:cBhvr>
                                            <p:cTn id="37" dur="1" fill="hold">
                                              <p:stCondLst>
                                                <p:cond delay="0"/>
                                              </p:stCondLst>
                                            </p:cTn>
                                            <p:tgtEl>
                                              <p:spTgt spid="221"/>
                                            </p:tgtEl>
                                            <p:attrNameLst>
                                              <p:attrName>style.visibility</p:attrName>
                                            </p:attrNameLst>
                                          </p:cBhvr>
                                          <p:to>
                                            <p:strVal val="visible"/>
                                          </p:to>
                                        </p:set>
                                        <p:anim calcmode="lin" valueType="num">
                                          <p:cBhvr>
                                            <p:cTn id="38" dur="250" fill="hold"/>
                                            <p:tgtEl>
                                              <p:spTgt spid="221"/>
                                            </p:tgtEl>
                                            <p:attrNameLst>
                                              <p:attrName>ppt_w</p:attrName>
                                            </p:attrNameLst>
                                          </p:cBhvr>
                                          <p:tavLst>
                                            <p:tav tm="0">
                                              <p:val>
                                                <p:fltVal val="0"/>
                                              </p:val>
                                            </p:tav>
                                            <p:tav tm="100000">
                                              <p:val>
                                                <p:strVal val="#ppt_w"/>
                                              </p:val>
                                            </p:tav>
                                          </p:tavLst>
                                        </p:anim>
                                        <p:anim calcmode="lin" valueType="num">
                                          <p:cBhvr>
                                            <p:cTn id="39" dur="250" fill="hold"/>
                                            <p:tgtEl>
                                              <p:spTgt spid="221"/>
                                            </p:tgtEl>
                                            <p:attrNameLst>
                                              <p:attrName>ppt_h</p:attrName>
                                            </p:attrNameLst>
                                          </p:cBhvr>
                                          <p:tavLst>
                                            <p:tav tm="0">
                                              <p:val>
                                                <p:fltVal val="0"/>
                                              </p:val>
                                            </p:tav>
                                            <p:tav tm="100000">
                                              <p:val>
                                                <p:strVal val="#ppt_h"/>
                                              </p:val>
                                            </p:tav>
                                          </p:tavLst>
                                        </p:anim>
                                        <p:animEffect transition="in" filter="fade">
                                          <p:cBhvr>
                                            <p:cTn id="40" dur="250"/>
                                            <p:tgtEl>
                                              <p:spTgt spid="221"/>
                                            </p:tgtEl>
                                          </p:cBhvr>
                                        </p:animEffect>
                                      </p:childTnLst>
                                    </p:cTn>
                                  </p:par>
                                </p:childTnLst>
                              </p:cTn>
                            </p:par>
                            <p:par>
                              <p:cTn id="41" fill="hold">
                                <p:stCondLst>
                                  <p:cond delay="2850"/>
                                </p:stCondLst>
                                <p:childTnLst>
                                  <p:par>
                                    <p:cTn id="42" presetID="53" presetClass="entr" presetSubtype="16" fill="hold" grpId="0" nodeType="afterEffect">
                                      <p:stCondLst>
                                        <p:cond delay="0"/>
                                      </p:stCondLst>
                                      <p:childTnLst>
                                        <p:set>
                                          <p:cBhvr>
                                            <p:cTn id="43" dur="1" fill="hold">
                                              <p:stCondLst>
                                                <p:cond delay="0"/>
                                              </p:stCondLst>
                                            </p:cTn>
                                            <p:tgtEl>
                                              <p:spTgt spid="222"/>
                                            </p:tgtEl>
                                            <p:attrNameLst>
                                              <p:attrName>style.visibility</p:attrName>
                                            </p:attrNameLst>
                                          </p:cBhvr>
                                          <p:to>
                                            <p:strVal val="visible"/>
                                          </p:to>
                                        </p:set>
                                        <p:anim calcmode="lin" valueType="num">
                                          <p:cBhvr>
                                            <p:cTn id="44" dur="250" fill="hold"/>
                                            <p:tgtEl>
                                              <p:spTgt spid="222"/>
                                            </p:tgtEl>
                                            <p:attrNameLst>
                                              <p:attrName>ppt_w</p:attrName>
                                            </p:attrNameLst>
                                          </p:cBhvr>
                                          <p:tavLst>
                                            <p:tav tm="0">
                                              <p:val>
                                                <p:fltVal val="0"/>
                                              </p:val>
                                            </p:tav>
                                            <p:tav tm="100000">
                                              <p:val>
                                                <p:strVal val="#ppt_w"/>
                                              </p:val>
                                            </p:tav>
                                          </p:tavLst>
                                        </p:anim>
                                        <p:anim calcmode="lin" valueType="num">
                                          <p:cBhvr>
                                            <p:cTn id="45" dur="250" fill="hold"/>
                                            <p:tgtEl>
                                              <p:spTgt spid="222"/>
                                            </p:tgtEl>
                                            <p:attrNameLst>
                                              <p:attrName>ppt_h</p:attrName>
                                            </p:attrNameLst>
                                          </p:cBhvr>
                                          <p:tavLst>
                                            <p:tav tm="0">
                                              <p:val>
                                                <p:fltVal val="0"/>
                                              </p:val>
                                            </p:tav>
                                            <p:tav tm="100000">
                                              <p:val>
                                                <p:strVal val="#ppt_h"/>
                                              </p:val>
                                            </p:tav>
                                          </p:tavLst>
                                        </p:anim>
                                        <p:animEffect transition="in" filter="fade">
                                          <p:cBhvr>
                                            <p:cTn id="46" dur="250"/>
                                            <p:tgtEl>
                                              <p:spTgt spid="222"/>
                                            </p:tgtEl>
                                          </p:cBhvr>
                                        </p:animEffect>
                                      </p:childTnLst>
                                    </p:cTn>
                                  </p:par>
                                </p:childTnLst>
                              </p:cTn>
                            </p:par>
                            <p:par>
                              <p:cTn id="47" fill="hold">
                                <p:stCondLst>
                                  <p:cond delay="3350"/>
                                </p:stCondLst>
                                <p:childTnLst>
                                  <p:par>
                                    <p:cTn id="48" presetID="53" presetClass="entr" presetSubtype="16" fill="hold" grpId="0" nodeType="afterEffect">
                                      <p:stCondLst>
                                        <p:cond delay="0"/>
                                      </p:stCondLst>
                                      <p:childTnLst>
                                        <p:set>
                                          <p:cBhvr>
                                            <p:cTn id="49" dur="1" fill="hold">
                                              <p:stCondLst>
                                                <p:cond delay="0"/>
                                              </p:stCondLst>
                                            </p:cTn>
                                            <p:tgtEl>
                                              <p:spTgt spid="223"/>
                                            </p:tgtEl>
                                            <p:attrNameLst>
                                              <p:attrName>style.visibility</p:attrName>
                                            </p:attrNameLst>
                                          </p:cBhvr>
                                          <p:to>
                                            <p:strVal val="visible"/>
                                          </p:to>
                                        </p:set>
                                        <p:anim calcmode="lin" valueType="num">
                                          <p:cBhvr>
                                            <p:cTn id="50" dur="250" fill="hold"/>
                                            <p:tgtEl>
                                              <p:spTgt spid="223"/>
                                            </p:tgtEl>
                                            <p:attrNameLst>
                                              <p:attrName>ppt_w</p:attrName>
                                            </p:attrNameLst>
                                          </p:cBhvr>
                                          <p:tavLst>
                                            <p:tav tm="0">
                                              <p:val>
                                                <p:fltVal val="0"/>
                                              </p:val>
                                            </p:tav>
                                            <p:tav tm="100000">
                                              <p:val>
                                                <p:strVal val="#ppt_w"/>
                                              </p:val>
                                            </p:tav>
                                          </p:tavLst>
                                        </p:anim>
                                        <p:anim calcmode="lin" valueType="num">
                                          <p:cBhvr>
                                            <p:cTn id="51" dur="250" fill="hold"/>
                                            <p:tgtEl>
                                              <p:spTgt spid="223"/>
                                            </p:tgtEl>
                                            <p:attrNameLst>
                                              <p:attrName>ppt_h</p:attrName>
                                            </p:attrNameLst>
                                          </p:cBhvr>
                                          <p:tavLst>
                                            <p:tav tm="0">
                                              <p:val>
                                                <p:fltVal val="0"/>
                                              </p:val>
                                            </p:tav>
                                            <p:tav tm="100000">
                                              <p:val>
                                                <p:strVal val="#ppt_h"/>
                                              </p:val>
                                            </p:tav>
                                          </p:tavLst>
                                        </p:anim>
                                        <p:animEffect transition="in" filter="fade">
                                          <p:cBhvr>
                                            <p:cTn id="52" dur="250"/>
                                            <p:tgtEl>
                                              <p:spTgt spid="223"/>
                                            </p:tgtEl>
                                          </p:cBhvr>
                                        </p:animEffect>
                                      </p:childTnLst>
                                    </p:cTn>
                                  </p:par>
                                </p:childTnLst>
                              </p:cTn>
                            </p:par>
                            <p:par>
                              <p:cTn id="53" fill="hold">
                                <p:stCondLst>
                                  <p:cond delay="3850"/>
                                </p:stCondLst>
                                <p:childTnLst>
                                  <p:par>
                                    <p:cTn id="54" presetID="31" presetClass="entr" presetSubtype="0" fill="hold" nodeType="afterEffect">
                                      <p:stCondLst>
                                        <p:cond delay="0"/>
                                      </p:stCondLst>
                                      <p:childTnLst>
                                        <p:set>
                                          <p:cBhvr>
                                            <p:cTn id="55" dur="1" fill="hold">
                                              <p:stCondLst>
                                                <p:cond delay="0"/>
                                              </p:stCondLst>
                                            </p:cTn>
                                            <p:tgtEl>
                                              <p:spTgt spid="270"/>
                                            </p:tgtEl>
                                            <p:attrNameLst>
                                              <p:attrName>style.visibility</p:attrName>
                                            </p:attrNameLst>
                                          </p:cBhvr>
                                          <p:to>
                                            <p:strVal val="visible"/>
                                          </p:to>
                                        </p:set>
                                        <p:anim calcmode="lin" valueType="num">
                                          <p:cBhvr>
                                            <p:cTn id="56" dur="250" fill="hold"/>
                                            <p:tgtEl>
                                              <p:spTgt spid="270"/>
                                            </p:tgtEl>
                                            <p:attrNameLst>
                                              <p:attrName>ppt_w</p:attrName>
                                            </p:attrNameLst>
                                          </p:cBhvr>
                                          <p:tavLst>
                                            <p:tav tm="0">
                                              <p:val>
                                                <p:fltVal val="0"/>
                                              </p:val>
                                            </p:tav>
                                            <p:tav tm="100000">
                                              <p:val>
                                                <p:strVal val="#ppt_w"/>
                                              </p:val>
                                            </p:tav>
                                          </p:tavLst>
                                        </p:anim>
                                        <p:anim calcmode="lin" valueType="num">
                                          <p:cBhvr>
                                            <p:cTn id="57" dur="250" fill="hold"/>
                                            <p:tgtEl>
                                              <p:spTgt spid="270"/>
                                            </p:tgtEl>
                                            <p:attrNameLst>
                                              <p:attrName>ppt_h</p:attrName>
                                            </p:attrNameLst>
                                          </p:cBhvr>
                                          <p:tavLst>
                                            <p:tav tm="0">
                                              <p:val>
                                                <p:fltVal val="0"/>
                                              </p:val>
                                            </p:tav>
                                            <p:tav tm="100000">
                                              <p:val>
                                                <p:strVal val="#ppt_h"/>
                                              </p:val>
                                            </p:tav>
                                          </p:tavLst>
                                        </p:anim>
                                        <p:anim calcmode="lin" valueType="num">
                                          <p:cBhvr>
                                            <p:cTn id="58" dur="250" fill="hold"/>
                                            <p:tgtEl>
                                              <p:spTgt spid="270"/>
                                            </p:tgtEl>
                                            <p:attrNameLst>
                                              <p:attrName>style.rotation</p:attrName>
                                            </p:attrNameLst>
                                          </p:cBhvr>
                                          <p:tavLst>
                                            <p:tav tm="0">
                                              <p:val>
                                                <p:fltVal val="90"/>
                                              </p:val>
                                            </p:tav>
                                            <p:tav tm="100000">
                                              <p:val>
                                                <p:fltVal val="0"/>
                                              </p:val>
                                            </p:tav>
                                          </p:tavLst>
                                        </p:anim>
                                        <p:animEffect transition="in" filter="fade">
                                          <p:cBhvr>
                                            <p:cTn id="59" dur="250"/>
                                            <p:tgtEl>
                                              <p:spTgt spid="270"/>
                                            </p:tgtEl>
                                          </p:cBhvr>
                                        </p:animEffect>
                                      </p:childTnLst>
                                    </p:cTn>
                                  </p:par>
                                </p:childTnLst>
                              </p:cTn>
                            </p:par>
                            <p:par>
                              <p:cTn id="60" fill="hold">
                                <p:stCondLst>
                                  <p:cond delay="4350"/>
                                </p:stCondLst>
                                <p:childTnLst>
                                  <p:par>
                                    <p:cTn id="61" presetID="31" presetClass="entr" presetSubtype="0" fill="hold" nodeType="afterEffect">
                                      <p:stCondLst>
                                        <p:cond delay="0"/>
                                      </p:stCondLst>
                                      <p:childTnLst>
                                        <p:set>
                                          <p:cBhvr>
                                            <p:cTn id="62" dur="1" fill="hold">
                                              <p:stCondLst>
                                                <p:cond delay="0"/>
                                              </p:stCondLst>
                                            </p:cTn>
                                            <p:tgtEl>
                                              <p:spTgt spid="273"/>
                                            </p:tgtEl>
                                            <p:attrNameLst>
                                              <p:attrName>style.visibility</p:attrName>
                                            </p:attrNameLst>
                                          </p:cBhvr>
                                          <p:to>
                                            <p:strVal val="visible"/>
                                          </p:to>
                                        </p:set>
                                        <p:anim calcmode="lin" valueType="num">
                                          <p:cBhvr>
                                            <p:cTn id="63" dur="250" fill="hold"/>
                                            <p:tgtEl>
                                              <p:spTgt spid="273"/>
                                            </p:tgtEl>
                                            <p:attrNameLst>
                                              <p:attrName>ppt_w</p:attrName>
                                            </p:attrNameLst>
                                          </p:cBhvr>
                                          <p:tavLst>
                                            <p:tav tm="0">
                                              <p:val>
                                                <p:fltVal val="0"/>
                                              </p:val>
                                            </p:tav>
                                            <p:tav tm="100000">
                                              <p:val>
                                                <p:strVal val="#ppt_w"/>
                                              </p:val>
                                            </p:tav>
                                          </p:tavLst>
                                        </p:anim>
                                        <p:anim calcmode="lin" valueType="num">
                                          <p:cBhvr>
                                            <p:cTn id="64" dur="250" fill="hold"/>
                                            <p:tgtEl>
                                              <p:spTgt spid="273"/>
                                            </p:tgtEl>
                                            <p:attrNameLst>
                                              <p:attrName>ppt_h</p:attrName>
                                            </p:attrNameLst>
                                          </p:cBhvr>
                                          <p:tavLst>
                                            <p:tav tm="0">
                                              <p:val>
                                                <p:fltVal val="0"/>
                                              </p:val>
                                            </p:tav>
                                            <p:tav tm="100000">
                                              <p:val>
                                                <p:strVal val="#ppt_h"/>
                                              </p:val>
                                            </p:tav>
                                          </p:tavLst>
                                        </p:anim>
                                        <p:anim calcmode="lin" valueType="num">
                                          <p:cBhvr>
                                            <p:cTn id="65" dur="250" fill="hold"/>
                                            <p:tgtEl>
                                              <p:spTgt spid="273"/>
                                            </p:tgtEl>
                                            <p:attrNameLst>
                                              <p:attrName>style.rotation</p:attrName>
                                            </p:attrNameLst>
                                          </p:cBhvr>
                                          <p:tavLst>
                                            <p:tav tm="0">
                                              <p:val>
                                                <p:fltVal val="90"/>
                                              </p:val>
                                            </p:tav>
                                            <p:tav tm="100000">
                                              <p:val>
                                                <p:fltVal val="0"/>
                                              </p:val>
                                            </p:tav>
                                          </p:tavLst>
                                        </p:anim>
                                        <p:animEffect transition="in" filter="fade">
                                          <p:cBhvr>
                                            <p:cTn id="66" dur="250"/>
                                            <p:tgtEl>
                                              <p:spTgt spid="273"/>
                                            </p:tgtEl>
                                          </p:cBhvr>
                                        </p:animEffect>
                                      </p:childTnLst>
                                    </p:cTn>
                                  </p:par>
                                </p:childTnLst>
                              </p:cTn>
                            </p:par>
                            <p:par>
                              <p:cTn id="67" fill="hold">
                                <p:stCondLst>
                                  <p:cond delay="4850"/>
                                </p:stCondLst>
                                <p:childTnLst>
                                  <p:par>
                                    <p:cTn id="68" presetID="31" presetClass="entr" presetSubtype="0" fill="hold" nodeType="afterEffect">
                                      <p:stCondLst>
                                        <p:cond delay="0"/>
                                      </p:stCondLst>
                                      <p:childTnLst>
                                        <p:set>
                                          <p:cBhvr>
                                            <p:cTn id="69" dur="1" fill="hold">
                                              <p:stCondLst>
                                                <p:cond delay="0"/>
                                              </p:stCondLst>
                                            </p:cTn>
                                            <p:tgtEl>
                                              <p:spTgt spid="276"/>
                                            </p:tgtEl>
                                            <p:attrNameLst>
                                              <p:attrName>style.visibility</p:attrName>
                                            </p:attrNameLst>
                                          </p:cBhvr>
                                          <p:to>
                                            <p:strVal val="visible"/>
                                          </p:to>
                                        </p:set>
                                        <p:anim calcmode="lin" valueType="num">
                                          <p:cBhvr>
                                            <p:cTn id="70" dur="250" fill="hold"/>
                                            <p:tgtEl>
                                              <p:spTgt spid="276"/>
                                            </p:tgtEl>
                                            <p:attrNameLst>
                                              <p:attrName>ppt_w</p:attrName>
                                            </p:attrNameLst>
                                          </p:cBhvr>
                                          <p:tavLst>
                                            <p:tav tm="0">
                                              <p:val>
                                                <p:fltVal val="0"/>
                                              </p:val>
                                            </p:tav>
                                            <p:tav tm="100000">
                                              <p:val>
                                                <p:strVal val="#ppt_w"/>
                                              </p:val>
                                            </p:tav>
                                          </p:tavLst>
                                        </p:anim>
                                        <p:anim calcmode="lin" valueType="num">
                                          <p:cBhvr>
                                            <p:cTn id="71" dur="250" fill="hold"/>
                                            <p:tgtEl>
                                              <p:spTgt spid="276"/>
                                            </p:tgtEl>
                                            <p:attrNameLst>
                                              <p:attrName>ppt_h</p:attrName>
                                            </p:attrNameLst>
                                          </p:cBhvr>
                                          <p:tavLst>
                                            <p:tav tm="0">
                                              <p:val>
                                                <p:fltVal val="0"/>
                                              </p:val>
                                            </p:tav>
                                            <p:tav tm="100000">
                                              <p:val>
                                                <p:strVal val="#ppt_h"/>
                                              </p:val>
                                            </p:tav>
                                          </p:tavLst>
                                        </p:anim>
                                        <p:anim calcmode="lin" valueType="num">
                                          <p:cBhvr>
                                            <p:cTn id="72" dur="250" fill="hold"/>
                                            <p:tgtEl>
                                              <p:spTgt spid="276"/>
                                            </p:tgtEl>
                                            <p:attrNameLst>
                                              <p:attrName>style.rotation</p:attrName>
                                            </p:attrNameLst>
                                          </p:cBhvr>
                                          <p:tavLst>
                                            <p:tav tm="0">
                                              <p:val>
                                                <p:fltVal val="90"/>
                                              </p:val>
                                            </p:tav>
                                            <p:tav tm="100000">
                                              <p:val>
                                                <p:fltVal val="0"/>
                                              </p:val>
                                            </p:tav>
                                          </p:tavLst>
                                        </p:anim>
                                        <p:animEffect transition="in" filter="fade">
                                          <p:cBhvr>
                                            <p:cTn id="73" dur="250"/>
                                            <p:tgtEl>
                                              <p:spTgt spid="276"/>
                                            </p:tgtEl>
                                          </p:cBhvr>
                                        </p:animEffect>
                                      </p:childTnLst>
                                    </p:cTn>
                                  </p:par>
                                </p:childTnLst>
                              </p:cTn>
                            </p:par>
                            <p:par>
                              <p:cTn id="74" fill="hold">
                                <p:stCondLst>
                                  <p:cond delay="5350"/>
                                </p:stCondLst>
                                <p:childTnLst>
                                  <p:par>
                                    <p:cTn id="75" presetID="31" presetClass="entr" presetSubtype="0" fill="hold" nodeType="afterEffect">
                                      <p:stCondLst>
                                        <p:cond delay="0"/>
                                      </p:stCondLst>
                                      <p:childTnLst>
                                        <p:set>
                                          <p:cBhvr>
                                            <p:cTn id="76" dur="1" fill="hold">
                                              <p:stCondLst>
                                                <p:cond delay="0"/>
                                              </p:stCondLst>
                                            </p:cTn>
                                            <p:tgtEl>
                                              <p:spTgt spid="279"/>
                                            </p:tgtEl>
                                            <p:attrNameLst>
                                              <p:attrName>style.visibility</p:attrName>
                                            </p:attrNameLst>
                                          </p:cBhvr>
                                          <p:to>
                                            <p:strVal val="visible"/>
                                          </p:to>
                                        </p:set>
                                        <p:anim calcmode="lin" valueType="num">
                                          <p:cBhvr>
                                            <p:cTn id="77" dur="250" fill="hold"/>
                                            <p:tgtEl>
                                              <p:spTgt spid="279"/>
                                            </p:tgtEl>
                                            <p:attrNameLst>
                                              <p:attrName>ppt_w</p:attrName>
                                            </p:attrNameLst>
                                          </p:cBhvr>
                                          <p:tavLst>
                                            <p:tav tm="0">
                                              <p:val>
                                                <p:fltVal val="0"/>
                                              </p:val>
                                            </p:tav>
                                            <p:tav tm="100000">
                                              <p:val>
                                                <p:strVal val="#ppt_w"/>
                                              </p:val>
                                            </p:tav>
                                          </p:tavLst>
                                        </p:anim>
                                        <p:anim calcmode="lin" valueType="num">
                                          <p:cBhvr>
                                            <p:cTn id="78" dur="250" fill="hold"/>
                                            <p:tgtEl>
                                              <p:spTgt spid="279"/>
                                            </p:tgtEl>
                                            <p:attrNameLst>
                                              <p:attrName>ppt_h</p:attrName>
                                            </p:attrNameLst>
                                          </p:cBhvr>
                                          <p:tavLst>
                                            <p:tav tm="0">
                                              <p:val>
                                                <p:fltVal val="0"/>
                                              </p:val>
                                            </p:tav>
                                            <p:tav tm="100000">
                                              <p:val>
                                                <p:strVal val="#ppt_h"/>
                                              </p:val>
                                            </p:tav>
                                          </p:tavLst>
                                        </p:anim>
                                        <p:anim calcmode="lin" valueType="num">
                                          <p:cBhvr>
                                            <p:cTn id="79" dur="250" fill="hold"/>
                                            <p:tgtEl>
                                              <p:spTgt spid="279"/>
                                            </p:tgtEl>
                                            <p:attrNameLst>
                                              <p:attrName>style.rotation</p:attrName>
                                            </p:attrNameLst>
                                          </p:cBhvr>
                                          <p:tavLst>
                                            <p:tav tm="0">
                                              <p:val>
                                                <p:fltVal val="90"/>
                                              </p:val>
                                            </p:tav>
                                            <p:tav tm="100000">
                                              <p:val>
                                                <p:fltVal val="0"/>
                                              </p:val>
                                            </p:tav>
                                          </p:tavLst>
                                        </p:anim>
                                        <p:animEffect transition="in" filter="fade">
                                          <p:cBhvr>
                                            <p:cTn id="80" dur="250"/>
                                            <p:tgtEl>
                                              <p:spTgt spid="279"/>
                                            </p:tgtEl>
                                          </p:cBhvr>
                                        </p:animEffect>
                                      </p:childTnLst>
                                    </p:cTn>
                                  </p:par>
                                </p:childTnLst>
                              </p:cTn>
                            </p:par>
                            <p:par>
                              <p:cTn id="81" fill="hold">
                                <p:stCondLst>
                                  <p:cond delay="5850"/>
                                </p:stCondLst>
                                <p:childTnLst>
                                  <p:par>
                                    <p:cTn id="82" presetID="31" presetClass="entr" presetSubtype="0" fill="hold" nodeType="afterEffect">
                                      <p:stCondLst>
                                        <p:cond delay="0"/>
                                      </p:stCondLst>
                                      <p:childTnLst>
                                        <p:set>
                                          <p:cBhvr>
                                            <p:cTn id="83" dur="1" fill="hold">
                                              <p:stCondLst>
                                                <p:cond delay="0"/>
                                              </p:stCondLst>
                                            </p:cTn>
                                            <p:tgtEl>
                                              <p:spTgt spid="282"/>
                                            </p:tgtEl>
                                            <p:attrNameLst>
                                              <p:attrName>style.visibility</p:attrName>
                                            </p:attrNameLst>
                                          </p:cBhvr>
                                          <p:to>
                                            <p:strVal val="visible"/>
                                          </p:to>
                                        </p:set>
                                        <p:anim calcmode="lin" valueType="num">
                                          <p:cBhvr>
                                            <p:cTn id="84" dur="250" fill="hold"/>
                                            <p:tgtEl>
                                              <p:spTgt spid="282"/>
                                            </p:tgtEl>
                                            <p:attrNameLst>
                                              <p:attrName>ppt_w</p:attrName>
                                            </p:attrNameLst>
                                          </p:cBhvr>
                                          <p:tavLst>
                                            <p:tav tm="0">
                                              <p:val>
                                                <p:fltVal val="0"/>
                                              </p:val>
                                            </p:tav>
                                            <p:tav tm="100000">
                                              <p:val>
                                                <p:strVal val="#ppt_w"/>
                                              </p:val>
                                            </p:tav>
                                          </p:tavLst>
                                        </p:anim>
                                        <p:anim calcmode="lin" valueType="num">
                                          <p:cBhvr>
                                            <p:cTn id="85" dur="250" fill="hold"/>
                                            <p:tgtEl>
                                              <p:spTgt spid="282"/>
                                            </p:tgtEl>
                                            <p:attrNameLst>
                                              <p:attrName>ppt_h</p:attrName>
                                            </p:attrNameLst>
                                          </p:cBhvr>
                                          <p:tavLst>
                                            <p:tav tm="0">
                                              <p:val>
                                                <p:fltVal val="0"/>
                                              </p:val>
                                            </p:tav>
                                            <p:tav tm="100000">
                                              <p:val>
                                                <p:strVal val="#ppt_h"/>
                                              </p:val>
                                            </p:tav>
                                          </p:tavLst>
                                        </p:anim>
                                        <p:anim calcmode="lin" valueType="num">
                                          <p:cBhvr>
                                            <p:cTn id="86" dur="250" fill="hold"/>
                                            <p:tgtEl>
                                              <p:spTgt spid="282"/>
                                            </p:tgtEl>
                                            <p:attrNameLst>
                                              <p:attrName>style.rotation</p:attrName>
                                            </p:attrNameLst>
                                          </p:cBhvr>
                                          <p:tavLst>
                                            <p:tav tm="0">
                                              <p:val>
                                                <p:fltVal val="90"/>
                                              </p:val>
                                            </p:tav>
                                            <p:tav tm="100000">
                                              <p:val>
                                                <p:fltVal val="0"/>
                                              </p:val>
                                            </p:tav>
                                          </p:tavLst>
                                        </p:anim>
                                        <p:animEffect transition="in" filter="fade">
                                          <p:cBhvr>
                                            <p:cTn id="87" dur="250"/>
                                            <p:tgtEl>
                                              <p:spTgt spid="282"/>
                                            </p:tgtEl>
                                          </p:cBhvr>
                                        </p:animEffect>
                                      </p:childTnLst>
                                    </p:cTn>
                                  </p:par>
                                </p:childTnLst>
                              </p:cTn>
                            </p:par>
                            <p:par>
                              <p:cTn id="88" fill="hold">
                                <p:stCondLst>
                                  <p:cond delay="6350"/>
                                </p:stCondLst>
                                <p:childTnLst>
                                  <p:par>
                                    <p:cTn id="89" presetID="16" presetClass="entr" presetSubtype="21" fill="hold" grpId="0" nodeType="afterEffect">
                                      <p:stCondLst>
                                        <p:cond delay="0"/>
                                      </p:stCondLst>
                                      <p:childTnLst>
                                        <p:set>
                                          <p:cBhvr>
                                            <p:cTn id="90" dur="1" fill="hold">
                                              <p:stCondLst>
                                                <p:cond delay="0"/>
                                              </p:stCondLst>
                                            </p:cTn>
                                            <p:tgtEl>
                                              <p:spTgt spid="214"/>
                                            </p:tgtEl>
                                            <p:attrNameLst>
                                              <p:attrName>style.visibility</p:attrName>
                                            </p:attrNameLst>
                                          </p:cBhvr>
                                          <p:to>
                                            <p:strVal val="visible"/>
                                          </p:to>
                                        </p:set>
                                        <p:animEffect transition="in" filter="barn(inVertical)">
                                          <p:cBhvr>
                                            <p:cTn id="91" dur="250"/>
                                            <p:tgtEl>
                                              <p:spTgt spid="214"/>
                                            </p:tgtEl>
                                          </p:cBhvr>
                                        </p:animEffect>
                                      </p:childTnLst>
                                    </p:cTn>
                                  </p:par>
                                </p:childTnLst>
                              </p:cTn>
                            </p:par>
                            <p:par>
                              <p:cTn id="92" fill="hold">
                                <p:stCondLst>
                                  <p:cond delay="6850"/>
                                </p:stCondLst>
                                <p:childTnLst>
                                  <p:par>
                                    <p:cTn id="93" presetID="16" presetClass="entr" presetSubtype="21" fill="hold" grpId="0" nodeType="afterEffect">
                                      <p:stCondLst>
                                        <p:cond delay="0"/>
                                      </p:stCondLst>
                                      <p:childTnLst>
                                        <p:set>
                                          <p:cBhvr>
                                            <p:cTn id="94" dur="1" fill="hold">
                                              <p:stCondLst>
                                                <p:cond delay="0"/>
                                              </p:stCondLst>
                                            </p:cTn>
                                            <p:tgtEl>
                                              <p:spTgt spid="215"/>
                                            </p:tgtEl>
                                            <p:attrNameLst>
                                              <p:attrName>style.visibility</p:attrName>
                                            </p:attrNameLst>
                                          </p:cBhvr>
                                          <p:to>
                                            <p:strVal val="visible"/>
                                          </p:to>
                                        </p:set>
                                        <p:animEffect transition="in" filter="barn(inVertical)">
                                          <p:cBhvr>
                                            <p:cTn id="95" dur="250"/>
                                            <p:tgtEl>
                                              <p:spTgt spid="215"/>
                                            </p:tgtEl>
                                          </p:cBhvr>
                                        </p:animEffect>
                                      </p:childTnLst>
                                    </p:cTn>
                                  </p:par>
                                </p:childTnLst>
                              </p:cTn>
                            </p:par>
                            <p:par>
                              <p:cTn id="96" fill="hold">
                                <p:stCondLst>
                                  <p:cond delay="7350"/>
                                </p:stCondLst>
                                <p:childTnLst>
                                  <p:par>
                                    <p:cTn id="97" presetID="16" presetClass="entr" presetSubtype="21" fill="hold" grpId="0" nodeType="afterEffect">
                                      <p:stCondLst>
                                        <p:cond delay="0"/>
                                      </p:stCondLst>
                                      <p:childTnLst>
                                        <p:set>
                                          <p:cBhvr>
                                            <p:cTn id="98" dur="1" fill="hold">
                                              <p:stCondLst>
                                                <p:cond delay="0"/>
                                              </p:stCondLst>
                                            </p:cTn>
                                            <p:tgtEl>
                                              <p:spTgt spid="216"/>
                                            </p:tgtEl>
                                            <p:attrNameLst>
                                              <p:attrName>style.visibility</p:attrName>
                                            </p:attrNameLst>
                                          </p:cBhvr>
                                          <p:to>
                                            <p:strVal val="visible"/>
                                          </p:to>
                                        </p:set>
                                        <p:animEffect transition="in" filter="barn(inVertical)">
                                          <p:cBhvr>
                                            <p:cTn id="99" dur="250"/>
                                            <p:tgtEl>
                                              <p:spTgt spid="216"/>
                                            </p:tgtEl>
                                          </p:cBhvr>
                                        </p:animEffect>
                                      </p:childTnLst>
                                    </p:cTn>
                                  </p:par>
                                </p:childTnLst>
                              </p:cTn>
                            </p:par>
                            <p:par>
                              <p:cTn id="100" fill="hold">
                                <p:stCondLst>
                                  <p:cond delay="7850"/>
                                </p:stCondLst>
                                <p:childTnLst>
                                  <p:par>
                                    <p:cTn id="101" presetID="16" presetClass="entr" presetSubtype="21" fill="hold" grpId="0" nodeType="afterEffect">
                                      <p:stCondLst>
                                        <p:cond delay="0"/>
                                      </p:stCondLst>
                                      <p:childTnLst>
                                        <p:set>
                                          <p:cBhvr>
                                            <p:cTn id="102" dur="1" fill="hold">
                                              <p:stCondLst>
                                                <p:cond delay="0"/>
                                              </p:stCondLst>
                                            </p:cTn>
                                            <p:tgtEl>
                                              <p:spTgt spid="217"/>
                                            </p:tgtEl>
                                            <p:attrNameLst>
                                              <p:attrName>style.visibility</p:attrName>
                                            </p:attrNameLst>
                                          </p:cBhvr>
                                          <p:to>
                                            <p:strVal val="visible"/>
                                          </p:to>
                                        </p:set>
                                        <p:animEffect transition="in" filter="barn(inVertical)">
                                          <p:cBhvr>
                                            <p:cTn id="103" dur="250"/>
                                            <p:tgtEl>
                                              <p:spTgt spid="217"/>
                                            </p:tgtEl>
                                          </p:cBhvr>
                                        </p:animEffect>
                                      </p:childTnLst>
                                    </p:cTn>
                                  </p:par>
                                </p:childTnLst>
                              </p:cTn>
                            </p:par>
                            <p:par>
                              <p:cTn id="104" fill="hold">
                                <p:stCondLst>
                                  <p:cond delay="8350"/>
                                </p:stCondLst>
                                <p:childTnLst>
                                  <p:par>
                                    <p:cTn id="105" presetID="16" presetClass="entr" presetSubtype="21" fill="hold" grpId="0" nodeType="afterEffect">
                                      <p:stCondLst>
                                        <p:cond delay="0"/>
                                      </p:stCondLst>
                                      <p:childTnLst>
                                        <p:set>
                                          <p:cBhvr>
                                            <p:cTn id="106" dur="1" fill="hold">
                                              <p:stCondLst>
                                                <p:cond delay="0"/>
                                              </p:stCondLst>
                                            </p:cTn>
                                            <p:tgtEl>
                                              <p:spTgt spid="218"/>
                                            </p:tgtEl>
                                            <p:attrNameLst>
                                              <p:attrName>style.visibility</p:attrName>
                                            </p:attrNameLst>
                                          </p:cBhvr>
                                          <p:to>
                                            <p:strVal val="visible"/>
                                          </p:to>
                                        </p:set>
                                        <p:animEffect transition="in" filter="barn(inVertical)">
                                          <p:cBhvr>
                                            <p:cTn id="107" dur="250"/>
                                            <p:tgtEl>
                                              <p:spTgt spid="218"/>
                                            </p:tgtEl>
                                          </p:cBhvr>
                                        </p:animEffect>
                                      </p:childTnLst>
                                    </p:cTn>
                                  </p:par>
                                </p:childTnLst>
                              </p:cTn>
                            </p:par>
                            <p:par>
                              <p:cTn id="108" fill="hold">
                                <p:stCondLst>
                                  <p:cond delay="8850"/>
                                </p:stCondLst>
                                <p:childTnLst>
                                  <p:par>
                                    <p:cTn id="109" presetID="16" presetClass="entr" presetSubtype="42" fill="hold" nodeType="afterEffect">
                                      <p:stCondLst>
                                        <p:cond delay="0"/>
                                      </p:stCondLst>
                                      <p:childTnLst>
                                        <p:set>
                                          <p:cBhvr>
                                            <p:cTn id="110" dur="1" fill="hold">
                                              <p:stCondLst>
                                                <p:cond delay="0"/>
                                              </p:stCondLst>
                                            </p:cTn>
                                            <p:tgtEl>
                                              <p:spTgt spid="161"/>
                                            </p:tgtEl>
                                            <p:attrNameLst>
                                              <p:attrName>style.visibility</p:attrName>
                                            </p:attrNameLst>
                                          </p:cBhvr>
                                          <p:to>
                                            <p:strVal val="visible"/>
                                          </p:to>
                                        </p:set>
                                        <p:animEffect transition="in" filter="barn(outHorizontal)">
                                          <p:cBhvr>
                                            <p:cTn id="111" dur="500"/>
                                            <p:tgtEl>
                                              <p:spTgt spid="161"/>
                                            </p:tgtEl>
                                          </p:cBhvr>
                                        </p:animEffect>
                                      </p:childTnLst>
                                    </p:cTn>
                                  </p:par>
                                  <p:par>
                                    <p:cTn id="112" presetID="12" presetClass="entr" presetSubtype="8" fill="hold" nodeType="withEffect">
                                      <p:stCondLst>
                                        <p:cond delay="0"/>
                                      </p:stCondLst>
                                      <p:childTnLst>
                                        <p:set>
                                          <p:cBhvr>
                                            <p:cTn id="113" dur="1" fill="hold">
                                              <p:stCondLst>
                                                <p:cond delay="0"/>
                                              </p:stCondLst>
                                            </p:cTn>
                                            <p:tgtEl>
                                              <p:spTgt spid="127"/>
                                            </p:tgtEl>
                                            <p:attrNameLst>
                                              <p:attrName>style.visibility</p:attrName>
                                            </p:attrNameLst>
                                          </p:cBhvr>
                                          <p:to>
                                            <p:strVal val="visible"/>
                                          </p:to>
                                        </p:set>
                                        <p:anim calcmode="lin" valueType="num">
                                          <p:cBhvr additive="base">
                                            <p:cTn id="114" dur="500"/>
                                            <p:tgtEl>
                                              <p:spTgt spid="127"/>
                                            </p:tgtEl>
                                            <p:attrNameLst>
                                              <p:attrName>ppt_x</p:attrName>
                                            </p:attrNameLst>
                                          </p:cBhvr>
                                          <p:tavLst>
                                            <p:tav tm="0">
                                              <p:val>
                                                <p:strVal val="#ppt_x-#ppt_w*1.125000"/>
                                              </p:val>
                                            </p:tav>
                                            <p:tav tm="100000">
                                              <p:val>
                                                <p:strVal val="#ppt_x"/>
                                              </p:val>
                                            </p:tav>
                                          </p:tavLst>
                                        </p:anim>
                                        <p:animEffect transition="in" filter="wipe(right)">
                                          <p:cBhvr>
                                            <p:cTn id="115" dur="500"/>
                                            <p:tgtEl>
                                              <p:spTgt spid="127"/>
                                            </p:tgtEl>
                                          </p:cBhvr>
                                        </p:animEffect>
                                      </p:childTnLst>
                                    </p:cTn>
                                  </p:par>
                                </p:childTnLst>
                              </p:cTn>
                            </p:par>
                            <p:par>
                              <p:cTn id="116" fill="hold">
                                <p:stCondLst>
                                  <p:cond delay="9350"/>
                                </p:stCondLst>
                                <p:childTnLst>
                                  <p:par>
                                    <p:cTn id="117" presetID="22" presetClass="entr" presetSubtype="8" fill="hold" grpId="0" nodeType="afterEffect">
                                      <p:stCondLst>
                                        <p:cond delay="0"/>
                                      </p:stCondLst>
                                      <p:childTnLst>
                                        <p:set>
                                          <p:cBhvr>
                                            <p:cTn id="118" dur="1" fill="hold">
                                              <p:stCondLst>
                                                <p:cond delay="0"/>
                                              </p:stCondLst>
                                            </p:cTn>
                                            <p:tgtEl>
                                              <p:spTgt spid="193"/>
                                            </p:tgtEl>
                                            <p:attrNameLst>
                                              <p:attrName>style.visibility</p:attrName>
                                            </p:attrNameLst>
                                          </p:cBhvr>
                                          <p:to>
                                            <p:strVal val="visible"/>
                                          </p:to>
                                        </p:set>
                                        <p:animEffect transition="in" filter="wipe(left)">
                                          <p:cBhvr>
                                            <p:cTn id="119" dur="500"/>
                                            <p:tgtEl>
                                              <p:spTgt spid="193"/>
                                            </p:tgtEl>
                                          </p:cBhvr>
                                        </p:animEffect>
                                      </p:childTnLst>
                                    </p:cTn>
                                  </p:par>
                                </p:childTnLst>
                              </p:cTn>
                            </p:par>
                            <p:par>
                              <p:cTn id="120" fill="hold">
                                <p:stCondLst>
                                  <p:cond delay="9850"/>
                                </p:stCondLst>
                                <p:childTnLst>
                                  <p:par>
                                    <p:cTn id="121" presetID="23" presetClass="entr" presetSubtype="528" fill="hold" nodeType="afterEffect">
                                      <p:stCondLst>
                                        <p:cond delay="0"/>
                                      </p:stCondLst>
                                      <p:childTnLst>
                                        <p:set>
                                          <p:cBhvr>
                                            <p:cTn id="122" dur="1" fill="hold">
                                              <p:stCondLst>
                                                <p:cond delay="0"/>
                                              </p:stCondLst>
                                            </p:cTn>
                                            <p:tgtEl>
                                              <p:spTgt spid="230"/>
                                            </p:tgtEl>
                                            <p:attrNameLst>
                                              <p:attrName>style.visibility</p:attrName>
                                            </p:attrNameLst>
                                          </p:cBhvr>
                                          <p:to>
                                            <p:strVal val="visible"/>
                                          </p:to>
                                        </p:set>
                                        <p:anim calcmode="lin" valueType="num">
                                          <p:cBhvr>
                                            <p:cTn id="123" dur="500" fill="hold"/>
                                            <p:tgtEl>
                                              <p:spTgt spid="230"/>
                                            </p:tgtEl>
                                            <p:attrNameLst>
                                              <p:attrName>ppt_w</p:attrName>
                                            </p:attrNameLst>
                                          </p:cBhvr>
                                          <p:tavLst>
                                            <p:tav tm="0">
                                              <p:val>
                                                <p:fltVal val="0"/>
                                              </p:val>
                                            </p:tav>
                                            <p:tav tm="100000">
                                              <p:val>
                                                <p:strVal val="#ppt_w"/>
                                              </p:val>
                                            </p:tav>
                                          </p:tavLst>
                                        </p:anim>
                                        <p:anim calcmode="lin" valueType="num">
                                          <p:cBhvr>
                                            <p:cTn id="124" dur="500" fill="hold"/>
                                            <p:tgtEl>
                                              <p:spTgt spid="230"/>
                                            </p:tgtEl>
                                            <p:attrNameLst>
                                              <p:attrName>ppt_h</p:attrName>
                                            </p:attrNameLst>
                                          </p:cBhvr>
                                          <p:tavLst>
                                            <p:tav tm="0">
                                              <p:val>
                                                <p:fltVal val="0"/>
                                              </p:val>
                                            </p:tav>
                                            <p:tav tm="100000">
                                              <p:val>
                                                <p:strVal val="#ppt_h"/>
                                              </p:val>
                                            </p:tav>
                                          </p:tavLst>
                                        </p:anim>
                                        <p:anim calcmode="lin" valueType="num">
                                          <p:cBhvr>
                                            <p:cTn id="125" dur="500" fill="hold"/>
                                            <p:tgtEl>
                                              <p:spTgt spid="230"/>
                                            </p:tgtEl>
                                            <p:attrNameLst>
                                              <p:attrName>ppt_x</p:attrName>
                                            </p:attrNameLst>
                                          </p:cBhvr>
                                          <p:tavLst>
                                            <p:tav tm="0">
                                              <p:val>
                                                <p:fltVal val="0.5"/>
                                              </p:val>
                                            </p:tav>
                                            <p:tav tm="100000">
                                              <p:val>
                                                <p:strVal val="#ppt_x"/>
                                              </p:val>
                                            </p:tav>
                                          </p:tavLst>
                                        </p:anim>
                                        <p:anim calcmode="lin" valueType="num">
                                          <p:cBhvr>
                                            <p:cTn id="126" dur="500" fill="hold"/>
                                            <p:tgtEl>
                                              <p:spTgt spid="230"/>
                                            </p:tgtEl>
                                            <p:attrNameLst>
                                              <p:attrName>ppt_y</p:attrName>
                                            </p:attrNameLst>
                                          </p:cBhvr>
                                          <p:tavLst>
                                            <p:tav tm="0">
                                              <p:val>
                                                <p:fltVal val="0.5"/>
                                              </p:val>
                                            </p:tav>
                                            <p:tav tm="100000">
                                              <p:val>
                                                <p:strVal val="#ppt_y"/>
                                              </p:val>
                                            </p:tav>
                                          </p:tavLst>
                                        </p:anim>
                                      </p:childTnLst>
                                    </p:cTn>
                                  </p:par>
                                  <p:par>
                                    <p:cTn id="127" presetID="23" presetClass="entr" presetSubtype="528" fill="hold" nodeType="withEffect">
                                      <p:stCondLst>
                                        <p:cond delay="300"/>
                                      </p:stCondLst>
                                      <p:childTnLst>
                                        <p:set>
                                          <p:cBhvr>
                                            <p:cTn id="128" dur="1" fill="hold">
                                              <p:stCondLst>
                                                <p:cond delay="0"/>
                                              </p:stCondLst>
                                            </p:cTn>
                                            <p:tgtEl>
                                              <p:spTgt spid="233"/>
                                            </p:tgtEl>
                                            <p:attrNameLst>
                                              <p:attrName>style.visibility</p:attrName>
                                            </p:attrNameLst>
                                          </p:cBhvr>
                                          <p:to>
                                            <p:strVal val="visible"/>
                                          </p:to>
                                        </p:set>
                                        <p:anim calcmode="lin" valueType="num">
                                          <p:cBhvr>
                                            <p:cTn id="129" dur="500" fill="hold"/>
                                            <p:tgtEl>
                                              <p:spTgt spid="233"/>
                                            </p:tgtEl>
                                            <p:attrNameLst>
                                              <p:attrName>ppt_w</p:attrName>
                                            </p:attrNameLst>
                                          </p:cBhvr>
                                          <p:tavLst>
                                            <p:tav tm="0">
                                              <p:val>
                                                <p:fltVal val="0"/>
                                              </p:val>
                                            </p:tav>
                                            <p:tav tm="100000">
                                              <p:val>
                                                <p:strVal val="#ppt_w"/>
                                              </p:val>
                                            </p:tav>
                                          </p:tavLst>
                                        </p:anim>
                                        <p:anim calcmode="lin" valueType="num">
                                          <p:cBhvr>
                                            <p:cTn id="130" dur="500" fill="hold"/>
                                            <p:tgtEl>
                                              <p:spTgt spid="233"/>
                                            </p:tgtEl>
                                            <p:attrNameLst>
                                              <p:attrName>ppt_h</p:attrName>
                                            </p:attrNameLst>
                                          </p:cBhvr>
                                          <p:tavLst>
                                            <p:tav tm="0">
                                              <p:val>
                                                <p:fltVal val="0"/>
                                              </p:val>
                                            </p:tav>
                                            <p:tav tm="100000">
                                              <p:val>
                                                <p:strVal val="#ppt_h"/>
                                              </p:val>
                                            </p:tav>
                                          </p:tavLst>
                                        </p:anim>
                                        <p:anim calcmode="lin" valueType="num">
                                          <p:cBhvr>
                                            <p:cTn id="131" dur="500" fill="hold"/>
                                            <p:tgtEl>
                                              <p:spTgt spid="233"/>
                                            </p:tgtEl>
                                            <p:attrNameLst>
                                              <p:attrName>ppt_x</p:attrName>
                                            </p:attrNameLst>
                                          </p:cBhvr>
                                          <p:tavLst>
                                            <p:tav tm="0">
                                              <p:val>
                                                <p:fltVal val="0.5"/>
                                              </p:val>
                                            </p:tav>
                                            <p:tav tm="100000">
                                              <p:val>
                                                <p:strVal val="#ppt_x"/>
                                              </p:val>
                                            </p:tav>
                                          </p:tavLst>
                                        </p:anim>
                                        <p:anim calcmode="lin" valueType="num">
                                          <p:cBhvr>
                                            <p:cTn id="132" dur="500" fill="hold"/>
                                            <p:tgtEl>
                                              <p:spTgt spid="233"/>
                                            </p:tgtEl>
                                            <p:attrNameLst>
                                              <p:attrName>ppt_y</p:attrName>
                                            </p:attrNameLst>
                                          </p:cBhvr>
                                          <p:tavLst>
                                            <p:tav tm="0">
                                              <p:val>
                                                <p:fltVal val="0.5"/>
                                              </p:val>
                                            </p:tav>
                                            <p:tav tm="100000">
                                              <p:val>
                                                <p:strVal val="#ppt_y"/>
                                              </p:val>
                                            </p:tav>
                                          </p:tavLst>
                                        </p:anim>
                                      </p:childTnLst>
                                    </p:cTn>
                                  </p:par>
                                  <p:par>
                                    <p:cTn id="133" presetID="23" presetClass="entr" presetSubtype="528" fill="hold" nodeType="withEffect">
                                      <p:stCondLst>
                                        <p:cond delay="700"/>
                                      </p:stCondLst>
                                      <p:childTnLst>
                                        <p:set>
                                          <p:cBhvr>
                                            <p:cTn id="134" dur="1" fill="hold">
                                              <p:stCondLst>
                                                <p:cond delay="0"/>
                                              </p:stCondLst>
                                            </p:cTn>
                                            <p:tgtEl>
                                              <p:spTgt spid="236"/>
                                            </p:tgtEl>
                                            <p:attrNameLst>
                                              <p:attrName>style.visibility</p:attrName>
                                            </p:attrNameLst>
                                          </p:cBhvr>
                                          <p:to>
                                            <p:strVal val="visible"/>
                                          </p:to>
                                        </p:set>
                                        <p:anim calcmode="lin" valueType="num">
                                          <p:cBhvr>
                                            <p:cTn id="135" dur="500" fill="hold"/>
                                            <p:tgtEl>
                                              <p:spTgt spid="236"/>
                                            </p:tgtEl>
                                            <p:attrNameLst>
                                              <p:attrName>ppt_w</p:attrName>
                                            </p:attrNameLst>
                                          </p:cBhvr>
                                          <p:tavLst>
                                            <p:tav tm="0">
                                              <p:val>
                                                <p:fltVal val="0"/>
                                              </p:val>
                                            </p:tav>
                                            <p:tav tm="100000">
                                              <p:val>
                                                <p:strVal val="#ppt_w"/>
                                              </p:val>
                                            </p:tav>
                                          </p:tavLst>
                                        </p:anim>
                                        <p:anim calcmode="lin" valueType="num">
                                          <p:cBhvr>
                                            <p:cTn id="136" dur="500" fill="hold"/>
                                            <p:tgtEl>
                                              <p:spTgt spid="236"/>
                                            </p:tgtEl>
                                            <p:attrNameLst>
                                              <p:attrName>ppt_h</p:attrName>
                                            </p:attrNameLst>
                                          </p:cBhvr>
                                          <p:tavLst>
                                            <p:tav tm="0">
                                              <p:val>
                                                <p:fltVal val="0"/>
                                              </p:val>
                                            </p:tav>
                                            <p:tav tm="100000">
                                              <p:val>
                                                <p:strVal val="#ppt_h"/>
                                              </p:val>
                                            </p:tav>
                                          </p:tavLst>
                                        </p:anim>
                                        <p:anim calcmode="lin" valueType="num">
                                          <p:cBhvr>
                                            <p:cTn id="137" dur="500" fill="hold"/>
                                            <p:tgtEl>
                                              <p:spTgt spid="236"/>
                                            </p:tgtEl>
                                            <p:attrNameLst>
                                              <p:attrName>ppt_x</p:attrName>
                                            </p:attrNameLst>
                                          </p:cBhvr>
                                          <p:tavLst>
                                            <p:tav tm="0">
                                              <p:val>
                                                <p:fltVal val="0.5"/>
                                              </p:val>
                                            </p:tav>
                                            <p:tav tm="100000">
                                              <p:val>
                                                <p:strVal val="#ppt_x"/>
                                              </p:val>
                                            </p:tav>
                                          </p:tavLst>
                                        </p:anim>
                                        <p:anim calcmode="lin" valueType="num">
                                          <p:cBhvr>
                                            <p:cTn id="138" dur="500" fill="hold"/>
                                            <p:tgtEl>
                                              <p:spTgt spid="236"/>
                                            </p:tgtEl>
                                            <p:attrNameLst>
                                              <p:attrName>ppt_y</p:attrName>
                                            </p:attrNameLst>
                                          </p:cBhvr>
                                          <p:tavLst>
                                            <p:tav tm="0">
                                              <p:val>
                                                <p:fltVal val="0.5"/>
                                              </p:val>
                                            </p:tav>
                                            <p:tav tm="100000">
                                              <p:val>
                                                <p:strVal val="#ppt_y"/>
                                              </p:val>
                                            </p:tav>
                                          </p:tavLst>
                                        </p:anim>
                                      </p:childTnLst>
                                    </p:cTn>
                                  </p:par>
                                  <p:par>
                                    <p:cTn id="139" presetID="23" presetClass="entr" presetSubtype="528" fill="hold" nodeType="withEffect">
                                      <p:stCondLst>
                                        <p:cond delay="300"/>
                                      </p:stCondLst>
                                      <p:childTnLst>
                                        <p:set>
                                          <p:cBhvr>
                                            <p:cTn id="140" dur="1" fill="hold">
                                              <p:stCondLst>
                                                <p:cond delay="0"/>
                                              </p:stCondLst>
                                            </p:cTn>
                                            <p:tgtEl>
                                              <p:spTgt spid="239"/>
                                            </p:tgtEl>
                                            <p:attrNameLst>
                                              <p:attrName>style.visibility</p:attrName>
                                            </p:attrNameLst>
                                          </p:cBhvr>
                                          <p:to>
                                            <p:strVal val="visible"/>
                                          </p:to>
                                        </p:set>
                                        <p:anim calcmode="lin" valueType="num">
                                          <p:cBhvr>
                                            <p:cTn id="141" dur="500" fill="hold"/>
                                            <p:tgtEl>
                                              <p:spTgt spid="239"/>
                                            </p:tgtEl>
                                            <p:attrNameLst>
                                              <p:attrName>ppt_w</p:attrName>
                                            </p:attrNameLst>
                                          </p:cBhvr>
                                          <p:tavLst>
                                            <p:tav tm="0">
                                              <p:val>
                                                <p:fltVal val="0"/>
                                              </p:val>
                                            </p:tav>
                                            <p:tav tm="100000">
                                              <p:val>
                                                <p:strVal val="#ppt_w"/>
                                              </p:val>
                                            </p:tav>
                                          </p:tavLst>
                                        </p:anim>
                                        <p:anim calcmode="lin" valueType="num">
                                          <p:cBhvr>
                                            <p:cTn id="142" dur="500" fill="hold"/>
                                            <p:tgtEl>
                                              <p:spTgt spid="239"/>
                                            </p:tgtEl>
                                            <p:attrNameLst>
                                              <p:attrName>ppt_h</p:attrName>
                                            </p:attrNameLst>
                                          </p:cBhvr>
                                          <p:tavLst>
                                            <p:tav tm="0">
                                              <p:val>
                                                <p:fltVal val="0"/>
                                              </p:val>
                                            </p:tav>
                                            <p:tav tm="100000">
                                              <p:val>
                                                <p:strVal val="#ppt_h"/>
                                              </p:val>
                                            </p:tav>
                                          </p:tavLst>
                                        </p:anim>
                                        <p:anim calcmode="lin" valueType="num">
                                          <p:cBhvr>
                                            <p:cTn id="143" dur="500" fill="hold"/>
                                            <p:tgtEl>
                                              <p:spTgt spid="239"/>
                                            </p:tgtEl>
                                            <p:attrNameLst>
                                              <p:attrName>ppt_x</p:attrName>
                                            </p:attrNameLst>
                                          </p:cBhvr>
                                          <p:tavLst>
                                            <p:tav tm="0">
                                              <p:val>
                                                <p:fltVal val="0.5"/>
                                              </p:val>
                                            </p:tav>
                                            <p:tav tm="100000">
                                              <p:val>
                                                <p:strVal val="#ppt_x"/>
                                              </p:val>
                                            </p:tav>
                                          </p:tavLst>
                                        </p:anim>
                                        <p:anim calcmode="lin" valueType="num">
                                          <p:cBhvr>
                                            <p:cTn id="144" dur="500" fill="hold"/>
                                            <p:tgtEl>
                                              <p:spTgt spid="239"/>
                                            </p:tgtEl>
                                            <p:attrNameLst>
                                              <p:attrName>ppt_y</p:attrName>
                                            </p:attrNameLst>
                                          </p:cBhvr>
                                          <p:tavLst>
                                            <p:tav tm="0">
                                              <p:val>
                                                <p:fltVal val="0.5"/>
                                              </p:val>
                                            </p:tav>
                                            <p:tav tm="100000">
                                              <p:val>
                                                <p:strVal val="#ppt_y"/>
                                              </p:val>
                                            </p:tav>
                                          </p:tavLst>
                                        </p:anim>
                                      </p:childTnLst>
                                    </p:cTn>
                                  </p:par>
                                  <p:par>
                                    <p:cTn id="145" presetID="23" presetClass="entr" presetSubtype="528" fill="hold" nodeType="withEffect">
                                      <p:stCondLst>
                                        <p:cond delay="100"/>
                                      </p:stCondLst>
                                      <p:childTnLst>
                                        <p:set>
                                          <p:cBhvr>
                                            <p:cTn id="146" dur="1" fill="hold">
                                              <p:stCondLst>
                                                <p:cond delay="0"/>
                                              </p:stCondLst>
                                            </p:cTn>
                                            <p:tgtEl>
                                              <p:spTgt spid="242"/>
                                            </p:tgtEl>
                                            <p:attrNameLst>
                                              <p:attrName>style.visibility</p:attrName>
                                            </p:attrNameLst>
                                          </p:cBhvr>
                                          <p:to>
                                            <p:strVal val="visible"/>
                                          </p:to>
                                        </p:set>
                                        <p:anim calcmode="lin" valueType="num">
                                          <p:cBhvr>
                                            <p:cTn id="147" dur="500" fill="hold"/>
                                            <p:tgtEl>
                                              <p:spTgt spid="242"/>
                                            </p:tgtEl>
                                            <p:attrNameLst>
                                              <p:attrName>ppt_w</p:attrName>
                                            </p:attrNameLst>
                                          </p:cBhvr>
                                          <p:tavLst>
                                            <p:tav tm="0">
                                              <p:val>
                                                <p:fltVal val="0"/>
                                              </p:val>
                                            </p:tav>
                                            <p:tav tm="100000">
                                              <p:val>
                                                <p:strVal val="#ppt_w"/>
                                              </p:val>
                                            </p:tav>
                                          </p:tavLst>
                                        </p:anim>
                                        <p:anim calcmode="lin" valueType="num">
                                          <p:cBhvr>
                                            <p:cTn id="148" dur="500" fill="hold"/>
                                            <p:tgtEl>
                                              <p:spTgt spid="242"/>
                                            </p:tgtEl>
                                            <p:attrNameLst>
                                              <p:attrName>ppt_h</p:attrName>
                                            </p:attrNameLst>
                                          </p:cBhvr>
                                          <p:tavLst>
                                            <p:tav tm="0">
                                              <p:val>
                                                <p:fltVal val="0"/>
                                              </p:val>
                                            </p:tav>
                                            <p:tav tm="100000">
                                              <p:val>
                                                <p:strVal val="#ppt_h"/>
                                              </p:val>
                                            </p:tav>
                                          </p:tavLst>
                                        </p:anim>
                                        <p:anim calcmode="lin" valueType="num">
                                          <p:cBhvr>
                                            <p:cTn id="149" dur="500" fill="hold"/>
                                            <p:tgtEl>
                                              <p:spTgt spid="242"/>
                                            </p:tgtEl>
                                            <p:attrNameLst>
                                              <p:attrName>ppt_x</p:attrName>
                                            </p:attrNameLst>
                                          </p:cBhvr>
                                          <p:tavLst>
                                            <p:tav tm="0">
                                              <p:val>
                                                <p:fltVal val="0.5"/>
                                              </p:val>
                                            </p:tav>
                                            <p:tav tm="100000">
                                              <p:val>
                                                <p:strVal val="#ppt_x"/>
                                              </p:val>
                                            </p:tav>
                                          </p:tavLst>
                                        </p:anim>
                                        <p:anim calcmode="lin" valueType="num">
                                          <p:cBhvr>
                                            <p:cTn id="150" dur="500" fill="hold"/>
                                            <p:tgtEl>
                                              <p:spTgt spid="242"/>
                                            </p:tgtEl>
                                            <p:attrNameLst>
                                              <p:attrName>ppt_y</p:attrName>
                                            </p:attrNameLst>
                                          </p:cBhvr>
                                          <p:tavLst>
                                            <p:tav tm="0">
                                              <p:val>
                                                <p:fltVal val="0.5"/>
                                              </p:val>
                                            </p:tav>
                                            <p:tav tm="100000">
                                              <p:val>
                                                <p:strVal val="#ppt_y"/>
                                              </p:val>
                                            </p:tav>
                                          </p:tavLst>
                                        </p:anim>
                                      </p:childTnLst>
                                    </p:cTn>
                                  </p:par>
                                  <p:par>
                                    <p:cTn id="151" presetID="23" presetClass="entr" presetSubtype="528" fill="hold" nodeType="withEffect">
                                      <p:stCondLst>
                                        <p:cond delay="600"/>
                                      </p:stCondLst>
                                      <p:childTnLst>
                                        <p:set>
                                          <p:cBhvr>
                                            <p:cTn id="152" dur="1" fill="hold">
                                              <p:stCondLst>
                                                <p:cond delay="0"/>
                                              </p:stCondLst>
                                            </p:cTn>
                                            <p:tgtEl>
                                              <p:spTgt spid="245"/>
                                            </p:tgtEl>
                                            <p:attrNameLst>
                                              <p:attrName>style.visibility</p:attrName>
                                            </p:attrNameLst>
                                          </p:cBhvr>
                                          <p:to>
                                            <p:strVal val="visible"/>
                                          </p:to>
                                        </p:set>
                                        <p:anim calcmode="lin" valueType="num">
                                          <p:cBhvr>
                                            <p:cTn id="153" dur="500" fill="hold"/>
                                            <p:tgtEl>
                                              <p:spTgt spid="245"/>
                                            </p:tgtEl>
                                            <p:attrNameLst>
                                              <p:attrName>ppt_w</p:attrName>
                                            </p:attrNameLst>
                                          </p:cBhvr>
                                          <p:tavLst>
                                            <p:tav tm="0">
                                              <p:val>
                                                <p:fltVal val="0"/>
                                              </p:val>
                                            </p:tav>
                                            <p:tav tm="100000">
                                              <p:val>
                                                <p:strVal val="#ppt_w"/>
                                              </p:val>
                                            </p:tav>
                                          </p:tavLst>
                                        </p:anim>
                                        <p:anim calcmode="lin" valueType="num">
                                          <p:cBhvr>
                                            <p:cTn id="154" dur="500" fill="hold"/>
                                            <p:tgtEl>
                                              <p:spTgt spid="245"/>
                                            </p:tgtEl>
                                            <p:attrNameLst>
                                              <p:attrName>ppt_h</p:attrName>
                                            </p:attrNameLst>
                                          </p:cBhvr>
                                          <p:tavLst>
                                            <p:tav tm="0">
                                              <p:val>
                                                <p:fltVal val="0"/>
                                              </p:val>
                                            </p:tav>
                                            <p:tav tm="100000">
                                              <p:val>
                                                <p:strVal val="#ppt_h"/>
                                              </p:val>
                                            </p:tav>
                                          </p:tavLst>
                                        </p:anim>
                                        <p:anim calcmode="lin" valueType="num">
                                          <p:cBhvr>
                                            <p:cTn id="155" dur="500" fill="hold"/>
                                            <p:tgtEl>
                                              <p:spTgt spid="245"/>
                                            </p:tgtEl>
                                            <p:attrNameLst>
                                              <p:attrName>ppt_x</p:attrName>
                                            </p:attrNameLst>
                                          </p:cBhvr>
                                          <p:tavLst>
                                            <p:tav tm="0">
                                              <p:val>
                                                <p:fltVal val="0.5"/>
                                              </p:val>
                                            </p:tav>
                                            <p:tav tm="100000">
                                              <p:val>
                                                <p:strVal val="#ppt_x"/>
                                              </p:val>
                                            </p:tav>
                                          </p:tavLst>
                                        </p:anim>
                                        <p:anim calcmode="lin" valueType="num">
                                          <p:cBhvr>
                                            <p:cTn id="156" dur="500" fill="hold"/>
                                            <p:tgtEl>
                                              <p:spTgt spid="245"/>
                                            </p:tgtEl>
                                            <p:attrNameLst>
                                              <p:attrName>ppt_y</p:attrName>
                                            </p:attrNameLst>
                                          </p:cBhvr>
                                          <p:tavLst>
                                            <p:tav tm="0">
                                              <p:val>
                                                <p:fltVal val="0.5"/>
                                              </p:val>
                                            </p:tav>
                                            <p:tav tm="100000">
                                              <p:val>
                                                <p:strVal val="#ppt_y"/>
                                              </p:val>
                                            </p:tav>
                                          </p:tavLst>
                                        </p:anim>
                                      </p:childTnLst>
                                    </p:cTn>
                                  </p:par>
                                  <p:par>
                                    <p:cTn id="157" presetID="23" presetClass="entr" presetSubtype="528" fill="hold" nodeType="withEffect">
                                      <p:stCondLst>
                                        <p:cond delay="300"/>
                                      </p:stCondLst>
                                      <p:childTnLst>
                                        <p:set>
                                          <p:cBhvr>
                                            <p:cTn id="158" dur="1" fill="hold">
                                              <p:stCondLst>
                                                <p:cond delay="0"/>
                                              </p:stCondLst>
                                            </p:cTn>
                                            <p:tgtEl>
                                              <p:spTgt spid="248"/>
                                            </p:tgtEl>
                                            <p:attrNameLst>
                                              <p:attrName>style.visibility</p:attrName>
                                            </p:attrNameLst>
                                          </p:cBhvr>
                                          <p:to>
                                            <p:strVal val="visible"/>
                                          </p:to>
                                        </p:set>
                                        <p:anim calcmode="lin" valueType="num">
                                          <p:cBhvr>
                                            <p:cTn id="159" dur="500" fill="hold"/>
                                            <p:tgtEl>
                                              <p:spTgt spid="248"/>
                                            </p:tgtEl>
                                            <p:attrNameLst>
                                              <p:attrName>ppt_w</p:attrName>
                                            </p:attrNameLst>
                                          </p:cBhvr>
                                          <p:tavLst>
                                            <p:tav tm="0">
                                              <p:val>
                                                <p:fltVal val="0"/>
                                              </p:val>
                                            </p:tav>
                                            <p:tav tm="100000">
                                              <p:val>
                                                <p:strVal val="#ppt_w"/>
                                              </p:val>
                                            </p:tav>
                                          </p:tavLst>
                                        </p:anim>
                                        <p:anim calcmode="lin" valueType="num">
                                          <p:cBhvr>
                                            <p:cTn id="160" dur="500" fill="hold"/>
                                            <p:tgtEl>
                                              <p:spTgt spid="248"/>
                                            </p:tgtEl>
                                            <p:attrNameLst>
                                              <p:attrName>ppt_h</p:attrName>
                                            </p:attrNameLst>
                                          </p:cBhvr>
                                          <p:tavLst>
                                            <p:tav tm="0">
                                              <p:val>
                                                <p:fltVal val="0"/>
                                              </p:val>
                                            </p:tav>
                                            <p:tav tm="100000">
                                              <p:val>
                                                <p:strVal val="#ppt_h"/>
                                              </p:val>
                                            </p:tav>
                                          </p:tavLst>
                                        </p:anim>
                                        <p:anim calcmode="lin" valueType="num">
                                          <p:cBhvr>
                                            <p:cTn id="161" dur="500" fill="hold"/>
                                            <p:tgtEl>
                                              <p:spTgt spid="248"/>
                                            </p:tgtEl>
                                            <p:attrNameLst>
                                              <p:attrName>ppt_x</p:attrName>
                                            </p:attrNameLst>
                                          </p:cBhvr>
                                          <p:tavLst>
                                            <p:tav tm="0">
                                              <p:val>
                                                <p:fltVal val="0.5"/>
                                              </p:val>
                                            </p:tav>
                                            <p:tav tm="100000">
                                              <p:val>
                                                <p:strVal val="#ppt_x"/>
                                              </p:val>
                                            </p:tav>
                                          </p:tavLst>
                                        </p:anim>
                                        <p:anim calcmode="lin" valueType="num">
                                          <p:cBhvr>
                                            <p:cTn id="162" dur="500" fill="hold"/>
                                            <p:tgtEl>
                                              <p:spTgt spid="248"/>
                                            </p:tgtEl>
                                            <p:attrNameLst>
                                              <p:attrName>ppt_y</p:attrName>
                                            </p:attrNameLst>
                                          </p:cBhvr>
                                          <p:tavLst>
                                            <p:tav tm="0">
                                              <p:val>
                                                <p:fltVal val="0.5"/>
                                              </p:val>
                                            </p:tav>
                                            <p:tav tm="100000">
                                              <p:val>
                                                <p:strVal val="#ppt_y"/>
                                              </p:val>
                                            </p:tav>
                                          </p:tavLst>
                                        </p:anim>
                                      </p:childTnLst>
                                    </p:cTn>
                                  </p:par>
                                  <p:par>
                                    <p:cTn id="163" presetID="23" presetClass="entr" presetSubtype="528" fill="hold" nodeType="withEffect">
                                      <p:stCondLst>
                                        <p:cond delay="300"/>
                                      </p:stCondLst>
                                      <p:childTnLst>
                                        <p:set>
                                          <p:cBhvr>
                                            <p:cTn id="164" dur="1" fill="hold">
                                              <p:stCondLst>
                                                <p:cond delay="0"/>
                                              </p:stCondLst>
                                            </p:cTn>
                                            <p:tgtEl>
                                              <p:spTgt spid="251"/>
                                            </p:tgtEl>
                                            <p:attrNameLst>
                                              <p:attrName>style.visibility</p:attrName>
                                            </p:attrNameLst>
                                          </p:cBhvr>
                                          <p:to>
                                            <p:strVal val="visible"/>
                                          </p:to>
                                        </p:set>
                                        <p:anim calcmode="lin" valueType="num">
                                          <p:cBhvr>
                                            <p:cTn id="165" dur="500" fill="hold"/>
                                            <p:tgtEl>
                                              <p:spTgt spid="251"/>
                                            </p:tgtEl>
                                            <p:attrNameLst>
                                              <p:attrName>ppt_w</p:attrName>
                                            </p:attrNameLst>
                                          </p:cBhvr>
                                          <p:tavLst>
                                            <p:tav tm="0">
                                              <p:val>
                                                <p:fltVal val="0"/>
                                              </p:val>
                                            </p:tav>
                                            <p:tav tm="100000">
                                              <p:val>
                                                <p:strVal val="#ppt_w"/>
                                              </p:val>
                                            </p:tav>
                                          </p:tavLst>
                                        </p:anim>
                                        <p:anim calcmode="lin" valueType="num">
                                          <p:cBhvr>
                                            <p:cTn id="166" dur="500" fill="hold"/>
                                            <p:tgtEl>
                                              <p:spTgt spid="251"/>
                                            </p:tgtEl>
                                            <p:attrNameLst>
                                              <p:attrName>ppt_h</p:attrName>
                                            </p:attrNameLst>
                                          </p:cBhvr>
                                          <p:tavLst>
                                            <p:tav tm="0">
                                              <p:val>
                                                <p:fltVal val="0"/>
                                              </p:val>
                                            </p:tav>
                                            <p:tav tm="100000">
                                              <p:val>
                                                <p:strVal val="#ppt_h"/>
                                              </p:val>
                                            </p:tav>
                                          </p:tavLst>
                                        </p:anim>
                                        <p:anim calcmode="lin" valueType="num">
                                          <p:cBhvr>
                                            <p:cTn id="167" dur="500" fill="hold"/>
                                            <p:tgtEl>
                                              <p:spTgt spid="251"/>
                                            </p:tgtEl>
                                            <p:attrNameLst>
                                              <p:attrName>ppt_x</p:attrName>
                                            </p:attrNameLst>
                                          </p:cBhvr>
                                          <p:tavLst>
                                            <p:tav tm="0">
                                              <p:val>
                                                <p:fltVal val="0.5"/>
                                              </p:val>
                                            </p:tav>
                                            <p:tav tm="100000">
                                              <p:val>
                                                <p:strVal val="#ppt_x"/>
                                              </p:val>
                                            </p:tav>
                                          </p:tavLst>
                                        </p:anim>
                                        <p:anim calcmode="lin" valueType="num">
                                          <p:cBhvr>
                                            <p:cTn id="168" dur="500" fill="hold"/>
                                            <p:tgtEl>
                                              <p:spTgt spid="251"/>
                                            </p:tgtEl>
                                            <p:attrNameLst>
                                              <p:attrName>ppt_y</p:attrName>
                                            </p:attrNameLst>
                                          </p:cBhvr>
                                          <p:tavLst>
                                            <p:tav tm="0">
                                              <p:val>
                                                <p:fltVal val="0.5"/>
                                              </p:val>
                                            </p:tav>
                                            <p:tav tm="100000">
                                              <p:val>
                                                <p:strVal val="#ppt_y"/>
                                              </p:val>
                                            </p:tav>
                                          </p:tavLst>
                                        </p:anim>
                                      </p:childTnLst>
                                    </p:cTn>
                                  </p:par>
                                  <p:par>
                                    <p:cTn id="169" presetID="23" presetClass="entr" presetSubtype="528" fill="hold" nodeType="withEffect">
                                      <p:stCondLst>
                                        <p:cond delay="600"/>
                                      </p:stCondLst>
                                      <p:childTnLst>
                                        <p:set>
                                          <p:cBhvr>
                                            <p:cTn id="170" dur="1" fill="hold">
                                              <p:stCondLst>
                                                <p:cond delay="0"/>
                                              </p:stCondLst>
                                            </p:cTn>
                                            <p:tgtEl>
                                              <p:spTgt spid="254"/>
                                            </p:tgtEl>
                                            <p:attrNameLst>
                                              <p:attrName>style.visibility</p:attrName>
                                            </p:attrNameLst>
                                          </p:cBhvr>
                                          <p:to>
                                            <p:strVal val="visible"/>
                                          </p:to>
                                        </p:set>
                                        <p:anim calcmode="lin" valueType="num">
                                          <p:cBhvr>
                                            <p:cTn id="171" dur="500" fill="hold"/>
                                            <p:tgtEl>
                                              <p:spTgt spid="254"/>
                                            </p:tgtEl>
                                            <p:attrNameLst>
                                              <p:attrName>ppt_w</p:attrName>
                                            </p:attrNameLst>
                                          </p:cBhvr>
                                          <p:tavLst>
                                            <p:tav tm="0">
                                              <p:val>
                                                <p:fltVal val="0"/>
                                              </p:val>
                                            </p:tav>
                                            <p:tav tm="100000">
                                              <p:val>
                                                <p:strVal val="#ppt_w"/>
                                              </p:val>
                                            </p:tav>
                                          </p:tavLst>
                                        </p:anim>
                                        <p:anim calcmode="lin" valueType="num">
                                          <p:cBhvr>
                                            <p:cTn id="172" dur="500" fill="hold"/>
                                            <p:tgtEl>
                                              <p:spTgt spid="254"/>
                                            </p:tgtEl>
                                            <p:attrNameLst>
                                              <p:attrName>ppt_h</p:attrName>
                                            </p:attrNameLst>
                                          </p:cBhvr>
                                          <p:tavLst>
                                            <p:tav tm="0">
                                              <p:val>
                                                <p:fltVal val="0"/>
                                              </p:val>
                                            </p:tav>
                                            <p:tav tm="100000">
                                              <p:val>
                                                <p:strVal val="#ppt_h"/>
                                              </p:val>
                                            </p:tav>
                                          </p:tavLst>
                                        </p:anim>
                                        <p:anim calcmode="lin" valueType="num">
                                          <p:cBhvr>
                                            <p:cTn id="173" dur="500" fill="hold"/>
                                            <p:tgtEl>
                                              <p:spTgt spid="254"/>
                                            </p:tgtEl>
                                            <p:attrNameLst>
                                              <p:attrName>ppt_x</p:attrName>
                                            </p:attrNameLst>
                                          </p:cBhvr>
                                          <p:tavLst>
                                            <p:tav tm="0">
                                              <p:val>
                                                <p:fltVal val="0.5"/>
                                              </p:val>
                                            </p:tav>
                                            <p:tav tm="100000">
                                              <p:val>
                                                <p:strVal val="#ppt_x"/>
                                              </p:val>
                                            </p:tav>
                                          </p:tavLst>
                                        </p:anim>
                                        <p:anim calcmode="lin" valueType="num">
                                          <p:cBhvr>
                                            <p:cTn id="174" dur="500" fill="hold"/>
                                            <p:tgtEl>
                                              <p:spTgt spid="254"/>
                                            </p:tgtEl>
                                            <p:attrNameLst>
                                              <p:attrName>ppt_y</p:attrName>
                                            </p:attrNameLst>
                                          </p:cBhvr>
                                          <p:tavLst>
                                            <p:tav tm="0">
                                              <p:val>
                                                <p:fltVal val="0.5"/>
                                              </p:val>
                                            </p:tav>
                                            <p:tav tm="100000">
                                              <p:val>
                                                <p:strVal val="#ppt_y"/>
                                              </p:val>
                                            </p:tav>
                                          </p:tavLst>
                                        </p:anim>
                                      </p:childTnLst>
                                    </p:cTn>
                                  </p:par>
                                  <p:par>
                                    <p:cTn id="175" presetID="23" presetClass="entr" presetSubtype="528" fill="hold" nodeType="withEffect">
                                      <p:stCondLst>
                                        <p:cond delay="600"/>
                                      </p:stCondLst>
                                      <p:childTnLst>
                                        <p:set>
                                          <p:cBhvr>
                                            <p:cTn id="176" dur="1" fill="hold">
                                              <p:stCondLst>
                                                <p:cond delay="0"/>
                                              </p:stCondLst>
                                            </p:cTn>
                                            <p:tgtEl>
                                              <p:spTgt spid="257"/>
                                            </p:tgtEl>
                                            <p:attrNameLst>
                                              <p:attrName>style.visibility</p:attrName>
                                            </p:attrNameLst>
                                          </p:cBhvr>
                                          <p:to>
                                            <p:strVal val="visible"/>
                                          </p:to>
                                        </p:set>
                                        <p:anim calcmode="lin" valueType="num">
                                          <p:cBhvr>
                                            <p:cTn id="177" dur="500" fill="hold"/>
                                            <p:tgtEl>
                                              <p:spTgt spid="257"/>
                                            </p:tgtEl>
                                            <p:attrNameLst>
                                              <p:attrName>ppt_w</p:attrName>
                                            </p:attrNameLst>
                                          </p:cBhvr>
                                          <p:tavLst>
                                            <p:tav tm="0">
                                              <p:val>
                                                <p:fltVal val="0"/>
                                              </p:val>
                                            </p:tav>
                                            <p:tav tm="100000">
                                              <p:val>
                                                <p:strVal val="#ppt_w"/>
                                              </p:val>
                                            </p:tav>
                                          </p:tavLst>
                                        </p:anim>
                                        <p:anim calcmode="lin" valueType="num">
                                          <p:cBhvr>
                                            <p:cTn id="178" dur="500" fill="hold"/>
                                            <p:tgtEl>
                                              <p:spTgt spid="257"/>
                                            </p:tgtEl>
                                            <p:attrNameLst>
                                              <p:attrName>ppt_h</p:attrName>
                                            </p:attrNameLst>
                                          </p:cBhvr>
                                          <p:tavLst>
                                            <p:tav tm="0">
                                              <p:val>
                                                <p:fltVal val="0"/>
                                              </p:val>
                                            </p:tav>
                                            <p:tav tm="100000">
                                              <p:val>
                                                <p:strVal val="#ppt_h"/>
                                              </p:val>
                                            </p:tav>
                                          </p:tavLst>
                                        </p:anim>
                                        <p:anim calcmode="lin" valueType="num">
                                          <p:cBhvr>
                                            <p:cTn id="179" dur="500" fill="hold"/>
                                            <p:tgtEl>
                                              <p:spTgt spid="257"/>
                                            </p:tgtEl>
                                            <p:attrNameLst>
                                              <p:attrName>ppt_x</p:attrName>
                                            </p:attrNameLst>
                                          </p:cBhvr>
                                          <p:tavLst>
                                            <p:tav tm="0">
                                              <p:val>
                                                <p:fltVal val="0.5"/>
                                              </p:val>
                                            </p:tav>
                                            <p:tav tm="100000">
                                              <p:val>
                                                <p:strVal val="#ppt_x"/>
                                              </p:val>
                                            </p:tav>
                                          </p:tavLst>
                                        </p:anim>
                                        <p:anim calcmode="lin" valueType="num">
                                          <p:cBhvr>
                                            <p:cTn id="180" dur="500" fill="hold"/>
                                            <p:tgtEl>
                                              <p:spTgt spid="257"/>
                                            </p:tgtEl>
                                            <p:attrNameLst>
                                              <p:attrName>ppt_y</p:attrName>
                                            </p:attrNameLst>
                                          </p:cBhvr>
                                          <p:tavLst>
                                            <p:tav tm="0">
                                              <p:val>
                                                <p:fltVal val="0.5"/>
                                              </p:val>
                                            </p:tav>
                                            <p:tav tm="100000">
                                              <p:val>
                                                <p:strVal val="#ppt_y"/>
                                              </p:val>
                                            </p:tav>
                                          </p:tavLst>
                                        </p:anim>
                                      </p:childTnLst>
                                    </p:cTn>
                                  </p:par>
                                  <p:par>
                                    <p:cTn id="181" presetID="23" presetClass="entr" presetSubtype="528" fill="hold" nodeType="withEffect">
                                      <p:stCondLst>
                                        <p:cond delay="300"/>
                                      </p:stCondLst>
                                      <p:childTnLst>
                                        <p:set>
                                          <p:cBhvr>
                                            <p:cTn id="182" dur="1" fill="hold">
                                              <p:stCondLst>
                                                <p:cond delay="0"/>
                                              </p:stCondLst>
                                            </p:cTn>
                                            <p:tgtEl>
                                              <p:spTgt spid="260"/>
                                            </p:tgtEl>
                                            <p:attrNameLst>
                                              <p:attrName>style.visibility</p:attrName>
                                            </p:attrNameLst>
                                          </p:cBhvr>
                                          <p:to>
                                            <p:strVal val="visible"/>
                                          </p:to>
                                        </p:set>
                                        <p:anim calcmode="lin" valueType="num">
                                          <p:cBhvr>
                                            <p:cTn id="183" dur="500" fill="hold"/>
                                            <p:tgtEl>
                                              <p:spTgt spid="260"/>
                                            </p:tgtEl>
                                            <p:attrNameLst>
                                              <p:attrName>ppt_w</p:attrName>
                                            </p:attrNameLst>
                                          </p:cBhvr>
                                          <p:tavLst>
                                            <p:tav tm="0">
                                              <p:val>
                                                <p:fltVal val="0"/>
                                              </p:val>
                                            </p:tav>
                                            <p:tav tm="100000">
                                              <p:val>
                                                <p:strVal val="#ppt_w"/>
                                              </p:val>
                                            </p:tav>
                                          </p:tavLst>
                                        </p:anim>
                                        <p:anim calcmode="lin" valueType="num">
                                          <p:cBhvr>
                                            <p:cTn id="184" dur="500" fill="hold"/>
                                            <p:tgtEl>
                                              <p:spTgt spid="260"/>
                                            </p:tgtEl>
                                            <p:attrNameLst>
                                              <p:attrName>ppt_h</p:attrName>
                                            </p:attrNameLst>
                                          </p:cBhvr>
                                          <p:tavLst>
                                            <p:tav tm="0">
                                              <p:val>
                                                <p:fltVal val="0"/>
                                              </p:val>
                                            </p:tav>
                                            <p:tav tm="100000">
                                              <p:val>
                                                <p:strVal val="#ppt_h"/>
                                              </p:val>
                                            </p:tav>
                                          </p:tavLst>
                                        </p:anim>
                                        <p:anim calcmode="lin" valueType="num">
                                          <p:cBhvr>
                                            <p:cTn id="185" dur="500" fill="hold"/>
                                            <p:tgtEl>
                                              <p:spTgt spid="260"/>
                                            </p:tgtEl>
                                            <p:attrNameLst>
                                              <p:attrName>ppt_x</p:attrName>
                                            </p:attrNameLst>
                                          </p:cBhvr>
                                          <p:tavLst>
                                            <p:tav tm="0">
                                              <p:val>
                                                <p:fltVal val="0.5"/>
                                              </p:val>
                                            </p:tav>
                                            <p:tav tm="100000">
                                              <p:val>
                                                <p:strVal val="#ppt_x"/>
                                              </p:val>
                                            </p:tav>
                                          </p:tavLst>
                                        </p:anim>
                                        <p:anim calcmode="lin" valueType="num">
                                          <p:cBhvr>
                                            <p:cTn id="186" dur="500" fill="hold"/>
                                            <p:tgtEl>
                                              <p:spTgt spid="260"/>
                                            </p:tgtEl>
                                            <p:attrNameLst>
                                              <p:attrName>ppt_y</p:attrName>
                                            </p:attrNameLst>
                                          </p:cBhvr>
                                          <p:tavLst>
                                            <p:tav tm="0">
                                              <p:val>
                                                <p:fltVal val="0.5"/>
                                              </p:val>
                                            </p:tav>
                                            <p:tav tm="100000">
                                              <p:val>
                                                <p:strVal val="#ppt_y"/>
                                              </p:val>
                                            </p:tav>
                                          </p:tavLst>
                                        </p:anim>
                                      </p:childTnLst>
                                    </p:cTn>
                                  </p:par>
                                  <p:par>
                                    <p:cTn id="187" presetID="23" presetClass="entr" presetSubtype="528" fill="hold" nodeType="withEffect">
                                      <p:stCondLst>
                                        <p:cond delay="600"/>
                                      </p:stCondLst>
                                      <p:childTnLst>
                                        <p:set>
                                          <p:cBhvr>
                                            <p:cTn id="188" dur="1" fill="hold">
                                              <p:stCondLst>
                                                <p:cond delay="0"/>
                                              </p:stCondLst>
                                            </p:cTn>
                                            <p:tgtEl>
                                              <p:spTgt spid="263"/>
                                            </p:tgtEl>
                                            <p:attrNameLst>
                                              <p:attrName>style.visibility</p:attrName>
                                            </p:attrNameLst>
                                          </p:cBhvr>
                                          <p:to>
                                            <p:strVal val="visible"/>
                                          </p:to>
                                        </p:set>
                                        <p:anim calcmode="lin" valueType="num">
                                          <p:cBhvr>
                                            <p:cTn id="189" dur="500" fill="hold"/>
                                            <p:tgtEl>
                                              <p:spTgt spid="263"/>
                                            </p:tgtEl>
                                            <p:attrNameLst>
                                              <p:attrName>ppt_w</p:attrName>
                                            </p:attrNameLst>
                                          </p:cBhvr>
                                          <p:tavLst>
                                            <p:tav tm="0">
                                              <p:val>
                                                <p:fltVal val="0"/>
                                              </p:val>
                                            </p:tav>
                                            <p:tav tm="100000">
                                              <p:val>
                                                <p:strVal val="#ppt_w"/>
                                              </p:val>
                                            </p:tav>
                                          </p:tavLst>
                                        </p:anim>
                                        <p:anim calcmode="lin" valueType="num">
                                          <p:cBhvr>
                                            <p:cTn id="190" dur="500" fill="hold"/>
                                            <p:tgtEl>
                                              <p:spTgt spid="263"/>
                                            </p:tgtEl>
                                            <p:attrNameLst>
                                              <p:attrName>ppt_h</p:attrName>
                                            </p:attrNameLst>
                                          </p:cBhvr>
                                          <p:tavLst>
                                            <p:tav tm="0">
                                              <p:val>
                                                <p:fltVal val="0"/>
                                              </p:val>
                                            </p:tav>
                                            <p:tav tm="100000">
                                              <p:val>
                                                <p:strVal val="#ppt_h"/>
                                              </p:val>
                                            </p:tav>
                                          </p:tavLst>
                                        </p:anim>
                                        <p:anim calcmode="lin" valueType="num">
                                          <p:cBhvr>
                                            <p:cTn id="191" dur="500" fill="hold"/>
                                            <p:tgtEl>
                                              <p:spTgt spid="263"/>
                                            </p:tgtEl>
                                            <p:attrNameLst>
                                              <p:attrName>ppt_x</p:attrName>
                                            </p:attrNameLst>
                                          </p:cBhvr>
                                          <p:tavLst>
                                            <p:tav tm="0">
                                              <p:val>
                                                <p:fltVal val="0.5"/>
                                              </p:val>
                                            </p:tav>
                                            <p:tav tm="100000">
                                              <p:val>
                                                <p:strVal val="#ppt_x"/>
                                              </p:val>
                                            </p:tav>
                                          </p:tavLst>
                                        </p:anim>
                                        <p:anim calcmode="lin" valueType="num">
                                          <p:cBhvr>
                                            <p:cTn id="192" dur="500" fill="hold"/>
                                            <p:tgtEl>
                                              <p:spTgt spid="263"/>
                                            </p:tgtEl>
                                            <p:attrNameLst>
                                              <p:attrName>ppt_y</p:attrName>
                                            </p:attrNameLst>
                                          </p:cBhvr>
                                          <p:tavLst>
                                            <p:tav tm="0">
                                              <p:val>
                                                <p:fltVal val="0.5"/>
                                              </p:val>
                                            </p:tav>
                                            <p:tav tm="100000">
                                              <p:val>
                                                <p:strVal val="#ppt_y"/>
                                              </p:val>
                                            </p:tav>
                                          </p:tavLst>
                                        </p:anim>
                                      </p:childTnLst>
                                    </p:cTn>
                                  </p:par>
                                  <p:par>
                                    <p:cTn id="193" presetID="23" presetClass="entr" presetSubtype="528" fill="hold" nodeType="withEffect">
                                      <p:stCondLst>
                                        <p:cond delay="600"/>
                                      </p:stCondLst>
                                      <p:childTnLst>
                                        <p:set>
                                          <p:cBhvr>
                                            <p:cTn id="194" dur="1" fill="hold">
                                              <p:stCondLst>
                                                <p:cond delay="0"/>
                                              </p:stCondLst>
                                            </p:cTn>
                                            <p:tgtEl>
                                              <p:spTgt spid="266"/>
                                            </p:tgtEl>
                                            <p:attrNameLst>
                                              <p:attrName>style.visibility</p:attrName>
                                            </p:attrNameLst>
                                          </p:cBhvr>
                                          <p:to>
                                            <p:strVal val="visible"/>
                                          </p:to>
                                        </p:set>
                                        <p:anim calcmode="lin" valueType="num">
                                          <p:cBhvr>
                                            <p:cTn id="195" dur="500" fill="hold"/>
                                            <p:tgtEl>
                                              <p:spTgt spid="266"/>
                                            </p:tgtEl>
                                            <p:attrNameLst>
                                              <p:attrName>ppt_w</p:attrName>
                                            </p:attrNameLst>
                                          </p:cBhvr>
                                          <p:tavLst>
                                            <p:tav tm="0">
                                              <p:val>
                                                <p:fltVal val="0"/>
                                              </p:val>
                                            </p:tav>
                                            <p:tav tm="100000">
                                              <p:val>
                                                <p:strVal val="#ppt_w"/>
                                              </p:val>
                                            </p:tav>
                                          </p:tavLst>
                                        </p:anim>
                                        <p:anim calcmode="lin" valueType="num">
                                          <p:cBhvr>
                                            <p:cTn id="196" dur="500" fill="hold"/>
                                            <p:tgtEl>
                                              <p:spTgt spid="266"/>
                                            </p:tgtEl>
                                            <p:attrNameLst>
                                              <p:attrName>ppt_h</p:attrName>
                                            </p:attrNameLst>
                                          </p:cBhvr>
                                          <p:tavLst>
                                            <p:tav tm="0">
                                              <p:val>
                                                <p:fltVal val="0"/>
                                              </p:val>
                                            </p:tav>
                                            <p:tav tm="100000">
                                              <p:val>
                                                <p:strVal val="#ppt_h"/>
                                              </p:val>
                                            </p:tav>
                                          </p:tavLst>
                                        </p:anim>
                                        <p:anim calcmode="lin" valueType="num">
                                          <p:cBhvr>
                                            <p:cTn id="197" dur="500" fill="hold"/>
                                            <p:tgtEl>
                                              <p:spTgt spid="266"/>
                                            </p:tgtEl>
                                            <p:attrNameLst>
                                              <p:attrName>ppt_x</p:attrName>
                                            </p:attrNameLst>
                                          </p:cBhvr>
                                          <p:tavLst>
                                            <p:tav tm="0">
                                              <p:val>
                                                <p:fltVal val="0.5"/>
                                              </p:val>
                                            </p:tav>
                                            <p:tav tm="100000">
                                              <p:val>
                                                <p:strVal val="#ppt_x"/>
                                              </p:val>
                                            </p:tav>
                                          </p:tavLst>
                                        </p:anim>
                                        <p:anim calcmode="lin" valueType="num">
                                          <p:cBhvr>
                                            <p:cTn id="198" dur="500" fill="hold"/>
                                            <p:tgtEl>
                                              <p:spTgt spid="266"/>
                                            </p:tgtEl>
                                            <p:attrNameLst>
                                              <p:attrName>ppt_y</p:attrName>
                                            </p:attrNameLst>
                                          </p:cBhvr>
                                          <p:tavLst>
                                            <p:tav tm="0">
                                              <p:val>
                                                <p:fltVal val="0.5"/>
                                              </p:val>
                                            </p:tav>
                                            <p:tav tm="100000">
                                              <p:val>
                                                <p:strVal val="#ppt_y"/>
                                              </p:val>
                                            </p:tav>
                                          </p:tavLst>
                                        </p:anim>
                                      </p:childTnLst>
                                    </p:cTn>
                                  </p:par>
                                  <p:par>
                                    <p:cTn id="199" presetID="26" presetClass="emph" presetSubtype="0" repeatCount="3000" fill="hold" nodeType="withEffect">
                                      <p:stCondLst>
                                        <p:cond delay="600"/>
                                      </p:stCondLst>
                                      <p:childTnLst>
                                        <p:animEffect transition="out" filter="fade">
                                          <p:cBhvr>
                                            <p:cTn id="200" dur="500" tmFilter="0, 0; .2, .5; .8, .5; 1, 0"/>
                                            <p:tgtEl>
                                              <p:spTgt spid="230"/>
                                            </p:tgtEl>
                                          </p:cBhvr>
                                        </p:animEffect>
                                        <p:animScale>
                                          <p:cBhvr>
                                            <p:cTn id="201" dur="250" autoRev="1" fill="hold"/>
                                            <p:tgtEl>
                                              <p:spTgt spid="230"/>
                                            </p:tgtEl>
                                          </p:cBhvr>
                                          <p:by x="105000" y="105000"/>
                                        </p:animScale>
                                      </p:childTnLst>
                                    </p:cTn>
                                  </p:par>
                                  <p:par>
                                    <p:cTn id="202" presetID="26" presetClass="emph" presetSubtype="0" repeatCount="3000" fill="hold" nodeType="withEffect">
                                      <p:stCondLst>
                                        <p:cond delay="710"/>
                                      </p:stCondLst>
                                      <p:childTnLst>
                                        <p:animEffect transition="out" filter="fade">
                                          <p:cBhvr>
                                            <p:cTn id="203" dur="500" tmFilter="0, 0; .2, .5; .8, .5; 1, 0"/>
                                            <p:tgtEl>
                                              <p:spTgt spid="251"/>
                                            </p:tgtEl>
                                          </p:cBhvr>
                                        </p:animEffect>
                                        <p:animScale>
                                          <p:cBhvr>
                                            <p:cTn id="204" dur="250" autoRev="1" fill="hold"/>
                                            <p:tgtEl>
                                              <p:spTgt spid="251"/>
                                            </p:tgtEl>
                                          </p:cBhvr>
                                          <p:by x="105000" y="105000"/>
                                        </p:animScale>
                                      </p:childTnLst>
                                    </p:cTn>
                                  </p:par>
                                  <p:par>
                                    <p:cTn id="205" presetID="26" presetClass="emph" presetSubtype="0" repeatCount="3000" fill="hold" nodeType="withEffect">
                                      <p:stCondLst>
                                        <p:cond delay="410"/>
                                      </p:stCondLst>
                                      <p:childTnLst>
                                        <p:animEffect transition="out" filter="fade">
                                          <p:cBhvr>
                                            <p:cTn id="206" dur="500" tmFilter="0, 0; .2, .5; .8, .5; 1, 0"/>
                                            <p:tgtEl>
                                              <p:spTgt spid="257"/>
                                            </p:tgtEl>
                                          </p:cBhvr>
                                        </p:animEffect>
                                        <p:animScale>
                                          <p:cBhvr>
                                            <p:cTn id="207" dur="250" autoRev="1" fill="hold"/>
                                            <p:tgtEl>
                                              <p:spTgt spid="257"/>
                                            </p:tgtEl>
                                          </p:cBhvr>
                                          <p:by x="105000" y="105000"/>
                                        </p:animScale>
                                      </p:childTnLst>
                                    </p:cTn>
                                  </p:par>
                                  <p:par>
                                    <p:cTn id="208" presetID="26" presetClass="emph" presetSubtype="0" repeatCount="3000" fill="hold" nodeType="withEffect">
                                      <p:stCondLst>
                                        <p:cond delay="810"/>
                                      </p:stCondLst>
                                      <p:childTnLst>
                                        <p:animEffect transition="out" filter="fade">
                                          <p:cBhvr>
                                            <p:cTn id="209" dur="500" tmFilter="0, 0; .2, .5; .8, .5; 1, 0"/>
                                            <p:tgtEl>
                                              <p:spTgt spid="260"/>
                                            </p:tgtEl>
                                          </p:cBhvr>
                                        </p:animEffect>
                                        <p:animScale>
                                          <p:cBhvr>
                                            <p:cTn id="210" dur="250" autoRev="1" fill="hold"/>
                                            <p:tgtEl>
                                              <p:spTgt spid="260"/>
                                            </p:tgtEl>
                                          </p:cBhvr>
                                          <p:by x="105000" y="105000"/>
                                        </p:animScale>
                                      </p:childTnLst>
                                    </p:cTn>
                                  </p:par>
                                </p:childTnLst>
                              </p:cTn>
                            </p:par>
                            <p:par>
                              <p:cTn id="211" fill="hold">
                                <p:stCondLst>
                                  <p:cond delay="10350"/>
                                </p:stCondLst>
                                <p:childTnLst>
                                  <p:par>
                                    <p:cTn id="212" presetID="26" presetClass="emph" presetSubtype="0" fill="hold" grpId="1" nodeType="afterEffect">
                                      <p:stCondLst>
                                        <p:cond delay="0"/>
                                      </p:stCondLst>
                                      <p:childTnLst>
                                        <p:animEffect transition="out" filter="fade">
                                          <p:cBhvr>
                                            <p:cTn id="213" dur="500" tmFilter="0, 0; .2, .5; .8, .5; 1, 0"/>
                                            <p:tgtEl>
                                              <p:spTgt spid="193"/>
                                            </p:tgtEl>
                                          </p:cBhvr>
                                        </p:animEffect>
                                        <p:animScale>
                                          <p:cBhvr>
                                            <p:cTn id="214" dur="250" autoRev="1" fill="hold"/>
                                            <p:tgtEl>
                                              <p:spTgt spid="193"/>
                                            </p:tgtEl>
                                          </p:cBhvr>
                                          <p:by x="105000" y="105000"/>
                                        </p:animScale>
                                      </p:childTnLst>
                                    </p:cTn>
                                  </p:par>
                                </p:childTnLst>
                              </p:cTn>
                            </p:par>
                            <p:par>
                              <p:cTn id="215" fill="hold">
                                <p:stCondLst>
                                  <p:cond delay="10850"/>
                                </p:stCondLst>
                                <p:childTnLst>
                                  <p:par>
                                    <p:cTn id="216" presetID="10" presetClass="entr" presetSubtype="0" fill="hold" grpId="0" nodeType="afterEffect">
                                      <p:stCondLst>
                                        <p:cond delay="0"/>
                                      </p:stCondLst>
                                      <p:childTnLst>
                                        <p:set>
                                          <p:cBhvr>
                                            <p:cTn id="217" dur="1" fill="hold">
                                              <p:stCondLst>
                                                <p:cond delay="0"/>
                                              </p:stCondLst>
                                            </p:cTn>
                                            <p:tgtEl>
                                              <p:spTgt spid="117"/>
                                            </p:tgtEl>
                                            <p:attrNameLst>
                                              <p:attrName>style.visibility</p:attrName>
                                            </p:attrNameLst>
                                          </p:cBhvr>
                                          <p:to>
                                            <p:strVal val="visible"/>
                                          </p:to>
                                        </p:set>
                                        <p:animEffect transition="in" filter="fade">
                                          <p:cBhvr>
                                            <p:cTn id="218" dur="500"/>
                                            <p:tgtEl>
                                              <p:spTgt spid="117"/>
                                            </p:tgtEl>
                                          </p:cBhvr>
                                        </p:animEffect>
                                      </p:childTnLst>
                                    </p:cTn>
                                  </p:par>
                                </p:childTnLst>
                              </p:cTn>
                            </p:par>
                          </p:childTnLst>
                        </p:cTn>
                      </p:par>
                      <p:par>
                        <p:cTn id="219" fill="hold">
                          <p:stCondLst>
                            <p:cond delay="indefinite"/>
                          </p:stCondLst>
                          <p:childTnLst>
                            <p:par>
                              <p:cTn id="220" fill="hold">
                                <p:stCondLst>
                                  <p:cond delay="0"/>
                                </p:stCondLst>
                                <p:childTnLst>
                                  <p:par>
                                    <p:cTn id="221" presetID="16" presetClass="entr" presetSubtype="21" fill="hold" grpId="0" nodeType="clickEffect">
                                      <p:stCondLst>
                                        <p:cond delay="0"/>
                                      </p:stCondLst>
                                      <p:childTnLst>
                                        <p:set>
                                          <p:cBhvr>
                                            <p:cTn id="222" dur="1" fill="hold">
                                              <p:stCondLst>
                                                <p:cond delay="0"/>
                                              </p:stCondLst>
                                            </p:cTn>
                                            <p:tgtEl>
                                              <p:spTgt spid="2"/>
                                            </p:tgtEl>
                                            <p:attrNameLst>
                                              <p:attrName>style.visibility</p:attrName>
                                            </p:attrNameLst>
                                          </p:cBhvr>
                                          <p:to>
                                            <p:strVal val="visible"/>
                                          </p:to>
                                        </p:set>
                                        <p:animEffect transition="in" filter="barn(inVertical)">
                                          <p:cBhvr>
                                            <p:cTn id="223" dur="500"/>
                                            <p:tgtEl>
                                              <p:spTgt spid="2"/>
                                            </p:tgtEl>
                                          </p:cBhvr>
                                        </p:animEffect>
                                      </p:childTnLst>
                                    </p:cTn>
                                  </p:par>
                                </p:childTnLst>
                              </p:cTn>
                            </p:par>
                          </p:childTnLst>
                        </p:cTn>
                      </p:par>
                      <p:par>
                        <p:cTn id="224" fill="hold">
                          <p:stCondLst>
                            <p:cond delay="indefinite"/>
                          </p:stCondLst>
                          <p:childTnLst>
                            <p:par>
                              <p:cTn id="225" fill="hold">
                                <p:stCondLst>
                                  <p:cond delay="0"/>
                                </p:stCondLst>
                                <p:childTnLst>
                                  <p:par>
                                    <p:cTn id="226" presetID="8" presetClass="entr" presetSubtype="16" fill="hold" grpId="0" nodeType="clickEffect">
                                      <p:stCondLst>
                                        <p:cond delay="0"/>
                                      </p:stCondLst>
                                      <p:childTnLst>
                                        <p:set>
                                          <p:cBhvr>
                                            <p:cTn id="227" dur="1" fill="hold">
                                              <p:stCondLst>
                                                <p:cond delay="0"/>
                                              </p:stCondLst>
                                            </p:cTn>
                                            <p:tgtEl>
                                              <p:spTgt spid="3"/>
                                            </p:tgtEl>
                                            <p:attrNameLst>
                                              <p:attrName>style.visibility</p:attrName>
                                            </p:attrNameLst>
                                          </p:cBhvr>
                                          <p:to>
                                            <p:strVal val="visible"/>
                                          </p:to>
                                        </p:set>
                                        <p:animEffect transition="in" filter="diamond(in)">
                                          <p:cBhvr>
                                            <p:cTn id="228" dur="2000"/>
                                            <p:tgtEl>
                                              <p:spTgt spid="3"/>
                                            </p:tgtEl>
                                          </p:cBhvr>
                                        </p:animEffect>
                                      </p:childTnLst>
                                    </p:cTn>
                                  </p:par>
                                </p:childTnLst>
                              </p:cTn>
                            </p:par>
                          </p:childTnLst>
                        </p:cTn>
                      </p:par>
                      <p:par>
                        <p:cTn id="229" fill="hold">
                          <p:stCondLst>
                            <p:cond delay="indefinite"/>
                          </p:stCondLst>
                          <p:childTnLst>
                            <p:par>
                              <p:cTn id="230" fill="hold">
                                <p:stCondLst>
                                  <p:cond delay="0"/>
                                </p:stCondLst>
                                <p:childTnLst>
                                  <p:par>
                                    <p:cTn id="231" presetID="14" presetClass="entr" presetSubtype="10" fill="hold" grpId="0" nodeType="clickEffect">
                                      <p:stCondLst>
                                        <p:cond delay="0"/>
                                      </p:stCondLst>
                                      <p:childTnLst>
                                        <p:set>
                                          <p:cBhvr>
                                            <p:cTn id="232" dur="1" fill="hold">
                                              <p:stCondLst>
                                                <p:cond delay="0"/>
                                              </p:stCondLst>
                                            </p:cTn>
                                            <p:tgtEl>
                                              <p:spTgt spid="9"/>
                                            </p:tgtEl>
                                            <p:attrNameLst>
                                              <p:attrName>style.visibility</p:attrName>
                                            </p:attrNameLst>
                                          </p:cBhvr>
                                          <p:to>
                                            <p:strVal val="visible"/>
                                          </p:to>
                                        </p:set>
                                        <p:animEffect transition="in" filter="randombar(horizontal)">
                                          <p:cBhvr>
                                            <p:cTn id="233" dur="500"/>
                                            <p:tgtEl>
                                              <p:spTgt spid="9"/>
                                            </p:tgtEl>
                                          </p:cBhvr>
                                        </p:animEffect>
                                      </p:childTnLst>
                                    </p:cTn>
                                  </p:par>
                                </p:childTnLst>
                              </p:cTn>
                            </p:par>
                          </p:childTnLst>
                        </p:cTn>
                      </p:par>
                      <p:par>
                        <p:cTn id="234" fill="hold">
                          <p:stCondLst>
                            <p:cond delay="indefinite"/>
                          </p:stCondLst>
                          <p:childTnLst>
                            <p:par>
                              <p:cTn id="235" fill="hold">
                                <p:stCondLst>
                                  <p:cond delay="0"/>
                                </p:stCondLst>
                                <p:childTnLst>
                                  <p:par>
                                    <p:cTn id="236" presetID="4" presetClass="entr" presetSubtype="16" fill="hold" grpId="0" nodeType="clickEffect">
                                      <p:stCondLst>
                                        <p:cond delay="0"/>
                                      </p:stCondLst>
                                      <p:childTnLst>
                                        <p:set>
                                          <p:cBhvr>
                                            <p:cTn id="237" dur="1" fill="hold">
                                              <p:stCondLst>
                                                <p:cond delay="0"/>
                                              </p:stCondLst>
                                            </p:cTn>
                                            <p:tgtEl>
                                              <p:spTgt spid="15"/>
                                            </p:tgtEl>
                                            <p:attrNameLst>
                                              <p:attrName>style.visibility</p:attrName>
                                            </p:attrNameLst>
                                          </p:cBhvr>
                                          <p:to>
                                            <p:strVal val="visible"/>
                                          </p:to>
                                        </p:set>
                                        <p:animEffect transition="in" filter="box(in)">
                                          <p:cBhvr>
                                            <p:cTn id="23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ldLvl="0" animBg="1"/>
          <p:bldP spid="221" grpId="0" bldLvl="0" animBg="1"/>
          <p:bldP spid="222" grpId="0" bldLvl="0" animBg="1"/>
          <p:bldP spid="223" grpId="0" bldLvl="0" animBg="1"/>
          <p:bldP spid="219" grpId="0" bldLvl="0" animBg="1"/>
          <p:bldP spid="96" grpId="0" animBg="1"/>
          <p:bldP spid="97" grpId="0" bldLvl="0" animBg="1"/>
          <p:bldP spid="192" grpId="0"/>
          <p:bldP spid="193" grpId="0"/>
          <p:bldP spid="193" grpId="1"/>
          <p:bldP spid="214" grpId="0"/>
          <p:bldP spid="215" grpId="0"/>
          <p:bldP spid="216" grpId="0"/>
          <p:bldP spid="217" grpId="0"/>
          <p:bldP spid="218" grpId="0"/>
          <p:bldP spid="117" grpId="0"/>
          <p:bldP spid="2" grpId="0"/>
          <p:bldP spid="3" grpId="0"/>
          <p:bldP spid="9" grpId="0"/>
          <p:bldP spid="1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99"/>
          <p:cNvSpPr txBox="1"/>
          <p:nvPr/>
        </p:nvSpPr>
        <p:spPr>
          <a:xfrm>
            <a:off x="74295" y="117475"/>
            <a:ext cx="12040870" cy="6554470"/>
          </a:xfrm>
          <a:prstGeom prst="rect">
            <a:avLst/>
          </a:prstGeom>
          <a:noFill/>
          <a:ln w="9525">
            <a:noFill/>
          </a:ln>
        </p:spPr>
        <p:txBody>
          <a:bodyPr wrap="square" anchor="t" anchorCtr="0">
            <a:spAutoFit/>
          </a:bodyPr>
          <a:p>
            <a:pPr indent="266700"/>
            <a:r>
              <a:rPr lang="zh-CN" altLang="en-US" sz="2000">
                <a:latin typeface="Calibri" panose="020F0502020204030204" pitchFamily="34" charset="0"/>
                <a:ea typeface="宋体" panose="02010600030101010101" pitchFamily="2" charset="-122"/>
              </a:rPr>
              <a:t>①</a:t>
            </a:r>
            <a:r>
              <a:rPr lang="en-US" altLang="zh-CN" sz="2000">
                <a:latin typeface="Calibri" panose="020F0502020204030204" pitchFamily="34" charset="0"/>
                <a:ea typeface="宋体" panose="02010600030101010101" pitchFamily="2" charset="-122"/>
              </a:rPr>
              <a:t>Around the world, music therapy (</a:t>
            </a:r>
            <a:r>
              <a:rPr lang="zh-CN" altLang="zh-CN" sz="2000">
                <a:latin typeface="Calibri" panose="020F0502020204030204" pitchFamily="34" charset="0"/>
                <a:ea typeface="宋体" panose="02010600030101010101" pitchFamily="2" charset="-122"/>
              </a:rPr>
              <a:t>疗法</a:t>
            </a:r>
            <a:r>
              <a:rPr lang="en-US" altLang="zh-CN" sz="2000">
                <a:latin typeface="Calibri" panose="020F0502020204030204" pitchFamily="34" charset="0"/>
                <a:ea typeface="宋体" panose="02010600030101010101" pitchFamily="2" charset="-122"/>
              </a:rPr>
              <a:t>) is being used to treat different medical conditions and illnesses. Some of the ways people use music therapy are to reduce pain, such as in childbirth or during cancer treatments, or to stimulate brain activity after an injury. Music therapy has also been successful in aiding children to overcome disabilities. Children can move their bodies with the music and stamp along to the beat.</a:t>
            </a:r>
            <a:endParaRPr lang="en-US" altLang="zh-CN" sz="2000">
              <a:latin typeface="Calibri" panose="020F0502020204030204" pitchFamily="34" charset="0"/>
              <a:ea typeface="宋体" panose="02010600030101010101" pitchFamily="2" charset="-122"/>
            </a:endParaRPr>
          </a:p>
          <a:p>
            <a:pPr indent="266700"/>
            <a:r>
              <a:rPr lang="en-US" altLang="zh-CN" sz="2000">
                <a:latin typeface="Calibri" panose="020F0502020204030204" pitchFamily="34" charset="0"/>
                <a:ea typeface="宋体" panose="02010600030101010101" pitchFamily="2" charset="-122"/>
              </a:rPr>
              <a:t>   </a:t>
            </a:r>
            <a:r>
              <a:rPr lang="zh-CN" altLang="en-US" sz="2000">
                <a:latin typeface="Calibri" panose="020F0502020204030204" pitchFamily="34" charset="0"/>
                <a:ea typeface="宋体" panose="02010600030101010101" pitchFamily="2" charset="-122"/>
              </a:rPr>
              <a:t>②</a:t>
            </a:r>
            <a:r>
              <a:rPr lang="en-US" altLang="zh-CN" sz="2000">
                <a:latin typeface="Calibri" panose="020F0502020204030204" pitchFamily="34" charset="0"/>
                <a:ea typeface="宋体" panose="02010600030101010101" pitchFamily="2" charset="-122"/>
              </a:rPr>
              <a:t>Why is music a useful therapy? Being comforting and relaxing, music stimulates our brains. We respond to the sounds of music emotionally and physically. The complexity of music( the different tempos, rhythms, melodies and harmonies) provokes(</a:t>
            </a:r>
            <a:r>
              <a:rPr lang="zh-CN" altLang="zh-CN" sz="2000">
                <a:latin typeface="Calibri" panose="020F0502020204030204" pitchFamily="34" charset="0"/>
                <a:ea typeface="宋体" panose="02010600030101010101" pitchFamily="2" charset="-122"/>
              </a:rPr>
              <a:t>激发</a:t>
            </a:r>
            <a:r>
              <a:rPr lang="en-US" altLang="zh-CN" sz="2000">
                <a:latin typeface="Calibri" panose="020F0502020204030204" pitchFamily="34" charset="0"/>
                <a:ea typeface="宋体" panose="02010600030101010101" pitchFamily="2" charset="-122"/>
              </a:rPr>
              <a:t>) the biggest response. Thus, classical music is most typically used for therapies due to complex sounds and patterns. Although rap or hip hop might be fun to listen to, it's unlikely that such styles of music would produce the same kind of therapeutic effect. Playing a musical instrument rather than simply listening to music can also be therapeutic for some people,helping relieve stress and anxiety.</a:t>
            </a:r>
            <a:endParaRPr lang="en-US" altLang="zh-CN" sz="2000">
              <a:latin typeface="Calibri" panose="020F0502020204030204" pitchFamily="34" charset="0"/>
              <a:ea typeface="宋体" panose="02010600030101010101" pitchFamily="2" charset="-122"/>
            </a:endParaRPr>
          </a:p>
          <a:p>
            <a:pPr indent="266700"/>
            <a:r>
              <a:rPr lang="en-US" altLang="zh-CN" sz="2000">
                <a:latin typeface="Calibri" panose="020F0502020204030204" pitchFamily="34" charset="0"/>
                <a:ea typeface="宋体" panose="02010600030101010101" pitchFamily="2" charset="-122"/>
              </a:rPr>
              <a:t>   </a:t>
            </a:r>
            <a:r>
              <a:rPr lang="zh-CN" altLang="en-US" sz="2000">
                <a:latin typeface="Calibri" panose="020F0502020204030204" pitchFamily="34" charset="0"/>
                <a:ea typeface="宋体" panose="02010600030101010101" pitchFamily="2" charset="-122"/>
              </a:rPr>
              <a:t>③</a:t>
            </a:r>
            <a:r>
              <a:rPr lang="en-US" altLang="zh-CN" sz="2000">
                <a:latin typeface="Calibri" panose="020F0502020204030204" pitchFamily="34" charset="0"/>
                <a:ea typeface="宋体" panose="02010600030101010101" pitchFamily="2" charset="-122"/>
              </a:rPr>
              <a:t> Have scientists been able to prove that music can heal disease? Music has been shown to reduce pain by increasing the release of endorphins(</a:t>
            </a:r>
            <a:r>
              <a:rPr lang="zh-CN" altLang="zh-CN" sz="2000">
                <a:latin typeface="Calibri" panose="020F0502020204030204" pitchFamily="34" charset="0"/>
                <a:ea typeface="宋体" panose="02010600030101010101" pitchFamily="2" charset="-122"/>
              </a:rPr>
              <a:t>内啡肽</a:t>
            </a:r>
            <a:r>
              <a:rPr lang="en-US" altLang="zh-CN" sz="2000">
                <a:latin typeface="Calibri" panose="020F0502020204030204" pitchFamily="34" charset="0"/>
                <a:ea typeface="宋体" panose="02010600030101010101" pitchFamily="2" charset="-122"/>
              </a:rPr>
              <a:t>). Endorphins are the body's natural painkillers, and when we listen to music,our brains respond by releasing these natural painkillers. It has aIso been known to contribute to the brain development of the babies who have just been born and even babies still in the mother's womb. Certain types of music have also been found to lower blood pressure and slow a person's heart rate. Many people are hopeful that music could replace the need for some medicines that are normally used to treat certain illnesses. At present, music therapy is used in a variety of settings such as hospitals, rehabilitation centers, nursing homes, day cares, and schools.</a:t>
            </a:r>
            <a:endParaRPr lang="en-US" altLang="zh-CN" sz="2000">
              <a:latin typeface="Calibri" panose="020F0502020204030204" pitchFamily="34" charset="0"/>
              <a:ea typeface="宋体" panose="02010600030101010101" pitchFamily="2" charset="-122"/>
            </a:endParaRPr>
          </a:p>
          <a:p>
            <a:pPr indent="266700"/>
            <a:r>
              <a:rPr lang="en-US" altLang="zh-CN" sz="2000">
                <a:latin typeface="Calibri" panose="020F0502020204030204" pitchFamily="34" charset="0"/>
                <a:ea typeface="宋体" panose="02010600030101010101" pitchFamily="2" charset="-122"/>
              </a:rPr>
              <a:t>    </a:t>
            </a:r>
            <a:r>
              <a:rPr lang="zh-CN" altLang="en-US" sz="2000">
                <a:latin typeface="Calibri" panose="020F0502020204030204" pitchFamily="34" charset="0"/>
                <a:ea typeface="宋体" panose="02010600030101010101" pitchFamily="2" charset="-122"/>
              </a:rPr>
              <a:t>④</a:t>
            </a:r>
            <a:r>
              <a:rPr lang="en-US" altLang="zh-CN" sz="2000">
                <a:latin typeface="Calibri" panose="020F0502020204030204" pitchFamily="34" charset="0"/>
                <a:ea typeface="宋体" panose="02010600030101010101" pitchFamily="2" charset="-122"/>
              </a:rPr>
              <a:t> Although music therapy is not yet considered a mainstream treatment, it is recognized more and more as a useful addition to traditional treatment. So next time if you are feeling low or stressed out, put on some relaxing music and let the music heal you.</a:t>
            </a:r>
            <a:endParaRPr lang="zh-CN" altLang="en-US" sz="2000">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矩形 22"/>
          <p:cNvSpPr/>
          <p:nvPr/>
        </p:nvSpPr>
        <p:spPr>
          <a:xfrm>
            <a:off x="-6985" y="1"/>
            <a:ext cx="12190413" cy="671786"/>
          </a:xfrm>
          <a:prstGeom prst="rect">
            <a:avLst/>
          </a:prstGeom>
          <a:solidFill>
            <a:schemeClr val="bg1">
              <a:lumMod val="95000"/>
            </a:schemeClr>
          </a:solidFill>
          <a:ln>
            <a:noFill/>
          </a:ln>
          <a:effectLst>
            <a:outerShdw blurRad="165100" dist="88900" dir="5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3" descr="C:\Users\Administrator\Desktop\微立体创业计划\005.png"/>
          <p:cNvPicPr>
            <a:picLocks noChangeAspect="1" noChangeArrowheads="1"/>
          </p:cNvPicPr>
          <p:nvPr/>
        </p:nvPicPr>
        <p:blipFill>
          <a:blip r:embed="rId1" cstate="print">
            <a:duotone>
              <a:schemeClr val="bg2">
                <a:shade val="45000"/>
                <a:satMod val="135000"/>
              </a:scheme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0673" y="112939"/>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9" name="Picture 4" descr="C:\Users\Administrator\Desktop\微立体创业计划\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072" y="122311"/>
            <a:ext cx="427164" cy="427164"/>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4657725" y="157480"/>
            <a:ext cx="1724660" cy="368935"/>
          </a:xfrm>
          <a:prstGeom prst="rect">
            <a:avLst/>
          </a:prstGeom>
          <a:noFill/>
        </p:spPr>
        <p:txBody>
          <a:bodyPr wrap="square" lIns="0" tIns="0" rIns="0" bIns="0" rtlCol="0">
            <a:spAutoFit/>
          </a:bodyPr>
          <a:lstStyle/>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Locate</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8975273" y="18903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0472023" y="153474"/>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6051090" y="167259"/>
            <a:ext cx="1572013" cy="368935"/>
          </a:xfrm>
          <a:prstGeom prst="rect">
            <a:avLst/>
          </a:prstGeom>
          <a:noFill/>
        </p:spPr>
        <p:txBody>
          <a:bodyPr wrap="square" lIns="0" tIns="0" rIns="0" bIns="0" rtlCol="0">
            <a:spAutoFit/>
          </a:bodyPr>
          <a:lstStyle/>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Draw</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9047536" y="216154"/>
            <a:ext cx="1572013" cy="368935"/>
          </a:xfrm>
          <a:prstGeom prst="rect">
            <a:avLst/>
          </a:prstGeom>
          <a:noFill/>
        </p:spPr>
        <p:txBody>
          <a:bodyPr wrap="square" lIns="0" tIns="0" rIns="0" bIns="0" rtlCol="0">
            <a:spAutoFit/>
          </a:bodyPr>
          <a:lstStyle/>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Organize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0631125" y="236474"/>
            <a:ext cx="1572013" cy="368935"/>
          </a:xfrm>
          <a:prstGeom prst="rect">
            <a:avLst/>
          </a:prstGeom>
          <a:noFill/>
        </p:spPr>
        <p:txBody>
          <a:bodyPr wrap="square" lIns="0" tIns="0" rIns="0" bIns="0" rtlCol="0">
            <a:spAutoFit/>
          </a:bodyPr>
          <a:lstStyle/>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Polish</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922655" y="167005"/>
            <a:ext cx="1399540" cy="36893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r>
              <a:rPr lang="en-US" sz="2400" b="1" dirty="0">
                <a:solidFill>
                  <a:schemeClr val="bg1">
                    <a:lumMod val="50000"/>
                  </a:schemeClr>
                </a:solidFill>
                <a:latin typeface="微软雅黑" panose="020B0503020204020204" pitchFamily="34" charset="-122"/>
                <a:ea typeface="微软雅黑" panose="020B0503020204020204" pitchFamily="34" charset="-122"/>
              </a:rPr>
              <a:t>Decode</a:t>
            </a:r>
            <a:endParaRPr lang="en-US"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7174865" y="189230"/>
            <a:ext cx="1771650" cy="368935"/>
          </a:xfrm>
          <a:prstGeom prst="rect">
            <a:avLst/>
          </a:prstGeom>
          <a:noFill/>
        </p:spPr>
        <p:txBody>
          <a:bodyPr wrap="square" lIns="0" tIns="0" rIns="0" bIns="0" rtlCol="0">
            <a:spAutoFit/>
          </a:bodyPr>
          <a:lstStyle/>
          <a:p>
            <a:r>
              <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rPr>
              <a:t>Paraphrase</a:t>
            </a:r>
            <a:endParaRPr lang="en-US" altLang="zh-CN"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7103128" y="21125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22300" y="909320"/>
            <a:ext cx="9020175" cy="4032250"/>
          </a:xfrm>
          <a:prstGeom prst="rect">
            <a:avLst/>
          </a:prstGeom>
          <a:noFill/>
          <a:ln w="9525">
            <a:noFill/>
          </a:ln>
        </p:spPr>
        <p:txBody>
          <a:bodyPr wrap="square" anchor="t" anchorCtr="0">
            <a:spAutoFit/>
          </a:bodyPr>
          <a:p>
            <a:r>
              <a:rPr lang="en-US" altLang="zh-CN" sz="3200">
                <a:latin typeface="Arial" panose="020B0604020202020204" pitchFamily="34" charset="0"/>
                <a:ea typeface="宋体" panose="02010600030101010101" pitchFamily="2" charset="-122"/>
              </a:rPr>
              <a:t>1. What’s the topic?</a:t>
            </a:r>
            <a:endParaRPr lang="en-US" altLang="zh-CN" sz="3200">
              <a:latin typeface="Arial" panose="020B0604020202020204" pitchFamily="34" charset="0"/>
              <a:ea typeface="宋体" panose="02010600030101010101" pitchFamily="2" charset="-122"/>
            </a:endParaRPr>
          </a:p>
          <a:p>
            <a:endParaRPr lang="en-US" altLang="zh-CN" sz="3200">
              <a:latin typeface="Arial" panose="020B0604020202020204" pitchFamily="34" charset="0"/>
              <a:ea typeface="宋体" panose="02010600030101010101" pitchFamily="2" charset="-122"/>
            </a:endParaRPr>
          </a:p>
          <a:p>
            <a:endParaRPr lang="en-US" altLang="zh-CN" sz="3200">
              <a:latin typeface="Arial" panose="020B0604020202020204" pitchFamily="34" charset="0"/>
              <a:ea typeface="宋体" panose="02010600030101010101" pitchFamily="2" charset="-122"/>
            </a:endParaRPr>
          </a:p>
          <a:p>
            <a:r>
              <a:rPr lang="en-US" altLang="zh-CN" sz="3200">
                <a:latin typeface="Arial" panose="020B0604020202020204" pitchFamily="34" charset="0"/>
                <a:ea typeface="宋体" panose="02010600030101010101" pitchFamily="2" charset="-122"/>
              </a:rPr>
              <a:t>2. What’s the writing style of the passage?</a:t>
            </a:r>
            <a:endParaRPr lang="en-US" altLang="zh-CN" sz="3200">
              <a:latin typeface="Arial" panose="020B0604020202020204" pitchFamily="34" charset="0"/>
              <a:ea typeface="宋体" panose="02010600030101010101" pitchFamily="2" charset="-122"/>
            </a:endParaRPr>
          </a:p>
          <a:p>
            <a:r>
              <a:rPr lang="en-US" altLang="zh-CN" sz="3200">
                <a:latin typeface="Arial" panose="020B0604020202020204" pitchFamily="34" charset="0"/>
                <a:ea typeface="宋体" panose="02010600030101010101" pitchFamily="2" charset="-122"/>
              </a:rPr>
              <a:t>A. Narration       B. Exposition   C. Argumentation</a:t>
            </a:r>
            <a:endParaRPr lang="en-US" altLang="zh-CN" sz="3200">
              <a:latin typeface="Arial" panose="020B0604020202020204" pitchFamily="34" charset="0"/>
              <a:ea typeface="宋体" panose="02010600030101010101" pitchFamily="2" charset="-122"/>
            </a:endParaRPr>
          </a:p>
          <a:p>
            <a:endParaRPr lang="en-US" altLang="zh-CN" sz="3200">
              <a:latin typeface="Arial" panose="020B0604020202020204" pitchFamily="34" charset="0"/>
              <a:ea typeface="宋体" panose="02010600030101010101" pitchFamily="2" charset="-122"/>
            </a:endParaRPr>
          </a:p>
          <a:p>
            <a:r>
              <a:rPr lang="en-US" altLang="zh-CN" sz="3200">
                <a:latin typeface="Arial" panose="020B0604020202020204" pitchFamily="34" charset="0"/>
                <a:ea typeface="宋体" panose="02010600030101010101" pitchFamily="2" charset="-122"/>
              </a:rPr>
              <a:t>3. What’s the structure of the passage?</a:t>
            </a:r>
            <a:endParaRPr lang="en-US" altLang="zh-CN" sz="3200">
              <a:latin typeface="Arial" panose="020B0604020202020204" pitchFamily="34" charset="0"/>
              <a:ea typeface="宋体" panose="02010600030101010101" pitchFamily="2" charset="-122"/>
            </a:endParaRPr>
          </a:p>
          <a:p>
            <a:r>
              <a:rPr lang="en-US" altLang="zh-CN" sz="3200">
                <a:latin typeface="Arial" panose="020B0604020202020204" pitchFamily="34" charset="0"/>
                <a:ea typeface="宋体" panose="02010600030101010101" pitchFamily="2" charset="-122"/>
              </a:rPr>
              <a:t>A.                    B.                 C. </a:t>
            </a:r>
            <a:endParaRPr lang="zh-CN" altLang="en-US" sz="3200">
              <a:latin typeface="Arial" panose="020B0604020202020204" pitchFamily="34" charset="0"/>
              <a:ea typeface="宋体" panose="02010600030101010101" pitchFamily="2" charset="-122"/>
            </a:endParaRPr>
          </a:p>
        </p:txBody>
      </p:sp>
      <p:sp>
        <p:nvSpPr>
          <p:cNvPr id="5" name="文本框 4"/>
          <p:cNvSpPr txBox="1"/>
          <p:nvPr/>
        </p:nvSpPr>
        <p:spPr>
          <a:xfrm>
            <a:off x="1323975" y="4546283"/>
            <a:ext cx="1608138" cy="1076325"/>
          </a:xfrm>
          <a:prstGeom prst="rect">
            <a:avLst/>
          </a:prstGeom>
          <a:noFill/>
          <a:ln w="9525">
            <a:noFill/>
          </a:ln>
        </p:spPr>
        <p:txBody>
          <a:bodyPr wrap="square" anchor="t" anchorCtr="0">
            <a:spAutoFit/>
          </a:bodyPr>
          <a:p>
            <a:r>
              <a:rPr lang="zh-CN" altLang="en-US" sz="3200">
                <a:latin typeface="Arial" panose="020B0604020202020204" pitchFamily="34" charset="0"/>
                <a:ea typeface="宋体" panose="02010600030101010101" pitchFamily="2" charset="-122"/>
              </a:rPr>
              <a:t>①</a:t>
            </a:r>
            <a:endParaRPr lang="zh-CN" altLang="en-US" sz="3200">
              <a:latin typeface="Arial" panose="020B0604020202020204" pitchFamily="34" charset="0"/>
              <a:ea typeface="宋体" panose="02010600030101010101" pitchFamily="2" charset="-122"/>
            </a:endParaRPr>
          </a:p>
          <a:p>
            <a:endParaRPr lang="zh-CN" altLang="en-US" sz="3200">
              <a:latin typeface="Arial" panose="020B0604020202020204" pitchFamily="34" charset="0"/>
              <a:ea typeface="宋体" panose="02010600030101010101" pitchFamily="2" charset="-122"/>
            </a:endParaRPr>
          </a:p>
        </p:txBody>
      </p:sp>
      <p:cxnSp>
        <p:nvCxnSpPr>
          <p:cNvPr id="6" name="直接连接符 5"/>
          <p:cNvCxnSpPr/>
          <p:nvPr/>
        </p:nvCxnSpPr>
        <p:spPr>
          <a:xfrm flipH="1">
            <a:off x="1036638" y="4978083"/>
            <a:ext cx="473075" cy="617538"/>
          </a:xfrm>
          <a:prstGeom prst="line">
            <a:avLst/>
          </a:prstGeom>
          <a:ln w="25400"/>
        </p:spPr>
        <p:style>
          <a:lnRef idx="3">
            <a:schemeClr val="dk1"/>
          </a:lnRef>
          <a:fillRef idx="0">
            <a:schemeClr val="dk1"/>
          </a:fillRef>
          <a:effectRef idx="2">
            <a:schemeClr val="dk1"/>
          </a:effectRef>
          <a:fontRef idx="minor">
            <a:schemeClr val="tx1"/>
          </a:fontRef>
        </p:style>
      </p:cxnSp>
      <p:cxnSp>
        <p:nvCxnSpPr>
          <p:cNvPr id="7" name="直接连接符 6"/>
          <p:cNvCxnSpPr/>
          <p:nvPr/>
        </p:nvCxnSpPr>
        <p:spPr>
          <a:xfrm>
            <a:off x="1612900" y="5008245"/>
            <a:ext cx="0" cy="617538"/>
          </a:xfrm>
          <a:prstGeom prst="line">
            <a:avLst/>
          </a:prstGeom>
          <a:ln w="25400"/>
        </p:spPr>
        <p:style>
          <a:lnRef idx="3">
            <a:schemeClr val="dk1"/>
          </a:lnRef>
          <a:fillRef idx="0">
            <a:schemeClr val="dk1"/>
          </a:fillRef>
          <a:effectRef idx="2">
            <a:schemeClr val="dk1"/>
          </a:effectRef>
          <a:fontRef idx="minor">
            <a:schemeClr val="tx1"/>
          </a:fontRef>
        </p:style>
      </p:cxnSp>
      <p:cxnSp>
        <p:nvCxnSpPr>
          <p:cNvPr id="8" name="直接连接符 7"/>
          <p:cNvCxnSpPr/>
          <p:nvPr/>
        </p:nvCxnSpPr>
        <p:spPr>
          <a:xfrm>
            <a:off x="1747520" y="4978083"/>
            <a:ext cx="373063" cy="644525"/>
          </a:xfrm>
          <a:prstGeom prst="line">
            <a:avLst/>
          </a:prstGeom>
          <a:ln w="25400"/>
        </p:spPr>
        <p:style>
          <a:lnRef idx="3">
            <a:schemeClr val="dk1"/>
          </a:lnRef>
          <a:fillRef idx="0">
            <a:schemeClr val="dk1"/>
          </a:fillRef>
          <a:effectRef idx="2">
            <a:schemeClr val="dk1"/>
          </a:effectRef>
          <a:fontRef idx="minor">
            <a:schemeClr val="tx1"/>
          </a:fontRef>
        </p:style>
      </p:cxnSp>
      <p:sp>
        <p:nvSpPr>
          <p:cNvPr id="9" name="文本框 8"/>
          <p:cNvSpPr txBox="1"/>
          <p:nvPr/>
        </p:nvSpPr>
        <p:spPr>
          <a:xfrm>
            <a:off x="676275" y="5659120"/>
            <a:ext cx="2044700" cy="584200"/>
          </a:xfrm>
          <a:prstGeom prst="rect">
            <a:avLst/>
          </a:prstGeom>
          <a:noFill/>
          <a:ln w="9525">
            <a:noFill/>
          </a:ln>
        </p:spPr>
        <p:txBody>
          <a:bodyPr wrap="square" anchor="t" anchorCtr="0">
            <a:spAutoFit/>
          </a:bodyPr>
          <a:p>
            <a:r>
              <a:rPr lang="zh-CN" altLang="en-US" sz="3200" b="1">
                <a:latin typeface="Arial" panose="020B0604020202020204" pitchFamily="34" charset="0"/>
                <a:ea typeface="宋体" panose="02010600030101010101" pitchFamily="2" charset="-122"/>
              </a:rPr>
              <a:t>②</a:t>
            </a:r>
            <a:r>
              <a:rPr lang="en-US" altLang="zh-CN" sz="3200" b="1">
                <a:latin typeface="Arial" panose="020B0604020202020204" pitchFamily="34" charset="0"/>
                <a:ea typeface="宋体" panose="02010600030101010101" pitchFamily="2" charset="-122"/>
              </a:rPr>
              <a:t>  </a:t>
            </a:r>
            <a:r>
              <a:rPr lang="zh-CN" altLang="en-US" sz="3200" b="1">
                <a:latin typeface="Arial" panose="020B0604020202020204" pitchFamily="34" charset="0"/>
                <a:ea typeface="宋体" panose="02010600030101010101" pitchFamily="2" charset="-122"/>
              </a:rPr>
              <a:t>③</a:t>
            </a:r>
            <a:r>
              <a:rPr lang="en-US" altLang="zh-CN" sz="3200" b="1">
                <a:latin typeface="Arial" panose="020B0604020202020204" pitchFamily="34" charset="0"/>
                <a:ea typeface="宋体" panose="02010600030101010101" pitchFamily="2" charset="-122"/>
              </a:rPr>
              <a:t>  </a:t>
            </a:r>
            <a:r>
              <a:rPr lang="zh-CN" altLang="en-US" sz="3200" b="1">
                <a:latin typeface="Arial" panose="020B0604020202020204" pitchFamily="34" charset="0"/>
                <a:ea typeface="宋体" panose="02010600030101010101" pitchFamily="2" charset="-122"/>
              </a:rPr>
              <a:t>④</a:t>
            </a:r>
            <a:endParaRPr lang="zh-CN" altLang="en-US" sz="3200" b="1">
              <a:latin typeface="Arial" panose="020B0604020202020204" pitchFamily="34" charset="0"/>
              <a:ea typeface="宋体" panose="02010600030101010101" pitchFamily="2" charset="-122"/>
            </a:endParaRPr>
          </a:p>
        </p:txBody>
      </p:sp>
      <p:sp>
        <p:nvSpPr>
          <p:cNvPr id="10" name="文本框 9"/>
          <p:cNvSpPr txBox="1"/>
          <p:nvPr/>
        </p:nvSpPr>
        <p:spPr>
          <a:xfrm>
            <a:off x="3934460" y="4438015"/>
            <a:ext cx="1608138" cy="1076325"/>
          </a:xfrm>
          <a:prstGeom prst="rect">
            <a:avLst/>
          </a:prstGeom>
          <a:noFill/>
          <a:ln w="9525">
            <a:noFill/>
          </a:ln>
        </p:spPr>
        <p:txBody>
          <a:bodyPr wrap="square" anchor="t" anchorCtr="0">
            <a:spAutoFit/>
          </a:bodyPr>
          <a:p>
            <a:r>
              <a:rPr lang="zh-CN" altLang="en-US" sz="3200">
                <a:latin typeface="Arial" panose="020B0604020202020204" pitchFamily="34" charset="0"/>
                <a:ea typeface="宋体" panose="02010600030101010101" pitchFamily="2" charset="-122"/>
                <a:sym typeface="宋体" panose="02010600030101010101" pitchFamily="2" charset="-122"/>
              </a:rPr>
              <a:t>①</a:t>
            </a:r>
            <a:endParaRPr lang="zh-CN" altLang="en-US" sz="3200">
              <a:latin typeface="Arial" panose="020B0604020202020204" pitchFamily="34" charset="0"/>
              <a:ea typeface="宋体" panose="02010600030101010101" pitchFamily="2" charset="-122"/>
            </a:endParaRPr>
          </a:p>
          <a:p>
            <a:endParaRPr lang="zh-CN" altLang="en-US" sz="3200">
              <a:latin typeface="Arial" panose="020B0604020202020204" pitchFamily="34" charset="0"/>
              <a:ea typeface="宋体" panose="02010600030101010101" pitchFamily="2" charset="-122"/>
            </a:endParaRPr>
          </a:p>
        </p:txBody>
      </p:sp>
      <p:cxnSp>
        <p:nvCxnSpPr>
          <p:cNvPr id="11" name="直接连接符 10"/>
          <p:cNvCxnSpPr/>
          <p:nvPr/>
        </p:nvCxnSpPr>
        <p:spPr>
          <a:xfrm flipH="1">
            <a:off x="4433888" y="5755640"/>
            <a:ext cx="473075" cy="619125"/>
          </a:xfrm>
          <a:prstGeom prst="line">
            <a:avLst/>
          </a:prstGeom>
          <a:ln w="25400"/>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01415" y="5805805"/>
            <a:ext cx="431800" cy="588963"/>
          </a:xfrm>
          <a:prstGeom prst="line">
            <a:avLst/>
          </a:prstGeom>
          <a:ln w="25400"/>
        </p:spPr>
        <p:style>
          <a:lnRef idx="3">
            <a:schemeClr val="dk1"/>
          </a:lnRef>
          <a:fillRef idx="0">
            <a:schemeClr val="dk1"/>
          </a:fillRef>
          <a:effectRef idx="2">
            <a:schemeClr val="dk1"/>
          </a:effectRef>
          <a:fontRef idx="minor">
            <a:schemeClr val="tx1"/>
          </a:fontRef>
        </p:style>
      </p:cxnSp>
      <p:sp>
        <p:nvSpPr>
          <p:cNvPr id="13" name="文本框 12"/>
          <p:cNvSpPr txBox="1"/>
          <p:nvPr/>
        </p:nvSpPr>
        <p:spPr>
          <a:xfrm>
            <a:off x="3411538" y="5330508"/>
            <a:ext cx="2046287" cy="583565"/>
          </a:xfrm>
          <a:prstGeom prst="rect">
            <a:avLst/>
          </a:prstGeom>
          <a:noFill/>
          <a:ln w="9525">
            <a:noFill/>
          </a:ln>
        </p:spPr>
        <p:txBody>
          <a:bodyPr wrap="square" anchor="t" anchorCtr="0">
            <a:spAutoFit/>
          </a:bodyPr>
          <a:p>
            <a:r>
              <a:rPr lang="zh-CN" altLang="en-US" sz="3200" b="1">
                <a:latin typeface="Arial" panose="020B0604020202020204" pitchFamily="34" charset="0"/>
                <a:ea typeface="宋体" panose="02010600030101010101" pitchFamily="2" charset="-122"/>
              </a:rPr>
              <a:t>②</a:t>
            </a:r>
            <a:r>
              <a:rPr lang="en-US" altLang="zh-CN" sz="3200" b="1">
                <a:latin typeface="Arial" panose="020B0604020202020204" pitchFamily="34" charset="0"/>
                <a:ea typeface="宋体" panose="02010600030101010101" pitchFamily="2" charset="-122"/>
              </a:rPr>
              <a:t>      </a:t>
            </a:r>
            <a:r>
              <a:rPr lang="zh-CN" altLang="en-US" sz="3200" b="1">
                <a:latin typeface="Arial" panose="020B0604020202020204" pitchFamily="34" charset="0"/>
                <a:ea typeface="宋体" panose="02010600030101010101" pitchFamily="2" charset="-122"/>
              </a:rPr>
              <a:t>③</a:t>
            </a:r>
            <a:r>
              <a:rPr lang="en-US" altLang="zh-CN" sz="3200" b="1">
                <a:latin typeface="Arial" panose="020B0604020202020204" pitchFamily="34" charset="0"/>
                <a:ea typeface="宋体" panose="02010600030101010101" pitchFamily="2" charset="-122"/>
              </a:rPr>
              <a:t> </a:t>
            </a:r>
            <a:endParaRPr lang="zh-CN" altLang="en-US" sz="3200" b="1">
              <a:latin typeface="Arial" panose="020B0604020202020204" pitchFamily="34" charset="0"/>
              <a:ea typeface="宋体" panose="02010600030101010101" pitchFamily="2" charset="-122"/>
            </a:endParaRPr>
          </a:p>
        </p:txBody>
      </p:sp>
      <p:cxnSp>
        <p:nvCxnSpPr>
          <p:cNvPr id="14" name="直接连接符 13"/>
          <p:cNvCxnSpPr/>
          <p:nvPr/>
        </p:nvCxnSpPr>
        <p:spPr>
          <a:xfrm>
            <a:off x="4365943" y="4867910"/>
            <a:ext cx="463550" cy="576263"/>
          </a:xfrm>
          <a:prstGeom prst="line">
            <a:avLst/>
          </a:prstGeom>
          <a:ln w="25400"/>
        </p:spPr>
        <p:style>
          <a:lnRef idx="3">
            <a:schemeClr val="dk1"/>
          </a:lnRef>
          <a:fillRef idx="0">
            <a:schemeClr val="dk1"/>
          </a:fillRef>
          <a:effectRef idx="2">
            <a:schemeClr val="dk1"/>
          </a:effectRef>
          <a:fontRef idx="minor">
            <a:schemeClr val="tx1"/>
          </a:fontRef>
        </p:style>
      </p:cxnSp>
      <p:cxnSp>
        <p:nvCxnSpPr>
          <p:cNvPr id="15" name="直接连接符 14"/>
          <p:cNvCxnSpPr/>
          <p:nvPr/>
        </p:nvCxnSpPr>
        <p:spPr>
          <a:xfrm flipH="1">
            <a:off x="3718560" y="4869815"/>
            <a:ext cx="414338" cy="574675"/>
          </a:xfrm>
          <a:prstGeom prst="line">
            <a:avLst/>
          </a:prstGeom>
          <a:ln w="25400"/>
        </p:spPr>
        <p:style>
          <a:lnRef idx="3">
            <a:schemeClr val="dk1"/>
          </a:lnRef>
          <a:fillRef idx="0">
            <a:schemeClr val="dk1"/>
          </a:fillRef>
          <a:effectRef idx="2">
            <a:schemeClr val="dk1"/>
          </a:effectRef>
          <a:fontRef idx="minor">
            <a:schemeClr val="tx1"/>
          </a:fontRef>
        </p:style>
      </p:cxnSp>
      <p:sp>
        <p:nvSpPr>
          <p:cNvPr id="16" name="文本框 15"/>
          <p:cNvSpPr txBox="1"/>
          <p:nvPr/>
        </p:nvSpPr>
        <p:spPr>
          <a:xfrm>
            <a:off x="4006215" y="6243003"/>
            <a:ext cx="590550" cy="582612"/>
          </a:xfrm>
          <a:prstGeom prst="rect">
            <a:avLst/>
          </a:prstGeom>
          <a:noFill/>
          <a:ln w="9525">
            <a:noFill/>
          </a:ln>
        </p:spPr>
        <p:txBody>
          <a:bodyPr wrap="none" anchor="t" anchorCtr="0">
            <a:spAutoFit/>
          </a:bodyPr>
          <a:p>
            <a:r>
              <a:rPr lang="zh-CN" altLang="en-US" sz="3200" b="1">
                <a:latin typeface="Arial" panose="020B0604020202020204" pitchFamily="34" charset="0"/>
                <a:ea typeface="宋体" panose="02010600030101010101" pitchFamily="2" charset="-122"/>
              </a:rPr>
              <a:t>④</a:t>
            </a:r>
            <a:endParaRPr lang="zh-CN" altLang="en-US" sz="3200">
              <a:latin typeface="Arial" panose="020B0604020202020204" pitchFamily="34" charset="0"/>
              <a:ea typeface="宋体" panose="02010600030101010101" pitchFamily="2" charset="-122"/>
            </a:endParaRPr>
          </a:p>
        </p:txBody>
      </p:sp>
      <p:sp>
        <p:nvSpPr>
          <p:cNvPr id="17" name="文本框 16"/>
          <p:cNvSpPr txBox="1"/>
          <p:nvPr/>
        </p:nvSpPr>
        <p:spPr>
          <a:xfrm>
            <a:off x="6508750" y="4395470"/>
            <a:ext cx="588963" cy="582613"/>
          </a:xfrm>
          <a:prstGeom prst="rect">
            <a:avLst/>
          </a:prstGeom>
          <a:noFill/>
          <a:ln w="9525">
            <a:noFill/>
          </a:ln>
        </p:spPr>
        <p:txBody>
          <a:bodyPr wrap="none" anchor="t" anchorCtr="0">
            <a:spAutoFit/>
          </a:bodyPr>
          <a:p>
            <a:r>
              <a:rPr lang="zh-CN" altLang="en-US" sz="3200">
                <a:latin typeface="Arial" panose="020B0604020202020204" pitchFamily="34" charset="0"/>
                <a:ea typeface="宋体" panose="02010600030101010101" pitchFamily="2" charset="-122"/>
                <a:sym typeface="宋体" panose="02010600030101010101" pitchFamily="2" charset="-122"/>
              </a:rPr>
              <a:t>①</a:t>
            </a:r>
            <a:endParaRPr lang="zh-CN" altLang="en-US" sz="3200">
              <a:latin typeface="Arial" panose="020B0604020202020204" pitchFamily="34" charset="0"/>
              <a:ea typeface="宋体" panose="02010600030101010101" pitchFamily="2" charset="-122"/>
            </a:endParaRPr>
          </a:p>
        </p:txBody>
      </p:sp>
      <p:cxnSp>
        <p:nvCxnSpPr>
          <p:cNvPr id="18" name="直接连接符 17"/>
          <p:cNvCxnSpPr/>
          <p:nvPr/>
        </p:nvCxnSpPr>
        <p:spPr>
          <a:xfrm flipH="1">
            <a:off x="6799898" y="6093778"/>
            <a:ext cx="6350" cy="330200"/>
          </a:xfrm>
          <a:prstGeom prst="line">
            <a:avLst/>
          </a:prstGeom>
          <a:ln w="25400"/>
        </p:spPr>
        <p:style>
          <a:lnRef idx="3">
            <a:schemeClr val="dk1"/>
          </a:lnRef>
          <a:fillRef idx="0">
            <a:schemeClr val="dk1"/>
          </a:fillRef>
          <a:effectRef idx="2">
            <a:schemeClr val="dk1"/>
          </a:effectRef>
          <a:fontRef idx="minor">
            <a:schemeClr val="tx1"/>
          </a:fontRef>
        </p:style>
      </p:cxnSp>
      <p:sp>
        <p:nvSpPr>
          <p:cNvPr id="19" name="文本框 18"/>
          <p:cNvSpPr txBox="1"/>
          <p:nvPr/>
        </p:nvSpPr>
        <p:spPr>
          <a:xfrm>
            <a:off x="6508750" y="5013008"/>
            <a:ext cx="590550" cy="582612"/>
          </a:xfrm>
          <a:prstGeom prst="rect">
            <a:avLst/>
          </a:prstGeom>
          <a:noFill/>
          <a:ln w="9525">
            <a:noFill/>
          </a:ln>
        </p:spPr>
        <p:txBody>
          <a:bodyPr wrap="none" anchor="t" anchorCtr="0">
            <a:spAutoFit/>
          </a:bodyPr>
          <a:p>
            <a:r>
              <a:rPr lang="zh-CN" altLang="en-US" sz="3200" b="1">
                <a:latin typeface="Arial" panose="020B0604020202020204" pitchFamily="34" charset="0"/>
                <a:ea typeface="宋体" panose="02010600030101010101" pitchFamily="2" charset="-122"/>
              </a:rPr>
              <a:t>②</a:t>
            </a:r>
            <a:endParaRPr lang="zh-CN" altLang="en-US" sz="3200">
              <a:latin typeface="Arial" panose="020B0604020202020204" pitchFamily="34" charset="0"/>
              <a:ea typeface="宋体" panose="02010600030101010101" pitchFamily="2" charset="-122"/>
            </a:endParaRPr>
          </a:p>
        </p:txBody>
      </p:sp>
      <p:cxnSp>
        <p:nvCxnSpPr>
          <p:cNvPr id="20" name="直接连接符 19"/>
          <p:cNvCxnSpPr/>
          <p:nvPr/>
        </p:nvCxnSpPr>
        <p:spPr>
          <a:xfrm flipH="1">
            <a:off x="6815138" y="5462905"/>
            <a:ext cx="7938" cy="360363"/>
          </a:xfrm>
          <a:prstGeom prst="line">
            <a:avLst/>
          </a:prstGeom>
          <a:ln w="25400"/>
        </p:spPr>
        <p:style>
          <a:lnRef idx="3">
            <a:schemeClr val="dk1"/>
          </a:lnRef>
          <a:fillRef idx="0">
            <a:schemeClr val="dk1"/>
          </a:fillRef>
          <a:effectRef idx="2">
            <a:schemeClr val="dk1"/>
          </a:effectRef>
          <a:fontRef idx="minor">
            <a:schemeClr val="tx1"/>
          </a:fontRef>
        </p:style>
      </p:cxnSp>
      <p:sp>
        <p:nvSpPr>
          <p:cNvPr id="21" name="文本框 20"/>
          <p:cNvSpPr txBox="1"/>
          <p:nvPr/>
        </p:nvSpPr>
        <p:spPr>
          <a:xfrm>
            <a:off x="6508750" y="5630545"/>
            <a:ext cx="590550" cy="582613"/>
          </a:xfrm>
          <a:prstGeom prst="rect">
            <a:avLst/>
          </a:prstGeom>
          <a:noFill/>
          <a:ln w="9525">
            <a:noFill/>
          </a:ln>
        </p:spPr>
        <p:txBody>
          <a:bodyPr wrap="none" anchor="t" anchorCtr="0">
            <a:spAutoFit/>
          </a:bodyPr>
          <a:p>
            <a:r>
              <a:rPr lang="zh-CN" altLang="en-US" sz="3200" b="1">
                <a:latin typeface="Arial" panose="020B0604020202020204" pitchFamily="34" charset="0"/>
                <a:ea typeface="宋体" panose="02010600030101010101" pitchFamily="2" charset="-122"/>
              </a:rPr>
              <a:t>③</a:t>
            </a:r>
            <a:endParaRPr lang="zh-CN" altLang="en-US" sz="3200">
              <a:latin typeface="Arial" panose="020B0604020202020204" pitchFamily="34" charset="0"/>
              <a:ea typeface="宋体" panose="02010600030101010101" pitchFamily="2" charset="-122"/>
            </a:endParaRPr>
          </a:p>
        </p:txBody>
      </p:sp>
      <p:cxnSp>
        <p:nvCxnSpPr>
          <p:cNvPr id="22" name="直接连接符 21"/>
          <p:cNvCxnSpPr/>
          <p:nvPr/>
        </p:nvCxnSpPr>
        <p:spPr>
          <a:xfrm>
            <a:off x="6832918" y="4869498"/>
            <a:ext cx="7938" cy="287338"/>
          </a:xfrm>
          <a:prstGeom prst="line">
            <a:avLst/>
          </a:prstGeom>
          <a:ln w="25400"/>
        </p:spPr>
        <p:style>
          <a:lnRef idx="3">
            <a:schemeClr val="dk1"/>
          </a:lnRef>
          <a:fillRef idx="0">
            <a:schemeClr val="dk1"/>
          </a:fillRef>
          <a:effectRef idx="2">
            <a:schemeClr val="dk1"/>
          </a:effectRef>
          <a:fontRef idx="minor">
            <a:schemeClr val="tx1"/>
          </a:fontRef>
        </p:style>
      </p:cxnSp>
      <p:sp>
        <p:nvSpPr>
          <p:cNvPr id="2" name="文本框 1"/>
          <p:cNvSpPr txBox="1"/>
          <p:nvPr/>
        </p:nvSpPr>
        <p:spPr>
          <a:xfrm>
            <a:off x="6507480" y="6344920"/>
            <a:ext cx="590550" cy="584200"/>
          </a:xfrm>
          <a:prstGeom prst="rect">
            <a:avLst/>
          </a:prstGeom>
          <a:noFill/>
          <a:ln w="9525">
            <a:noFill/>
          </a:ln>
        </p:spPr>
        <p:txBody>
          <a:bodyPr wrap="none" anchor="t" anchorCtr="0">
            <a:spAutoFit/>
          </a:bodyPr>
          <a:p>
            <a:r>
              <a:rPr lang="zh-CN" altLang="en-US" sz="3200" b="1">
                <a:latin typeface="Arial" panose="020B0604020202020204" pitchFamily="34" charset="0"/>
                <a:ea typeface="宋体" panose="02010600030101010101" pitchFamily="2" charset="-122"/>
                <a:sym typeface="宋体" panose="02010600030101010101" pitchFamily="2" charset="-122"/>
              </a:rPr>
              <a:t>④</a:t>
            </a:r>
            <a:endParaRPr lang="zh-CN" altLang="en-US" sz="3200">
              <a:latin typeface="Arial" panose="020B0604020202020204" pitchFamily="34" charset="0"/>
              <a:ea typeface="宋体" panose="02010600030101010101" pitchFamily="2" charset="-122"/>
            </a:endParaRPr>
          </a:p>
        </p:txBody>
      </p:sp>
      <p:sp>
        <p:nvSpPr>
          <p:cNvPr id="4" name="文本框 3"/>
          <p:cNvSpPr txBox="1"/>
          <p:nvPr/>
        </p:nvSpPr>
        <p:spPr>
          <a:xfrm>
            <a:off x="855663" y="1522095"/>
            <a:ext cx="4051300" cy="644525"/>
          </a:xfrm>
          <a:prstGeom prst="rect">
            <a:avLst/>
          </a:prstGeom>
          <a:noFill/>
          <a:ln w="9525">
            <a:noFill/>
          </a:ln>
        </p:spPr>
        <p:txBody>
          <a:bodyPr wrap="square" anchor="t" anchorCtr="0">
            <a:spAutoFit/>
          </a:bodyPr>
          <a:p>
            <a:r>
              <a:rPr lang="en-US" altLang="zh-CN" sz="3600">
                <a:solidFill>
                  <a:srgbClr val="FF0000"/>
                </a:solidFill>
                <a:latin typeface="Calibri" panose="020F0502020204030204" pitchFamily="34" charset="0"/>
                <a:ea typeface="宋体" panose="02010600030101010101" pitchFamily="2" charset="-122"/>
              </a:rPr>
              <a:t>music therapy</a:t>
            </a:r>
            <a:endParaRPr lang="en-US" altLang="en-US" sz="3600">
              <a:solidFill>
                <a:srgbClr val="FF0000"/>
              </a:solidFill>
              <a:latin typeface="Calibri" panose="020F0502020204030204" pitchFamily="34" charset="0"/>
              <a:ea typeface="宋体" panose="02010600030101010101" pitchFamily="2" charset="-122"/>
            </a:endParaRPr>
          </a:p>
        </p:txBody>
      </p:sp>
      <p:sp>
        <p:nvSpPr>
          <p:cNvPr id="26" name="矩形 25"/>
          <p:cNvSpPr/>
          <p:nvPr/>
        </p:nvSpPr>
        <p:spPr>
          <a:xfrm>
            <a:off x="5878848" y="208719"/>
            <a:ext cx="36000" cy="396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advClick="0">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par>
                                <p:cTn id="53" presetID="2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par>
                                <p:cTn id="59" presetID="22" presetClass="entr" presetSubtype="4"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down)">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down)">
                                      <p:cBhvr>
                                        <p:cTn id="6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0" grpId="0"/>
      <p:bldP spid="13" grpId="0"/>
      <p:bldP spid="16" grpId="0"/>
      <p:bldP spid="17" grpId="0"/>
      <p:bldP spid="19" grpId="0"/>
      <p:bldP spid="21" grpId="0"/>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99"/>
          <p:cNvSpPr txBox="1"/>
          <p:nvPr/>
        </p:nvSpPr>
        <p:spPr>
          <a:xfrm>
            <a:off x="74295" y="117475"/>
            <a:ext cx="12040870" cy="6554470"/>
          </a:xfrm>
          <a:prstGeom prst="rect">
            <a:avLst/>
          </a:prstGeom>
          <a:noFill/>
          <a:ln w="9525">
            <a:noFill/>
          </a:ln>
        </p:spPr>
        <p:txBody>
          <a:bodyPr wrap="square" anchor="t" anchorCtr="0">
            <a:spAutoFit/>
          </a:bodyPr>
          <a:p>
            <a:pPr indent="266700"/>
            <a:r>
              <a:rPr lang="zh-CN" altLang="en-US" sz="2000">
                <a:latin typeface="Calibri" panose="020F0502020204030204" pitchFamily="34" charset="0"/>
                <a:ea typeface="宋体" panose="02010600030101010101" pitchFamily="2" charset="-122"/>
              </a:rPr>
              <a:t>①</a:t>
            </a:r>
            <a:r>
              <a:rPr lang="en-US" altLang="zh-CN" sz="2000">
                <a:latin typeface="Calibri" panose="020F0502020204030204" pitchFamily="34" charset="0"/>
                <a:ea typeface="宋体" panose="02010600030101010101" pitchFamily="2" charset="-122"/>
              </a:rPr>
              <a:t>Around the world, music therapy (</a:t>
            </a:r>
            <a:r>
              <a:rPr lang="zh-CN" altLang="zh-CN" sz="2000">
                <a:latin typeface="Calibri" panose="020F0502020204030204" pitchFamily="34" charset="0"/>
                <a:ea typeface="宋体" panose="02010600030101010101" pitchFamily="2" charset="-122"/>
              </a:rPr>
              <a:t>疗法</a:t>
            </a:r>
            <a:r>
              <a:rPr lang="en-US" altLang="zh-CN" sz="2000">
                <a:latin typeface="Calibri" panose="020F0502020204030204" pitchFamily="34" charset="0"/>
                <a:ea typeface="宋体" panose="02010600030101010101" pitchFamily="2" charset="-122"/>
              </a:rPr>
              <a:t>) is being used to treat different medical conditions and illnesses. Some of the ways people use music therapy are to reduce pain, such as in childbirth or during cancer treatments, or to stimulate brain activity after an injury. Music therapy has also been successful in aiding children to overcome disabilities. Children can move their bodies with the music and stamp along to the beat.</a:t>
            </a:r>
            <a:endParaRPr lang="en-US" altLang="zh-CN" sz="2000">
              <a:latin typeface="Calibri" panose="020F0502020204030204" pitchFamily="34" charset="0"/>
              <a:ea typeface="宋体" panose="02010600030101010101" pitchFamily="2" charset="-122"/>
            </a:endParaRPr>
          </a:p>
          <a:p>
            <a:pPr indent="266700"/>
            <a:r>
              <a:rPr lang="en-US" altLang="zh-CN" sz="2000">
                <a:latin typeface="Calibri" panose="020F0502020204030204" pitchFamily="34" charset="0"/>
                <a:ea typeface="宋体" panose="02010600030101010101" pitchFamily="2" charset="-122"/>
              </a:rPr>
              <a:t>   </a:t>
            </a:r>
            <a:r>
              <a:rPr lang="zh-CN" altLang="en-US" sz="2000">
                <a:latin typeface="Calibri" panose="020F0502020204030204" pitchFamily="34" charset="0"/>
                <a:ea typeface="宋体" panose="02010600030101010101" pitchFamily="2" charset="-122"/>
              </a:rPr>
              <a:t>②</a:t>
            </a:r>
            <a:r>
              <a:rPr lang="en-US" altLang="zh-CN" sz="2000">
                <a:latin typeface="Calibri" panose="020F0502020204030204" pitchFamily="34" charset="0"/>
                <a:ea typeface="宋体" panose="02010600030101010101" pitchFamily="2" charset="-122"/>
              </a:rPr>
              <a:t>Why is music a useful therapy? Being comforting and relaxing, music stimulates our brains. We respond to the sounds of music emotionally and physically. The complexity of music( the different tempos, rhythms, melodies and harmonies) provokes(</a:t>
            </a:r>
            <a:r>
              <a:rPr lang="zh-CN" altLang="zh-CN" sz="2000">
                <a:latin typeface="Calibri" panose="020F0502020204030204" pitchFamily="34" charset="0"/>
                <a:ea typeface="宋体" panose="02010600030101010101" pitchFamily="2" charset="-122"/>
              </a:rPr>
              <a:t>激发</a:t>
            </a:r>
            <a:r>
              <a:rPr lang="en-US" altLang="zh-CN" sz="2000">
                <a:latin typeface="Calibri" panose="020F0502020204030204" pitchFamily="34" charset="0"/>
                <a:ea typeface="宋体" panose="02010600030101010101" pitchFamily="2" charset="-122"/>
              </a:rPr>
              <a:t>) the biggest response. Thus, classical music is most typically used for therapies due to complex sounds and patterns. Although rap or hip hop might be fun to listen to, it's unlikely that such styles of music would produce the same kind of therapeutic effect. Playing a musical instrument rather than simply listening to music can also be therapeutic for some people,helping relieve stress and anxiety.</a:t>
            </a:r>
            <a:endParaRPr lang="en-US" altLang="zh-CN" sz="2000">
              <a:latin typeface="Calibri" panose="020F0502020204030204" pitchFamily="34" charset="0"/>
              <a:ea typeface="宋体" panose="02010600030101010101" pitchFamily="2" charset="-122"/>
            </a:endParaRPr>
          </a:p>
          <a:p>
            <a:pPr indent="266700"/>
            <a:r>
              <a:rPr lang="en-US" altLang="zh-CN" sz="2000">
                <a:latin typeface="Calibri" panose="020F0502020204030204" pitchFamily="34" charset="0"/>
                <a:ea typeface="宋体" panose="02010600030101010101" pitchFamily="2" charset="-122"/>
              </a:rPr>
              <a:t>   </a:t>
            </a:r>
            <a:r>
              <a:rPr lang="zh-CN" altLang="en-US" sz="2000">
                <a:latin typeface="Calibri" panose="020F0502020204030204" pitchFamily="34" charset="0"/>
                <a:ea typeface="宋体" panose="02010600030101010101" pitchFamily="2" charset="-122"/>
              </a:rPr>
              <a:t>③</a:t>
            </a:r>
            <a:r>
              <a:rPr lang="en-US" altLang="zh-CN" sz="2000">
                <a:latin typeface="Calibri" panose="020F0502020204030204" pitchFamily="34" charset="0"/>
                <a:ea typeface="宋体" panose="02010600030101010101" pitchFamily="2" charset="-122"/>
              </a:rPr>
              <a:t> Have scientists been able to prove that music can heal disease? Music has been shown to reduce pain by increasing the release of endorphins(</a:t>
            </a:r>
            <a:r>
              <a:rPr lang="zh-CN" altLang="zh-CN" sz="2000">
                <a:latin typeface="Calibri" panose="020F0502020204030204" pitchFamily="34" charset="0"/>
                <a:ea typeface="宋体" panose="02010600030101010101" pitchFamily="2" charset="-122"/>
              </a:rPr>
              <a:t>内啡肽</a:t>
            </a:r>
            <a:r>
              <a:rPr lang="en-US" altLang="zh-CN" sz="2000">
                <a:latin typeface="Calibri" panose="020F0502020204030204" pitchFamily="34" charset="0"/>
                <a:ea typeface="宋体" panose="02010600030101010101" pitchFamily="2" charset="-122"/>
              </a:rPr>
              <a:t>). Endorphins are the body's natural painkillers, and when we listen to music,our brains respond by releasing these natural painkillers. It has aIso been known to contribute to the brain development of the babies who have just been born and even babies still in the mother's womb. Certain types of music have also been found to lower blood pressure and slow a person's heart rate. Many people are hopeful that music could replace the need for some medicines that are normally used to treat certain illnesses. At present, music therapy is used in a variety of settings such as hospitals, rehabilitation centers, nursing homes, day cares, and schools.</a:t>
            </a:r>
            <a:endParaRPr lang="en-US" altLang="zh-CN" sz="2000">
              <a:latin typeface="Calibri" panose="020F0502020204030204" pitchFamily="34" charset="0"/>
              <a:ea typeface="宋体" panose="02010600030101010101" pitchFamily="2" charset="-122"/>
            </a:endParaRPr>
          </a:p>
          <a:p>
            <a:pPr indent="266700"/>
            <a:r>
              <a:rPr lang="en-US" altLang="zh-CN" sz="2000">
                <a:latin typeface="Calibri" panose="020F0502020204030204" pitchFamily="34" charset="0"/>
                <a:ea typeface="宋体" panose="02010600030101010101" pitchFamily="2" charset="-122"/>
              </a:rPr>
              <a:t>    </a:t>
            </a:r>
            <a:r>
              <a:rPr lang="zh-CN" altLang="en-US" sz="2000">
                <a:latin typeface="Calibri" panose="020F0502020204030204" pitchFamily="34" charset="0"/>
                <a:ea typeface="宋体" panose="02010600030101010101" pitchFamily="2" charset="-122"/>
              </a:rPr>
              <a:t>④</a:t>
            </a:r>
            <a:r>
              <a:rPr lang="en-US" altLang="zh-CN" sz="2000">
                <a:latin typeface="Calibri" panose="020F0502020204030204" pitchFamily="34" charset="0"/>
                <a:ea typeface="宋体" panose="02010600030101010101" pitchFamily="2" charset="-122"/>
              </a:rPr>
              <a:t> Although music therapy is not yet considered a mainstream treatment, it is recognized more and more as a useful addition to traditional treatment. So next time if you are feeling low or stressed out, put on some relaxing music and let the music heal you.</a:t>
            </a:r>
            <a:endParaRPr lang="zh-CN" altLang="en-US" sz="2000">
              <a:latin typeface="Arial" panose="020B0604020202020204" pitchFamily="34" charset="0"/>
              <a:ea typeface="宋体" panose="02010600030101010101" pitchFamily="2" charset="-122"/>
            </a:endParaRPr>
          </a:p>
        </p:txBody>
      </p:sp>
      <p:sp>
        <p:nvSpPr>
          <p:cNvPr id="21" name="文本框 20"/>
          <p:cNvSpPr txBox="1"/>
          <p:nvPr/>
        </p:nvSpPr>
        <p:spPr>
          <a:xfrm>
            <a:off x="7030734" y="477636"/>
            <a:ext cx="4916791" cy="460375"/>
          </a:xfrm>
          <a:prstGeom prst="rect">
            <a:avLst/>
          </a:prstGeom>
          <a:solidFill>
            <a:srgbClr val="00B0F0"/>
          </a:solidFill>
          <a:ln w="28575">
            <a:solidFill>
              <a:srgbClr val="00B0F0"/>
            </a:solidFill>
          </a:ln>
        </p:spPr>
        <p:txBody>
          <a:bodyPr wrap="square" rtlCol="0">
            <a:spAutoFit/>
          </a:bodyPr>
          <a:p>
            <a:r>
              <a:rPr lang="en-US" altLang="zh-CN" sz="2400" b="1" dirty="0">
                <a:solidFill>
                  <a:schemeClr val="bg1"/>
                </a:solidFill>
              </a:rPr>
              <a:t> The </a:t>
            </a:r>
            <a:r>
              <a:rPr lang="en-US" altLang="zh-CN" sz="2400" b="1" u="sng" dirty="0">
                <a:solidFill>
                  <a:schemeClr val="bg1"/>
                </a:solidFill>
              </a:rPr>
              <a:t>                        </a:t>
            </a:r>
            <a:r>
              <a:rPr lang="en-US" altLang="zh-CN" sz="2400" b="1" dirty="0">
                <a:solidFill>
                  <a:schemeClr val="bg1"/>
                </a:solidFill>
              </a:rPr>
              <a:t>of  Music therapy</a:t>
            </a:r>
            <a:endParaRPr lang="en-US" altLang="zh-CN" sz="2400" b="1" dirty="0">
              <a:solidFill>
                <a:schemeClr val="bg1"/>
              </a:solidFill>
            </a:endParaRPr>
          </a:p>
        </p:txBody>
      </p:sp>
      <p:sp>
        <p:nvSpPr>
          <p:cNvPr id="28" name="文本框 27"/>
          <p:cNvSpPr txBox="1"/>
          <p:nvPr/>
        </p:nvSpPr>
        <p:spPr>
          <a:xfrm>
            <a:off x="7251405" y="2315102"/>
            <a:ext cx="4838995" cy="460375"/>
          </a:xfrm>
          <a:prstGeom prst="rect">
            <a:avLst/>
          </a:prstGeom>
          <a:solidFill>
            <a:srgbClr val="F17F8A"/>
          </a:solidFill>
          <a:ln w="28575">
            <a:noFill/>
          </a:ln>
        </p:spPr>
        <p:txBody>
          <a:bodyPr wrap="square" rtlCol="0">
            <a:spAutoFit/>
          </a:bodyPr>
          <a:p>
            <a:r>
              <a:rPr lang="en-US" altLang="zh-CN" sz="2400" b="1" dirty="0">
                <a:solidFill>
                  <a:schemeClr val="bg1"/>
                </a:solidFill>
              </a:rPr>
              <a:t>The</a:t>
            </a:r>
            <a:r>
              <a:rPr lang="en-US" altLang="zh-CN" sz="2400" b="1" u="sng" dirty="0">
                <a:solidFill>
                  <a:schemeClr val="bg1"/>
                </a:solidFill>
              </a:rPr>
              <a:t>                        </a:t>
            </a:r>
            <a:r>
              <a:rPr lang="en-US" altLang="zh-CN" sz="2400" b="1" dirty="0">
                <a:solidFill>
                  <a:schemeClr val="bg1"/>
                </a:solidFill>
              </a:rPr>
              <a:t>of Music therapy</a:t>
            </a:r>
            <a:endParaRPr lang="en-US" sz="2400" b="1" dirty="0">
              <a:solidFill>
                <a:schemeClr val="bg1"/>
              </a:solidFill>
            </a:endParaRPr>
          </a:p>
        </p:txBody>
      </p:sp>
      <p:sp>
        <p:nvSpPr>
          <p:cNvPr id="29" name="文本框 28"/>
          <p:cNvSpPr txBox="1"/>
          <p:nvPr/>
        </p:nvSpPr>
        <p:spPr>
          <a:xfrm>
            <a:off x="7030676" y="4150005"/>
            <a:ext cx="5104809" cy="460375"/>
          </a:xfrm>
          <a:prstGeom prst="rect">
            <a:avLst/>
          </a:prstGeom>
          <a:solidFill>
            <a:srgbClr val="F9AF6C"/>
          </a:solidFill>
          <a:ln w="28575">
            <a:noFill/>
          </a:ln>
        </p:spPr>
        <p:txBody>
          <a:bodyPr wrap="square" rtlCol="0">
            <a:spAutoFit/>
          </a:bodyPr>
          <a:p>
            <a:r>
              <a:rPr lang="en-US" altLang="zh-CN" sz="2400" b="1" dirty="0">
                <a:solidFill>
                  <a:schemeClr val="bg1"/>
                </a:solidFill>
              </a:rPr>
              <a:t>The  </a:t>
            </a:r>
            <a:r>
              <a:rPr lang="en-US" altLang="zh-CN" sz="2400" b="1" u="sng" dirty="0">
                <a:solidFill>
                  <a:schemeClr val="bg1"/>
                </a:solidFill>
              </a:rPr>
              <a:t>                      </a:t>
            </a:r>
            <a:r>
              <a:rPr lang="en-US" altLang="zh-CN" sz="2400" b="1" dirty="0">
                <a:solidFill>
                  <a:schemeClr val="bg1"/>
                </a:solidFill>
              </a:rPr>
              <a:t>of  </a:t>
            </a:r>
            <a:r>
              <a:rPr lang="en-US" altLang="zh-CN" sz="2400" b="1" dirty="0">
                <a:solidFill>
                  <a:schemeClr val="bg1"/>
                </a:solidFill>
                <a:sym typeface="+mn-ea"/>
              </a:rPr>
              <a:t>Music therapy</a:t>
            </a:r>
            <a:endParaRPr lang="zh-CN" altLang="en-US" sz="2400" b="1" dirty="0">
              <a:solidFill>
                <a:schemeClr val="bg1"/>
              </a:solidFill>
            </a:endParaRPr>
          </a:p>
        </p:txBody>
      </p:sp>
      <p:sp>
        <p:nvSpPr>
          <p:cNvPr id="3" name="文本框 2"/>
          <p:cNvSpPr txBox="1"/>
          <p:nvPr/>
        </p:nvSpPr>
        <p:spPr>
          <a:xfrm>
            <a:off x="6887166" y="5734330"/>
            <a:ext cx="5104809" cy="460375"/>
          </a:xfrm>
          <a:prstGeom prst="rect">
            <a:avLst/>
          </a:prstGeom>
          <a:gradFill>
            <a:gsLst>
              <a:gs pos="0">
                <a:srgbClr val="14CD68"/>
              </a:gs>
              <a:gs pos="100000">
                <a:srgbClr val="035C7D"/>
              </a:gs>
            </a:gsLst>
            <a:lin ang="5400000" scaled="0"/>
          </a:gradFill>
          <a:ln w="28575">
            <a:noFill/>
          </a:ln>
        </p:spPr>
        <p:txBody>
          <a:bodyPr wrap="square" rtlCol="0">
            <a:spAutoFit/>
          </a:bodyPr>
          <a:p>
            <a:r>
              <a:rPr lang="en-US" altLang="zh-CN" sz="2400" b="1" dirty="0">
                <a:solidFill>
                  <a:schemeClr val="bg1"/>
                </a:solidFill>
              </a:rPr>
              <a:t>The  </a:t>
            </a:r>
            <a:r>
              <a:rPr lang="en-US" altLang="zh-CN" sz="2400" b="1" u="sng" dirty="0">
                <a:solidFill>
                  <a:schemeClr val="bg1"/>
                </a:solidFill>
              </a:rPr>
              <a:t>                      </a:t>
            </a:r>
            <a:r>
              <a:rPr lang="en-US" altLang="zh-CN" sz="2400" b="1" dirty="0">
                <a:solidFill>
                  <a:schemeClr val="bg1"/>
                </a:solidFill>
              </a:rPr>
              <a:t>of  </a:t>
            </a:r>
            <a:r>
              <a:rPr lang="en-US" altLang="zh-CN" sz="2400" b="1" dirty="0">
                <a:solidFill>
                  <a:schemeClr val="bg1"/>
                </a:solidFill>
                <a:sym typeface="+mn-ea"/>
              </a:rPr>
              <a:t>Music therapy</a:t>
            </a:r>
            <a:endParaRPr lang="zh-CN"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8" grpId="0" bldLvl="0" animBg="1"/>
      <p:bldP spid="29" grpId="0" bldLvl="0" animBg="1"/>
      <p:bldP spid="3" grpId="0" bldLvl="0" animBg="1"/>
    </p:bldLst>
  </p:timing>
</p:sld>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FFFFFF"/>
      </a:dk2>
      <a:lt2>
        <a:srgbClr val="FFFFFF"/>
      </a:lt2>
      <a:accent1>
        <a:srgbClr val="0E647C"/>
      </a:accent1>
      <a:accent2>
        <a:srgbClr val="2DB2A4"/>
      </a:accent2>
      <a:accent3>
        <a:srgbClr val="74AF47"/>
      </a:accent3>
      <a:accent4>
        <a:srgbClr val="755DA1"/>
      </a:accent4>
      <a:accent5>
        <a:srgbClr val="4BACC6"/>
      </a:accent5>
      <a:accent6>
        <a:srgbClr val="F87A0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17656</Words>
  <Application>WPS 演示</Application>
  <PresentationFormat>自定义</PresentationFormat>
  <Paragraphs>651</Paragraphs>
  <Slides>29</Slides>
  <Notes>39</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29</vt:i4>
      </vt:variant>
    </vt:vector>
  </HeadingPairs>
  <TitlesOfParts>
    <vt:vector size="47" baseType="lpstr">
      <vt:lpstr>Arial</vt:lpstr>
      <vt:lpstr>宋体</vt:lpstr>
      <vt:lpstr>Wingdings</vt:lpstr>
      <vt:lpstr>Calibri</vt:lpstr>
      <vt:lpstr>微软雅黑</vt:lpstr>
      <vt:lpstr>Gill Sans</vt:lpstr>
      <vt:lpstr>Calibri</vt:lpstr>
      <vt:lpstr>Impact</vt:lpstr>
      <vt:lpstr>华文楷体</vt:lpstr>
      <vt:lpstr>Arial Unicode MS</vt:lpstr>
      <vt:lpstr>华文细黑</vt:lpstr>
      <vt:lpstr>Times New Roman</vt:lpstr>
      <vt:lpstr>华文彩云</vt:lpstr>
      <vt:lpstr>Gill Sans MT</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Mind Map/ 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南山有谷堆</cp:lastModifiedBy>
  <cp:revision>118</cp:revision>
  <dcterms:created xsi:type="dcterms:W3CDTF">2015-04-24T01:01:00Z</dcterms:created>
  <dcterms:modified xsi:type="dcterms:W3CDTF">2021-10-08T08:22:35Z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076CB5CA743E45168ABBB1F5794ED871</vt:lpwstr>
  </property>
  <property fmtid="{D5CDD505-2E9C-101B-9397-08002B2CF9AE}" pid="3" name="KSOProductBuildVer">
    <vt:lpwstr>2052-11.8.2.8506</vt:lpwstr>
  </property>
</Properties>
</file>