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341" r:id="rId3"/>
    <p:sldId id="256" r:id="rId4"/>
    <p:sldId id="259" r:id="rId5"/>
    <p:sldId id="263" r:id="rId6"/>
    <p:sldId id="288" r:id="rId7"/>
    <p:sldId id="310" r:id="rId8"/>
    <p:sldId id="311" r:id="rId9"/>
    <p:sldId id="312" r:id="rId10"/>
    <p:sldId id="313" r:id="rId11"/>
    <p:sldId id="314" r:id="rId12"/>
    <p:sldId id="315" r:id="rId13"/>
    <p:sldId id="290" r:id="rId14"/>
    <p:sldId id="316" r:id="rId15"/>
    <p:sldId id="318" r:id="rId16"/>
    <p:sldId id="319" r:id="rId17"/>
    <p:sldId id="322" r:id="rId18"/>
    <p:sldId id="334" r:id="rId19"/>
    <p:sldId id="323" r:id="rId20"/>
    <p:sldId id="327" r:id="rId21"/>
    <p:sldId id="330" r:id="rId22"/>
    <p:sldId id="328" r:id="rId23"/>
    <p:sldId id="325" r:id="rId24"/>
    <p:sldId id="286" r:id="rId25"/>
  </p:sldIdLst>
  <p:sldSz cx="12192000" cy="6858000"/>
  <p:notesSz cx="6858000" cy="9144000"/>
  <p:defaultTextStyle>
    <a:defPPr>
      <a:defRPr lang="en-US"/>
    </a:defPPr>
    <a:lvl1pPr marL="0" lvl="0"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5C5C5"/>
    <a:srgbClr val="C0C0C0"/>
    <a:srgbClr val="DDDDDD"/>
    <a:srgbClr val="333333"/>
    <a:srgbClr val="70A8DA"/>
    <a:srgbClr val="357DA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325"/>
    <p:restoredTop sz="93742"/>
  </p:normalViewPr>
  <p:slideViewPr>
    <p:cSldViewPr showGuides="1">
      <p:cViewPr varScale="1">
        <p:scale>
          <a:sx n="103" d="100"/>
          <a:sy n="103" d="100"/>
        </p:scale>
        <p:origin x="-1182" y="-84"/>
      </p:cViewPr>
      <p:guideLst>
        <p:guide orient="horz" pos="2104"/>
        <p:guide pos="376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36868" name="Rectangle 4"/>
          <p:cNvSpPr>
            <a:spLocks noRot="1" noTextEdit="1"/>
          </p:cNvSpPr>
          <p:nvPr>
            <p:ph type="sldImg" idx="2"/>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eaLnBrk="1" hangingPunct="1"/>
            <a:fld id="{9A0DB2DC-4C9A-4742-B13C-FB6460FD3503}" type="slidenum">
              <a:rPr lang="zh-CN" altLang="en-US" sz="1200" dirty="0">
                <a:ea typeface="宋体" panose="02010600030101010101" pitchFamily="2" charset="-122"/>
              </a:rPr>
            </a:fld>
            <a:endParaRPr lang="zh-CN" altLang="en-US" sz="1200" dirty="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rgbClr val="FFFFFF"/>
        </a:solidFill>
        <a:effectLst/>
      </p:bgPr>
    </p:bg>
    <p:spTree>
      <p:nvGrpSpPr>
        <p:cNvPr id="1" name=""/>
        <p:cNvGrpSpPr/>
        <p:nvPr/>
      </p:nvGrpSpPr>
      <p:grpSpPr>
        <a:xfrm>
          <a:off x="0" y="0"/>
          <a:ext cx="0" cy="0"/>
          <a:chOff x="0" y="0"/>
          <a:chExt cx="0" cy="0"/>
        </a:xfrm>
      </p:grpSpPr>
      <p:sp>
        <p:nvSpPr>
          <p:cNvPr id="35" name="Rectangle 73"/>
          <p:cNvSpPr>
            <a:spLocks noChangeArrowheads="1"/>
          </p:cNvSpPr>
          <p:nvPr/>
        </p:nvSpPr>
        <p:spPr bwMode="gray">
          <a:xfrm>
            <a:off x="2264833" y="3705225"/>
            <a:ext cx="990600" cy="742950"/>
          </a:xfrm>
          <a:prstGeom prst="rect">
            <a:avLst/>
          </a:prstGeom>
          <a:solidFill>
            <a:schemeClr val="accent1">
              <a:alpha val="50000"/>
            </a:schemeClr>
          </a:solid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36" name="Rectangle 44" descr="3"/>
          <p:cNvSpPr>
            <a:spLocks noChangeArrowheads="1"/>
          </p:cNvSpPr>
          <p:nvPr/>
        </p:nvSpPr>
        <p:spPr bwMode="gray">
          <a:xfrm>
            <a:off x="3323167" y="4510088"/>
            <a:ext cx="990600" cy="744538"/>
          </a:xfrm>
          <a:prstGeom prst="rect">
            <a:avLst/>
          </a:prstGeom>
          <a:blipFill dpi="0" rotWithShape="1">
            <a:blip r:embed="rId2" cstate="print"/>
            <a:srcRect/>
            <a:stretch>
              <a:fillRect/>
            </a:stretch>
          </a:blip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37" name="Rectangle 34" descr="5"/>
          <p:cNvSpPr>
            <a:spLocks noChangeArrowheads="1"/>
          </p:cNvSpPr>
          <p:nvPr/>
        </p:nvSpPr>
        <p:spPr bwMode="gray">
          <a:xfrm>
            <a:off x="1221317" y="4510088"/>
            <a:ext cx="990600" cy="744538"/>
          </a:xfrm>
          <a:prstGeom prst="rect">
            <a:avLst/>
          </a:prstGeom>
          <a:blipFill dpi="0" rotWithShape="1">
            <a:blip r:embed="rId3" cstate="print"/>
            <a:srcRect/>
            <a:stretch>
              <a:fillRect/>
            </a:stretch>
          </a:blip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38" name="Rectangle 59"/>
          <p:cNvSpPr>
            <a:spLocks noChangeArrowheads="1"/>
          </p:cNvSpPr>
          <p:nvPr/>
        </p:nvSpPr>
        <p:spPr bwMode="gray">
          <a:xfrm>
            <a:off x="2271183" y="5314950"/>
            <a:ext cx="990600" cy="742950"/>
          </a:xfrm>
          <a:prstGeom prst="rect">
            <a:avLst/>
          </a:prstGeom>
          <a:solidFill>
            <a:srgbClr val="DDDDDD"/>
          </a:solid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39" name="Rectangle 54"/>
          <p:cNvSpPr>
            <a:spLocks noChangeArrowheads="1"/>
          </p:cNvSpPr>
          <p:nvPr/>
        </p:nvSpPr>
        <p:spPr bwMode="gray">
          <a:xfrm>
            <a:off x="171450" y="3705225"/>
            <a:ext cx="990600" cy="742950"/>
          </a:xfrm>
          <a:prstGeom prst="rect">
            <a:avLst/>
          </a:prstGeom>
          <a:solidFill>
            <a:srgbClr val="DDDDDD"/>
          </a:solid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40" name="Rectangle 56"/>
          <p:cNvSpPr>
            <a:spLocks noChangeArrowheads="1"/>
          </p:cNvSpPr>
          <p:nvPr/>
        </p:nvSpPr>
        <p:spPr bwMode="gray">
          <a:xfrm>
            <a:off x="3323167" y="3705225"/>
            <a:ext cx="990600" cy="742950"/>
          </a:xfrm>
          <a:prstGeom prst="rect">
            <a:avLst/>
          </a:prstGeom>
          <a:solidFill>
            <a:srgbClr val="DDDDDD"/>
          </a:solidFill>
          <a:ln w="9525">
            <a:noFill/>
            <a:miter lim="800000"/>
          </a:ln>
          <a:effectLst/>
        </p:spPr>
        <p:txBody>
          <a:bodyPr wrap="none" anchor="ctr"/>
          <a:p>
            <a:pPr lvl="0" eaLnBrk="1" hangingPunct="1"/>
            <a:endParaRPr lang="zh-CN" altLang="en-US" dirty="0">
              <a:latin typeface="Arial" panose="020B0604020202020204" pitchFamily="34" charset="0"/>
            </a:endParaRPr>
          </a:p>
        </p:txBody>
      </p:sp>
      <p:grpSp>
        <p:nvGrpSpPr>
          <p:cNvPr id="3080" name="Group 75"/>
          <p:cNvGrpSpPr/>
          <p:nvPr/>
        </p:nvGrpSpPr>
        <p:grpSpPr>
          <a:xfrm>
            <a:off x="150284" y="5954713"/>
            <a:ext cx="11914716" cy="631825"/>
            <a:chOff x="71" y="3751"/>
            <a:chExt cx="5629" cy="398"/>
          </a:xfrm>
        </p:grpSpPr>
        <p:sp>
          <p:nvSpPr>
            <p:cNvPr id="42" name="Freeform 24"/>
            <p:cNvSpPr/>
            <p:nvPr/>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ln>
            <a:effectLst/>
          </p:spPr>
          <p:txBody>
            <a:bodyPr/>
            <a:p>
              <a:pPr lvl="0" eaLnBrk="1" hangingPunct="1"/>
              <a:endParaRPr lang="zh-CN" altLang="en-US" dirty="0">
                <a:latin typeface="Arial" panose="020B0604020202020204" pitchFamily="34" charset="0"/>
              </a:endParaRPr>
            </a:p>
          </p:txBody>
        </p:sp>
        <p:sp>
          <p:nvSpPr>
            <p:cNvPr id="43" name="Freeform 25"/>
            <p:cNvSpPr/>
            <p:nvPr/>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ln>
            <a:effectLst/>
          </p:spPr>
          <p:txBody>
            <a:bodyPr/>
            <a:p>
              <a:pPr lvl="0" eaLnBrk="1" hangingPunct="1"/>
              <a:endParaRPr lang="zh-CN" altLang="en-US" dirty="0">
                <a:latin typeface="Arial" panose="020B0604020202020204" pitchFamily="34" charset="0"/>
              </a:endParaRPr>
            </a:p>
          </p:txBody>
        </p:sp>
        <p:sp>
          <p:nvSpPr>
            <p:cNvPr id="44" name="Freeform 26"/>
            <p:cNvSpPr/>
            <p:nvPr/>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ln>
            <a:effectLst/>
          </p:spPr>
          <p:txBody>
            <a:bodyPr/>
            <a:p>
              <a:pPr lvl="0" eaLnBrk="1" hangingPunct="1"/>
              <a:endParaRPr lang="zh-CN" altLang="en-US" dirty="0">
                <a:latin typeface="Arial" panose="020B0604020202020204" pitchFamily="34" charset="0"/>
              </a:endParaRPr>
            </a:p>
          </p:txBody>
        </p:sp>
      </p:grpSp>
      <p:grpSp>
        <p:nvGrpSpPr>
          <p:cNvPr id="3081" name="Group 7"/>
          <p:cNvGrpSpPr/>
          <p:nvPr/>
        </p:nvGrpSpPr>
        <p:grpSpPr>
          <a:xfrm rot="10800000">
            <a:off x="8005233" y="1778000"/>
            <a:ext cx="3691467" cy="779463"/>
            <a:chOff x="1566" y="164"/>
            <a:chExt cx="1455" cy="425"/>
          </a:xfrm>
        </p:grpSpPr>
        <p:sp>
          <p:nvSpPr>
            <p:cNvPr id="46" name="Freeform 8"/>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47" name="Freeform 9"/>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48" name="Freeform 10"/>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49" name="Freeform 11"/>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0" name="Freeform 12"/>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1" name="Freeform 13"/>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2" name="Freeform 14"/>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3" name="Freeform 15"/>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4" name="Freeform 16"/>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5" name="Freeform 17"/>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6" name="Freeform 18"/>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7" name="Freeform 19"/>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8" name="Freeform 20"/>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59" name="Freeform 21"/>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60" name="Freeform 22"/>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61" name="Freeform 23"/>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grpSp>
      <p:sp>
        <p:nvSpPr>
          <p:cNvPr id="62" name="Freeform 27" descr="Dark upward diagonal"/>
          <p:cNvSpPr/>
          <p:nvPr/>
        </p:nvSpPr>
        <p:spPr bwMode="gray">
          <a:xfrm>
            <a:off x="114300" y="76200"/>
            <a:ext cx="11969750"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ln>
          <a:effectLst/>
        </p:spPr>
        <p:txBody>
          <a:bodyPr/>
          <a:p>
            <a:pPr lvl="0" eaLnBrk="1" hangingPunct="1"/>
            <a:endParaRPr lang="zh-CN" altLang="en-US" dirty="0">
              <a:latin typeface="Arial" panose="020B0604020202020204" pitchFamily="34" charset="0"/>
            </a:endParaRPr>
          </a:p>
        </p:txBody>
      </p:sp>
      <p:sp>
        <p:nvSpPr>
          <p:cNvPr id="63" name="Rectangle 28"/>
          <p:cNvSpPr>
            <a:spLocks noChangeArrowheads="1"/>
          </p:cNvSpPr>
          <p:nvPr/>
        </p:nvSpPr>
        <p:spPr bwMode="gray">
          <a:xfrm>
            <a:off x="152400" y="6610350"/>
            <a:ext cx="11908367" cy="163513"/>
          </a:xfrm>
          <a:prstGeom prst="rect">
            <a:avLst/>
          </a:prstGeom>
          <a:solidFill>
            <a:schemeClr val="accent1"/>
          </a:solidFill>
          <a:ln w="9525">
            <a:noFill/>
            <a:miter lim="800000"/>
          </a:ln>
          <a:effectLst/>
        </p:spPr>
        <p:txBody>
          <a:bodyPr wrap="none" anchor="ctr"/>
          <a:p>
            <a:pPr lvl="0" eaLnBrk="1" hangingPunct="1"/>
            <a:endParaRPr lang="zh-CN" altLang="en-US" dirty="0">
              <a:latin typeface="Arial" panose="020B0604020202020204" pitchFamily="34" charset="0"/>
            </a:endParaRPr>
          </a:p>
        </p:txBody>
      </p:sp>
      <p:grpSp>
        <p:nvGrpSpPr>
          <p:cNvPr id="3084" name="Group 74"/>
          <p:cNvGrpSpPr/>
          <p:nvPr/>
        </p:nvGrpSpPr>
        <p:grpSpPr>
          <a:xfrm>
            <a:off x="114300" y="854075"/>
            <a:ext cx="11976100" cy="1131888"/>
            <a:chOff x="54" y="538"/>
            <a:chExt cx="5658" cy="713"/>
          </a:xfrm>
        </p:grpSpPr>
        <p:sp>
          <p:nvSpPr>
            <p:cNvPr id="65" name="Freeform 30"/>
            <p:cNvSpPr/>
            <p:nvPr/>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ln>
            <a:effectLst/>
          </p:spPr>
          <p:txBody>
            <a:bodyPr/>
            <a:p>
              <a:pPr lvl="0" eaLnBrk="1" hangingPunct="1"/>
              <a:endParaRPr lang="zh-CN" altLang="en-US" dirty="0">
                <a:latin typeface="Arial" panose="020B0604020202020204" pitchFamily="34" charset="0"/>
              </a:endParaRPr>
            </a:p>
          </p:txBody>
        </p:sp>
        <p:sp>
          <p:nvSpPr>
            <p:cNvPr id="66" name="Freeform 31"/>
            <p:cNvSpPr/>
            <p:nvPr/>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ln>
            <a:effectLst/>
          </p:spPr>
          <p:txBody>
            <a:bodyPr/>
            <a:p>
              <a:pPr lvl="0" eaLnBrk="1" hangingPunct="1"/>
              <a:endParaRPr lang="zh-CN" altLang="en-US" dirty="0">
                <a:latin typeface="Arial" panose="020B0604020202020204" pitchFamily="34" charset="0"/>
              </a:endParaRPr>
            </a:p>
          </p:txBody>
        </p:sp>
        <p:sp>
          <p:nvSpPr>
            <p:cNvPr id="67" name="Freeform 32"/>
            <p:cNvSpPr/>
            <p:nvPr/>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ln>
            <a:effectLst/>
          </p:spPr>
          <p:txBody>
            <a:bodyPr/>
            <a:p>
              <a:pPr lvl="0" eaLnBrk="1" hangingPunct="1"/>
              <a:endParaRPr lang="zh-CN" altLang="en-US" dirty="0">
                <a:latin typeface="Arial" panose="020B0604020202020204" pitchFamily="34" charset="0"/>
              </a:endParaRPr>
            </a:p>
          </p:txBody>
        </p:sp>
      </p:grpSp>
      <p:sp>
        <p:nvSpPr>
          <p:cNvPr id="68" name="Rectangle 33"/>
          <p:cNvSpPr>
            <a:spLocks noChangeArrowheads="1"/>
          </p:cNvSpPr>
          <p:nvPr/>
        </p:nvSpPr>
        <p:spPr bwMode="gray">
          <a:xfrm>
            <a:off x="114300" y="609600"/>
            <a:ext cx="11976100" cy="185738"/>
          </a:xfrm>
          <a:prstGeom prst="rect">
            <a:avLst/>
          </a:prstGeom>
          <a:solidFill>
            <a:schemeClr val="accent1"/>
          </a:solid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69" name="Rectangle 38" descr="1"/>
          <p:cNvSpPr>
            <a:spLocks noChangeArrowheads="1"/>
          </p:cNvSpPr>
          <p:nvPr/>
        </p:nvSpPr>
        <p:spPr bwMode="gray">
          <a:xfrm>
            <a:off x="5422900" y="4497388"/>
            <a:ext cx="988483" cy="742950"/>
          </a:xfrm>
          <a:prstGeom prst="rect">
            <a:avLst/>
          </a:prstGeom>
          <a:blipFill dpi="0" rotWithShape="1">
            <a:blip r:embed="rId4" cstate="print"/>
            <a:srcRect/>
            <a:stretch>
              <a:fillRect/>
            </a:stretch>
          </a:blip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70" name="Rectangle 40" descr="7"/>
          <p:cNvSpPr>
            <a:spLocks noChangeArrowheads="1"/>
          </p:cNvSpPr>
          <p:nvPr/>
        </p:nvSpPr>
        <p:spPr bwMode="gray">
          <a:xfrm>
            <a:off x="4366683" y="5314950"/>
            <a:ext cx="990600" cy="742950"/>
          </a:xfrm>
          <a:prstGeom prst="rect">
            <a:avLst/>
          </a:prstGeom>
          <a:blipFill dpi="0" rotWithShape="1">
            <a:blip r:embed="rId5" cstate="print"/>
            <a:srcRect/>
            <a:stretch>
              <a:fillRect/>
            </a:stretch>
          </a:blip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71" name="Rectangle 42"/>
          <p:cNvSpPr>
            <a:spLocks noChangeArrowheads="1"/>
          </p:cNvSpPr>
          <p:nvPr/>
        </p:nvSpPr>
        <p:spPr bwMode="gray">
          <a:xfrm>
            <a:off x="4377267" y="4510088"/>
            <a:ext cx="988483" cy="744538"/>
          </a:xfrm>
          <a:prstGeom prst="rect">
            <a:avLst/>
          </a:prstGeom>
          <a:solidFill>
            <a:srgbClr val="D7D7D7"/>
          </a:solid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72" name="Rectangle 37" descr="6"/>
          <p:cNvSpPr>
            <a:spLocks noChangeArrowheads="1"/>
          </p:cNvSpPr>
          <p:nvPr/>
        </p:nvSpPr>
        <p:spPr bwMode="gray">
          <a:xfrm>
            <a:off x="2271183" y="5314950"/>
            <a:ext cx="990600" cy="742950"/>
          </a:xfrm>
          <a:prstGeom prst="rect">
            <a:avLst/>
          </a:prstGeom>
          <a:blipFill dpi="0" rotWithShape="1">
            <a:blip r:embed="rId6" cstate="print"/>
            <a:srcRect/>
            <a:stretch>
              <a:fillRect/>
            </a:stretch>
          </a:blip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73" name="Rectangle 50"/>
          <p:cNvSpPr>
            <a:spLocks noChangeArrowheads="1"/>
          </p:cNvSpPr>
          <p:nvPr/>
        </p:nvSpPr>
        <p:spPr bwMode="gray">
          <a:xfrm>
            <a:off x="171450" y="4511675"/>
            <a:ext cx="988483" cy="742950"/>
          </a:xfrm>
          <a:prstGeom prst="rect">
            <a:avLst/>
          </a:prstGeom>
          <a:solidFill>
            <a:schemeClr val="bg1">
              <a:alpha val="50000"/>
            </a:schemeClr>
          </a:solidFill>
          <a:ln w="9525">
            <a:noFill/>
            <a:miter lim="800000"/>
          </a:ln>
          <a:effectLst/>
        </p:spPr>
        <p:txBody>
          <a:bodyPr wrap="none" anchor="ctr"/>
          <a:p>
            <a:pPr lvl="0" eaLnBrk="1" hangingPunct="1"/>
            <a:endParaRPr lang="zh-CN" altLang="en-US" dirty="0">
              <a:latin typeface="Arial" panose="020B0604020202020204" pitchFamily="34" charset="0"/>
            </a:endParaRPr>
          </a:p>
        </p:txBody>
      </p:sp>
      <p:pic>
        <p:nvPicPr>
          <p:cNvPr id="3091" name="Picture 43" descr="1"/>
          <p:cNvPicPr>
            <a:picLocks noChangeAspect="1"/>
          </p:cNvPicPr>
          <p:nvPr/>
        </p:nvPicPr>
        <p:blipFill>
          <a:blip r:embed="rId7"/>
          <a:stretch>
            <a:fillRect/>
          </a:stretch>
        </p:blipFill>
        <p:spPr>
          <a:xfrm>
            <a:off x="173567" y="2911475"/>
            <a:ext cx="1797051" cy="1531938"/>
          </a:xfrm>
          <a:prstGeom prst="rect">
            <a:avLst/>
          </a:prstGeom>
          <a:noFill/>
          <a:ln w="9525">
            <a:noFill/>
          </a:ln>
        </p:spPr>
      </p:pic>
      <p:sp>
        <p:nvSpPr>
          <p:cNvPr id="75" name="Rectangle 70" descr="2"/>
          <p:cNvSpPr>
            <a:spLocks noChangeArrowheads="1"/>
          </p:cNvSpPr>
          <p:nvPr/>
        </p:nvSpPr>
        <p:spPr bwMode="gray">
          <a:xfrm>
            <a:off x="2269067" y="3705225"/>
            <a:ext cx="992717" cy="742950"/>
          </a:xfrm>
          <a:prstGeom prst="rect">
            <a:avLst/>
          </a:prstGeom>
          <a:blipFill dpi="0" rotWithShape="1">
            <a:blip r:embed="rId8" cstate="print"/>
            <a:srcRect/>
            <a:stretch>
              <a:fillRect/>
            </a:stretch>
          </a:blip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3074" name="Rectangle 2"/>
          <p:cNvSpPr>
            <a:spLocks noGrp="1" noChangeArrowheads="1"/>
          </p:cNvSpPr>
          <p:nvPr>
            <p:ph type="ctrTitle"/>
          </p:nvPr>
        </p:nvSpPr>
        <p:spPr>
          <a:xfrm>
            <a:off x="3759200" y="2819400"/>
            <a:ext cx="8026400" cy="1470025"/>
          </a:xfrm>
        </p:spPr>
        <p:txBody>
          <a:bodyPr/>
          <a:lstStyle>
            <a:lvl1pPr algn="r">
              <a:defRPr sz="4800">
                <a:solidFill>
                  <a:srgbClr val="000000"/>
                </a:solidFill>
              </a:defRPr>
            </a:lvl1pPr>
          </a:lstStyle>
          <a:p>
            <a:r>
              <a:rPr lang="zh-CN" altLang="en-US"/>
              <a:t>单击此处编辑母版标题样式</a:t>
            </a:r>
            <a:endParaRPr lang="zh-CN" altLang="en-US"/>
          </a:p>
        </p:txBody>
      </p:sp>
      <p:sp>
        <p:nvSpPr>
          <p:cNvPr id="76" name="Rectangle 4"/>
          <p:cNvSpPr>
            <a:spLocks noGrp="1" noChangeArrowheads="1"/>
          </p:cNvSpPr>
          <p:nvPr>
            <p:ph type="dt" sz="half" idx="2"/>
          </p:nvPr>
        </p:nvSpPr>
        <p:spPr bwMode="gray">
          <a:xfrm>
            <a:off x="309033" y="6445250"/>
            <a:ext cx="2940050" cy="317500"/>
          </a:xfrm>
          <a:prstGeom prst="rect">
            <a:avLst/>
          </a:prstGeom>
          <a:noFill/>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7" name="Rectangle 5"/>
          <p:cNvSpPr>
            <a:spLocks noGrp="1" noChangeArrowheads="1"/>
          </p:cNvSpPr>
          <p:nvPr>
            <p:ph type="ftr" sz="quarter" idx="3"/>
          </p:nvPr>
        </p:nvSpPr>
        <p:spPr bwMode="gray">
          <a:xfrm>
            <a:off x="3433233" y="6445250"/>
            <a:ext cx="3987800" cy="317500"/>
          </a:xfrm>
          <a:prstGeom prst="rect">
            <a:avLst/>
          </a:prstGeom>
          <a:noFill/>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38125"/>
            <a:ext cx="2743200" cy="59340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38125"/>
            <a:ext cx="8026400" cy="593407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38125"/>
            <a:ext cx="8636000" cy="868363"/>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438275"/>
            <a:ext cx="5384800" cy="47339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438275"/>
            <a:ext cx="5384800" cy="47339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38275"/>
            <a:ext cx="53848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438275"/>
            <a:ext cx="53848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rgbClr val="000000"/>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0.png"/><Relationship Id="rId15" Type="http://schemas.openxmlformats.org/officeDocument/2006/relationships/image" Target="../media/image9.jpeg"/><Relationship Id="rId14" Type="http://schemas.openxmlformats.org/officeDocument/2006/relationships/image" Target="../media/image8.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grpSp>
        <p:nvGrpSpPr>
          <p:cNvPr id="1026" name="Group 7"/>
          <p:cNvGrpSpPr/>
          <p:nvPr userDrawn="1"/>
        </p:nvGrpSpPr>
        <p:grpSpPr>
          <a:xfrm>
            <a:off x="8737600" y="6013450"/>
            <a:ext cx="3189817" cy="563563"/>
            <a:chOff x="1566" y="164"/>
            <a:chExt cx="1455" cy="425"/>
          </a:xfrm>
        </p:grpSpPr>
        <p:sp>
          <p:nvSpPr>
            <p:cNvPr id="1032" name="Freeform 8"/>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3" name="Freeform 9"/>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4" name="Freeform 10"/>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5" name="Freeform 11"/>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6" name="Freeform 12"/>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7" name="Freeform 13"/>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8" name="Freeform 14"/>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39" name="Freeform 15"/>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0" name="Freeform 16"/>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1" name="Freeform 17"/>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2" name="Freeform 18"/>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3" name="Freeform 19"/>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4" name="Freeform 20"/>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5" name="Freeform 21"/>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6" name="Freeform 22"/>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sp>
          <p:nvSpPr>
            <p:cNvPr id="1047" name="Freeform 23"/>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ln>
          </p:spPr>
          <p:txBody>
            <a:bodyPr/>
            <a:p>
              <a:pPr lvl="0" eaLnBrk="1" hangingPunct="1"/>
              <a:endParaRPr lang="zh-CN" altLang="en-US" dirty="0">
                <a:latin typeface="Arial" panose="020B0604020202020204" pitchFamily="34" charset="0"/>
              </a:endParaRPr>
            </a:p>
          </p:txBody>
        </p:sp>
      </p:grpSp>
      <p:sp>
        <p:nvSpPr>
          <p:cNvPr id="1049" name="Freeform 25"/>
          <p:cNvSpPr/>
          <p:nvPr userDrawn="1"/>
        </p:nvSpPr>
        <p:spPr bwMode="gray">
          <a:xfrm>
            <a:off x="127000" y="6446838"/>
            <a:ext cx="1196128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ln>
          <a:effectLst/>
        </p:spPr>
        <p:txBody>
          <a:bodyPr/>
          <a:p>
            <a:pPr lvl="0" eaLnBrk="1" hangingPunct="1"/>
            <a:endParaRPr lang="zh-CN" altLang="en-US" dirty="0">
              <a:latin typeface="Arial" panose="020B0604020202020204" pitchFamily="34" charset="0"/>
            </a:endParaRPr>
          </a:p>
        </p:txBody>
      </p:sp>
      <p:sp>
        <p:nvSpPr>
          <p:cNvPr id="1050" name="Freeform 26"/>
          <p:cNvSpPr/>
          <p:nvPr userDrawn="1"/>
        </p:nvSpPr>
        <p:spPr bwMode="gray">
          <a:xfrm>
            <a:off x="127000" y="6491288"/>
            <a:ext cx="11967633"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ln>
          <a:effectLst/>
        </p:spPr>
        <p:txBody>
          <a:bodyPr/>
          <a:p>
            <a:pPr lvl="0" eaLnBrk="1" hangingPunct="1"/>
            <a:endParaRPr lang="zh-CN" altLang="en-US" dirty="0">
              <a:latin typeface="Arial" panose="020B0604020202020204" pitchFamily="34" charset="0"/>
            </a:endParaRPr>
          </a:p>
        </p:txBody>
      </p:sp>
      <p:sp>
        <p:nvSpPr>
          <p:cNvPr id="1051" name="Freeform 27" descr="Dark upward diagonal"/>
          <p:cNvSpPr/>
          <p:nvPr userDrawn="1"/>
        </p:nvSpPr>
        <p:spPr bwMode="gray">
          <a:xfrm>
            <a:off x="122767" y="98425"/>
            <a:ext cx="11942233"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ln>
          <a:effectLst/>
        </p:spPr>
        <p:txBody>
          <a:bodyPr/>
          <a:p>
            <a:pPr lvl="0" eaLnBrk="1" hangingPunct="1"/>
            <a:endParaRPr lang="zh-CN" altLang="en-US" dirty="0">
              <a:latin typeface="Arial" panose="020B0604020202020204" pitchFamily="34" charset="0"/>
            </a:endParaRPr>
          </a:p>
        </p:txBody>
      </p:sp>
      <p:sp>
        <p:nvSpPr>
          <p:cNvPr id="1052" name="Freeform 28"/>
          <p:cNvSpPr/>
          <p:nvPr userDrawn="1"/>
        </p:nvSpPr>
        <p:spPr bwMode="gray">
          <a:xfrm>
            <a:off x="122767" y="307975"/>
            <a:ext cx="11940117"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ln>
          <a:effectLst/>
        </p:spPr>
        <p:txBody>
          <a:bodyPr/>
          <a:p>
            <a:pPr lvl="0" eaLnBrk="1" hangingPunct="1"/>
            <a:endParaRPr lang="zh-CN" altLang="en-US" dirty="0">
              <a:latin typeface="Arial" panose="020B0604020202020204" pitchFamily="34" charset="0"/>
            </a:endParaRPr>
          </a:p>
        </p:txBody>
      </p:sp>
      <p:sp>
        <p:nvSpPr>
          <p:cNvPr id="1053" name="Freeform 29"/>
          <p:cNvSpPr/>
          <p:nvPr userDrawn="1"/>
        </p:nvSpPr>
        <p:spPr bwMode="gray">
          <a:xfrm>
            <a:off x="122767" y="306388"/>
            <a:ext cx="11940117" cy="8366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ln>
          <a:effectLst/>
        </p:spPr>
        <p:txBody>
          <a:bodyPr/>
          <a:p>
            <a:pPr lvl="0" eaLnBrk="1" hangingPunct="1"/>
            <a:endParaRPr lang="zh-CN" altLang="en-US" dirty="0">
              <a:latin typeface="Arial" panose="020B0604020202020204" pitchFamily="34" charset="0"/>
            </a:endParaRPr>
          </a:p>
        </p:txBody>
      </p:sp>
      <p:sp>
        <p:nvSpPr>
          <p:cNvPr id="1056" name="Rectangle 32"/>
          <p:cNvSpPr>
            <a:spLocks noChangeArrowheads="1"/>
          </p:cNvSpPr>
          <p:nvPr userDrawn="1"/>
        </p:nvSpPr>
        <p:spPr bwMode="gray">
          <a:xfrm flipV="1">
            <a:off x="127000" y="6723063"/>
            <a:ext cx="11969750" cy="55563"/>
          </a:xfrm>
          <a:prstGeom prst="rect">
            <a:avLst/>
          </a:prstGeom>
          <a:solidFill>
            <a:schemeClr val="accent1"/>
          </a:solidFill>
          <a:ln w="9525">
            <a:noFill/>
            <a:miter lim="800000"/>
          </a:ln>
          <a:effectLst/>
        </p:spPr>
        <p:txBody>
          <a:bodyPr wrap="none" anchor="ctr"/>
          <a:p>
            <a:pPr lvl="0" eaLnBrk="1" hangingPunct="1"/>
            <a:endParaRPr lang="zh-CN" altLang="en-US" dirty="0">
              <a:latin typeface="Arial" panose="020B0604020202020204" pitchFamily="34" charset="0"/>
            </a:endParaRPr>
          </a:p>
        </p:txBody>
      </p:sp>
      <p:sp>
        <p:nvSpPr>
          <p:cNvPr id="1059" name="Freeform 35"/>
          <p:cNvSpPr/>
          <p:nvPr userDrawn="1"/>
        </p:nvSpPr>
        <p:spPr bwMode="gray">
          <a:xfrm>
            <a:off x="9194800" y="1047750"/>
            <a:ext cx="2874433"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ln>
          <a:effectLst/>
        </p:spPr>
        <p:txBody>
          <a:bodyPr/>
          <a:p>
            <a:pPr lvl="0" eaLnBrk="1" hangingPunct="1"/>
            <a:endParaRPr lang="zh-CN" altLang="en-US" dirty="0">
              <a:latin typeface="Arial" panose="020B0604020202020204" pitchFamily="34" charset="0"/>
            </a:endParaRPr>
          </a:p>
        </p:txBody>
      </p:sp>
      <p:sp>
        <p:nvSpPr>
          <p:cNvPr id="2" name="Rectangle 2"/>
          <p:cNvSpPr>
            <a:spLocks noGrp="1"/>
          </p:cNvSpPr>
          <p:nvPr>
            <p:ph type="title"/>
          </p:nvPr>
        </p:nvSpPr>
        <p:spPr>
          <a:xfrm>
            <a:off x="609600" y="238125"/>
            <a:ext cx="8636000" cy="868363"/>
          </a:xfrm>
          <a:prstGeom prst="rect">
            <a:avLst/>
          </a:prstGeom>
          <a:noFill/>
          <a:ln w="9525">
            <a:noFill/>
          </a:ln>
        </p:spPr>
        <p:txBody>
          <a:bodyPr anchor="ctr"/>
          <a:p>
            <a:pPr lvl="0"/>
            <a:r>
              <a:rPr lang="zh-CN" altLang="en-US" dirty="0"/>
              <a:t>单击此处编辑母版标题样式</a:t>
            </a:r>
            <a:endParaRPr lang="zh-CN" altLang="en-US" dirty="0"/>
          </a:p>
        </p:txBody>
      </p:sp>
      <p:sp>
        <p:nvSpPr>
          <p:cNvPr id="3" name="Rectangle 3"/>
          <p:cNvSpPr>
            <a:spLocks noGrp="1"/>
          </p:cNvSpPr>
          <p:nvPr>
            <p:ph type="body" idx="1"/>
          </p:nvPr>
        </p:nvSpPr>
        <p:spPr>
          <a:xfrm>
            <a:off x="609600" y="1438275"/>
            <a:ext cx="10972800" cy="4733925"/>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gray">
          <a:xfrm>
            <a:off x="4064000" y="6311900"/>
            <a:ext cx="2283883" cy="290513"/>
          </a:xfrm>
          <a:prstGeom prst="rect">
            <a:avLst/>
          </a:prstGeom>
          <a:noFill/>
          <a:ln w="9525">
            <a:noFill/>
            <a:miter lim="800000"/>
          </a:ln>
          <a:effectLst/>
        </p:spPr>
        <p:txBody>
          <a:bodyPr vert="horz" wrap="square" lIns="91440" tIns="45720" rIns="91440" bIns="45720" numCol="1" anchor="t" anchorCtr="0" compatLnSpc="1"/>
          <a:lstStyle>
            <a:lvl1pPr algn="l">
              <a:defRPr sz="1000">
                <a:solidFill>
                  <a:srgbClr val="000000"/>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gray">
          <a:xfrm>
            <a:off x="6441017" y="6323013"/>
            <a:ext cx="3081867" cy="290513"/>
          </a:xfrm>
          <a:prstGeom prst="rect">
            <a:avLst/>
          </a:prstGeom>
          <a:noFill/>
          <a:ln w="9525">
            <a:noFill/>
            <a:miter lim="800000"/>
          </a:ln>
          <a:effectLst/>
        </p:spPr>
        <p:txBody>
          <a:bodyPr vert="horz" wrap="square" lIns="91440" tIns="45720" rIns="91440" bIns="45720" numCol="1" anchor="t" anchorCtr="0" compatLnSpc="1"/>
          <a:lstStyle>
            <a:lvl1pPr>
              <a:defRPr sz="1000">
                <a:solidFill>
                  <a:srgbClr val="000000"/>
                </a:solidFil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gray">
          <a:xfrm>
            <a:off x="9489017" y="6323013"/>
            <a:ext cx="2154767" cy="290513"/>
          </a:xfrm>
          <a:prstGeom prst="rect">
            <a:avLst/>
          </a:prstGeom>
          <a:noFill/>
          <a:ln w="9525">
            <a:noFill/>
            <a:miter lim="800000"/>
          </a:ln>
          <a:effectLst/>
        </p:spPr>
        <p:txBody>
          <a:bodyPr vert="horz" wrap="square" lIns="91440" tIns="45720" rIns="91440" bIns="45720" numCol="1" anchor="t" anchorCtr="0" compatLnSpc="1"/>
          <a:lstStyle>
            <a:lvl1pPr algn="r">
              <a:defRPr sz="1000">
                <a:solidFill>
                  <a:srgbClr val="000000"/>
                </a:solidFill>
                <a:ea typeface="宋体" panose="02010600030101010101" pitchFamily="2" charset="-122"/>
              </a:defRPr>
            </a:lvl1p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
        <p:nvSpPr>
          <p:cNvPr id="1061" name="Text Box 37"/>
          <p:cNvSpPr txBox="1">
            <a:spLocks noChangeArrowheads="1"/>
          </p:cNvSpPr>
          <p:nvPr userDrawn="1"/>
        </p:nvSpPr>
        <p:spPr bwMode="gray">
          <a:xfrm>
            <a:off x="192617" y="6454775"/>
            <a:ext cx="1496060" cy="260350"/>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100" b="0" i="1" u="none" strike="noStrike" kern="1200" cap="none" spc="0" normalizeH="0" baseline="0" noProof="0" smtClean="0">
                <a:ln>
                  <a:noFill/>
                </a:ln>
                <a:solidFill>
                  <a:srgbClr val="FFFFFF"/>
                </a:solidFill>
                <a:effectLst/>
                <a:uLnTx/>
                <a:uFillTx/>
                <a:latin typeface="Times New Roman" panose="02020603050405020304" pitchFamily="18" charset="0"/>
                <a:ea typeface="宋体" panose="02010600030101010101" pitchFamily="2" charset="-122"/>
                <a:cs typeface="+mn-cs"/>
              </a:rPr>
              <a:t>www.themegallery.com</a:t>
            </a:r>
            <a:endParaRPr kumimoji="0" lang="en-US" altLang="zh-CN" sz="1100" b="0" i="1" u="none" strike="noStrike" kern="1200" cap="none" spc="0" normalizeH="0" baseline="0" noProof="0" smtClean="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1054" name="Rectangle 30" descr="7"/>
          <p:cNvSpPr>
            <a:spLocks noChangeArrowheads="1"/>
          </p:cNvSpPr>
          <p:nvPr userDrawn="1"/>
        </p:nvSpPr>
        <p:spPr bwMode="gray">
          <a:xfrm>
            <a:off x="10993967" y="415925"/>
            <a:ext cx="713317" cy="546100"/>
          </a:xfrm>
          <a:prstGeom prst="rect">
            <a:avLst/>
          </a:prstGeom>
          <a:blipFill dpi="0" rotWithShape="1">
            <a:blip r:embed="rId14" cstate="print"/>
            <a:srcRect/>
            <a:stretch>
              <a:fillRect/>
            </a:stretch>
          </a:blipFill>
          <a:ln w="9525">
            <a:solidFill>
              <a:srgbClr val="FFFFFF"/>
            </a:solidFill>
            <a:miter lim="800000"/>
          </a:ln>
          <a:effectLst/>
        </p:spPr>
        <p:txBody>
          <a:bodyPr wrap="none" anchor="ctr"/>
          <a:p>
            <a:pPr lvl="0" eaLnBrk="1" hangingPunct="1"/>
            <a:endParaRPr lang="zh-CN" altLang="en-US" dirty="0">
              <a:latin typeface="Arial" panose="020B0604020202020204" pitchFamily="34" charset="0"/>
            </a:endParaRPr>
          </a:p>
        </p:txBody>
      </p:sp>
      <p:sp>
        <p:nvSpPr>
          <p:cNvPr id="1055" name="Rectangle 31" descr="4"/>
          <p:cNvSpPr>
            <a:spLocks noChangeArrowheads="1"/>
          </p:cNvSpPr>
          <p:nvPr userDrawn="1"/>
        </p:nvSpPr>
        <p:spPr bwMode="gray">
          <a:xfrm>
            <a:off x="10160000" y="415925"/>
            <a:ext cx="713317" cy="546100"/>
          </a:xfrm>
          <a:prstGeom prst="rect">
            <a:avLst/>
          </a:prstGeom>
          <a:blipFill dpi="0" rotWithShape="1">
            <a:blip r:embed="rId15" cstate="print"/>
            <a:srcRect/>
            <a:stretch>
              <a:fillRect/>
            </a:stretch>
          </a:blipFill>
          <a:ln w="9525">
            <a:solidFill>
              <a:srgbClr val="FFFFFF"/>
            </a:solidFill>
            <a:miter lim="800000"/>
          </a:ln>
          <a:effectLst/>
        </p:spPr>
        <p:txBody>
          <a:bodyPr wrap="none" anchor="ctr"/>
          <a:p>
            <a:pPr lvl="0" eaLnBrk="1" hangingPunct="1"/>
            <a:endParaRPr lang="zh-CN" altLang="en-US" dirty="0">
              <a:latin typeface="Arial" panose="020B0604020202020204" pitchFamily="34" charset="0"/>
            </a:endParaRPr>
          </a:p>
        </p:txBody>
      </p:sp>
      <p:sp>
        <p:nvSpPr>
          <p:cNvPr id="1060" name="Rectangle 36"/>
          <p:cNvSpPr>
            <a:spLocks noChangeArrowheads="1"/>
          </p:cNvSpPr>
          <p:nvPr userDrawn="1"/>
        </p:nvSpPr>
        <p:spPr bwMode="gray">
          <a:xfrm>
            <a:off x="9334500" y="415925"/>
            <a:ext cx="713317" cy="546100"/>
          </a:xfrm>
          <a:prstGeom prst="rect">
            <a:avLst/>
          </a:prstGeom>
          <a:solidFill>
            <a:srgbClr val="FFFFFF">
              <a:alpha val="30000"/>
            </a:srgbClr>
          </a:solidFill>
          <a:ln w="9525">
            <a:solidFill>
              <a:srgbClr val="FFFFFF"/>
            </a:solidFill>
            <a:miter lim="800000"/>
          </a:ln>
          <a:effectLst/>
        </p:spPr>
        <p:txBody>
          <a:bodyPr wrap="none" anchor="ctr"/>
          <a:p>
            <a:pPr lvl="0" eaLnBrk="1" hangingPunct="1"/>
            <a:endParaRPr lang="zh-CN" altLang="en-US" dirty="0">
              <a:latin typeface="Arial" panose="020B0604020202020204" pitchFamily="34" charset="0"/>
            </a:endParaRPr>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sldNum="0" hdr="0" ftr="0" dt="0"/>
  <p:txStyles>
    <p:title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panose="020B0604020202020204" pitchFamily="34" charset="0"/>
        </a:defRPr>
      </a:lvl2pPr>
      <a:lvl3pPr algn="l" rtl="0" fontAlgn="base">
        <a:spcBef>
          <a:spcPct val="0"/>
        </a:spcBef>
        <a:spcAft>
          <a:spcPct val="0"/>
        </a:spcAft>
        <a:defRPr sz="4400" b="1">
          <a:solidFill>
            <a:srgbClr val="FFFFFF"/>
          </a:solidFill>
          <a:latin typeface="Arial" panose="020B0604020202020204" pitchFamily="34" charset="0"/>
        </a:defRPr>
      </a:lvl3pPr>
      <a:lvl4pPr algn="l" rtl="0" fontAlgn="base">
        <a:spcBef>
          <a:spcPct val="0"/>
        </a:spcBef>
        <a:spcAft>
          <a:spcPct val="0"/>
        </a:spcAft>
        <a:defRPr sz="4400" b="1">
          <a:solidFill>
            <a:srgbClr val="FFFFFF"/>
          </a:solidFill>
          <a:latin typeface="Arial" panose="020B0604020202020204" pitchFamily="34" charset="0"/>
        </a:defRPr>
      </a:lvl4pPr>
      <a:lvl5pPr algn="l" rtl="0" fontAlgn="base">
        <a:spcBef>
          <a:spcPct val="0"/>
        </a:spcBef>
        <a:spcAft>
          <a:spcPct val="0"/>
        </a:spcAft>
        <a:defRPr sz="4400" b="1">
          <a:solidFill>
            <a:srgbClr val="FFFFFF"/>
          </a:solidFill>
          <a:latin typeface="Arial" panose="020B0604020202020204" pitchFamily="34" charset="0"/>
        </a:defRPr>
      </a:lvl5pPr>
      <a:lvl6pPr marL="457200" algn="l" rtl="0" fontAlgn="base">
        <a:spcBef>
          <a:spcPct val="0"/>
        </a:spcBef>
        <a:spcAft>
          <a:spcPct val="0"/>
        </a:spcAft>
        <a:defRPr sz="4400" b="1">
          <a:solidFill>
            <a:srgbClr val="FFFFFF"/>
          </a:solidFill>
          <a:latin typeface="Arial" panose="020B0604020202020204" pitchFamily="34" charset="0"/>
        </a:defRPr>
      </a:lvl6pPr>
      <a:lvl7pPr marL="914400" algn="l" rtl="0" fontAlgn="base">
        <a:spcBef>
          <a:spcPct val="0"/>
        </a:spcBef>
        <a:spcAft>
          <a:spcPct val="0"/>
        </a:spcAft>
        <a:defRPr sz="4400" b="1">
          <a:solidFill>
            <a:srgbClr val="FFFFFF"/>
          </a:solidFill>
          <a:latin typeface="Arial" panose="020B0604020202020204" pitchFamily="34" charset="0"/>
        </a:defRPr>
      </a:lvl7pPr>
      <a:lvl8pPr marL="1371600" algn="l" rtl="0" fontAlgn="base">
        <a:spcBef>
          <a:spcPct val="0"/>
        </a:spcBef>
        <a:spcAft>
          <a:spcPct val="0"/>
        </a:spcAft>
        <a:defRPr sz="4400" b="1">
          <a:solidFill>
            <a:srgbClr val="FFFFFF"/>
          </a:solidFill>
          <a:latin typeface="Arial" panose="020B0604020202020204" pitchFamily="34" charset="0"/>
        </a:defRPr>
      </a:lvl8pPr>
      <a:lvl9pPr marL="1828800" algn="l" rtl="0" fontAlgn="base">
        <a:spcBef>
          <a:spcPct val="0"/>
        </a:spcBef>
        <a:spcAft>
          <a:spcPct val="0"/>
        </a:spcAft>
        <a:defRPr sz="4400" b="1">
          <a:solidFill>
            <a:srgbClr val="FFFFFF"/>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slide" Target="slide5.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3.png"/><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17.jpeg"/><Relationship Id="rId7"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tags" Target="../tags/tag3.xml"/><Relationship Id="rId4" Type="http://schemas.openxmlformats.org/officeDocument/2006/relationships/image" Target="../media/image15.jpeg"/><Relationship Id="rId3" Type="http://schemas.openxmlformats.org/officeDocument/2006/relationships/tags" Target="../tags/tag2.xml"/><Relationship Id="rId2" Type="http://schemas.openxmlformats.org/officeDocument/2006/relationships/image" Target="../media/image14.jpeg"/><Relationship Id="rId15" Type="http://schemas.openxmlformats.org/officeDocument/2006/relationships/slideLayout" Target="../slideLayouts/slideLayout2.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image" Target="../media/image19.jpeg"/><Relationship Id="rId11" Type="http://schemas.openxmlformats.org/officeDocument/2006/relationships/tags" Target="../tags/tag6.xml"/><Relationship Id="rId10" Type="http://schemas.openxmlformats.org/officeDocument/2006/relationships/image" Target="../media/image18.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media/media1.mp3"/></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4.png"/><Relationship Id="rId3" Type="http://schemas.openxmlformats.org/officeDocument/2006/relationships/tags" Target="../tags/tag11.xml"/><Relationship Id="rId2" Type="http://schemas.openxmlformats.org/officeDocument/2006/relationships/image" Target="../media/image23.png"/><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6.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图片 3"/>
          <p:cNvPicPr>
            <a:picLocks noChangeAspect="1"/>
          </p:cNvPicPr>
          <p:nvPr/>
        </p:nvPicPr>
        <p:blipFill>
          <a:blip r:embed="rId1"/>
          <a:srcRect t="11073" r="-2" b="27573"/>
          <a:stretch>
            <a:fillRect/>
          </a:stretch>
        </p:blipFill>
        <p:spPr>
          <a:xfrm>
            <a:off x="877570" y="1130300"/>
            <a:ext cx="3627755" cy="2366010"/>
          </a:xfrm>
          <a:prstGeom prst="rect">
            <a:avLst/>
          </a:prstGeom>
          <a:noFill/>
          <a:ln w="9525">
            <a:noFill/>
          </a:ln>
        </p:spPr>
      </p:pic>
      <p:sp>
        <p:nvSpPr>
          <p:cNvPr id="11267" name="文本框 13"/>
          <p:cNvSpPr txBox="1"/>
          <p:nvPr/>
        </p:nvSpPr>
        <p:spPr>
          <a:xfrm>
            <a:off x="1728788" y="2824163"/>
            <a:ext cx="1924050" cy="521970"/>
          </a:xfrm>
          <a:prstGeom prst="rect">
            <a:avLst/>
          </a:prstGeom>
          <a:solidFill>
            <a:srgbClr val="FFFF00"/>
          </a:solidFill>
          <a:ln w="9525">
            <a:noFill/>
          </a:ln>
        </p:spPr>
        <p:txBody>
          <a:bodyPr>
            <a:spAutoFit/>
          </a:bodyPr>
          <a:p>
            <a:pPr algn="ctr"/>
            <a:r>
              <a:rPr lang="zh-CN" altLang="en-US" sz="2800" b="1" dirty="0">
                <a:solidFill>
                  <a:srgbClr val="002060"/>
                </a:solidFill>
                <a:latin typeface="Arial Narrow" panose="020B0606020202030204" pitchFamily="34" charset="0"/>
              </a:rPr>
              <a:t>Jack Ma</a:t>
            </a:r>
            <a:endParaRPr lang="zh-CN" altLang="en-US" sz="2800" b="1" dirty="0">
              <a:solidFill>
                <a:srgbClr val="002060"/>
              </a:solidFill>
              <a:latin typeface="Arial Narrow" panose="020B0606020202030204" pitchFamily="34" charset="0"/>
            </a:endParaRPr>
          </a:p>
        </p:txBody>
      </p:sp>
      <p:grpSp>
        <p:nvGrpSpPr>
          <p:cNvPr id="2" name="组合 5"/>
          <p:cNvGrpSpPr/>
          <p:nvPr/>
        </p:nvGrpSpPr>
        <p:grpSpPr>
          <a:xfrm>
            <a:off x="1595438" y="3776663"/>
            <a:ext cx="9009062" cy="2676525"/>
            <a:chOff x="0" y="5383"/>
            <a:chExt cx="14186" cy="3352"/>
          </a:xfrm>
        </p:grpSpPr>
        <p:sp>
          <p:nvSpPr>
            <p:cNvPr id="7" name="折角形 6"/>
            <p:cNvSpPr/>
            <p:nvPr/>
          </p:nvSpPr>
          <p:spPr>
            <a:xfrm>
              <a:off x="0" y="5383"/>
              <a:ext cx="14186" cy="3350"/>
            </a:xfrm>
            <a:prstGeom prst="foldedCorner">
              <a:avLst/>
            </a:prstGeom>
            <a:noFill/>
            <a:ln>
              <a:solidFill>
                <a:srgbClr val="00A4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272" name="文本框 7"/>
            <p:cNvSpPr txBox="1"/>
            <p:nvPr/>
          </p:nvSpPr>
          <p:spPr>
            <a:xfrm>
              <a:off x="0" y="5383"/>
              <a:ext cx="14186" cy="3352"/>
            </a:xfrm>
            <a:prstGeom prst="rect">
              <a:avLst/>
            </a:prstGeom>
            <a:noFill/>
            <a:ln w="9525">
              <a:noFill/>
            </a:ln>
          </p:spPr>
          <p:txBody>
            <a:bodyPr>
              <a:spAutoFit/>
            </a:bodyPr>
            <a:p>
              <a:r>
                <a:rPr lang="zh-CN" altLang="en-US" sz="2800" b="1" dirty="0">
                  <a:solidFill>
                    <a:srgbClr val="FF0000"/>
                  </a:solidFill>
                  <a:latin typeface="Arial Narrow" panose="020B0606020202030204" pitchFamily="34" charset="0"/>
                </a:rPr>
                <a:t>Born:</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Sep.</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10</a:t>
              </a:r>
              <a:r>
                <a:rPr lang="zh-CN" altLang="en-US" sz="2800" b="1" dirty="0">
                  <a:solidFill>
                    <a:srgbClr val="002060"/>
                  </a:solidFill>
                  <a:latin typeface="Arial Narrow" panose="020B0606020202030204" pitchFamily="34" charset="0"/>
                </a:rPr>
                <a:t>, 1</a:t>
              </a:r>
              <a:r>
                <a:rPr lang="en-US" altLang="zh-CN" sz="2800" b="1" dirty="0">
                  <a:solidFill>
                    <a:srgbClr val="002060"/>
                  </a:solidFill>
                  <a:latin typeface="Arial Narrow" panose="020B0606020202030204" pitchFamily="34" charset="0"/>
                </a:rPr>
                <a:t>964</a:t>
              </a:r>
              <a:endParaRPr lang="en-US" altLang="zh-CN"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a:t>
              </a:r>
              <a:r>
                <a:rPr lang="zh-CN" altLang="en-US" sz="2800" b="1" dirty="0">
                  <a:solidFill>
                    <a:srgbClr val="593323"/>
                  </a:solidFill>
                  <a:latin typeface="Comic Sans MS" panose="030F0702030302020204" pitchFamily="66" charset="0"/>
                  <a:sym typeface="Wingdings" panose="05000000000000000000" pitchFamily="2" charset="2"/>
                </a:rPr>
                <a:t> </a:t>
              </a:r>
              <a:r>
                <a:rPr lang="zh-CN" altLang="en-US" sz="2800" b="1" dirty="0">
                  <a:solidFill>
                    <a:srgbClr val="593323"/>
                  </a:solidFill>
                  <a:latin typeface="Comic Sans MS" panose="030F0702030302020204" pitchFamily="66" charset="0"/>
                </a:rPr>
                <a:t>Jack Ma</a:t>
              </a:r>
              <a:r>
                <a:rPr lang="zh-CN" altLang="en-US" sz="2800" b="1" dirty="0">
                  <a:solidFill>
                    <a:srgbClr val="002060"/>
                  </a:solidFill>
                  <a:latin typeface="Arial Narrow" panose="020B0606020202030204" pitchFamily="34" charset="0"/>
                  <a:sym typeface="宋体" panose="02010600030101010101" pitchFamily="2" charset="-122"/>
                </a:rPr>
                <a:t> </a:t>
              </a:r>
              <a:r>
                <a:rPr lang="en-US" altLang="zh-CN" sz="2800" b="1" dirty="0">
                  <a:solidFill>
                    <a:srgbClr val="002060"/>
                  </a:solidFill>
                  <a:latin typeface="Arial Narrow" panose="020B0606020202030204" pitchFamily="34" charset="0"/>
                </a:rPr>
                <a:t>is a </a:t>
              </a:r>
              <a:r>
                <a:rPr lang="en-US" altLang="zh-CN" sz="2800" b="1" dirty="0">
                  <a:solidFill>
                    <a:srgbClr val="FF0000"/>
                  </a:solidFill>
                  <a:latin typeface="Arial Narrow" panose="020B0606020202030204" pitchFamily="34" charset="0"/>
                </a:rPr>
                <a:t>Chinese entrepreneur</a:t>
              </a:r>
              <a:r>
                <a:rPr lang="en-US" altLang="zh-CN" sz="2800" b="1" dirty="0">
                  <a:solidFill>
                    <a:srgbClr val="002060"/>
                  </a:solidFill>
                  <a:latin typeface="Arial Narrow" panose="020B0606020202030204" pitchFamily="34" charset="0"/>
                </a:rPr>
                <a:t>, </a:t>
              </a:r>
              <a:r>
                <a:rPr lang="en-US" altLang="zh-CN" sz="2800" b="1" dirty="0">
                  <a:solidFill>
                    <a:srgbClr val="FF0000"/>
                  </a:solidFill>
                  <a:latin typeface="Arial Narrow" panose="020B0606020202030204" pitchFamily="34" charset="0"/>
                </a:rPr>
                <a:t>founder</a:t>
              </a:r>
              <a:r>
                <a:rPr lang="en-US" altLang="zh-CN" sz="2800" b="1" dirty="0">
                  <a:solidFill>
                    <a:srgbClr val="002060"/>
                  </a:solidFill>
                  <a:latin typeface="Arial Narrow" panose="020B0606020202030204" pitchFamily="34" charset="0"/>
                </a:rPr>
                <a:t> and </a:t>
              </a:r>
              <a:r>
                <a:rPr lang="en-US" altLang="zh-CN" sz="2800" b="1" dirty="0">
                  <a:solidFill>
                    <a:srgbClr val="FF0000"/>
                  </a:solidFill>
                  <a:latin typeface="Arial Narrow" panose="020B0606020202030204" pitchFamily="34" charset="0"/>
                </a:rPr>
                <a:t>former </a:t>
              </a:r>
              <a:endParaRPr lang="en-US" altLang="zh-CN" sz="2800" b="1" dirty="0">
                <a:solidFill>
                  <a:srgbClr val="FF0000"/>
                </a:solidFill>
                <a:latin typeface="Arial Narrow" panose="020B0606020202030204" pitchFamily="34" charset="0"/>
              </a:endParaRPr>
            </a:p>
            <a:p>
              <a:r>
                <a:rPr lang="en-US" altLang="zh-CN" sz="2800" b="1" dirty="0">
                  <a:solidFill>
                    <a:srgbClr val="FF0000"/>
                  </a:solidFill>
                  <a:latin typeface="Arial Narrow" panose="020B0606020202030204" pitchFamily="34" charset="0"/>
                </a:rPr>
                <a:t>     executive chairman of</a:t>
              </a:r>
              <a:r>
                <a:rPr lang="zh-CN" altLang="en-US" sz="2800" b="1" dirty="0">
                  <a:solidFill>
                    <a:srgbClr val="FF0000"/>
                  </a:solidFill>
                  <a:latin typeface="Arial Narrow" panose="020B0606020202030204" pitchFamily="34" charset="0"/>
                </a:rPr>
                <a:t> Alibaba Group</a:t>
              </a:r>
              <a:r>
                <a:rPr lang="en-US" altLang="zh-CN" sz="2800" b="1" dirty="0">
                  <a:solidFill>
                    <a:srgbClr val="002060"/>
                  </a:solidFill>
                  <a:latin typeface="Arial Narrow" panose="020B0606020202030204" pitchFamily="34" charset="0"/>
                </a:rPr>
                <a:t>.</a:t>
              </a:r>
              <a:endParaRPr lang="en-US" altLang="zh-CN"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 </a:t>
              </a:r>
              <a:r>
                <a:rPr lang="zh-CN" altLang="en-US" sz="2800" b="1" dirty="0">
                  <a:solidFill>
                    <a:srgbClr val="002060"/>
                  </a:solidFill>
                  <a:latin typeface="Arial Narrow" panose="020B0606020202030204" pitchFamily="34" charset="0"/>
                  <a:sym typeface="Wingdings" panose="05000000000000000000" pitchFamily="2" charset="2"/>
                </a:rPr>
                <a:t>During the COVID-19, his foundation </a:t>
              </a:r>
              <a:r>
                <a:rPr lang="zh-CN" altLang="en-US" sz="2800" b="1" dirty="0">
                  <a:solidFill>
                    <a:srgbClr val="FF0000"/>
                  </a:solidFill>
                  <a:latin typeface="Arial Narrow" panose="020B0606020202030204" pitchFamily="34" charset="0"/>
                  <a:sym typeface="Wingdings" panose="05000000000000000000" pitchFamily="2" charset="2"/>
                </a:rPr>
                <a:t>donated millions of </a:t>
              </a:r>
              <a:endParaRPr lang="zh-CN" altLang="en-US" sz="2800" b="1" dirty="0">
                <a:solidFill>
                  <a:srgbClr val="FF0000"/>
                </a:solidFill>
                <a:latin typeface="Arial Narrow" panose="020B0606020202030204" pitchFamily="34" charset="0"/>
                <a:sym typeface="Wingdings" panose="05000000000000000000" pitchFamily="2" charset="2"/>
              </a:endParaRPr>
            </a:p>
            <a:p>
              <a:r>
                <a:rPr lang="zh-CN" altLang="en-US" sz="2800" b="1" dirty="0">
                  <a:solidFill>
                    <a:srgbClr val="FF0000"/>
                  </a:solidFill>
                  <a:latin typeface="Arial Narrow" panose="020B0606020202030204" pitchFamily="34" charset="0"/>
                  <a:sym typeface="Wingdings" panose="05000000000000000000" pitchFamily="2" charset="2"/>
                </a:rPr>
                <a:t>    masks</a:t>
              </a:r>
              <a:r>
                <a:rPr lang="zh-CN" altLang="en-US" sz="2800" b="1" dirty="0">
                  <a:solidFill>
                    <a:srgbClr val="002060"/>
                  </a:solidFill>
                  <a:latin typeface="Arial Narrow" panose="020B0606020202030204" pitchFamily="34" charset="0"/>
                  <a:sym typeface="Wingdings" panose="05000000000000000000" pitchFamily="2" charset="2"/>
                </a:rPr>
                <a:t> and </a:t>
              </a:r>
              <a:r>
                <a:rPr lang="zh-CN" altLang="en-US" sz="2800" b="1" dirty="0">
                  <a:solidFill>
                    <a:srgbClr val="FF0000"/>
                  </a:solidFill>
                  <a:latin typeface="Arial Narrow" panose="020B0606020202030204" pitchFamily="34" charset="0"/>
                  <a:sym typeface="Wingdings" panose="05000000000000000000" pitchFamily="2" charset="2"/>
                </a:rPr>
                <a:t>other medical supplies</a:t>
              </a:r>
              <a:r>
                <a:rPr lang="zh-CN" altLang="en-US" sz="2800" b="1" dirty="0">
                  <a:solidFill>
                    <a:srgbClr val="002060"/>
                  </a:solidFill>
                  <a:latin typeface="Arial Narrow" panose="020B0606020202030204" pitchFamily="34" charset="0"/>
                  <a:sym typeface="Wingdings" panose="05000000000000000000" pitchFamily="2" charset="2"/>
                </a:rPr>
                <a:t> to </a:t>
              </a:r>
              <a:r>
                <a:rPr lang="zh-CN" altLang="en-US" sz="2800" b="1" dirty="0">
                  <a:solidFill>
                    <a:srgbClr val="FF0000"/>
                  </a:solidFill>
                  <a:latin typeface="Arial Narrow" panose="020B0606020202030204" pitchFamily="34" charset="0"/>
                  <a:sym typeface="Wingdings" panose="05000000000000000000" pitchFamily="2" charset="2"/>
                </a:rPr>
                <a:t>the U.S.</a:t>
              </a: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FF0000"/>
                  </a:solidFill>
                  <a:latin typeface="Arial Narrow" panose="020B0606020202030204" pitchFamily="34" charset="0"/>
                  <a:sym typeface="Wingdings" panose="05000000000000000000" pitchFamily="2" charset="2"/>
                </a:rPr>
                <a:t>Europe</a:t>
              </a:r>
              <a:r>
                <a:rPr lang="zh-CN" altLang="en-US" sz="2800" b="1" dirty="0">
                  <a:solidFill>
                    <a:srgbClr val="002060"/>
                  </a:solidFill>
                  <a:latin typeface="Arial Narrow" panose="020B0606020202030204" pitchFamily="34" charset="0"/>
                  <a:sym typeface="Wingdings" panose="05000000000000000000" pitchFamily="2" charset="2"/>
                </a:rPr>
                <a:t>, and  </a:t>
              </a:r>
              <a:endParaRPr lang="zh-CN" altLang="en-US" sz="2800" b="1" dirty="0">
                <a:solidFill>
                  <a:srgbClr val="002060"/>
                </a:solidFill>
                <a:latin typeface="Arial Narrow" panose="020B0606020202030204" pitchFamily="34" charset="0"/>
                <a:sym typeface="Wingdings" panose="05000000000000000000" pitchFamily="2" charset="2"/>
              </a:endParaRPr>
            </a:p>
            <a:p>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FF0000"/>
                  </a:solidFill>
                  <a:latin typeface="Arial Narrow" panose="020B0606020202030204" pitchFamily="34" charset="0"/>
                  <a:sym typeface="Wingdings" panose="05000000000000000000" pitchFamily="2" charset="2"/>
                </a:rPr>
                <a:t>Africa</a:t>
              </a:r>
              <a:r>
                <a:rPr lang="zh-CN" altLang="en-US" sz="2800" b="1" dirty="0">
                  <a:solidFill>
                    <a:srgbClr val="002060"/>
                  </a:solidFill>
                  <a:latin typeface="Arial Narrow" panose="020B0606020202030204" pitchFamily="34" charset="0"/>
                  <a:sym typeface="Wingdings" panose="05000000000000000000" pitchFamily="2" charset="2"/>
                </a:rPr>
                <a:t>.</a:t>
              </a:r>
              <a:endParaRPr lang="zh-CN" altLang="en-US" sz="2800" b="1" dirty="0">
                <a:solidFill>
                  <a:srgbClr val="002060"/>
                </a:solidFill>
                <a:latin typeface="Arial Narrow" panose="020B0606020202030204" pitchFamily="34" charset="0"/>
                <a:sym typeface="Wingdings" panose="05000000000000000000" pitchFamily="2" charset="2"/>
              </a:endParaRPr>
            </a:p>
          </p:txBody>
        </p:sp>
      </p:grpSp>
      <p:pic>
        <p:nvPicPr>
          <p:cNvPr id="9" name="图片 8" descr="15430">
            <a:hlinkClick r:id="rId2" action="ppaction://hlinksldjump"/>
          </p:cNvPr>
          <p:cNvPicPr>
            <a:picLocks noChangeAspect="1"/>
          </p:cNvPicPr>
          <p:nvPr/>
        </p:nvPicPr>
        <p:blipFill>
          <a:blip r:embed="rId3"/>
          <a:stretch>
            <a:fillRect/>
          </a:stretch>
        </p:blipFill>
        <p:spPr>
          <a:xfrm>
            <a:off x="9613900" y="2901950"/>
            <a:ext cx="1054100" cy="1054100"/>
          </a:xfrm>
          <a:prstGeom prst="rect">
            <a:avLst/>
          </a:prstGeom>
          <a:noFill/>
          <a:ln w="9525">
            <a:noFill/>
          </a:ln>
        </p:spPr>
      </p:pic>
      <p:pic>
        <p:nvPicPr>
          <p:cNvPr id="10" name="图片 9"/>
          <p:cNvPicPr>
            <a:picLocks noChangeAspect="1"/>
          </p:cNvPicPr>
          <p:nvPr/>
        </p:nvPicPr>
        <p:blipFill>
          <a:blip r:embed="rId4"/>
          <a:stretch>
            <a:fillRect/>
          </a:stretch>
        </p:blipFill>
        <p:spPr>
          <a:xfrm>
            <a:off x="5452745" y="980440"/>
            <a:ext cx="4762500" cy="2665095"/>
          </a:xfrm>
          <a:prstGeom prst="ellipse">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图片 6"/>
          <p:cNvPicPr>
            <a:picLocks noChangeAspect="1"/>
          </p:cNvPicPr>
          <p:nvPr/>
        </p:nvPicPr>
        <p:blipFill>
          <a:blip r:embed="rId1"/>
          <a:srcRect t="13499" b="24249"/>
          <a:stretch>
            <a:fillRect/>
          </a:stretch>
        </p:blipFill>
        <p:spPr>
          <a:xfrm>
            <a:off x="6556375" y="1088390"/>
            <a:ext cx="4111625" cy="2016760"/>
          </a:xfrm>
          <a:prstGeom prst="rect">
            <a:avLst/>
          </a:prstGeom>
          <a:noFill/>
          <a:ln w="9525">
            <a:noFill/>
          </a:ln>
        </p:spPr>
      </p:pic>
      <p:sp>
        <p:nvSpPr>
          <p:cNvPr id="12291" name="文本框 12"/>
          <p:cNvSpPr txBox="1"/>
          <p:nvPr/>
        </p:nvSpPr>
        <p:spPr>
          <a:xfrm>
            <a:off x="7220268" y="2582863"/>
            <a:ext cx="2782887" cy="521970"/>
          </a:xfrm>
          <a:prstGeom prst="rect">
            <a:avLst/>
          </a:prstGeom>
          <a:solidFill>
            <a:srgbClr val="FFFF00"/>
          </a:solidFill>
          <a:ln w="9525">
            <a:noFill/>
          </a:ln>
        </p:spPr>
        <p:txBody>
          <a:bodyPr>
            <a:spAutoFit/>
          </a:bodyPr>
          <a:p>
            <a:pPr algn="ctr"/>
            <a:r>
              <a:rPr lang="zh-CN" altLang="en-US" sz="2800" b="1" dirty="0">
                <a:solidFill>
                  <a:srgbClr val="002060"/>
                </a:solidFill>
                <a:latin typeface="Arial Narrow" panose="020B0606020202030204" pitchFamily="34" charset="0"/>
              </a:rPr>
              <a:t>Zhong Nanshan</a:t>
            </a:r>
            <a:endParaRPr lang="zh-CN" altLang="en-US" sz="2800" b="1" dirty="0">
              <a:solidFill>
                <a:srgbClr val="002060"/>
              </a:solidFill>
              <a:latin typeface="Arial Narrow" panose="020B0606020202030204" pitchFamily="34" charset="0"/>
            </a:endParaRPr>
          </a:p>
        </p:txBody>
      </p:sp>
      <p:pic>
        <p:nvPicPr>
          <p:cNvPr id="10" name="图片 9"/>
          <p:cNvPicPr>
            <a:picLocks noChangeAspect="1"/>
          </p:cNvPicPr>
          <p:nvPr/>
        </p:nvPicPr>
        <p:blipFill>
          <a:blip r:embed="rId2">
            <a:lum bright="6000"/>
          </a:blip>
          <a:stretch>
            <a:fillRect/>
          </a:stretch>
        </p:blipFill>
        <p:spPr>
          <a:xfrm>
            <a:off x="979170" y="852805"/>
            <a:ext cx="4355465" cy="2487930"/>
          </a:xfrm>
          <a:prstGeom prst="ellipse">
            <a:avLst/>
          </a:prstGeom>
        </p:spPr>
      </p:pic>
      <p:grpSp>
        <p:nvGrpSpPr>
          <p:cNvPr id="2" name="组合 10"/>
          <p:cNvGrpSpPr/>
          <p:nvPr/>
        </p:nvGrpSpPr>
        <p:grpSpPr>
          <a:xfrm>
            <a:off x="1595438" y="3130550"/>
            <a:ext cx="9009062" cy="3620017"/>
            <a:chOff x="0" y="5383"/>
            <a:chExt cx="14186" cy="3379"/>
          </a:xfrm>
        </p:grpSpPr>
        <p:sp>
          <p:nvSpPr>
            <p:cNvPr id="12" name="折角形 11"/>
            <p:cNvSpPr/>
            <p:nvPr/>
          </p:nvSpPr>
          <p:spPr>
            <a:xfrm>
              <a:off x="0" y="5383"/>
              <a:ext cx="14186" cy="3350"/>
            </a:xfrm>
            <a:prstGeom prst="foldedCorner">
              <a:avLst/>
            </a:prstGeom>
            <a:noFill/>
            <a:ln>
              <a:solidFill>
                <a:srgbClr val="00A4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296" name="文本框 13"/>
            <p:cNvSpPr txBox="1"/>
            <p:nvPr/>
          </p:nvSpPr>
          <p:spPr>
            <a:xfrm>
              <a:off x="0" y="5383"/>
              <a:ext cx="14186" cy="3379"/>
            </a:xfrm>
            <a:prstGeom prst="rect">
              <a:avLst/>
            </a:prstGeom>
            <a:noFill/>
            <a:ln w="9525">
              <a:noFill/>
            </a:ln>
          </p:spPr>
          <p:txBody>
            <a:bodyPr>
              <a:spAutoFit/>
            </a:bodyPr>
            <a:p>
              <a:r>
                <a:rPr lang="zh-CN" altLang="en-US" sz="2800" b="1" dirty="0">
                  <a:solidFill>
                    <a:srgbClr val="FF0000"/>
                  </a:solidFill>
                  <a:latin typeface="Arial Narrow" panose="020B0606020202030204" pitchFamily="34" charset="0"/>
                </a:rPr>
                <a:t>Born:</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Oct.</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20</a:t>
              </a:r>
              <a:r>
                <a:rPr lang="zh-CN" altLang="en-US" sz="2800" b="1" dirty="0">
                  <a:solidFill>
                    <a:srgbClr val="002060"/>
                  </a:solidFill>
                  <a:latin typeface="Arial Narrow" panose="020B0606020202030204" pitchFamily="34" charset="0"/>
                </a:rPr>
                <a:t>, 1</a:t>
              </a:r>
              <a:r>
                <a:rPr lang="en-US" altLang="zh-CN" sz="2800" b="1" dirty="0">
                  <a:solidFill>
                    <a:srgbClr val="002060"/>
                  </a:solidFill>
                  <a:latin typeface="Arial Narrow" panose="020B0606020202030204" pitchFamily="34" charset="0"/>
                </a:rPr>
                <a:t>936</a:t>
              </a:r>
              <a:endParaRPr lang="en-US" altLang="zh-CN" sz="2800" b="1" dirty="0">
                <a:solidFill>
                  <a:srgbClr val="002060"/>
                </a:solidFill>
                <a:latin typeface="Arial Narrow" panose="020B0606020202030204" pitchFamily="34" charset="0"/>
              </a:endParaRPr>
            </a:p>
            <a:p>
              <a:pPr>
                <a:lnSpc>
                  <a:spcPct val="90000"/>
                </a:lnSpc>
              </a:pPr>
              <a:r>
                <a:rPr lang="zh-CN" altLang="en-US" sz="2800" b="1" dirty="0">
                  <a:solidFill>
                    <a:srgbClr val="002060"/>
                  </a:solidFill>
                  <a:latin typeface="Comic Sans MS" panose="030F0702030302020204" pitchFamily="66" charset="0"/>
                  <a:sym typeface="Wingdings" panose="05000000000000000000" pitchFamily="2" charset="2"/>
                </a:rPr>
                <a:t></a:t>
              </a:r>
              <a:r>
                <a:rPr lang="zh-CN" altLang="en-US" sz="2800" b="1" dirty="0">
                  <a:solidFill>
                    <a:srgbClr val="593323"/>
                  </a:solidFill>
                  <a:latin typeface="Comic Sans MS" panose="030F0702030302020204" pitchFamily="66" charset="0"/>
                  <a:sym typeface="Wingdings" panose="05000000000000000000" pitchFamily="2" charset="2"/>
                </a:rPr>
                <a:t> </a:t>
              </a:r>
              <a:r>
                <a:rPr lang="zh-CN" altLang="zh-CN" sz="2800" b="1" dirty="0">
                  <a:solidFill>
                    <a:srgbClr val="002060"/>
                  </a:solidFill>
                  <a:latin typeface="Arial Narrow" panose="020B0606020202030204" pitchFamily="34" charset="0"/>
                </a:rPr>
                <a:t>Zhong Nanshan is </a:t>
              </a:r>
              <a:r>
                <a:rPr lang="zh-CN" altLang="zh-CN" sz="2800" b="1" dirty="0">
                  <a:solidFill>
                    <a:srgbClr val="FF0000"/>
                  </a:solidFill>
                  <a:latin typeface="Arial Narrow" panose="020B0606020202030204" pitchFamily="34" charset="0"/>
                </a:rPr>
                <a:t>one of the greatest doctors in China</a:t>
              </a:r>
              <a:r>
                <a:rPr lang="zh-CN" altLang="zh-CN" sz="2800" b="1" dirty="0">
                  <a:solidFill>
                    <a:srgbClr val="002060"/>
                  </a:solidFill>
                  <a:latin typeface="Arial Narrow" panose="020B0606020202030204" pitchFamily="34" charset="0"/>
                </a:rPr>
                <a:t>, as </a:t>
              </a:r>
              <a:endParaRPr lang="zh-CN" altLang="zh-CN" sz="2800" b="1" dirty="0">
                <a:solidFill>
                  <a:srgbClr val="002060"/>
                </a:solidFill>
                <a:latin typeface="Arial Narrow" panose="020B0606020202030204" pitchFamily="34" charset="0"/>
              </a:endParaRPr>
            </a:p>
            <a:p>
              <a:pPr>
                <a:lnSpc>
                  <a:spcPct val="90000"/>
                </a:lnSpc>
              </a:pPr>
              <a:r>
                <a:rPr lang="zh-CN" altLang="zh-CN" sz="2800" b="1" dirty="0">
                  <a:solidFill>
                    <a:srgbClr val="002060"/>
                  </a:solidFill>
                  <a:latin typeface="Arial Narrow" panose="020B0606020202030204" pitchFamily="34" charset="0"/>
                </a:rPr>
                <a:t>    well as an academic at the Chinese Academy of Engineering. </a:t>
              </a:r>
              <a:endParaRPr lang="zh-CN" altLang="zh-CN" sz="2800" b="1" dirty="0">
                <a:solidFill>
                  <a:srgbClr val="002060"/>
                </a:solidFill>
                <a:latin typeface="Arial Narrow" panose="020B0606020202030204" pitchFamily="34" charset="0"/>
              </a:endParaRPr>
            </a:p>
            <a:p>
              <a:pPr>
                <a:lnSpc>
                  <a:spcPct val="90000"/>
                </a:lnSpc>
              </a:pPr>
              <a:r>
                <a:rPr lang="zh-CN" altLang="en-US" sz="2800" b="1" dirty="0">
                  <a:solidFill>
                    <a:srgbClr val="002060"/>
                  </a:solidFill>
                  <a:latin typeface="Comic Sans MS" panose="030F0702030302020204" pitchFamily="66" charset="0"/>
                  <a:sym typeface="Wingdings" panose="05000000000000000000" pitchFamily="2" charset="2"/>
                </a:rPr>
                <a:t> </a:t>
              </a:r>
              <a:r>
                <a:rPr lang="zh-CN" altLang="zh-CN" sz="2800" b="1" dirty="0">
                  <a:solidFill>
                    <a:srgbClr val="002060"/>
                  </a:solidFill>
                  <a:latin typeface="Arial Narrow" panose="020B0606020202030204" pitchFamily="34" charset="0"/>
                </a:rPr>
                <a:t>Zhong </a:t>
              </a:r>
              <a:r>
                <a:rPr lang="zh-CN" altLang="zh-CN" sz="2800" b="1" dirty="0">
                  <a:solidFill>
                    <a:srgbClr val="FF0000"/>
                  </a:solidFill>
                  <a:latin typeface="Arial Narrow" panose="020B0606020202030204" pitchFamily="34" charset="0"/>
                </a:rPr>
                <a:t>discovered the SARS coronavirus back in 2003</a:t>
              </a:r>
              <a:r>
                <a:rPr lang="zh-CN" altLang="zh-CN" sz="2800" b="1" dirty="0">
                  <a:solidFill>
                    <a:srgbClr val="002060"/>
                  </a:solidFill>
                  <a:latin typeface="Arial Narrow" panose="020B0606020202030204" pitchFamily="34" charset="0"/>
                </a:rPr>
                <a:t> and </a:t>
              </a:r>
              <a:endParaRPr lang="zh-CN" altLang="zh-CN" sz="2800" b="1" dirty="0">
                <a:solidFill>
                  <a:srgbClr val="002060"/>
                </a:solidFill>
                <a:latin typeface="Arial Narrow" panose="020B0606020202030204" pitchFamily="34" charset="0"/>
              </a:endParaRPr>
            </a:p>
            <a:p>
              <a:pPr>
                <a:lnSpc>
                  <a:spcPct val="90000"/>
                </a:lnSpc>
              </a:pPr>
              <a:r>
                <a:rPr lang="zh-CN" altLang="zh-CN" sz="2800" b="1" dirty="0">
                  <a:solidFill>
                    <a:srgbClr val="002060"/>
                  </a:solidFill>
                  <a:latin typeface="Arial Narrow" panose="020B0606020202030204" pitchFamily="34" charset="0"/>
                </a:rPr>
                <a:t>    played an important role in the country</a:t>
              </a:r>
              <a:r>
                <a:rPr lang="en-US" altLang="zh-CN" sz="2800" b="1" dirty="0">
                  <a:solidFill>
                    <a:srgbClr val="002060"/>
                  </a:solidFill>
                  <a:latin typeface="Arial Narrow" panose="020B0606020202030204" pitchFamily="34" charset="0"/>
                </a:rPr>
                <a:t>'</a:t>
              </a:r>
              <a:r>
                <a:rPr lang="zh-CN" altLang="zh-CN" sz="2800" b="1" dirty="0">
                  <a:solidFill>
                    <a:srgbClr val="002060"/>
                  </a:solidFill>
                  <a:latin typeface="Arial Narrow" panose="020B0606020202030204" pitchFamily="34" charset="0"/>
                </a:rPr>
                <a:t>s fight against the </a:t>
              </a:r>
              <a:endParaRPr lang="zh-CN" altLang="zh-CN" sz="2800" b="1" dirty="0">
                <a:solidFill>
                  <a:srgbClr val="002060"/>
                </a:solidFill>
                <a:latin typeface="Arial Narrow" panose="020B0606020202030204" pitchFamily="34" charset="0"/>
              </a:endParaRPr>
            </a:p>
            <a:p>
              <a:pPr>
                <a:lnSpc>
                  <a:spcPct val="90000"/>
                </a:lnSpc>
              </a:pPr>
              <a:r>
                <a:rPr lang="zh-CN" altLang="zh-CN" sz="2800" b="1" dirty="0">
                  <a:solidFill>
                    <a:srgbClr val="002060"/>
                  </a:solidFill>
                  <a:latin typeface="Arial Narrow" panose="020B0606020202030204" pitchFamily="34" charset="0"/>
                </a:rPr>
                <a:t>    epidemic as a leading scientist. </a:t>
              </a:r>
              <a:endParaRPr lang="zh-CN" altLang="zh-CN" sz="2800" b="1" dirty="0">
                <a:solidFill>
                  <a:srgbClr val="002060"/>
                </a:solidFill>
                <a:latin typeface="Arial Narrow" panose="020B0606020202030204" pitchFamily="34" charset="0"/>
              </a:endParaRPr>
            </a:p>
            <a:p>
              <a:pPr>
                <a:lnSpc>
                  <a:spcPct val="90000"/>
                </a:lnSpc>
              </a:pPr>
              <a:r>
                <a:rPr lang="zh-CN" altLang="en-US" sz="2800" b="1" dirty="0">
                  <a:solidFill>
                    <a:srgbClr val="002060"/>
                  </a:solidFill>
                  <a:latin typeface="Comic Sans MS" panose="030F0702030302020204" pitchFamily="66" charset="0"/>
                  <a:sym typeface="Wingdings" panose="05000000000000000000" pitchFamily="2" charset="2"/>
                </a:rPr>
                <a:t> </a:t>
              </a:r>
              <a:r>
                <a:rPr lang="zh-CN" altLang="zh-CN" sz="2800" b="1" dirty="0">
                  <a:solidFill>
                    <a:srgbClr val="002060"/>
                  </a:solidFill>
                  <a:latin typeface="Arial Narrow" panose="020B0606020202030204" pitchFamily="34" charset="0"/>
                </a:rPr>
                <a:t>He is seen as </a:t>
              </a:r>
              <a:r>
                <a:rPr lang="zh-CN" altLang="zh-CN" sz="2800" b="1" dirty="0">
                  <a:solidFill>
                    <a:srgbClr val="FF0000"/>
                  </a:solidFill>
                  <a:latin typeface="Arial Narrow" panose="020B0606020202030204" pitchFamily="34" charset="0"/>
                </a:rPr>
                <a:t>one of the most respectable and trusted </a:t>
              </a:r>
              <a:endParaRPr lang="zh-CN" altLang="zh-CN" sz="2800" b="1" dirty="0">
                <a:solidFill>
                  <a:srgbClr val="FF0000"/>
                </a:solidFill>
                <a:latin typeface="Arial Narrow" panose="020B0606020202030204" pitchFamily="34" charset="0"/>
              </a:endParaRPr>
            </a:p>
            <a:p>
              <a:pPr>
                <a:lnSpc>
                  <a:spcPct val="90000"/>
                </a:lnSpc>
              </a:pPr>
              <a:r>
                <a:rPr lang="zh-CN" altLang="zh-CN" sz="2800" b="1" dirty="0">
                  <a:solidFill>
                    <a:srgbClr val="FF0000"/>
                  </a:solidFill>
                  <a:latin typeface="Arial Narrow" panose="020B0606020202030204" pitchFamily="34" charset="0"/>
                </a:rPr>
                <a:t>    figures during China</a:t>
              </a:r>
              <a:r>
                <a:rPr lang="en-US" altLang="zh-CN" sz="2800" b="1" dirty="0">
                  <a:solidFill>
                    <a:srgbClr val="FF0000"/>
                  </a:solidFill>
                  <a:latin typeface="Arial Narrow" panose="020B0606020202030204" pitchFamily="34" charset="0"/>
                </a:rPr>
                <a:t>'</a:t>
              </a:r>
              <a:r>
                <a:rPr lang="zh-CN" altLang="zh-CN" sz="2800" b="1" dirty="0">
                  <a:solidFill>
                    <a:srgbClr val="FF0000"/>
                  </a:solidFill>
                  <a:latin typeface="Arial Narrow" panose="020B0606020202030204" pitchFamily="34" charset="0"/>
                </a:rPr>
                <a:t>s battle against COVID-19</a:t>
              </a:r>
              <a:r>
                <a:rPr lang="zh-CN" altLang="zh-CN" sz="2800" b="1" dirty="0">
                  <a:solidFill>
                    <a:srgbClr val="002060"/>
                  </a:solidFill>
                  <a:latin typeface="Arial Narrow" panose="020B0606020202030204" pitchFamily="34" charset="0"/>
                </a:rPr>
                <a:t> and serves </a:t>
              </a:r>
              <a:endParaRPr lang="zh-CN" altLang="zh-CN" sz="2800" b="1" dirty="0">
                <a:solidFill>
                  <a:srgbClr val="002060"/>
                </a:solidFill>
                <a:latin typeface="Arial Narrow" panose="020B0606020202030204" pitchFamily="34" charset="0"/>
              </a:endParaRPr>
            </a:p>
            <a:p>
              <a:pPr>
                <a:lnSpc>
                  <a:spcPct val="90000"/>
                </a:lnSpc>
              </a:pPr>
              <a:r>
                <a:rPr lang="zh-CN" altLang="zh-CN" sz="2800" b="1" dirty="0">
                  <a:solidFill>
                    <a:srgbClr val="002060"/>
                  </a:solidFill>
                  <a:latin typeface="Arial Narrow" panose="020B0606020202030204" pitchFamily="34" charset="0"/>
                </a:rPr>
                <a:t>    as an adviser to the government in managing the crisis. </a:t>
              </a:r>
              <a:endParaRPr lang="zh-CN" altLang="zh-CN" sz="2800" b="1" dirty="0">
                <a:solidFill>
                  <a:srgbClr val="002060"/>
                </a:solidFill>
                <a:latin typeface="Arial Narrow" panose="020B0606020202030204" pitchFamily="34"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br>
              <a:rPr lang="en-US" altLang="en-US" spc="-1">
                <a:solidFill>
                  <a:srgbClr val="FF0000"/>
                </a:solidFill>
                <a:latin typeface="Times New Roman" panose="02020603050405020304" pitchFamily="18" charset="0"/>
                <a:cs typeface="Times New Roman" panose="02020603050405020304" pitchFamily="18" charset="0"/>
                <a:sym typeface="+mn-ea"/>
              </a:rPr>
            </a:br>
            <a:r>
              <a:rPr lang="en-US" altLang="zh-CN" sz="4000" dirty="0">
                <a:ea typeface="宋体" panose="02010600030101010101" pitchFamily="2" charset="-122"/>
                <a:sym typeface="+mn-ea"/>
              </a:rPr>
              <a:t>While-Listening---Activity2</a:t>
            </a:r>
            <a:br>
              <a:rPr lang="en-US" altLang="zh-CN" sz="4000" b="1" dirty="0">
                <a:ea typeface="宋体" panose="02010600030101010101" pitchFamily="2" charset="-122"/>
                <a:sym typeface="+mn-ea"/>
              </a:rPr>
            </a:br>
            <a:endParaRPr lang="zh-CN" altLang="en-US" sz="4000"/>
          </a:p>
        </p:txBody>
      </p:sp>
      <p:sp>
        <p:nvSpPr>
          <p:cNvPr id="4" name="文本框 3"/>
          <p:cNvSpPr txBox="1"/>
          <p:nvPr/>
        </p:nvSpPr>
        <p:spPr>
          <a:xfrm>
            <a:off x="0" y="1106805"/>
            <a:ext cx="11882755" cy="1247775"/>
          </a:xfrm>
          <a:prstGeom prst="rect">
            <a:avLst/>
          </a:prstGeom>
          <a:noFill/>
        </p:spPr>
        <p:txBody>
          <a:bodyPr wrap="square" rtlCol="0">
            <a:noAutofit/>
          </a:bodyPr>
          <a:p>
            <a:pPr lvl="0" algn="l">
              <a:buClrTx/>
              <a:buSzTx/>
              <a:buFontTx/>
            </a:pPr>
            <a:r>
              <a:rPr lang="en-US" altLang="en-US" sz="20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Listen to the conversation again. Who does each speaker admire? Tick in the     table below</a:t>
            </a:r>
            <a:r>
              <a:rPr lang="en-US" altLang="en-US" sz="36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en-US" sz="36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6" name="表格 5"/>
          <p:cNvGraphicFramePr/>
          <p:nvPr>
            <p:custDataLst>
              <p:tags r:id="rId1"/>
            </p:custDataLst>
          </p:nvPr>
        </p:nvGraphicFramePr>
        <p:xfrm>
          <a:off x="193040" y="1889125"/>
          <a:ext cx="11856085" cy="4775200"/>
        </p:xfrm>
        <a:graphic>
          <a:graphicData uri="http://schemas.openxmlformats.org/drawingml/2006/table">
            <a:tbl>
              <a:tblPr firstRow="1" bandRow="1">
                <a:tableStyleId>{5C22544A-7EE6-4342-B048-85BDC9FD1C3A}</a:tableStyleId>
              </a:tblPr>
              <a:tblGrid>
                <a:gridCol w="2382520"/>
                <a:gridCol w="3537585"/>
                <a:gridCol w="2967990"/>
                <a:gridCol w="2967990"/>
              </a:tblGrid>
              <a:tr h="596900">
                <a:tc>
                  <a:txBody>
                    <a:bodyPr/>
                    <a:p>
                      <a:pPr>
                        <a:buNone/>
                      </a:pPr>
                      <a:endParaRPr lang="en-US" altLang="zh-CN">
                        <a:solidFill>
                          <a:srgbClr val="848587"/>
                        </a:solidFill>
                      </a:endParaRP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p>
                      <a:pPr algn="ctr">
                        <a:buNone/>
                      </a:pPr>
                      <a:r>
                        <a:rPr lang="en-US" altLang="zh-CN" sz="2800">
                          <a:solidFill>
                            <a:srgbClr val="848587"/>
                          </a:solidFill>
                          <a:latin typeface="Times New Roman" panose="02020603050405020304" pitchFamily="18" charset="0"/>
                          <a:cs typeface="Times New Roman" panose="02020603050405020304" pitchFamily="18" charset="0"/>
                        </a:rPr>
                        <a:t>Dr Wang</a:t>
                      </a:r>
                      <a:endParaRPr lang="en-US" altLang="zh-CN" sz="2800">
                        <a:solidFill>
                          <a:srgbClr val="848587"/>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p>
                      <a:pPr algn="ctr">
                        <a:buNone/>
                      </a:pPr>
                      <a:r>
                        <a:rPr lang="en-US" altLang="zh-CN" sz="2800">
                          <a:solidFill>
                            <a:srgbClr val="848587"/>
                          </a:solidFill>
                          <a:latin typeface="Times New Roman" panose="02020603050405020304" pitchFamily="18" charset="0"/>
                          <a:cs typeface="Times New Roman" panose="02020603050405020304" pitchFamily="18" charset="0"/>
                        </a:rPr>
                        <a:t>Wang Lin</a:t>
                      </a:r>
                      <a:endParaRPr lang="en-US" altLang="zh-CN" sz="2800">
                        <a:solidFill>
                          <a:srgbClr val="848587"/>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p>
                      <a:pPr algn="ctr">
                        <a:buNone/>
                      </a:pPr>
                      <a:r>
                        <a:rPr lang="en-US" altLang="zh-CN" sz="2800">
                          <a:solidFill>
                            <a:srgbClr val="848587"/>
                          </a:solidFill>
                          <a:latin typeface="Times New Roman" panose="02020603050405020304" pitchFamily="18" charset="0"/>
                          <a:cs typeface="Times New Roman" panose="02020603050405020304" pitchFamily="18" charset="0"/>
                        </a:rPr>
                        <a:t>Anna Smith</a:t>
                      </a:r>
                      <a:endParaRPr lang="en-US" altLang="zh-CN" sz="2800">
                        <a:solidFill>
                          <a:srgbClr val="848587"/>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Elon Musk</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Bill Gates</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Jack Ma</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Zhong Nanshan</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Florence Nightingale</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Alexander Fleming</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r>
              <a:tr h="596900">
                <a:tc>
                  <a:txBody>
                    <a:bodyPr/>
                    <a:p>
                      <a:pPr>
                        <a:buNone/>
                      </a:pPr>
                      <a:r>
                        <a:rPr lang="en-US" altLang="zh-CN" sz="2000">
                          <a:solidFill>
                            <a:srgbClr val="404040"/>
                          </a:solidFill>
                          <a:latin typeface="Times New Roman" panose="02020603050405020304" pitchFamily="18" charset="0"/>
                          <a:cs typeface="Times New Roman" panose="02020603050405020304" pitchFamily="18" charset="0"/>
                        </a:rPr>
                        <a:t>Dr Wang</a:t>
                      </a:r>
                      <a:endParaRPr lang="en-US" altLang="zh-CN" sz="2000">
                        <a:solidFill>
                          <a:srgbClr val="404040"/>
                        </a:solidFill>
                        <a:latin typeface="Times New Roman" panose="02020603050405020304" pitchFamily="18" charset="0"/>
                        <a:cs typeface="Times New Roman" panose="02020603050405020304" pitchFamily="18" charset="0"/>
                      </a:endParaRP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p>
                      <a:pPr>
                        <a:buNone/>
                      </a:pPr>
                      <a:endParaRPr lang="zh-CN" altLang="en-US">
                        <a:solidFill>
                          <a:srgbClr val="404040"/>
                        </a:solidFill>
                      </a:endParaRP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r>
            </a:tbl>
          </a:graphicData>
        </a:graphic>
      </p:graphicFrame>
      <p:sp>
        <p:nvSpPr>
          <p:cNvPr id="8" name="文本框 7"/>
          <p:cNvSpPr txBox="1"/>
          <p:nvPr/>
        </p:nvSpPr>
        <p:spPr>
          <a:xfrm>
            <a:off x="3735705" y="4278630"/>
            <a:ext cx="504825" cy="620395"/>
          </a:xfrm>
          <a:prstGeom prst="rect">
            <a:avLst/>
          </a:prstGeom>
          <a:noFill/>
        </p:spPr>
        <p:txBody>
          <a:bodyPr wrap="none" rtlCol="0">
            <a:noAutofit/>
          </a:bodyPr>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DejaVu Sans" panose="020B0603030804020204" charset="0"/>
              </a:rPr>
              <a:t>√</a:t>
            </a:r>
            <a:endParaRPr lang="en-US" altLang="en-US" sz="3600" b="1" spc="-1">
              <a:solidFill>
                <a:srgbClr val="FF0000"/>
              </a:solidFill>
              <a:latin typeface="Arial" panose="020B0604020202020204" pitchFamily="34" charset="0"/>
              <a:cs typeface="Arial" panose="020B0604020202020204" pitchFamily="34" charset="0"/>
              <a:sym typeface="DejaVu Sans" panose="020B0603030804020204" charset="0"/>
            </a:endParaRPr>
          </a:p>
        </p:txBody>
      </p:sp>
      <p:sp>
        <p:nvSpPr>
          <p:cNvPr id="5" name="文本框 4"/>
          <p:cNvSpPr txBox="1"/>
          <p:nvPr/>
        </p:nvSpPr>
        <p:spPr>
          <a:xfrm>
            <a:off x="3735705" y="4899025"/>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
        <p:nvSpPr>
          <p:cNvPr id="7" name="文本框 6"/>
          <p:cNvSpPr txBox="1"/>
          <p:nvPr/>
        </p:nvSpPr>
        <p:spPr>
          <a:xfrm>
            <a:off x="3735705" y="5519420"/>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7204075" y="2964815"/>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7204075" y="3658235"/>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DejaVu Sans" panose="020B0603030804020204" charset="0"/>
              </a:rPr>
              <a:t>√</a:t>
            </a:r>
            <a:endParaRPr lang="en-US" altLang="en-US" sz="3600" b="1" spc="-1">
              <a:solidFill>
                <a:srgbClr val="FF0000"/>
              </a:solidFill>
              <a:latin typeface="Arial" panose="020B0604020202020204" pitchFamily="34" charset="0"/>
              <a:cs typeface="Arial" panose="020B0604020202020204" pitchFamily="34" charset="0"/>
              <a:sym typeface="DejaVu Sans" panose="020B0603030804020204" charset="0"/>
            </a:endParaRPr>
          </a:p>
        </p:txBody>
      </p:sp>
      <p:sp>
        <p:nvSpPr>
          <p:cNvPr id="11" name="文本框 10"/>
          <p:cNvSpPr txBox="1"/>
          <p:nvPr/>
        </p:nvSpPr>
        <p:spPr>
          <a:xfrm>
            <a:off x="7204075" y="6043930"/>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
        <p:nvSpPr>
          <p:cNvPr id="12" name="文本框 11"/>
          <p:cNvSpPr txBox="1"/>
          <p:nvPr/>
        </p:nvSpPr>
        <p:spPr>
          <a:xfrm>
            <a:off x="10274935" y="3037840"/>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
        <p:nvSpPr>
          <p:cNvPr id="13" name="文本框 12"/>
          <p:cNvSpPr txBox="1"/>
          <p:nvPr/>
        </p:nvSpPr>
        <p:spPr>
          <a:xfrm>
            <a:off x="10274935" y="2417445"/>
            <a:ext cx="504825" cy="620395"/>
          </a:xfrm>
          <a:prstGeom prst="rect">
            <a:avLst/>
          </a:prstGeom>
          <a:noFill/>
        </p:spPr>
        <p:txBody>
          <a:bodyPr wrap="none" rtlCol="0">
            <a:noAutofit/>
          </a:bodyPr>
          <a:lstStyle/>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pic>
        <p:nvPicPr>
          <p:cNvPr id="14" name="03 2 Listen to the conversation again...">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1263630" y="1270000"/>
            <a:ext cx="619125" cy="619125"/>
          </a:xfrm>
          <a:prstGeom prst="rect">
            <a:avLst/>
          </a:prstGeom>
        </p:spPr>
      </p:pic>
      <p:sp>
        <p:nvSpPr>
          <p:cNvPr id="3" name="文本框 2"/>
          <p:cNvSpPr txBox="1"/>
          <p:nvPr/>
        </p:nvSpPr>
        <p:spPr>
          <a:xfrm>
            <a:off x="10274935" y="3585210"/>
            <a:ext cx="504825" cy="620395"/>
          </a:xfrm>
          <a:prstGeom prst="rect">
            <a:avLst/>
          </a:prstGeom>
          <a:noFill/>
        </p:spPr>
        <p:txBody>
          <a:bodyPr wrap="none" rtlCol="0">
            <a:noAutofit/>
          </a:bodyPr>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
        <p:nvSpPr>
          <p:cNvPr id="15" name="文本框 14"/>
          <p:cNvSpPr txBox="1"/>
          <p:nvPr/>
        </p:nvSpPr>
        <p:spPr>
          <a:xfrm>
            <a:off x="7204075" y="2417445"/>
            <a:ext cx="504825" cy="620395"/>
          </a:xfrm>
          <a:prstGeom prst="rect">
            <a:avLst/>
          </a:prstGeom>
          <a:noFill/>
        </p:spPr>
        <p:txBody>
          <a:bodyPr wrap="none" rtlCol="0">
            <a:noAutofit/>
          </a:bodyPr>
          <a:p>
            <a:pPr lvl="0" algn="l">
              <a:buClrTx/>
              <a:buSzTx/>
              <a:buFontTx/>
            </a:pPr>
            <a:r>
              <a:rPr lang="en-US" altLang="en-US" sz="3600" b="1" spc="-1">
                <a:solidFill>
                  <a:srgbClr val="FF0000"/>
                </a:solidFill>
                <a:latin typeface="Arial" panose="020B0604020202020204" pitchFamily="34" charset="0"/>
                <a:cs typeface="Arial" panose="020B0604020202020204" pitchFamily="34" charset="0"/>
                <a:sym typeface="+mn-ea"/>
              </a:rPr>
              <a:t>√</a:t>
            </a:r>
            <a:endParaRPr lang="en-US" altLang="en-US" sz="3600" b="1" spc="-1">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additive="base">
                                        <p:cTn id="60" dur="168254" fill="hold"/>
                                        <p:tgtEl>
                                          <p:spTgt spid="14"/>
                                        </p:tgtEl>
                                      </p:cBhvr>
                                    </p:cmd>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1">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8" grpId="0"/>
      <p:bldP spid="5" grpId="0"/>
      <p:bldP spid="7" grpId="0"/>
      <p:bldP spid="9" grpId="0"/>
      <p:bldP spid="10" grpId="0"/>
      <p:bldP spid="11" grpId="0"/>
      <p:bldP spid="12" grpId="0"/>
      <p:bldP spid="13" grpId="0"/>
      <p:bldP spid="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nvSpPr>
        <p:spPr>
          <a:xfrm>
            <a:off x="736600" y="365125"/>
            <a:ext cx="8636000" cy="868363"/>
          </a:xfrm>
          <a:prstGeom prst="rect">
            <a:avLst/>
          </a:prstGeom>
          <a:noFill/>
          <a:ln w="9525">
            <a:noFill/>
          </a:ln>
        </p:spPr>
        <p:txBody>
          <a:bodyPr vert="horz" wrap="square" lIns="91440" tIns="45720" rIns="91440" bIns="45720" anchor="ct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panose="020B0604020202020204" pitchFamily="34" charset="0"/>
              </a:defRPr>
            </a:lvl2pPr>
            <a:lvl3pPr algn="l" rtl="0" fontAlgn="base">
              <a:spcBef>
                <a:spcPct val="0"/>
              </a:spcBef>
              <a:spcAft>
                <a:spcPct val="0"/>
              </a:spcAft>
              <a:defRPr sz="4400" b="1">
                <a:solidFill>
                  <a:srgbClr val="FFFFFF"/>
                </a:solidFill>
                <a:latin typeface="Arial" panose="020B0604020202020204" pitchFamily="34" charset="0"/>
              </a:defRPr>
            </a:lvl3pPr>
            <a:lvl4pPr algn="l" rtl="0" fontAlgn="base">
              <a:spcBef>
                <a:spcPct val="0"/>
              </a:spcBef>
              <a:spcAft>
                <a:spcPct val="0"/>
              </a:spcAft>
              <a:defRPr sz="4400" b="1">
                <a:solidFill>
                  <a:srgbClr val="FFFFFF"/>
                </a:solidFill>
                <a:latin typeface="Arial" panose="020B0604020202020204" pitchFamily="34" charset="0"/>
              </a:defRPr>
            </a:lvl4pPr>
            <a:lvl5pPr algn="l" rtl="0" fontAlgn="base">
              <a:spcBef>
                <a:spcPct val="0"/>
              </a:spcBef>
              <a:spcAft>
                <a:spcPct val="0"/>
              </a:spcAft>
              <a:defRPr sz="4400" b="1">
                <a:solidFill>
                  <a:srgbClr val="FFFFFF"/>
                </a:solidFill>
                <a:latin typeface="Arial" panose="020B0604020202020204" pitchFamily="34" charset="0"/>
              </a:defRPr>
            </a:lvl5pPr>
            <a:lvl6pPr marL="457200" algn="l" rtl="0" fontAlgn="base">
              <a:spcBef>
                <a:spcPct val="0"/>
              </a:spcBef>
              <a:spcAft>
                <a:spcPct val="0"/>
              </a:spcAft>
              <a:defRPr sz="4400" b="1">
                <a:solidFill>
                  <a:srgbClr val="FFFFFF"/>
                </a:solidFill>
                <a:latin typeface="Arial" panose="020B0604020202020204" pitchFamily="34" charset="0"/>
              </a:defRPr>
            </a:lvl6pPr>
            <a:lvl7pPr marL="914400" algn="l" rtl="0" fontAlgn="base">
              <a:spcBef>
                <a:spcPct val="0"/>
              </a:spcBef>
              <a:spcAft>
                <a:spcPct val="0"/>
              </a:spcAft>
              <a:defRPr sz="4400" b="1">
                <a:solidFill>
                  <a:srgbClr val="FFFFFF"/>
                </a:solidFill>
                <a:latin typeface="Arial" panose="020B0604020202020204" pitchFamily="34" charset="0"/>
              </a:defRPr>
            </a:lvl7pPr>
            <a:lvl8pPr marL="1371600" algn="l" rtl="0" fontAlgn="base">
              <a:spcBef>
                <a:spcPct val="0"/>
              </a:spcBef>
              <a:spcAft>
                <a:spcPct val="0"/>
              </a:spcAft>
              <a:defRPr sz="4400" b="1">
                <a:solidFill>
                  <a:srgbClr val="FFFFFF"/>
                </a:solidFill>
                <a:latin typeface="Arial" panose="020B0604020202020204" pitchFamily="34" charset="0"/>
              </a:defRPr>
            </a:lvl8pPr>
            <a:lvl9pPr marL="1828800" algn="l" rtl="0" fontAlgn="base">
              <a:spcBef>
                <a:spcPct val="0"/>
              </a:spcBef>
              <a:spcAft>
                <a:spcPct val="0"/>
              </a:spcAft>
              <a:defRPr sz="4400" b="1">
                <a:solidFill>
                  <a:srgbClr val="FFFFFF"/>
                </a:solidFill>
                <a:latin typeface="Arial" panose="020B0604020202020204" pitchFamily="34" charset="0"/>
              </a:defRPr>
            </a:lvl9pPr>
          </a:lstStyle>
          <a:p>
            <a:pPr eaLnBrk="1" hangingPunct="1"/>
            <a:br>
              <a:rPr lang="en-US" altLang="zh-CN" dirty="0">
                <a:ea typeface="宋体" panose="02010600030101010101" pitchFamily="2" charset="-122"/>
                <a:sym typeface="+mn-ea"/>
              </a:rPr>
            </a:br>
            <a:endParaRPr lang="en-US" altLang="zh-CN" dirty="0">
              <a:ea typeface="宋体" panose="02010600030101010101" pitchFamily="2" charset="-122"/>
              <a:sym typeface="+mn-ea"/>
            </a:endParaRPr>
          </a:p>
          <a:p>
            <a:pPr eaLnBrk="1" hangingPunct="1"/>
            <a:endParaRPr lang="en-US" altLang="zh-CN" dirty="0">
              <a:ea typeface="宋体" panose="02010600030101010101" pitchFamily="2" charset="-122"/>
              <a:sym typeface="+mn-ea"/>
            </a:endParaRPr>
          </a:p>
          <a:p>
            <a:pPr eaLnBrk="1" hangingPunct="1"/>
            <a:endParaRPr lang="en-US" altLang="zh-CN" dirty="0">
              <a:ea typeface="宋体" panose="02010600030101010101" pitchFamily="2" charset="-122"/>
              <a:sym typeface="+mn-ea"/>
            </a:endParaRPr>
          </a:p>
          <a:p>
            <a:pPr eaLnBrk="1" hangingPunct="1"/>
            <a:r>
              <a:rPr lang="en-US" altLang="zh-CN" dirty="0">
                <a:ea typeface="宋体" panose="02010600030101010101" pitchFamily="2" charset="-122"/>
                <a:sym typeface="+mn-ea"/>
              </a:rPr>
              <a:t>While-Listening---Activity3</a:t>
            </a:r>
            <a:br>
              <a:rPr lang="en-US" altLang="zh-CN" dirty="0">
                <a:ea typeface="宋体" panose="02010600030101010101" pitchFamily="2" charset="-122"/>
                <a:sym typeface="+mn-ea"/>
              </a:rPr>
            </a:br>
            <a:endParaRPr lang="en-US" altLang="zh-CN" dirty="0">
              <a:ea typeface="宋体" panose="02010600030101010101" pitchFamily="2" charset="-122"/>
              <a:sym typeface="+mn-ea"/>
            </a:endParaRPr>
          </a:p>
          <a:p>
            <a:pPr eaLnBrk="1" hangingPunct="1"/>
            <a:endParaRPr lang="en-US" altLang="zh-CN" dirty="0">
              <a:ln>
                <a:noFill/>
              </a:ln>
              <a:effectLst/>
              <a:uLnTx/>
              <a:uFillTx/>
              <a:latin typeface="Arial Narrow" panose="020B0606020202030204" pitchFamily="34" charset="0"/>
              <a:ea typeface="宋体" panose="02010600030101010101" pitchFamily="2" charset="-122"/>
              <a:cs typeface="+mn-cs"/>
              <a:sym typeface="+mn-ea"/>
            </a:endParaRPr>
          </a:p>
          <a:p>
            <a:pPr eaLnBrk="1" hangingPunct="1"/>
            <a:r>
              <a:rPr lang="en-US" altLang="zh-CN">
                <a:ln>
                  <a:noFill/>
                </a:ln>
                <a:effectLst/>
                <a:uLnTx/>
                <a:uFillTx/>
                <a:latin typeface="Arial Narrow" panose="020B0606020202030204" pitchFamily="34" charset="0"/>
                <a:ea typeface="宋体" panose="02010600030101010101" pitchFamily="2" charset="-122"/>
                <a:cs typeface="+mn-cs"/>
                <a:sym typeface="+mn-ea"/>
              </a:rPr>
              <a:t>Listen again and answer the questions.</a:t>
            </a:r>
            <a:endParaRPr kumimoji="0" lang="en-US" altLang="zh-CN" b="1" i="0" u="none" strike="noStrike" kern="1200" cap="none" spc="0" normalizeH="0" baseline="0" noProof="1">
              <a:ln>
                <a:noFill/>
              </a:ln>
              <a:solidFill>
                <a:srgbClr val="FFFFFF"/>
              </a:solidFill>
              <a:effectLst/>
              <a:uLnTx/>
              <a:uFillTx/>
              <a:latin typeface="Arial Narrow" panose="020B0606020202030204" pitchFamily="34" charset="0"/>
              <a:ea typeface="宋体" panose="02010600030101010101" pitchFamily="2" charset="-122"/>
              <a:cs typeface="+mn-cs"/>
            </a:endParaRPr>
          </a:p>
          <a:p>
            <a:pPr eaLnBrk="1" hangingPunct="1"/>
            <a:endParaRPr lang="en-US" altLang="zh-CN" dirty="0">
              <a:ea typeface="宋体" panose="02010600030101010101" pitchFamily="2" charset="-122"/>
            </a:endParaRPr>
          </a:p>
        </p:txBody>
      </p:sp>
      <p:sp>
        <p:nvSpPr>
          <p:cNvPr id="4" name="文本框 3"/>
          <p:cNvSpPr txBox="1"/>
          <p:nvPr/>
        </p:nvSpPr>
        <p:spPr>
          <a:xfrm>
            <a:off x="408940" y="996315"/>
            <a:ext cx="11007090" cy="1660525"/>
          </a:xfrm>
          <a:prstGeom prst="rect">
            <a:avLst/>
          </a:prstGeom>
          <a:noFill/>
        </p:spPr>
        <p:txBody>
          <a:bodyPr wrap="square" rtlCol="0" anchor="t">
            <a:spAutoFit/>
          </a:bodyPr>
          <a:p>
            <a:pPr marL="0" marR="0" lvl="0" algn="l" defTabSz="914400" rtl="0" eaLnBrk="1" fontAlgn="base" latinLnBrk="0" hangingPunct="1">
              <a:lnSpc>
                <a:spcPct val="100000"/>
              </a:lnSpc>
              <a:buClrTx/>
              <a:buSzTx/>
              <a:buFontTx/>
              <a:buNone/>
              <a:defRPr/>
            </a:pPr>
            <a:r>
              <a:rPr lang="en-US" altLang="zh-CN" sz="3400" b="1">
                <a:ln>
                  <a:noFill/>
                </a:ln>
                <a:solidFill>
                  <a:schemeClr val="tx2"/>
                </a:solidFill>
                <a:effectLst/>
                <a:uLnTx/>
                <a:uFillTx/>
                <a:latin typeface="Arial Narrow" panose="020B0606020202030204" pitchFamily="34" charset="0"/>
                <a:ea typeface="宋体" panose="02010600030101010101" pitchFamily="2" charset="-122"/>
                <a:sym typeface="+mn-ea"/>
              </a:rPr>
              <a:t>Listen again and answer the questions.</a:t>
            </a:r>
            <a:endParaRPr kumimoji="0" lang="en-US" altLang="zh-CN" sz="3400" b="1" i="0" u="none" strike="noStrike" kern="1200" cap="none" spc="0" normalizeH="0" baseline="0" noProof="1">
              <a:ln>
                <a:noFill/>
              </a:ln>
              <a:solidFill>
                <a:schemeClr val="tx2"/>
              </a:solidFill>
              <a:effectLst/>
              <a:uLnTx/>
              <a:uFillTx/>
              <a:latin typeface="Arial Narrow" panose="020B0606020202030204" pitchFamily="34" charset="0"/>
              <a:ea typeface="宋体" panose="02010600030101010101" pitchFamily="2" charset="-122"/>
              <a:cs typeface="+mn-cs"/>
            </a:endParaRPr>
          </a:p>
          <a:p>
            <a:pPr marL="0" marR="0" lvl="0" algn="l" defTabSz="914400" rtl="0" eaLnBrk="1" fontAlgn="base" latinLnBrk="0" hangingPunct="1">
              <a:lnSpc>
                <a:spcPct val="100000"/>
              </a:lnSpc>
              <a:buClrTx/>
              <a:buSzTx/>
              <a:buFontTx/>
              <a:buNone/>
              <a:defRPr/>
            </a:pPr>
            <a:r>
              <a:rPr lang="en-US" altLang="zh-CN" sz="3400" b="1">
                <a:ln>
                  <a:noFill/>
                </a:ln>
                <a:solidFill>
                  <a:srgbClr val="FFFFFF"/>
                </a:solidFill>
                <a:effectLst/>
                <a:uLnTx/>
                <a:uFillTx/>
                <a:latin typeface="Arial Narrow" panose="020B0606020202030204" pitchFamily="34" charset="0"/>
                <a:ea typeface="宋体" panose="02010600030101010101" pitchFamily="2" charset="-122"/>
                <a:sym typeface="+mn-ea"/>
              </a:rPr>
              <a:t>er the questions.</a:t>
            </a:r>
            <a:endParaRPr kumimoji="0" lang="en-US" altLang="zh-CN" sz="3400" b="1" i="0" u="none" strike="noStrike" kern="1200" cap="none" spc="0" normalizeH="0" baseline="0" noProof="1">
              <a:ln>
                <a:noFill/>
              </a:ln>
              <a:solidFill>
                <a:srgbClr val="FFFFFF"/>
              </a:solidFill>
              <a:effectLst/>
              <a:uLnTx/>
              <a:uFillTx/>
              <a:latin typeface="Arial Narrow" panose="020B0606020202030204" pitchFamily="34" charset="0"/>
              <a:ea typeface="宋体" panose="02010600030101010101" pitchFamily="2" charset="-122"/>
              <a:cs typeface="+mn-cs"/>
            </a:endParaRPr>
          </a:p>
          <a:p>
            <a:pPr marL="0" marR="0" lvl="0" algn="l" defTabSz="914400" rtl="0" eaLnBrk="1" fontAlgn="base" latinLnBrk="0" hangingPunct="1">
              <a:lnSpc>
                <a:spcPct val="100000"/>
              </a:lnSpc>
              <a:buClrTx/>
              <a:buSzTx/>
              <a:buFontTx/>
              <a:buNone/>
              <a:defRPr/>
            </a:pPr>
            <a:r>
              <a:rPr lang="en-US" altLang="zh-CN" sz="3400" b="1">
                <a:ln>
                  <a:noFill/>
                </a:ln>
                <a:solidFill>
                  <a:srgbClr val="FFFFFF"/>
                </a:solidFill>
                <a:effectLst/>
                <a:uLnTx/>
                <a:uFillTx/>
                <a:latin typeface="Arial Narrow" panose="020B0606020202030204" pitchFamily="34" charset="0"/>
                <a:ea typeface="宋体" panose="02010600030101010101" pitchFamily="2" charset="-122"/>
                <a:sym typeface="+mn-ea"/>
              </a:rPr>
              <a:t>n and answer the questions.</a:t>
            </a:r>
            <a:endParaRPr lang="en-US" altLang="zh-CN" sz="3400" b="1">
              <a:ln>
                <a:noFill/>
              </a:ln>
              <a:solidFill>
                <a:srgbClr val="FFFFFF"/>
              </a:solidFill>
              <a:effectLst/>
              <a:uLnTx/>
              <a:uFillTx/>
              <a:latin typeface="Arial Narrow" panose="020B0606020202030204" pitchFamily="34" charset="0"/>
              <a:ea typeface="宋体" panose="02010600030101010101" pitchFamily="2" charset="-122"/>
              <a:sym typeface="+mn-ea"/>
            </a:endParaRPr>
          </a:p>
        </p:txBody>
      </p:sp>
      <p:sp>
        <p:nvSpPr>
          <p:cNvPr id="5" name="文本框 4"/>
          <p:cNvSpPr txBox="1"/>
          <p:nvPr/>
        </p:nvSpPr>
        <p:spPr>
          <a:xfrm>
            <a:off x="248285" y="1612900"/>
            <a:ext cx="11696065" cy="3900170"/>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p>
            <a:pPr algn="just">
              <a:lnSpc>
                <a:spcPts val="3300"/>
              </a:lnSpc>
            </a:pPr>
            <a:r>
              <a:rPr lang="en-US" altLang="zh-CN" sz="2800" b="1" dirty="0">
                <a:solidFill>
                  <a:srgbClr val="002060"/>
                </a:solidFill>
                <a:latin typeface="Times New Roman" panose="02020603050405020304" pitchFamily="18" charset="0"/>
                <a:cs typeface="Times New Roman" panose="02020603050405020304" pitchFamily="18" charset="0"/>
              </a:rPr>
              <a:t>1.</a:t>
            </a:r>
            <a:r>
              <a:rPr lang="zh-CN" altLang="en-US" sz="2800" b="1" dirty="0">
                <a:solidFill>
                  <a:srgbClr val="002060"/>
                </a:solidFill>
                <a:latin typeface="Times New Roman" panose="02020603050405020304" pitchFamily="18" charset="0"/>
                <a:cs typeface="Times New Roman" panose="02020603050405020304" pitchFamily="18" charset="0"/>
              </a:rPr>
              <a:t>Why does Dr Wang say </a:t>
            </a:r>
            <a:r>
              <a:rPr lang="en-US" altLang="zh-CN" sz="2800" b="1" dirty="0">
                <a:solidFill>
                  <a:srgbClr val="002060"/>
                </a:solidFill>
                <a:latin typeface="Times New Roman" panose="02020603050405020304" pitchFamily="18" charset="0"/>
                <a:cs typeface="Times New Roman" panose="02020603050405020304" pitchFamily="18" charset="0"/>
              </a:rPr>
              <a:t>“m</a:t>
            </a:r>
            <a:r>
              <a:rPr lang="zh-CN" altLang="en-US" sz="2800" b="1" dirty="0">
                <a:solidFill>
                  <a:srgbClr val="002060"/>
                </a:solidFill>
                <a:latin typeface="Times New Roman" panose="02020603050405020304" pitchFamily="18" charset="0"/>
                <a:cs typeface="Times New Roman" panose="02020603050405020304" pitchFamily="18" charset="0"/>
              </a:rPr>
              <a:t>oney isn</a:t>
            </a:r>
            <a:r>
              <a:rPr lang="en-US" altLang="zh-CN" sz="2800" b="1" dirty="0">
                <a:solidFill>
                  <a:srgbClr val="002060"/>
                </a:solidFill>
                <a:latin typeface="Times New Roman" panose="02020603050405020304" pitchFamily="18" charset="0"/>
                <a:cs typeface="Times New Roman" panose="02020603050405020304" pitchFamily="18" charset="0"/>
              </a:rPr>
              <a:t>'</a:t>
            </a:r>
            <a:r>
              <a:rPr lang="zh-CN" altLang="en-US" sz="2800" b="1" dirty="0">
                <a:solidFill>
                  <a:srgbClr val="002060"/>
                </a:solidFill>
                <a:latin typeface="Times New Roman" panose="02020603050405020304" pitchFamily="18" charset="0"/>
                <a:cs typeface="Times New Roman" panose="02020603050405020304" pitchFamily="18" charset="0"/>
              </a:rPr>
              <a:t>t everything</a:t>
            </a:r>
            <a:r>
              <a:rPr lang="en-US" altLang="zh-CN" sz="2800" b="1" dirty="0">
                <a:solidFill>
                  <a:srgbClr val="002060"/>
                </a:solidFill>
                <a:latin typeface="Times New Roman" panose="02020603050405020304" pitchFamily="18" charset="0"/>
                <a:cs typeface="Times New Roman" panose="02020603050405020304" pitchFamily="18" charset="0"/>
              </a:rPr>
              <a:t>”</a:t>
            </a:r>
            <a:r>
              <a:rPr lang="zh-CN" altLang="en-US"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endParaRPr lang="zh-CN" altLang="en-US"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endParaRPr lang="zh-CN" altLang="en-US"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r>
              <a:rPr lang="zh-CN" altLang="en-US" sz="2800" b="1" dirty="0">
                <a:solidFill>
                  <a:srgbClr val="002060"/>
                </a:solidFill>
                <a:latin typeface="Times New Roman" panose="02020603050405020304" pitchFamily="18" charset="0"/>
                <a:cs typeface="Times New Roman" panose="02020603050405020304" pitchFamily="18" charset="0"/>
              </a:rPr>
              <a:t>2</a:t>
            </a:r>
            <a:r>
              <a:rPr lang="en-US" altLang="zh-CN" sz="2800" b="1" dirty="0">
                <a:solidFill>
                  <a:srgbClr val="002060"/>
                </a:solidFill>
                <a:latin typeface="Times New Roman" panose="02020603050405020304" pitchFamily="18" charset="0"/>
                <a:cs typeface="Times New Roman" panose="02020603050405020304" pitchFamily="18" charset="0"/>
              </a:rPr>
              <a:t>.</a:t>
            </a:r>
            <a:r>
              <a:rPr lang="zh-CN" altLang="en-US" sz="2800" b="1" dirty="0">
                <a:solidFill>
                  <a:srgbClr val="002060"/>
                </a:solidFill>
                <a:latin typeface="Times New Roman" panose="02020603050405020304" pitchFamily="18" charset="0"/>
                <a:cs typeface="Times New Roman" panose="02020603050405020304" pitchFamily="18" charset="0"/>
              </a:rPr>
              <a:t> What is the real reason Anna admires the famous people</a:t>
            </a:r>
            <a:r>
              <a:rPr lang="en-US" altLang="zh-CN" sz="2800" b="1" dirty="0">
                <a:solidFill>
                  <a:srgbClr val="002060"/>
                </a:solidFill>
                <a:latin typeface="Times New Roman" panose="02020603050405020304" pitchFamily="18" charset="0"/>
                <a:cs typeface="Times New Roman" panose="02020603050405020304" pitchFamily="18" charset="0"/>
              </a:rPr>
              <a:t>,</a:t>
            </a:r>
            <a:r>
              <a:rPr lang="zh-CN" altLang="en-US" sz="2800" b="1" dirty="0">
                <a:solidFill>
                  <a:srgbClr val="002060"/>
                </a:solidFill>
                <a:latin typeface="Times New Roman" panose="02020603050405020304" pitchFamily="18" charset="0"/>
                <a:cs typeface="Times New Roman" panose="02020603050405020304" pitchFamily="18" charset="0"/>
              </a:rPr>
              <a:t> and what examples does she give?</a:t>
            </a:r>
            <a:endParaRPr lang="en-US" altLang="zh-CN"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endParaRPr lang="en-US" altLang="zh-CN"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endParaRPr lang="zh-CN" altLang="en-US"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endParaRPr lang="zh-CN" altLang="en-US" sz="2800" b="1" dirty="0">
              <a:solidFill>
                <a:srgbClr val="002060"/>
              </a:solidFill>
              <a:latin typeface="Times New Roman" panose="02020603050405020304" pitchFamily="18" charset="0"/>
              <a:cs typeface="Times New Roman" panose="02020603050405020304" pitchFamily="18" charset="0"/>
            </a:endParaRPr>
          </a:p>
          <a:p>
            <a:pPr algn="just">
              <a:lnSpc>
                <a:spcPts val="3300"/>
              </a:lnSpc>
            </a:pPr>
            <a:r>
              <a:rPr lang="zh-CN" altLang="en-US" sz="2800" b="1" dirty="0">
                <a:solidFill>
                  <a:srgbClr val="002060"/>
                </a:solidFill>
                <a:latin typeface="Times New Roman" panose="02020603050405020304" pitchFamily="18" charset="0"/>
                <a:cs typeface="Times New Roman" panose="02020603050405020304" pitchFamily="18" charset="0"/>
              </a:rPr>
              <a:t>3</a:t>
            </a:r>
            <a:r>
              <a:rPr lang="en-US" altLang="zh-CN" sz="2800" b="1" dirty="0">
                <a:solidFill>
                  <a:srgbClr val="002060"/>
                </a:solidFill>
                <a:latin typeface="Times New Roman" panose="02020603050405020304" pitchFamily="18" charset="0"/>
                <a:cs typeface="Times New Roman" panose="02020603050405020304" pitchFamily="18" charset="0"/>
              </a:rPr>
              <a:t>.</a:t>
            </a:r>
            <a:r>
              <a:rPr lang="zh-CN" altLang="en-US" sz="2800" b="1" dirty="0">
                <a:solidFill>
                  <a:srgbClr val="002060"/>
                </a:solidFill>
                <a:latin typeface="Times New Roman" panose="02020603050405020304" pitchFamily="18" charset="0"/>
                <a:cs typeface="Times New Roman" panose="02020603050405020304" pitchFamily="18" charset="0"/>
              </a:rPr>
              <a:t> What kind of person do you think Wang Lin admires? Why?</a:t>
            </a:r>
            <a:endParaRPr lang="zh-CN" altLang="en-US" sz="2800" b="1" dirty="0">
              <a:solidFill>
                <a:srgbClr val="002060"/>
              </a:solidFill>
              <a:latin typeface="Times New Roman" panose="02020603050405020304" pitchFamily="18" charset="0"/>
              <a:ea typeface="Times New Roman" panose="02020603050405020304" pitchFamily="18" charset="0"/>
            </a:endParaRPr>
          </a:p>
        </p:txBody>
      </p:sp>
      <p:sp>
        <p:nvSpPr>
          <p:cNvPr id="11" name="矩形 10"/>
          <p:cNvSpPr/>
          <p:nvPr/>
        </p:nvSpPr>
        <p:spPr>
          <a:xfrm>
            <a:off x="0" y="2330450"/>
            <a:ext cx="11416030" cy="514350"/>
          </a:xfrm>
          <a:prstGeom prst="rect">
            <a:avLst/>
          </a:prstGeom>
          <a:noFill/>
          <a:ln w="9525">
            <a:noFill/>
          </a:ln>
        </p:spPr>
        <p:txBody>
          <a:bodyPr wrap="square">
            <a:spAutoFit/>
          </a:bodyPr>
          <a:p>
            <a:pPr>
              <a:lnSpc>
                <a:spcPts val="3300"/>
              </a:lnSpc>
            </a:pPr>
            <a:r>
              <a:rPr lang="en-US" altLang="zh-CN" sz="2800" b="1" dirty="0">
                <a:solidFill>
                  <a:srgbClr val="0070C0"/>
                </a:solidFill>
                <a:latin typeface="Times New Roman" panose="02020603050405020304" pitchFamily="18" charset="0"/>
                <a:cs typeface="Times New Roman" panose="02020603050405020304" pitchFamily="18" charset="0"/>
              </a:rPr>
              <a:t>Because he doesn’t believe that money alone is a true measure of success.</a:t>
            </a:r>
            <a:endParaRPr lang="en-US" altLang="zh-CN" sz="2800" b="1" dirty="0">
              <a:solidFill>
                <a:srgbClr val="0070C0"/>
              </a:solidFill>
              <a:latin typeface="Times New Roman" panose="02020603050405020304" pitchFamily="18" charset="0"/>
              <a:ea typeface="Times New Roman" panose="02020603050405020304" pitchFamily="18" charset="0"/>
            </a:endParaRPr>
          </a:p>
        </p:txBody>
      </p:sp>
      <p:sp>
        <p:nvSpPr>
          <p:cNvPr id="12" name="矩形 11"/>
          <p:cNvSpPr/>
          <p:nvPr/>
        </p:nvSpPr>
        <p:spPr>
          <a:xfrm>
            <a:off x="214630" y="4005580"/>
            <a:ext cx="11696065" cy="937260"/>
          </a:xfrm>
          <a:prstGeom prst="rect">
            <a:avLst/>
          </a:prstGeom>
          <a:noFill/>
          <a:ln w="9525">
            <a:noFill/>
          </a:ln>
        </p:spPr>
        <p:txBody>
          <a:bodyPr wrap="square">
            <a:spAutoFit/>
          </a:bodyPr>
          <a:p>
            <a:pPr>
              <a:lnSpc>
                <a:spcPts val="3300"/>
              </a:lnSpc>
            </a:pPr>
            <a:r>
              <a:rPr lang="en-US" altLang="zh-CN" sz="2800" b="1" dirty="0">
                <a:solidFill>
                  <a:srgbClr val="0070C0"/>
                </a:solidFill>
                <a:latin typeface="Times New Roman" panose="02020603050405020304" pitchFamily="18" charset="0"/>
                <a:cs typeface="Times New Roman" panose="02020603050405020304" pitchFamily="18" charset="0"/>
              </a:rPr>
              <a:t>Because they have worked so hard to achieve their goals and have positive contributions to society. She mentions Elon Musk and Bill Gates. </a:t>
            </a:r>
            <a:endParaRPr lang="en-US" altLang="zh-CN" sz="2800" b="1" dirty="0">
              <a:solidFill>
                <a:srgbClr val="0070C0"/>
              </a:solidFill>
              <a:latin typeface="Times New Roman" panose="02020603050405020304" pitchFamily="18" charset="0"/>
              <a:cs typeface="Times New Roman" panose="02020603050405020304" pitchFamily="18" charset="0"/>
            </a:endParaRPr>
          </a:p>
        </p:txBody>
      </p:sp>
      <p:sp>
        <p:nvSpPr>
          <p:cNvPr id="10" name="矩形 9"/>
          <p:cNvSpPr/>
          <p:nvPr/>
        </p:nvSpPr>
        <p:spPr>
          <a:xfrm>
            <a:off x="248285" y="5513070"/>
            <a:ext cx="11663045" cy="937260"/>
          </a:xfrm>
          <a:prstGeom prst="rect">
            <a:avLst/>
          </a:prstGeom>
          <a:noFill/>
          <a:ln w="9525">
            <a:noFill/>
          </a:ln>
        </p:spPr>
        <p:txBody>
          <a:bodyPr wrap="square">
            <a:spAutoFit/>
          </a:bodyPr>
          <a:p>
            <a:pPr algn="ctr">
              <a:lnSpc>
                <a:spcPts val="3300"/>
              </a:lnSpc>
              <a:buClrTx/>
              <a:buSzTx/>
              <a:buFontTx/>
            </a:pPr>
            <a:r>
              <a:rPr lang="en-US" altLang="zh-CN" sz="2800" b="1" dirty="0">
                <a:solidFill>
                  <a:srgbClr val="0070C0"/>
                </a:solidFill>
                <a:latin typeface="Times New Roman" panose="02020603050405020304" pitchFamily="18" charset="0"/>
                <a:cs typeface="Times New Roman" panose="02020603050405020304" pitchFamily="18" charset="0"/>
              </a:rPr>
              <a:t>She admires people that do good things and inspire her, because she mentions these two things when she talks about how wonderful her father is.</a:t>
            </a:r>
            <a:endParaRPr lang="en-US" altLang="zh-CN" sz="2800" b="1" dirty="0">
              <a:solidFill>
                <a:srgbClr val="0070C0"/>
              </a:solidFill>
              <a:latin typeface="Times New Roman" panose="02020603050405020304" pitchFamily="18" charset="0"/>
              <a:cs typeface="Times New Roman" panose="02020603050405020304" pitchFamily="18" charset="0"/>
            </a:endParaRPr>
          </a:p>
        </p:txBody>
      </p:sp>
      <p:pic>
        <p:nvPicPr>
          <p:cNvPr id="9" name="图片 3" descr="165805d9813c709"/>
          <p:cNvPicPr>
            <a:picLocks noChangeAspect="1"/>
          </p:cNvPicPr>
          <p:nvPr/>
        </p:nvPicPr>
        <p:blipFill>
          <a:blip r:embed="rId1"/>
          <a:stretch>
            <a:fillRect/>
          </a:stretch>
        </p:blipFill>
        <p:spPr>
          <a:xfrm rot="360000">
            <a:off x="6444298" y="1232218"/>
            <a:ext cx="4527550" cy="5403850"/>
          </a:xfrm>
          <a:prstGeom prst="rect">
            <a:avLst/>
          </a:prstGeom>
          <a:noFill/>
          <a:ln w="9525">
            <a:noFill/>
          </a:ln>
        </p:spPr>
      </p:pic>
      <p:sp>
        <p:nvSpPr>
          <p:cNvPr id="13" name="文本框 2"/>
          <p:cNvSpPr txBox="1"/>
          <p:nvPr/>
        </p:nvSpPr>
        <p:spPr>
          <a:xfrm rot="-660000">
            <a:off x="7023401" y="1868379"/>
            <a:ext cx="3369620" cy="4300220"/>
          </a:xfrm>
          <a:prstGeom prst="rect">
            <a:avLst/>
          </a:prstGeom>
          <a:noFill/>
          <a:ln w="9525">
            <a:noFill/>
          </a:ln>
        </p:spPr>
        <p:txBody>
          <a:bodyPr>
            <a:spAutoFit/>
          </a:bodyPr>
          <a:p>
            <a:pPr>
              <a:lnSpc>
                <a:spcPct val="95000"/>
              </a:lnSpc>
            </a:pPr>
            <a:r>
              <a:rPr lang="zh-CN" altLang="en-US" sz="2400" b="1" dirty="0">
                <a:solidFill>
                  <a:srgbClr val="FF0000"/>
                </a:solidFill>
                <a:latin typeface="Comic Sans MS" panose="030F0702030302020204" pitchFamily="66" charset="0"/>
              </a:rPr>
              <a:t>Listen for reasons:</a:t>
            </a:r>
            <a:r>
              <a:rPr lang="zh-CN" altLang="en-US" sz="2400" b="1" dirty="0">
                <a:latin typeface="Arial Narrow" panose="020B0606020202030204" pitchFamily="34" charset="0"/>
              </a:rPr>
              <a:t> </a:t>
            </a:r>
            <a:endParaRPr lang="zh-CN" altLang="en-US" sz="2400" b="1" dirty="0">
              <a:latin typeface="Arial Narrow" panose="020B0606020202030204" pitchFamily="34" charset="0"/>
            </a:endParaRPr>
          </a:p>
          <a:p>
            <a:pPr>
              <a:lnSpc>
                <a:spcPct val="95000"/>
              </a:lnSpc>
            </a:pPr>
            <a:r>
              <a:rPr lang="zh-CN" altLang="en-US" sz="2400" b="1" dirty="0">
                <a:solidFill>
                  <a:srgbClr val="002060"/>
                </a:solidFill>
                <a:latin typeface="Arial Narrow" panose="020B0606020202030204" pitchFamily="34" charset="0"/>
              </a:rPr>
              <a:t>When people </a:t>
            </a:r>
            <a:r>
              <a:rPr lang="zh-CN" altLang="en-US" sz="2400" b="1" dirty="0">
                <a:solidFill>
                  <a:srgbClr val="C00000"/>
                </a:solidFill>
                <a:latin typeface="Arial Narrow" panose="020B0606020202030204" pitchFamily="34" charset="0"/>
              </a:rPr>
              <a:t>give their opinions or decisions</a:t>
            </a:r>
            <a:r>
              <a:rPr lang="zh-CN" altLang="en-US" sz="2400" b="1" dirty="0">
                <a:solidFill>
                  <a:srgbClr val="002060"/>
                </a:solidFill>
                <a:latin typeface="Arial Narrow" panose="020B0606020202030204" pitchFamily="34" charset="0"/>
              </a:rPr>
              <a:t> on a matter, they often </a:t>
            </a:r>
            <a:r>
              <a:rPr lang="zh-CN" altLang="en-US" sz="2400" b="1" dirty="0">
                <a:solidFill>
                  <a:srgbClr val="C00000"/>
                </a:solidFill>
                <a:latin typeface="Arial Narrow" panose="020B0606020202030204" pitchFamily="34" charset="0"/>
              </a:rPr>
              <a:t>give</a:t>
            </a:r>
            <a:r>
              <a:rPr lang="zh-CN" altLang="en-US" sz="2400" b="1" dirty="0">
                <a:solidFill>
                  <a:srgbClr val="002060"/>
                </a:solidFill>
                <a:latin typeface="Arial Narrow" panose="020B0606020202030204" pitchFamily="34" charset="0"/>
              </a:rPr>
              <a:t> </a:t>
            </a:r>
            <a:r>
              <a:rPr lang="zh-CN" altLang="en-US" sz="2400" b="1" dirty="0">
                <a:solidFill>
                  <a:srgbClr val="C00000"/>
                </a:solidFill>
                <a:latin typeface="Arial Narrow" panose="020B0606020202030204" pitchFamily="34" charset="0"/>
              </a:rPr>
              <a:t>reasons</a:t>
            </a:r>
            <a:r>
              <a:rPr lang="zh-CN" altLang="en-US" sz="2400" b="1" dirty="0">
                <a:solidFill>
                  <a:srgbClr val="002060"/>
                </a:solidFill>
                <a:latin typeface="Arial Narrow" panose="020B0606020202030204" pitchFamily="34" charset="0"/>
              </a:rPr>
              <a:t> for them. Sometimes the reason is introduced by words such as </a:t>
            </a:r>
            <a:r>
              <a:rPr lang="zh-CN" altLang="en-US" sz="2400" b="1" i="1" dirty="0">
                <a:solidFill>
                  <a:srgbClr val="C00000"/>
                </a:solidFill>
                <a:latin typeface="Arial Narrow" panose="020B0606020202030204" pitchFamily="34" charset="0"/>
              </a:rPr>
              <a:t>because </a:t>
            </a:r>
            <a:r>
              <a:rPr lang="zh-CN" altLang="en-US" sz="2400" b="1" dirty="0">
                <a:solidFill>
                  <a:srgbClr val="C00000"/>
                </a:solidFill>
                <a:latin typeface="Arial Narrow" panose="020B0606020202030204" pitchFamily="34" charset="0"/>
              </a:rPr>
              <a:t>or</a:t>
            </a:r>
            <a:r>
              <a:rPr lang="zh-CN" altLang="en-US" sz="2400" b="1" i="1" dirty="0">
                <a:solidFill>
                  <a:srgbClr val="C00000"/>
                </a:solidFill>
                <a:latin typeface="Arial Narrow" panose="020B0606020202030204" pitchFamily="34" charset="0"/>
              </a:rPr>
              <a:t> due to</a:t>
            </a:r>
            <a:r>
              <a:rPr lang="zh-CN" altLang="en-US" sz="2400" b="1" dirty="0">
                <a:solidFill>
                  <a:srgbClr val="002060"/>
                </a:solidFill>
                <a:latin typeface="Arial Narrow" panose="020B0606020202030204" pitchFamily="34" charset="0"/>
              </a:rPr>
              <a:t>. At other times, </a:t>
            </a:r>
            <a:r>
              <a:rPr lang="zh-CN" altLang="en-US" sz="2400" b="1" dirty="0">
                <a:solidFill>
                  <a:srgbClr val="1128D5"/>
                </a:solidFill>
                <a:latin typeface="Arial Narrow" panose="020B0606020202030204" pitchFamily="34" charset="0"/>
              </a:rPr>
              <a:t>the reason is given right after the opinion or decision</a:t>
            </a:r>
            <a:r>
              <a:rPr lang="zh-CN" altLang="en-US" sz="2400" b="1" dirty="0">
                <a:solidFill>
                  <a:srgbClr val="002060"/>
                </a:solidFill>
                <a:latin typeface="Arial Narrow" panose="020B0606020202030204" pitchFamily="34" charset="0"/>
              </a:rPr>
              <a:t>, and the link can be inferred.</a:t>
            </a:r>
            <a:endParaRPr lang="zh-CN" altLang="en-US" sz="2400" b="1" dirty="0">
              <a:solidFill>
                <a:srgbClr val="002060"/>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bldLvl="0" animBg="1"/>
      <p:bldP spid="5" grpId="0" bldLvl="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7410" name="矩形 1"/>
          <p:cNvSpPr/>
          <p:nvPr/>
        </p:nvSpPr>
        <p:spPr>
          <a:xfrm>
            <a:off x="0" y="1562100"/>
            <a:ext cx="12070715" cy="5092700"/>
          </a:xfrm>
          <a:prstGeom prst="rect">
            <a:avLst/>
          </a:prstGeom>
          <a:solidFill>
            <a:schemeClr val="tx1"/>
          </a:solidFill>
          <a:ln w="9525">
            <a:noFill/>
          </a:ln>
        </p:spPr>
        <p:txBody>
          <a:bodyPr wrap="square">
            <a:spAutoFit/>
          </a:bodyPr>
          <a:p>
            <a:pPr marL="358775" indent="-358775" algn="just">
              <a:lnSpc>
                <a:spcPts val="2600"/>
              </a:lnSpc>
            </a:pPr>
            <a:r>
              <a:rPr lang="en-US" altLang="zh-CN" sz="2800" b="1" dirty="0">
                <a:solidFill>
                  <a:schemeClr val="tx2">
                    <a:lumMod val="60000"/>
                    <a:lumOff val="40000"/>
                  </a:schemeClr>
                </a:solidFill>
                <a:latin typeface="Arial Narrow" panose="020B0606020202030204" pitchFamily="34" charset="0"/>
              </a:rPr>
              <a:t>AS</a:t>
            </a:r>
            <a:r>
              <a:rPr lang="en-US" altLang="zh-CN" sz="2800" b="1" dirty="0">
                <a:solidFill>
                  <a:schemeClr val="tx2">
                    <a:lumMod val="50000"/>
                  </a:schemeClr>
                </a:solidFill>
                <a:latin typeface="Arial Narrow" panose="020B0606020202030204" pitchFamily="34" charset="0"/>
              </a:rPr>
              <a:t>: Hi, Dr Wang! Hi, Wang Lin! Did you hear? Elon Musk’s company just launched another rocket.</a:t>
            </a:r>
            <a:endParaRPr lang="en-US" altLang="zh-CN" sz="2800" b="1" dirty="0">
              <a:solidFill>
                <a:schemeClr val="tx2">
                  <a:lumMod val="50000"/>
                </a:schemeClr>
              </a:solidFill>
              <a:latin typeface="Arial Narrow" panose="020B0606020202030204" pitchFamily="34" charset="0"/>
            </a:endParaRPr>
          </a:p>
          <a:p>
            <a:pPr marL="358775" indent="-358775" algn="just">
              <a:lnSpc>
                <a:spcPts val="2600"/>
              </a:lnSpc>
            </a:pPr>
            <a:r>
              <a:rPr lang="en-US" altLang="zh-CN" sz="2800" b="1" dirty="0">
                <a:solidFill>
                  <a:schemeClr val="tx2">
                    <a:lumMod val="50000"/>
                  </a:schemeClr>
                </a:solidFill>
                <a:latin typeface="Arial Narrow" panose="020B0606020202030204" pitchFamily="34" charset="0"/>
              </a:rPr>
              <a:t>DW: Elon Musk? Who’s he?</a:t>
            </a:r>
            <a:endParaRPr lang="en-US" altLang="zh-CN" sz="2800" b="1" dirty="0">
              <a:solidFill>
                <a:schemeClr val="tx2">
                  <a:lumMod val="50000"/>
                </a:schemeClr>
              </a:solidFill>
              <a:latin typeface="Arial Narrow" panose="020B0606020202030204" pitchFamily="34" charset="0"/>
            </a:endParaRPr>
          </a:p>
          <a:p>
            <a:pPr marL="358775" indent="-358775" algn="just">
              <a:lnSpc>
                <a:spcPts val="2600"/>
              </a:lnSpc>
            </a:pPr>
            <a:r>
              <a:rPr lang="en-US" altLang="zh-CN" sz="2800" b="1" dirty="0">
                <a:solidFill>
                  <a:schemeClr val="tx2">
                    <a:lumMod val="60000"/>
                    <a:lumOff val="40000"/>
                  </a:schemeClr>
                </a:solidFill>
                <a:latin typeface="Arial Narrow" panose="020B0606020202030204" pitchFamily="34" charset="0"/>
              </a:rPr>
              <a:t>AS</a:t>
            </a:r>
            <a:r>
              <a:rPr lang="en-US" altLang="zh-CN" sz="2800" b="1" dirty="0">
                <a:solidFill>
                  <a:schemeClr val="tx2">
                    <a:lumMod val="50000"/>
                  </a:schemeClr>
                </a:solidFill>
                <a:latin typeface="Arial Narrow" panose="020B0606020202030204" pitchFamily="34" charset="0"/>
              </a:rPr>
              <a:t>: He’s the guy who founded a private space company, and also some other companies. The companies he founds are all really high-tech and futuristic. He's made millions of dollars.</a:t>
            </a:r>
            <a:endParaRPr lang="en-US" altLang="zh-CN" sz="2800" b="1" dirty="0">
              <a:solidFill>
                <a:schemeClr val="tx2">
                  <a:lumMod val="50000"/>
                </a:schemeClr>
              </a:solidFill>
              <a:latin typeface="Arial Narrow" panose="020B0606020202030204" pitchFamily="34" charset="0"/>
            </a:endParaRPr>
          </a:p>
          <a:p>
            <a:pPr marL="358775" indent="-358775" algn="just">
              <a:lnSpc>
                <a:spcPts val="2600"/>
              </a:lnSpc>
            </a:pPr>
            <a:r>
              <a:rPr lang="en-US" altLang="zh-CN" sz="2800" b="1" dirty="0">
                <a:solidFill>
                  <a:srgbClr val="FF0000"/>
                </a:solidFill>
                <a:latin typeface="Arial Narrow" panose="020B0606020202030204" pitchFamily="34" charset="0"/>
                <a:ea typeface="宋体" panose="02010600030101010101" pitchFamily="2" charset="-122"/>
              </a:rPr>
              <a:t>WL:</a:t>
            </a:r>
            <a:r>
              <a:rPr lang="en-US" altLang="zh-CN" sz="2800" b="1" dirty="0">
                <a:solidFill>
                  <a:schemeClr val="tx2">
                    <a:lumMod val="50000"/>
                  </a:schemeClr>
                </a:solidFill>
                <a:latin typeface="Arial Narrow" panose="020B0606020202030204" pitchFamily="34" charset="0"/>
              </a:rPr>
              <a:t> Oh, he must be a really smart guy, and so rich right now!</a:t>
            </a:r>
            <a:endParaRPr lang="en-US" altLang="zh-CN" sz="2800" b="1" dirty="0">
              <a:solidFill>
                <a:schemeClr val="tx2">
                  <a:lumMod val="50000"/>
                </a:schemeClr>
              </a:solidFill>
              <a:latin typeface="Arial Narrow" panose="020B0606020202030204" pitchFamily="34" charset="0"/>
            </a:endParaRPr>
          </a:p>
          <a:p>
            <a:pPr marL="358775" indent="-358775" algn="just">
              <a:lnSpc>
                <a:spcPts val="2600"/>
              </a:lnSpc>
            </a:pPr>
            <a:r>
              <a:rPr lang="en-US" altLang="zh-CN" sz="2800" b="1" dirty="0">
                <a:solidFill>
                  <a:schemeClr val="tx2">
                    <a:lumMod val="60000"/>
                    <a:lumOff val="40000"/>
                  </a:schemeClr>
                </a:solidFill>
                <a:latin typeface="Arial Narrow" panose="020B0606020202030204" pitchFamily="34" charset="0"/>
              </a:rPr>
              <a:t>AS</a:t>
            </a:r>
            <a:r>
              <a:rPr lang="en-US" altLang="zh-CN" sz="2800" b="1" dirty="0">
                <a:solidFill>
                  <a:schemeClr val="tx2">
                    <a:lumMod val="50000"/>
                  </a:schemeClr>
                </a:solidFill>
                <a:latin typeface="Arial Narrow" panose="020B0606020202030204" pitchFamily="34" charset="0"/>
              </a:rPr>
              <a:t>: Yes, I'd say he’s as famous as Bill Gates or Jack Ma now. They're really smart, too. Just think of all that money they must make!</a:t>
            </a:r>
            <a:endParaRPr lang="en-US" altLang="zh-CN" sz="2800" b="1" dirty="0">
              <a:solidFill>
                <a:schemeClr val="tx2">
                  <a:lumMod val="50000"/>
                </a:schemeClr>
              </a:solidFill>
              <a:latin typeface="Arial Narrow" panose="020B0606020202030204" pitchFamily="34" charset="0"/>
            </a:endParaRPr>
          </a:p>
          <a:p>
            <a:pPr marL="358775" indent="-358775" algn="just">
              <a:lnSpc>
                <a:spcPts val="2600"/>
              </a:lnSpc>
            </a:pPr>
            <a:r>
              <a:rPr lang="en-US" altLang="zh-CN" sz="2800" b="1" dirty="0">
                <a:solidFill>
                  <a:srgbClr val="006600"/>
                </a:solidFill>
                <a:latin typeface="Arial Narrow" panose="020B0606020202030204" pitchFamily="34" charset="0"/>
                <a:ea typeface="宋体" panose="02010600030101010101" pitchFamily="2" charset="-122"/>
              </a:rPr>
              <a:t>DW: </a:t>
            </a:r>
            <a:r>
              <a:rPr lang="en-US" altLang="zh-CN" sz="2800" b="1" dirty="0">
                <a:solidFill>
                  <a:schemeClr val="tx2">
                    <a:lumMod val="50000"/>
                  </a:schemeClr>
                </a:solidFill>
                <a:latin typeface="Arial Narrow" panose="020B0606020202030204" pitchFamily="34" charset="0"/>
              </a:rPr>
              <a:t>Well, you two, it's great that they've been able to become so successful and make all that money, but money isn’t everything. Just look at people like Alexander Fleming, who discovered penicillin, and Florence Nightingale, the founder of modern nursing, and my own personal hero, Dr Zhong Nanshan, who managed the SARS outbreak-they never made millions of dollars, but their contributions to health care have saved countless lives.</a:t>
            </a:r>
            <a:endParaRPr lang="en-US" altLang="zh-CN" sz="2800" b="1" dirty="0">
              <a:solidFill>
                <a:schemeClr val="tx2">
                  <a:lumMod val="50000"/>
                </a:schemeClr>
              </a:solidFill>
              <a:latin typeface="Arial Narrow" panose="020B0606020202030204" pitchFamily="34" charset="0"/>
            </a:endParaRPr>
          </a:p>
        </p:txBody>
      </p:sp>
      <p:sp>
        <p:nvSpPr>
          <p:cNvPr id="17411" name="TextBox 2"/>
          <p:cNvSpPr txBox="1"/>
          <p:nvPr/>
        </p:nvSpPr>
        <p:spPr>
          <a:xfrm>
            <a:off x="2024698" y="1055370"/>
            <a:ext cx="6572250" cy="506730"/>
          </a:xfrm>
          <a:prstGeom prst="rect">
            <a:avLst/>
          </a:prstGeom>
          <a:noFill/>
          <a:ln w="9525">
            <a:noFill/>
          </a:ln>
        </p:spPr>
        <p:txBody>
          <a:bodyPr>
            <a:spAutoFit/>
          </a:bodyPr>
          <a:p>
            <a:r>
              <a:rPr lang="en-US" altLang="zh-CN" sz="2700" b="1" dirty="0">
                <a:solidFill>
                  <a:srgbClr val="6600CC"/>
                </a:solidFill>
                <a:latin typeface="Arial Narrow" panose="020B0606020202030204" pitchFamily="34" charset="0"/>
              </a:rPr>
              <a:t>Anna Smith=AS; Dr Wang=DW;  Wang Lin= WL</a:t>
            </a:r>
            <a:endParaRPr lang="zh-CN" altLang="en-US" sz="2700" b="1" dirty="0">
              <a:solidFill>
                <a:srgbClr val="6600CC"/>
              </a:solidFill>
              <a:latin typeface="Arial Narrow" panose="020B0606020202030204" pitchFamily="34" charset="0"/>
            </a:endParaRPr>
          </a:p>
        </p:txBody>
      </p:sp>
      <p:sp>
        <p:nvSpPr>
          <p:cNvPr id="4" name="TextBox 3"/>
          <p:cNvSpPr txBox="1"/>
          <p:nvPr/>
        </p:nvSpPr>
        <p:spPr>
          <a:xfrm>
            <a:off x="386080" y="348615"/>
            <a:ext cx="3805555" cy="706755"/>
          </a:xfrm>
          <a:prstGeom prst="rect">
            <a:avLst/>
          </a:prstGeom>
          <a:noFill/>
        </p:spPr>
        <p:txBody>
          <a:bodyPr wrap="square">
            <a:spAutoFit/>
          </a:bodyPr>
          <a:lstStyle/>
          <a:p>
            <a:pPr marR="0" algn="l" defTabSz="914400">
              <a:lnSpc>
                <a:spcPct val="100000"/>
              </a:lnSpc>
              <a:buClrTx/>
              <a:buSzTx/>
              <a:buFontTx/>
            </a:pPr>
            <a:r>
              <a:rPr kumimoji="0" lang="en-US" altLang="en-US" sz="4000" b="1" kern="1200" cap="none" spc="-1" normalizeH="0" baseline="0">
                <a:solidFill>
                  <a:srgbClr val="FF0000"/>
                </a:solidFill>
                <a:latin typeface="Times New Roman" panose="02020603050405020304" pitchFamily="18" charset="0"/>
                <a:ea typeface="+mj-ea"/>
                <a:cs typeface="Times New Roman" panose="02020603050405020304" pitchFamily="18" charset="0"/>
              </a:rPr>
              <a:t>Transcript</a:t>
            </a:r>
            <a:endParaRPr kumimoji="0" lang="en-US" altLang="en-US" sz="4000" b="1" kern="1200" cap="none" spc="-1" normalizeH="0" baseline="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18434" name="矩形 1"/>
          <p:cNvSpPr/>
          <p:nvPr/>
        </p:nvSpPr>
        <p:spPr>
          <a:xfrm>
            <a:off x="219075" y="1709420"/>
            <a:ext cx="11397615" cy="4579620"/>
          </a:xfrm>
          <a:prstGeom prst="rect">
            <a:avLst/>
          </a:prstGeom>
          <a:noFill/>
          <a:ln w="9525">
            <a:noFill/>
          </a:ln>
        </p:spPr>
        <p:txBody>
          <a:bodyPr wrap="square">
            <a:spAutoFit/>
          </a:bodyPr>
          <a:p>
            <a:pPr marL="358775" indent="-358775">
              <a:lnSpc>
                <a:spcPts val="2500"/>
              </a:lnSpc>
            </a:pPr>
            <a:r>
              <a:rPr lang="en-US" altLang="zh-CN" sz="2800" b="1" dirty="0">
                <a:solidFill>
                  <a:srgbClr val="FF0000"/>
                </a:solidFill>
                <a:latin typeface="Arial Narrow" panose="020B0606020202030204" pitchFamily="34" charset="0"/>
              </a:rPr>
              <a:t>WL: </a:t>
            </a:r>
            <a:r>
              <a:rPr lang="en-US" altLang="zh-CN" sz="2800" b="1" dirty="0">
                <a:solidFill>
                  <a:schemeClr val="tx2">
                    <a:lumMod val="75000"/>
                  </a:schemeClr>
                </a:solidFill>
                <a:latin typeface="Arial Narrow" panose="020B0606020202030204" pitchFamily="34" charset="0"/>
              </a:rPr>
              <a:t>Yes, Dad, sorry. We know-they are great examples to everyone … But, you know, successful people like Bill Gates and Jack Ma have donated millions of dollars to charity, which should also count for something, right?</a:t>
            </a:r>
            <a:endParaRPr lang="en-US" altLang="zh-CN" sz="2800" b="1" dirty="0">
              <a:solidFill>
                <a:schemeClr val="tx2">
                  <a:lumMod val="75000"/>
                </a:schemeClr>
              </a:solidFill>
              <a:latin typeface="Arial Narrow" panose="020B0606020202030204" pitchFamily="34" charset="0"/>
            </a:endParaRPr>
          </a:p>
          <a:p>
            <a:pPr marL="358775" indent="-358775">
              <a:lnSpc>
                <a:spcPts val="2500"/>
              </a:lnSpc>
            </a:pPr>
            <a:r>
              <a:rPr lang="en-US" altLang="zh-CN" sz="2800" b="1" dirty="0">
                <a:solidFill>
                  <a:srgbClr val="006600"/>
                </a:solidFill>
                <a:latin typeface="Arial Narrow" panose="020B0606020202030204" pitchFamily="34" charset="0"/>
              </a:rPr>
              <a:t>DW: </a:t>
            </a:r>
            <a:r>
              <a:rPr lang="en-US" altLang="zh-CN" sz="2800" b="1" dirty="0">
                <a:solidFill>
                  <a:schemeClr val="tx2">
                    <a:lumMod val="75000"/>
                  </a:schemeClr>
                </a:solidFill>
                <a:latin typeface="Arial Narrow" panose="020B0606020202030204" pitchFamily="34" charset="0"/>
              </a:rPr>
              <a:t>Well, you’re right on that point. They’re certainly being responsible in that way. Moreover, they’re good for working hard and becoming successful.</a:t>
            </a:r>
            <a:endParaRPr lang="en-US" altLang="zh-CN" sz="2800" b="1" dirty="0">
              <a:solidFill>
                <a:schemeClr val="tx2">
                  <a:lumMod val="75000"/>
                </a:schemeClr>
              </a:solidFill>
              <a:latin typeface="Arial Narrow" panose="020B0606020202030204" pitchFamily="34" charset="0"/>
            </a:endParaRPr>
          </a:p>
          <a:p>
            <a:pPr marL="358775" indent="-358775">
              <a:lnSpc>
                <a:spcPts val="2500"/>
              </a:lnSpc>
            </a:pPr>
            <a:r>
              <a:rPr lang="en-US" altLang="zh-CN" sz="2800" b="1" dirty="0">
                <a:solidFill>
                  <a:srgbClr val="0000FF"/>
                </a:solidFill>
                <a:latin typeface="Arial Narrow" panose="020B0606020202030204" pitchFamily="34" charset="0"/>
              </a:rPr>
              <a:t>AS: </a:t>
            </a:r>
            <a:r>
              <a:rPr lang="en-US" altLang="zh-CN" sz="2800" b="1" dirty="0">
                <a:solidFill>
                  <a:schemeClr val="tx2">
                    <a:lumMod val="75000"/>
                  </a:schemeClr>
                </a:solidFill>
                <a:latin typeface="Arial Narrow" panose="020B0606020202030204" pitchFamily="34" charset="0"/>
              </a:rPr>
              <a:t>Yes, exactly! And Dr Wang, I think you misunderstood me just now. I agree with you. I like those people because they have worked so hard to achieve their goals and have positive contributions to society. It's not just due to how much money they make. Elon Musk, for example, is trying to help the future of humankind, and Bill Gates has given us home computers. I think we need more creative people like them.</a:t>
            </a:r>
            <a:endParaRPr lang="en-US" altLang="zh-CN" sz="2800" b="1" dirty="0">
              <a:solidFill>
                <a:schemeClr val="tx2">
                  <a:lumMod val="75000"/>
                </a:schemeClr>
              </a:solidFill>
              <a:latin typeface="Arial Narrow" panose="020B0606020202030204" pitchFamily="34" charset="0"/>
            </a:endParaRPr>
          </a:p>
          <a:p>
            <a:pPr marL="358775" indent="-358775">
              <a:lnSpc>
                <a:spcPts val="2500"/>
              </a:lnSpc>
            </a:pPr>
            <a:r>
              <a:rPr lang="en-US" altLang="zh-CN" sz="2800" b="1" dirty="0">
                <a:solidFill>
                  <a:srgbClr val="FF0000"/>
                </a:solidFill>
                <a:latin typeface="Arial Narrow" panose="020B0606020202030204" pitchFamily="34" charset="0"/>
              </a:rPr>
              <a:t>WL: </a:t>
            </a:r>
            <a:r>
              <a:rPr lang="en-US" altLang="zh-CN" sz="2800" b="1" dirty="0">
                <a:solidFill>
                  <a:schemeClr val="tx2">
                    <a:lumMod val="75000"/>
                  </a:schemeClr>
                </a:solidFill>
                <a:latin typeface="Arial Narrow" panose="020B0606020202030204" pitchFamily="34" charset="0"/>
              </a:rPr>
              <a:t>Well, don’t forget Jack Ma’s contribution. Without  him, I wouldn’t find it so easy to shop online! And by the way, Dad, if we’re talking about people who do good things and inspire us - you inspire me, Dad…</a:t>
            </a:r>
            <a:endParaRPr lang="en-US" altLang="zh-CN" sz="2800" b="1" dirty="0">
              <a:solidFill>
                <a:schemeClr val="tx2">
                  <a:lumMod val="75000"/>
                </a:schemeClr>
              </a:solidFill>
              <a:latin typeface="Arial Narrow" panose="020B0606020202030204" pitchFamily="34" charset="0"/>
            </a:endParaRPr>
          </a:p>
        </p:txBody>
      </p:sp>
      <p:sp>
        <p:nvSpPr>
          <p:cNvPr id="18435" name="TextBox 2"/>
          <p:cNvSpPr txBox="1"/>
          <p:nvPr/>
        </p:nvSpPr>
        <p:spPr>
          <a:xfrm>
            <a:off x="2167255" y="1187133"/>
            <a:ext cx="7500938" cy="521970"/>
          </a:xfrm>
          <a:prstGeom prst="rect">
            <a:avLst/>
          </a:prstGeom>
          <a:noFill/>
          <a:ln w="9525">
            <a:noFill/>
          </a:ln>
        </p:spPr>
        <p:txBody>
          <a:bodyPr>
            <a:spAutoFit/>
          </a:bodyPr>
          <a:p>
            <a:r>
              <a:rPr lang="en-US" altLang="zh-CN" sz="2800" b="1" dirty="0">
                <a:solidFill>
                  <a:srgbClr val="6600CC"/>
                </a:solidFill>
                <a:latin typeface="Arial Narrow" panose="020B0606020202030204" pitchFamily="34" charset="0"/>
              </a:rPr>
              <a:t>Anna Smith=AS;     Dr Wang=DW;    Wang Lin= WL</a:t>
            </a:r>
            <a:endParaRPr lang="zh-CN" altLang="en-US" sz="2800" b="1" dirty="0">
              <a:solidFill>
                <a:srgbClr val="6600CC"/>
              </a:solidFill>
              <a:latin typeface="Arial Narrow" panose="020B0606020202030204" pitchFamily="34" charset="0"/>
            </a:endParaRP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7" descr="微信图片_20191206114407"/>
          <p:cNvPicPr>
            <a:picLocks noChangeAspect="1"/>
          </p:cNvPicPr>
          <p:nvPr/>
        </p:nvPicPr>
        <p:blipFill>
          <a:blip r:embed="rId1">
            <a:clrChange>
              <a:clrFrom>
                <a:srgbClr val="FFFFFF"/>
              </a:clrFrom>
              <a:clrTo>
                <a:srgbClr val="FFFFFF">
                  <a:alpha val="0"/>
                </a:srgbClr>
              </a:clrTo>
            </a:clrChange>
            <a:grayscl/>
          </a:blip>
          <a:stretch>
            <a:fillRect/>
          </a:stretch>
        </p:blipFill>
        <p:spPr>
          <a:xfrm>
            <a:off x="2106930" y="2242820"/>
            <a:ext cx="7072630" cy="4892040"/>
          </a:xfrm>
          <a:prstGeom prst="rect">
            <a:avLst/>
          </a:prstGeom>
          <a:noFill/>
          <a:ln w="9525">
            <a:noFill/>
          </a:ln>
        </p:spPr>
      </p:pic>
      <p:sp>
        <p:nvSpPr>
          <p:cNvPr id="16" name="文本框 15"/>
          <p:cNvSpPr txBox="1"/>
          <p:nvPr/>
        </p:nvSpPr>
        <p:spPr>
          <a:xfrm>
            <a:off x="2388235" y="1610360"/>
            <a:ext cx="6886575" cy="120015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1">
                <a:ln>
                  <a:noFill/>
                </a:ln>
                <a:solidFill>
                  <a:srgbClr val="FFFFFF"/>
                </a:solidFill>
                <a:effectLst/>
                <a:uLnTx/>
                <a:uFillTx/>
                <a:latin typeface="Comic Sans MS" panose="030F0702030302020204" pitchFamily="66" charset="0"/>
                <a:ea typeface="宋体" panose="02010600030101010101" pitchFamily="2" charset="-122"/>
                <a:cs typeface="+mn-cs"/>
              </a:rPr>
              <a:t>Who do you </a:t>
            </a:r>
            <a:r>
              <a:rPr kumimoji="0" lang="zh-CN" altLang="en-US" sz="3600" b="1" i="0" u="none" strike="noStrike" kern="1200" cap="none" spc="0" normalizeH="0" baseline="0" noProof="1">
                <a:ln>
                  <a:noFill/>
                </a:ln>
                <a:solidFill>
                  <a:srgbClr val="FFFF00"/>
                </a:solidFill>
                <a:effectLst/>
                <a:uLnTx/>
                <a:uFillTx/>
                <a:latin typeface="Comic Sans MS" panose="030F0702030302020204" pitchFamily="66" charset="0"/>
                <a:ea typeface="宋体" panose="02010600030101010101" pitchFamily="2" charset="-122"/>
                <a:cs typeface="+mn-cs"/>
              </a:rPr>
              <a:t>admire</a:t>
            </a:r>
            <a:r>
              <a:rPr kumimoji="0" lang="zh-CN" altLang="en-US" sz="3600" b="1" i="0" u="none" strike="noStrike" kern="1200" cap="none" spc="0" normalizeH="0" baseline="0" noProof="1">
                <a:ln>
                  <a:noFill/>
                </a:ln>
                <a:solidFill>
                  <a:srgbClr val="FFFFFF"/>
                </a:solidFill>
                <a:effectLst/>
                <a:uLnTx/>
                <a:uFillTx/>
                <a:latin typeface="Comic Sans MS" panose="030F0702030302020204" pitchFamily="66" charset="0"/>
                <a:ea typeface="宋体" panose="02010600030101010101" pitchFamily="2" charset="-122"/>
                <a:cs typeface="+mn-cs"/>
              </a:rPr>
              <a:t> most? Why?</a:t>
            </a:r>
            <a:endParaRPr kumimoji="0" lang="zh-CN" altLang="en-US" sz="3600" b="1" i="0" u="none" strike="noStrike" kern="1200" cap="none" spc="0" normalizeH="0" baseline="0" noProof="1">
              <a:ln>
                <a:noFill/>
              </a:ln>
              <a:solidFill>
                <a:srgbClr val="FFFFFF"/>
              </a:solidFill>
              <a:effectLst/>
              <a:uLnTx/>
              <a:uFillTx/>
              <a:latin typeface="Comic Sans MS" panose="030F0702030302020204" pitchFamily="66" charset="0"/>
              <a:ea typeface="宋体" panose="02010600030101010101" pitchFamily="2" charset="-122"/>
              <a:cs typeface="+mn-cs"/>
            </a:endParaRPr>
          </a:p>
        </p:txBody>
      </p:sp>
      <p:sp>
        <p:nvSpPr>
          <p:cNvPr id="16386" name="Rectangle 2"/>
          <p:cNvSpPr>
            <a:spLocks noGrp="1"/>
          </p:cNvSpPr>
          <p:nvPr/>
        </p:nvSpPr>
        <p:spPr>
          <a:xfrm>
            <a:off x="159385" y="301625"/>
            <a:ext cx="9505950" cy="868680"/>
          </a:xfrm>
          <a:prstGeom prst="rect">
            <a:avLst/>
          </a:prstGeom>
          <a:noFill/>
          <a:ln w="9525">
            <a:noFill/>
          </a:ln>
        </p:spPr>
        <p:txBody>
          <a:bodyPr vert="horz" wrap="square" lIns="91440" tIns="45720" rIns="91440" bIns="45720" anchor="ct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panose="020B0604020202020204" pitchFamily="34" charset="0"/>
              </a:defRPr>
            </a:lvl2pPr>
            <a:lvl3pPr algn="l" rtl="0" fontAlgn="base">
              <a:spcBef>
                <a:spcPct val="0"/>
              </a:spcBef>
              <a:spcAft>
                <a:spcPct val="0"/>
              </a:spcAft>
              <a:defRPr sz="4400" b="1">
                <a:solidFill>
                  <a:srgbClr val="FFFFFF"/>
                </a:solidFill>
                <a:latin typeface="Arial" panose="020B0604020202020204" pitchFamily="34" charset="0"/>
              </a:defRPr>
            </a:lvl3pPr>
            <a:lvl4pPr algn="l" rtl="0" fontAlgn="base">
              <a:spcBef>
                <a:spcPct val="0"/>
              </a:spcBef>
              <a:spcAft>
                <a:spcPct val="0"/>
              </a:spcAft>
              <a:defRPr sz="4400" b="1">
                <a:solidFill>
                  <a:srgbClr val="FFFFFF"/>
                </a:solidFill>
                <a:latin typeface="Arial" panose="020B0604020202020204" pitchFamily="34" charset="0"/>
              </a:defRPr>
            </a:lvl4pPr>
            <a:lvl5pPr algn="l" rtl="0" fontAlgn="base">
              <a:spcBef>
                <a:spcPct val="0"/>
              </a:spcBef>
              <a:spcAft>
                <a:spcPct val="0"/>
              </a:spcAft>
              <a:defRPr sz="4400" b="1">
                <a:solidFill>
                  <a:srgbClr val="FFFFFF"/>
                </a:solidFill>
                <a:latin typeface="Arial" panose="020B0604020202020204" pitchFamily="34" charset="0"/>
              </a:defRPr>
            </a:lvl5pPr>
            <a:lvl6pPr marL="457200" algn="l" rtl="0" fontAlgn="base">
              <a:spcBef>
                <a:spcPct val="0"/>
              </a:spcBef>
              <a:spcAft>
                <a:spcPct val="0"/>
              </a:spcAft>
              <a:defRPr sz="4400" b="1">
                <a:solidFill>
                  <a:srgbClr val="FFFFFF"/>
                </a:solidFill>
                <a:latin typeface="Arial" panose="020B0604020202020204" pitchFamily="34" charset="0"/>
              </a:defRPr>
            </a:lvl6pPr>
            <a:lvl7pPr marL="914400" algn="l" rtl="0" fontAlgn="base">
              <a:spcBef>
                <a:spcPct val="0"/>
              </a:spcBef>
              <a:spcAft>
                <a:spcPct val="0"/>
              </a:spcAft>
              <a:defRPr sz="4400" b="1">
                <a:solidFill>
                  <a:srgbClr val="FFFFFF"/>
                </a:solidFill>
                <a:latin typeface="Arial" panose="020B0604020202020204" pitchFamily="34" charset="0"/>
              </a:defRPr>
            </a:lvl7pPr>
            <a:lvl8pPr marL="1371600" algn="l" rtl="0" fontAlgn="base">
              <a:spcBef>
                <a:spcPct val="0"/>
              </a:spcBef>
              <a:spcAft>
                <a:spcPct val="0"/>
              </a:spcAft>
              <a:defRPr sz="4400" b="1">
                <a:solidFill>
                  <a:srgbClr val="FFFFFF"/>
                </a:solidFill>
                <a:latin typeface="Arial" panose="020B0604020202020204" pitchFamily="34" charset="0"/>
              </a:defRPr>
            </a:lvl8pPr>
            <a:lvl9pPr marL="1828800" algn="l" rtl="0" fontAlgn="base">
              <a:spcBef>
                <a:spcPct val="0"/>
              </a:spcBef>
              <a:spcAft>
                <a:spcPct val="0"/>
              </a:spcAft>
              <a:defRPr sz="4400" b="1">
                <a:solidFill>
                  <a:srgbClr val="FFFFFF"/>
                </a:solidFill>
                <a:latin typeface="Arial" panose="020B0604020202020204" pitchFamily="34" charset="0"/>
              </a:defRPr>
            </a:lvl9pPr>
          </a:lstStyle>
          <a:p>
            <a:pPr eaLnBrk="1" hangingPunct="1"/>
            <a:br>
              <a:rPr lang="en-US" altLang="zh-CN" dirty="0">
                <a:ea typeface="宋体" panose="02010600030101010101" pitchFamily="2" charset="-122"/>
                <a:sym typeface="+mn-ea"/>
              </a:rPr>
            </a:br>
            <a:endParaRPr lang="en-US" altLang="zh-CN" dirty="0">
              <a:ea typeface="宋体" panose="02010600030101010101" pitchFamily="2" charset="-122"/>
              <a:sym typeface="+mn-ea"/>
            </a:endParaRPr>
          </a:p>
          <a:p>
            <a:pPr eaLnBrk="1" hangingPunct="1"/>
            <a:endParaRPr lang="en-US" altLang="zh-CN" dirty="0">
              <a:ea typeface="宋体" panose="02010600030101010101" pitchFamily="2" charset="-122"/>
              <a:sym typeface="+mn-ea"/>
            </a:endParaRPr>
          </a:p>
          <a:p>
            <a:pPr eaLnBrk="1" hangingPunct="1"/>
            <a:endParaRPr lang="en-US" altLang="zh-CN" dirty="0">
              <a:ea typeface="宋体" panose="02010600030101010101" pitchFamily="2" charset="-122"/>
              <a:sym typeface="+mn-ea"/>
            </a:endParaRPr>
          </a:p>
          <a:p>
            <a:pPr eaLnBrk="1" hangingPunct="1"/>
            <a:r>
              <a:rPr lang="en-US" altLang="zh-CN" sz="4000" dirty="0">
                <a:ea typeface="宋体" panose="02010600030101010101" pitchFamily="2" charset="-122"/>
                <a:sym typeface="+mn-ea"/>
              </a:rPr>
              <a:t>Post-Listening---Activity4 Speaking</a:t>
            </a:r>
            <a:endParaRPr lang="en-US" altLang="zh-CN" sz="4000" b="1" dirty="0">
              <a:ea typeface="宋体" panose="02010600030101010101" pitchFamily="2" charset="-122"/>
              <a:sym typeface="+mn-ea"/>
            </a:endParaRPr>
          </a:p>
          <a:p>
            <a:pPr eaLnBrk="1" hangingPunct="1"/>
            <a:endParaRPr lang="en-US" altLang="zh-CN" dirty="0">
              <a:ea typeface="宋体" panose="02010600030101010101" pitchFamily="2" charset="-122"/>
              <a:sym typeface="+mn-ea"/>
            </a:endParaRPr>
          </a:p>
          <a:p>
            <a:pPr eaLnBrk="1" hangingPunct="1"/>
            <a:r>
              <a:rPr lang="en-US" altLang="zh-CN" dirty="0">
                <a:ea typeface="宋体" panose="02010600030101010101" pitchFamily="2" charset="-122"/>
                <a:sym typeface="+mn-ea"/>
              </a:rPr>
              <a:t>Post</a:t>
            </a:r>
            <a:br>
              <a:rPr lang="en-US" altLang="zh-CN" dirty="0">
                <a:ea typeface="宋体" panose="02010600030101010101" pitchFamily="2" charset="-122"/>
                <a:sym typeface="+mn-ea"/>
              </a:rPr>
            </a:br>
            <a:endParaRPr lang="en-US" altLang="zh-CN" dirty="0">
              <a:ea typeface="宋体" panose="02010600030101010101" pitchFamily="2" charset="-122"/>
              <a:sym typeface="+mn-ea"/>
            </a:endParaRPr>
          </a:p>
          <a:p>
            <a:pPr eaLnBrk="1" hangingPunct="1"/>
            <a:r>
              <a:rPr lang="en-US" altLang="zh-CN">
                <a:ln>
                  <a:noFill/>
                </a:ln>
                <a:effectLst/>
                <a:uLnTx/>
                <a:uFillTx/>
                <a:latin typeface="Arial Narrow" panose="020B0606020202030204" pitchFamily="34" charset="0"/>
                <a:ea typeface="宋体" panose="02010600030101010101" pitchFamily="2" charset="-122"/>
                <a:cs typeface="+mn-cs"/>
                <a:sym typeface="+mn-ea"/>
              </a:rPr>
              <a:t>Listen</a:t>
            </a:r>
            <a:endParaRPr lang="en-US" altLang="zh-CN" dirty="0">
              <a:ea typeface="宋体" panose="02010600030101010101" pitchFamily="2" charset="-122"/>
            </a:endParaRPr>
          </a:p>
        </p:txBody>
      </p:sp>
      <p:sp>
        <p:nvSpPr>
          <p:cNvPr id="6173" name="文本框 18"/>
          <p:cNvSpPr txBox="1"/>
          <p:nvPr/>
        </p:nvSpPr>
        <p:spPr>
          <a:xfrm>
            <a:off x="2772252" y="3187276"/>
            <a:ext cx="5741541" cy="2861310"/>
          </a:xfrm>
          <a:prstGeom prst="rect">
            <a:avLst/>
          </a:prstGeom>
          <a:noFill/>
          <a:ln w="9525">
            <a:noFill/>
          </a:ln>
        </p:spPr>
        <p:txBody>
          <a:bodyPr>
            <a:spAutoFit/>
          </a:bodyPr>
          <a:p>
            <a:pPr algn="ctr"/>
            <a:endParaRPr lang="zh-CN" altLang="en-US" sz="3600" b="1" dirty="0">
              <a:solidFill>
                <a:srgbClr val="FFFF00"/>
              </a:solidFill>
              <a:latin typeface="Arial Narrow" panose="020B0606020202030204" pitchFamily="34" charset="0"/>
              <a:sym typeface="宋体" panose="02010600030101010101" pitchFamily="2" charset="-122"/>
            </a:endParaRPr>
          </a:p>
          <a:p>
            <a:pPr algn="ctr"/>
            <a:r>
              <a:rPr lang="zh-CN" altLang="en-US" sz="3600" b="1" dirty="0">
                <a:solidFill>
                  <a:srgbClr val="FFFF00"/>
                </a:solidFill>
                <a:latin typeface="Arial Narrow" panose="020B0606020202030204" pitchFamily="34" charset="0"/>
                <a:sym typeface="宋体" panose="02010600030101010101" pitchFamily="2" charset="-122"/>
              </a:rPr>
              <a:t>Zhong Nanshan</a:t>
            </a:r>
            <a:r>
              <a:rPr lang="zh-CN" altLang="en-US" sz="3600" b="1" dirty="0">
                <a:solidFill>
                  <a:schemeClr val="bg1"/>
                </a:solidFill>
                <a:latin typeface="Arial Narrow" panose="020B0606020202030204" pitchFamily="34" charset="0"/>
                <a:sym typeface="宋体" panose="02010600030101010101" pitchFamily="2" charset="-122"/>
              </a:rPr>
              <a:t> is </a:t>
            </a:r>
            <a:r>
              <a:rPr lang="en-US" altLang="zh-CN" sz="3600" b="1" dirty="0">
                <a:solidFill>
                  <a:schemeClr val="bg1"/>
                </a:solidFill>
                <a:latin typeface="Arial Narrow" panose="020B0606020202030204" pitchFamily="34" charset="0"/>
                <a:sym typeface="宋体" panose="02010600030101010101" pitchFamily="2" charset="-122"/>
              </a:rPr>
              <a:t>the person I admire most. </a:t>
            </a:r>
            <a:r>
              <a:rPr lang="en-US" altLang="zh-CN" sz="3600" b="1" dirty="0">
                <a:solidFill>
                  <a:schemeClr val="bg1"/>
                </a:solidFill>
                <a:latin typeface="Arial Narrow" panose="020B0606020202030204" pitchFamily="34" charset="0"/>
              </a:rPr>
              <a:t>Because he is t</a:t>
            </a:r>
            <a:r>
              <a:rPr lang="zh-CN" altLang="en-US" sz="3600" b="1" dirty="0">
                <a:solidFill>
                  <a:schemeClr val="bg1"/>
                </a:solidFill>
                <a:latin typeface="Arial Narrow" panose="020B0606020202030204" pitchFamily="34" charset="0"/>
              </a:rPr>
              <a:t>he hero </a:t>
            </a:r>
            <a:r>
              <a:rPr lang="en-US" altLang="zh-CN" sz="3600" b="1" dirty="0">
                <a:solidFill>
                  <a:schemeClr val="bg1"/>
                </a:solidFill>
                <a:latin typeface="Arial Narrow" panose="020B0606020202030204" pitchFamily="34" charset="0"/>
              </a:rPr>
              <a:t>in the fight against</a:t>
            </a:r>
            <a:r>
              <a:rPr lang="zh-CN" altLang="en-US" sz="3600" b="1" dirty="0">
                <a:solidFill>
                  <a:schemeClr val="bg1"/>
                </a:solidFill>
                <a:latin typeface="Arial Narrow" panose="020B0606020202030204" pitchFamily="34" charset="0"/>
              </a:rPr>
              <a:t> SARS and COVID-19</a:t>
            </a:r>
            <a:r>
              <a:rPr lang="en-US" altLang="zh-CN" sz="3600" b="1" dirty="0">
                <a:solidFill>
                  <a:schemeClr val="bg1"/>
                </a:solidFill>
                <a:latin typeface="Arial Narrow" panose="020B0606020202030204" pitchFamily="34" charset="0"/>
              </a:rPr>
              <a:t>.</a:t>
            </a:r>
            <a:endParaRPr lang="en-US" altLang="zh-CN" sz="3600" b="1" dirty="0">
              <a:solidFill>
                <a:schemeClr val="bg1"/>
              </a:solidFill>
              <a:latin typeface="Arial Narrow" panose="020B0606020202030204" pitchFamily="34" charset="0"/>
            </a:endParaRPr>
          </a:p>
        </p:txBody>
      </p:sp>
      <p:pic>
        <p:nvPicPr>
          <p:cNvPr id="30" name="Picture 32" descr="See the source image"/>
          <p:cNvPicPr>
            <a:picLocks noChangeAspect="1"/>
          </p:cNvPicPr>
          <p:nvPr/>
        </p:nvPicPr>
        <p:blipFill>
          <a:blip r:embed="rId2"/>
          <a:srcRect t="23531" b="26469"/>
          <a:stretch>
            <a:fillRect/>
          </a:stretch>
        </p:blipFill>
        <p:spPr>
          <a:xfrm>
            <a:off x="287020" y="4079558"/>
            <a:ext cx="2357438" cy="357187"/>
          </a:xfrm>
          <a:prstGeom prst="rect">
            <a:avLst/>
          </a:prstGeom>
          <a:noFill/>
          <a:ln w="9525">
            <a:noFill/>
          </a:ln>
        </p:spPr>
      </p:pic>
      <p:pic>
        <p:nvPicPr>
          <p:cNvPr id="3" name="图片 2"/>
          <p:cNvPicPr>
            <a:picLocks noChangeAspect="1"/>
          </p:cNvPicPr>
          <p:nvPr/>
        </p:nvPicPr>
        <p:blipFill>
          <a:blip r:embed="rId3" cstate="print"/>
          <a:srcRect b="5305"/>
          <a:stretch>
            <a:fillRect/>
          </a:stretch>
        </p:blipFill>
        <p:spPr>
          <a:xfrm>
            <a:off x="9021445" y="2755265"/>
            <a:ext cx="2783205" cy="3724910"/>
          </a:xfrm>
          <a:prstGeom prst="rect">
            <a:avLst/>
          </a:prstGeom>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ox(in)">
                                      <p:cBhvr>
                                        <p:cTn id="11" dur="2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3"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923925" y="2089785"/>
            <a:ext cx="11036300" cy="3569970"/>
          </a:xfrm>
          <a:prstGeom prst="roundRect">
            <a:avLst/>
          </a:prstGeom>
          <a:solidFill>
            <a:schemeClr val="accent1"/>
          </a:solidFill>
          <a:ln>
            <a:noFill/>
          </a:ln>
          <a:effectLst>
            <a:outerShdw blurRad="50800" dist="38100" dir="2700000" algn="tl" rotWithShape="0">
              <a:prstClr val="black">
                <a:alpha val="40000"/>
              </a:prstClr>
            </a:outerShdw>
          </a:effectLst>
        </p:spPr>
        <p:txBody>
          <a:bodyPr wrap="square" rtlCol="0">
            <a:noAutofit/>
          </a:bodyPr>
          <a:p>
            <a:pPr lvl="0" algn="l">
              <a:buClrTx/>
              <a:buSzTx/>
              <a:buFontTx/>
            </a:pPr>
            <a:r>
              <a:rPr lang="en-US" altLang="zh-CN" sz="3200" b="1" dirty="0">
                <a:solidFill>
                  <a:srgbClr val="002060"/>
                </a:solidFill>
                <a:latin typeface="Arial Narrow" panose="020B0606020202030204" pitchFamily="34" charset="0"/>
                <a:sym typeface="+mn-ea"/>
              </a:rPr>
              <a:t>The person I admire most is... </a:t>
            </a:r>
            <a:endParaRPr lang="en-US" altLang="zh-CN" sz="3200" b="1" dirty="0">
              <a:solidFill>
                <a:srgbClr val="002060"/>
              </a:solidFill>
              <a:latin typeface="Arial Narrow" panose="020B0606020202030204" pitchFamily="34" charset="0"/>
              <a:sym typeface="+mn-ea"/>
            </a:endParaRPr>
          </a:p>
          <a:p>
            <a:pPr lvl="0" algn="l">
              <a:buClrTx/>
              <a:buSzTx/>
              <a:buFontTx/>
            </a:pPr>
            <a:r>
              <a:rPr lang="en-US" altLang="zh-CN" sz="3200" b="1" dirty="0">
                <a:solidFill>
                  <a:srgbClr val="002060"/>
                </a:solidFill>
                <a:latin typeface="Arial Narrow" panose="020B0606020202030204" pitchFamily="34" charset="0"/>
                <a:sym typeface="+mn-ea"/>
              </a:rPr>
              <a:t>...is best known for... </a:t>
            </a:r>
            <a:endParaRPr lang="en-US" altLang="zh-CN" sz="3200" b="1" dirty="0">
              <a:solidFill>
                <a:srgbClr val="002060"/>
              </a:solidFill>
              <a:latin typeface="Arial Narrow" panose="020B0606020202030204" pitchFamily="34" charset="0"/>
              <a:sym typeface="+mn-ea"/>
            </a:endParaRPr>
          </a:p>
          <a:p>
            <a:pPr lvl="0" algn="l">
              <a:buClrTx/>
              <a:buSzTx/>
              <a:buFontTx/>
            </a:pPr>
            <a:r>
              <a:rPr lang="en-US" altLang="zh-CN" sz="3200" b="1" dirty="0">
                <a:solidFill>
                  <a:srgbClr val="002060"/>
                </a:solidFill>
                <a:latin typeface="Arial Narrow" panose="020B0606020202030204" pitchFamily="34" charset="0"/>
                <a:sym typeface="+mn-ea"/>
              </a:rPr>
              <a:t>...one of the most influential person... </a:t>
            </a:r>
            <a:endParaRPr lang="en-US" altLang="zh-CN" sz="3200" b="1" dirty="0">
              <a:solidFill>
                <a:srgbClr val="002060"/>
              </a:solidFill>
              <a:latin typeface="Arial Narrow" panose="020B0606020202030204" pitchFamily="34" charset="0"/>
              <a:sym typeface="+mn-ea"/>
            </a:endParaRPr>
          </a:p>
          <a:p>
            <a:pPr lvl="0" algn="l">
              <a:buClrTx/>
              <a:buSzTx/>
              <a:buFontTx/>
            </a:pPr>
            <a:r>
              <a:rPr lang="en-US" altLang="zh-CN" sz="3200" b="1" dirty="0">
                <a:solidFill>
                  <a:srgbClr val="002060"/>
                </a:solidFill>
                <a:latin typeface="Arial Narrow" panose="020B0606020202030204" pitchFamily="34" charset="0"/>
                <a:sym typeface="+mn-ea"/>
              </a:rPr>
              <a:t>...is seen as one of the most respectable and trusted figures in ...</a:t>
            </a:r>
            <a:endParaRPr lang="en-US" altLang="zh-CN" sz="3200" b="1" dirty="0">
              <a:solidFill>
                <a:srgbClr val="002060"/>
              </a:solidFill>
              <a:latin typeface="Arial Narrow" panose="020B0606020202030204" pitchFamily="34" charset="0"/>
              <a:sym typeface="+mn-ea"/>
            </a:endParaRPr>
          </a:p>
          <a:p>
            <a:pPr lvl="0" algn="l">
              <a:buClrTx/>
              <a:buSzTx/>
              <a:buFontTx/>
            </a:pPr>
            <a:r>
              <a:rPr lang="en-US" altLang="zh-CN" sz="3200" b="1" dirty="0">
                <a:solidFill>
                  <a:srgbClr val="002060"/>
                </a:solidFill>
                <a:latin typeface="Arial Narrow" panose="020B0606020202030204" pitchFamily="34" charset="0"/>
                <a:sym typeface="+mn-ea"/>
              </a:rPr>
              <a:t>It is he /she that ... </a:t>
            </a:r>
            <a:endParaRPr lang="en-US" altLang="zh-CN" sz="3200" b="1" dirty="0">
              <a:solidFill>
                <a:srgbClr val="002060"/>
              </a:solidFill>
              <a:latin typeface="Arial Narrow" panose="020B0606020202030204" pitchFamily="34" charset="0"/>
              <a:sym typeface="+mn-ea"/>
            </a:endParaRPr>
          </a:p>
          <a:p>
            <a:pPr lvl="0" algn="l">
              <a:buClrTx/>
              <a:buSzTx/>
              <a:buFontTx/>
            </a:pPr>
            <a:r>
              <a:rPr lang="en-US" altLang="zh-CN" sz="3200" b="1" dirty="0">
                <a:solidFill>
                  <a:srgbClr val="002060"/>
                </a:solidFill>
                <a:latin typeface="Arial Narrow" panose="020B0606020202030204" pitchFamily="34" charset="0"/>
                <a:sym typeface="+mn-ea"/>
              </a:rPr>
              <a:t>...</a:t>
            </a:r>
            <a:endParaRPr lang="en-US" altLang="zh-CN" sz="3200" b="1" dirty="0">
              <a:solidFill>
                <a:srgbClr val="002060"/>
              </a:solidFill>
              <a:latin typeface="Arial Narrow" panose="020B0606020202030204" pitchFamily="34" charset="0"/>
              <a:sym typeface="+mn-ea"/>
            </a:endParaRPr>
          </a:p>
        </p:txBody>
      </p:sp>
      <p:sp>
        <p:nvSpPr>
          <p:cNvPr id="3" name="文本框 2"/>
          <p:cNvSpPr txBox="1"/>
          <p:nvPr/>
        </p:nvSpPr>
        <p:spPr>
          <a:xfrm>
            <a:off x="3524885" y="1393825"/>
            <a:ext cx="5834380" cy="695960"/>
          </a:xfrm>
          <a:prstGeom prst="roundRect">
            <a:avLst/>
          </a:prstGeom>
          <a:gradFill>
            <a:gsLst>
              <a:gs pos="0">
                <a:srgbClr val="FE4444"/>
              </a:gs>
              <a:gs pos="100000">
                <a:srgbClr val="832B2B"/>
              </a:gs>
            </a:gsLst>
            <a:lin ang="5400000" scaled="0"/>
          </a:gradFill>
          <a:ln w="28575"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wrap="square" rtlCol="0">
            <a:noAutofit/>
          </a:bodyPr>
          <a:p>
            <a:pPr lvl="0" algn="l">
              <a:buClrTx/>
              <a:buSzTx/>
              <a:buFontTx/>
            </a:pPr>
            <a:r>
              <a:rPr lang="en-US" altLang="en-US" sz="3600" b="1" spc="-1">
                <a:solidFill>
                  <a:schemeClr val="accent1"/>
                </a:solidFill>
                <a:latin typeface="Times New Roman" panose="02020603050405020304" pitchFamily="18" charset="0"/>
                <a:cs typeface="Times New Roman" panose="02020603050405020304" pitchFamily="18" charset="0"/>
                <a:sym typeface="+mn-ea"/>
              </a:rPr>
              <a:t>     Sentences for Reference</a:t>
            </a:r>
            <a:endParaRPr lang="zh-CN" altLang="en-US" sz="3600" b="1" spc="-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5610" y="1327785"/>
            <a:ext cx="10935335" cy="5112385"/>
          </a:xfrm>
          <a:prstGeom prst="rect">
            <a:avLst/>
          </a:prstGeom>
          <a:noFill/>
          <a:ln w="28575" cmpd="sng">
            <a:solidFill>
              <a:schemeClr val="accent1">
                <a:shade val="50000"/>
              </a:schemeClr>
            </a:solidFill>
            <a:prstDash val="dashDot"/>
          </a:ln>
        </p:spPr>
        <p:txBody>
          <a:bodyPr wrap="square" rtlCol="0">
            <a:noAutofit/>
          </a:bodyPr>
          <a:lstStyle/>
          <a:p>
            <a:pPr lvl="0" algn="just">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Hello, everyone! </a:t>
            </a:r>
            <a:r>
              <a:rPr lang="en-US" altLang="en-US" sz="3600" b="1" u="sng" spc="-1">
                <a:solidFill>
                  <a:srgbClr val="C00000"/>
                </a:solidFill>
                <a:latin typeface="Times New Roman" panose="02020603050405020304" pitchFamily="18" charset="0"/>
                <a:cs typeface="Times New Roman" panose="02020603050405020304" pitchFamily="18" charset="0"/>
                <a:sym typeface="+mn-ea"/>
              </a:rPr>
              <a:t>The person I admire most is</a:t>
            </a:r>
            <a:r>
              <a:rPr lang="en-US" altLang="en-US" sz="3600" u="sng" spc="-1">
                <a:solidFill>
                  <a:schemeClr val="tx2">
                    <a:lumMod val="75000"/>
                  </a:schemeClr>
                </a:solidFill>
                <a:latin typeface="Times New Roman" panose="02020603050405020304" pitchFamily="18" charset="0"/>
                <a:cs typeface="Times New Roman" panose="02020603050405020304" pitchFamily="18" charset="0"/>
                <a:sym typeface="+mn-ea"/>
              </a:rPr>
              <a:t> </a:t>
            </a: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Dr. Zhong Nanshan,</a:t>
            </a:r>
            <a:r>
              <a:rPr lang="en-US" altLang="en-US" sz="3600" b="1" u="sng" spc="-1">
                <a:solidFill>
                  <a:srgbClr val="C00000"/>
                </a:solidFill>
                <a:latin typeface="Times New Roman" panose="02020603050405020304" pitchFamily="18" charset="0"/>
                <a:cs typeface="Times New Roman" panose="02020603050405020304" pitchFamily="18" charset="0"/>
                <a:sym typeface="+mn-ea"/>
              </a:rPr>
              <a:t> who </a:t>
            </a: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managed the SARS outbreaks in China in 2003. </a:t>
            </a:r>
            <a:r>
              <a:rPr lang="en-US" altLang="en-US" sz="3600" b="1" u="sng" spc="-1">
                <a:solidFill>
                  <a:schemeClr val="tx2">
                    <a:lumMod val="75000"/>
                  </a:schemeClr>
                </a:solidFill>
                <a:latin typeface="Times New Roman" panose="02020603050405020304" pitchFamily="18" charset="0"/>
                <a:cs typeface="Times New Roman" panose="02020603050405020304" pitchFamily="18" charset="0"/>
                <a:sym typeface="+mn-ea"/>
              </a:rPr>
              <a:t> </a:t>
            </a:r>
            <a:r>
              <a:rPr lang="en-US" altLang="en-US" sz="3600" b="1" u="sng" spc="-1">
                <a:solidFill>
                  <a:srgbClr val="C00000"/>
                </a:solidFill>
                <a:latin typeface="Times New Roman" panose="02020603050405020304" pitchFamily="18" charset="0"/>
                <a:cs typeface="Times New Roman" panose="02020603050405020304" pitchFamily="18" charset="0"/>
                <a:sym typeface="+mn-ea"/>
              </a:rPr>
              <a:t>It's he that</a:t>
            </a: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 prevented the COVID-19 from quick spread all over the country once again. Dr Zhong Nanshan took risks entering the isolated area to cure the patients,  sharing his successful experience with other  from home and abroad . </a:t>
            </a:r>
            <a:r>
              <a:rPr lang="en-US" altLang="en-US" sz="3600" b="1" u="sng" spc="-1">
                <a:solidFill>
                  <a:srgbClr val="C00000"/>
                </a:solidFill>
                <a:latin typeface="Times New Roman" panose="02020603050405020304" pitchFamily="18" charset="0"/>
                <a:cs typeface="Times New Roman" panose="02020603050405020304" pitchFamily="18" charset="0"/>
                <a:sym typeface="+mn-ea"/>
              </a:rPr>
              <a:t>He serves as a good role model and makes great contributions to society</a:t>
            </a: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 That's all. Thank you!</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p:txBody>
      </p:sp>
      <p:sp>
        <p:nvSpPr>
          <p:cNvPr id="16386" name="Rectangle 2"/>
          <p:cNvSpPr>
            <a:spLocks noGrp="1"/>
          </p:cNvSpPr>
          <p:nvPr/>
        </p:nvSpPr>
        <p:spPr>
          <a:xfrm>
            <a:off x="435610" y="301625"/>
            <a:ext cx="9505950" cy="868680"/>
          </a:xfrm>
          <a:prstGeom prst="rect">
            <a:avLst/>
          </a:prstGeom>
          <a:noFill/>
          <a:ln w="9525">
            <a:noFill/>
          </a:ln>
        </p:spPr>
        <p:txBody>
          <a:bodyPr vert="horz" wrap="square" lIns="91440" tIns="45720" rIns="91440" bIns="45720" anchor="ct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panose="020B0604020202020204" pitchFamily="34" charset="0"/>
              </a:defRPr>
            </a:lvl2pPr>
            <a:lvl3pPr algn="l" rtl="0" fontAlgn="base">
              <a:spcBef>
                <a:spcPct val="0"/>
              </a:spcBef>
              <a:spcAft>
                <a:spcPct val="0"/>
              </a:spcAft>
              <a:defRPr sz="4400" b="1">
                <a:solidFill>
                  <a:srgbClr val="FFFFFF"/>
                </a:solidFill>
                <a:latin typeface="Arial" panose="020B0604020202020204" pitchFamily="34" charset="0"/>
              </a:defRPr>
            </a:lvl3pPr>
            <a:lvl4pPr algn="l" rtl="0" fontAlgn="base">
              <a:spcBef>
                <a:spcPct val="0"/>
              </a:spcBef>
              <a:spcAft>
                <a:spcPct val="0"/>
              </a:spcAft>
              <a:defRPr sz="4400" b="1">
                <a:solidFill>
                  <a:srgbClr val="FFFFFF"/>
                </a:solidFill>
                <a:latin typeface="Arial" panose="020B0604020202020204" pitchFamily="34" charset="0"/>
              </a:defRPr>
            </a:lvl4pPr>
            <a:lvl5pPr algn="l" rtl="0" fontAlgn="base">
              <a:spcBef>
                <a:spcPct val="0"/>
              </a:spcBef>
              <a:spcAft>
                <a:spcPct val="0"/>
              </a:spcAft>
              <a:defRPr sz="4400" b="1">
                <a:solidFill>
                  <a:srgbClr val="FFFFFF"/>
                </a:solidFill>
                <a:latin typeface="Arial" panose="020B0604020202020204" pitchFamily="34" charset="0"/>
              </a:defRPr>
            </a:lvl5pPr>
            <a:lvl6pPr marL="457200" algn="l" rtl="0" fontAlgn="base">
              <a:spcBef>
                <a:spcPct val="0"/>
              </a:spcBef>
              <a:spcAft>
                <a:spcPct val="0"/>
              </a:spcAft>
              <a:defRPr sz="4400" b="1">
                <a:solidFill>
                  <a:srgbClr val="FFFFFF"/>
                </a:solidFill>
                <a:latin typeface="Arial" panose="020B0604020202020204" pitchFamily="34" charset="0"/>
              </a:defRPr>
            </a:lvl6pPr>
            <a:lvl7pPr marL="914400" algn="l" rtl="0" fontAlgn="base">
              <a:spcBef>
                <a:spcPct val="0"/>
              </a:spcBef>
              <a:spcAft>
                <a:spcPct val="0"/>
              </a:spcAft>
              <a:defRPr sz="4400" b="1">
                <a:solidFill>
                  <a:srgbClr val="FFFFFF"/>
                </a:solidFill>
                <a:latin typeface="Arial" panose="020B0604020202020204" pitchFamily="34" charset="0"/>
              </a:defRPr>
            </a:lvl7pPr>
            <a:lvl8pPr marL="1371600" algn="l" rtl="0" fontAlgn="base">
              <a:spcBef>
                <a:spcPct val="0"/>
              </a:spcBef>
              <a:spcAft>
                <a:spcPct val="0"/>
              </a:spcAft>
              <a:defRPr sz="4400" b="1">
                <a:solidFill>
                  <a:srgbClr val="FFFFFF"/>
                </a:solidFill>
                <a:latin typeface="Arial" panose="020B0604020202020204" pitchFamily="34" charset="0"/>
              </a:defRPr>
            </a:lvl8pPr>
            <a:lvl9pPr marL="1828800" algn="l" rtl="0" fontAlgn="base">
              <a:spcBef>
                <a:spcPct val="0"/>
              </a:spcBef>
              <a:spcAft>
                <a:spcPct val="0"/>
              </a:spcAft>
              <a:defRPr sz="4400" b="1">
                <a:solidFill>
                  <a:srgbClr val="FFFFFF"/>
                </a:solidFill>
                <a:latin typeface="Arial" panose="020B0604020202020204" pitchFamily="34" charset="0"/>
              </a:defRPr>
            </a:lvl9pPr>
          </a:lstStyle>
          <a:p>
            <a:pPr eaLnBrk="1" hangingPunct="1"/>
            <a:br>
              <a:rPr lang="en-US" altLang="zh-CN" sz="4000" dirty="0">
                <a:ea typeface="宋体" panose="02010600030101010101" pitchFamily="2" charset="-122"/>
                <a:sym typeface="+mn-ea"/>
              </a:rPr>
            </a:br>
            <a:r>
              <a:rPr lang="en-US" altLang="en-US" sz="4000" spc="-1">
                <a:solidFill>
                  <a:srgbClr val="FF0000"/>
                </a:solidFill>
                <a:latin typeface="Times New Roman" panose="02020603050405020304" pitchFamily="18" charset="0"/>
                <a:cs typeface="Times New Roman" panose="02020603050405020304" pitchFamily="18" charset="0"/>
                <a:sym typeface="+mn-ea"/>
              </a:rPr>
              <a:t>  Sample</a:t>
            </a:r>
            <a:endParaRPr lang="en-US" altLang="en-US" b="1" spc="-1">
              <a:solidFill>
                <a:srgbClr val="FF0000"/>
              </a:solidFill>
              <a:latin typeface="Times New Roman" panose="02020603050405020304" pitchFamily="18" charset="0"/>
              <a:cs typeface="Times New Roman" panose="02020603050405020304" pitchFamily="18" charset="0"/>
              <a:sym typeface="+mn-ea"/>
            </a:endParaRPr>
          </a:p>
          <a:p>
            <a:pPr eaLnBrk="1" hangingPunct="1"/>
            <a:endParaRPr lang="en-US" altLang="zh-CN" dirty="0">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8308" y="309880"/>
            <a:ext cx="8762365" cy="706755"/>
          </a:xfrm>
          <a:prstGeom prst="rect">
            <a:avLst/>
          </a:prstGeom>
          <a:noFill/>
        </p:spPr>
        <p:txBody>
          <a:bodyPr wrap="none" rtlCol="0" anchor="t">
            <a:spAutoFit/>
          </a:bodyPr>
          <a:p>
            <a:r>
              <a:rPr lang="en-US" altLang="zh-CN" sz="4000" b="1" dirty="0">
                <a:solidFill>
                  <a:srgbClr val="FFFFFF"/>
                </a:solidFill>
                <a:latin typeface="+mj-lt"/>
                <a:ea typeface="宋体" panose="02010600030101010101" pitchFamily="2" charset="-122"/>
                <a:cs typeface="+mj-cs"/>
                <a:sym typeface="+mn-ea"/>
              </a:rPr>
              <a:t>Post-Listening---Activity5  Dialogue</a:t>
            </a:r>
            <a:endParaRPr lang="en-US" altLang="zh-CN" sz="4000" b="1" dirty="0">
              <a:solidFill>
                <a:srgbClr val="FFFFFF"/>
              </a:solidFill>
              <a:latin typeface="+mj-lt"/>
              <a:ea typeface="宋体" panose="02010600030101010101" pitchFamily="2" charset="-122"/>
              <a:cs typeface="+mj-cs"/>
            </a:endParaRPr>
          </a:p>
        </p:txBody>
      </p:sp>
      <p:sp>
        <p:nvSpPr>
          <p:cNvPr id="4" name="文本框 3"/>
          <p:cNvSpPr txBox="1"/>
          <p:nvPr/>
        </p:nvSpPr>
        <p:spPr>
          <a:xfrm>
            <a:off x="309245" y="1074420"/>
            <a:ext cx="11882755" cy="1247775"/>
          </a:xfrm>
          <a:prstGeom prst="rect">
            <a:avLst/>
          </a:prstGeom>
          <a:noFill/>
        </p:spPr>
        <p:txBody>
          <a:bodyPr wrap="square" rtlCol="0">
            <a:noAutofit/>
          </a:bodyPr>
          <a:p>
            <a:pPr lvl="0" algn="just">
              <a:buClrTx/>
              <a:buSzTx/>
              <a:buFontTx/>
            </a:pPr>
            <a:r>
              <a:rPr lang="en-US" altLang="zh-CN" sz="2800" b="1">
                <a:ln>
                  <a:noFill/>
                </a:ln>
                <a:solidFill>
                  <a:schemeClr val="tx2"/>
                </a:solidFill>
                <a:effectLst/>
                <a:uLnTx/>
                <a:uFillTx/>
                <a:latin typeface="Arial Narrow" panose="020B0606020202030204" pitchFamily="34" charset="0"/>
                <a:ea typeface="宋体" panose="02010600030101010101" pitchFamily="2" charset="-122"/>
                <a:sym typeface="+mn-ea"/>
              </a:rPr>
              <a:t>Brainstorm the names of some great people and discuss what makes them great .Try to use the following language fillers to give yourself time to think and make a dialogue with your partner.</a:t>
            </a:r>
            <a:endParaRPr lang="en-US" altLang="zh-CN" sz="2800" b="1">
              <a:ln>
                <a:noFill/>
              </a:ln>
              <a:solidFill>
                <a:schemeClr val="tx2"/>
              </a:solidFill>
              <a:effectLst/>
              <a:uLnTx/>
              <a:uFillTx/>
              <a:latin typeface="Arial Narrow" panose="020B0606020202030204" pitchFamily="34" charset="0"/>
              <a:ea typeface="宋体" panose="02010600030101010101" pitchFamily="2" charset="-122"/>
              <a:sym typeface="+mn-ea"/>
            </a:endParaRPr>
          </a:p>
        </p:txBody>
      </p:sp>
      <p:sp>
        <p:nvSpPr>
          <p:cNvPr id="3" name="文本框 2"/>
          <p:cNvSpPr txBox="1"/>
          <p:nvPr/>
        </p:nvSpPr>
        <p:spPr>
          <a:xfrm>
            <a:off x="3792220" y="2322195"/>
            <a:ext cx="4607560" cy="695960"/>
          </a:xfrm>
          <a:prstGeom prst="roundRect">
            <a:avLst/>
          </a:prstGeom>
          <a:noFill/>
        </p:spPr>
        <p:style>
          <a:lnRef idx="2">
            <a:schemeClr val="accent1"/>
          </a:lnRef>
          <a:fillRef idx="1">
            <a:schemeClr val="lt1"/>
          </a:fillRef>
          <a:effectRef idx="0">
            <a:schemeClr val="accent1"/>
          </a:effectRef>
          <a:fontRef idx="minor">
            <a:schemeClr val="dk1"/>
          </a:fontRef>
        </p:style>
        <p:txBody>
          <a:bodyPr wrap="square" rtlCol="0">
            <a:noAutofit/>
          </a:bodyPr>
          <a:p>
            <a:pPr lvl="0" algn="l">
              <a:buClrTx/>
              <a:buSzTx/>
              <a:buFontTx/>
            </a:pPr>
            <a:r>
              <a:rPr lang="en-US" altLang="en-US" sz="3600" b="1" spc="-1">
                <a:solidFill>
                  <a:schemeClr val="accent1"/>
                </a:solidFill>
                <a:latin typeface="Times New Roman" panose="02020603050405020304" pitchFamily="18" charset="0"/>
                <a:cs typeface="Times New Roman" panose="02020603050405020304" pitchFamily="18" charset="0"/>
                <a:sym typeface="+mn-ea"/>
              </a:rPr>
              <a:t> </a:t>
            </a:r>
            <a:r>
              <a:rPr lang="en-US" altLang="en-US" sz="3200" b="1" spc="-1">
                <a:solidFill>
                  <a:schemeClr val="accent1"/>
                </a:solidFill>
                <a:latin typeface="Times New Roman" panose="02020603050405020304" pitchFamily="18" charset="0"/>
                <a:cs typeface="Times New Roman" panose="02020603050405020304" pitchFamily="18" charset="0"/>
                <a:sym typeface="+mn-ea"/>
              </a:rPr>
              <a:t>Giving time to think</a:t>
            </a:r>
            <a:endParaRPr lang="en-US" altLang="en-US" sz="3200" b="1" spc="-1">
              <a:solidFill>
                <a:schemeClr val="accent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884555" y="3018155"/>
            <a:ext cx="10422890" cy="3569970"/>
          </a:xfrm>
          <a:prstGeom prst="roundRect">
            <a:avLst/>
          </a:prstGeom>
          <a:solidFill>
            <a:schemeClr val="accent1"/>
          </a:solidFill>
          <a:ln>
            <a:noFill/>
          </a:ln>
          <a:effectLst>
            <a:outerShdw blurRad="50800" dist="38100" dir="2700000" algn="tl" rotWithShape="0">
              <a:prstClr val="black">
                <a:alpha val="40000"/>
              </a:prstClr>
            </a:outerShdw>
          </a:effectLst>
        </p:spPr>
        <p:txBody>
          <a:bodyPr wrap="square" rtlCol="0">
            <a:noAutofit/>
          </a:bodyPr>
          <a:p>
            <a:pPr lvl="0" algn="l">
              <a:buClrTx/>
              <a:buSzTx/>
              <a:buFontTx/>
            </a:pPr>
            <a:r>
              <a:rPr lang="en-US" altLang="en-US" sz="2800" spc="-1">
                <a:solidFill>
                  <a:schemeClr val="tx2"/>
                </a:solidFill>
                <a:latin typeface="Times New Roman" panose="02020603050405020304" pitchFamily="18" charset="0"/>
                <a:cs typeface="Times New Roman" panose="02020603050405020304" pitchFamily="18" charset="0"/>
                <a:sym typeface="+mn-ea"/>
              </a:rPr>
              <a:t>(Er/Oh/Um,) let me see/think ...			Right./Sure.</a:t>
            </a:r>
            <a:endParaRPr lang="en-US" altLang="en-US" sz="2800" spc="-1">
              <a:solidFill>
                <a:schemeClr val="tx2"/>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2800" spc="-1">
                <a:solidFill>
                  <a:schemeClr val="tx2"/>
                </a:solidFill>
                <a:latin typeface="Times New Roman" panose="02020603050405020304" pitchFamily="18" charset="0"/>
                <a:cs typeface="Times New Roman" panose="02020603050405020304" pitchFamily="18" charset="0"/>
                <a:sym typeface="+mn-ea"/>
              </a:rPr>
              <a:t>Well, er,....						Really?</a:t>
            </a:r>
            <a:br>
              <a:rPr lang="en-US" altLang="en-US" sz="2800" spc="-1">
                <a:solidFill>
                  <a:schemeClr val="tx2"/>
                </a:solidFill>
                <a:latin typeface="Times New Roman" panose="02020603050405020304" pitchFamily="18" charset="0"/>
                <a:cs typeface="Times New Roman" panose="02020603050405020304" pitchFamily="18" charset="0"/>
                <a:sym typeface="+mn-ea"/>
              </a:rPr>
            </a:br>
            <a:r>
              <a:rPr lang="en-US" altLang="en-US" sz="2800" spc="-1">
                <a:solidFill>
                  <a:schemeClr val="tx2"/>
                </a:solidFill>
                <a:latin typeface="Times New Roman" panose="02020603050405020304" pitchFamily="18" charset="0"/>
                <a:cs typeface="Times New Roman" panose="02020603050405020304" pitchFamily="18" charset="0"/>
                <a:sym typeface="+mn-ea"/>
              </a:rPr>
              <a:t>Anyway, ...						Well, I guess, ...</a:t>
            </a:r>
            <a:endParaRPr lang="en-US" altLang="en-US" sz="2800" spc="-1">
              <a:solidFill>
                <a:schemeClr val="tx2"/>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2800" spc="-1">
                <a:solidFill>
                  <a:schemeClr val="tx2"/>
                </a:solidFill>
                <a:latin typeface="Times New Roman" panose="02020603050405020304" pitchFamily="18" charset="0"/>
                <a:cs typeface="Times New Roman" panose="02020603050405020304" pitchFamily="18" charset="0"/>
                <a:sym typeface="+mn-ea"/>
              </a:rPr>
              <a:t>Just a moment.					You see/know, ...</a:t>
            </a:r>
            <a:endParaRPr lang="en-US" altLang="en-US" sz="2800" spc="-1">
              <a:solidFill>
                <a:schemeClr val="tx2"/>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2800" spc="-1">
                <a:solidFill>
                  <a:schemeClr val="tx2"/>
                </a:solidFill>
                <a:latin typeface="Times New Roman" panose="02020603050405020304" pitchFamily="18" charset="0"/>
                <a:cs typeface="Times New Roman" panose="02020603050405020304" pitchFamily="18" charset="0"/>
                <a:sym typeface="+mn-ea"/>
              </a:rPr>
              <a:t>Hang on a second.				     	So, ...</a:t>
            </a:r>
            <a:endParaRPr lang="en-US" altLang="en-US" sz="2800" spc="-1">
              <a:solidFill>
                <a:schemeClr val="tx2"/>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2800" spc="-1">
                <a:solidFill>
                  <a:schemeClr val="tx2"/>
                </a:solidFill>
                <a:latin typeface="Times New Roman" panose="02020603050405020304" pitchFamily="18" charset="0"/>
                <a:cs typeface="Times New Roman" panose="02020603050405020304" pitchFamily="18" charset="0"/>
                <a:sym typeface="+mn-ea"/>
              </a:rPr>
              <a:t>May I think about that for a moment?		I've nealy got it, er, ...</a:t>
            </a:r>
            <a:endParaRPr lang="en-US" altLang="en-US" sz="2800" spc="-1">
              <a:solidFill>
                <a:schemeClr val="tx2"/>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2800" spc="-1">
                <a:solidFill>
                  <a:schemeClr val="tx2"/>
                </a:solidFill>
                <a:latin typeface="Times New Roman" panose="02020603050405020304" pitchFamily="18" charset="0"/>
                <a:cs typeface="Times New Roman" panose="02020603050405020304" pitchFamily="18" charset="0"/>
                <a:sym typeface="+mn-ea"/>
              </a:rPr>
              <a:t>How can/shall/should I put this/it?   Well, it's on the tip of my tongue.</a:t>
            </a:r>
            <a:endParaRPr lang="en-US" altLang="en-US" sz="2800" spc="-1">
              <a:solidFill>
                <a:schemeClr val="tx2"/>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387" name="Group 3"/>
          <p:cNvGrpSpPr/>
          <p:nvPr/>
        </p:nvGrpSpPr>
        <p:grpSpPr>
          <a:xfrm>
            <a:off x="4962525" y="3880485"/>
            <a:ext cx="5535930" cy="688975"/>
            <a:chOff x="720" y="1392"/>
            <a:chExt cx="4058" cy="480"/>
          </a:xfrm>
        </p:grpSpPr>
        <p:sp>
          <p:nvSpPr>
            <p:cNvPr id="7172"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p>
              <a:endParaRPr lang="zh-CN" altLang="en-US" dirty="0">
                <a:latin typeface="Arial" panose="020B0604020202020204" pitchFamily="34" charset="0"/>
              </a:endParaRPr>
            </a:p>
          </p:txBody>
        </p:sp>
        <p:grpSp>
          <p:nvGrpSpPr>
            <p:cNvPr id="16417" name="Group 5"/>
            <p:cNvGrpSpPr/>
            <p:nvPr/>
          </p:nvGrpSpPr>
          <p:grpSpPr>
            <a:xfrm>
              <a:off x="730" y="1407"/>
              <a:ext cx="4043" cy="444"/>
              <a:chOff x="744" y="1407"/>
              <a:chExt cx="3988" cy="444"/>
            </a:xfrm>
          </p:grpSpPr>
          <p:sp>
            <p:nvSpPr>
              <p:cNvPr id="7174"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p>
                <a:endParaRPr lang="zh-CN" altLang="en-US" dirty="0">
                  <a:latin typeface="Arial" panose="020B0604020202020204" pitchFamily="34" charset="0"/>
                </a:endParaRPr>
              </a:p>
            </p:txBody>
          </p:sp>
          <p:sp>
            <p:nvSpPr>
              <p:cNvPr id="7175"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p>
                <a:endParaRPr lang="zh-CN" altLang="en-US" dirty="0">
                  <a:latin typeface="Arial" panose="020B0604020202020204" pitchFamily="34" charset="0"/>
                </a:endParaRPr>
              </a:p>
            </p:txBody>
          </p:sp>
        </p:grpSp>
      </p:grpSp>
      <p:grpSp>
        <p:nvGrpSpPr>
          <p:cNvPr id="16390" name="Group 18"/>
          <p:cNvGrpSpPr/>
          <p:nvPr/>
        </p:nvGrpSpPr>
        <p:grpSpPr>
          <a:xfrm>
            <a:off x="3829685" y="3004185"/>
            <a:ext cx="5311775" cy="688975"/>
            <a:chOff x="720" y="1392"/>
            <a:chExt cx="4058" cy="480"/>
          </a:xfrm>
        </p:grpSpPr>
        <p:sp>
          <p:nvSpPr>
            <p:cNvPr id="7187" name="AutoShape 19"/>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ln>
            <a:effectLst/>
          </p:spPr>
          <p:txBody>
            <a:bodyPr wrap="none" anchor="ctr"/>
            <a:p>
              <a:endParaRPr lang="zh-CN" altLang="en-US" dirty="0">
                <a:latin typeface="Arial" panose="020B0604020202020204" pitchFamily="34" charset="0"/>
              </a:endParaRPr>
            </a:p>
          </p:txBody>
        </p:sp>
        <p:grpSp>
          <p:nvGrpSpPr>
            <p:cNvPr id="16405" name="Group 20"/>
            <p:cNvGrpSpPr/>
            <p:nvPr/>
          </p:nvGrpSpPr>
          <p:grpSpPr>
            <a:xfrm>
              <a:off x="730" y="1407"/>
              <a:ext cx="4043" cy="444"/>
              <a:chOff x="744" y="1407"/>
              <a:chExt cx="3988" cy="444"/>
            </a:xfrm>
          </p:grpSpPr>
          <p:sp>
            <p:nvSpPr>
              <p:cNvPr id="7189" name="AutoShape 21"/>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w="9525">
                <a:noFill/>
                <a:round/>
              </a:ln>
              <a:effectLst/>
            </p:spPr>
            <p:txBody>
              <a:bodyPr wrap="none" anchor="ctr"/>
              <a:p>
                <a:endParaRPr lang="zh-CN" altLang="en-US" dirty="0">
                  <a:latin typeface="Arial" panose="020B0604020202020204" pitchFamily="34" charset="0"/>
                </a:endParaRPr>
              </a:p>
            </p:txBody>
          </p:sp>
          <p:sp>
            <p:nvSpPr>
              <p:cNvPr id="7190" name="AutoShape 22"/>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w="9525">
                <a:noFill/>
                <a:round/>
              </a:ln>
              <a:effectLst/>
            </p:spPr>
            <p:txBody>
              <a:bodyPr wrap="none" anchor="ctr"/>
              <a:p>
                <a:endParaRPr lang="zh-CN" altLang="en-US" dirty="0">
                  <a:latin typeface="Arial" panose="020B0604020202020204" pitchFamily="34" charset="0"/>
                </a:endParaRPr>
              </a:p>
            </p:txBody>
          </p:sp>
        </p:grpSp>
      </p:grpSp>
      <p:sp>
        <p:nvSpPr>
          <p:cNvPr id="42" name="CustomShape 2"/>
          <p:cNvSpPr/>
          <p:nvPr/>
        </p:nvSpPr>
        <p:spPr>
          <a:xfrm>
            <a:off x="1665605" y="2363470"/>
            <a:ext cx="8860790" cy="704215"/>
          </a:xfrm>
          <a:prstGeom prst="rect">
            <a:avLst/>
          </a:prstGeom>
          <a:noFill/>
          <a:ln>
            <a:noFill/>
          </a:ln>
        </p:spPr>
        <p:style>
          <a:lnRef idx="0">
            <a:srgbClr val="FFFFFF"/>
          </a:lnRef>
          <a:fillRef idx="0">
            <a:srgbClr val="FFFFFF"/>
          </a:fillRef>
          <a:effectRef idx="0">
            <a:srgbClr val="FFFFFF"/>
          </a:effectRef>
          <a:fontRef idx="minor"/>
        </p:style>
        <p:txBody>
          <a:bodyPr wrap="square" lIns="90000" tIns="45000" rIns="90000" bIns="45000">
            <a:spAutoFit/>
          </a:bodyPr>
          <a:p>
            <a:pPr>
              <a:lnSpc>
                <a:spcPct val="100000"/>
              </a:lnSpc>
            </a:pPr>
            <a:r>
              <a:rPr lang="en-US" altLang="en-US" sz="4000" b="1" strike="noStrike" spc="-1">
                <a:solidFill>
                  <a:srgbClr val="FF0000"/>
                </a:solidFill>
                <a:latin typeface="Times New Roman" panose="02020603050405020304" pitchFamily="18" charset="0"/>
                <a:cs typeface="Times New Roman" panose="02020603050405020304" pitchFamily="18" charset="0"/>
              </a:rPr>
              <a:t>Unit 1 People of achievement</a:t>
            </a:r>
            <a:endParaRPr lang="en-US" altLang="en-US" sz="4000" b="1" strike="noStrike" spc="-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CustomShape 3"/>
          <p:cNvSpPr/>
          <p:nvPr/>
        </p:nvSpPr>
        <p:spPr>
          <a:xfrm>
            <a:off x="2060575" y="3004185"/>
            <a:ext cx="8607425" cy="2797175"/>
          </a:xfrm>
          <a:prstGeom prst="rect">
            <a:avLst/>
          </a:prstGeom>
          <a:noFill/>
          <a:ln>
            <a:noFill/>
          </a:ln>
        </p:spPr>
        <p:style>
          <a:lnRef idx="0">
            <a:srgbClr val="FFFFFF"/>
          </a:lnRef>
          <a:fillRef idx="0">
            <a:srgbClr val="FFFFFF"/>
          </a:fillRef>
          <a:effectRef idx="0">
            <a:srgbClr val="FFFFFF"/>
          </a:effectRef>
          <a:fontRef idx="minor"/>
        </p:style>
        <p:txBody>
          <a:bodyPr wrap="square" lIns="90000" tIns="45000" rIns="90000" bIns="45000">
            <a:spAutoFit/>
          </a:bodyPr>
          <a:p>
            <a:pPr algn="ctr">
              <a:lnSpc>
                <a:spcPct val="100000"/>
              </a:lnSpc>
              <a:buClrTx/>
              <a:buSzTx/>
              <a:buNone/>
            </a:pPr>
            <a:r>
              <a:rPr lang="en-US" altLang="en-US" sz="2800" b="1" strike="noStrike" spc="-1">
                <a:solidFill>
                  <a:srgbClr val="FF0000"/>
                </a:solidFill>
                <a:latin typeface="Times New Roman" panose="02020603050405020304" pitchFamily="18" charset="0"/>
                <a:cs typeface="Times New Roman" panose="02020603050405020304" pitchFamily="18" charset="0"/>
              </a:rPr>
              <a:t>Period 3 Using language</a:t>
            </a:r>
            <a:r>
              <a:rPr lang="en-US" sz="3200" b="1" strike="noStrike" spc="-1">
                <a:solidFill>
                  <a:schemeClr val="accent1"/>
                </a:solidFill>
                <a:latin typeface="宋体" panose="02010600030101010101" pitchFamily="2" charset="-122"/>
                <a:ea typeface="宋体" panose="02010600030101010101" pitchFamily="2" charset="-122"/>
              </a:rPr>
              <a:t>            </a:t>
            </a:r>
            <a:endParaRPr lang="en-US" sz="3200" b="1" strike="noStrike" spc="-1">
              <a:solidFill>
                <a:schemeClr val="accent1"/>
              </a:solidFill>
              <a:latin typeface="宋体" panose="02010600030101010101" pitchFamily="2" charset="-122"/>
              <a:ea typeface="宋体" panose="02010600030101010101" pitchFamily="2" charset="-122"/>
            </a:endParaRPr>
          </a:p>
          <a:p>
            <a:pPr>
              <a:lnSpc>
                <a:spcPct val="100000"/>
              </a:lnSpc>
            </a:pPr>
            <a:r>
              <a:rPr lang="en-US" sz="3200" b="1" strike="noStrike" spc="-1">
                <a:solidFill>
                  <a:schemeClr val="accent1"/>
                </a:solidFill>
                <a:latin typeface="宋体" panose="02010600030101010101" pitchFamily="2" charset="-122"/>
                <a:ea typeface="宋体" panose="02010600030101010101" pitchFamily="2" charset="-122"/>
              </a:rPr>
              <a:t>             </a:t>
            </a:r>
            <a:endParaRPr lang="en-US" sz="3200" b="1" strike="noStrike" spc="-1">
              <a:solidFill>
                <a:schemeClr val="accent1"/>
              </a:solidFill>
              <a:latin typeface="宋体" panose="02010600030101010101" pitchFamily="2" charset="-122"/>
              <a:ea typeface="宋体" panose="02010600030101010101" pitchFamily="2" charset="-122"/>
            </a:endParaRPr>
          </a:p>
          <a:p>
            <a:pPr>
              <a:lnSpc>
                <a:spcPct val="100000"/>
              </a:lnSpc>
            </a:pPr>
            <a:r>
              <a:rPr lang="en-US" sz="3200" b="1" strike="noStrike" spc="-1">
                <a:solidFill>
                  <a:schemeClr val="accent1"/>
                </a:solidFill>
                <a:latin typeface="宋体" panose="02010600030101010101" pitchFamily="2" charset="-122"/>
                <a:ea typeface="宋体" panose="02010600030101010101" pitchFamily="2" charset="-122"/>
              </a:rPr>
              <a:t>             </a:t>
            </a:r>
            <a:r>
              <a:rPr lang="en-US" altLang="en-US" sz="2800" b="1" spc="-1">
                <a:latin typeface="Times New Roman" panose="02020603050405020304" pitchFamily="18" charset="0"/>
                <a:cs typeface="Times New Roman" panose="02020603050405020304" pitchFamily="18" charset="0"/>
                <a:sym typeface="+mn-ea"/>
              </a:rPr>
              <a:t>--Explore the meaning  of greatness</a:t>
            </a:r>
            <a:endParaRPr lang="en-US" altLang="en-US" sz="4000" b="1" spc="-1">
              <a:solidFill>
                <a:schemeClr val="tx1"/>
              </a:solidFill>
              <a:latin typeface="Times New Roman" panose="02020603050405020304" pitchFamily="18" charset="0"/>
              <a:cs typeface="Times New Roman" panose="02020603050405020304" pitchFamily="18" charset="0"/>
              <a:sym typeface="+mn-ea"/>
            </a:endParaRPr>
          </a:p>
          <a:p>
            <a:pPr>
              <a:lnSpc>
                <a:spcPct val="100000"/>
              </a:lnSpc>
            </a:pPr>
            <a:r>
              <a:rPr lang="en-US" sz="4000" b="1" strike="noStrike" spc="-1">
                <a:solidFill>
                  <a:srgbClr val="FF0000"/>
                </a:solidFill>
                <a:latin typeface="宋体" panose="02010600030101010101" pitchFamily="2" charset="-122"/>
                <a:ea typeface="宋体" panose="02010600030101010101" pitchFamily="2" charset="-122"/>
              </a:rPr>
              <a:t> </a:t>
            </a:r>
            <a:endParaRPr lang="en-US" sz="4000" b="1" strike="noStrike" spc="-1">
              <a:latin typeface="宋体" panose="02010600030101010101" pitchFamily="2" charset="-122"/>
              <a:ea typeface="宋体" panose="02010600030101010101" pitchFamily="2" charset="-122"/>
            </a:endParaRPr>
          </a:p>
          <a:p>
            <a:pPr>
              <a:lnSpc>
                <a:spcPct val="100000"/>
              </a:lnSpc>
            </a:pPr>
            <a:r>
              <a:rPr lang="en-US" sz="4000" b="1" strike="noStrike" spc="-1">
                <a:solidFill>
                  <a:srgbClr val="FF0000"/>
                </a:solidFill>
                <a:latin typeface="宋体" panose="02010600030101010101" pitchFamily="2" charset="-122"/>
                <a:ea typeface="宋体" panose="02010600030101010101" pitchFamily="2" charset="-122"/>
              </a:rPr>
              <a:t>        </a:t>
            </a:r>
            <a:endParaRPr lang="en-US" sz="4000" b="1" strike="noStrike" spc="-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0" fill="hold"/>
                                        <p:tgtEl>
                                          <p:spTgt spid="43"/>
                                        </p:tgtEl>
                                        <p:attrNameLst>
                                          <p:attrName>ppt_x</p:attrName>
                                        </p:attrNameLst>
                                      </p:cBhvr>
                                      <p:tavLst>
                                        <p:tav tm="0">
                                          <p:val>
                                            <p:strVal val="#ppt_x"/>
                                          </p:val>
                                        </p:tav>
                                        <p:tav tm="100000">
                                          <p:val>
                                            <p:strVal val="#ppt_x"/>
                                          </p:val>
                                        </p:tav>
                                      </p:tavLst>
                                    </p:anim>
                                    <p:anim calcmode="lin" valueType="num">
                                      <p:cBhvr additive="base">
                                        <p:cTn id="14" dur="5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nvSpPr>
        <p:spPr>
          <a:xfrm>
            <a:off x="435610" y="301625"/>
            <a:ext cx="9505950" cy="868680"/>
          </a:xfrm>
          <a:prstGeom prst="rect">
            <a:avLst/>
          </a:prstGeom>
          <a:noFill/>
          <a:ln w="9525">
            <a:noFill/>
          </a:ln>
        </p:spPr>
        <p:txBody>
          <a:bodyPr vert="horz" wrap="square" lIns="91440" tIns="45720" rIns="91440" bIns="45720" anchor="ct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panose="020B0604020202020204" pitchFamily="34" charset="0"/>
              </a:defRPr>
            </a:lvl2pPr>
            <a:lvl3pPr algn="l" rtl="0" fontAlgn="base">
              <a:spcBef>
                <a:spcPct val="0"/>
              </a:spcBef>
              <a:spcAft>
                <a:spcPct val="0"/>
              </a:spcAft>
              <a:defRPr sz="4400" b="1">
                <a:solidFill>
                  <a:srgbClr val="FFFFFF"/>
                </a:solidFill>
                <a:latin typeface="Arial" panose="020B0604020202020204" pitchFamily="34" charset="0"/>
              </a:defRPr>
            </a:lvl3pPr>
            <a:lvl4pPr algn="l" rtl="0" fontAlgn="base">
              <a:spcBef>
                <a:spcPct val="0"/>
              </a:spcBef>
              <a:spcAft>
                <a:spcPct val="0"/>
              </a:spcAft>
              <a:defRPr sz="4400" b="1">
                <a:solidFill>
                  <a:srgbClr val="FFFFFF"/>
                </a:solidFill>
                <a:latin typeface="Arial" panose="020B0604020202020204" pitchFamily="34" charset="0"/>
              </a:defRPr>
            </a:lvl4pPr>
            <a:lvl5pPr algn="l" rtl="0" fontAlgn="base">
              <a:spcBef>
                <a:spcPct val="0"/>
              </a:spcBef>
              <a:spcAft>
                <a:spcPct val="0"/>
              </a:spcAft>
              <a:defRPr sz="4400" b="1">
                <a:solidFill>
                  <a:srgbClr val="FFFFFF"/>
                </a:solidFill>
                <a:latin typeface="Arial" panose="020B0604020202020204" pitchFamily="34" charset="0"/>
              </a:defRPr>
            </a:lvl5pPr>
            <a:lvl6pPr marL="457200" algn="l" rtl="0" fontAlgn="base">
              <a:spcBef>
                <a:spcPct val="0"/>
              </a:spcBef>
              <a:spcAft>
                <a:spcPct val="0"/>
              </a:spcAft>
              <a:defRPr sz="4400" b="1">
                <a:solidFill>
                  <a:srgbClr val="FFFFFF"/>
                </a:solidFill>
                <a:latin typeface="Arial" panose="020B0604020202020204" pitchFamily="34" charset="0"/>
              </a:defRPr>
            </a:lvl6pPr>
            <a:lvl7pPr marL="914400" algn="l" rtl="0" fontAlgn="base">
              <a:spcBef>
                <a:spcPct val="0"/>
              </a:spcBef>
              <a:spcAft>
                <a:spcPct val="0"/>
              </a:spcAft>
              <a:defRPr sz="4400" b="1">
                <a:solidFill>
                  <a:srgbClr val="FFFFFF"/>
                </a:solidFill>
                <a:latin typeface="Arial" panose="020B0604020202020204" pitchFamily="34" charset="0"/>
              </a:defRPr>
            </a:lvl7pPr>
            <a:lvl8pPr marL="1371600" algn="l" rtl="0" fontAlgn="base">
              <a:spcBef>
                <a:spcPct val="0"/>
              </a:spcBef>
              <a:spcAft>
                <a:spcPct val="0"/>
              </a:spcAft>
              <a:defRPr sz="4400" b="1">
                <a:solidFill>
                  <a:srgbClr val="FFFFFF"/>
                </a:solidFill>
                <a:latin typeface="Arial" panose="020B0604020202020204" pitchFamily="34" charset="0"/>
              </a:defRPr>
            </a:lvl8pPr>
            <a:lvl9pPr marL="1828800" algn="l" rtl="0" fontAlgn="base">
              <a:spcBef>
                <a:spcPct val="0"/>
              </a:spcBef>
              <a:spcAft>
                <a:spcPct val="0"/>
              </a:spcAft>
              <a:defRPr sz="4400" b="1">
                <a:solidFill>
                  <a:srgbClr val="FFFFFF"/>
                </a:solidFill>
                <a:latin typeface="Arial" panose="020B0604020202020204" pitchFamily="34" charset="0"/>
              </a:defRPr>
            </a:lvl9pPr>
          </a:lstStyle>
          <a:p>
            <a:pPr eaLnBrk="1" hangingPunct="1"/>
            <a:br>
              <a:rPr lang="en-US" altLang="zh-CN" sz="4000" dirty="0">
                <a:ea typeface="宋体" panose="02010600030101010101" pitchFamily="2" charset="-122"/>
                <a:sym typeface="+mn-ea"/>
              </a:rPr>
            </a:br>
            <a:r>
              <a:rPr lang="en-US" altLang="en-US" sz="4000" spc="-1">
                <a:solidFill>
                  <a:srgbClr val="FF0000"/>
                </a:solidFill>
                <a:latin typeface="Times New Roman" panose="02020603050405020304" pitchFamily="18" charset="0"/>
                <a:cs typeface="Times New Roman" panose="02020603050405020304" pitchFamily="18" charset="0"/>
                <a:sym typeface="+mn-ea"/>
              </a:rPr>
              <a:t>  Sample</a:t>
            </a:r>
            <a:endParaRPr lang="en-US" altLang="en-US" b="1" spc="-1">
              <a:solidFill>
                <a:srgbClr val="FF0000"/>
              </a:solidFill>
              <a:latin typeface="Times New Roman" panose="02020603050405020304" pitchFamily="18" charset="0"/>
              <a:cs typeface="Times New Roman" panose="02020603050405020304" pitchFamily="18" charset="0"/>
              <a:sym typeface="+mn-ea"/>
            </a:endParaRPr>
          </a:p>
          <a:p>
            <a:pPr eaLnBrk="1" hangingPunct="1"/>
            <a:endParaRPr lang="en-US" altLang="zh-CN" dirty="0">
              <a:ea typeface="宋体" panose="02010600030101010101" pitchFamily="2" charset="-122"/>
            </a:endParaRPr>
          </a:p>
        </p:txBody>
      </p:sp>
      <p:sp>
        <p:nvSpPr>
          <p:cNvPr id="2" name="文本框 1"/>
          <p:cNvSpPr txBox="1"/>
          <p:nvPr/>
        </p:nvSpPr>
        <p:spPr>
          <a:xfrm>
            <a:off x="252730" y="1170305"/>
            <a:ext cx="11256010" cy="5401310"/>
          </a:xfrm>
          <a:prstGeom prst="rect">
            <a:avLst/>
          </a:prstGeom>
          <a:noFill/>
          <a:ln w="28575" cmpd="sng">
            <a:solidFill>
              <a:schemeClr val="accent1">
                <a:shade val="50000"/>
              </a:schemeClr>
            </a:solidFill>
            <a:prstDash val="lgDashDot"/>
          </a:ln>
        </p:spPr>
        <p:txBody>
          <a:bodyPr wrap="square" rtlCol="0">
            <a:noAutofit/>
          </a:bodyPr>
          <a:p>
            <a:pPr lvl="0" algn="l">
              <a:buClrTx/>
              <a:buSzTx/>
              <a:buFontTx/>
            </a:pPr>
            <a:r>
              <a:rPr lang="en-US" altLang="en-US" sz="3600" spc="-1">
                <a:solidFill>
                  <a:schemeClr val="bg2">
                    <a:lumMod val="50000"/>
                  </a:schemeClr>
                </a:solidFill>
                <a:latin typeface="Times New Roman" panose="02020603050405020304" pitchFamily="18" charset="0"/>
                <a:cs typeface="Times New Roman" panose="02020603050405020304" pitchFamily="18" charset="0"/>
                <a:sym typeface="+mn-ea"/>
              </a:rPr>
              <a:t>J</a:t>
            </a: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ack: Bill, what makes these people great ?</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Bill: </a:t>
            </a:r>
            <a:r>
              <a:rPr lang="en-US" altLang="en-US" sz="3600" u="sng" spc="-1">
                <a:solidFill>
                  <a:schemeClr val="tx2">
                    <a:lumMod val="75000"/>
                  </a:schemeClr>
                </a:solidFill>
                <a:latin typeface="Times New Roman" panose="02020603050405020304" pitchFamily="18" charset="0"/>
                <a:cs typeface="Times New Roman" panose="02020603050405020304" pitchFamily="18" charset="0"/>
                <a:sym typeface="+mn-ea"/>
              </a:rPr>
              <a:t>Um, May I think about that for a moment ?</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Jack: Jim, what's your opinion about it ?</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Jim: I think it's the persistence that makes them great just like the father of India, </a:t>
            </a:r>
            <a:r>
              <a:rPr lang="en-US" altLang="en-US" sz="3600" u="sng" spc="-1">
                <a:solidFill>
                  <a:schemeClr val="tx2">
                    <a:lumMod val="75000"/>
                  </a:schemeClr>
                </a:solidFill>
                <a:latin typeface="Times New Roman" panose="02020603050405020304" pitchFamily="18" charset="0"/>
                <a:cs typeface="Times New Roman" panose="02020603050405020304" pitchFamily="18" charset="0"/>
                <a:sym typeface="+mn-ea"/>
              </a:rPr>
              <a:t>er, ... It's on the tip of my tongue,</a:t>
            </a: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 but ...</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Bill: Mohatma Gandi. </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Jim: Right.</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a:p>
            <a:pPr lvl="0" algn="l">
              <a:buClrTx/>
              <a:buSzTx/>
              <a:buFontTx/>
            </a:pPr>
            <a:r>
              <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rPr>
              <a:t>Bill: Besides, I guess it's also their wisdom that keeps them free from the dangers till succeess.</a:t>
            </a:r>
            <a:endParaRPr lang="en-US" altLang="en-US" sz="3600" spc="-1">
              <a:solidFill>
                <a:schemeClr val="tx2">
                  <a:lumMod val="75000"/>
                </a:schemeClr>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4940" y="1871980"/>
            <a:ext cx="11882755" cy="1247775"/>
          </a:xfrm>
          <a:prstGeom prst="rect">
            <a:avLst/>
          </a:prstGeom>
          <a:noFill/>
        </p:spPr>
        <p:txBody>
          <a:bodyPr wrap="square" rtlCol="0">
            <a:noAutofit/>
          </a:bodyPr>
          <a:p>
            <a:pPr lvl="0" algn="just">
              <a:buClrTx/>
              <a:buSzTx/>
              <a:buFontTx/>
            </a:pPr>
            <a:r>
              <a:rPr lang="en-US" altLang="zh-CN" sz="2800" b="1">
                <a:ln>
                  <a:noFill/>
                </a:ln>
                <a:solidFill>
                  <a:schemeClr val="tx2"/>
                </a:solidFill>
                <a:effectLst/>
                <a:uLnTx/>
                <a:uFillTx/>
                <a:latin typeface="Arial Narrow" panose="020B0606020202030204" pitchFamily="34" charset="0"/>
                <a:ea typeface="宋体" panose="02010600030101010101" pitchFamily="2" charset="-122"/>
                <a:sym typeface="+mn-ea"/>
              </a:rPr>
              <a:t>Use the discussion to draw conclusion about the meaning of greatness. The following expressions may help you. Then report back to the class. </a:t>
            </a:r>
            <a:endParaRPr lang="en-US" altLang="zh-CN" sz="2800" b="1">
              <a:ln>
                <a:noFill/>
              </a:ln>
              <a:solidFill>
                <a:schemeClr val="tx2"/>
              </a:solidFill>
              <a:effectLst/>
              <a:uLnTx/>
              <a:uFillTx/>
              <a:latin typeface="Arial Narrow" panose="020B0606020202030204" pitchFamily="34" charset="0"/>
              <a:ea typeface="宋体" panose="02010600030101010101" pitchFamily="2" charset="-122"/>
              <a:sym typeface="+mn-ea"/>
            </a:endParaRPr>
          </a:p>
        </p:txBody>
      </p:sp>
      <p:sp>
        <p:nvSpPr>
          <p:cNvPr id="6148" name="Text Box 3"/>
          <p:cNvSpPr txBox="1">
            <a:spLocks noChangeArrowheads="1"/>
          </p:cNvSpPr>
          <p:nvPr/>
        </p:nvSpPr>
        <p:spPr bwMode="auto">
          <a:xfrm>
            <a:off x="1499870" y="1116294"/>
            <a:ext cx="8401050" cy="755650"/>
          </a:xfrm>
          <a:prstGeom prst="rect">
            <a:avLst/>
          </a:prstGeom>
          <a:noFill/>
          <a:ln w="9525">
            <a:noFill/>
            <a:miter lim="800000"/>
          </a:ln>
          <a:effectLst>
            <a:outerShdw dist="35921" dir="2700000" algn="ctr" rotWithShape="0">
              <a:srgbClr val="E7E6E6"/>
            </a:outerShdw>
          </a:effectLst>
        </p:spPr>
        <p:txBody>
          <a:bodyPr>
            <a:spAutoFit/>
          </a:bodyPr>
          <a:p>
            <a:pPr marR="0" algn="ctr" defTabSz="914400">
              <a:lnSpc>
                <a:spcPct val="90000"/>
              </a:lnSpc>
              <a:buClrTx/>
              <a:buSzTx/>
              <a:buFontTx/>
              <a:defRPr/>
            </a:pPr>
            <a:r>
              <a:rPr kumimoji="0" lang="en-US" altLang="zh-CN" sz="4800" b="1" kern="1200" cap="none" spc="0" normalizeH="0" baseline="0" noProof="0">
                <a:solidFill>
                  <a:srgbClr val="368185"/>
                </a:solidFill>
                <a:latin typeface="Tw Cen MT Condensed Extra Bold" panose="020B0803020202020204" pitchFamily="34" charset="0"/>
                <a:ea typeface="宋体" panose="02010600030101010101" pitchFamily="2" charset="-122"/>
                <a:cs typeface="+mn-cs"/>
                <a:sym typeface="宋体" panose="02010600030101010101" pitchFamily="2" charset="-122"/>
              </a:rPr>
              <a:t> The meaning of greatness</a:t>
            </a:r>
            <a:endParaRPr kumimoji="0" lang="en-US" altLang="zh-CN" sz="4800" b="1" kern="1200" cap="none" spc="0" normalizeH="0" baseline="0" noProof="0">
              <a:solidFill>
                <a:srgbClr val="368185"/>
              </a:solidFill>
              <a:latin typeface="Tw Cen MT Condensed Extra Bold" panose="020B0803020202020204" pitchFamily="34" charset="0"/>
              <a:ea typeface="宋体" panose="02010600030101010101" pitchFamily="2" charset="-122"/>
              <a:cs typeface="+mn-cs"/>
              <a:sym typeface="宋体" panose="02010600030101010101" pitchFamily="2" charset="-122"/>
            </a:endParaRPr>
          </a:p>
        </p:txBody>
      </p:sp>
      <p:sp>
        <p:nvSpPr>
          <p:cNvPr id="6" name="圆角矩形 5"/>
          <p:cNvSpPr/>
          <p:nvPr/>
        </p:nvSpPr>
        <p:spPr>
          <a:xfrm>
            <a:off x="2207895" y="1116330"/>
            <a:ext cx="7067550" cy="838200"/>
          </a:xfrm>
          <a:prstGeom prst="roundRect">
            <a:avLst/>
          </a:prstGeom>
          <a:noFill/>
          <a:ln w="381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文本框 1"/>
          <p:cNvSpPr txBox="1"/>
          <p:nvPr/>
        </p:nvSpPr>
        <p:spPr>
          <a:xfrm>
            <a:off x="343535" y="309880"/>
            <a:ext cx="8931910" cy="706755"/>
          </a:xfrm>
          <a:prstGeom prst="rect">
            <a:avLst/>
          </a:prstGeom>
          <a:noFill/>
        </p:spPr>
        <p:txBody>
          <a:bodyPr wrap="none" rtlCol="0" anchor="t">
            <a:spAutoFit/>
          </a:bodyPr>
          <a:p>
            <a:r>
              <a:rPr lang="en-US" altLang="zh-CN" sz="4000" b="1" dirty="0">
                <a:solidFill>
                  <a:srgbClr val="FFFFFF"/>
                </a:solidFill>
                <a:latin typeface="+mj-lt"/>
                <a:ea typeface="宋体" panose="02010600030101010101" pitchFamily="2" charset="-122"/>
                <a:cs typeface="+mj-cs"/>
                <a:sym typeface="+mn-ea"/>
              </a:rPr>
              <a:t>Post-Listening---Activity6  Summary</a:t>
            </a:r>
            <a:endParaRPr lang="en-US" altLang="zh-CN" sz="4000" b="1" dirty="0">
              <a:solidFill>
                <a:srgbClr val="FFFFFF"/>
              </a:solidFill>
              <a:latin typeface="+mj-lt"/>
              <a:ea typeface="宋体" panose="02010600030101010101" pitchFamily="2" charset="-122"/>
              <a:cs typeface="+mj-cs"/>
            </a:endParaRPr>
          </a:p>
        </p:txBody>
      </p:sp>
      <p:sp>
        <p:nvSpPr>
          <p:cNvPr id="5" name="文本框 4"/>
          <p:cNvSpPr txBox="1"/>
          <p:nvPr/>
        </p:nvSpPr>
        <p:spPr>
          <a:xfrm>
            <a:off x="343535" y="3484880"/>
            <a:ext cx="5776595" cy="2494280"/>
          </a:xfrm>
          <a:prstGeom prst="rect">
            <a:avLst/>
          </a:prstGeom>
          <a:solidFill>
            <a:schemeClr val="tx2">
              <a:lumMod val="60000"/>
              <a:lumOff val="40000"/>
            </a:schemeClr>
          </a:solidFill>
          <a:ln w="9525">
            <a:noFill/>
          </a:ln>
        </p:spPr>
        <p:txBody>
          <a:bodyPr wrap="square">
            <a:spAutoFit/>
          </a:bodyPr>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The greatest person l know of is…, who…  </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To be great, a person should…                    </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To me, greatness means…                            </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rPr>
              <a:t>     </a:t>
            </a:r>
            <a:r>
              <a:rPr lang="zh-CN" altLang="en-US" sz="3000" b="1" dirty="0">
                <a:solidFill>
                  <a:srgbClr val="002060"/>
                </a:solidFill>
                <a:latin typeface="Arial Narrow" panose="020B0606020202030204" pitchFamily="34" charset="0"/>
              </a:rPr>
              <a:t>  </a:t>
            </a:r>
            <a:endParaRPr lang="zh-CN" altLang="en-US" sz="3000" b="1" dirty="0">
              <a:solidFill>
                <a:srgbClr val="002060"/>
              </a:solidFill>
              <a:latin typeface="Arial Narrow" panose="020B0606020202030204" pitchFamily="34" charset="0"/>
            </a:endParaRPr>
          </a:p>
        </p:txBody>
      </p:sp>
      <p:sp>
        <p:nvSpPr>
          <p:cNvPr id="7" name="文本框 6"/>
          <p:cNvSpPr txBox="1"/>
          <p:nvPr/>
        </p:nvSpPr>
        <p:spPr>
          <a:xfrm>
            <a:off x="6216650" y="3028315"/>
            <a:ext cx="5665470" cy="3408045"/>
          </a:xfrm>
          <a:prstGeom prst="rect">
            <a:avLst/>
          </a:prstGeom>
          <a:solidFill>
            <a:schemeClr val="accent6">
              <a:lumMod val="40000"/>
              <a:lumOff val="60000"/>
            </a:schemeClr>
          </a:solidFill>
          <a:ln w="9525">
            <a:noFill/>
          </a:ln>
        </p:spPr>
        <p:txBody>
          <a:bodyPr wrap="square">
            <a:spAutoFit/>
          </a:bodyPr>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has achieved financial success</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has invented new products</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has made great discoveries</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serves as a good role model</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brings happiness to other people </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makes great contributions </a:t>
            </a:r>
            <a:endParaRPr lang="zh-CN" altLang="en-US" sz="2800" b="1" dirty="0">
              <a:solidFill>
                <a:srgbClr val="002060"/>
              </a:solidFill>
              <a:latin typeface="Arial Narrow" panose="020B0606020202030204" pitchFamily="34" charset="0"/>
            </a:endParaRPr>
          </a:p>
          <a:p>
            <a:pPr algn="just">
              <a:lnSpc>
                <a:spcPct val="110000"/>
              </a:lnSpc>
            </a:pPr>
            <a:r>
              <a:rPr lang="zh-CN" altLang="en-US" sz="2800" b="1" dirty="0">
                <a:solidFill>
                  <a:srgbClr val="002060"/>
                </a:solidFill>
                <a:latin typeface="Arial Narrow" panose="020B0606020202030204" pitchFamily="34" charset="0"/>
              </a:rPr>
              <a:t>   to society</a:t>
            </a:r>
            <a:endParaRPr lang="zh-CN" altLang="en-US" sz="2800" b="1" dirty="0">
              <a:solidFill>
                <a:srgbClr val="002060"/>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8" presetClass="emph" presetSubtype="0" fill="hold" grpId="1" nodeType="afterEffect">
                                  <p:stCondLst>
                                    <p:cond delay="0"/>
                                  </p:stCondLst>
                                  <p:childTnLst>
                                    <p:animRot by="21600000">
                                      <p:cBhvr>
                                        <p:cTn id="10" dur="1000" fill="hold"/>
                                        <p:tgtEl>
                                          <p:spTgt spid="6"/>
                                        </p:tgtEl>
                                        <p:attrNameLst>
                                          <p:attrName>r</p:attrName>
                                        </p:attrNameLst>
                                      </p:cBhvr>
                                    </p:animRot>
                                  </p:childTnLst>
                                </p:cTn>
                              </p:par>
                            </p:childTnLst>
                          </p:cTn>
                        </p:par>
                        <p:par>
                          <p:cTn id="11" fill="hold">
                            <p:stCondLst>
                              <p:cond delay="2000"/>
                            </p:stCondLst>
                            <p:childTnLst>
                              <p:par>
                                <p:cTn id="12" presetID="5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5" grpId="0" bldLvl="0" animBg="1"/>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7" name="文本框 3"/>
          <p:cNvSpPr txBox="1"/>
          <p:nvPr/>
        </p:nvSpPr>
        <p:spPr>
          <a:xfrm>
            <a:off x="4833620" y="2256790"/>
            <a:ext cx="6964045" cy="2861310"/>
          </a:xfrm>
          <a:prstGeom prst="rect">
            <a:avLst/>
          </a:prstGeom>
          <a:solidFill>
            <a:srgbClr val="00A49B"/>
          </a:solidFill>
          <a:ln w="9525">
            <a:noFill/>
          </a:ln>
        </p:spPr>
        <p:txBody>
          <a:bodyPr wrap="square">
            <a:spAutoFit/>
          </a:bodyPr>
          <a:p>
            <a:pPr algn="just"/>
            <a:r>
              <a:rPr lang="en-US" altLang="zh-CN" sz="3000" b="1" dirty="0">
                <a:solidFill>
                  <a:srgbClr val="FFFFFF"/>
                </a:solidFill>
                <a:latin typeface="Comic Sans MS" panose="030F0702030302020204" pitchFamily="66" charset="0"/>
              </a:rPr>
              <a:t>    </a:t>
            </a:r>
            <a:r>
              <a:rPr lang="zh-CN" altLang="en-US" sz="3000" b="1" dirty="0">
                <a:solidFill>
                  <a:srgbClr val="FFFFFF"/>
                </a:solidFill>
                <a:latin typeface="Comic Sans MS" panose="030F0702030302020204" pitchFamily="66" charset="0"/>
              </a:rPr>
              <a:t>Try not to become a man of success but rather try to become a man of value. —— A. Einstein </a:t>
            </a:r>
            <a:endParaRPr lang="zh-CN" altLang="en-US" sz="3000" b="1" dirty="0">
              <a:solidFill>
                <a:srgbClr val="FFFFFF"/>
              </a:solidFill>
              <a:latin typeface="Comic Sans MS" panose="030F0702030302020204" pitchFamily="66" charset="0"/>
            </a:endParaRPr>
          </a:p>
          <a:p>
            <a:pPr algn="just"/>
            <a:r>
              <a:rPr lang="zh-CN" altLang="en-US" sz="3000" b="1" dirty="0">
                <a:solidFill>
                  <a:srgbClr val="FFFFFF"/>
                </a:solidFill>
                <a:latin typeface="Comic Sans MS" panose="030F0702030302020204" pitchFamily="66" charset="0"/>
              </a:rPr>
              <a:t>    不要为成功而努力，要为做一个有价值的人而努力。</a:t>
            </a:r>
            <a:endParaRPr lang="zh-CN" altLang="en-US" sz="3000" b="1" dirty="0">
              <a:solidFill>
                <a:srgbClr val="FFFFFF"/>
              </a:solidFill>
              <a:latin typeface="Comic Sans MS" panose="030F0702030302020204" pitchFamily="66" charset="0"/>
            </a:endParaRPr>
          </a:p>
          <a:p>
            <a:pPr algn="just"/>
            <a:r>
              <a:rPr lang="zh-CN" altLang="en-US" sz="3000" b="1" dirty="0">
                <a:solidFill>
                  <a:srgbClr val="FFFFFF"/>
                </a:solidFill>
                <a:latin typeface="Comic Sans MS" panose="030F0702030302020204" pitchFamily="66" charset="0"/>
              </a:rPr>
              <a:t>                          ——爱因斯坦</a:t>
            </a:r>
            <a:endParaRPr lang="en-US" altLang="zh-CN" sz="3000" b="1" dirty="0">
              <a:solidFill>
                <a:srgbClr val="FFFFFF"/>
              </a:solidFill>
              <a:latin typeface="Comic Sans MS" panose="030F0702030302020204" pitchFamily="66" charset="0"/>
            </a:endParaRPr>
          </a:p>
        </p:txBody>
      </p:sp>
      <p:pic>
        <p:nvPicPr>
          <p:cNvPr id="4" name="图片 3"/>
          <p:cNvPicPr>
            <a:picLocks noChangeAspect="1"/>
          </p:cNvPicPr>
          <p:nvPr/>
        </p:nvPicPr>
        <p:blipFill>
          <a:blip r:embed="rId1"/>
          <a:stretch>
            <a:fillRect/>
          </a:stretch>
        </p:blipFill>
        <p:spPr>
          <a:xfrm>
            <a:off x="117475" y="1755140"/>
            <a:ext cx="4528820" cy="4156075"/>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4"/>
          <p:cNvSpPr>
            <a:spLocks noGrp="1"/>
          </p:cNvSpPr>
          <p:nvPr>
            <p:ph type="ctrTitle"/>
          </p:nvPr>
        </p:nvSpPr>
        <p:spPr/>
        <p:txBody>
          <a:bodyPr vert="horz" wrap="square" lIns="91440" tIns="45720" rIns="91440" bIns="45720" anchor="ctr"/>
          <a:p>
            <a:pPr eaLnBrk="1" hangingPunct="1">
              <a:buClrTx/>
              <a:buSzTx/>
              <a:buFontTx/>
            </a:pPr>
            <a:r>
              <a:rPr lang="en-US" altLang="zh-CN" sz="6000" dirty="0">
                <a:solidFill>
                  <a:srgbClr val="000000"/>
                </a:solidFill>
                <a:latin typeface="+mj-lt"/>
                <a:ea typeface="宋体" panose="02010600030101010101" pitchFamily="2" charset="-122"/>
                <a:cs typeface="+mj-cs"/>
              </a:rPr>
              <a:t>Thank You!</a:t>
            </a:r>
            <a:endParaRPr lang="en-US" altLang="zh-CN" sz="6000" dirty="0">
              <a:solidFill>
                <a:srgbClr val="000000"/>
              </a:solidFill>
              <a:latin typeface="+mj-lt"/>
              <a:ea typeface="宋体" panose="02010600030101010101" pitchFamily="2" charset="-122"/>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438" name="Group 9"/>
          <p:cNvGrpSpPr/>
          <p:nvPr/>
        </p:nvGrpSpPr>
        <p:grpSpPr>
          <a:xfrm>
            <a:off x="6418898" y="1689735"/>
            <a:ext cx="2857500" cy="466725"/>
            <a:chOff x="3623" y="1413"/>
            <a:chExt cx="1321" cy="294"/>
          </a:xfrm>
        </p:grpSpPr>
        <p:sp>
          <p:nvSpPr>
            <p:cNvPr id="9226" name="AutoShape 10"/>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ln>
            <a:effectLst>
              <a:outerShdw dist="53882" dir="2700000" algn="ctr" rotWithShape="0">
                <a:srgbClr val="292929">
                  <a:alpha val="50000"/>
                </a:srgbClr>
              </a:outerShdw>
            </a:effectLst>
          </p:spPr>
          <p:txBody>
            <a:bodyPr wrap="none" anchor="ctr"/>
            <a:p>
              <a:endParaRPr lang="zh-CN" altLang="en-US" dirty="0">
                <a:latin typeface="Arial" panose="020B0604020202020204" pitchFamily="34" charset="0"/>
              </a:endParaRPr>
            </a:p>
          </p:txBody>
        </p:sp>
        <p:sp>
          <p:nvSpPr>
            <p:cNvPr id="9227" name="AutoShape 11"/>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ln>
            <a:effectLst/>
          </p:spPr>
          <p:txBody>
            <a:bodyPr wrap="none" anchor="ctr"/>
            <a:p>
              <a:endParaRPr lang="zh-CN" altLang="en-US" dirty="0">
                <a:latin typeface="Arial" panose="020B0604020202020204" pitchFamily="34" charset="0"/>
              </a:endParaRPr>
            </a:p>
          </p:txBody>
        </p:sp>
        <p:sp>
          <p:nvSpPr>
            <p:cNvPr id="9228" name="AutoShape 12"/>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ln>
            <a:effectLst/>
          </p:spPr>
          <p:txBody>
            <a:bodyPr wrap="none" anchor="ctr"/>
            <a:p>
              <a:endParaRPr lang="zh-CN" altLang="en-US" dirty="0">
                <a:latin typeface="Arial" panose="020B0604020202020204" pitchFamily="34" charset="0"/>
              </a:endParaRPr>
            </a:p>
          </p:txBody>
        </p:sp>
      </p:grpSp>
      <p:sp>
        <p:nvSpPr>
          <p:cNvPr id="17410" name="Rectangle 2"/>
          <p:cNvSpPr>
            <a:spLocks noGrp="1"/>
          </p:cNvSpPr>
          <p:nvPr>
            <p:ph type="title"/>
          </p:nvPr>
        </p:nvSpPr>
        <p:spPr>
          <a:xfrm>
            <a:off x="1939290" y="238125"/>
            <a:ext cx="6477000" cy="868363"/>
          </a:xfrm>
        </p:spPr>
        <p:txBody>
          <a:bodyPr vert="horz" wrap="square" lIns="91440" tIns="45720" rIns="91440" bIns="45720" anchor="ctr"/>
          <a:p>
            <a:pPr eaLnBrk="1" hangingPunct="1"/>
            <a:br>
              <a:rPr lang="en-US" altLang="zh-CN" dirty="0">
                <a:ea typeface="宋体" panose="02010600030101010101" pitchFamily="2" charset="-122"/>
                <a:sym typeface="+mn-ea"/>
              </a:rPr>
            </a:br>
            <a:r>
              <a:rPr lang="en-US" altLang="zh-CN" sz="4000" dirty="0">
                <a:ea typeface="宋体" panose="02010600030101010101" pitchFamily="2" charset="-122"/>
                <a:sym typeface="+mn-ea"/>
              </a:rPr>
              <a:t>Lead in</a:t>
            </a:r>
            <a:br>
              <a:rPr lang="en-US" altLang="zh-CN" b="1" dirty="0">
                <a:ea typeface="宋体" panose="02010600030101010101" pitchFamily="2" charset="-122"/>
                <a:sym typeface="+mn-ea"/>
              </a:rPr>
            </a:br>
            <a:endParaRPr lang="en-US" altLang="zh-CN" dirty="0">
              <a:ea typeface="宋体" panose="02010600030101010101" pitchFamily="2" charset="-122"/>
            </a:endParaRPr>
          </a:p>
        </p:txBody>
      </p:sp>
      <p:sp>
        <p:nvSpPr>
          <p:cNvPr id="2" name="文本框 1"/>
          <p:cNvSpPr txBox="1"/>
          <p:nvPr/>
        </p:nvSpPr>
        <p:spPr>
          <a:xfrm>
            <a:off x="3814445" y="1299845"/>
            <a:ext cx="3810635" cy="856615"/>
          </a:xfrm>
          <a:prstGeom prst="rect">
            <a:avLst/>
          </a:prstGeom>
          <a:noFill/>
        </p:spPr>
        <p:txBody>
          <a:bodyPr wrap="square" rtlCol="0">
            <a:noAutofit/>
          </a:bodyPr>
          <a:p>
            <a:pPr lvl="0" algn="l">
              <a:buClrTx/>
              <a:buSzTx/>
              <a:buFontTx/>
            </a:pPr>
            <a:endParaRPr lang="en-US" altLang="en-US" sz="4400" b="1" spc="-1">
              <a:solidFill>
                <a:srgbClr val="FF0000"/>
              </a:solidFill>
              <a:latin typeface="Times New Roman" panose="02020603050405020304" pitchFamily="18" charset="0"/>
              <a:cs typeface="Times New Roman" panose="02020603050405020304" pitchFamily="18" charset="0"/>
              <a:sym typeface="+mn-ea"/>
            </a:endParaRPr>
          </a:p>
        </p:txBody>
      </p:sp>
      <p:pic>
        <p:nvPicPr>
          <p:cNvPr id="10" name="图片 9" descr="Img431023118"/>
          <p:cNvPicPr>
            <a:picLocks noChangeAspect="1"/>
          </p:cNvPicPr>
          <p:nvPr/>
        </p:nvPicPr>
        <p:blipFill>
          <a:blip r:embed="rId1"/>
          <a:srcRect l="17012" t="14602" r="23675" b="5233"/>
          <a:stretch>
            <a:fillRect/>
          </a:stretch>
        </p:blipFill>
        <p:spPr>
          <a:xfrm>
            <a:off x="1161415" y="1689735"/>
            <a:ext cx="2963545" cy="3992880"/>
          </a:xfrm>
          <a:prstGeom prst="ellipse">
            <a:avLst/>
          </a:prstGeom>
        </p:spPr>
      </p:pic>
      <p:sp>
        <p:nvSpPr>
          <p:cNvPr id="12" name="文本框 11"/>
          <p:cNvSpPr txBox="1"/>
          <p:nvPr/>
        </p:nvSpPr>
        <p:spPr>
          <a:xfrm>
            <a:off x="6790690" y="1633220"/>
            <a:ext cx="2343150" cy="523240"/>
          </a:xfrm>
          <a:prstGeom prst="rect">
            <a:avLst/>
          </a:prstGeom>
          <a:noFill/>
        </p:spPr>
        <p:txBody>
          <a:bodyPr wrap="square" rtlCol="0">
            <a:noAutofit/>
          </a:bodyPr>
          <a:p>
            <a:pPr lvl="0" algn="l">
              <a:buClrTx/>
              <a:buSzTx/>
              <a:buFontTx/>
            </a:pPr>
            <a:r>
              <a:rPr lang="en-US" altLang="en-US" sz="3600" b="1" spc="-1">
                <a:solidFill>
                  <a:srgbClr val="FF0000"/>
                </a:solidFill>
                <a:latin typeface="Times New Roman" panose="02020603050405020304" pitchFamily="18" charset="0"/>
                <a:cs typeface="Times New Roman" panose="02020603050405020304" pitchFamily="18" charset="0"/>
                <a:sym typeface="+mn-ea"/>
              </a:rPr>
              <a:t>Tu Youyou</a:t>
            </a:r>
            <a:endParaRPr lang="en-US" altLang="en-US" sz="3600" b="1" spc="-1">
              <a:solidFill>
                <a:srgbClr val="FF0000"/>
              </a:solidFill>
              <a:latin typeface="Times New Roman" panose="02020603050405020304" pitchFamily="18" charset="0"/>
              <a:cs typeface="Times New Roman" panose="02020603050405020304" pitchFamily="18" charset="0"/>
              <a:sym typeface="+mn-ea"/>
            </a:endParaRPr>
          </a:p>
        </p:txBody>
      </p:sp>
      <p:sp>
        <p:nvSpPr>
          <p:cNvPr id="9220" name="AutoShape 4"/>
          <p:cNvSpPr>
            <a:spLocks noChangeArrowheads="1"/>
          </p:cNvSpPr>
          <p:nvPr/>
        </p:nvSpPr>
        <p:spPr bwMode="gray">
          <a:xfrm>
            <a:off x="4900295" y="2323465"/>
            <a:ext cx="5670550" cy="3101975"/>
          </a:xfrm>
          <a:prstGeom prst="roundRect">
            <a:avLst>
              <a:gd name="adj" fmla="val 7912"/>
            </a:avLst>
          </a:prstGeom>
          <a:gradFill rotWithShape="1">
            <a:gsLst>
              <a:gs pos="0">
                <a:schemeClr val="accent1">
                  <a:gamma/>
                  <a:tint val="38039"/>
                  <a:invGamma/>
                </a:schemeClr>
              </a:gs>
              <a:gs pos="100000">
                <a:schemeClr val="accent1">
                  <a:alpha val="50000"/>
                </a:schemeClr>
              </a:gs>
            </a:gsLst>
            <a:lin ang="5400000" scaled="1"/>
          </a:gradFill>
          <a:ln w="9525">
            <a:noFill/>
            <a:round/>
          </a:ln>
          <a:effectLst/>
        </p:spPr>
        <p:txBody>
          <a:bodyPr wrap="none" anchor="ctr"/>
          <a:p>
            <a:pPr lvl="0" algn="just">
              <a:buClrTx/>
              <a:buSzTx/>
              <a:buFontTx/>
            </a:pPr>
            <a:r>
              <a:rPr lang="en-US" altLang="en-US" sz="2800" b="1" spc="-1">
                <a:solidFill>
                  <a:schemeClr val="tx2"/>
                </a:solidFill>
                <a:latin typeface="Times New Roman" panose="02020603050405020304" pitchFamily="18" charset="0"/>
                <a:cs typeface="Times New Roman" panose="02020603050405020304" pitchFamily="18" charset="0"/>
                <a:sym typeface="+mn-ea"/>
              </a:rPr>
              <a:t>   Tu Youyou was awarded Nobel</a:t>
            </a:r>
            <a:endParaRPr lang="en-US" altLang="en-US" sz="2800" b="1" spc="-1">
              <a:solidFill>
                <a:schemeClr val="tx2"/>
              </a:solidFill>
              <a:latin typeface="Times New Roman" panose="02020603050405020304" pitchFamily="18" charset="0"/>
              <a:cs typeface="Times New Roman" panose="02020603050405020304" pitchFamily="18" charset="0"/>
              <a:sym typeface="+mn-ea"/>
            </a:endParaRPr>
          </a:p>
          <a:p>
            <a:pPr lvl="0" algn="just">
              <a:buClrTx/>
              <a:buSzTx/>
              <a:buFontTx/>
            </a:pPr>
            <a:r>
              <a:rPr lang="en-US" altLang="en-US" sz="2800" b="1" spc="-1">
                <a:solidFill>
                  <a:schemeClr val="tx2"/>
                </a:solidFill>
                <a:latin typeface="Times New Roman" panose="02020603050405020304" pitchFamily="18" charset="0"/>
                <a:cs typeface="Times New Roman" panose="02020603050405020304" pitchFamily="18" charset="0"/>
                <a:sym typeface="+mn-ea"/>
              </a:rPr>
              <a:t>    Prize in 2015 because of her </a:t>
            </a:r>
            <a:endParaRPr lang="en-US" altLang="en-US" sz="2800" b="1" spc="-1">
              <a:solidFill>
                <a:schemeClr val="tx2"/>
              </a:solidFill>
              <a:latin typeface="Times New Roman" panose="02020603050405020304" pitchFamily="18" charset="0"/>
              <a:cs typeface="Times New Roman" panose="02020603050405020304" pitchFamily="18" charset="0"/>
              <a:sym typeface="+mn-ea"/>
            </a:endParaRPr>
          </a:p>
          <a:p>
            <a:pPr lvl="0" algn="just">
              <a:buClrTx/>
              <a:buSzTx/>
              <a:buFontTx/>
            </a:pPr>
            <a:r>
              <a:rPr lang="en-US" altLang="en-US" sz="2800" b="1" spc="-1">
                <a:solidFill>
                  <a:schemeClr val="tx2"/>
                </a:solidFill>
                <a:latin typeface="Times New Roman" panose="02020603050405020304" pitchFamily="18" charset="0"/>
                <a:cs typeface="Times New Roman" panose="02020603050405020304" pitchFamily="18" charset="0"/>
                <a:sym typeface="+mn-ea"/>
              </a:rPr>
              <a:t>discovery of artemisinin, a crucial </a:t>
            </a:r>
            <a:endParaRPr lang="en-US" altLang="en-US" sz="2800" b="1" spc="-1">
              <a:solidFill>
                <a:schemeClr val="tx2"/>
              </a:solidFill>
              <a:latin typeface="Times New Roman" panose="02020603050405020304" pitchFamily="18" charset="0"/>
              <a:cs typeface="Times New Roman" panose="02020603050405020304" pitchFamily="18" charset="0"/>
              <a:sym typeface="+mn-ea"/>
            </a:endParaRPr>
          </a:p>
          <a:p>
            <a:pPr lvl="0" algn="just">
              <a:buClrTx/>
              <a:buSzTx/>
              <a:buFontTx/>
            </a:pPr>
            <a:r>
              <a:rPr lang="en-US" altLang="en-US" sz="2800" b="1" spc="-1">
                <a:solidFill>
                  <a:schemeClr val="tx2"/>
                </a:solidFill>
                <a:latin typeface="Times New Roman" panose="02020603050405020304" pitchFamily="18" charset="0"/>
                <a:cs typeface="Times New Roman" panose="02020603050405020304" pitchFamily="18" charset="0"/>
                <a:sym typeface="+mn-ea"/>
              </a:rPr>
              <a:t>   new treatment for malaria.She </a:t>
            </a:r>
            <a:endParaRPr lang="en-US" altLang="en-US" sz="2800" b="1" spc="-1">
              <a:solidFill>
                <a:schemeClr val="tx2"/>
              </a:solidFill>
              <a:latin typeface="Times New Roman" panose="02020603050405020304" pitchFamily="18" charset="0"/>
              <a:cs typeface="Times New Roman" panose="02020603050405020304" pitchFamily="18" charset="0"/>
              <a:sym typeface="+mn-ea"/>
            </a:endParaRPr>
          </a:p>
          <a:p>
            <a:pPr lvl="0" algn="just">
              <a:buClrTx/>
              <a:buSzTx/>
              <a:buFontTx/>
            </a:pPr>
            <a:r>
              <a:rPr lang="en-US" altLang="en-US" sz="2800" b="1" spc="-1">
                <a:solidFill>
                  <a:schemeClr val="tx2"/>
                </a:solidFill>
                <a:latin typeface="Times New Roman" panose="02020603050405020304" pitchFamily="18" charset="0"/>
                <a:cs typeface="Times New Roman" panose="02020603050405020304" pitchFamily="18" charset="0"/>
                <a:sym typeface="+mn-ea"/>
              </a:rPr>
              <a:t>    made great achievements  in </a:t>
            </a:r>
            <a:endParaRPr lang="en-US" altLang="en-US" sz="2800" b="1" spc="-1">
              <a:solidFill>
                <a:schemeClr val="tx2"/>
              </a:solidFill>
              <a:latin typeface="Times New Roman" panose="02020603050405020304" pitchFamily="18" charset="0"/>
              <a:cs typeface="Times New Roman" panose="02020603050405020304" pitchFamily="18" charset="0"/>
              <a:sym typeface="+mn-ea"/>
            </a:endParaRPr>
          </a:p>
          <a:p>
            <a:pPr lvl="0" algn="just">
              <a:buClrTx/>
              <a:buSzTx/>
              <a:buFontTx/>
            </a:pPr>
            <a:r>
              <a:rPr lang="en-US" altLang="en-US" sz="2800" b="1" spc="-1">
                <a:solidFill>
                  <a:schemeClr val="tx2"/>
                </a:solidFill>
                <a:latin typeface="Times New Roman" panose="02020603050405020304" pitchFamily="18" charset="0"/>
                <a:cs typeface="Times New Roman" panose="02020603050405020304" pitchFamily="18" charset="0"/>
                <a:sym typeface="+mn-ea"/>
              </a:rPr>
              <a:t>                     </a:t>
            </a:r>
            <a:r>
              <a:rPr lang="en-US" altLang="en-US" sz="2800" b="1" spc="-1">
                <a:solidFill>
                  <a:srgbClr val="FF0000"/>
                </a:solidFill>
                <a:latin typeface="Times New Roman" panose="02020603050405020304" pitchFamily="18" charset="0"/>
                <a:cs typeface="Times New Roman" panose="02020603050405020304" pitchFamily="18" charset="0"/>
                <a:sym typeface="+mn-ea"/>
              </a:rPr>
              <a:t>medicine</a:t>
            </a:r>
            <a:r>
              <a:rPr lang="en-US" altLang="en-US" sz="2800" b="1" spc="-1">
                <a:solidFill>
                  <a:schemeClr val="tx2"/>
                </a:solidFill>
                <a:latin typeface="Times New Roman" panose="02020603050405020304" pitchFamily="18" charset="0"/>
                <a:cs typeface="Times New Roman" panose="02020603050405020304" pitchFamily="18" charset="0"/>
                <a:sym typeface="+mn-ea"/>
              </a:rPr>
              <a:t>.</a:t>
            </a:r>
            <a:endParaRPr lang="en-US" altLang="en-US" sz="2800" b="1" spc="-1">
              <a:solidFill>
                <a:schemeClr val="tx2"/>
              </a:solidFill>
              <a:latin typeface="Times New Roman" panose="02020603050405020304" pitchFamily="18" charset="0"/>
              <a:cs typeface="Times New Roman" panose="02020603050405020304" pitchFamily="18" charset="0"/>
            </a:endParaRPr>
          </a:p>
          <a:p>
            <a:pPr lvl="0" algn="just">
              <a:buClrTx/>
              <a:buSzTx/>
              <a:buFontTx/>
            </a:pPr>
            <a:endParaRPr lang="en-US" altLang="en-US" sz="2800" b="1" spc="-1">
              <a:solidFill>
                <a:schemeClr val="tx2"/>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edge">
                                      <p:cBhvr>
                                        <p:cTn id="1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2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AutoShape 8"/>
          <p:cNvSpPr/>
          <p:nvPr/>
        </p:nvSpPr>
        <p:spPr>
          <a:xfrm>
            <a:off x="4859655" y="4444365"/>
            <a:ext cx="2543175" cy="1600200"/>
          </a:xfrm>
          <a:prstGeom prst="roundRect">
            <a:avLst>
              <a:gd name="adj" fmla="val 12699"/>
            </a:avLst>
          </a:prstGeom>
          <a:solidFill>
            <a:schemeClr val="folHlink"/>
          </a:solidFill>
          <a:ln w="9525">
            <a:noFill/>
          </a:ln>
        </p:spPr>
        <p:txBody>
          <a:bodyPr wrap="none" anchor="ctr"/>
          <a:p>
            <a:endParaRPr lang="zh-CN" altLang="en-US" dirty="0">
              <a:latin typeface="Arial" panose="020B0604020202020204" pitchFamily="34" charset="0"/>
            </a:endParaRPr>
          </a:p>
        </p:txBody>
      </p:sp>
      <p:sp>
        <p:nvSpPr>
          <p:cNvPr id="13" name="AutoShape 3"/>
          <p:cNvSpPr/>
          <p:nvPr/>
        </p:nvSpPr>
        <p:spPr>
          <a:xfrm>
            <a:off x="4756785" y="2258060"/>
            <a:ext cx="2543175" cy="1600200"/>
          </a:xfrm>
          <a:prstGeom prst="roundRect">
            <a:avLst>
              <a:gd name="adj" fmla="val 12699"/>
            </a:avLst>
          </a:prstGeom>
          <a:solidFill>
            <a:schemeClr val="accent1"/>
          </a:solidFill>
          <a:ln w="9525">
            <a:noFill/>
          </a:ln>
        </p:spPr>
        <p:txBody>
          <a:bodyPr wrap="none" anchor="ctr"/>
          <a:p>
            <a:endParaRPr lang="zh-CN" altLang="en-US" dirty="0">
              <a:latin typeface="Arial" panose="020B0604020202020204" pitchFamily="34" charset="0"/>
            </a:endParaRPr>
          </a:p>
        </p:txBody>
      </p:sp>
      <p:sp>
        <p:nvSpPr>
          <p:cNvPr id="17" name="AutoShape 9"/>
          <p:cNvSpPr/>
          <p:nvPr/>
        </p:nvSpPr>
        <p:spPr>
          <a:xfrm>
            <a:off x="4859655" y="2569210"/>
            <a:ext cx="2408238" cy="1114425"/>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p>
            <a:endParaRPr lang="zh-CN" altLang="en-US" dirty="0">
              <a:latin typeface="Arial" panose="020B0604020202020204" pitchFamily="34" charset="0"/>
            </a:endParaRPr>
          </a:p>
        </p:txBody>
      </p:sp>
      <p:sp>
        <p:nvSpPr>
          <p:cNvPr id="20482" name="Rectangle 2"/>
          <p:cNvSpPr>
            <a:spLocks noGrp="1"/>
          </p:cNvSpPr>
          <p:nvPr>
            <p:ph type="title"/>
          </p:nvPr>
        </p:nvSpPr>
        <p:spPr>
          <a:xfrm>
            <a:off x="2035175" y="238125"/>
            <a:ext cx="6423025" cy="868680"/>
          </a:xfrm>
        </p:spPr>
        <p:txBody>
          <a:bodyPr vert="horz" wrap="square" lIns="91440" tIns="45720" rIns="91440" bIns="45720" anchor="ctr"/>
          <a:p>
            <a:pPr eaLnBrk="1" hangingPunct="1"/>
            <a:br>
              <a:rPr lang="en-US" altLang="zh-CN" dirty="0">
                <a:ea typeface="宋体" panose="02010600030101010101" pitchFamily="2" charset="-122"/>
                <a:sym typeface="+mn-ea"/>
              </a:rPr>
            </a:br>
            <a:r>
              <a:rPr lang="en-US" altLang="zh-CN" dirty="0">
                <a:ea typeface="宋体" panose="02010600030101010101" pitchFamily="2" charset="-122"/>
                <a:sym typeface="+mn-ea"/>
              </a:rPr>
              <a:t> </a:t>
            </a:r>
            <a:br>
              <a:rPr lang="en-US" altLang="zh-CN" dirty="0">
                <a:ea typeface="宋体" panose="02010600030101010101" pitchFamily="2" charset="-122"/>
                <a:sym typeface="+mn-ea"/>
              </a:rPr>
            </a:br>
            <a:r>
              <a:rPr lang="en-US" altLang="zh-CN" dirty="0">
                <a:ea typeface="宋体" panose="02010600030101010101" pitchFamily="2" charset="-122"/>
                <a:sym typeface="+mn-ea"/>
              </a:rPr>
              <a:t>Pre-Listening</a:t>
            </a:r>
            <a:br>
              <a:rPr lang="en-US" altLang="zh-CN" b="1" dirty="0">
                <a:ea typeface="宋体" panose="02010600030101010101" pitchFamily="2" charset="-122"/>
                <a:sym typeface="+mn-ea"/>
              </a:rPr>
            </a:br>
            <a:r>
              <a:rPr lang="en-US" altLang="zh-CN" b="1" dirty="0">
                <a:ea typeface="宋体" panose="02010600030101010101" pitchFamily="2" charset="-122"/>
                <a:sym typeface="+mn-ea"/>
              </a:rPr>
              <a:t>       </a:t>
            </a:r>
            <a:br>
              <a:rPr lang="en-US" altLang="en-US" sz="2800" b="1" spc="300">
                <a:solidFill>
                  <a:srgbClr val="4C72C7"/>
                </a:solidFill>
                <a:latin typeface="微软雅黑" panose="020B0503020204020204" charset="-122"/>
                <a:ea typeface="微软雅黑" panose="020B0503020204020204" charset="-122"/>
                <a:sym typeface="+mn-ea"/>
              </a:rPr>
            </a:br>
            <a:endParaRPr lang="zh-CN" altLang="en-US" sz="2800" dirty="0">
              <a:ea typeface="宋体" panose="02010600030101010101" pitchFamily="2" charset="-122"/>
            </a:endParaRPr>
          </a:p>
        </p:txBody>
      </p:sp>
      <p:sp>
        <p:nvSpPr>
          <p:cNvPr id="20483" name="AutoShape 3"/>
          <p:cNvSpPr/>
          <p:nvPr/>
        </p:nvSpPr>
        <p:spPr>
          <a:xfrm>
            <a:off x="1967865" y="4341495"/>
            <a:ext cx="2543175" cy="1600200"/>
          </a:xfrm>
          <a:prstGeom prst="roundRect">
            <a:avLst>
              <a:gd name="adj" fmla="val 12699"/>
            </a:avLst>
          </a:prstGeom>
          <a:solidFill>
            <a:schemeClr val="accent1"/>
          </a:solidFill>
          <a:ln w="9525">
            <a:noFill/>
          </a:ln>
        </p:spPr>
        <p:txBody>
          <a:bodyPr wrap="none" anchor="ctr"/>
          <a:p>
            <a:endParaRPr lang="zh-CN" altLang="en-US" dirty="0">
              <a:latin typeface="Arial" panose="020B0604020202020204" pitchFamily="34" charset="0"/>
            </a:endParaRPr>
          </a:p>
        </p:txBody>
      </p:sp>
      <p:sp>
        <p:nvSpPr>
          <p:cNvPr id="20484" name="Text Box 4"/>
          <p:cNvSpPr txBox="1"/>
          <p:nvPr/>
        </p:nvSpPr>
        <p:spPr>
          <a:xfrm>
            <a:off x="3910330" y="1256030"/>
            <a:ext cx="4930140" cy="460375"/>
          </a:xfrm>
          <a:prstGeom prst="rect">
            <a:avLst/>
          </a:prstGeom>
          <a:noFill/>
          <a:ln w="9525">
            <a:noFill/>
          </a:ln>
        </p:spPr>
        <p:txBody>
          <a:bodyPr wrap="square">
            <a:spAutoFit/>
          </a:bodyPr>
          <a:p>
            <a:pPr>
              <a:spcBef>
                <a:spcPct val="50000"/>
              </a:spcBef>
            </a:pPr>
            <a:r>
              <a:rPr lang="en-US" altLang="en-US" sz="2400" b="1" spc="300">
                <a:solidFill>
                  <a:srgbClr val="FF0000"/>
                </a:solidFill>
                <a:latin typeface="微软雅黑" panose="020B0503020204020204" charset="-122"/>
                <a:ea typeface="微软雅黑" panose="020B0503020204020204" charset="-122"/>
                <a:sym typeface="+mn-ea"/>
              </a:rPr>
              <a:t>Do you know them ?</a:t>
            </a:r>
            <a:endParaRPr lang="en-US" altLang="en-US" sz="2400" b="1" spc="300" dirty="0">
              <a:solidFill>
                <a:srgbClr val="FF0000"/>
              </a:solidFill>
              <a:latin typeface="微软雅黑" panose="020B0503020204020204" charset="-122"/>
              <a:ea typeface="微软雅黑" panose="020B0503020204020204" charset="-122"/>
              <a:sym typeface="+mn-ea"/>
            </a:endParaRPr>
          </a:p>
        </p:txBody>
      </p:sp>
      <p:sp>
        <p:nvSpPr>
          <p:cNvPr id="20485" name="AutoShape 5"/>
          <p:cNvSpPr/>
          <p:nvPr/>
        </p:nvSpPr>
        <p:spPr>
          <a:xfrm>
            <a:off x="2035175" y="4619625"/>
            <a:ext cx="2408238" cy="1114425"/>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p>
            <a:endParaRPr lang="zh-CN" altLang="en-US" dirty="0">
              <a:latin typeface="Arial" panose="020B0604020202020204" pitchFamily="34" charset="0"/>
            </a:endParaRPr>
          </a:p>
        </p:txBody>
      </p:sp>
      <p:sp>
        <p:nvSpPr>
          <p:cNvPr id="20488" name="AutoShape 8"/>
          <p:cNvSpPr/>
          <p:nvPr/>
        </p:nvSpPr>
        <p:spPr>
          <a:xfrm>
            <a:off x="1900555" y="2219325"/>
            <a:ext cx="2543175" cy="1600200"/>
          </a:xfrm>
          <a:prstGeom prst="roundRect">
            <a:avLst>
              <a:gd name="adj" fmla="val 12699"/>
            </a:avLst>
          </a:prstGeom>
          <a:solidFill>
            <a:schemeClr val="folHlink"/>
          </a:solidFill>
          <a:ln w="9525">
            <a:noFill/>
          </a:ln>
        </p:spPr>
        <p:txBody>
          <a:bodyPr wrap="none" anchor="ctr"/>
          <a:p>
            <a:endParaRPr lang="zh-CN" altLang="en-US" dirty="0">
              <a:latin typeface="Arial" panose="020B0604020202020204" pitchFamily="34" charset="0"/>
            </a:endParaRPr>
          </a:p>
        </p:txBody>
      </p:sp>
      <p:sp>
        <p:nvSpPr>
          <p:cNvPr id="20489" name="AutoShape 9"/>
          <p:cNvSpPr/>
          <p:nvPr/>
        </p:nvSpPr>
        <p:spPr>
          <a:xfrm>
            <a:off x="1900555" y="2501265"/>
            <a:ext cx="2408238" cy="1114425"/>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p>
            <a:endParaRPr lang="zh-CN" altLang="en-US" dirty="0">
              <a:latin typeface="Arial" panose="020B0604020202020204" pitchFamily="34" charset="0"/>
            </a:endParaRPr>
          </a:p>
        </p:txBody>
      </p:sp>
      <p:sp>
        <p:nvSpPr>
          <p:cNvPr id="20490" name="Text Box 18"/>
          <p:cNvSpPr txBox="1"/>
          <p:nvPr/>
        </p:nvSpPr>
        <p:spPr>
          <a:xfrm>
            <a:off x="2408873" y="2615883"/>
            <a:ext cx="1651000" cy="398780"/>
          </a:xfrm>
          <a:prstGeom prst="rect">
            <a:avLst/>
          </a:prstGeom>
          <a:noFill/>
          <a:ln w="9525">
            <a:noFill/>
          </a:ln>
        </p:spPr>
        <p:txBody>
          <a:bodyPr>
            <a:spAutoFit/>
          </a:bodyPr>
          <a:p>
            <a:pPr>
              <a:spcBef>
                <a:spcPct val="50000"/>
              </a:spcBef>
            </a:pPr>
            <a:r>
              <a:rPr lang="en-US" altLang="zh-CN" sz="2000" b="1" dirty="0">
                <a:solidFill>
                  <a:srgbClr val="FFFFFF"/>
                </a:solidFill>
                <a:latin typeface="Arial" panose="020B0604020202020204" pitchFamily="34" charset="0"/>
                <a:ea typeface="宋体" panose="02010600030101010101" pitchFamily="2" charset="-122"/>
              </a:rPr>
              <a:t>Text in here</a:t>
            </a:r>
            <a:endParaRPr lang="en-US" altLang="zh-CN" sz="2000" b="1" dirty="0">
              <a:solidFill>
                <a:srgbClr val="FFFFFF"/>
              </a:solidFill>
              <a:latin typeface="Arial" panose="020B0604020202020204" pitchFamily="34" charset="0"/>
              <a:ea typeface="宋体" panose="02010600030101010101" pitchFamily="2" charset="-122"/>
            </a:endParaRPr>
          </a:p>
        </p:txBody>
      </p:sp>
      <p:sp>
        <p:nvSpPr>
          <p:cNvPr id="20492" name="AutoShape 12"/>
          <p:cNvSpPr/>
          <p:nvPr/>
        </p:nvSpPr>
        <p:spPr>
          <a:xfrm>
            <a:off x="7717790" y="4491355"/>
            <a:ext cx="2543175" cy="1600200"/>
          </a:xfrm>
          <a:prstGeom prst="roundRect">
            <a:avLst>
              <a:gd name="adj" fmla="val 12699"/>
            </a:avLst>
          </a:prstGeom>
          <a:solidFill>
            <a:schemeClr val="hlink"/>
          </a:solidFill>
          <a:ln w="9525">
            <a:noFill/>
          </a:ln>
        </p:spPr>
        <p:txBody>
          <a:bodyPr wrap="none" anchor="ctr"/>
          <a:p>
            <a:endParaRPr lang="zh-CN" altLang="en-US" dirty="0">
              <a:latin typeface="Arial" panose="020B0604020202020204" pitchFamily="34" charset="0"/>
            </a:endParaRPr>
          </a:p>
        </p:txBody>
      </p:sp>
      <p:sp>
        <p:nvSpPr>
          <p:cNvPr id="20493" name="AutoShape 13"/>
          <p:cNvSpPr/>
          <p:nvPr/>
        </p:nvSpPr>
        <p:spPr>
          <a:xfrm>
            <a:off x="7790180" y="4766945"/>
            <a:ext cx="2408238" cy="1114425"/>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p>
            <a:endParaRPr lang="zh-CN" altLang="en-US" dirty="0">
              <a:latin typeface="Arial" panose="020B0604020202020204" pitchFamily="34" charset="0"/>
            </a:endParaRPr>
          </a:p>
        </p:txBody>
      </p:sp>
      <p:sp>
        <p:nvSpPr>
          <p:cNvPr id="20496" name="AutoShape 16"/>
          <p:cNvSpPr/>
          <p:nvPr/>
        </p:nvSpPr>
        <p:spPr>
          <a:xfrm>
            <a:off x="7645400" y="2257425"/>
            <a:ext cx="2553335" cy="1600835"/>
          </a:xfrm>
          <a:prstGeom prst="roundRect">
            <a:avLst>
              <a:gd name="adj" fmla="val 12699"/>
            </a:avLst>
          </a:prstGeom>
          <a:solidFill>
            <a:schemeClr val="accent2"/>
          </a:solidFill>
          <a:ln w="9525">
            <a:noFill/>
          </a:ln>
        </p:spPr>
        <p:txBody>
          <a:bodyPr wrap="none" anchor="ctr"/>
          <a:p>
            <a:endParaRPr lang="zh-CN" altLang="en-US" dirty="0">
              <a:latin typeface="Arial" panose="020B0604020202020204" pitchFamily="34" charset="0"/>
            </a:endParaRPr>
          </a:p>
        </p:txBody>
      </p:sp>
      <p:sp>
        <p:nvSpPr>
          <p:cNvPr id="20497" name="AutoShape 17"/>
          <p:cNvSpPr/>
          <p:nvPr/>
        </p:nvSpPr>
        <p:spPr>
          <a:xfrm>
            <a:off x="7717790" y="2616200"/>
            <a:ext cx="2408238" cy="1114425"/>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p>
            <a:endParaRPr lang="zh-CN" altLang="en-US" dirty="0">
              <a:latin typeface="Arial" panose="020B0604020202020204" pitchFamily="34" charset="0"/>
            </a:endParaRPr>
          </a:p>
        </p:txBody>
      </p:sp>
      <p:pic>
        <p:nvPicPr>
          <p:cNvPr id="7" name="图片 6"/>
          <p:cNvPicPr>
            <a:picLocks noChangeAspect="1"/>
          </p:cNvPicPr>
          <p:nvPr>
            <p:custDataLst>
              <p:tags r:id="rId1"/>
            </p:custDataLst>
          </p:nvPr>
        </p:nvPicPr>
        <p:blipFill>
          <a:blip r:embed="rId2"/>
          <a:srcRect t="15700" b="15700"/>
          <a:stretch>
            <a:fillRect/>
          </a:stretch>
        </p:blipFill>
        <p:spPr>
          <a:xfrm>
            <a:off x="2035175" y="2501265"/>
            <a:ext cx="2079625" cy="1114425"/>
          </a:xfrm>
          <a:prstGeom prst="rect">
            <a:avLst/>
          </a:prstGeom>
        </p:spPr>
      </p:pic>
      <p:pic>
        <p:nvPicPr>
          <p:cNvPr id="3" name="图片 2"/>
          <p:cNvPicPr>
            <a:picLocks noChangeAspect="1"/>
          </p:cNvPicPr>
          <p:nvPr>
            <p:custDataLst>
              <p:tags r:id="rId3"/>
            </p:custDataLst>
          </p:nvPr>
        </p:nvPicPr>
        <p:blipFill>
          <a:blip r:embed="rId4"/>
          <a:srcRect l="19779" r="19779"/>
          <a:stretch>
            <a:fillRect/>
          </a:stretch>
        </p:blipFill>
        <p:spPr>
          <a:xfrm>
            <a:off x="7899400" y="2616200"/>
            <a:ext cx="2154555" cy="1122045"/>
          </a:xfrm>
          <a:prstGeom prst="rect">
            <a:avLst/>
          </a:prstGeom>
        </p:spPr>
      </p:pic>
      <p:sp>
        <p:nvSpPr>
          <p:cNvPr id="4" name="Text Box 18"/>
          <p:cNvSpPr txBox="1"/>
          <p:nvPr/>
        </p:nvSpPr>
        <p:spPr>
          <a:xfrm>
            <a:off x="1574165" y="3858260"/>
            <a:ext cx="2936875" cy="521970"/>
          </a:xfrm>
          <a:prstGeom prst="rect">
            <a:avLst/>
          </a:prstGeom>
          <a:noFill/>
          <a:ln w="9525">
            <a:noFill/>
          </a:ln>
        </p:spPr>
        <p:txBody>
          <a:bodyPr wrap="square">
            <a:spAutoFit/>
          </a:bodyPr>
          <a:p>
            <a:pPr marL="0" lvl="0" indent="0" algn="ctr">
              <a:lnSpc>
                <a:spcPct val="140000"/>
              </a:lnSpc>
              <a:spcBef>
                <a:spcPts val="0"/>
              </a:spcBef>
              <a:spcAft>
                <a:spcPts val="0"/>
              </a:spcAft>
              <a:buSzPct val="100000"/>
            </a:pPr>
            <a:r>
              <a:rPr lang="en-US" altLang="zh-CN" sz="2000" b="1" spc="300">
                <a:solidFill>
                  <a:srgbClr val="4C72C7"/>
                </a:solidFill>
                <a:latin typeface="微软雅黑" panose="020B0503020204020204" charset="-122"/>
                <a:ea typeface="微软雅黑" panose="020B0503020204020204" charset="-122"/>
                <a:sym typeface="+mn-ea"/>
              </a:rPr>
              <a:t>Zhong Nanshan</a:t>
            </a:r>
            <a:endParaRPr lang="en-US" altLang="zh-CN" sz="2000" b="1" spc="300" dirty="0">
              <a:solidFill>
                <a:schemeClr val="tx2">
                  <a:lumMod val="60000"/>
                  <a:lumOff val="40000"/>
                </a:schemeClr>
              </a:solidFill>
              <a:latin typeface="微软雅黑" panose="020B0503020204020204" charset="-122"/>
              <a:ea typeface="微软雅黑" panose="020B0503020204020204" charset="-122"/>
              <a:sym typeface="+mn-ea"/>
            </a:endParaRPr>
          </a:p>
        </p:txBody>
      </p:sp>
      <p:sp>
        <p:nvSpPr>
          <p:cNvPr id="8" name="AutoShape 5"/>
          <p:cNvSpPr/>
          <p:nvPr/>
        </p:nvSpPr>
        <p:spPr>
          <a:xfrm>
            <a:off x="4935220" y="4733925"/>
            <a:ext cx="2457450" cy="1114425"/>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p>
            <a:endParaRPr lang="zh-CN" altLang="en-US" dirty="0">
              <a:latin typeface="Arial" panose="020B0604020202020204" pitchFamily="34" charset="0"/>
            </a:endParaRPr>
          </a:p>
        </p:txBody>
      </p:sp>
      <p:pic>
        <p:nvPicPr>
          <p:cNvPr id="10" name="图片 9"/>
          <p:cNvPicPr>
            <a:picLocks noChangeAspect="1"/>
          </p:cNvPicPr>
          <p:nvPr>
            <p:custDataLst>
              <p:tags r:id="rId5"/>
            </p:custDataLst>
          </p:nvPr>
        </p:nvPicPr>
        <p:blipFill>
          <a:blip r:embed="rId6"/>
          <a:srcRect l="27873" r="27873"/>
          <a:stretch>
            <a:fillRect/>
          </a:stretch>
        </p:blipFill>
        <p:spPr>
          <a:xfrm>
            <a:off x="5109210" y="4733925"/>
            <a:ext cx="2108200" cy="1114425"/>
          </a:xfrm>
          <a:prstGeom prst="rect">
            <a:avLst/>
          </a:prstGeom>
        </p:spPr>
      </p:pic>
      <p:pic>
        <p:nvPicPr>
          <p:cNvPr id="11" name="图片 10"/>
          <p:cNvPicPr>
            <a:picLocks noChangeAspect="1"/>
          </p:cNvPicPr>
          <p:nvPr>
            <p:custDataLst>
              <p:tags r:id="rId7"/>
            </p:custDataLst>
          </p:nvPr>
        </p:nvPicPr>
        <p:blipFill>
          <a:blip r:embed="rId8"/>
          <a:srcRect l="11239" r="11239"/>
          <a:stretch>
            <a:fillRect/>
          </a:stretch>
        </p:blipFill>
        <p:spPr>
          <a:xfrm>
            <a:off x="2185670" y="4641215"/>
            <a:ext cx="2097405" cy="1085215"/>
          </a:xfrm>
          <a:prstGeom prst="rect">
            <a:avLst/>
          </a:prstGeom>
        </p:spPr>
      </p:pic>
      <p:pic>
        <p:nvPicPr>
          <p:cNvPr id="12" name="图片 11"/>
          <p:cNvPicPr>
            <a:picLocks noChangeAspect="1"/>
          </p:cNvPicPr>
          <p:nvPr>
            <p:custDataLst>
              <p:tags r:id="rId9"/>
            </p:custDataLst>
          </p:nvPr>
        </p:nvPicPr>
        <p:blipFill>
          <a:blip r:embed="rId10"/>
          <a:srcRect l="9193" r="9193"/>
          <a:stretch>
            <a:fillRect/>
          </a:stretch>
        </p:blipFill>
        <p:spPr>
          <a:xfrm>
            <a:off x="7973695" y="4733925"/>
            <a:ext cx="2030730" cy="1179830"/>
          </a:xfrm>
          <a:prstGeom prst="rect">
            <a:avLst/>
          </a:prstGeom>
        </p:spPr>
      </p:pic>
      <p:pic>
        <p:nvPicPr>
          <p:cNvPr id="16" name="图片 15"/>
          <p:cNvPicPr>
            <a:picLocks noChangeAspect="1"/>
          </p:cNvPicPr>
          <p:nvPr>
            <p:custDataLst>
              <p:tags r:id="rId11"/>
            </p:custDataLst>
          </p:nvPr>
        </p:nvPicPr>
        <p:blipFill>
          <a:blip r:embed="rId12"/>
          <a:srcRect t="13768" b="13768"/>
          <a:stretch>
            <a:fillRect/>
          </a:stretch>
        </p:blipFill>
        <p:spPr>
          <a:xfrm>
            <a:off x="5010150" y="2569210"/>
            <a:ext cx="2171700" cy="1067435"/>
          </a:xfrm>
          <a:prstGeom prst="rect">
            <a:avLst/>
          </a:prstGeom>
        </p:spPr>
      </p:pic>
      <p:sp>
        <p:nvSpPr>
          <p:cNvPr id="19" name="Text Box 18"/>
          <p:cNvSpPr txBox="1"/>
          <p:nvPr/>
        </p:nvSpPr>
        <p:spPr>
          <a:xfrm>
            <a:off x="4060190" y="3983990"/>
            <a:ext cx="4347845" cy="398780"/>
          </a:xfrm>
          <a:prstGeom prst="rect">
            <a:avLst/>
          </a:prstGeom>
          <a:noFill/>
          <a:ln w="9525">
            <a:noFill/>
          </a:ln>
        </p:spPr>
        <p:txBody>
          <a:bodyPr wrap="square">
            <a:spAutoFit/>
          </a:bodyPr>
          <a:p>
            <a:pPr algn="ctr">
              <a:buSzPct val="25000"/>
            </a:pPr>
            <a:r>
              <a:rPr lang="en-US" altLang="zh-CN" sz="2000" b="1" spc="300">
                <a:solidFill>
                  <a:srgbClr val="4C72C7"/>
                </a:solidFill>
                <a:latin typeface="微软雅黑" panose="020B0503020204020204" charset="-122"/>
                <a:ea typeface="微软雅黑" panose="020B0503020204020204" charset="-122"/>
                <a:sym typeface="Arial" panose="020B0604020202020204" pitchFamily="34" charset="0"/>
              </a:rPr>
              <a:t>Alexander Fleming</a:t>
            </a:r>
            <a:endParaRPr lang="en-US" altLang="zh-CN" sz="2000" b="1" spc="300" dirty="0">
              <a:solidFill>
                <a:schemeClr val="tx2">
                  <a:lumMod val="60000"/>
                  <a:lumOff val="40000"/>
                </a:schemeClr>
              </a:solidFill>
              <a:latin typeface="微软雅黑" panose="020B0503020204020204" charset="-122"/>
              <a:ea typeface="微软雅黑" panose="020B0503020204020204" charset="-122"/>
              <a:sym typeface="+mn-ea"/>
            </a:endParaRPr>
          </a:p>
        </p:txBody>
      </p:sp>
      <p:sp>
        <p:nvSpPr>
          <p:cNvPr id="20" name="Text Box 18"/>
          <p:cNvSpPr txBox="1"/>
          <p:nvPr/>
        </p:nvSpPr>
        <p:spPr>
          <a:xfrm>
            <a:off x="7790180" y="3922395"/>
            <a:ext cx="2936875" cy="521970"/>
          </a:xfrm>
          <a:prstGeom prst="rect">
            <a:avLst/>
          </a:prstGeom>
          <a:noFill/>
          <a:ln w="9525">
            <a:noFill/>
          </a:ln>
        </p:spPr>
        <p:txBody>
          <a:bodyPr wrap="square">
            <a:spAutoFit/>
          </a:bodyPr>
          <a:p>
            <a:pPr marL="0" lvl="0" algn="ctr">
              <a:lnSpc>
                <a:spcPct val="140000"/>
              </a:lnSpc>
              <a:spcBef>
                <a:spcPts val="0"/>
              </a:spcBef>
              <a:spcAft>
                <a:spcPts val="0"/>
              </a:spcAft>
              <a:buClrTx/>
              <a:buSzTx/>
              <a:buFontTx/>
            </a:pPr>
            <a:r>
              <a:rPr lang="en-US" altLang="zh-CN" sz="2000" b="1" spc="300">
                <a:solidFill>
                  <a:srgbClr val="4C72C7"/>
                </a:solidFill>
                <a:latin typeface="微软雅黑" panose="020B0503020204020204" charset="-122"/>
                <a:ea typeface="微软雅黑" panose="020B0503020204020204" charset="-122"/>
                <a:sym typeface="+mn-ea"/>
              </a:rPr>
              <a:t>Jack Ma</a:t>
            </a:r>
            <a:endParaRPr lang="en-US" altLang="zh-CN" sz="2000" b="1" spc="300" dirty="0">
              <a:solidFill>
                <a:schemeClr val="tx2">
                  <a:lumMod val="60000"/>
                  <a:lumOff val="40000"/>
                </a:schemeClr>
              </a:solidFill>
              <a:latin typeface="微软雅黑" panose="020B0503020204020204" charset="-122"/>
              <a:ea typeface="微软雅黑" panose="020B0503020204020204" charset="-122"/>
              <a:sym typeface="+mn-ea"/>
            </a:endParaRPr>
          </a:p>
        </p:txBody>
      </p:sp>
      <p:sp>
        <p:nvSpPr>
          <p:cNvPr id="22" name="Text Box 18"/>
          <p:cNvSpPr txBox="1"/>
          <p:nvPr/>
        </p:nvSpPr>
        <p:spPr>
          <a:xfrm>
            <a:off x="-650240" y="5597525"/>
            <a:ext cx="7918450" cy="1260475"/>
          </a:xfrm>
          <a:prstGeom prst="rect">
            <a:avLst/>
          </a:prstGeom>
          <a:noFill/>
          <a:ln w="9525">
            <a:noFill/>
          </a:ln>
        </p:spPr>
        <p:txBody>
          <a:bodyPr wrap="square">
            <a:spAutoFit/>
          </a:bodyPr>
          <a:p>
            <a:pPr algn="ctr">
              <a:lnSpc>
                <a:spcPct val="140000"/>
              </a:lnSpc>
              <a:spcBef>
                <a:spcPts val="0"/>
              </a:spcBef>
              <a:spcAft>
                <a:spcPts val="0"/>
              </a:spcAft>
              <a:buClrTx/>
              <a:buSzTx/>
              <a:buFontTx/>
            </a:pPr>
            <a:r>
              <a:rPr lang="en-US" altLang="zh-CN" sz="2000" b="1" spc="300">
                <a:solidFill>
                  <a:srgbClr val="4C72C7"/>
                </a:solidFill>
                <a:latin typeface="微软雅黑" panose="020B0503020204020204" charset="-122"/>
                <a:ea typeface="微软雅黑" panose="020B0503020204020204" charset="-122"/>
                <a:sym typeface="+mn-ea"/>
              </a:rPr>
              <a:t>Elon Musk</a:t>
            </a:r>
            <a:endParaRPr lang="en-US" altLang="zh-CN" sz="2000" b="1" spc="300">
              <a:solidFill>
                <a:srgbClr val="4C72C7"/>
              </a:solidFill>
              <a:latin typeface="微软雅黑" panose="020B0503020204020204" charset="-122"/>
              <a:ea typeface="微软雅黑" panose="020B0503020204020204" charset="-122"/>
              <a:sym typeface="+mn-ea"/>
            </a:endParaRPr>
          </a:p>
          <a:p>
            <a:pPr algn="ctr">
              <a:lnSpc>
                <a:spcPct val="140000"/>
              </a:lnSpc>
              <a:spcBef>
                <a:spcPts val="0"/>
              </a:spcBef>
              <a:spcAft>
                <a:spcPts val="0"/>
              </a:spcAft>
              <a:buClrTx/>
              <a:buSzTx/>
              <a:buFontTx/>
            </a:pPr>
            <a:r>
              <a:rPr lang="en-US" altLang="zh-CN" sz="2000" b="1" spc="300">
                <a:solidFill>
                  <a:srgbClr val="4C72C7"/>
                </a:solidFill>
                <a:latin typeface="微软雅黑" panose="020B0503020204020204" charset="-122"/>
                <a:ea typeface="微软雅黑" panose="020B0503020204020204" charset="-122"/>
                <a:sym typeface="+mn-ea"/>
              </a:rPr>
              <a:t>(埃隆·马斯克)</a:t>
            </a:r>
            <a:endParaRPr lang="en-US" altLang="zh-CN" sz="2000" b="1" spc="300">
              <a:solidFill>
                <a:srgbClr val="4C72C7"/>
              </a:solidFill>
              <a:latin typeface="微软雅黑" panose="020B0503020204020204" charset="-122"/>
              <a:ea typeface="微软雅黑" panose="020B0503020204020204" charset="-122"/>
              <a:sym typeface="+mn-ea"/>
            </a:endParaRPr>
          </a:p>
          <a:p>
            <a:pPr algn="ctr">
              <a:buSzPct val="25000"/>
            </a:pPr>
            <a:endParaRPr lang="en-US" altLang="zh-CN" sz="2000" b="1" spc="300" dirty="0">
              <a:solidFill>
                <a:schemeClr val="tx2">
                  <a:lumMod val="60000"/>
                  <a:lumOff val="40000"/>
                </a:schemeClr>
              </a:solidFill>
              <a:latin typeface="微软雅黑" panose="020B0503020204020204" charset="-122"/>
              <a:ea typeface="微软雅黑" panose="020B0503020204020204" charset="-122"/>
              <a:sym typeface="+mn-ea"/>
            </a:endParaRPr>
          </a:p>
        </p:txBody>
      </p:sp>
      <p:sp>
        <p:nvSpPr>
          <p:cNvPr id="48" name="文本框 47"/>
          <p:cNvSpPr txBox="1"/>
          <p:nvPr>
            <p:custDataLst>
              <p:tags r:id="rId13"/>
            </p:custDataLst>
          </p:nvPr>
        </p:nvSpPr>
        <p:spPr>
          <a:xfrm>
            <a:off x="4155604" y="6073615"/>
            <a:ext cx="3496146" cy="392512"/>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lvl="0" algn="ctr">
              <a:lnSpc>
                <a:spcPct val="140000"/>
              </a:lnSpc>
              <a:spcBef>
                <a:spcPts val="0"/>
              </a:spcBef>
              <a:spcAft>
                <a:spcPts val="0"/>
              </a:spcAft>
              <a:buClrTx/>
              <a:buSzTx/>
              <a:buFontTx/>
            </a:pPr>
            <a:r>
              <a:rPr lang="en-US" altLang="zh-CN" sz="2000" b="1" spc="300">
                <a:solidFill>
                  <a:srgbClr val="4C72C7"/>
                </a:solidFill>
                <a:latin typeface="微软雅黑" panose="020B0503020204020204" charset="-122"/>
                <a:ea typeface="微软雅黑" panose="020B0503020204020204" charset="-122"/>
                <a:sym typeface="+mn-ea"/>
              </a:rPr>
              <a:t>    Bill Gates</a:t>
            </a:r>
            <a:endParaRPr lang="en-US" altLang="zh-CN" sz="2000" b="1" spc="300">
              <a:solidFill>
                <a:srgbClr val="4C72C7"/>
              </a:solidFill>
              <a:latin typeface="微软雅黑" panose="020B0503020204020204" charset="-122"/>
              <a:ea typeface="微软雅黑" panose="020B0503020204020204" charset="-122"/>
              <a:sym typeface="+mn-ea"/>
            </a:endParaRPr>
          </a:p>
        </p:txBody>
      </p:sp>
      <p:sp>
        <p:nvSpPr>
          <p:cNvPr id="45" name="文本框 44"/>
          <p:cNvSpPr txBox="1"/>
          <p:nvPr>
            <p:custDataLst>
              <p:tags r:id="rId14"/>
            </p:custDataLst>
          </p:nvPr>
        </p:nvSpPr>
        <p:spPr>
          <a:xfrm>
            <a:off x="6841490" y="6120765"/>
            <a:ext cx="4144645" cy="392430"/>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buSzPct val="25000"/>
            </a:pPr>
            <a:r>
              <a:rPr lang="en-US" altLang="zh-CN" sz="2000" b="1" spc="300">
                <a:solidFill>
                  <a:srgbClr val="4C72C7"/>
                </a:solidFill>
                <a:latin typeface="微软雅黑" panose="020B0503020204020204" charset="-122"/>
                <a:ea typeface="微软雅黑" panose="020B0503020204020204" charset="-122"/>
                <a:sym typeface="Arial" panose="020B0604020202020204" pitchFamily="34" charset="0"/>
              </a:rPr>
              <a:t>Florence Nightingale</a:t>
            </a:r>
            <a:endParaRPr lang="en-US" altLang="zh-CN" sz="2000" b="1" spc="300">
              <a:solidFill>
                <a:srgbClr val="4C72C7"/>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p:tgtEl>
                                          <p:spTgt spid="48"/>
                                        </p:tgtEl>
                                        <p:attrNameLst>
                                          <p:attrName>ppt_y</p:attrName>
                                        </p:attrNameLst>
                                      </p:cBhvr>
                                      <p:tavLst>
                                        <p:tav tm="0">
                                          <p:val>
                                            <p:strVal val="#ppt_y+#ppt_h*1.125000"/>
                                          </p:val>
                                        </p:tav>
                                        <p:tav tm="100000">
                                          <p:val>
                                            <p:strVal val="#ppt_y"/>
                                          </p:val>
                                        </p:tav>
                                      </p:tavLst>
                                    </p:anim>
                                    <p:animEffect transition="in" filter="wipe(up)">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p:tgtEl>
                                          <p:spTgt spid="45"/>
                                        </p:tgtEl>
                                        <p:attrNameLst>
                                          <p:attrName>ppt_y</p:attrName>
                                        </p:attrNameLst>
                                      </p:cBhvr>
                                      <p:tavLst>
                                        <p:tav tm="0">
                                          <p:val>
                                            <p:strVal val="#ppt_y+#ppt_h*1.125000"/>
                                          </p:val>
                                        </p:tav>
                                        <p:tav tm="100000">
                                          <p:val>
                                            <p:strVal val="#ppt_y"/>
                                          </p:val>
                                        </p:tav>
                                      </p:tavLst>
                                    </p:anim>
                                    <p:animEffect transition="in" filter="wipe(up)">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5" grpId="0"/>
      <p:bldP spid="4" grpId="0"/>
      <p:bldP spid="19"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59890" y="325755"/>
            <a:ext cx="7799070" cy="642620"/>
          </a:xfrm>
          <a:prstGeom prst="rect">
            <a:avLst/>
          </a:prstGeom>
          <a:noFill/>
        </p:spPr>
        <p:txBody>
          <a:bodyPr wrap="square" rtlCol="0">
            <a:noAutofit/>
          </a:bodyPr>
          <a:p>
            <a:pPr lvl="0" algn="l">
              <a:buClrTx/>
              <a:buSzTx/>
              <a:buFontTx/>
            </a:pPr>
            <a:r>
              <a:rPr lang="en-US" altLang="zh-CN" sz="4000" b="1" kern="0" dirty="0">
                <a:solidFill>
                  <a:srgbClr val="FFFFFF"/>
                </a:solidFill>
                <a:latin typeface="+mj-lt"/>
                <a:ea typeface="宋体" panose="02010600030101010101" pitchFamily="2" charset="-122"/>
                <a:cs typeface="+mj-cs"/>
                <a:sym typeface="+mn-ea"/>
              </a:rPr>
              <a:t>While-Listening---Activity1 </a:t>
            </a:r>
            <a:r>
              <a:rPr lang="en-US" altLang="zh-CN" sz="4400" b="1" kern="0" dirty="0">
                <a:solidFill>
                  <a:srgbClr val="FFFFFF"/>
                </a:solidFill>
                <a:latin typeface="+mj-lt"/>
                <a:ea typeface="宋体" panose="02010600030101010101" pitchFamily="2" charset="-122"/>
                <a:cs typeface="+mj-cs"/>
                <a:sym typeface="+mn-ea"/>
              </a:rPr>
              <a:t>Task 1</a:t>
            </a:r>
            <a:endParaRPr lang="en-US" altLang="zh-CN" sz="4400" b="1" kern="0" dirty="0">
              <a:solidFill>
                <a:srgbClr val="FFFFFF"/>
              </a:solidFill>
              <a:latin typeface="+mj-lt"/>
              <a:ea typeface="宋体" panose="02010600030101010101" pitchFamily="2" charset="-122"/>
              <a:cs typeface="+mj-cs"/>
              <a:sym typeface="+mn-ea"/>
            </a:endParaRPr>
          </a:p>
        </p:txBody>
      </p:sp>
      <p:sp>
        <p:nvSpPr>
          <p:cNvPr id="5" name="文本框 4"/>
          <p:cNvSpPr txBox="1"/>
          <p:nvPr/>
        </p:nvSpPr>
        <p:spPr>
          <a:xfrm>
            <a:off x="605790" y="1059815"/>
            <a:ext cx="8953500" cy="568960"/>
          </a:xfrm>
          <a:prstGeom prst="rect">
            <a:avLst/>
          </a:prstGeom>
          <a:noFill/>
        </p:spPr>
        <p:txBody>
          <a:bodyPr wrap="square" rtlCol="0">
            <a:noAutofit/>
          </a:bodyPr>
          <a:p>
            <a:pPr lvl="0" algn="l">
              <a:buClrTx/>
              <a:buSzTx/>
              <a:buFontTx/>
            </a:pPr>
            <a:r>
              <a:rPr lang="en-US" altLang="en-US" sz="2700" b="1" spc="300">
                <a:solidFill>
                  <a:srgbClr val="4C72C7"/>
                </a:solidFill>
                <a:latin typeface="Times New Roman" panose="02020603050405020304" pitchFamily="18" charset="0"/>
                <a:ea typeface="微软雅黑" panose="020B0503020204020204" charset="-122"/>
                <a:cs typeface="Times New Roman" panose="02020603050405020304" pitchFamily="18" charset="0"/>
                <a:sym typeface="+mn-ea"/>
              </a:rPr>
              <a:t>1. Match the people with their achievements.</a:t>
            </a:r>
            <a:endParaRPr lang="en-US" altLang="en-US" sz="2700" b="1" spc="300">
              <a:solidFill>
                <a:srgbClr val="4C72C7"/>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文本框 5"/>
          <p:cNvSpPr txBox="1"/>
          <p:nvPr/>
        </p:nvSpPr>
        <p:spPr>
          <a:xfrm>
            <a:off x="465455" y="1510665"/>
            <a:ext cx="5294630" cy="4446270"/>
          </a:xfrm>
          <a:prstGeom prst="rect">
            <a:avLst/>
          </a:prstGeom>
          <a:noFill/>
        </p:spPr>
        <p:txBody>
          <a:bodyPr wrap="square" rtlCol="0">
            <a:noAutofit/>
          </a:bodyPr>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1</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Elon Musk</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2</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Bill Gates</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3</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Jack Ma(Ma Yun)</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4</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Alexander Fleming</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5</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Florence Nightingale</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6</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Zhong Nanshan</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6023610" y="1417320"/>
            <a:ext cx="6318250" cy="4539615"/>
          </a:xfrm>
          <a:prstGeom prst="rect">
            <a:avLst/>
          </a:prstGeom>
          <a:noFill/>
        </p:spPr>
        <p:txBody>
          <a:bodyPr wrap="square" rtlCol="0">
            <a:noAutofit/>
          </a:bodyPr>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A</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founder of modern nursing</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B</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founded high tech and futuristic companies</a:t>
            </a:r>
            <a:endPar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C</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managed the SARS outbreak</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D</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made great advancement in online shopping</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E</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made home computing accessible</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a:p>
            <a:pPr lvl="0" algn="l">
              <a:buClrTx/>
              <a:buSzTx/>
              <a:buFontTx/>
            </a:pPr>
            <a:r>
              <a:rPr lang="en-US" altLang="en-US" sz="2800" b="1"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F</a:t>
            </a:r>
            <a:r>
              <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rPr>
              <a:t> discovered penicillin</a:t>
            </a:r>
            <a:endParaRPr lang="en-US" altLang="en-US" sz="2800" spc="300">
              <a:solidFill>
                <a:schemeClr val="tx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cxnSp>
        <p:nvCxnSpPr>
          <p:cNvPr id="17" name="直接连接符 16"/>
          <p:cNvCxnSpPr/>
          <p:nvPr/>
        </p:nvCxnSpPr>
        <p:spPr>
          <a:xfrm flipV="1">
            <a:off x="4223385" y="1628775"/>
            <a:ext cx="1944370" cy="1871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3647440" y="2997200"/>
            <a:ext cx="2520315" cy="10077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59075" y="1771650"/>
            <a:ext cx="3408680" cy="4330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007485" y="2637155"/>
            <a:ext cx="2376170" cy="864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151630" y="2997200"/>
            <a:ext cx="2088515" cy="2016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711450" y="2204720"/>
            <a:ext cx="3456305" cy="19443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05790" y="5273675"/>
            <a:ext cx="11275060" cy="1584325"/>
          </a:xfrm>
          <a:prstGeom prst="rect">
            <a:avLst/>
          </a:prstGeom>
          <a:noFill/>
        </p:spPr>
        <p:txBody>
          <a:bodyPr wrap="square" rtlCol="0">
            <a:noAutofit/>
          </a:bodyPr>
          <a:lstStyle/>
          <a:p>
            <a:pPr lvl="0" algn="l">
              <a:buClrTx/>
              <a:buSzTx/>
              <a:buFontTx/>
            </a:pPr>
            <a:r>
              <a:rPr lang="en-US" altLang="en-US" sz="2700" b="1" spc="300">
                <a:solidFill>
                  <a:srgbClr val="4C72C7"/>
                </a:solidFill>
                <a:latin typeface="Times New Roman" panose="02020603050405020304" pitchFamily="18" charset="0"/>
                <a:ea typeface="微软雅黑" panose="020B0503020204020204" charset="-122"/>
                <a:cs typeface="Times New Roman" panose="02020603050405020304" pitchFamily="18" charset="0"/>
                <a:sym typeface="+mn-ea"/>
              </a:rPr>
              <a:t>2. Listen to the conversation and check your answers.</a:t>
            </a:r>
            <a:endParaRPr lang="en-US" altLang="en-US" sz="2700" b="1" spc="300">
              <a:solidFill>
                <a:srgbClr val="4C72C7"/>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14" name="02 1 Match the people with their achievements...">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932795" y="5956935"/>
            <a:ext cx="619125" cy="619125"/>
          </a:xfrm>
          <a:prstGeom prst="rect">
            <a:avLst/>
          </a:prstGeom>
        </p:spPr>
      </p:pic>
      <p:sp>
        <p:nvSpPr>
          <p:cNvPr id="4103" name="云形标注 12"/>
          <p:cNvSpPr/>
          <p:nvPr/>
        </p:nvSpPr>
        <p:spPr>
          <a:xfrm>
            <a:off x="2029460" y="2835275"/>
            <a:ext cx="7429500" cy="2438400"/>
          </a:xfrm>
          <a:prstGeom prst="cloudCallout">
            <a:avLst>
              <a:gd name="adj1" fmla="val -46861"/>
              <a:gd name="adj2" fmla="val 81148"/>
            </a:avLst>
          </a:prstGeom>
          <a:solidFill>
            <a:srgbClr val="4597A0"/>
          </a:solidFill>
          <a:ln w="9525" cap="flat" cmpd="sng">
            <a:solidFill>
              <a:srgbClr val="00CCFF"/>
            </a:solidFill>
            <a:prstDash val="solid"/>
            <a:headEnd type="none" w="med" len="med"/>
            <a:tailEnd type="none" w="med" len="med"/>
          </a:ln>
        </p:spPr>
        <p:txBody>
          <a:bodyPr/>
          <a:p>
            <a:pPr algn="ctr">
              <a:buClrTx/>
              <a:buSzTx/>
              <a:buFontTx/>
            </a:pPr>
            <a:r>
              <a:rPr lang="en-US" altLang="zh-CN" sz="3600" b="1" dirty="0">
                <a:solidFill>
                  <a:srgbClr val="002060"/>
                </a:solidFill>
                <a:latin typeface="Arial Narrow" panose="020B0606020202030204" pitchFamily="34" charset="0"/>
                <a:ea typeface="宋体" panose="02010600030101010101" pitchFamily="2" charset="-122"/>
                <a:sym typeface="+mn-ea"/>
              </a:rPr>
              <a:t>Now, let's learn more information about these great people!</a:t>
            </a:r>
            <a:endParaRPr lang="en-US" altLang="zh-CN" sz="3600" b="1" dirty="0">
              <a:solidFill>
                <a:srgbClr val="002060"/>
              </a:solidFill>
              <a:latin typeface="Arial Narrow" panose="020B060602020203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ppt_y</p:attrName>
                                        </p:attrNameLst>
                                      </p:cBhvr>
                                      <p:tavLst>
                                        <p:tav tm="0">
                                          <p:val>
                                            <p:strVal val="#ppt_y+#ppt_h*1.125000"/>
                                          </p:val>
                                        </p:tav>
                                        <p:tav tm="100000">
                                          <p:val>
                                            <p:strVal val="#ppt_y"/>
                                          </p:val>
                                        </p:tav>
                                      </p:tavLst>
                                    </p:anim>
                                    <p:animEffect transition="in" filter="wipe(up)">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p:tgtEl>
                                          <p:spTgt spid="21"/>
                                        </p:tgtEl>
                                        <p:attrNameLst>
                                          <p:attrName>ppt_y</p:attrName>
                                        </p:attrNameLst>
                                      </p:cBhvr>
                                      <p:tavLst>
                                        <p:tav tm="0">
                                          <p:val>
                                            <p:strVal val="#ppt_y+#ppt_h*1.125000"/>
                                          </p:val>
                                        </p:tav>
                                        <p:tav tm="100000">
                                          <p:val>
                                            <p:strVal val="#ppt_y"/>
                                          </p:val>
                                        </p:tav>
                                      </p:tavLst>
                                    </p:anim>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p:tgtEl>
                                          <p:spTgt spid="18"/>
                                        </p:tgtEl>
                                        <p:attrNameLst>
                                          <p:attrName>ppt_y</p:attrName>
                                        </p:attrNameLst>
                                      </p:cBhvr>
                                      <p:tavLst>
                                        <p:tav tm="0">
                                          <p:val>
                                            <p:strVal val="#ppt_y+#ppt_h*1.125000"/>
                                          </p:val>
                                        </p:tav>
                                        <p:tav tm="100000">
                                          <p:val>
                                            <p:strVal val="#ppt_y"/>
                                          </p:val>
                                        </p:tav>
                                      </p:tavLst>
                                    </p:anim>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p:tgtEl>
                                          <p:spTgt spid="8"/>
                                        </p:tgtEl>
                                        <p:attrNameLst>
                                          <p:attrName>ppt_y</p:attrName>
                                        </p:attrNameLst>
                                      </p:cBhvr>
                                      <p:tavLst>
                                        <p:tav tm="0">
                                          <p:val>
                                            <p:strVal val="#ppt_y+#ppt_h*1.125000"/>
                                          </p:val>
                                        </p:tav>
                                        <p:tav tm="100000">
                                          <p:val>
                                            <p:strVal val="#ppt_y"/>
                                          </p:val>
                                        </p:tav>
                                      </p:tavLst>
                                    </p:anim>
                                    <p:animEffect transition="in" filter="wipe(up)">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4103"/>
                                        </p:tgtEl>
                                        <p:attrNameLst>
                                          <p:attrName>style.visibility</p:attrName>
                                        </p:attrNameLst>
                                      </p:cBhvr>
                                      <p:to>
                                        <p:strVal val="visible"/>
                                      </p:to>
                                    </p:set>
                                    <p:animEffect transition="in" filter="wedge">
                                      <p:cBhvr>
                                        <p:cTn id="53" dur="2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1"/>
          <p:cNvPicPr>
            <a:picLocks noChangeAspect="1"/>
          </p:cNvPicPr>
          <p:nvPr>
            <p:custDataLst>
              <p:tags r:id="rId1"/>
            </p:custDataLst>
          </p:nvPr>
        </p:nvPicPr>
        <p:blipFill>
          <a:blip r:embed="rId2"/>
          <a:srcRect t="7291" r="2" b="44164"/>
          <a:stretch>
            <a:fillRect/>
          </a:stretch>
        </p:blipFill>
        <p:spPr>
          <a:xfrm>
            <a:off x="779145" y="915670"/>
            <a:ext cx="3587750" cy="2430780"/>
          </a:xfrm>
          <a:prstGeom prst="rect">
            <a:avLst/>
          </a:prstGeom>
          <a:noFill/>
          <a:ln w="9525">
            <a:noFill/>
          </a:ln>
        </p:spPr>
      </p:pic>
      <p:sp>
        <p:nvSpPr>
          <p:cNvPr id="7171" name="文本框 9"/>
          <p:cNvSpPr txBox="1"/>
          <p:nvPr/>
        </p:nvSpPr>
        <p:spPr>
          <a:xfrm>
            <a:off x="1524000" y="2824163"/>
            <a:ext cx="3159125" cy="521970"/>
          </a:xfrm>
          <a:prstGeom prst="rect">
            <a:avLst/>
          </a:prstGeom>
          <a:solidFill>
            <a:srgbClr val="FFFF00"/>
          </a:solidFill>
          <a:ln w="9525">
            <a:noFill/>
          </a:ln>
        </p:spPr>
        <p:txBody>
          <a:bodyPr>
            <a:spAutoFit/>
          </a:bodyPr>
          <a:p>
            <a:pPr algn="ctr"/>
            <a:r>
              <a:rPr lang="zh-CN" altLang="en-US" sz="2800" b="1" dirty="0">
                <a:solidFill>
                  <a:srgbClr val="002060"/>
                </a:solidFill>
                <a:latin typeface="Arial Narrow" panose="020B0606020202030204" pitchFamily="34" charset="0"/>
              </a:rPr>
              <a:t>Florence Nightingale</a:t>
            </a:r>
            <a:endParaRPr lang="zh-CN" altLang="en-US" sz="2800" b="1" dirty="0">
              <a:solidFill>
                <a:srgbClr val="002060"/>
              </a:solidFill>
              <a:latin typeface="Arial Narrow" panose="020B0606020202030204" pitchFamily="34" charset="0"/>
            </a:endParaRPr>
          </a:p>
        </p:txBody>
      </p:sp>
      <p:grpSp>
        <p:nvGrpSpPr>
          <p:cNvPr id="2" name="组合 4"/>
          <p:cNvGrpSpPr/>
          <p:nvPr/>
        </p:nvGrpSpPr>
        <p:grpSpPr>
          <a:xfrm>
            <a:off x="1595438" y="3417888"/>
            <a:ext cx="9009062" cy="3363912"/>
            <a:chOff x="0" y="5383"/>
            <a:chExt cx="14186" cy="4923"/>
          </a:xfrm>
        </p:grpSpPr>
        <p:sp>
          <p:nvSpPr>
            <p:cNvPr id="4" name="折角形 3"/>
            <p:cNvSpPr/>
            <p:nvPr/>
          </p:nvSpPr>
          <p:spPr>
            <a:xfrm>
              <a:off x="0" y="5383"/>
              <a:ext cx="14186" cy="4877"/>
            </a:xfrm>
            <a:prstGeom prst="foldedCorner">
              <a:avLst/>
            </a:prstGeom>
            <a:noFill/>
            <a:ln>
              <a:solidFill>
                <a:srgbClr val="00A4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176" name="文本框 2"/>
            <p:cNvSpPr txBox="1"/>
            <p:nvPr/>
          </p:nvSpPr>
          <p:spPr>
            <a:xfrm>
              <a:off x="0" y="5383"/>
              <a:ext cx="14186" cy="4923"/>
            </a:xfrm>
            <a:prstGeom prst="rect">
              <a:avLst/>
            </a:prstGeom>
            <a:noFill/>
            <a:ln w="9525">
              <a:noFill/>
            </a:ln>
          </p:spPr>
          <p:txBody>
            <a:bodyPr>
              <a:spAutoFit/>
            </a:bodyPr>
            <a:p>
              <a:pPr>
                <a:lnSpc>
                  <a:spcPct val="95000"/>
                </a:lnSpc>
              </a:pPr>
              <a:r>
                <a:rPr lang="zh-CN" altLang="en-US" sz="2800" b="1" dirty="0">
                  <a:solidFill>
                    <a:srgbClr val="FF0000"/>
                  </a:solidFill>
                  <a:latin typeface="Arial Narrow" panose="020B0606020202030204" pitchFamily="34" charset="0"/>
                </a:rPr>
                <a:t>Born:</a:t>
              </a:r>
              <a:r>
                <a:rPr lang="zh-CN" altLang="en-US" sz="2800" b="1" dirty="0">
                  <a:solidFill>
                    <a:srgbClr val="002060"/>
                  </a:solidFill>
                  <a:latin typeface="Arial Narrow" panose="020B0606020202030204" pitchFamily="34" charset="0"/>
                </a:rPr>
                <a:t> May 12, 1820</a:t>
              </a:r>
              <a:endParaRPr lang="zh-CN" altLang="en-US" sz="2800" b="1" dirty="0">
                <a:solidFill>
                  <a:srgbClr val="002060"/>
                </a:solidFill>
                <a:latin typeface="Arial Narrow" panose="020B0606020202030204" pitchFamily="34" charset="0"/>
              </a:endParaRPr>
            </a:p>
            <a:p>
              <a:pPr>
                <a:lnSpc>
                  <a:spcPct val="95000"/>
                </a:lnSpc>
              </a:pPr>
              <a:r>
                <a:rPr lang="zh-CN" altLang="en-US" sz="2800" b="1" dirty="0">
                  <a:solidFill>
                    <a:srgbClr val="FF0000"/>
                  </a:solidFill>
                  <a:latin typeface="Arial Narrow" panose="020B0606020202030204" pitchFamily="34" charset="0"/>
                </a:rPr>
                <a:t>Died:</a:t>
              </a:r>
              <a:r>
                <a:rPr lang="zh-CN" altLang="en-US" sz="2800" b="1" dirty="0">
                  <a:solidFill>
                    <a:srgbClr val="002060"/>
                  </a:solidFill>
                  <a:latin typeface="Arial Narrow" panose="020B0606020202030204" pitchFamily="34" charset="0"/>
                </a:rPr>
                <a:t> Aug</a:t>
              </a:r>
              <a:r>
                <a:rPr lang="en-US" altLang="zh-CN" sz="2800" b="1" dirty="0">
                  <a:solidFill>
                    <a:srgbClr val="002060"/>
                  </a:solidFill>
                  <a:latin typeface="Arial Narrow" panose="020B0606020202030204" pitchFamily="34" charset="0"/>
                </a:rPr>
                <a:t>.</a:t>
              </a:r>
              <a:r>
                <a:rPr lang="zh-CN" altLang="en-US" sz="2800" b="1" dirty="0">
                  <a:solidFill>
                    <a:srgbClr val="002060"/>
                  </a:solidFill>
                  <a:latin typeface="Arial Narrow" panose="020B0606020202030204" pitchFamily="34" charset="0"/>
                </a:rPr>
                <a:t> 13, 1910</a:t>
              </a:r>
              <a:endParaRPr lang="zh-CN" altLang="en-US" sz="2800" b="1" dirty="0">
                <a:solidFill>
                  <a:srgbClr val="002060"/>
                </a:solidFill>
                <a:latin typeface="Arial Narrow" panose="020B0606020202030204" pitchFamily="34" charset="0"/>
              </a:endParaRPr>
            </a:p>
            <a:p>
              <a:pPr>
                <a:lnSpc>
                  <a:spcPct val="95000"/>
                </a:lnSpc>
              </a:pPr>
              <a:r>
                <a:rPr lang="zh-CN" altLang="en-US" sz="2800" b="1" dirty="0">
                  <a:solidFill>
                    <a:srgbClr val="002060"/>
                  </a:solidFill>
                  <a:latin typeface="Comic Sans MS" panose="030F0702030302020204" pitchFamily="66" charset="0"/>
                  <a:sym typeface="Wingdings" panose="05000000000000000000" pitchFamily="2" charset="2"/>
                </a:rPr>
                <a:t></a:t>
              </a:r>
              <a:r>
                <a:rPr lang="zh-CN" altLang="en-US" sz="2800" b="1" dirty="0">
                  <a:solidFill>
                    <a:srgbClr val="593323"/>
                  </a:solidFill>
                  <a:latin typeface="Comic Sans MS" panose="030F0702030302020204" pitchFamily="66" charset="0"/>
                  <a:sym typeface="Wingdings" panose="05000000000000000000" pitchFamily="2" charset="2"/>
                </a:rPr>
                <a:t> </a:t>
              </a:r>
              <a:r>
                <a:rPr lang="zh-CN" altLang="en-US" sz="2800" b="1" dirty="0">
                  <a:solidFill>
                    <a:srgbClr val="593323"/>
                  </a:solidFill>
                  <a:latin typeface="Comic Sans MS" panose="030F0702030302020204" pitchFamily="66" charset="0"/>
                </a:rPr>
                <a:t>Florence Nightingale</a:t>
              </a:r>
              <a:r>
                <a:rPr lang="zh-CN" altLang="en-US" sz="2800" b="1" dirty="0">
                  <a:solidFill>
                    <a:srgbClr val="002060"/>
                  </a:solidFill>
                  <a:latin typeface="Arial Narrow" panose="020B0606020202030204" pitchFamily="34" charset="0"/>
                </a:rPr>
                <a:t> is best known for </a:t>
              </a:r>
              <a:r>
                <a:rPr lang="zh-CN" altLang="en-US" sz="2800" b="1" dirty="0">
                  <a:solidFill>
                    <a:srgbClr val="FF0000"/>
                  </a:solidFill>
                  <a:latin typeface="Arial Narrow" panose="020B0606020202030204" pitchFamily="34" charset="0"/>
                </a:rPr>
                <a:t>her pioneering </a:t>
              </a:r>
              <a:endParaRPr lang="zh-CN" altLang="en-US" sz="2800" b="1" dirty="0">
                <a:solidFill>
                  <a:srgbClr val="FF0000"/>
                </a:solidFill>
                <a:latin typeface="Arial Narrow" panose="020B0606020202030204" pitchFamily="34" charset="0"/>
              </a:endParaRPr>
            </a:p>
            <a:p>
              <a:pPr>
                <a:lnSpc>
                  <a:spcPct val="95000"/>
                </a:lnSpc>
              </a:pPr>
              <a:r>
                <a:rPr lang="zh-CN" altLang="en-US" sz="2800" b="1" dirty="0">
                  <a:solidFill>
                    <a:srgbClr val="FF0000"/>
                  </a:solidFill>
                  <a:latin typeface="Arial Narrow" panose="020B0606020202030204" pitchFamily="34" charset="0"/>
                </a:rPr>
                <a:t>    work in the field of nursing</a:t>
              </a:r>
              <a:r>
                <a:rPr lang="zh-CN" altLang="en-US" sz="2800" b="1" dirty="0">
                  <a:solidFill>
                    <a:srgbClr val="002060"/>
                  </a:solidFill>
                  <a:latin typeface="Arial Narrow" panose="020B0606020202030204" pitchFamily="34" charset="0"/>
                </a:rPr>
                <a:t>. </a:t>
              </a:r>
              <a:endParaRPr lang="zh-CN" altLang="en-US" sz="2800" b="1" dirty="0">
                <a:solidFill>
                  <a:srgbClr val="002060"/>
                </a:solidFill>
                <a:latin typeface="Arial Narrow" panose="020B0606020202030204" pitchFamily="34" charset="0"/>
              </a:endParaRPr>
            </a:p>
            <a:p>
              <a:pPr>
                <a:lnSpc>
                  <a:spcPct val="95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She </a:t>
              </a:r>
              <a:r>
                <a:rPr lang="zh-CN" altLang="en-US" sz="2800" b="1" dirty="0">
                  <a:solidFill>
                    <a:srgbClr val="FF0000"/>
                  </a:solidFill>
                  <a:latin typeface="Arial Narrow" panose="020B0606020202030204" pitchFamily="34" charset="0"/>
                </a:rPr>
                <a:t>tended to wounded soldiers</a:t>
              </a:r>
              <a:r>
                <a:rPr lang="zh-CN" altLang="en-US" sz="2800" b="1" dirty="0">
                  <a:solidFill>
                    <a:srgbClr val="002060"/>
                  </a:solidFill>
                  <a:latin typeface="Arial Narrow" panose="020B0606020202030204" pitchFamily="34" charset="0"/>
                </a:rPr>
                <a:t> during the Crimean War</a:t>
              </a:r>
              <a:r>
                <a:rPr lang="en-US" altLang="zh-CN" b="1" dirty="0">
                  <a:solidFill>
                    <a:srgbClr val="002060"/>
                  </a:solidFill>
                  <a:latin typeface="黑体" panose="02010609060101010101" pitchFamily="49" charset="-122"/>
                  <a:ea typeface="黑体" panose="02010609060101010101" pitchFamily="49" charset="-122"/>
                </a:rPr>
                <a:t>(克里</a:t>
              </a:r>
              <a:endParaRPr lang="en-US" altLang="zh-CN" b="1" dirty="0">
                <a:solidFill>
                  <a:srgbClr val="002060"/>
                </a:solidFill>
                <a:latin typeface="黑体" panose="02010609060101010101" pitchFamily="49" charset="-122"/>
                <a:ea typeface="黑体" panose="02010609060101010101" pitchFamily="49" charset="-122"/>
              </a:endParaRPr>
            </a:p>
            <a:p>
              <a:pPr>
                <a:lnSpc>
                  <a:spcPct val="95000"/>
                </a:lnSpc>
              </a:pPr>
              <a:r>
                <a:rPr lang="en-US" altLang="zh-CN" b="1" dirty="0">
                  <a:solidFill>
                    <a:srgbClr val="002060"/>
                  </a:solidFill>
                  <a:latin typeface="黑体" panose="02010609060101010101" pitchFamily="49" charset="-122"/>
                  <a:ea typeface="黑体" panose="02010609060101010101" pitchFamily="49" charset="-122"/>
                </a:rPr>
                <a:t>  米亚战争)</a:t>
              </a:r>
              <a:r>
                <a:rPr lang="zh-CN" altLang="en-US" sz="2800" b="1" dirty="0">
                  <a:solidFill>
                    <a:srgbClr val="002060"/>
                  </a:solidFill>
                  <a:latin typeface="Arial Narrow" panose="020B0606020202030204" pitchFamily="34" charset="0"/>
                </a:rPr>
                <a:t>. </a:t>
              </a:r>
              <a:endParaRPr lang="zh-CN" altLang="en-US" sz="2800" b="1" dirty="0">
                <a:solidFill>
                  <a:srgbClr val="002060"/>
                </a:solidFill>
                <a:latin typeface="Arial Narrow" panose="020B0606020202030204" pitchFamily="34" charset="0"/>
              </a:endParaRPr>
            </a:p>
            <a:p>
              <a:pPr>
                <a:lnSpc>
                  <a:spcPct val="95000"/>
                </a:lnSpc>
              </a:pPr>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She became known as the </a:t>
              </a:r>
              <a:r>
                <a:rPr lang="en-US" altLang="zh-CN" sz="2800" b="1" dirty="0">
                  <a:solidFill>
                    <a:srgbClr val="FF0000"/>
                  </a:solidFill>
                  <a:latin typeface="Arial Narrow" panose="020B0606020202030204" pitchFamily="34" charset="0"/>
                </a:rPr>
                <a:t>“</a:t>
              </a:r>
              <a:r>
                <a:rPr lang="zh-CN" altLang="en-US" sz="2800" b="1" dirty="0">
                  <a:solidFill>
                    <a:srgbClr val="FF0000"/>
                  </a:solidFill>
                  <a:latin typeface="Arial Narrow" panose="020B0606020202030204" pitchFamily="34" charset="0"/>
                </a:rPr>
                <a:t>Lady with the Lamp</a:t>
              </a:r>
              <a:r>
                <a:rPr lang="en-US" altLang="zh-CN" sz="2800" b="1" dirty="0">
                  <a:solidFill>
                    <a:srgbClr val="FF0000"/>
                  </a:solidFill>
                  <a:latin typeface="Arial Narrow" panose="020B0606020202030204" pitchFamily="34" charset="0"/>
                </a:rPr>
                <a:t>”</a:t>
              </a:r>
              <a:r>
                <a:rPr lang="en-US" altLang="zh-CN" sz="2800" b="1" dirty="0">
                  <a:solidFill>
                    <a:srgbClr val="002060"/>
                  </a:solidFill>
                  <a:latin typeface="Arial Narrow" panose="020B0606020202030204" pitchFamily="34" charset="0"/>
                </a:rPr>
                <a:t> </a:t>
              </a:r>
              <a:r>
                <a:rPr lang="zh-CN" altLang="en-US" sz="2800" b="1" dirty="0">
                  <a:solidFill>
                    <a:srgbClr val="002060"/>
                  </a:solidFill>
                  <a:latin typeface="Arial Narrow" panose="020B0606020202030204" pitchFamily="34" charset="0"/>
                </a:rPr>
                <a:t>because of </a:t>
              </a:r>
              <a:endParaRPr lang="zh-CN" altLang="en-US" sz="2800" b="1" dirty="0">
                <a:solidFill>
                  <a:srgbClr val="002060"/>
                </a:solidFill>
                <a:latin typeface="Arial Narrow" panose="020B0606020202030204" pitchFamily="34" charset="0"/>
              </a:endParaRPr>
            </a:p>
            <a:p>
              <a:pPr>
                <a:lnSpc>
                  <a:spcPct val="95000"/>
                </a:lnSpc>
              </a:pPr>
              <a:r>
                <a:rPr lang="zh-CN" altLang="en-US" sz="2800" b="1" dirty="0">
                  <a:solidFill>
                    <a:srgbClr val="002060"/>
                  </a:solidFill>
                  <a:latin typeface="Arial Narrow" panose="020B0606020202030204" pitchFamily="34" charset="0"/>
                </a:rPr>
                <a:t>    her night rounds.</a:t>
              </a:r>
              <a:endParaRPr lang="zh-CN" altLang="en-US" sz="2800" b="1" dirty="0">
                <a:solidFill>
                  <a:srgbClr val="002060"/>
                </a:solidFill>
                <a:latin typeface="Arial Narrow" panose="020B0606020202030204" pitchFamily="34" charset="0"/>
              </a:endParaRPr>
            </a:p>
          </p:txBody>
        </p:sp>
      </p:grpSp>
      <p:pic>
        <p:nvPicPr>
          <p:cNvPr id="7" name="图片 6"/>
          <p:cNvPicPr>
            <a:picLocks noChangeAspect="1"/>
          </p:cNvPicPr>
          <p:nvPr/>
        </p:nvPicPr>
        <p:blipFill>
          <a:blip r:embed="rId3" cstate="print"/>
          <a:stretch>
            <a:fillRect/>
          </a:stretch>
        </p:blipFill>
        <p:spPr>
          <a:xfrm flipH="1">
            <a:off x="5272404" y="734058"/>
            <a:ext cx="5078096" cy="2612391"/>
          </a:xfrm>
          <a:prstGeom prst="ellipse">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片 2"/>
          <p:cNvPicPr>
            <a:picLocks noChangeAspect="1"/>
          </p:cNvPicPr>
          <p:nvPr>
            <p:custDataLst>
              <p:tags r:id="rId1"/>
            </p:custDataLst>
          </p:nvPr>
        </p:nvPicPr>
        <p:blipFill>
          <a:blip r:embed="rId2"/>
          <a:srcRect r="2" b="9787"/>
          <a:stretch>
            <a:fillRect/>
          </a:stretch>
        </p:blipFill>
        <p:spPr>
          <a:xfrm>
            <a:off x="618490" y="998855"/>
            <a:ext cx="4888230" cy="2635250"/>
          </a:xfrm>
          <a:prstGeom prst="rect">
            <a:avLst/>
          </a:prstGeom>
          <a:noFill/>
          <a:ln w="9525">
            <a:noFill/>
          </a:ln>
        </p:spPr>
      </p:pic>
      <p:sp>
        <p:nvSpPr>
          <p:cNvPr id="8195" name="文本框 10"/>
          <p:cNvSpPr txBox="1"/>
          <p:nvPr/>
        </p:nvSpPr>
        <p:spPr>
          <a:xfrm>
            <a:off x="1951038" y="2393950"/>
            <a:ext cx="1847850" cy="953135"/>
          </a:xfrm>
          <a:prstGeom prst="rect">
            <a:avLst/>
          </a:prstGeom>
          <a:solidFill>
            <a:srgbClr val="FFFF00"/>
          </a:solidFill>
          <a:ln w="9525">
            <a:noFill/>
          </a:ln>
        </p:spPr>
        <p:txBody>
          <a:bodyPr>
            <a:spAutoFit/>
          </a:bodyPr>
          <a:p>
            <a:pPr algn="ctr"/>
            <a:r>
              <a:rPr lang="zh-CN" altLang="en-US" sz="2800" b="1" dirty="0">
                <a:solidFill>
                  <a:srgbClr val="002060"/>
                </a:solidFill>
                <a:latin typeface="Arial Narrow" panose="020B0606020202030204" pitchFamily="34" charset="0"/>
              </a:rPr>
              <a:t>Alexander Fleming</a:t>
            </a:r>
            <a:endParaRPr lang="zh-CN" altLang="en-US" sz="2800" b="1" dirty="0">
              <a:solidFill>
                <a:srgbClr val="002060"/>
              </a:solidFill>
              <a:latin typeface="Arial Narrow" panose="020B0606020202030204" pitchFamily="34" charset="0"/>
            </a:endParaRPr>
          </a:p>
        </p:txBody>
      </p:sp>
      <p:pic>
        <p:nvPicPr>
          <p:cNvPr id="2" name="图片 1"/>
          <p:cNvPicPr>
            <a:picLocks noChangeAspect="1"/>
          </p:cNvPicPr>
          <p:nvPr>
            <p:custDataLst>
              <p:tags r:id="rId3"/>
            </p:custDataLst>
          </p:nvPr>
        </p:nvPicPr>
        <p:blipFill>
          <a:blip r:embed="rId4"/>
          <a:stretch>
            <a:fillRect/>
          </a:stretch>
        </p:blipFill>
        <p:spPr>
          <a:xfrm>
            <a:off x="5775960" y="876300"/>
            <a:ext cx="5570220" cy="2880360"/>
          </a:xfrm>
          <a:prstGeom prst="ellipse">
            <a:avLst/>
          </a:prstGeom>
        </p:spPr>
      </p:pic>
      <p:grpSp>
        <p:nvGrpSpPr>
          <p:cNvPr id="3" name="组合 4"/>
          <p:cNvGrpSpPr/>
          <p:nvPr/>
        </p:nvGrpSpPr>
        <p:grpSpPr>
          <a:xfrm>
            <a:off x="1595438" y="3633788"/>
            <a:ext cx="8982075" cy="3107834"/>
            <a:chOff x="0" y="5383"/>
            <a:chExt cx="14186" cy="5664"/>
          </a:xfrm>
        </p:grpSpPr>
        <p:sp>
          <p:nvSpPr>
            <p:cNvPr id="4" name="折角形 3"/>
            <p:cNvSpPr/>
            <p:nvPr/>
          </p:nvSpPr>
          <p:spPr>
            <a:xfrm>
              <a:off x="0" y="5383"/>
              <a:ext cx="14186" cy="4875"/>
            </a:xfrm>
            <a:prstGeom prst="foldedCorner">
              <a:avLst/>
            </a:prstGeom>
            <a:noFill/>
            <a:ln>
              <a:solidFill>
                <a:srgbClr val="00A4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200" name="文本框 5"/>
            <p:cNvSpPr txBox="1"/>
            <p:nvPr/>
          </p:nvSpPr>
          <p:spPr>
            <a:xfrm>
              <a:off x="0" y="5383"/>
              <a:ext cx="14186" cy="5664"/>
            </a:xfrm>
            <a:prstGeom prst="rect">
              <a:avLst/>
            </a:prstGeom>
            <a:noFill/>
            <a:ln w="9525">
              <a:noFill/>
            </a:ln>
          </p:spPr>
          <p:txBody>
            <a:bodyPr>
              <a:spAutoFit/>
            </a:bodyPr>
            <a:p>
              <a:r>
                <a:rPr lang="zh-CN" altLang="en-US" sz="2800" b="1" dirty="0">
                  <a:solidFill>
                    <a:srgbClr val="FF0000"/>
                  </a:solidFill>
                  <a:latin typeface="Arial Narrow" panose="020B0606020202030204" pitchFamily="34" charset="0"/>
                </a:rPr>
                <a:t>Born:</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Aug.</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6</a:t>
              </a:r>
              <a:r>
                <a:rPr lang="zh-CN" altLang="en-US" sz="2800" b="1" dirty="0">
                  <a:solidFill>
                    <a:srgbClr val="002060"/>
                  </a:solidFill>
                  <a:latin typeface="Arial Narrow" panose="020B0606020202030204" pitchFamily="34" charset="0"/>
                </a:rPr>
                <a:t>, 1881</a:t>
              </a:r>
              <a:endParaRPr lang="zh-CN" altLang="en-US" sz="2800" b="1" dirty="0">
                <a:solidFill>
                  <a:srgbClr val="002060"/>
                </a:solidFill>
                <a:latin typeface="Arial Narrow" panose="020B0606020202030204" pitchFamily="34" charset="0"/>
              </a:endParaRPr>
            </a:p>
            <a:p>
              <a:r>
                <a:rPr lang="zh-CN" altLang="en-US" sz="2800" b="1" dirty="0">
                  <a:solidFill>
                    <a:srgbClr val="FF0000"/>
                  </a:solidFill>
                  <a:latin typeface="Arial Narrow" panose="020B0606020202030204" pitchFamily="34" charset="0"/>
                </a:rPr>
                <a:t>Died:</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Mar.</a:t>
              </a:r>
              <a:r>
                <a:rPr lang="zh-CN" altLang="en-US" sz="2800" b="1" dirty="0">
                  <a:solidFill>
                    <a:srgbClr val="002060"/>
                  </a:solidFill>
                  <a:latin typeface="Arial Narrow" panose="020B0606020202030204" pitchFamily="34" charset="0"/>
                </a:rPr>
                <a:t> 1</a:t>
              </a:r>
              <a:r>
                <a:rPr lang="en-US" altLang="zh-CN" sz="2800" b="1" dirty="0">
                  <a:solidFill>
                    <a:srgbClr val="002060"/>
                  </a:solidFill>
                  <a:latin typeface="Arial Narrow" panose="020B0606020202030204" pitchFamily="34" charset="0"/>
                </a:rPr>
                <a:t>1</a:t>
              </a:r>
              <a:r>
                <a:rPr lang="zh-CN" altLang="en-US" sz="2800" b="1" dirty="0">
                  <a:solidFill>
                    <a:srgbClr val="002060"/>
                  </a:solidFill>
                  <a:latin typeface="Arial Narrow" panose="020B0606020202030204" pitchFamily="34" charset="0"/>
                </a:rPr>
                <a:t>, 19</a:t>
              </a:r>
              <a:r>
                <a:rPr lang="en-US" altLang="zh-CN" sz="2800" b="1" dirty="0">
                  <a:solidFill>
                    <a:srgbClr val="002060"/>
                  </a:solidFill>
                  <a:latin typeface="Arial Narrow" panose="020B0606020202030204" pitchFamily="34" charset="0"/>
                </a:rPr>
                <a:t>55</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 </a:t>
              </a:r>
              <a:r>
                <a:rPr lang="zh-CN" altLang="en-US" sz="2800" b="1" dirty="0">
                  <a:solidFill>
                    <a:srgbClr val="593323"/>
                  </a:solidFill>
                  <a:latin typeface="Comic Sans MS" panose="030F0702030302020204" pitchFamily="66" charset="0"/>
                  <a:sym typeface="Wingdings" panose="05000000000000000000" pitchFamily="2" charset="2"/>
                </a:rPr>
                <a:t>Alexander </a:t>
              </a:r>
              <a:r>
                <a:rPr lang="zh-CN" altLang="en-US" sz="2800" b="1" dirty="0">
                  <a:solidFill>
                    <a:srgbClr val="593323"/>
                  </a:solidFill>
                  <a:latin typeface="Comic Sans MS" panose="030F0702030302020204" pitchFamily="66" charset="0"/>
                </a:rPr>
                <a:t>Fleming</a:t>
              </a:r>
              <a:r>
                <a:rPr lang="zh-CN" altLang="en-US" sz="2800" b="1" dirty="0">
                  <a:solidFill>
                    <a:srgbClr val="002060"/>
                  </a:solidFill>
                  <a:latin typeface="Arial Narrow" panose="020B0606020202030204" pitchFamily="34" charset="0"/>
                </a:rPr>
                <a:t> was a Scottish bacteriologist</a:t>
              </a:r>
              <a:r>
                <a:rPr lang="en-US" altLang="zh-CN" b="1" dirty="0">
                  <a:solidFill>
                    <a:srgbClr val="002060"/>
                  </a:solidFill>
                  <a:latin typeface="黑体" panose="02010609060101010101" pitchFamily="49" charset="-122"/>
                  <a:ea typeface="黑体" panose="02010609060101010101" pitchFamily="49" charset="-122"/>
                </a:rPr>
                <a:t>(</a:t>
              </a:r>
              <a:r>
                <a:rPr lang="zh-CN" altLang="en-US" b="1" dirty="0">
                  <a:solidFill>
                    <a:srgbClr val="002060"/>
                  </a:solidFill>
                  <a:latin typeface="黑体" panose="02010609060101010101" pitchFamily="49" charset="-122"/>
                  <a:ea typeface="黑体" panose="02010609060101010101" pitchFamily="49" charset="-122"/>
                </a:rPr>
                <a:t>细菌学家</a:t>
              </a:r>
              <a:r>
                <a:rPr lang="en-US" altLang="zh-CN" b="1" dirty="0">
                  <a:solidFill>
                    <a:srgbClr val="002060"/>
                  </a:solidFill>
                  <a:latin typeface="黑体" panose="02010609060101010101" pitchFamily="49" charset="-122"/>
                  <a:ea typeface="黑体" panose="02010609060101010101" pitchFamily="49" charset="-122"/>
                </a:rPr>
                <a:t>)</a:t>
              </a:r>
              <a:r>
                <a:rPr lang="zh-CN" altLang="en-US" sz="2800" b="1" dirty="0">
                  <a:solidFill>
                    <a:srgbClr val="002060"/>
                  </a:solidFill>
                  <a:latin typeface="Arial Narrow" panose="020B0606020202030204" pitchFamily="34" charset="0"/>
                </a:rPr>
                <a:t> </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Arial Narrow" panose="020B0606020202030204" pitchFamily="34" charset="0"/>
                </a:rPr>
                <a:t>    and </a:t>
              </a:r>
              <a:r>
                <a:rPr lang="zh-CN" altLang="en-US" sz="2800" b="1" dirty="0">
                  <a:solidFill>
                    <a:srgbClr val="FF0000"/>
                  </a:solidFill>
                  <a:latin typeface="Arial Narrow" panose="020B0606020202030204" pitchFamily="34" charset="0"/>
                </a:rPr>
                <a:t>Nobel Prize winner</a:t>
              </a:r>
              <a:r>
                <a:rPr lang="zh-CN" altLang="en-US" sz="2800" b="1" dirty="0">
                  <a:solidFill>
                    <a:srgbClr val="002060"/>
                  </a:solidFill>
                  <a:latin typeface="Arial Narrow" panose="020B0606020202030204" pitchFamily="34" charset="0"/>
                </a:rPr>
                <a:t>, best known for his </a:t>
              </a:r>
              <a:r>
                <a:rPr lang="zh-CN" altLang="en-US" sz="2800" b="1" dirty="0">
                  <a:solidFill>
                    <a:srgbClr val="FF0000"/>
                  </a:solidFill>
                  <a:latin typeface="Arial Narrow" panose="020B0606020202030204" pitchFamily="34" charset="0"/>
                </a:rPr>
                <a:t>discovery of </a:t>
              </a:r>
              <a:endParaRPr lang="zh-CN" altLang="en-US" sz="2800" b="1" dirty="0">
                <a:solidFill>
                  <a:srgbClr val="FF0000"/>
                </a:solidFill>
                <a:latin typeface="Arial Narrow" panose="020B0606020202030204" pitchFamily="34" charset="0"/>
              </a:endParaRPr>
            </a:p>
            <a:p>
              <a:r>
                <a:rPr lang="zh-CN" altLang="en-US" sz="2800" b="1" dirty="0">
                  <a:solidFill>
                    <a:srgbClr val="FF0000"/>
                  </a:solidFill>
                  <a:latin typeface="Arial Narrow" panose="020B0606020202030204" pitchFamily="34" charset="0"/>
                </a:rPr>
                <a:t>    penicillin</a:t>
              </a:r>
              <a:r>
                <a:rPr lang="zh-CN" altLang="en-US" sz="2800" b="1" dirty="0">
                  <a:solidFill>
                    <a:srgbClr val="002060"/>
                  </a:solidFill>
                  <a:latin typeface="Arial Narrow" panose="020B0606020202030204" pitchFamily="34" charset="0"/>
                </a:rPr>
                <a:t>.</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Arial Narrow" panose="020B0606020202030204" pitchFamily="34" charset="0"/>
                  <a:sym typeface="Wingdings" panose="05000000000000000000" pitchFamily="2" charset="2"/>
                </a:rPr>
                <a:t> </a:t>
              </a:r>
              <a:r>
                <a:rPr lang="zh-CN" altLang="en-US" sz="2800" b="1" dirty="0">
                  <a:solidFill>
                    <a:srgbClr val="002060"/>
                  </a:solidFill>
                  <a:latin typeface="Arial Narrow" panose="020B0606020202030204" pitchFamily="34" charset="0"/>
                </a:rPr>
                <a:t>He is </a:t>
              </a:r>
              <a:r>
                <a:rPr lang="zh-CN" altLang="en-US" sz="2800" b="1" dirty="0">
                  <a:solidFill>
                    <a:srgbClr val="FF0000"/>
                  </a:solidFill>
                  <a:latin typeface="Arial Narrow" panose="020B0606020202030204" pitchFamily="34" charset="0"/>
                </a:rPr>
                <a:t>one of the most influential people</a:t>
              </a:r>
              <a:r>
                <a:rPr lang="zh-CN" altLang="en-US" sz="2800" b="1" dirty="0">
                  <a:solidFill>
                    <a:srgbClr val="002060"/>
                  </a:solidFill>
                  <a:latin typeface="Arial Narrow" panose="020B0606020202030204" pitchFamily="34" charset="0"/>
                </a:rPr>
                <a:t> of the 20th century.</a:t>
              </a:r>
              <a:endParaRPr lang="zh-CN" altLang="en-US" sz="2800" b="1" dirty="0">
                <a:solidFill>
                  <a:srgbClr val="002060"/>
                </a:solidFill>
                <a:latin typeface="Arial Narrow" panose="020B0606020202030204" pitchFamily="34" charset="0"/>
              </a:endParaRPr>
            </a:p>
            <a:p>
              <a:endParaRPr lang="zh-CN" altLang="en-US" sz="2800" b="1" dirty="0">
                <a:solidFill>
                  <a:srgbClr val="002060"/>
                </a:solidFill>
                <a:latin typeface="Arial Narrow" panose="020B0606020202030204" pitchFamily="34"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图片 4"/>
          <p:cNvPicPr>
            <a:picLocks noChangeAspect="1"/>
          </p:cNvPicPr>
          <p:nvPr/>
        </p:nvPicPr>
        <p:blipFill>
          <a:blip r:embed="rId1"/>
          <a:srcRect l="16498" r="30247" b="-2"/>
          <a:stretch>
            <a:fillRect/>
          </a:stretch>
        </p:blipFill>
        <p:spPr>
          <a:xfrm>
            <a:off x="7214235" y="646430"/>
            <a:ext cx="3168650" cy="3346450"/>
          </a:xfrm>
          <a:prstGeom prst="rect">
            <a:avLst/>
          </a:prstGeom>
          <a:noFill/>
          <a:ln w="9525">
            <a:noFill/>
          </a:ln>
        </p:spPr>
      </p:pic>
      <p:sp>
        <p:nvSpPr>
          <p:cNvPr id="9219" name="文本框 11"/>
          <p:cNvSpPr txBox="1"/>
          <p:nvPr/>
        </p:nvSpPr>
        <p:spPr>
          <a:xfrm>
            <a:off x="7874635" y="3346133"/>
            <a:ext cx="1847850" cy="521970"/>
          </a:xfrm>
          <a:prstGeom prst="rect">
            <a:avLst/>
          </a:prstGeom>
          <a:solidFill>
            <a:srgbClr val="FFFF00"/>
          </a:solidFill>
          <a:ln w="9525">
            <a:noFill/>
          </a:ln>
        </p:spPr>
        <p:txBody>
          <a:bodyPr>
            <a:spAutoFit/>
          </a:bodyPr>
          <a:p>
            <a:pPr algn="ctr"/>
            <a:r>
              <a:rPr lang="zh-CN" altLang="en-US" sz="2800" b="1" dirty="0">
                <a:solidFill>
                  <a:srgbClr val="002060"/>
                </a:solidFill>
                <a:latin typeface="Arial Narrow" panose="020B0606020202030204" pitchFamily="34" charset="0"/>
              </a:rPr>
              <a:t>Elon Musk</a:t>
            </a:r>
            <a:endParaRPr lang="zh-CN" altLang="en-US" sz="2800" b="1" dirty="0">
              <a:solidFill>
                <a:srgbClr val="002060"/>
              </a:solidFill>
              <a:latin typeface="Arial Narrow" panose="020B0606020202030204" pitchFamily="34" charset="0"/>
            </a:endParaRPr>
          </a:p>
        </p:txBody>
      </p:sp>
      <p:grpSp>
        <p:nvGrpSpPr>
          <p:cNvPr id="2" name="组合 1"/>
          <p:cNvGrpSpPr/>
          <p:nvPr/>
        </p:nvGrpSpPr>
        <p:grpSpPr>
          <a:xfrm>
            <a:off x="1595438" y="3992563"/>
            <a:ext cx="9009062" cy="2341562"/>
            <a:chOff x="0" y="5383"/>
            <a:chExt cx="14186" cy="3689"/>
          </a:xfrm>
        </p:grpSpPr>
        <p:sp>
          <p:nvSpPr>
            <p:cNvPr id="4" name="折角形 3"/>
            <p:cNvSpPr/>
            <p:nvPr/>
          </p:nvSpPr>
          <p:spPr>
            <a:xfrm>
              <a:off x="0" y="5383"/>
              <a:ext cx="14186" cy="3689"/>
            </a:xfrm>
            <a:prstGeom prst="foldedCorner">
              <a:avLst/>
            </a:prstGeom>
            <a:noFill/>
            <a:ln>
              <a:solidFill>
                <a:srgbClr val="00A4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224" name="文本框 2"/>
            <p:cNvSpPr txBox="1"/>
            <p:nvPr/>
          </p:nvSpPr>
          <p:spPr>
            <a:xfrm>
              <a:off x="0" y="5383"/>
              <a:ext cx="14186" cy="3537"/>
            </a:xfrm>
            <a:prstGeom prst="rect">
              <a:avLst/>
            </a:prstGeom>
            <a:noFill/>
            <a:ln w="9525">
              <a:noFill/>
            </a:ln>
          </p:spPr>
          <p:txBody>
            <a:bodyPr>
              <a:spAutoFit/>
            </a:bodyPr>
            <a:p>
              <a:r>
                <a:rPr lang="zh-CN" altLang="en-US" sz="2800" b="1" dirty="0">
                  <a:solidFill>
                    <a:srgbClr val="FF0000"/>
                  </a:solidFill>
                  <a:latin typeface="Arial Narrow" panose="020B0606020202030204" pitchFamily="34" charset="0"/>
                </a:rPr>
                <a:t>Born:</a:t>
              </a:r>
              <a:r>
                <a:rPr lang="zh-CN" altLang="en-US" sz="2800" b="1" dirty="0">
                  <a:solidFill>
                    <a:srgbClr val="002060"/>
                  </a:solidFill>
                  <a:latin typeface="Arial Narrow" panose="020B0606020202030204" pitchFamily="34" charset="0"/>
                </a:rPr>
                <a:t> June </a:t>
              </a:r>
              <a:r>
                <a:rPr lang="en-US" altLang="zh-CN" sz="2800" b="1" dirty="0">
                  <a:solidFill>
                    <a:srgbClr val="002060"/>
                  </a:solidFill>
                  <a:latin typeface="Arial Narrow" panose="020B0606020202030204" pitchFamily="34" charset="0"/>
                </a:rPr>
                <a:t>28</a:t>
              </a:r>
              <a:r>
                <a:rPr lang="zh-CN" altLang="en-US" sz="2800" b="1" dirty="0">
                  <a:solidFill>
                    <a:srgbClr val="002060"/>
                  </a:solidFill>
                  <a:latin typeface="Arial Narrow" panose="020B0606020202030204" pitchFamily="34" charset="0"/>
                </a:rPr>
                <a:t>, 1</a:t>
              </a:r>
              <a:r>
                <a:rPr lang="en-US" altLang="zh-CN" sz="2800" b="1" dirty="0">
                  <a:solidFill>
                    <a:srgbClr val="002060"/>
                  </a:solidFill>
                  <a:latin typeface="Arial Narrow" panose="020B0606020202030204" pitchFamily="34" charset="0"/>
                </a:rPr>
                <a:t>971</a:t>
              </a:r>
              <a:endParaRPr lang="en-US" altLang="zh-CN"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a:t>
              </a:r>
              <a:r>
                <a:rPr lang="zh-CN" altLang="en-US" sz="2800" b="1" dirty="0">
                  <a:solidFill>
                    <a:srgbClr val="593323"/>
                  </a:solidFill>
                  <a:latin typeface="Comic Sans MS" panose="030F0702030302020204" pitchFamily="66" charset="0"/>
                  <a:sym typeface="Wingdings" panose="05000000000000000000" pitchFamily="2" charset="2"/>
                </a:rPr>
                <a:t> </a:t>
              </a:r>
              <a:r>
                <a:rPr lang="zh-CN" altLang="en-US" sz="2800" b="1" dirty="0">
                  <a:solidFill>
                    <a:srgbClr val="593323"/>
                  </a:solidFill>
                  <a:latin typeface="Comic Sans MS" panose="030F0702030302020204" pitchFamily="66" charset="0"/>
                </a:rPr>
                <a:t>Elon Musk</a:t>
              </a:r>
              <a:r>
                <a:rPr lang="zh-CN" altLang="en-US" sz="2800" b="1" dirty="0">
                  <a:solidFill>
                    <a:srgbClr val="002060"/>
                  </a:solidFill>
                  <a:latin typeface="Arial Narrow" panose="020B0606020202030204" pitchFamily="34" charset="0"/>
                </a:rPr>
                <a:t> is a South African-born American </a:t>
              </a:r>
              <a:r>
                <a:rPr lang="zh-CN" altLang="en-US" sz="2800" b="1" dirty="0">
                  <a:solidFill>
                    <a:srgbClr val="FF0000"/>
                  </a:solidFill>
                  <a:latin typeface="Arial Narrow" panose="020B0606020202030204" pitchFamily="34" charset="0"/>
                </a:rPr>
                <a:t>entrepreneur</a:t>
              </a:r>
              <a:r>
                <a:rPr lang="zh-CN" altLang="en-US" sz="2800" b="1" dirty="0">
                  <a:solidFill>
                    <a:srgbClr val="002060"/>
                  </a:solidFill>
                  <a:latin typeface="Arial Narrow" panose="020B0606020202030204" pitchFamily="34" charset="0"/>
                </a:rPr>
                <a:t> </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Arial Narrow" panose="020B0606020202030204" pitchFamily="34" charset="0"/>
                </a:rPr>
                <a:t>    </a:t>
              </a:r>
              <a:r>
                <a:rPr lang="en-US" altLang="zh-CN" b="1" dirty="0">
                  <a:solidFill>
                    <a:srgbClr val="002060"/>
                  </a:solidFill>
                  <a:latin typeface="黑体" panose="02010609060101010101" pitchFamily="49" charset="-122"/>
                  <a:ea typeface="黑体" panose="02010609060101010101" pitchFamily="49" charset="-122"/>
                </a:rPr>
                <a:t>(企业家)</a:t>
              </a:r>
              <a:r>
                <a:rPr lang="en-US" altLang="zh-CN" sz="2800" b="1" dirty="0">
                  <a:solidFill>
                    <a:srgbClr val="002060"/>
                  </a:solidFill>
                  <a:latin typeface="Arial Narrow" panose="020B0606020202030204" pitchFamily="34" charset="0"/>
                </a:rPr>
                <a:t> </a:t>
              </a:r>
              <a:r>
                <a:rPr lang="zh-CN" altLang="en-US" sz="2800" b="1" dirty="0">
                  <a:solidFill>
                    <a:srgbClr val="002060"/>
                  </a:solidFill>
                  <a:latin typeface="Arial Narrow" panose="020B0606020202030204" pitchFamily="34" charset="0"/>
                </a:rPr>
                <a:t>and </a:t>
              </a:r>
              <a:r>
                <a:rPr lang="zh-CN" altLang="en-US" sz="2800" b="1" dirty="0">
                  <a:solidFill>
                    <a:srgbClr val="FF0000"/>
                  </a:solidFill>
                  <a:latin typeface="Arial Narrow" panose="020B0606020202030204" pitchFamily="34" charset="0"/>
                </a:rPr>
                <a:t>businessman</a:t>
              </a:r>
              <a:r>
                <a:rPr lang="en-US" altLang="zh-CN" sz="2800" b="1" dirty="0">
                  <a:solidFill>
                    <a:srgbClr val="002060"/>
                  </a:solidFill>
                  <a:latin typeface="Arial Narrow" panose="020B0606020202030204" pitchFamily="34" charset="0"/>
                </a:rPr>
                <a:t>.</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He</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is known for </a:t>
              </a:r>
              <a:r>
                <a:rPr lang="zh-CN" altLang="en-US" sz="2800" b="1" dirty="0">
                  <a:solidFill>
                    <a:srgbClr val="002060"/>
                  </a:solidFill>
                  <a:latin typeface="Arial Narrow" panose="020B0606020202030204" pitchFamily="34" charset="0"/>
                </a:rPr>
                <a:t>found</a:t>
              </a:r>
              <a:r>
                <a:rPr lang="en-US" altLang="zh-CN" sz="2800" b="1" dirty="0">
                  <a:solidFill>
                    <a:srgbClr val="002060"/>
                  </a:solidFill>
                  <a:latin typeface="Arial Narrow" panose="020B0606020202030204" pitchFamily="34" charset="0"/>
                </a:rPr>
                <a:t>ing</a:t>
              </a:r>
              <a:r>
                <a:rPr lang="zh-CN" altLang="en-US" sz="2800" b="1" dirty="0">
                  <a:solidFill>
                    <a:srgbClr val="002060"/>
                  </a:solidFill>
                  <a:latin typeface="Arial Narrow" panose="020B0606020202030204" pitchFamily="34" charset="0"/>
                </a:rPr>
                <a:t> </a:t>
              </a:r>
              <a:r>
                <a:rPr lang="zh-CN" altLang="en-US" sz="2800" b="1" dirty="0">
                  <a:solidFill>
                    <a:srgbClr val="FF0000"/>
                  </a:solidFill>
                  <a:latin typeface="Arial Narrow" panose="020B0606020202030204" pitchFamily="34" charset="0"/>
                </a:rPr>
                <a:t>X.com in 1999</a:t>
              </a:r>
              <a:r>
                <a:rPr lang="zh-CN" altLang="en-US" sz="2800" b="1" dirty="0">
                  <a:solidFill>
                    <a:srgbClr val="002060"/>
                  </a:solidFill>
                  <a:latin typeface="Arial Narrow" panose="020B0606020202030204" pitchFamily="34" charset="0"/>
                </a:rPr>
                <a:t> (which later became </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Arial Narrow" panose="020B0606020202030204" pitchFamily="34" charset="0"/>
                </a:rPr>
                <a:t>    </a:t>
              </a:r>
              <a:r>
                <a:rPr lang="zh-CN" altLang="en-US" sz="2800" b="1" dirty="0">
                  <a:solidFill>
                    <a:srgbClr val="FF0000"/>
                  </a:solidFill>
                  <a:latin typeface="Arial Narrow" panose="020B0606020202030204" pitchFamily="34" charset="0"/>
                </a:rPr>
                <a:t>PayPal</a:t>
              </a:r>
              <a:r>
                <a:rPr lang="zh-CN" altLang="en-US" sz="2800" b="1" dirty="0">
                  <a:solidFill>
                    <a:srgbClr val="002060"/>
                  </a:solidFill>
                  <a:latin typeface="Arial Narrow" panose="020B0606020202030204" pitchFamily="34" charset="0"/>
                </a:rPr>
                <a:t>), </a:t>
              </a:r>
              <a:r>
                <a:rPr lang="zh-CN" altLang="en-US" sz="2800" b="1" dirty="0">
                  <a:solidFill>
                    <a:srgbClr val="FF0000"/>
                  </a:solidFill>
                  <a:latin typeface="Arial Narrow" panose="020B0606020202030204" pitchFamily="34" charset="0"/>
                </a:rPr>
                <a:t>SpaceX in 2002</a:t>
              </a:r>
              <a:r>
                <a:rPr lang="zh-CN" altLang="en-US" sz="2800" b="1" dirty="0">
                  <a:solidFill>
                    <a:srgbClr val="002060"/>
                  </a:solidFill>
                  <a:latin typeface="Arial Narrow" panose="020B0606020202030204" pitchFamily="34" charset="0"/>
                </a:rPr>
                <a:t> and </a:t>
              </a:r>
              <a:r>
                <a:rPr lang="zh-CN" altLang="en-US" sz="2800" b="1" dirty="0">
                  <a:solidFill>
                    <a:srgbClr val="FF0000"/>
                  </a:solidFill>
                  <a:latin typeface="Arial Narrow" panose="020B0606020202030204" pitchFamily="34" charset="0"/>
                </a:rPr>
                <a:t>Tesla Motors in 2003</a:t>
              </a:r>
              <a:r>
                <a:rPr lang="zh-CN" altLang="en-US" sz="2800" b="1" dirty="0">
                  <a:solidFill>
                    <a:srgbClr val="002060"/>
                  </a:solidFill>
                  <a:latin typeface="Arial Narrow" panose="020B0606020202030204" pitchFamily="34" charset="0"/>
                </a:rPr>
                <a:t>.</a:t>
              </a:r>
              <a:endParaRPr lang="zh-CN" altLang="en-US" sz="2800" b="1" dirty="0">
                <a:solidFill>
                  <a:srgbClr val="002060"/>
                </a:solidFill>
                <a:latin typeface="Arial Narrow" panose="020B0606020202030204" pitchFamily="34" charset="0"/>
              </a:endParaRPr>
            </a:p>
          </p:txBody>
        </p:sp>
      </p:grpSp>
      <p:pic>
        <p:nvPicPr>
          <p:cNvPr id="6" name="图片 5"/>
          <p:cNvPicPr>
            <a:picLocks noChangeAspect="1"/>
          </p:cNvPicPr>
          <p:nvPr/>
        </p:nvPicPr>
        <p:blipFill>
          <a:blip r:embed="rId2"/>
          <a:stretch>
            <a:fillRect/>
          </a:stretch>
        </p:blipFill>
        <p:spPr>
          <a:xfrm>
            <a:off x="1057906" y="773430"/>
            <a:ext cx="5715000" cy="3219450"/>
          </a:xfrm>
          <a:prstGeom prst="ellipse">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图片 5"/>
          <p:cNvPicPr>
            <a:picLocks noChangeAspect="1"/>
          </p:cNvPicPr>
          <p:nvPr/>
        </p:nvPicPr>
        <p:blipFill>
          <a:blip r:embed="rId1"/>
          <a:srcRect l="13860" r="23106" b="-5"/>
          <a:stretch>
            <a:fillRect/>
          </a:stretch>
        </p:blipFill>
        <p:spPr>
          <a:xfrm>
            <a:off x="1158240" y="929005"/>
            <a:ext cx="3161030" cy="2776220"/>
          </a:xfrm>
          <a:prstGeom prst="rect">
            <a:avLst/>
          </a:prstGeom>
          <a:noFill/>
          <a:ln w="9525">
            <a:noFill/>
          </a:ln>
        </p:spPr>
      </p:pic>
      <p:sp>
        <p:nvSpPr>
          <p:cNvPr id="10243" name="文本框 14"/>
          <p:cNvSpPr txBox="1"/>
          <p:nvPr/>
        </p:nvSpPr>
        <p:spPr>
          <a:xfrm>
            <a:off x="1524000" y="2824163"/>
            <a:ext cx="1924050" cy="521970"/>
          </a:xfrm>
          <a:prstGeom prst="rect">
            <a:avLst/>
          </a:prstGeom>
          <a:solidFill>
            <a:srgbClr val="FFFF00"/>
          </a:solidFill>
          <a:ln w="9525">
            <a:noFill/>
          </a:ln>
        </p:spPr>
        <p:txBody>
          <a:bodyPr>
            <a:spAutoFit/>
          </a:bodyPr>
          <a:p>
            <a:pPr algn="ctr"/>
            <a:r>
              <a:rPr lang="zh-CN" altLang="en-US" sz="2800" b="1" dirty="0">
                <a:solidFill>
                  <a:srgbClr val="002060"/>
                </a:solidFill>
                <a:latin typeface="Arial Narrow" panose="020B0606020202030204" pitchFamily="34" charset="0"/>
              </a:rPr>
              <a:t>Bill Gates</a:t>
            </a:r>
            <a:endParaRPr lang="zh-CN" altLang="en-US" sz="2800" b="1" dirty="0">
              <a:solidFill>
                <a:srgbClr val="002060"/>
              </a:solidFill>
              <a:latin typeface="Arial Narrow" panose="020B0606020202030204" pitchFamily="34" charset="0"/>
            </a:endParaRPr>
          </a:p>
        </p:txBody>
      </p:sp>
      <p:pic>
        <p:nvPicPr>
          <p:cNvPr id="3" name="图片 2"/>
          <p:cNvPicPr>
            <a:picLocks noChangeAspect="1"/>
          </p:cNvPicPr>
          <p:nvPr/>
        </p:nvPicPr>
        <p:blipFill>
          <a:blip r:embed="rId2"/>
          <a:srcRect l="6235"/>
          <a:stretch>
            <a:fillRect/>
          </a:stretch>
        </p:blipFill>
        <p:spPr>
          <a:xfrm>
            <a:off x="4983480" y="929005"/>
            <a:ext cx="5996940" cy="2776220"/>
          </a:xfrm>
          <a:prstGeom prst="ellipse">
            <a:avLst/>
          </a:prstGeom>
        </p:spPr>
      </p:pic>
      <p:grpSp>
        <p:nvGrpSpPr>
          <p:cNvPr id="2" name="组合 3"/>
          <p:cNvGrpSpPr/>
          <p:nvPr/>
        </p:nvGrpSpPr>
        <p:grpSpPr>
          <a:xfrm>
            <a:off x="1595438" y="3705225"/>
            <a:ext cx="9009062" cy="2676525"/>
            <a:chOff x="0" y="5383"/>
            <a:chExt cx="14186" cy="3352"/>
          </a:xfrm>
        </p:grpSpPr>
        <p:sp>
          <p:nvSpPr>
            <p:cNvPr id="5" name="折角形 4"/>
            <p:cNvSpPr/>
            <p:nvPr/>
          </p:nvSpPr>
          <p:spPr>
            <a:xfrm>
              <a:off x="0" y="5383"/>
              <a:ext cx="14186" cy="3350"/>
            </a:xfrm>
            <a:prstGeom prst="foldedCorner">
              <a:avLst/>
            </a:prstGeom>
            <a:noFill/>
            <a:ln>
              <a:solidFill>
                <a:srgbClr val="00A4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248" name="文本框 6"/>
            <p:cNvSpPr txBox="1"/>
            <p:nvPr/>
          </p:nvSpPr>
          <p:spPr>
            <a:xfrm>
              <a:off x="0" y="5383"/>
              <a:ext cx="14186" cy="3352"/>
            </a:xfrm>
            <a:prstGeom prst="rect">
              <a:avLst/>
            </a:prstGeom>
            <a:noFill/>
            <a:ln w="9525">
              <a:noFill/>
            </a:ln>
          </p:spPr>
          <p:txBody>
            <a:bodyPr>
              <a:spAutoFit/>
            </a:bodyPr>
            <a:p>
              <a:r>
                <a:rPr lang="zh-CN" altLang="en-US" sz="2800" b="1" dirty="0">
                  <a:solidFill>
                    <a:srgbClr val="FF0000"/>
                  </a:solidFill>
                  <a:latin typeface="Arial Narrow" panose="020B0606020202030204" pitchFamily="34" charset="0"/>
                </a:rPr>
                <a:t>Born:</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Oct.</a:t>
              </a:r>
              <a:r>
                <a:rPr lang="zh-CN" altLang="en-US" sz="2800" b="1" dirty="0">
                  <a:solidFill>
                    <a:srgbClr val="002060"/>
                  </a:solidFill>
                  <a:latin typeface="Arial Narrow" panose="020B0606020202030204" pitchFamily="34" charset="0"/>
                </a:rPr>
                <a:t> </a:t>
              </a:r>
              <a:r>
                <a:rPr lang="en-US" altLang="zh-CN" sz="2800" b="1" dirty="0">
                  <a:solidFill>
                    <a:srgbClr val="002060"/>
                  </a:solidFill>
                  <a:latin typeface="Arial Narrow" panose="020B0606020202030204" pitchFamily="34" charset="0"/>
                </a:rPr>
                <a:t>28</a:t>
              </a:r>
              <a:r>
                <a:rPr lang="zh-CN" altLang="en-US" sz="2800" b="1" dirty="0">
                  <a:solidFill>
                    <a:srgbClr val="002060"/>
                  </a:solidFill>
                  <a:latin typeface="Arial Narrow" panose="020B0606020202030204" pitchFamily="34" charset="0"/>
                </a:rPr>
                <a:t>, 1</a:t>
              </a:r>
              <a:r>
                <a:rPr lang="en-US" altLang="zh-CN" sz="2800" b="1" dirty="0">
                  <a:solidFill>
                    <a:srgbClr val="002060"/>
                  </a:solidFill>
                  <a:latin typeface="Arial Narrow" panose="020B0606020202030204" pitchFamily="34" charset="0"/>
                </a:rPr>
                <a:t>955</a:t>
              </a:r>
              <a:endParaRPr lang="en-US" altLang="zh-CN"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a:t>
              </a:r>
              <a:r>
                <a:rPr lang="zh-CN" altLang="en-US" sz="2800" b="1" dirty="0">
                  <a:solidFill>
                    <a:srgbClr val="593323"/>
                  </a:solidFill>
                  <a:latin typeface="Comic Sans MS" panose="030F0702030302020204" pitchFamily="66" charset="0"/>
                  <a:sym typeface="Wingdings" panose="05000000000000000000" pitchFamily="2" charset="2"/>
                </a:rPr>
                <a:t> </a:t>
              </a:r>
              <a:r>
                <a:rPr lang="zh-CN" altLang="en-US" sz="2800" b="1" dirty="0">
                  <a:solidFill>
                    <a:srgbClr val="593323"/>
                  </a:solidFill>
                  <a:latin typeface="Comic Sans MS" panose="030F0702030302020204" pitchFamily="66" charset="0"/>
                </a:rPr>
                <a:t>Bill Gates</a:t>
              </a:r>
              <a:r>
                <a:rPr lang="zh-CN" altLang="en-US" sz="2800" b="1" dirty="0">
                  <a:solidFill>
                    <a:srgbClr val="002060"/>
                  </a:solidFill>
                  <a:latin typeface="Arial Narrow" panose="020B0606020202030204" pitchFamily="34" charset="0"/>
                </a:rPr>
                <a:t> is an </a:t>
              </a:r>
              <a:r>
                <a:rPr lang="zh-CN" altLang="en-US" sz="2800" b="1" dirty="0">
                  <a:solidFill>
                    <a:srgbClr val="FF0000"/>
                  </a:solidFill>
                  <a:latin typeface="Arial Narrow" panose="020B0606020202030204" pitchFamily="34" charset="0"/>
                </a:rPr>
                <a:t>American business magnate</a:t>
              </a:r>
              <a:r>
                <a:rPr lang="zh-CN" altLang="en-US" sz="2800" b="1" dirty="0">
                  <a:solidFill>
                    <a:srgbClr val="002060"/>
                  </a:solidFill>
                  <a:latin typeface="Arial Narrow" panose="020B0606020202030204" pitchFamily="34" charset="0"/>
                </a:rPr>
                <a:t>, </a:t>
              </a:r>
              <a:r>
                <a:rPr lang="zh-CN" altLang="en-US" sz="2800" b="1" dirty="0">
                  <a:solidFill>
                    <a:srgbClr val="FF0000"/>
                  </a:solidFill>
                  <a:latin typeface="Arial Narrow" panose="020B0606020202030204" pitchFamily="34" charset="0"/>
                </a:rPr>
                <a:t>software </a:t>
              </a:r>
              <a:endParaRPr lang="zh-CN" altLang="en-US" sz="2800" b="1" dirty="0">
                <a:solidFill>
                  <a:srgbClr val="FF0000"/>
                </a:solidFill>
                <a:latin typeface="Arial Narrow" panose="020B0606020202030204" pitchFamily="34" charset="0"/>
              </a:endParaRPr>
            </a:p>
            <a:p>
              <a:r>
                <a:rPr lang="zh-CN" altLang="en-US" sz="2800" b="1" dirty="0">
                  <a:solidFill>
                    <a:srgbClr val="FF0000"/>
                  </a:solidFill>
                  <a:latin typeface="Arial Narrow" panose="020B0606020202030204" pitchFamily="34" charset="0"/>
                </a:rPr>
                <a:t>     developer</a:t>
              </a:r>
              <a:r>
                <a:rPr lang="zh-CN" altLang="en-US" sz="2800" b="1" dirty="0">
                  <a:solidFill>
                    <a:srgbClr val="002060"/>
                  </a:solidFill>
                  <a:latin typeface="Arial Narrow" panose="020B0606020202030204" pitchFamily="34" charset="0"/>
                </a:rPr>
                <a:t>, </a:t>
              </a:r>
              <a:r>
                <a:rPr lang="zh-CN" altLang="en-US" sz="2800" b="1" dirty="0">
                  <a:solidFill>
                    <a:srgbClr val="FF0000"/>
                  </a:solidFill>
                  <a:latin typeface="Arial Narrow" panose="020B0606020202030204" pitchFamily="34" charset="0"/>
                </a:rPr>
                <a:t>investor</a:t>
              </a:r>
              <a:r>
                <a:rPr lang="zh-CN" altLang="en-US" sz="2800" b="1" dirty="0">
                  <a:solidFill>
                    <a:srgbClr val="002060"/>
                  </a:solidFill>
                  <a:latin typeface="Arial Narrow" panose="020B0606020202030204" pitchFamily="34" charset="0"/>
                </a:rPr>
                <a:t>, and </a:t>
              </a:r>
              <a:r>
                <a:rPr lang="zh-CN" altLang="en-US" sz="2800" b="1" dirty="0">
                  <a:solidFill>
                    <a:srgbClr val="FF0000"/>
                  </a:solidFill>
                  <a:latin typeface="Arial Narrow" panose="020B0606020202030204" pitchFamily="34" charset="0"/>
                </a:rPr>
                <a:t>philanthropist</a:t>
              </a:r>
              <a:r>
                <a:rPr lang="en-US" altLang="zh-CN" b="1" dirty="0">
                  <a:solidFill>
                    <a:srgbClr val="FF0000"/>
                  </a:solidFill>
                  <a:latin typeface="黑体" panose="02010609060101010101" pitchFamily="49" charset="-122"/>
                  <a:ea typeface="黑体" panose="02010609060101010101" pitchFamily="49" charset="-122"/>
                </a:rPr>
                <a:t>(慈善家)</a:t>
              </a:r>
              <a:r>
                <a:rPr lang="zh-CN" altLang="en-US" sz="2800" b="1" dirty="0">
                  <a:solidFill>
                    <a:srgbClr val="002060"/>
                  </a:solidFill>
                  <a:latin typeface="Arial Narrow" panose="020B0606020202030204" pitchFamily="34" charset="0"/>
                </a:rPr>
                <a:t>.</a:t>
              </a:r>
              <a:endParaRPr lang="zh-CN" altLang="en-US"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 </a:t>
              </a:r>
              <a:r>
                <a:rPr lang="zh-CN" altLang="zh-CN" sz="2800" b="1" dirty="0">
                  <a:solidFill>
                    <a:srgbClr val="002060"/>
                  </a:solidFill>
                  <a:latin typeface="Arial Narrow" panose="020B0606020202030204" pitchFamily="34" charset="0"/>
                </a:rPr>
                <a:t>He is best known as </a:t>
              </a:r>
              <a:r>
                <a:rPr lang="zh-CN" altLang="zh-CN" sz="2800" b="1" dirty="0">
                  <a:solidFill>
                    <a:srgbClr val="FF0000"/>
                  </a:solidFill>
                  <a:latin typeface="Arial Narrow" panose="020B0606020202030204" pitchFamily="34" charset="0"/>
                </a:rPr>
                <a:t>the co-founder of Microsoft Corporation</a:t>
              </a:r>
              <a:r>
                <a:rPr lang="zh-CN" altLang="zh-CN" sz="2800" b="1" dirty="0">
                  <a:solidFill>
                    <a:srgbClr val="002060"/>
                  </a:solidFill>
                  <a:latin typeface="Arial Narrow" panose="020B0606020202030204" pitchFamily="34" charset="0"/>
                </a:rPr>
                <a:t>.</a:t>
              </a:r>
              <a:endParaRPr lang="zh-CN" altLang="zh-CN" sz="2800" b="1" dirty="0">
                <a:solidFill>
                  <a:srgbClr val="002060"/>
                </a:solidFill>
                <a:latin typeface="Arial Narrow" panose="020B0606020202030204" pitchFamily="34" charset="0"/>
              </a:endParaRPr>
            </a:p>
            <a:p>
              <a:r>
                <a:rPr lang="zh-CN" altLang="en-US" sz="2800" b="1" dirty="0">
                  <a:solidFill>
                    <a:srgbClr val="002060"/>
                  </a:solidFill>
                  <a:latin typeface="Comic Sans MS" panose="030F0702030302020204" pitchFamily="66" charset="0"/>
                  <a:sym typeface="Wingdings" panose="05000000000000000000" pitchFamily="2" charset="2"/>
                </a:rPr>
                <a:t> </a:t>
              </a:r>
              <a:r>
                <a:rPr lang="zh-CN" altLang="en-US" sz="2800" b="1" dirty="0">
                  <a:solidFill>
                    <a:srgbClr val="002060"/>
                  </a:solidFill>
                  <a:latin typeface="Arial Narrow" panose="020B0606020202030204" pitchFamily="34" charset="0"/>
                  <a:sym typeface="Wingdings" panose="05000000000000000000" pitchFamily="2" charset="2"/>
                </a:rPr>
                <a:t>He is one of the </a:t>
              </a:r>
              <a:r>
                <a:rPr lang="zh-CN" altLang="en-US" sz="2800" b="1" dirty="0">
                  <a:solidFill>
                    <a:srgbClr val="FF0000"/>
                  </a:solidFill>
                  <a:latin typeface="Arial Narrow" panose="020B0606020202030204" pitchFamily="34" charset="0"/>
                  <a:sym typeface="Wingdings" panose="05000000000000000000" pitchFamily="2" charset="2"/>
                </a:rPr>
                <a:t>best-known entrepreneurs </a:t>
              </a:r>
              <a:r>
                <a:rPr lang="zh-CN" altLang="en-US" sz="2800" b="1" dirty="0">
                  <a:solidFill>
                    <a:srgbClr val="002060"/>
                  </a:solidFill>
                  <a:latin typeface="Arial Narrow" panose="020B0606020202030204" pitchFamily="34" charset="0"/>
                  <a:sym typeface="Wingdings" panose="05000000000000000000" pitchFamily="2" charset="2"/>
                </a:rPr>
                <a:t>and</a:t>
              </a:r>
              <a:r>
                <a:rPr lang="zh-CN" altLang="en-US" sz="2800" b="1" dirty="0">
                  <a:solidFill>
                    <a:srgbClr val="FF0000"/>
                  </a:solidFill>
                  <a:latin typeface="Arial Narrow" panose="020B0606020202030204" pitchFamily="34" charset="0"/>
                  <a:sym typeface="Wingdings" panose="05000000000000000000" pitchFamily="2" charset="2"/>
                </a:rPr>
                <a:t> pioneers </a:t>
              </a:r>
              <a:r>
                <a:rPr lang="zh-CN" altLang="en-US" sz="2800" b="1" dirty="0">
                  <a:solidFill>
                    <a:srgbClr val="002060"/>
                  </a:solidFill>
                  <a:latin typeface="Arial Narrow" panose="020B0606020202030204" pitchFamily="34" charset="0"/>
                  <a:sym typeface="Wingdings" panose="05000000000000000000" pitchFamily="2" charset="2"/>
                </a:rPr>
                <a:t>of </a:t>
              </a:r>
              <a:endParaRPr lang="zh-CN" altLang="en-US" sz="2800" b="1" dirty="0">
                <a:solidFill>
                  <a:srgbClr val="002060"/>
                </a:solidFill>
                <a:latin typeface="Arial Narrow" panose="020B0606020202030204" pitchFamily="34" charset="0"/>
                <a:sym typeface="Wingdings" panose="05000000000000000000" pitchFamily="2" charset="2"/>
              </a:endParaRPr>
            </a:p>
            <a:p>
              <a:r>
                <a:rPr lang="zh-CN" altLang="en-US" sz="2800" b="1" dirty="0">
                  <a:solidFill>
                    <a:srgbClr val="002060"/>
                  </a:solidFill>
                  <a:latin typeface="Arial Narrow" panose="020B0606020202030204" pitchFamily="34" charset="0"/>
                  <a:sym typeface="Wingdings" panose="05000000000000000000" pitchFamily="2" charset="2"/>
                </a:rPr>
                <a:t>     the </a:t>
              </a:r>
              <a:r>
                <a:rPr lang="zh-CN" altLang="en-US" sz="2800" b="1" dirty="0">
                  <a:solidFill>
                    <a:srgbClr val="FF0000"/>
                  </a:solidFill>
                  <a:latin typeface="Arial Narrow" panose="020B0606020202030204" pitchFamily="34" charset="0"/>
                  <a:sym typeface="Wingdings" panose="05000000000000000000" pitchFamily="2" charset="2"/>
                </a:rPr>
                <a:t>microcomputer revolution</a:t>
              </a:r>
              <a:r>
                <a:rPr lang="zh-CN" altLang="en-US" sz="2800" b="1" dirty="0">
                  <a:solidFill>
                    <a:srgbClr val="002060"/>
                  </a:solidFill>
                  <a:latin typeface="Arial Narrow" panose="020B0606020202030204" pitchFamily="34" charset="0"/>
                  <a:sym typeface="Wingdings" panose="05000000000000000000" pitchFamily="2" charset="2"/>
                </a:rPr>
                <a:t> of the 1970s and 1980s.</a:t>
              </a:r>
              <a:endParaRPr lang="zh-CN" altLang="en-US" sz="2800" b="1" dirty="0">
                <a:solidFill>
                  <a:srgbClr val="002060"/>
                </a:solidFill>
                <a:latin typeface="Arial Narrow" panose="020B0606020202030204" pitchFamily="34" charset="0"/>
                <a:sym typeface="Wingdings" panose="05000000000000000000" pitchFamily="2" charset="2"/>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VALUE" val="360*35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diagram20199492_2*d*1"/>
  <p:tag name="KSO_WM_TEMPLATE_CATEGORY" val="diagram"/>
  <p:tag name="KSO_WM_TEMPLATE_INDEX" val="20199492"/>
  <p:tag name="KSO_WM_UNIT_SUPPORT_UNIT_TYPE" val="[]"/>
  <p:tag name="KSO_WM_UNIT_LAYERLEVEL" val="1"/>
  <p:tag name="KSO_WM_TAG_VERSION" val="1.0"/>
  <p:tag name="KSO_WM_BEAUTIFY_FLAG" val="#wm#"/>
  <p:tag name="REFSHAPE" val="1582175588"/>
  <p:tag name="KSO_WM_UNIT_USESOURCEFORMAT_APPLY" val="1"/>
</p:tagLst>
</file>

<file path=ppt/tags/tag10.xml><?xml version="1.0" encoding="utf-8"?>
<p:tagLst xmlns:p="http://schemas.openxmlformats.org/presentationml/2006/main">
  <p:tag name="KSO_WM_UNIT_PLACING_PICTURE_USER_VIEWPORT" val="{&quot;height&quot;:5270.4015748031497,&quot;width&quot;:9092.7952755905517}"/>
</p:tagLst>
</file>

<file path=ppt/tags/tag11.xml><?xml version="1.0" encoding="utf-8"?>
<p:tagLst xmlns:p="http://schemas.openxmlformats.org/presentationml/2006/main">
  <p:tag name="REFSHAPE" val="926028108"/>
  <p:tag name="KSO_WM_UNIT_PLACING_PICTURE_USER_VIEWPORT" val="{&quot;height&quot;:3990,&quot;width&quot;:7110}"/>
</p:tagLst>
</file>

<file path=ppt/tags/tag12.xml><?xml version="1.0" encoding="utf-8"?>
<p:tagLst xmlns:p="http://schemas.openxmlformats.org/presentationml/2006/main">
  <p:tag name="KSO_WM_UNIT_TABLE_BEAUTIFY" val="smartTable{19a65ceb-34fd-4496-88fc-6f917c9ec2fb}"/>
  <p:tag name="TABLE_EMPHASIZE_COLOR" val="8684935"/>
  <p:tag name="TABLE_SKINIDX" val="-1"/>
  <p:tag name="TABLE_COLORIDX" val="l"/>
  <p:tag name="TABLE_COLOR_RGB" val="0x000000*0xFFFFFF*0x44546A*0xE6E5E5*0x848587*0x738499*0x817CA0*0x9B819F*0xA7878C*0xAB968B"/>
</p:tagLst>
</file>

<file path=ppt/tags/tag2.xml><?xml version="1.0" encoding="utf-8"?>
<p:tagLst xmlns:p="http://schemas.openxmlformats.org/presentationml/2006/main">
  <p:tag name="KSO_WM_UNIT_VALUE" val="360*35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diagram20199492_2*d*1"/>
  <p:tag name="KSO_WM_TEMPLATE_CATEGORY" val="diagram"/>
  <p:tag name="KSO_WM_TEMPLATE_INDEX" val="20199492"/>
  <p:tag name="KSO_WM_UNIT_SUPPORT_UNIT_TYPE" val="[]"/>
  <p:tag name="KSO_WM_UNIT_LAYERLEVEL" val="1"/>
  <p:tag name="KSO_WM_TAG_VERSION" val="1.0"/>
  <p:tag name="KSO_WM_BEAUTIFY_FLAG" val="#wm#"/>
  <p:tag name="REFSHAPE" val="1578534932"/>
  <p:tag name="KSO_WM_UNIT_USESOURCEFORMAT_APPLY" val="1"/>
</p:tagLst>
</file>

<file path=ppt/tags/tag3.xml><?xml version="1.0" encoding="utf-8"?>
<p:tagLst xmlns:p="http://schemas.openxmlformats.org/presentationml/2006/main">
  <p:tag name="KSO_WM_UNIT_VALUE" val="360*350"/>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diagram20199492_2*d*3"/>
  <p:tag name="KSO_WM_TEMPLATE_CATEGORY" val="diagram"/>
  <p:tag name="KSO_WM_TEMPLATE_INDEX" val="20199492"/>
  <p:tag name="KSO_WM_UNIT_SUPPORT_UNIT_TYPE" val="[]"/>
  <p:tag name="KSO_WM_UNIT_LAYERLEVEL" val="1"/>
  <p:tag name="KSO_WM_TAG_VERSION" val="1.0"/>
  <p:tag name="KSO_WM_BEAUTIFY_FLAG" val="#wm#"/>
  <p:tag name="REFSHAPE" val="1578536564"/>
  <p:tag name="KSO_WM_UNIT_USESOURCEFORMAT_APPLY" val="1"/>
</p:tagLst>
</file>

<file path=ppt/tags/tag4.xml><?xml version="1.0" encoding="utf-8"?>
<p:tagLst xmlns:p="http://schemas.openxmlformats.org/presentationml/2006/main">
  <p:tag name="KSO_WM_UNIT_VALUE" val="301*327"/>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diagram20199492_2*d*2"/>
  <p:tag name="KSO_WM_TEMPLATE_CATEGORY" val="diagram"/>
  <p:tag name="KSO_WM_TEMPLATE_INDEX" val="20199492"/>
  <p:tag name="KSO_WM_UNIT_SUPPORT_UNIT_TYPE" val="[]"/>
  <p:tag name="KSO_WM_UNIT_LAYERLEVEL" val="1"/>
  <p:tag name="KSO_WM_TAG_VERSION" val="1.0"/>
  <p:tag name="KSO_WM_BEAUTIFY_FLAG" val="#wm#"/>
  <p:tag name="REFSHAPE" val="1578534796"/>
  <p:tag name="KSO_WM_UNIT_USESOURCEFORMAT_APPLY" val="1"/>
</p:tagLst>
</file>

<file path=ppt/tags/tag5.xml><?xml version="1.0" encoding="utf-8"?>
<p:tagLst xmlns:p="http://schemas.openxmlformats.org/presentationml/2006/main">
  <p:tag name="KSO_WM_UNIT_VALUE" val="301*327"/>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diagram20199492_2*d*2"/>
  <p:tag name="KSO_WM_TEMPLATE_CATEGORY" val="diagram"/>
  <p:tag name="KSO_WM_TEMPLATE_INDEX" val="20199492"/>
  <p:tag name="KSO_WM_UNIT_SUPPORT_UNIT_TYPE" val="[]"/>
  <p:tag name="KSO_WM_UNIT_LAYERLEVEL" val="1"/>
  <p:tag name="KSO_WM_TAG_VERSION" val="1.0"/>
  <p:tag name="KSO_WM_BEAUTIFY_FLAG" val="#wm#"/>
  <p:tag name="REFSHAPE" val="1582176812"/>
  <p:tag name="KSO_WM_UNIT_USESOURCEFORMAT_APPLY" val="1"/>
</p:tagLst>
</file>

<file path=ppt/tags/tag6.xml><?xml version="1.0" encoding="utf-8"?>
<p:tagLst xmlns:p="http://schemas.openxmlformats.org/presentationml/2006/main">
  <p:tag name="KSO_WM_UNIT_VALUE" val="360*350"/>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diagram20199492_2*d*3"/>
  <p:tag name="KSO_WM_TEMPLATE_CATEGORY" val="diagram"/>
  <p:tag name="KSO_WM_TEMPLATE_INDEX" val="20199492"/>
  <p:tag name="KSO_WM_UNIT_SUPPORT_UNIT_TYPE" val="[]"/>
  <p:tag name="KSO_WM_UNIT_LAYERLEVEL" val="1"/>
  <p:tag name="KSO_WM_TAG_VERSION" val="1.0"/>
  <p:tag name="KSO_WM_BEAUTIFY_FLAG" val="#wm#"/>
  <p:tag name="REFSHAPE" val="1582176404"/>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9492_2*l_h_a*1_3_1"/>
  <p:tag name="KSO_WM_TEMPLATE_CATEGORY" val="diagram"/>
  <p:tag name="KSO_WM_TEMPLATE_INDEX" val="20199492"/>
  <p:tag name="KSO_WM_UNIT_LAYERLEVEL" val="1_1_1"/>
  <p:tag name="KSO_WM_TAG_VERSION" val="1.0"/>
  <p:tag name="KSO_WM_BEAUTIFY_FLAG" val="#wm#"/>
  <p:tag name="KSO_WM_UNIT_ISCONTENTSTITLE" val="0"/>
  <p:tag name="KSO_WM_UNIT_PRESET_TEXT" val="添加标题"/>
  <p:tag name="KSO_WM_UNIT_NOCLEAR" val="0"/>
  <p:tag name="KSO_WM_UNIT_VALUE" val="14"/>
  <p:tag name="KSO_WM_DIAGRAM_GROUP_CODE" val="l1-1"/>
  <p:tag name="KSO_WM_UNIT_TYPE" val="l_h_a"/>
  <p:tag name="KSO_WM_UNIT_INDEX" val="1_3_1"/>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9492_2*l_h_a*1_2_1"/>
  <p:tag name="KSO_WM_TEMPLATE_CATEGORY" val="diagram"/>
  <p:tag name="KSO_WM_TEMPLATE_INDEX" val="20199492"/>
  <p:tag name="KSO_WM_UNIT_LAYERLEVEL" val="1_1_1"/>
  <p:tag name="KSO_WM_TAG_VERSION" val="1.0"/>
  <p:tag name="KSO_WM_BEAUTIFY_FLAG" val="#wm#"/>
  <p:tag name="KSO_WM_UNIT_ISCONTENTSTITLE" val="0"/>
  <p:tag name="KSO_WM_UNIT_PRESET_TEXT" val="添加标题"/>
  <p:tag name="KSO_WM_UNIT_NOCLEAR" val="0"/>
  <p:tag name="KSO_WM_UNIT_VALUE" val="14"/>
  <p:tag name="KSO_WM_DIAGRAM_GROUP_CODE" val="l1-1"/>
  <p:tag name="KSO_WM_UNIT_TYPE" val="l_h_a"/>
  <p:tag name="KSO_WM_UNIT_INDEX" val="1_2_1"/>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REFSHAPE" val="489225836"/>
</p:tagLst>
</file>

<file path=ppt/theme/_rels/theme1.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574TGp_natural_light">
  <a:themeElements>
    <a:clrScheme name="574TGp_natural_light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574TGp_natural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574TGp_natural_light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574TGp_natural_light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574TGp_natural_light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574TGp_natural_light</Template>
  <TotalTime>0</TotalTime>
  <Words>8641</Words>
  <Application>WPS 演示</Application>
  <PresentationFormat>全屏显示(4:3)</PresentationFormat>
  <Paragraphs>295</Paragraphs>
  <Slides>23</Slides>
  <Notes>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vt:lpstr>
      <vt:lpstr>宋体</vt:lpstr>
      <vt:lpstr>Wingdings</vt:lpstr>
      <vt:lpstr>Times New Roman</vt:lpstr>
      <vt:lpstr>微软雅黑</vt:lpstr>
      <vt:lpstr>Arial Narrow</vt:lpstr>
      <vt:lpstr>Comic Sans MS</vt:lpstr>
      <vt:lpstr>黑体</vt:lpstr>
      <vt:lpstr>Arial Unicode MS</vt:lpstr>
      <vt:lpstr>DejaVu Sans</vt:lpstr>
      <vt:lpstr>Calibri</vt:lpstr>
      <vt:lpstr>Tw Cen MT Condensed Extra Bold</vt:lpstr>
      <vt:lpstr>HelveticaNeue</vt:lpstr>
      <vt:lpstr>Corbel</vt:lpstr>
      <vt:lpstr>华文新魏</vt:lpstr>
      <vt:lpstr>574TGp_natural_light</vt:lpstr>
      <vt:lpstr>PowerPoint 演示文稿</vt:lpstr>
      <vt:lpstr>PowerPoint 演示文稿</vt:lpstr>
      <vt:lpstr> Lead in </vt:lpstr>
      <vt:lpstr>   Pre-Listening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While-Listening---Activity2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Ppt宝藏提供 www.pptbz.com</dc:title>
  <dc:creator>微软用户</dc:creator>
  <cp:lastModifiedBy>南山有谷堆</cp:lastModifiedBy>
  <cp:revision>76</cp:revision>
  <dcterms:created xsi:type="dcterms:W3CDTF">2009-12-14T00:17:00Z</dcterms:created>
  <dcterms:modified xsi:type="dcterms:W3CDTF">2021-08-13T08:22:31Z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