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93" r:id="rId3"/>
    <p:sldId id="256" r:id="rId4"/>
    <p:sldId id="257" r:id="rId5"/>
    <p:sldId id="258" r:id="rId6"/>
    <p:sldId id="259" r:id="rId7"/>
    <p:sldId id="264" r:id="rId8"/>
    <p:sldId id="266" r:id="rId9"/>
    <p:sldId id="267" r:id="rId10"/>
    <p:sldId id="268" r:id="rId11"/>
    <p:sldId id="269" r:id="rId12"/>
    <p:sldId id="270" r:id="rId13"/>
    <p:sldId id="281" r:id="rId14"/>
    <p:sldId id="282" r:id="rId15"/>
    <p:sldId id="272" r:id="rId16"/>
    <p:sldId id="273" r:id="rId17"/>
    <p:sldId id="274" r:id="rId18"/>
    <p:sldId id="275" r:id="rId19"/>
    <p:sldId id="276" r:id="rId20"/>
    <p:sldId id="277" r:id="rId21"/>
    <p:sldId id="278" r:id="rId22"/>
    <p:sldId id="292" r:id="rId23"/>
    <p:sldId id="279" r:id="rId24"/>
    <p:sldId id="280"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3" Type="http://schemas.openxmlformats.org/officeDocument/2006/relationships/image" Target="file:///C:\Users\admin\AppData\Local\Temp\SoEasy\EDFAA4715B39E1EA40979B605413F104.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C:\Users\admin\AppData\Local\Temp\SoEasy\EDFAA4715B39E1EA40979B605413F104.png"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标题幻灯片">
    <p:spTree>
      <p:nvGrpSpPr>
        <p:cNvPr id="1" name=""/>
        <p:cNvGrpSpPr/>
        <p:nvPr/>
      </p:nvGrpSpPr>
      <p:grpSpPr>
        <a:xfrm>
          <a:off x="0" y="0"/>
          <a:ext cx="0" cy="0"/>
          <a:chOff x="0" y="0"/>
          <a:chExt cx="0" cy="0"/>
        </a:xfrm>
      </p:grpSpPr>
      <p:sp>
        <p:nvSpPr>
          <p:cNvPr id="4" name="KSO_FD"/>
          <p:cNvSpPr>
            <a:spLocks noGrp="1"/>
          </p:cNvSpPr>
          <p:nvPr>
            <p:ph type="dt" sz="half" idx="10"/>
          </p:nvPr>
        </p:nvSpPr>
        <p:spPr/>
        <p:txBody>
          <a:bodyPr/>
          <a:lstStyle/>
          <a:p>
            <a:fld id="{B31F9F79-24BE-47F0-BAEF-CFF319C262FE}" type="datetimeFigureOut">
              <a:rPr lang="zh-CN" altLang="en-US" smtClean="0"/>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131AD71E-101F-4D93-943A-E4B22E6CBD31}" type="slidenum">
              <a:rPr lang="zh-CN" altLang="en-US" smtClean="0"/>
            </a:fld>
            <a:endParaRPr lang="zh-CN" altLang="en-US"/>
          </a:p>
        </p:txBody>
      </p:sp>
      <p:sp>
        <p:nvSpPr>
          <p:cNvPr id="3" name="KSO_CT2"/>
          <p:cNvSpPr>
            <a:spLocks noGrp="1"/>
          </p:cNvSpPr>
          <p:nvPr>
            <p:ph type="subTitle" idx="1" hasCustomPrompt="1"/>
          </p:nvPr>
        </p:nvSpPr>
        <p:spPr>
          <a:xfrm>
            <a:off x="2464231" y="5581676"/>
            <a:ext cx="6859855" cy="467211"/>
          </a:xfrm>
          <a:noFill/>
        </p:spPr>
        <p:txBody>
          <a:bodyPr anchor="ctr" anchorCtr="1">
            <a:noAutofit/>
          </a:bodyPr>
          <a:lstStyle>
            <a:lvl1pPr marL="0" indent="0" algn="ctr">
              <a:buNone/>
              <a:defRPr sz="1800">
                <a:solidFill>
                  <a:schemeClr val="tx1">
                    <a:lumMod val="50000"/>
                    <a:lumOff val="50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单击此处添加您的副标题</a:t>
            </a:r>
            <a:endParaRPr lang="zh-CN" altLang="en-US" dirty="0"/>
          </a:p>
        </p:txBody>
      </p:sp>
      <p:sp>
        <p:nvSpPr>
          <p:cNvPr id="7" name="KSO_CT1"/>
          <p:cNvSpPr>
            <a:spLocks noGrp="1"/>
          </p:cNvSpPr>
          <p:nvPr>
            <p:ph type="title" hasCustomPrompt="1"/>
          </p:nvPr>
        </p:nvSpPr>
        <p:spPr>
          <a:xfrm>
            <a:off x="2464231" y="4055920"/>
            <a:ext cx="6859855" cy="1445613"/>
          </a:xfrm>
        </p:spPr>
        <p:txBody>
          <a:bodyPr anchor="b" anchorCtr="0">
            <a:noAutofit/>
          </a:bodyPr>
          <a:lstStyle>
            <a:lvl1pPr algn="ctr">
              <a:lnSpc>
                <a:spcPct val="110000"/>
              </a:lnSpc>
              <a:defRPr sz="3600" b="0" baseline="0">
                <a:solidFill>
                  <a:schemeClr val="accent1"/>
                </a:solidFill>
                <a:effectLst>
                  <a:outerShdw blurRad="50800" dist="25400" dir="2700000" algn="tl" rotWithShape="0">
                    <a:schemeClr val="bg1">
                      <a:lumMod val="50000"/>
                      <a:alpha val="40000"/>
                    </a:schemeClr>
                  </a:outerShdw>
                </a:effectLst>
                <a:latin typeface="+mj-lt"/>
              </a:defRPr>
            </a:lvl1pPr>
          </a:lstStyle>
          <a:p>
            <a:r>
              <a:rPr lang="zh-CN" altLang="en-US" dirty="0"/>
              <a:t>单击此处添加您的</a:t>
            </a:r>
            <a:br>
              <a:rPr lang="en-US" altLang="zh-CN" dirty="0"/>
            </a:br>
            <a:r>
              <a:rPr lang="zh-CN" altLang="en-US" dirty="0"/>
              <a:t>标题文字</a:t>
            </a:r>
            <a:endParaRPr lang="zh-CN" altLang="en-US" dirty="0"/>
          </a:p>
        </p:txBody>
      </p:sp>
      <p:sp>
        <p:nvSpPr>
          <p:cNvPr id="9" name="矩形 8"/>
          <p:cNvSpPr/>
          <p:nvPr/>
        </p:nvSpPr>
        <p:spPr>
          <a:xfrm>
            <a:off x="0" y="1448530"/>
            <a:ext cx="8095496" cy="4736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p:cNvSpPr/>
          <p:nvPr/>
        </p:nvSpPr>
        <p:spPr>
          <a:xfrm>
            <a:off x="8095496" y="1446939"/>
            <a:ext cx="4096504" cy="475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1" name="图片 10"/>
          <p:cNvPicPr>
            <a:picLocks noChangeAspect="1"/>
          </p:cNvPicPr>
          <p:nvPr/>
        </p:nvPicPr>
        <p:blipFill>
          <a:blip r:embed="rId2" r:link="rId3" cstate="email"/>
          <a:stretch>
            <a:fillRect/>
          </a:stretch>
        </p:blipFill>
        <p:spPr>
          <a:xfrm>
            <a:off x="9156870" y="491598"/>
            <a:ext cx="1458121" cy="1390148"/>
          </a:xfrm>
          <a:prstGeom prst="rect">
            <a:avLst/>
          </a:prstGeom>
        </p:spPr>
      </p:pic>
      <p:pic>
        <p:nvPicPr>
          <p:cNvPr id="2" name="图片 1"/>
          <p:cNvPicPr>
            <a:picLocks noChangeAspect="1"/>
          </p:cNvPicPr>
          <p:nvPr/>
        </p:nvPicPr>
        <p:blipFill>
          <a:blip r:embed="rId4" cstate="email"/>
          <a:stretch>
            <a:fillRect/>
          </a:stretch>
        </p:blipFill>
        <p:spPr>
          <a:xfrm>
            <a:off x="0" y="1982992"/>
            <a:ext cx="3992880" cy="2021840"/>
          </a:xfrm>
          <a:prstGeom prst="rect">
            <a:avLst/>
          </a:prstGeom>
        </p:spPr>
      </p:pic>
      <p:pic>
        <p:nvPicPr>
          <p:cNvPr id="8" name="图片 7"/>
          <p:cNvPicPr>
            <a:picLocks noChangeAspect="1"/>
          </p:cNvPicPr>
          <p:nvPr/>
        </p:nvPicPr>
        <p:blipFill>
          <a:blip r:embed="rId5" cstate="email"/>
          <a:stretch>
            <a:fillRect/>
          </a:stretch>
        </p:blipFill>
        <p:spPr>
          <a:xfrm>
            <a:off x="4092033" y="1982992"/>
            <a:ext cx="4003040" cy="2021840"/>
          </a:xfrm>
          <a:prstGeom prst="rect">
            <a:avLst/>
          </a:prstGeom>
        </p:spPr>
      </p:pic>
      <p:pic>
        <p:nvPicPr>
          <p:cNvPr id="15" name="图片 14"/>
          <p:cNvPicPr>
            <a:picLocks noChangeAspect="1"/>
          </p:cNvPicPr>
          <p:nvPr/>
        </p:nvPicPr>
        <p:blipFill>
          <a:blip r:embed="rId6" cstate="email"/>
          <a:stretch>
            <a:fillRect/>
          </a:stretch>
        </p:blipFill>
        <p:spPr>
          <a:xfrm>
            <a:off x="8194225" y="1982992"/>
            <a:ext cx="3992880" cy="202184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p:txBody>
      </p:sp>
      <p:sp>
        <p:nvSpPr>
          <p:cNvPr id="4" name="KSO_FD"/>
          <p:cNvSpPr>
            <a:spLocks noGrp="1"/>
          </p:cNvSpPr>
          <p:nvPr>
            <p:ph type="dt" sz="half" idx="10"/>
          </p:nvPr>
        </p:nvSpPr>
        <p:spPr/>
        <p:txBody>
          <a:bodyPr/>
          <a:lstStyle/>
          <a:p>
            <a:fld id="{B31F9F79-24BE-47F0-BAEF-CFF319C262FE}" type="datetimeFigureOut">
              <a:rPr lang="zh-CN" altLang="en-US" smtClean="0"/>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131AD71E-101F-4D93-943A-E4B22E6CBD3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171290" y="365126"/>
            <a:ext cx="1182511" cy="5811839"/>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2113842" y="365126"/>
            <a:ext cx="7933269" cy="5811839"/>
          </a:xfrm>
        </p:spPr>
        <p:txBody>
          <a:bodyPr vert="eaVert"/>
          <a:lstStyle/>
          <a:p>
            <a:pPr lvl="0"/>
            <a:r>
              <a:rPr lang="zh-CN" altLang="en-US"/>
              <a:t>单击此处编辑母版文本样式</a:t>
            </a:r>
            <a:endParaRPr lang="zh-CN" altLang="en-US"/>
          </a:p>
          <a:p>
            <a:pPr lvl="1"/>
            <a:r>
              <a:rPr lang="zh-CN" altLang="en-US"/>
              <a:t>二级</a:t>
            </a:r>
            <a:endParaRPr lang="zh-CN" altLang="en-US"/>
          </a:p>
        </p:txBody>
      </p:sp>
      <p:sp>
        <p:nvSpPr>
          <p:cNvPr id="4" name="KSO_FD"/>
          <p:cNvSpPr>
            <a:spLocks noGrp="1"/>
          </p:cNvSpPr>
          <p:nvPr>
            <p:ph type="dt" sz="half" idx="10"/>
          </p:nvPr>
        </p:nvSpPr>
        <p:spPr/>
        <p:txBody>
          <a:bodyPr/>
          <a:lstStyle/>
          <a:p>
            <a:fld id="{B31F9F79-24BE-47F0-BAEF-CFF319C262FE}" type="datetimeFigureOut">
              <a:rPr lang="zh-CN" altLang="en-US" smtClean="0"/>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131AD71E-101F-4D93-943A-E4B22E6CBD3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idx="1"/>
          </p:nvPr>
        </p:nvSpPr>
        <p:spPr/>
        <p:txBody>
          <a:bodyPr/>
          <a:lstStyle>
            <a:lvl1pPr marL="356870" indent="-271145">
              <a:defRPr>
                <a:solidFill>
                  <a:schemeClr val="accent1"/>
                </a:solidFill>
              </a:defRPr>
            </a:lvl1pPr>
            <a:lvl2pPr marL="356870" indent="-271145">
              <a:defRPr/>
            </a:lvl2pPr>
          </a:lstStyle>
          <a:p>
            <a:pPr lvl="0"/>
            <a:r>
              <a:rPr lang="zh-CN" altLang="en-US"/>
              <a:t>单击此处编辑母版文本样式</a:t>
            </a:r>
            <a:endParaRPr lang="zh-CN" altLang="en-US"/>
          </a:p>
          <a:p>
            <a:pPr lvl="1"/>
            <a:r>
              <a:rPr lang="zh-CN" altLang="en-US"/>
              <a:t>二级</a:t>
            </a:r>
            <a:endParaRPr lang="zh-CN" altLang="en-US"/>
          </a:p>
        </p:txBody>
      </p:sp>
      <p:sp>
        <p:nvSpPr>
          <p:cNvPr id="4" name="KSO_FD"/>
          <p:cNvSpPr>
            <a:spLocks noGrp="1"/>
          </p:cNvSpPr>
          <p:nvPr>
            <p:ph type="dt" sz="half" idx="10"/>
          </p:nvPr>
        </p:nvSpPr>
        <p:spPr/>
        <p:txBody>
          <a:bodyPr/>
          <a:lstStyle/>
          <a:p>
            <a:fld id="{B31F9F79-24BE-47F0-BAEF-CFF319C262FE}" type="datetimeFigureOut">
              <a:rPr lang="zh-CN" altLang="en-US" smtClean="0"/>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131AD71E-101F-4D93-943A-E4B22E6CBD3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p:cSld name="节标题">
    <p:spTree>
      <p:nvGrpSpPr>
        <p:cNvPr id="1" name=""/>
        <p:cNvGrpSpPr/>
        <p:nvPr/>
      </p:nvGrpSpPr>
      <p:grpSpPr>
        <a:xfrm>
          <a:off x="0" y="0"/>
          <a:ext cx="0" cy="0"/>
          <a:chOff x="0" y="0"/>
          <a:chExt cx="0" cy="0"/>
        </a:xfrm>
      </p:grpSpPr>
      <p:sp>
        <p:nvSpPr>
          <p:cNvPr id="10" name="矩形 9"/>
          <p:cNvSpPr/>
          <p:nvPr/>
        </p:nvSpPr>
        <p:spPr>
          <a:xfrm>
            <a:off x="2" y="2663909"/>
            <a:ext cx="12191999" cy="7592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p:nvSpPr>
        <p:spPr>
          <a:xfrm>
            <a:off x="522131" y="2550387"/>
            <a:ext cx="1296000" cy="9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2" name="图片 11"/>
          <p:cNvPicPr>
            <a:picLocks noChangeAspect="1"/>
          </p:cNvPicPr>
          <p:nvPr/>
        </p:nvPicPr>
        <p:blipFill>
          <a:blip r:embed="rId2" r:link="rId3" cstate="email"/>
          <a:stretch>
            <a:fillRect/>
          </a:stretch>
        </p:blipFill>
        <p:spPr>
          <a:xfrm>
            <a:off x="8945251" y="2027583"/>
            <a:ext cx="2067307" cy="1986815"/>
          </a:xfrm>
          <a:prstGeom prst="rect">
            <a:avLst/>
          </a:prstGeom>
        </p:spPr>
      </p:pic>
      <p:sp>
        <p:nvSpPr>
          <p:cNvPr id="4" name="KSO_FD"/>
          <p:cNvSpPr>
            <a:spLocks noGrp="1"/>
          </p:cNvSpPr>
          <p:nvPr>
            <p:ph type="dt" sz="half" idx="10"/>
          </p:nvPr>
        </p:nvSpPr>
        <p:spPr/>
        <p:txBody>
          <a:bodyPr/>
          <a:lstStyle/>
          <a:p>
            <a:fld id="{B31F9F79-24BE-47F0-BAEF-CFF319C262FE}" type="datetimeFigureOut">
              <a:rPr lang="zh-CN" altLang="en-US" smtClean="0"/>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131AD71E-101F-4D93-943A-E4B22E6CBD31}" type="slidenum">
              <a:rPr lang="zh-CN" altLang="en-US" smtClean="0"/>
            </a:fld>
            <a:endParaRPr lang="zh-CN" altLang="en-US"/>
          </a:p>
        </p:txBody>
      </p:sp>
      <p:sp>
        <p:nvSpPr>
          <p:cNvPr id="14" name="KSO_ST2"/>
          <p:cNvSpPr>
            <a:spLocks noGrp="1"/>
          </p:cNvSpPr>
          <p:nvPr>
            <p:ph type="body" idx="1" hasCustomPrompt="1"/>
          </p:nvPr>
        </p:nvSpPr>
        <p:spPr>
          <a:xfrm>
            <a:off x="2024331" y="3521197"/>
            <a:ext cx="6920917" cy="493200"/>
          </a:xfrm>
          <a:prstGeom prst="rect">
            <a:avLst/>
          </a:prstGeom>
          <a:noFill/>
        </p:spPr>
        <p:txBody>
          <a:bodyPr anchor="t" anchorCtr="0">
            <a:normAutofit/>
          </a:bodyPr>
          <a:lstStyle>
            <a:lvl1pPr marL="0" indent="0" algn="l">
              <a:lnSpc>
                <a:spcPct val="130000"/>
              </a:lnSpc>
              <a:buNone/>
              <a:defRPr sz="16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zh-CN" altLang="en-US" dirty="0"/>
              <a:t>单击此处添加您的副标题</a:t>
            </a:r>
            <a:endParaRPr lang="en-US" altLang="zh-CN" dirty="0"/>
          </a:p>
        </p:txBody>
      </p:sp>
      <p:sp>
        <p:nvSpPr>
          <p:cNvPr id="13" name="KSO_ST1"/>
          <p:cNvSpPr>
            <a:spLocks noGrp="1"/>
          </p:cNvSpPr>
          <p:nvPr>
            <p:ph type="title" hasCustomPrompt="1"/>
          </p:nvPr>
        </p:nvSpPr>
        <p:spPr>
          <a:xfrm>
            <a:off x="2024331" y="2160109"/>
            <a:ext cx="6920917" cy="1235075"/>
          </a:xfrm>
        </p:spPr>
        <p:txBody>
          <a:bodyPr anchor="b">
            <a:normAutofit/>
          </a:bodyPr>
          <a:lstStyle>
            <a:lvl1pPr algn="l">
              <a:lnSpc>
                <a:spcPct val="120000"/>
              </a:lnSpc>
              <a:defRPr sz="3600">
                <a:solidFill>
                  <a:schemeClr val="bg1"/>
                </a:solidFill>
                <a:effectLst/>
              </a:defRPr>
            </a:lvl1pPr>
          </a:lstStyle>
          <a:p>
            <a:r>
              <a:rPr lang="zh-CN" altLang="en-US" dirty="0"/>
              <a:t>此处添加您的标题</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558799" y="225325"/>
            <a:ext cx="11056060" cy="699595"/>
          </a:xfrm>
        </p:spPr>
        <p:txBody>
          <a:bodyPr/>
          <a:lstStyle/>
          <a:p>
            <a:r>
              <a:rPr lang="zh-CN" altLang="en-US"/>
              <a:t>单击此处编辑母版标题样式</a:t>
            </a:r>
            <a:endParaRPr lang="en-US" dirty="0"/>
          </a:p>
        </p:txBody>
      </p:sp>
      <p:sp>
        <p:nvSpPr>
          <p:cNvPr id="3" name="KSO_BC1"/>
          <p:cNvSpPr>
            <a:spLocks noGrp="1"/>
          </p:cNvSpPr>
          <p:nvPr>
            <p:ph sz="half" idx="1"/>
          </p:nvPr>
        </p:nvSpPr>
        <p:spPr>
          <a:xfrm>
            <a:off x="1399823" y="1244601"/>
            <a:ext cx="5080000" cy="4932363"/>
          </a:xfrm>
        </p:spPr>
        <p:txBody>
          <a:bodyPr/>
          <a:lstStyle/>
          <a:p>
            <a:pPr lvl="0"/>
            <a:r>
              <a:rPr lang="zh-CN" altLang="en-US"/>
              <a:t>单击此处编辑母版文本样式</a:t>
            </a:r>
            <a:endParaRPr lang="zh-CN" altLang="en-US"/>
          </a:p>
          <a:p>
            <a:pPr lvl="1"/>
            <a:r>
              <a:rPr lang="zh-CN" altLang="en-US"/>
              <a:t>二级</a:t>
            </a:r>
            <a:endParaRPr lang="zh-CN" altLang="en-US"/>
          </a:p>
        </p:txBody>
      </p:sp>
      <p:sp>
        <p:nvSpPr>
          <p:cNvPr id="4" name="KSO_BC2"/>
          <p:cNvSpPr>
            <a:spLocks noGrp="1"/>
          </p:cNvSpPr>
          <p:nvPr>
            <p:ph sz="half" idx="2"/>
          </p:nvPr>
        </p:nvSpPr>
        <p:spPr>
          <a:xfrm>
            <a:off x="6519334" y="1244601"/>
            <a:ext cx="5094116" cy="4932363"/>
          </a:xfrm>
        </p:spPr>
        <p:txBody>
          <a:bodyPr/>
          <a:lstStyle/>
          <a:p>
            <a:pPr lvl="0"/>
            <a:r>
              <a:rPr lang="zh-CN" altLang="en-US"/>
              <a:t>单击此处编辑母版文本样式</a:t>
            </a:r>
            <a:endParaRPr lang="zh-CN" altLang="en-US"/>
          </a:p>
          <a:p>
            <a:pPr lvl="1"/>
            <a:r>
              <a:rPr lang="zh-CN" altLang="en-US"/>
              <a:t>二级</a:t>
            </a:r>
            <a:endParaRPr lang="zh-CN" altLang="en-US"/>
          </a:p>
        </p:txBody>
      </p:sp>
      <p:sp>
        <p:nvSpPr>
          <p:cNvPr id="5" name="KSO_FD"/>
          <p:cNvSpPr>
            <a:spLocks noGrp="1"/>
          </p:cNvSpPr>
          <p:nvPr>
            <p:ph type="dt" sz="half" idx="10"/>
          </p:nvPr>
        </p:nvSpPr>
        <p:spPr/>
        <p:txBody>
          <a:bodyPr/>
          <a:lstStyle/>
          <a:p>
            <a:fld id="{B31F9F79-24BE-47F0-BAEF-CFF319C262FE}" type="datetimeFigureOut">
              <a:rPr lang="zh-CN" altLang="en-US" smtClean="0"/>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131AD71E-101F-4D93-943A-E4B22E6CBD3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076432" y="221506"/>
            <a:ext cx="9312101" cy="71702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376363"/>
            <a:ext cx="5157787"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KSO_BC1"/>
          <p:cNvSpPr>
            <a:spLocks noGrp="1"/>
          </p:cNvSpPr>
          <p:nvPr>
            <p:ph sz="half" idx="2"/>
          </p:nvPr>
        </p:nvSpPr>
        <p:spPr>
          <a:xfrm>
            <a:off x="1099435" y="22002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p:txBody>
      </p:sp>
      <p:sp>
        <p:nvSpPr>
          <p:cNvPr id="5" name="Text Placeholder 4"/>
          <p:cNvSpPr>
            <a:spLocks noGrp="1"/>
          </p:cNvSpPr>
          <p:nvPr>
            <p:ph type="body" sz="quarter" idx="3"/>
          </p:nvPr>
        </p:nvSpPr>
        <p:spPr>
          <a:xfrm>
            <a:off x="6431847" y="1376363"/>
            <a:ext cx="5183188"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KSO_BC2"/>
          <p:cNvSpPr>
            <a:spLocks noGrp="1"/>
          </p:cNvSpPr>
          <p:nvPr>
            <p:ph sz="quarter" idx="4"/>
          </p:nvPr>
        </p:nvSpPr>
        <p:spPr>
          <a:xfrm>
            <a:off x="6431847" y="22002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p:txBody>
      </p:sp>
      <p:sp>
        <p:nvSpPr>
          <p:cNvPr id="7" name="KSO_FD"/>
          <p:cNvSpPr>
            <a:spLocks noGrp="1"/>
          </p:cNvSpPr>
          <p:nvPr>
            <p:ph type="dt" sz="half" idx="10"/>
          </p:nvPr>
        </p:nvSpPr>
        <p:spPr/>
        <p:txBody>
          <a:bodyPr/>
          <a:lstStyle/>
          <a:p>
            <a:fld id="{B31F9F79-24BE-47F0-BAEF-CFF319C262FE}" type="datetimeFigureOut">
              <a:rPr lang="zh-CN" altLang="en-US" smtClean="0"/>
            </a:fld>
            <a:endParaRPr lang="zh-CN" altLang="en-US"/>
          </a:p>
        </p:txBody>
      </p:sp>
      <p:sp>
        <p:nvSpPr>
          <p:cNvPr id="8" name="KSO_FT"/>
          <p:cNvSpPr>
            <a:spLocks noGrp="1"/>
          </p:cNvSpPr>
          <p:nvPr>
            <p:ph type="ftr" sz="quarter" idx="11"/>
          </p:nvPr>
        </p:nvSpPr>
        <p:spPr/>
        <p:txBody>
          <a:bodyPr/>
          <a:lstStyle/>
          <a:p>
            <a:endParaRPr lang="zh-CN" altLang="en-US"/>
          </a:p>
        </p:txBody>
      </p:sp>
      <p:sp>
        <p:nvSpPr>
          <p:cNvPr id="9" name="KSO_FN"/>
          <p:cNvSpPr>
            <a:spLocks noGrp="1"/>
          </p:cNvSpPr>
          <p:nvPr>
            <p:ph type="sldNum" sz="quarter" idx="12"/>
          </p:nvPr>
        </p:nvSpPr>
        <p:spPr/>
        <p:txBody>
          <a:bodyPr/>
          <a:lstStyle/>
          <a:p>
            <a:fld id="{131AD71E-101F-4D93-943A-E4B22E6CBD3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a:xfrm>
            <a:off x="558799" y="225325"/>
            <a:ext cx="11056060" cy="699595"/>
          </a:xfrm>
        </p:spPr>
        <p:txBody>
          <a:bodyPr/>
          <a:lstStyle/>
          <a:p>
            <a:r>
              <a:rPr lang="zh-CN" altLang="en-US"/>
              <a:t>单击此处编辑母版标题样式</a:t>
            </a:r>
            <a:endParaRPr lang="en-US" dirty="0"/>
          </a:p>
        </p:txBody>
      </p:sp>
      <p:sp>
        <p:nvSpPr>
          <p:cNvPr id="3" name="KSO_FD"/>
          <p:cNvSpPr>
            <a:spLocks noGrp="1"/>
          </p:cNvSpPr>
          <p:nvPr>
            <p:ph type="dt" sz="half" idx="10"/>
          </p:nvPr>
        </p:nvSpPr>
        <p:spPr/>
        <p:txBody>
          <a:bodyPr/>
          <a:lstStyle/>
          <a:p>
            <a:fld id="{B31F9F79-24BE-47F0-BAEF-CFF319C262FE}" type="datetimeFigureOut">
              <a:rPr lang="zh-CN" altLang="en-US" smtClean="0"/>
            </a:fld>
            <a:endParaRPr lang="zh-CN" altLang="en-US"/>
          </a:p>
        </p:txBody>
      </p:sp>
      <p:sp>
        <p:nvSpPr>
          <p:cNvPr id="4" name="KSO_FT"/>
          <p:cNvSpPr>
            <a:spLocks noGrp="1"/>
          </p:cNvSpPr>
          <p:nvPr>
            <p:ph type="ftr" sz="quarter" idx="11"/>
          </p:nvPr>
        </p:nvSpPr>
        <p:spPr/>
        <p:txBody>
          <a:bodyPr/>
          <a:lstStyle/>
          <a:p>
            <a:endParaRPr lang="zh-CN" altLang="en-US"/>
          </a:p>
        </p:txBody>
      </p:sp>
      <p:sp>
        <p:nvSpPr>
          <p:cNvPr id="5" name="KSO_FN"/>
          <p:cNvSpPr>
            <a:spLocks noGrp="1"/>
          </p:cNvSpPr>
          <p:nvPr>
            <p:ph type="sldNum" sz="quarter" idx="12"/>
          </p:nvPr>
        </p:nvSpPr>
        <p:spPr/>
        <p:txBody>
          <a:bodyPr/>
          <a:lstStyle/>
          <a:p>
            <a:fld id="{131AD71E-101F-4D93-943A-E4B22E6CBD3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fld id="{B31F9F79-24BE-47F0-BAEF-CFF319C262FE}" type="datetimeFigureOut">
              <a:rPr lang="zh-CN" altLang="en-US" smtClean="0"/>
            </a:fld>
            <a:endParaRPr lang="zh-CN" altLang="en-US"/>
          </a:p>
        </p:txBody>
      </p:sp>
      <p:sp>
        <p:nvSpPr>
          <p:cNvPr id="3" name="KSO_FT"/>
          <p:cNvSpPr>
            <a:spLocks noGrp="1"/>
          </p:cNvSpPr>
          <p:nvPr>
            <p:ph type="ftr" sz="quarter" idx="11"/>
          </p:nvPr>
        </p:nvSpPr>
        <p:spPr/>
        <p:txBody>
          <a:bodyPr/>
          <a:lstStyle/>
          <a:p>
            <a:endParaRPr lang="zh-CN" altLang="en-US"/>
          </a:p>
        </p:txBody>
      </p:sp>
      <p:sp>
        <p:nvSpPr>
          <p:cNvPr id="4" name="KSO_FN"/>
          <p:cNvSpPr>
            <a:spLocks noGrp="1"/>
          </p:cNvSpPr>
          <p:nvPr>
            <p:ph type="sldNum" sz="quarter" idx="12"/>
          </p:nvPr>
        </p:nvSpPr>
        <p:spPr/>
        <p:txBody>
          <a:bodyPr/>
          <a:lstStyle/>
          <a:p>
            <a:fld id="{131AD71E-101F-4D93-943A-E4B22E6CBD3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1144590" y="533403"/>
            <a:ext cx="3932237" cy="1600200"/>
          </a:xfrm>
        </p:spPr>
        <p:txBody>
          <a:bodyPr anchor="b"/>
          <a:lstStyle>
            <a:lvl1pPr>
              <a:defRPr sz="3200"/>
            </a:lvl1pPr>
          </a:lstStyle>
          <a:p>
            <a:r>
              <a:rPr lang="zh-CN" altLang="en-US"/>
              <a:t>单击此处编辑母版标题样式</a:t>
            </a:r>
            <a:endParaRPr lang="en-US" dirty="0"/>
          </a:p>
        </p:txBody>
      </p:sp>
      <p:sp>
        <p:nvSpPr>
          <p:cNvPr id="3" name="KSO_BC1"/>
          <p:cNvSpPr>
            <a:spLocks noGrp="1"/>
          </p:cNvSpPr>
          <p:nvPr>
            <p:ph idx="1"/>
          </p:nvPr>
        </p:nvSpPr>
        <p:spPr>
          <a:xfrm>
            <a:off x="5487989" y="1063629"/>
            <a:ext cx="617220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p:txBody>
      </p:sp>
      <p:sp>
        <p:nvSpPr>
          <p:cNvPr id="4" name="KSO_BC2"/>
          <p:cNvSpPr>
            <a:spLocks noGrp="1"/>
          </p:cNvSpPr>
          <p:nvPr>
            <p:ph type="body" sz="half" idx="2"/>
          </p:nvPr>
        </p:nvSpPr>
        <p:spPr>
          <a:xfrm>
            <a:off x="1144590" y="213360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KSO_FD"/>
          <p:cNvSpPr>
            <a:spLocks noGrp="1"/>
          </p:cNvSpPr>
          <p:nvPr>
            <p:ph type="dt" sz="half" idx="10"/>
          </p:nvPr>
        </p:nvSpPr>
        <p:spPr/>
        <p:txBody>
          <a:bodyPr/>
          <a:lstStyle/>
          <a:p>
            <a:fld id="{B31F9F79-24BE-47F0-BAEF-CFF319C262FE}" type="datetimeFigureOut">
              <a:rPr lang="zh-CN" altLang="en-US" smtClean="0"/>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131AD71E-101F-4D93-943A-E4B22E6CBD3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1246192" y="457200"/>
            <a:ext cx="3932237" cy="1600200"/>
          </a:xfrm>
        </p:spPr>
        <p:txBody>
          <a:bodyPr anchor="b"/>
          <a:lstStyle>
            <a:lvl1pPr>
              <a:defRPr sz="3200"/>
            </a:lvl1pPr>
          </a:lstStyle>
          <a:p>
            <a:r>
              <a:rPr lang="zh-CN" altLang="en-US"/>
              <a:t>单击此处编辑母版标题样式</a:t>
            </a:r>
            <a:endParaRPr lang="en-US" dirty="0"/>
          </a:p>
        </p:txBody>
      </p:sp>
      <p:sp>
        <p:nvSpPr>
          <p:cNvPr id="3" name="KSO_BC1"/>
          <p:cNvSpPr>
            <a:spLocks noGrp="1" noChangeAspect="1"/>
          </p:cNvSpPr>
          <p:nvPr>
            <p:ph type="pic" idx="1"/>
          </p:nvPr>
        </p:nvSpPr>
        <p:spPr>
          <a:xfrm>
            <a:off x="5442833" y="987428"/>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KSO_BC2"/>
          <p:cNvSpPr>
            <a:spLocks noGrp="1"/>
          </p:cNvSpPr>
          <p:nvPr>
            <p:ph type="body" sz="half" idx="2"/>
          </p:nvPr>
        </p:nvSpPr>
        <p:spPr>
          <a:xfrm>
            <a:off x="1246192" y="205740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KSO_FD"/>
          <p:cNvSpPr>
            <a:spLocks noGrp="1"/>
          </p:cNvSpPr>
          <p:nvPr>
            <p:ph type="dt" sz="half" idx="10"/>
          </p:nvPr>
        </p:nvSpPr>
        <p:spPr/>
        <p:txBody>
          <a:bodyPr/>
          <a:lstStyle/>
          <a:p>
            <a:fld id="{B31F9F79-24BE-47F0-BAEF-CFF319C262FE}" type="datetimeFigureOut">
              <a:rPr lang="zh-CN" altLang="en-US" smtClean="0"/>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131AD71E-101F-4D93-943A-E4B22E6CBD3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7.png"/><Relationship Id="rId13" Type="http://schemas.openxmlformats.org/officeDocument/2006/relationships/image" Target="file:///C:\Users\admin\AppData\Local\Temp\SoEasy\EDFAA4715B39E1EA40979B605413F104.png" TargetMode="External"/><Relationship Id="rId12" Type="http://schemas.openxmlformats.org/officeDocument/2006/relationships/image" Target="../media/image6.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nvSpPr>
        <p:spPr>
          <a:xfrm>
            <a:off x="838201" y="238129"/>
            <a:ext cx="9006847" cy="64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userDrawn="1"/>
        </p:nvSpPr>
        <p:spPr>
          <a:xfrm>
            <a:off x="9845050" y="238129"/>
            <a:ext cx="2342031" cy="64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0" name="图片 9"/>
          <p:cNvPicPr>
            <a:picLocks noChangeAspect="1"/>
          </p:cNvPicPr>
          <p:nvPr userDrawn="1"/>
        </p:nvPicPr>
        <p:blipFill>
          <a:blip r:embed="rId12" r:link="rId13" cstate="email"/>
          <a:stretch>
            <a:fillRect/>
          </a:stretch>
        </p:blipFill>
        <p:spPr>
          <a:xfrm>
            <a:off x="10570015" y="0"/>
            <a:ext cx="1237672" cy="1167496"/>
          </a:xfrm>
          <a:prstGeom prst="rect">
            <a:avLst/>
          </a:prstGeom>
        </p:spPr>
      </p:pic>
      <p:sp>
        <p:nvSpPr>
          <p:cNvPr id="4" name="KSO_FD"/>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1F9F79-24BE-47F0-BAEF-CFF319C262FE}" type="datetimeFigureOut">
              <a:rPr lang="zh-CN" altLang="en-US" smtClean="0"/>
            </a:fld>
            <a:endParaRPr lang="zh-CN" altLang="en-US"/>
          </a:p>
        </p:txBody>
      </p:sp>
      <p:sp>
        <p:nvSpPr>
          <p:cNvPr id="5" name="KSO_FT"/>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KSO_FN"/>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1AD71E-101F-4D93-943A-E4B22E6CBD31}" type="slidenum">
              <a:rPr lang="zh-CN" altLang="en-US" smtClean="0"/>
            </a:fld>
            <a:endParaRPr lang="zh-CN" altLang="en-US"/>
          </a:p>
        </p:txBody>
      </p:sp>
      <p:sp>
        <p:nvSpPr>
          <p:cNvPr id="3" name="KSO_BC1"/>
          <p:cNvSpPr>
            <a:spLocks noGrp="1"/>
          </p:cNvSpPr>
          <p:nvPr>
            <p:ph type="body" idx="1"/>
          </p:nvPr>
        </p:nvSpPr>
        <p:spPr>
          <a:xfrm>
            <a:off x="838196" y="1119521"/>
            <a:ext cx="10845669" cy="5193212"/>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en-US" altLang="zh-CN" dirty="0"/>
          </a:p>
          <a:p>
            <a:pPr lvl="2"/>
            <a:endParaRPr lang="zh-CN" altLang="en-US" dirty="0"/>
          </a:p>
        </p:txBody>
      </p:sp>
      <p:sp>
        <p:nvSpPr>
          <p:cNvPr id="7" name="矩形 6"/>
          <p:cNvSpPr/>
          <p:nvPr userDrawn="1"/>
        </p:nvSpPr>
        <p:spPr>
          <a:xfrm>
            <a:off x="0" y="238129"/>
            <a:ext cx="838197"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KSO_BT1"/>
          <p:cNvSpPr>
            <a:spLocks noGrp="1"/>
          </p:cNvSpPr>
          <p:nvPr>
            <p:ph type="title"/>
          </p:nvPr>
        </p:nvSpPr>
        <p:spPr>
          <a:xfrm>
            <a:off x="838196" y="225333"/>
            <a:ext cx="9006851" cy="699595"/>
          </a:xfrm>
          <a:prstGeom prst="rect">
            <a:avLst/>
          </a:prstGeom>
        </p:spPr>
        <p:txBody>
          <a:bodyPr vert="horz" lIns="91440" tIns="45720" rIns="108000" bIns="0" rtlCol="0" anchor="ctr" anchorCtr="0">
            <a:normAutofit/>
          </a:bodyPr>
          <a:lstStyle/>
          <a:p>
            <a:r>
              <a:rPr lang="zh-CN" altLang="en-US" dirty="0"/>
              <a:t>单击此处编辑母版标题样式</a:t>
            </a:r>
            <a:endParaRPr lang="en-US" dirty="0"/>
          </a:p>
        </p:txBody>
      </p:sp>
      <p:pic>
        <p:nvPicPr>
          <p:cNvPr id="12" name="图片 11" descr="水印"/>
          <p:cNvPicPr>
            <a:picLocks noChangeAspect="1"/>
          </p:cNvPicPr>
          <p:nvPr userDrawn="1"/>
        </p:nvPicPr>
        <p:blipFill>
          <a:blip r:embed="rId14"/>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b="0" i="0" kern="1200" baseline="0">
          <a:solidFill>
            <a:schemeClr val="bg1"/>
          </a:solidFill>
          <a:effectLst/>
          <a:latin typeface="Arial Black" panose="020B0A04020102020204" pitchFamily="34" charset="0"/>
          <a:ea typeface="微软雅黑" panose="020B0503020204020204" pitchFamily="34" charset="-122"/>
          <a:cs typeface="+mj-cs"/>
        </a:defRPr>
      </a:lvl1pPr>
    </p:titleStyle>
    <p:bodyStyle>
      <a:lvl1pPr marL="448945" indent="-363220" algn="just" defTabSz="914400" rtl="0" eaLnBrk="1" latinLnBrk="0" hangingPunct="1">
        <a:lnSpc>
          <a:spcPct val="110000"/>
        </a:lnSpc>
        <a:spcBef>
          <a:spcPts val="1800"/>
        </a:spcBef>
        <a:spcAft>
          <a:spcPts val="0"/>
        </a:spcAft>
        <a:buClr>
          <a:schemeClr val="accent1"/>
        </a:buClr>
        <a:buSzPct val="70000"/>
        <a:buFont typeface="Wingdings" panose="05000000000000000000" pitchFamily="2" charset="2"/>
        <a:buChar char=""/>
        <a:defRPr sz="2000" kern="1200" baseline="0">
          <a:solidFill>
            <a:schemeClr val="accent1"/>
          </a:solidFill>
          <a:latin typeface="Arial" panose="020B0604020202020204" pitchFamily="34" charset="0"/>
          <a:ea typeface="微软雅黑" panose="020B0503020204020204" pitchFamily="34" charset="-122"/>
          <a:cs typeface="+mn-cs"/>
        </a:defRPr>
      </a:lvl1pPr>
      <a:lvl2pPr marL="448945" indent="-448945" algn="just"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Char char=" "/>
        <a:defRPr sz="1600" kern="1200" baseline="0">
          <a:solidFill>
            <a:srgbClr val="7D7D7D"/>
          </a:solidFill>
          <a:latin typeface="幼圆" panose="02010509060101010101" pitchFamily="49" charset="-122"/>
          <a:ea typeface="幼圆" panose="02010509060101010101" pitchFamily="49" charset="-122"/>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200" y="1889650"/>
            <a:ext cx="8846099" cy="3479041"/>
          </a:xfrm>
          <a:prstGeom prst="rect">
            <a:avLst/>
          </a:prstGeom>
        </p:spPr>
      </p:pic>
      <p:sp>
        <p:nvSpPr>
          <p:cNvPr id="6" name="矩形: 圆角 5"/>
          <p:cNvSpPr/>
          <p:nvPr/>
        </p:nvSpPr>
        <p:spPr>
          <a:xfrm>
            <a:off x="71199" y="1889650"/>
            <a:ext cx="2504751" cy="432973"/>
          </a:xfrm>
          <a:prstGeom prst="roundRect">
            <a:avLst>
              <a:gd name="adj" fmla="val 16667"/>
            </a:avLst>
          </a:prstGeom>
          <a:noFill/>
          <a:ln w="381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noFill/>
            </a:endParaRPr>
          </a:p>
        </p:txBody>
      </p:sp>
      <p:sp>
        <p:nvSpPr>
          <p:cNvPr id="7" name="矩形: 圆角 6"/>
          <p:cNvSpPr/>
          <p:nvPr/>
        </p:nvSpPr>
        <p:spPr>
          <a:xfrm>
            <a:off x="3154810" y="1903716"/>
            <a:ext cx="1151467" cy="432973"/>
          </a:xfrm>
          <a:prstGeom prst="roundRect">
            <a:avLst>
              <a:gd name="adj" fmla="val 16667"/>
            </a:avLst>
          </a:prstGeom>
          <a:noFill/>
          <a:ln w="381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noFill/>
            </a:endParaRPr>
          </a:p>
        </p:txBody>
      </p:sp>
      <p:sp>
        <p:nvSpPr>
          <p:cNvPr id="8" name="矩形: 圆角 7"/>
          <p:cNvSpPr/>
          <p:nvPr/>
        </p:nvSpPr>
        <p:spPr>
          <a:xfrm>
            <a:off x="6812410" y="1889649"/>
            <a:ext cx="996722" cy="432973"/>
          </a:xfrm>
          <a:prstGeom prst="roundRect">
            <a:avLst>
              <a:gd name="adj" fmla="val 16667"/>
            </a:avLst>
          </a:prstGeom>
          <a:noFill/>
          <a:ln w="381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noFill/>
            </a:endParaRPr>
          </a:p>
        </p:txBody>
      </p:sp>
      <p:sp>
        <p:nvSpPr>
          <p:cNvPr id="9" name="矩形: 圆角 8"/>
          <p:cNvSpPr/>
          <p:nvPr/>
        </p:nvSpPr>
        <p:spPr>
          <a:xfrm>
            <a:off x="69691" y="3033062"/>
            <a:ext cx="1408980" cy="432973"/>
          </a:xfrm>
          <a:prstGeom prst="roundRect">
            <a:avLst>
              <a:gd name="adj" fmla="val 16667"/>
            </a:avLst>
          </a:prstGeom>
          <a:noFill/>
          <a:ln w="381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noFill/>
            </a:endParaRPr>
          </a:p>
        </p:txBody>
      </p:sp>
      <p:sp>
        <p:nvSpPr>
          <p:cNvPr id="10" name="矩形: 圆角 9"/>
          <p:cNvSpPr/>
          <p:nvPr/>
        </p:nvSpPr>
        <p:spPr>
          <a:xfrm>
            <a:off x="69690" y="4581315"/>
            <a:ext cx="3085119" cy="432973"/>
          </a:xfrm>
          <a:prstGeom prst="roundRect">
            <a:avLst>
              <a:gd name="adj" fmla="val 16667"/>
            </a:avLst>
          </a:prstGeom>
          <a:noFill/>
          <a:ln w="381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noFill/>
            </a:endParaRPr>
          </a:p>
        </p:txBody>
      </p:sp>
      <p:sp>
        <p:nvSpPr>
          <p:cNvPr id="12" name="文本框 11"/>
          <p:cNvSpPr txBox="1"/>
          <p:nvPr/>
        </p:nvSpPr>
        <p:spPr>
          <a:xfrm>
            <a:off x="9096673" y="1205318"/>
            <a:ext cx="2948919" cy="2663550"/>
          </a:xfrm>
          <a:prstGeom prst="rect">
            <a:avLst/>
          </a:prstGeom>
          <a:solidFill>
            <a:srgbClr val="92D050"/>
          </a:solidFill>
        </p:spPr>
        <p:txBody>
          <a:bodyPr wrap="square">
            <a:spAutoFit/>
          </a:bodyPr>
          <a:lstStyle/>
          <a:p>
            <a:r>
              <a:rPr lang="en-US" altLang="zh-CN" b="1" dirty="0">
                <a:solidFill>
                  <a:schemeClr val="bg1"/>
                </a:solidFill>
                <a:latin typeface="Berlin Sans FB Demi" panose="020E0802020502020306" pitchFamily="34" charset="0"/>
              </a:rPr>
              <a:t>Language feature:</a:t>
            </a:r>
            <a:endParaRPr lang="en-US" altLang="zh-CN" b="1" dirty="0">
              <a:solidFill>
                <a:schemeClr val="bg1"/>
              </a:solidFill>
              <a:latin typeface="Berlin Sans FB Demi" panose="020E0802020502020306" pitchFamily="34" charset="0"/>
            </a:endParaRPr>
          </a:p>
          <a:p>
            <a:pPr marL="173355" indent="-173355">
              <a:lnSpc>
                <a:spcPct val="120000"/>
              </a:lnSpc>
              <a:buFont typeface="Arial" panose="020B0604020202020204" pitchFamily="34" charset="0"/>
              <a:buChar char="•"/>
            </a:pPr>
            <a:r>
              <a:rPr lang="en-US" altLang="zh-CN" b="1" dirty="0">
                <a:solidFill>
                  <a:schemeClr val="bg1"/>
                </a:solidFill>
                <a:latin typeface="Berlin Sans FB Demi" panose="020E0802020502020306" pitchFamily="34" charset="0"/>
                <a:cs typeface="Times New Roman" panose="02020603050405020304" pitchFamily="18" charset="0"/>
              </a:rPr>
              <a:t>I had the same question myself.</a:t>
            </a:r>
            <a:endParaRPr lang="en-US" altLang="zh-CN" b="1" dirty="0">
              <a:solidFill>
                <a:schemeClr val="bg1"/>
              </a:solidFill>
              <a:latin typeface="Berlin Sans FB Demi" panose="020E0802020502020306" pitchFamily="34" charset="0"/>
              <a:cs typeface="Times New Roman" panose="02020603050405020304" pitchFamily="18" charset="0"/>
            </a:endParaRPr>
          </a:p>
          <a:p>
            <a:pPr marL="173355" indent="-173355">
              <a:lnSpc>
                <a:spcPct val="120000"/>
              </a:lnSpc>
              <a:buFont typeface="Arial" panose="020B0604020202020204" pitchFamily="34" charset="0"/>
              <a:buChar char="•"/>
            </a:pPr>
            <a:r>
              <a:rPr lang="en-US" altLang="zh-CN" b="1" dirty="0">
                <a:solidFill>
                  <a:schemeClr val="bg1"/>
                </a:solidFill>
                <a:latin typeface="Berlin Sans FB Demi" panose="020E0802020502020306" pitchFamily="34" charset="0"/>
                <a:cs typeface="Times New Roman" panose="02020603050405020304" pitchFamily="18" charset="0"/>
              </a:rPr>
              <a:t>But for me…</a:t>
            </a:r>
            <a:endParaRPr lang="en-US" altLang="zh-CN" b="1" dirty="0">
              <a:solidFill>
                <a:schemeClr val="bg1"/>
              </a:solidFill>
              <a:latin typeface="Berlin Sans FB Demi" panose="020E0802020502020306" pitchFamily="34" charset="0"/>
              <a:cs typeface="Times New Roman" panose="02020603050405020304" pitchFamily="18" charset="0"/>
            </a:endParaRPr>
          </a:p>
          <a:p>
            <a:pPr marL="173355" indent="-173355">
              <a:lnSpc>
                <a:spcPct val="120000"/>
              </a:lnSpc>
              <a:buFont typeface="Arial" panose="020B0604020202020204" pitchFamily="34" charset="0"/>
              <a:buChar char="•"/>
            </a:pPr>
            <a:r>
              <a:rPr lang="en-US" altLang="zh-CN" b="1" dirty="0">
                <a:solidFill>
                  <a:schemeClr val="bg1"/>
                </a:solidFill>
                <a:latin typeface="Berlin Sans FB Demi" panose="020E0802020502020306" pitchFamily="34" charset="0"/>
                <a:cs typeface="Times New Roman" panose="02020603050405020304" pitchFamily="18" charset="0"/>
              </a:rPr>
              <a:t>You see, …</a:t>
            </a:r>
            <a:endParaRPr lang="en-US" altLang="zh-CN" b="1" dirty="0">
              <a:solidFill>
                <a:schemeClr val="bg1"/>
              </a:solidFill>
              <a:latin typeface="Berlin Sans FB Demi" panose="020E0802020502020306" pitchFamily="34" charset="0"/>
              <a:cs typeface="Times New Roman" panose="02020603050405020304" pitchFamily="18" charset="0"/>
            </a:endParaRPr>
          </a:p>
          <a:p>
            <a:pPr marL="173355" indent="-173355">
              <a:lnSpc>
                <a:spcPct val="120000"/>
              </a:lnSpc>
              <a:buFont typeface="Arial" panose="020B0604020202020204" pitchFamily="34" charset="0"/>
              <a:buChar char="•"/>
            </a:pPr>
            <a:r>
              <a:rPr lang="en-US" altLang="zh-CN" b="1" dirty="0">
                <a:solidFill>
                  <a:schemeClr val="bg1"/>
                </a:solidFill>
                <a:latin typeface="Berlin Sans FB Demi" panose="020E0802020502020306" pitchFamily="34" charset="0"/>
                <a:cs typeface="Times New Roman" panose="02020603050405020304" pitchFamily="18" charset="0"/>
              </a:rPr>
              <a:t>To be honest,…</a:t>
            </a:r>
            <a:endParaRPr lang="en-US" altLang="zh-CN" b="1" dirty="0">
              <a:solidFill>
                <a:schemeClr val="bg1"/>
              </a:solidFill>
              <a:latin typeface="Berlin Sans FB Demi" panose="020E0802020502020306" pitchFamily="34" charset="0"/>
              <a:cs typeface="Times New Roman" panose="02020603050405020304" pitchFamily="18" charset="0"/>
            </a:endParaRPr>
          </a:p>
          <a:p>
            <a:pPr marL="173355" indent="-173355">
              <a:lnSpc>
                <a:spcPct val="120000"/>
              </a:lnSpc>
              <a:buFont typeface="Arial" panose="020B0604020202020204" pitchFamily="34" charset="0"/>
              <a:buChar char="•"/>
            </a:pPr>
            <a:r>
              <a:rPr lang="en-US" altLang="zh-CN" b="1" dirty="0">
                <a:solidFill>
                  <a:schemeClr val="bg1"/>
                </a:solidFill>
                <a:latin typeface="Berlin Sans FB Demi" panose="020E0802020502020306" pitchFamily="34" charset="0"/>
                <a:cs typeface="Times New Roman" panose="02020603050405020304" pitchFamily="18" charset="0"/>
              </a:rPr>
              <a:t>But then I began to hear about…</a:t>
            </a:r>
            <a:endParaRPr lang="zh-CN" altLang="en-US" b="1" dirty="0">
              <a:solidFill>
                <a:schemeClr val="bg1"/>
              </a:solidFill>
              <a:latin typeface="Berlin Sans FB Demi" panose="020E0802020502020306" pitchFamily="34" charset="0"/>
              <a:cs typeface="Times New Roman" panose="02020603050405020304" pitchFamily="18" charset="0"/>
            </a:endParaRPr>
          </a:p>
        </p:txBody>
      </p:sp>
      <p:sp>
        <p:nvSpPr>
          <p:cNvPr id="14" name="文本框 13"/>
          <p:cNvSpPr txBox="1"/>
          <p:nvPr/>
        </p:nvSpPr>
        <p:spPr>
          <a:xfrm>
            <a:off x="9096670" y="4052837"/>
            <a:ext cx="2948919" cy="1056956"/>
          </a:xfrm>
          <a:prstGeom prst="rect">
            <a:avLst/>
          </a:prstGeom>
          <a:solidFill>
            <a:srgbClr val="7030A0"/>
          </a:solidFill>
        </p:spPr>
        <p:txBody>
          <a:bodyPr wrap="square">
            <a:spAutoFit/>
          </a:bodyPr>
          <a:lstStyle/>
          <a:p>
            <a:pPr>
              <a:lnSpc>
                <a:spcPct val="120000"/>
              </a:lnSpc>
            </a:pPr>
            <a:r>
              <a:rPr lang="en-US" altLang="zh-CN" b="1" dirty="0">
                <a:solidFill>
                  <a:schemeClr val="bg1"/>
                </a:solidFill>
                <a:latin typeface="Berlin Sans FB Demi" panose="020E0802020502020306" pitchFamily="34" charset="0"/>
                <a:cs typeface="Times New Roman" panose="02020603050405020304" pitchFamily="18" charset="0"/>
              </a:rPr>
              <a:t>Way of writing:</a:t>
            </a:r>
            <a:endParaRPr lang="en-US" altLang="zh-CN" b="1" dirty="0">
              <a:solidFill>
                <a:schemeClr val="bg1"/>
              </a:solidFill>
              <a:latin typeface="Berlin Sans FB Demi" panose="020E0802020502020306" pitchFamily="34" charset="0"/>
              <a:cs typeface="Times New Roman" panose="02020603050405020304" pitchFamily="18" charset="0"/>
            </a:endParaRPr>
          </a:p>
          <a:p>
            <a:pPr marL="173355" indent="-173355">
              <a:lnSpc>
                <a:spcPct val="120000"/>
              </a:lnSpc>
              <a:buFont typeface="Arial" panose="020B0604020202020204" pitchFamily="34" charset="0"/>
              <a:buChar char="•"/>
            </a:pPr>
            <a:r>
              <a:rPr lang="en-US" altLang="zh-CN" b="1" dirty="0">
                <a:solidFill>
                  <a:schemeClr val="bg1"/>
                </a:solidFill>
                <a:latin typeface="Berlin Sans FB Demi" panose="020E0802020502020306" pitchFamily="34" charset="0"/>
                <a:cs typeface="Times New Roman" panose="02020603050405020304" pitchFamily="18" charset="0"/>
              </a:rPr>
              <a:t>Telling a personal story</a:t>
            </a:r>
            <a:endParaRPr lang="en-US" altLang="zh-CN" b="1" dirty="0">
              <a:solidFill>
                <a:schemeClr val="bg1"/>
              </a:solidFill>
              <a:latin typeface="Berlin Sans FB Demi" panose="020E0802020502020306" pitchFamily="34" charset="0"/>
              <a:cs typeface="Times New Roman" panose="02020603050405020304" pitchFamily="18" charset="0"/>
            </a:endParaRPr>
          </a:p>
          <a:p>
            <a:pPr marL="173355" indent="-173355">
              <a:lnSpc>
                <a:spcPct val="120000"/>
              </a:lnSpc>
              <a:buFont typeface="Arial" panose="020B0604020202020204" pitchFamily="34" charset="0"/>
              <a:buChar char="•"/>
            </a:pPr>
            <a:r>
              <a:rPr lang="en-US" altLang="zh-CN" b="1" dirty="0">
                <a:solidFill>
                  <a:schemeClr val="bg1"/>
                </a:solidFill>
                <a:latin typeface="Berlin Sans FB Demi" panose="020E0802020502020306" pitchFamily="34" charset="0"/>
                <a:cs typeface="Times New Roman" panose="02020603050405020304" pitchFamily="18" charset="0"/>
              </a:rPr>
              <a:t>Using examples</a:t>
            </a:r>
            <a:endParaRPr lang="en-US" altLang="zh-CN" b="1" dirty="0">
              <a:solidFill>
                <a:schemeClr val="bg1"/>
              </a:solidFill>
              <a:latin typeface="Berlin Sans FB Demi" panose="020E0802020502020306" pitchFamily="34" charset="0"/>
              <a:cs typeface="Times New Roman" panose="02020603050405020304" pitchFamily="18" charset="0"/>
            </a:endParaRPr>
          </a:p>
        </p:txBody>
      </p:sp>
      <p:sp>
        <p:nvSpPr>
          <p:cNvPr id="16" name="文本框 15"/>
          <p:cNvSpPr txBox="1"/>
          <p:nvPr/>
        </p:nvSpPr>
        <p:spPr>
          <a:xfrm>
            <a:off x="9096671" y="5281862"/>
            <a:ext cx="2948919" cy="1389355"/>
          </a:xfrm>
          <a:prstGeom prst="rect">
            <a:avLst/>
          </a:prstGeom>
          <a:solidFill>
            <a:schemeClr val="accent6"/>
          </a:solidFill>
        </p:spPr>
        <p:txBody>
          <a:bodyPr wrap="square">
            <a:spAutoFit/>
          </a:bodyPr>
          <a:lstStyle/>
          <a:p>
            <a:pPr>
              <a:lnSpc>
                <a:spcPct val="120000"/>
              </a:lnSpc>
            </a:pPr>
            <a:r>
              <a:rPr lang="en-US" altLang="zh-CN" b="1" dirty="0">
                <a:solidFill>
                  <a:schemeClr val="bg1"/>
                </a:solidFill>
                <a:latin typeface="Berlin Sans FB Demi" panose="020E0802020502020306" pitchFamily="34" charset="0"/>
                <a:cs typeface="Times New Roman" panose="02020603050405020304" pitchFamily="18" charset="0"/>
              </a:rPr>
              <a:t>Function: </a:t>
            </a:r>
            <a:endParaRPr lang="en-US" altLang="zh-CN" b="1" dirty="0">
              <a:solidFill>
                <a:schemeClr val="bg1"/>
              </a:solidFill>
              <a:latin typeface="Berlin Sans FB Demi" panose="020E0802020502020306" pitchFamily="34" charset="0"/>
              <a:cs typeface="Times New Roman" panose="02020603050405020304" pitchFamily="18" charset="0"/>
            </a:endParaRPr>
          </a:p>
          <a:p>
            <a:pPr>
              <a:lnSpc>
                <a:spcPct val="120000"/>
              </a:lnSpc>
            </a:pPr>
            <a:r>
              <a:rPr lang="en-US" altLang="zh-CN" b="1" dirty="0">
                <a:solidFill>
                  <a:schemeClr val="bg1"/>
                </a:solidFill>
                <a:latin typeface="Berlin Sans FB Demi" panose="020E0802020502020306" pitchFamily="34" charset="0"/>
                <a:cs typeface="Times New Roman" panose="02020603050405020304" pitchFamily="18" charset="0"/>
              </a:rPr>
              <a:t>To make the speech convincing, informative, and inspiring</a:t>
            </a:r>
            <a:endParaRPr lang="zh-CN" altLang="en-US" b="1" dirty="0">
              <a:solidFill>
                <a:schemeClr val="bg1"/>
              </a:solidFill>
              <a:latin typeface="Berlin Sans FB Demi" panose="020E0802020502020306" pitchFamily="34" charset="0"/>
              <a:cs typeface="Times New Roman" panose="02020603050405020304" pitchFamily="18" charset="0"/>
            </a:endParaRPr>
          </a:p>
        </p:txBody>
      </p:sp>
      <p:sp>
        <p:nvSpPr>
          <p:cNvPr id="13" name="文本框 12"/>
          <p:cNvSpPr txBox="1"/>
          <p:nvPr/>
        </p:nvSpPr>
        <p:spPr>
          <a:xfrm>
            <a:off x="218449" y="1047431"/>
            <a:ext cx="1800200" cy="523220"/>
          </a:xfrm>
          <a:prstGeom prst="rect">
            <a:avLst/>
          </a:prstGeom>
          <a:solidFill>
            <a:schemeClr val="accent1">
              <a:alpha val="78000"/>
            </a:schemeClr>
          </a:solidFill>
          <a:ln>
            <a:solidFill>
              <a:schemeClr val="bg1"/>
            </a:solid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fontAlgn="base"/>
            <a:r>
              <a:rPr lang="en-US" altLang="zh-CN" sz="2800" b="1" strike="noStrike" noProof="1">
                <a:solidFill>
                  <a:schemeClr val="bg1"/>
                </a:solidFill>
                <a:latin typeface="Berlin Sans FB Demi" panose="020E0802020502020306" pitchFamily="34" charset="0"/>
                <a:cs typeface="Berlin Sans FB Demi" panose="020E0802020502020306" pitchFamily="34" charset="0"/>
              </a:rPr>
              <a:t>Para. 2-3</a:t>
            </a:r>
            <a:endParaRPr lang="en-US" altLang="zh-CN" sz="2800" b="1" strike="noStrike" noProof="1">
              <a:solidFill>
                <a:schemeClr val="bg1"/>
              </a:solidFill>
              <a:latin typeface="Berlin Sans FB Demi" panose="020E0802020502020306" pitchFamily="34" charset="0"/>
              <a:cs typeface="Berlin Sans FB Demi" panose="020E0802020502020306" pitchFamily="34" charset="0"/>
            </a:endParaRPr>
          </a:p>
        </p:txBody>
      </p:sp>
      <p:sp>
        <p:nvSpPr>
          <p:cNvPr id="15" name="标题 1"/>
          <p:cNvSpPr txBox="1"/>
          <p:nvPr/>
        </p:nvSpPr>
        <p:spPr>
          <a:xfrm>
            <a:off x="821262" y="237070"/>
            <a:ext cx="9006851" cy="699595"/>
          </a:xfrm>
          <a:prstGeom prst="rect">
            <a:avLst/>
          </a:prstGeom>
        </p:spPr>
        <p:txBody>
          <a:bodyPr vert="horz" lIns="91440" tIns="45720" rIns="108000" bIns="0" rtlCol="0" anchor="ctr" anchorCtr="0">
            <a:normAutofit/>
          </a:bodyPr>
          <a:lstStyle>
            <a:lvl1pPr algn="ctr" defTabSz="914400" rtl="0" eaLnBrk="1" latinLnBrk="0" hangingPunct="1">
              <a:lnSpc>
                <a:spcPct val="90000"/>
              </a:lnSpc>
              <a:spcBef>
                <a:spcPct val="0"/>
              </a:spcBef>
              <a:buNone/>
              <a:defRPr sz="3200" b="0" i="0" kern="1200" baseline="0">
                <a:solidFill>
                  <a:schemeClr val="bg1"/>
                </a:solidFill>
                <a:effectLst/>
                <a:latin typeface="Arial Black" panose="020B0A04020102020204" pitchFamily="34" charset="0"/>
                <a:ea typeface="微软雅黑" panose="020B0503020204020204" pitchFamily="34" charset="-122"/>
                <a:cs typeface="+mj-cs"/>
              </a:defRPr>
            </a:lvl1pPr>
          </a:lstStyle>
          <a:p>
            <a:pPr algn="l"/>
            <a:r>
              <a:rPr lang="en-US" altLang="zh-CN" dirty="0"/>
              <a:t>Read for language</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4" grpId="0" animBg="1"/>
      <p:bldP spid="16"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61254" y="1952332"/>
            <a:ext cx="8018431" cy="868680"/>
          </a:xfrm>
          <a:prstGeom prst="rect">
            <a:avLst/>
          </a:prstGeom>
        </p:spPr>
      </p:pic>
      <p:pic>
        <p:nvPicPr>
          <p:cNvPr id="7" name="图片 6"/>
          <p:cNvPicPr>
            <a:picLocks noChangeAspect="1"/>
          </p:cNvPicPr>
          <p:nvPr/>
        </p:nvPicPr>
        <p:blipFill>
          <a:blip r:embed="rId2"/>
          <a:stretch>
            <a:fillRect/>
          </a:stretch>
        </p:blipFill>
        <p:spPr>
          <a:xfrm>
            <a:off x="61254" y="2821012"/>
            <a:ext cx="8337679" cy="2231245"/>
          </a:xfrm>
          <a:prstGeom prst="rect">
            <a:avLst/>
          </a:prstGeom>
        </p:spPr>
      </p:pic>
      <p:sp>
        <p:nvSpPr>
          <p:cNvPr id="9" name="文本框 8"/>
          <p:cNvSpPr txBox="1"/>
          <p:nvPr/>
        </p:nvSpPr>
        <p:spPr>
          <a:xfrm>
            <a:off x="8483439" y="1420326"/>
            <a:ext cx="3415048" cy="2386551"/>
          </a:xfrm>
          <a:prstGeom prst="rect">
            <a:avLst/>
          </a:prstGeom>
          <a:solidFill>
            <a:srgbClr val="92D050"/>
          </a:solidFill>
        </p:spPr>
        <p:txBody>
          <a:bodyPr wrap="square">
            <a:spAutoFit/>
          </a:bodyPr>
          <a:lstStyle/>
          <a:p>
            <a:pPr>
              <a:lnSpc>
                <a:spcPct val="120000"/>
              </a:lnSpc>
            </a:pPr>
            <a:r>
              <a:rPr lang="en-US" altLang="zh-CN" b="1" dirty="0">
                <a:solidFill>
                  <a:schemeClr val="bg1"/>
                </a:solidFill>
                <a:latin typeface="Berlin Sans FB Demi" panose="020E0802020502020306" pitchFamily="34" charset="0"/>
                <a:cs typeface="Times New Roman" panose="02020603050405020304" pitchFamily="18" charset="0"/>
              </a:rPr>
              <a:t>Language feature:</a:t>
            </a:r>
            <a:endParaRPr lang="en-US" altLang="zh-CN" b="1" dirty="0">
              <a:solidFill>
                <a:schemeClr val="bg1"/>
              </a:solidFill>
              <a:latin typeface="Berlin Sans FB Demi" panose="020E0802020502020306" pitchFamily="34" charset="0"/>
              <a:cs typeface="Times New Roman" panose="02020603050405020304" pitchFamily="18" charset="0"/>
            </a:endParaRPr>
          </a:p>
          <a:p>
            <a:pPr marL="173355" indent="-173355">
              <a:lnSpc>
                <a:spcPct val="120000"/>
              </a:lnSpc>
              <a:buFont typeface="Arial" panose="020B0604020202020204" pitchFamily="34" charset="0"/>
              <a:buChar char="•"/>
            </a:pPr>
            <a:r>
              <a:rPr lang="en-US" altLang="zh-CN" b="1" dirty="0">
                <a:solidFill>
                  <a:schemeClr val="bg1"/>
                </a:solidFill>
                <a:latin typeface="Berlin Sans FB Demi" panose="020E0802020502020306" pitchFamily="34" charset="0"/>
                <a:cs typeface="Times New Roman" panose="02020603050405020304" pitchFamily="18" charset="0"/>
              </a:rPr>
              <a:t>Today, I want to relay to you that…</a:t>
            </a:r>
            <a:endParaRPr lang="en-US" altLang="zh-CN" b="1" dirty="0">
              <a:solidFill>
                <a:schemeClr val="bg1"/>
              </a:solidFill>
              <a:latin typeface="Berlin Sans FB Demi" panose="020E0802020502020306" pitchFamily="34" charset="0"/>
              <a:cs typeface="Times New Roman" panose="02020603050405020304" pitchFamily="18" charset="0"/>
            </a:endParaRPr>
          </a:p>
          <a:p>
            <a:pPr marL="173355" indent="-173355">
              <a:lnSpc>
                <a:spcPct val="120000"/>
              </a:lnSpc>
              <a:buFont typeface="Arial" panose="020B0604020202020204" pitchFamily="34" charset="0"/>
              <a:buChar char="•"/>
            </a:pPr>
            <a:r>
              <a:rPr lang="en-US" altLang="zh-CN" b="1" dirty="0">
                <a:solidFill>
                  <a:schemeClr val="bg1"/>
                </a:solidFill>
                <a:latin typeface="Berlin Sans FB Demi" panose="020E0802020502020306" pitchFamily="34" charset="0"/>
                <a:cs typeface="Times New Roman" panose="02020603050405020304" pitchFamily="18" charset="0"/>
              </a:rPr>
              <a:t>By any criteria this work is worth it to us all, because…</a:t>
            </a:r>
            <a:endParaRPr lang="en-US" altLang="zh-CN" b="1" dirty="0">
              <a:solidFill>
                <a:schemeClr val="bg1"/>
              </a:solidFill>
              <a:latin typeface="Berlin Sans FB Demi" panose="020E0802020502020306" pitchFamily="34" charset="0"/>
              <a:cs typeface="Times New Roman" panose="02020603050405020304" pitchFamily="18" charset="0"/>
            </a:endParaRPr>
          </a:p>
          <a:p>
            <a:pPr marL="173355" indent="-173355">
              <a:lnSpc>
                <a:spcPct val="120000"/>
              </a:lnSpc>
              <a:buFont typeface="Arial" panose="020B0604020202020204" pitchFamily="34" charset="0"/>
              <a:buChar char="•"/>
            </a:pPr>
            <a:r>
              <a:rPr lang="en-US" altLang="zh-CN" b="1" dirty="0">
                <a:solidFill>
                  <a:schemeClr val="bg1"/>
                </a:solidFill>
                <a:latin typeface="Berlin Sans FB Demi" panose="020E0802020502020306" pitchFamily="34" charset="0"/>
                <a:cs typeface="Times New Roman" panose="02020603050405020304" pitchFamily="18" charset="0"/>
              </a:rPr>
              <a:t>Now that I understand…</a:t>
            </a:r>
            <a:endParaRPr lang="en-US" altLang="zh-CN" b="1" dirty="0">
              <a:solidFill>
                <a:schemeClr val="bg1"/>
              </a:solidFill>
              <a:latin typeface="Berlin Sans FB Demi" panose="020E0802020502020306" pitchFamily="34" charset="0"/>
              <a:cs typeface="Times New Roman" panose="02020603050405020304" pitchFamily="18" charset="0"/>
            </a:endParaRPr>
          </a:p>
          <a:p>
            <a:pPr marL="173355" indent="-173355">
              <a:lnSpc>
                <a:spcPct val="120000"/>
              </a:lnSpc>
              <a:buFont typeface="Arial" panose="020B0604020202020204" pitchFamily="34" charset="0"/>
              <a:buChar char="•"/>
            </a:pPr>
            <a:r>
              <a:rPr lang="en-US" altLang="zh-CN" b="1" dirty="0">
                <a:solidFill>
                  <a:schemeClr val="bg1"/>
                </a:solidFill>
                <a:latin typeface="Berlin Sans FB Demi" panose="020E0802020502020306" pitchFamily="34" charset="0"/>
                <a:cs typeface="Times New Roman" panose="02020603050405020304" pitchFamily="18" charset="0"/>
              </a:rPr>
              <a:t>In the future, I pray</a:t>
            </a:r>
            <a:r>
              <a:rPr lang="en-US" altLang="zh-CN" b="1" baseline="0" dirty="0">
                <a:solidFill>
                  <a:schemeClr val="bg1"/>
                </a:solidFill>
                <a:latin typeface="Berlin Sans FB Demi" panose="020E0802020502020306" pitchFamily="34" charset="0"/>
                <a:cs typeface="Times New Roman" panose="02020603050405020304" pitchFamily="18" charset="0"/>
              </a:rPr>
              <a:t> that…</a:t>
            </a:r>
            <a:endParaRPr lang="zh-CN" altLang="en-US" b="1" dirty="0">
              <a:solidFill>
                <a:schemeClr val="bg1"/>
              </a:solidFill>
              <a:latin typeface="Berlin Sans FB Demi" panose="020E0802020502020306" pitchFamily="34" charset="0"/>
              <a:cs typeface="Times New Roman" panose="02020603050405020304" pitchFamily="18" charset="0"/>
            </a:endParaRPr>
          </a:p>
        </p:txBody>
      </p:sp>
      <p:sp>
        <p:nvSpPr>
          <p:cNvPr id="10" name="矩形: 圆角 9"/>
          <p:cNvSpPr/>
          <p:nvPr/>
        </p:nvSpPr>
        <p:spPr>
          <a:xfrm>
            <a:off x="30627" y="1953699"/>
            <a:ext cx="3071958" cy="432973"/>
          </a:xfrm>
          <a:prstGeom prst="roundRect">
            <a:avLst>
              <a:gd name="adj" fmla="val 16667"/>
            </a:avLst>
          </a:prstGeom>
          <a:noFill/>
          <a:ln w="381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noFill/>
            </a:endParaRPr>
          </a:p>
        </p:txBody>
      </p:sp>
      <p:sp>
        <p:nvSpPr>
          <p:cNvPr id="11" name="矩形: 圆角 10"/>
          <p:cNvSpPr/>
          <p:nvPr/>
        </p:nvSpPr>
        <p:spPr>
          <a:xfrm>
            <a:off x="61254" y="2794209"/>
            <a:ext cx="6229496" cy="432973"/>
          </a:xfrm>
          <a:prstGeom prst="roundRect">
            <a:avLst>
              <a:gd name="adj" fmla="val 16667"/>
            </a:avLst>
          </a:prstGeom>
          <a:noFill/>
          <a:ln w="381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noFill/>
            </a:endParaRPr>
          </a:p>
        </p:txBody>
      </p:sp>
      <p:sp>
        <p:nvSpPr>
          <p:cNvPr id="12" name="矩形: 圆角 11"/>
          <p:cNvSpPr/>
          <p:nvPr/>
        </p:nvSpPr>
        <p:spPr>
          <a:xfrm>
            <a:off x="990763" y="4282046"/>
            <a:ext cx="2111822" cy="432973"/>
          </a:xfrm>
          <a:prstGeom prst="roundRect">
            <a:avLst>
              <a:gd name="adj" fmla="val 16667"/>
            </a:avLst>
          </a:prstGeom>
          <a:noFill/>
          <a:ln w="381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noFill/>
            </a:endParaRPr>
          </a:p>
        </p:txBody>
      </p:sp>
      <p:sp>
        <p:nvSpPr>
          <p:cNvPr id="13" name="矩形: 圆角 12"/>
          <p:cNvSpPr/>
          <p:nvPr/>
        </p:nvSpPr>
        <p:spPr>
          <a:xfrm>
            <a:off x="4032094" y="4618344"/>
            <a:ext cx="2111822" cy="432973"/>
          </a:xfrm>
          <a:prstGeom prst="roundRect">
            <a:avLst>
              <a:gd name="adj" fmla="val 16667"/>
            </a:avLst>
          </a:prstGeom>
          <a:noFill/>
          <a:ln w="381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noFill/>
            </a:endParaRPr>
          </a:p>
        </p:txBody>
      </p:sp>
      <p:sp>
        <p:nvSpPr>
          <p:cNvPr id="15" name="文本框 14"/>
          <p:cNvSpPr txBox="1"/>
          <p:nvPr/>
        </p:nvSpPr>
        <p:spPr>
          <a:xfrm>
            <a:off x="8483439" y="3988090"/>
            <a:ext cx="3415048" cy="1389355"/>
          </a:xfrm>
          <a:prstGeom prst="rect">
            <a:avLst/>
          </a:prstGeom>
          <a:solidFill>
            <a:srgbClr val="7030A0"/>
          </a:solidFill>
        </p:spPr>
        <p:txBody>
          <a:bodyPr wrap="square">
            <a:spAutoFit/>
          </a:bodyPr>
          <a:lstStyle/>
          <a:p>
            <a:pPr>
              <a:lnSpc>
                <a:spcPct val="120000"/>
              </a:lnSpc>
            </a:pPr>
            <a:r>
              <a:rPr lang="en-US" altLang="zh-CN" b="1" dirty="0">
                <a:solidFill>
                  <a:schemeClr val="bg1"/>
                </a:solidFill>
                <a:latin typeface="Berlin Sans FB Demi" panose="020E0802020502020306" pitchFamily="34" charset="0"/>
                <a:cs typeface="Times New Roman" panose="02020603050405020304" pitchFamily="18" charset="0"/>
              </a:rPr>
              <a:t>Way of writing:</a:t>
            </a:r>
            <a:endParaRPr lang="en-US" altLang="zh-CN" b="1" dirty="0">
              <a:solidFill>
                <a:schemeClr val="bg1"/>
              </a:solidFill>
              <a:latin typeface="Berlin Sans FB Demi" panose="020E0802020502020306" pitchFamily="34" charset="0"/>
              <a:cs typeface="Times New Roman" panose="02020603050405020304" pitchFamily="18" charset="0"/>
            </a:endParaRPr>
          </a:p>
          <a:p>
            <a:pPr marL="173355" indent="-173355">
              <a:lnSpc>
                <a:spcPct val="120000"/>
              </a:lnSpc>
              <a:buFont typeface="Arial" panose="020B0604020202020204" pitchFamily="34" charset="0"/>
              <a:buChar char="•"/>
            </a:pPr>
            <a:r>
              <a:rPr lang="en-US" altLang="zh-CN" b="1" dirty="0">
                <a:solidFill>
                  <a:schemeClr val="bg1"/>
                </a:solidFill>
                <a:latin typeface="Berlin Sans FB Demi" panose="020E0802020502020306" pitchFamily="34" charset="0"/>
                <a:cs typeface="Times New Roman" panose="02020603050405020304" pitchFamily="18" charset="0"/>
              </a:rPr>
              <a:t>Expressing personal reflection or attitude</a:t>
            </a:r>
            <a:endParaRPr lang="en-US" altLang="zh-CN" b="1" dirty="0">
              <a:solidFill>
                <a:schemeClr val="bg1"/>
              </a:solidFill>
              <a:latin typeface="Berlin Sans FB Demi" panose="020E0802020502020306" pitchFamily="34" charset="0"/>
              <a:cs typeface="Times New Roman" panose="02020603050405020304" pitchFamily="18" charset="0"/>
            </a:endParaRPr>
          </a:p>
          <a:p>
            <a:pPr marL="173355" indent="-173355">
              <a:lnSpc>
                <a:spcPct val="120000"/>
              </a:lnSpc>
              <a:buFont typeface="Arial" panose="020B0604020202020204" pitchFamily="34" charset="0"/>
              <a:buChar char="•"/>
            </a:pPr>
            <a:r>
              <a:rPr lang="en-US" altLang="zh-CN" b="1" dirty="0">
                <a:solidFill>
                  <a:schemeClr val="bg1"/>
                </a:solidFill>
                <a:latin typeface="Berlin Sans FB Demi" panose="020E0802020502020306" pitchFamily="34" charset="0"/>
                <a:cs typeface="Times New Roman" panose="02020603050405020304" pitchFamily="18" charset="0"/>
              </a:rPr>
              <a:t>Sharing future plans</a:t>
            </a:r>
            <a:endParaRPr lang="en-US" altLang="zh-CN" b="1" dirty="0">
              <a:solidFill>
                <a:schemeClr val="bg1"/>
              </a:solidFill>
              <a:latin typeface="Berlin Sans FB Demi" panose="020E0802020502020306" pitchFamily="34" charset="0"/>
              <a:cs typeface="Times New Roman" panose="02020603050405020304" pitchFamily="18" charset="0"/>
            </a:endParaRPr>
          </a:p>
        </p:txBody>
      </p:sp>
      <p:sp>
        <p:nvSpPr>
          <p:cNvPr id="17" name="文本框 16"/>
          <p:cNvSpPr txBox="1"/>
          <p:nvPr/>
        </p:nvSpPr>
        <p:spPr>
          <a:xfrm>
            <a:off x="8483440" y="5574472"/>
            <a:ext cx="3415047" cy="724557"/>
          </a:xfrm>
          <a:prstGeom prst="rect">
            <a:avLst/>
          </a:prstGeom>
          <a:solidFill>
            <a:schemeClr val="accent6"/>
          </a:solidFill>
        </p:spPr>
        <p:txBody>
          <a:bodyPr wrap="square">
            <a:spAutoFit/>
          </a:bodyPr>
          <a:lstStyle/>
          <a:p>
            <a:pPr>
              <a:lnSpc>
                <a:spcPct val="120000"/>
              </a:lnSpc>
            </a:pPr>
            <a:r>
              <a:rPr lang="en-US" altLang="zh-CN" b="1" dirty="0">
                <a:solidFill>
                  <a:schemeClr val="bg1"/>
                </a:solidFill>
                <a:latin typeface="Berlin Sans FB Demi" panose="020E0802020502020306" pitchFamily="34" charset="0"/>
                <a:cs typeface="Times New Roman" panose="02020603050405020304" pitchFamily="18" charset="0"/>
              </a:rPr>
              <a:t>Function:</a:t>
            </a:r>
            <a:endParaRPr lang="en-US" altLang="zh-CN" b="1" dirty="0">
              <a:solidFill>
                <a:schemeClr val="bg1"/>
              </a:solidFill>
              <a:latin typeface="Berlin Sans FB Demi" panose="020E0802020502020306" pitchFamily="34" charset="0"/>
              <a:cs typeface="Times New Roman" panose="02020603050405020304" pitchFamily="18" charset="0"/>
            </a:endParaRPr>
          </a:p>
          <a:p>
            <a:pPr>
              <a:lnSpc>
                <a:spcPct val="120000"/>
              </a:lnSpc>
            </a:pPr>
            <a:r>
              <a:rPr lang="en-US" altLang="zh-CN" b="1" dirty="0">
                <a:solidFill>
                  <a:schemeClr val="bg1"/>
                </a:solidFill>
                <a:latin typeface="Berlin Sans FB Demi" panose="020E0802020502020306" pitchFamily="34" charset="0"/>
                <a:cs typeface="Times New Roman" panose="02020603050405020304" pitchFamily="18" charset="0"/>
              </a:rPr>
              <a:t>To reiterate the theme</a:t>
            </a:r>
            <a:endParaRPr lang="zh-CN" altLang="en-US" b="1" dirty="0">
              <a:solidFill>
                <a:schemeClr val="bg1"/>
              </a:solidFill>
              <a:latin typeface="Berlin Sans FB Demi" panose="020E0802020502020306" pitchFamily="34" charset="0"/>
              <a:cs typeface="Times New Roman" panose="02020603050405020304" pitchFamily="18" charset="0"/>
            </a:endParaRPr>
          </a:p>
        </p:txBody>
      </p:sp>
      <p:sp>
        <p:nvSpPr>
          <p:cNvPr id="14" name="文本框 13"/>
          <p:cNvSpPr txBox="1"/>
          <p:nvPr/>
        </p:nvSpPr>
        <p:spPr>
          <a:xfrm>
            <a:off x="61254" y="1107508"/>
            <a:ext cx="1800200" cy="523220"/>
          </a:xfrm>
          <a:prstGeom prst="rect">
            <a:avLst/>
          </a:prstGeom>
          <a:solidFill>
            <a:schemeClr val="accent1">
              <a:alpha val="78000"/>
            </a:schemeClr>
          </a:solidFill>
          <a:ln>
            <a:solidFill>
              <a:schemeClr val="bg1"/>
            </a:solid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fontAlgn="base"/>
            <a:r>
              <a:rPr lang="en-US" altLang="zh-CN" sz="2800" b="1" strike="noStrike" noProof="1">
                <a:solidFill>
                  <a:schemeClr val="bg1"/>
                </a:solidFill>
                <a:latin typeface="Berlin Sans FB Demi" panose="020E0802020502020306" pitchFamily="34" charset="0"/>
                <a:cs typeface="Berlin Sans FB Demi" panose="020E0802020502020306" pitchFamily="34" charset="0"/>
              </a:rPr>
              <a:t>Para. </a:t>
            </a:r>
            <a:r>
              <a:rPr lang="en-US" altLang="zh-CN" sz="2800" b="1" noProof="1">
                <a:solidFill>
                  <a:schemeClr val="bg1"/>
                </a:solidFill>
                <a:latin typeface="Berlin Sans FB Demi" panose="020E0802020502020306" pitchFamily="34" charset="0"/>
                <a:cs typeface="Berlin Sans FB Demi" panose="020E0802020502020306" pitchFamily="34" charset="0"/>
              </a:rPr>
              <a:t>4</a:t>
            </a:r>
            <a:endParaRPr lang="en-US" altLang="zh-CN" sz="2800" b="1" strike="noStrike" noProof="1">
              <a:solidFill>
                <a:schemeClr val="bg1"/>
              </a:solidFill>
              <a:latin typeface="Berlin Sans FB Demi" panose="020E0802020502020306" pitchFamily="34" charset="0"/>
              <a:cs typeface="Berlin Sans FB Demi" panose="020E0802020502020306" pitchFamily="34" charset="0"/>
            </a:endParaRPr>
          </a:p>
        </p:txBody>
      </p:sp>
      <p:sp>
        <p:nvSpPr>
          <p:cNvPr id="16" name="标题 1"/>
          <p:cNvSpPr>
            <a:spLocks noGrp="1"/>
          </p:cNvSpPr>
          <p:nvPr>
            <p:ph type="title"/>
          </p:nvPr>
        </p:nvSpPr>
        <p:spPr>
          <a:xfrm>
            <a:off x="838196" y="225333"/>
            <a:ext cx="9006851" cy="699595"/>
          </a:xfrm>
        </p:spPr>
        <p:txBody>
          <a:bodyPr/>
          <a:lstStyle/>
          <a:p>
            <a:pPr algn="l"/>
            <a:r>
              <a:rPr lang="en-US" altLang="zh-CN" dirty="0"/>
              <a:t>Read for language</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5" grpId="0" animBg="1"/>
      <p:bldP spid="17"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a:t>Read for language</a:t>
            </a:r>
            <a:endParaRPr lang="zh-CN" altLang="en-US" dirty="0"/>
          </a:p>
        </p:txBody>
      </p:sp>
      <p:sp>
        <p:nvSpPr>
          <p:cNvPr id="4" name="文本框 3"/>
          <p:cNvSpPr txBox="1"/>
          <p:nvPr/>
        </p:nvSpPr>
        <p:spPr>
          <a:xfrm>
            <a:off x="301833" y="1918815"/>
            <a:ext cx="11743411" cy="4406976"/>
          </a:xfrm>
          <a:prstGeom prst="rect">
            <a:avLst/>
          </a:prstGeom>
          <a:noFill/>
        </p:spPr>
        <p:txBody>
          <a:bodyPr wrap="square">
            <a:spAutoFit/>
          </a:bodyPr>
          <a:lstStyle/>
          <a:p>
            <a:pPr>
              <a:lnSpc>
                <a:spcPct val="200000"/>
              </a:lnSpc>
            </a:pPr>
            <a:r>
              <a:rPr lang="en-US" altLang="zh-CN" sz="2400" b="1" dirty="0">
                <a:solidFill>
                  <a:srgbClr val="000000"/>
                </a:solidFill>
                <a:latin typeface="Berlin Sans FB Demi" panose="020E0802020502020306" pitchFamily="34" charset="0"/>
              </a:rPr>
              <a:t>1. You don't expect me to go along with that crazy scheme, do you? </a:t>
            </a:r>
            <a:endParaRPr lang="en-US" altLang="zh-CN" sz="2400" b="1" dirty="0">
              <a:solidFill>
                <a:srgbClr val="000000"/>
              </a:solidFill>
              <a:latin typeface="Berlin Sans FB Demi" panose="020E0802020502020306" pitchFamily="34" charset="0"/>
            </a:endParaRPr>
          </a:p>
          <a:p>
            <a:pPr>
              <a:lnSpc>
                <a:spcPct val="200000"/>
              </a:lnSpc>
            </a:pPr>
            <a:r>
              <a:rPr lang="en-US" altLang="zh-CN" sz="2400" b="1" dirty="0">
                <a:solidFill>
                  <a:srgbClr val="000000"/>
                </a:solidFill>
                <a:latin typeface="Berlin Sans FB Demi" panose="020E0802020502020306" pitchFamily="34" charset="0"/>
              </a:rPr>
              <a:t>2. Why is the Belt and Road beneficial to the promotion of economy?</a:t>
            </a:r>
            <a:endParaRPr lang="en-US" altLang="zh-CN" sz="2400" b="1" dirty="0">
              <a:solidFill>
                <a:srgbClr val="000000"/>
              </a:solidFill>
              <a:latin typeface="Berlin Sans FB Demi" panose="020E0802020502020306" pitchFamily="34" charset="0"/>
            </a:endParaRPr>
          </a:p>
          <a:p>
            <a:pPr>
              <a:lnSpc>
                <a:spcPct val="200000"/>
              </a:lnSpc>
            </a:pPr>
            <a:r>
              <a:rPr lang="en-US" altLang="zh-CN" sz="2400" b="1" dirty="0">
                <a:solidFill>
                  <a:srgbClr val="000000"/>
                </a:solidFill>
                <a:latin typeface="Berlin Sans FB Demi" panose="020E0802020502020306" pitchFamily="34" charset="0"/>
              </a:rPr>
              <a:t>3. The amount of plastic in the ocean is rising at a considerable rate. How many efforts will it take you to help reduce this? </a:t>
            </a:r>
            <a:endParaRPr lang="en-US" altLang="zh-CN" sz="2400" b="1" dirty="0">
              <a:solidFill>
                <a:srgbClr val="000000"/>
              </a:solidFill>
              <a:latin typeface="Berlin Sans FB Demi" panose="020E0802020502020306" pitchFamily="34" charset="0"/>
            </a:endParaRPr>
          </a:p>
          <a:p>
            <a:pPr>
              <a:lnSpc>
                <a:spcPct val="200000"/>
              </a:lnSpc>
            </a:pPr>
            <a:r>
              <a:rPr lang="en-US" altLang="zh-CN" sz="2400" b="1" dirty="0">
                <a:solidFill>
                  <a:srgbClr val="000000"/>
                </a:solidFill>
                <a:latin typeface="Berlin Sans FB Demi" panose="020E0802020502020306" pitchFamily="34" charset="0"/>
              </a:rPr>
              <a:t>4. If Winter comes, can Spring be far behind? (O Wind)</a:t>
            </a:r>
            <a:endParaRPr lang="en-US" altLang="zh-CN" sz="2400" b="1" dirty="0">
              <a:solidFill>
                <a:srgbClr val="000000"/>
              </a:solidFill>
              <a:latin typeface="Berlin Sans FB Demi" panose="020E0802020502020306" pitchFamily="34" charset="0"/>
            </a:endParaRPr>
          </a:p>
          <a:p>
            <a:pPr>
              <a:lnSpc>
                <a:spcPct val="200000"/>
              </a:lnSpc>
            </a:pPr>
            <a:r>
              <a:rPr lang="en-US" altLang="zh-CN" sz="2400" b="1" dirty="0">
                <a:solidFill>
                  <a:srgbClr val="000000"/>
                </a:solidFill>
                <a:latin typeface="Berlin Sans FB Demi" panose="020E0802020502020306" pitchFamily="34" charset="0"/>
              </a:rPr>
              <a:t>5. Remember how things used to be 10 years ago?  </a:t>
            </a:r>
            <a:endParaRPr lang="zh-CN" altLang="en-US" sz="2400" b="1" dirty="0">
              <a:solidFill>
                <a:srgbClr val="000000"/>
              </a:solidFill>
              <a:latin typeface="Berlin Sans FB Demi" panose="020E0802020502020306" pitchFamily="34" charset="0"/>
            </a:endParaRPr>
          </a:p>
        </p:txBody>
      </p:sp>
      <p:sp>
        <p:nvSpPr>
          <p:cNvPr id="5" name="文本框 4"/>
          <p:cNvSpPr txBox="1"/>
          <p:nvPr/>
        </p:nvSpPr>
        <p:spPr>
          <a:xfrm>
            <a:off x="299015" y="1198977"/>
            <a:ext cx="6485607" cy="558679"/>
          </a:xfrm>
          <a:prstGeom prst="rect">
            <a:avLst/>
          </a:prstGeom>
          <a:solidFill>
            <a:srgbClr val="00B0F0"/>
          </a:solidFill>
        </p:spPr>
        <p:txBody>
          <a:bodyPr wrap="square" rtlCol="0">
            <a:spAutoFit/>
          </a:bodyPr>
          <a:lstStyle/>
          <a:p>
            <a:pPr>
              <a:lnSpc>
                <a:spcPct val="120000"/>
              </a:lnSpc>
              <a:buClr>
                <a:schemeClr val="hlink"/>
              </a:buClr>
              <a:buSzPct val="60000"/>
            </a:pPr>
            <a:r>
              <a:rPr lang="en-US" altLang="zh-CN" sz="2800" b="1" dirty="0">
                <a:solidFill>
                  <a:schemeClr val="bg1"/>
                </a:solidFill>
                <a:latin typeface="Berlin Sans FB Demi" panose="020E0802020502020306" pitchFamily="34" charset="0"/>
                <a:cs typeface="Times New Roman" panose="02020603050405020304" pitchFamily="18" charset="0"/>
              </a:rPr>
              <a:t>More rhetorical questions for reference:</a:t>
            </a:r>
            <a:endParaRPr lang="en-US" altLang="zh-CN" sz="2800" b="1" dirty="0">
              <a:solidFill>
                <a:schemeClr val="bg1"/>
              </a:solidFill>
              <a:latin typeface="Berlin Sans FB Demi" panose="020E0802020502020306" pitchFamily="34" charset="0"/>
              <a:cs typeface="Times New Roman" panose="02020603050405020304" pitchFamily="18" charset="0"/>
            </a:endParaRPr>
          </a:p>
        </p:txBody>
      </p:sp>
      <p:sp>
        <p:nvSpPr>
          <p:cNvPr id="7" name="文本框 6"/>
          <p:cNvSpPr txBox="1"/>
          <p:nvPr/>
        </p:nvSpPr>
        <p:spPr>
          <a:xfrm>
            <a:off x="5194864" y="2597898"/>
            <a:ext cx="6548546" cy="400110"/>
          </a:xfrm>
          <a:prstGeom prst="rect">
            <a:avLst/>
          </a:prstGeom>
          <a:solidFill>
            <a:srgbClr val="92D050"/>
          </a:solidFill>
        </p:spPr>
        <p:txBody>
          <a:bodyPr wrap="square">
            <a:spAutoFit/>
          </a:bodyPr>
          <a:lstStyle/>
          <a:p>
            <a:r>
              <a:rPr lang="en-US" altLang="zh-CN" sz="2000" b="1" dirty="0">
                <a:solidFill>
                  <a:schemeClr val="bg1"/>
                </a:solidFill>
                <a:latin typeface="Berlin Sans FB Demi" panose="020E0802020502020306" pitchFamily="34" charset="0"/>
              </a:rPr>
              <a:t>To engage the audience and to personalize the question</a:t>
            </a:r>
            <a:endParaRPr lang="en-US" altLang="zh-CN" sz="2000" b="1" dirty="0">
              <a:solidFill>
                <a:schemeClr val="bg1"/>
              </a:solidFill>
              <a:latin typeface="Berlin Sans FB Demi" panose="020E0802020502020306" pitchFamily="34" charset="0"/>
            </a:endParaRPr>
          </a:p>
        </p:txBody>
      </p:sp>
      <p:sp>
        <p:nvSpPr>
          <p:cNvPr id="9" name="文本框 8"/>
          <p:cNvSpPr txBox="1"/>
          <p:nvPr/>
        </p:nvSpPr>
        <p:spPr>
          <a:xfrm>
            <a:off x="5194864" y="4042286"/>
            <a:ext cx="3002845" cy="400110"/>
          </a:xfrm>
          <a:prstGeom prst="rect">
            <a:avLst/>
          </a:prstGeom>
          <a:solidFill>
            <a:srgbClr val="92D050"/>
          </a:solidFill>
        </p:spPr>
        <p:txBody>
          <a:bodyPr wrap="square">
            <a:spAutoFit/>
          </a:bodyPr>
          <a:lstStyle/>
          <a:p>
            <a:r>
              <a:rPr lang="en-US" altLang="zh-CN" sz="2000" b="1" dirty="0">
                <a:solidFill>
                  <a:schemeClr val="bg1"/>
                </a:solidFill>
                <a:latin typeface="Berlin Sans FB Demi" panose="020E0802020502020306" pitchFamily="34" charset="0"/>
              </a:rPr>
              <a:t>To raise a question</a:t>
            </a:r>
            <a:endParaRPr lang="zh-CN" altLang="en-US" sz="2000" dirty="0">
              <a:solidFill>
                <a:schemeClr val="bg1"/>
              </a:solidFill>
            </a:endParaRPr>
          </a:p>
        </p:txBody>
      </p:sp>
      <p:sp>
        <p:nvSpPr>
          <p:cNvPr id="11" name="文本框 10"/>
          <p:cNvSpPr txBox="1"/>
          <p:nvPr/>
        </p:nvSpPr>
        <p:spPr>
          <a:xfrm>
            <a:off x="5194865" y="4751360"/>
            <a:ext cx="6096000" cy="400110"/>
          </a:xfrm>
          <a:prstGeom prst="rect">
            <a:avLst/>
          </a:prstGeom>
          <a:solidFill>
            <a:srgbClr val="92D050"/>
          </a:solidFill>
        </p:spPr>
        <p:txBody>
          <a:bodyPr wrap="square">
            <a:spAutoFit/>
          </a:bodyPr>
          <a:lstStyle/>
          <a:p>
            <a:r>
              <a:rPr lang="en-US" altLang="zh-CN" sz="2000" b="1" dirty="0">
                <a:solidFill>
                  <a:schemeClr val="bg1"/>
                </a:solidFill>
                <a:latin typeface="Berlin Sans FB Demi" panose="020E0802020502020306" pitchFamily="34" charset="0"/>
              </a:rPr>
              <a:t>To emphasize a statement and to evoke emotions</a:t>
            </a:r>
            <a:endParaRPr lang="zh-CN" altLang="en-US" sz="2000" dirty="0">
              <a:solidFill>
                <a:schemeClr val="bg1"/>
              </a:solidFill>
            </a:endParaRPr>
          </a:p>
        </p:txBody>
      </p:sp>
      <p:sp>
        <p:nvSpPr>
          <p:cNvPr id="13" name="文本框 12"/>
          <p:cNvSpPr txBox="1"/>
          <p:nvPr/>
        </p:nvSpPr>
        <p:spPr>
          <a:xfrm>
            <a:off x="5194865" y="5525571"/>
            <a:ext cx="3002845" cy="400110"/>
          </a:xfrm>
          <a:prstGeom prst="rect">
            <a:avLst/>
          </a:prstGeom>
          <a:solidFill>
            <a:srgbClr val="92D050"/>
          </a:solidFill>
        </p:spPr>
        <p:txBody>
          <a:bodyPr wrap="square">
            <a:spAutoFit/>
          </a:bodyPr>
          <a:lstStyle/>
          <a:p>
            <a:r>
              <a:rPr lang="en-US" altLang="zh-CN" sz="2000" b="1" dirty="0">
                <a:solidFill>
                  <a:schemeClr val="bg1"/>
                </a:solidFill>
                <a:latin typeface="Berlin Sans FB Demi" panose="020E0802020502020306" pitchFamily="34" charset="0"/>
              </a:rPr>
              <a:t>To cite a famous poem</a:t>
            </a:r>
            <a:endParaRPr lang="zh-CN" altLang="en-US" sz="2000" dirty="0">
              <a:solidFill>
                <a:schemeClr val="bg1"/>
              </a:solidFill>
            </a:endParaRPr>
          </a:p>
        </p:txBody>
      </p:sp>
      <p:sp>
        <p:nvSpPr>
          <p:cNvPr id="15" name="文本框 14"/>
          <p:cNvSpPr txBox="1"/>
          <p:nvPr/>
        </p:nvSpPr>
        <p:spPr>
          <a:xfrm>
            <a:off x="5194865" y="6286895"/>
            <a:ext cx="4886112" cy="400110"/>
          </a:xfrm>
          <a:prstGeom prst="rect">
            <a:avLst/>
          </a:prstGeom>
          <a:solidFill>
            <a:srgbClr val="92D050"/>
          </a:solidFill>
        </p:spPr>
        <p:txBody>
          <a:bodyPr wrap="square">
            <a:spAutoFit/>
          </a:bodyPr>
          <a:lstStyle/>
          <a:p>
            <a:r>
              <a:rPr lang="en-US" altLang="zh-CN" sz="2000" b="1" dirty="0">
                <a:solidFill>
                  <a:schemeClr val="bg1"/>
                </a:solidFill>
                <a:latin typeface="Berlin Sans FB Demi" panose="020E0802020502020306" pitchFamily="34" charset="0"/>
              </a:rPr>
              <a:t>To rise interests by making comparison</a:t>
            </a:r>
            <a:endParaRPr lang="zh-CN" altLang="en-US"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a:t>Read for language</a:t>
            </a:r>
            <a:endParaRPr lang="zh-CN" altLang="en-US" dirty="0"/>
          </a:p>
        </p:txBody>
      </p:sp>
      <p:sp>
        <p:nvSpPr>
          <p:cNvPr id="4" name="文本框 3"/>
          <p:cNvSpPr txBox="1"/>
          <p:nvPr/>
        </p:nvSpPr>
        <p:spPr>
          <a:xfrm>
            <a:off x="219990" y="1268176"/>
            <a:ext cx="6485607" cy="558679"/>
          </a:xfrm>
          <a:prstGeom prst="rect">
            <a:avLst/>
          </a:prstGeom>
          <a:solidFill>
            <a:srgbClr val="00B0F0"/>
          </a:solidFill>
        </p:spPr>
        <p:txBody>
          <a:bodyPr wrap="square" rtlCol="0">
            <a:spAutoFit/>
          </a:bodyPr>
          <a:lstStyle/>
          <a:p>
            <a:pPr>
              <a:lnSpc>
                <a:spcPct val="120000"/>
              </a:lnSpc>
              <a:buClr>
                <a:schemeClr val="hlink"/>
              </a:buClr>
              <a:buSzPct val="60000"/>
            </a:pPr>
            <a:r>
              <a:rPr lang="en-US" altLang="zh-CN" sz="2800" b="1" dirty="0">
                <a:solidFill>
                  <a:schemeClr val="bg1"/>
                </a:solidFill>
                <a:latin typeface="Berlin Sans FB Demi" panose="020E0802020502020306" pitchFamily="34" charset="0"/>
                <a:cs typeface="Times New Roman" panose="02020603050405020304" pitchFamily="18" charset="0"/>
              </a:rPr>
              <a:t>More expressions for opening a speech :</a:t>
            </a:r>
            <a:endParaRPr lang="en-US" altLang="zh-CN" sz="2800" b="1" dirty="0">
              <a:solidFill>
                <a:schemeClr val="bg1"/>
              </a:solidFill>
              <a:latin typeface="Berlin Sans FB Demi" panose="020E0802020502020306" pitchFamily="34" charset="0"/>
              <a:cs typeface="Times New Roman" panose="02020603050405020304" pitchFamily="18" charset="0"/>
            </a:endParaRPr>
          </a:p>
        </p:txBody>
      </p:sp>
      <p:sp>
        <p:nvSpPr>
          <p:cNvPr id="6" name="文本框 5"/>
          <p:cNvSpPr txBox="1"/>
          <p:nvPr/>
        </p:nvSpPr>
        <p:spPr>
          <a:xfrm>
            <a:off x="138218" y="1941393"/>
            <a:ext cx="11915564" cy="4406976"/>
          </a:xfrm>
          <a:prstGeom prst="rect">
            <a:avLst/>
          </a:prstGeom>
          <a:noFill/>
        </p:spPr>
        <p:txBody>
          <a:bodyPr wrap="square">
            <a:spAutoFit/>
          </a:bodyPr>
          <a:lstStyle/>
          <a:p>
            <a:pPr>
              <a:lnSpc>
                <a:spcPct val="200000"/>
              </a:lnSpc>
            </a:pPr>
            <a:r>
              <a:rPr lang="en-US" altLang="zh-CN" sz="2400" b="1" dirty="0">
                <a:solidFill>
                  <a:srgbClr val="000000"/>
                </a:solidFill>
                <a:latin typeface="Berlin Sans FB Demi" panose="020E0802020502020306" pitchFamily="34" charset="0"/>
              </a:rPr>
              <a:t>1. Many of you may ask what the Belt and Road is. Well, to begin with, I want to tell stories behind it. </a:t>
            </a:r>
            <a:endParaRPr lang="en-US" altLang="zh-CN" sz="2400" b="1" dirty="0">
              <a:solidFill>
                <a:srgbClr val="000000"/>
              </a:solidFill>
              <a:latin typeface="Berlin Sans FB Demi" panose="020E0802020502020306" pitchFamily="34" charset="0"/>
            </a:endParaRPr>
          </a:p>
          <a:p>
            <a:pPr>
              <a:lnSpc>
                <a:spcPct val="200000"/>
              </a:lnSpc>
            </a:pPr>
            <a:r>
              <a:rPr lang="en-US" altLang="zh-CN" sz="2400" b="1" dirty="0">
                <a:solidFill>
                  <a:srgbClr val="000000"/>
                </a:solidFill>
                <a:latin typeface="Berlin Sans FB Demi" panose="020E0802020502020306" pitchFamily="34" charset="0"/>
              </a:rPr>
              <a:t>2. It'd like to begin by asking you to imagine a world where ... </a:t>
            </a:r>
            <a:endParaRPr lang="en-US" altLang="zh-CN" sz="2400" b="1" dirty="0">
              <a:solidFill>
                <a:srgbClr val="000000"/>
              </a:solidFill>
              <a:latin typeface="Berlin Sans FB Demi" panose="020E0802020502020306" pitchFamily="34" charset="0"/>
            </a:endParaRPr>
          </a:p>
          <a:p>
            <a:pPr>
              <a:lnSpc>
                <a:spcPct val="200000"/>
              </a:lnSpc>
            </a:pPr>
            <a:r>
              <a:rPr lang="en-US" altLang="zh-CN" sz="2400" b="1" dirty="0">
                <a:solidFill>
                  <a:srgbClr val="000000"/>
                </a:solidFill>
                <a:latin typeface="Berlin Sans FB Demi" panose="020E0802020502020306" pitchFamily="34" charset="0"/>
              </a:rPr>
              <a:t>3. Let's start by giving yourselves a round of applause. </a:t>
            </a:r>
            <a:endParaRPr lang="en-US" altLang="zh-CN" sz="2400" b="1" dirty="0">
              <a:solidFill>
                <a:srgbClr val="000000"/>
              </a:solidFill>
              <a:latin typeface="Berlin Sans FB Demi" panose="020E0802020502020306" pitchFamily="34" charset="0"/>
            </a:endParaRPr>
          </a:p>
          <a:p>
            <a:pPr>
              <a:lnSpc>
                <a:spcPct val="200000"/>
              </a:lnSpc>
            </a:pPr>
            <a:r>
              <a:rPr lang="en-US" altLang="zh-CN" sz="2400" b="1" dirty="0">
                <a:solidFill>
                  <a:srgbClr val="000000"/>
                </a:solidFill>
                <a:latin typeface="Berlin Sans FB Demi" panose="020E0802020502020306" pitchFamily="34" charset="0"/>
              </a:rPr>
              <a:t>4. As the saying goes “First impressions are lasting; you never get a second chance to create a good first impression.”</a:t>
            </a:r>
            <a:endParaRPr lang="zh-CN" altLang="en-US" sz="2400" b="1" dirty="0">
              <a:solidFill>
                <a:srgbClr val="000000"/>
              </a:solidFill>
              <a:latin typeface="Berlin Sans FB Demi" panose="020E0802020502020306" pitchFamily="34" charset="0"/>
            </a:endParaRPr>
          </a:p>
        </p:txBody>
      </p:sp>
      <p:sp>
        <p:nvSpPr>
          <p:cNvPr id="11" name="文本框 10"/>
          <p:cNvSpPr txBox="1"/>
          <p:nvPr/>
        </p:nvSpPr>
        <p:spPr>
          <a:xfrm>
            <a:off x="4515554" y="2937663"/>
            <a:ext cx="5906984" cy="430887"/>
          </a:xfrm>
          <a:prstGeom prst="rect">
            <a:avLst/>
          </a:prstGeom>
          <a:solidFill>
            <a:srgbClr val="92D050"/>
          </a:solidFill>
        </p:spPr>
        <p:txBody>
          <a:bodyPr wrap="square">
            <a:spAutoFit/>
          </a:bodyPr>
          <a:lstStyle/>
          <a:p>
            <a:r>
              <a:rPr lang="en-US" altLang="zh-CN" sz="2200" b="1" dirty="0">
                <a:solidFill>
                  <a:schemeClr val="bg1"/>
                </a:solidFill>
                <a:latin typeface="Berlin Sans FB Demi" panose="020E0802020502020306" pitchFamily="34" charset="0"/>
              </a:rPr>
              <a:t>To introduce the background by telling stories</a:t>
            </a:r>
            <a:endParaRPr lang="en-US" altLang="zh-CN" sz="2200" b="1" dirty="0">
              <a:solidFill>
                <a:schemeClr val="bg1"/>
              </a:solidFill>
              <a:latin typeface="Berlin Sans FB Demi" panose="020E0802020502020306" pitchFamily="34" charset="0"/>
            </a:endParaRPr>
          </a:p>
        </p:txBody>
      </p:sp>
      <p:sp>
        <p:nvSpPr>
          <p:cNvPr id="17" name="文本框 16"/>
          <p:cNvSpPr txBox="1"/>
          <p:nvPr/>
        </p:nvSpPr>
        <p:spPr>
          <a:xfrm>
            <a:off x="4515555" y="5925309"/>
            <a:ext cx="6096000" cy="430887"/>
          </a:xfrm>
          <a:prstGeom prst="rect">
            <a:avLst/>
          </a:prstGeom>
          <a:solidFill>
            <a:srgbClr val="92D050"/>
          </a:solidFill>
        </p:spPr>
        <p:txBody>
          <a:bodyPr wrap="square">
            <a:spAutoFit/>
          </a:bodyPr>
          <a:lstStyle/>
          <a:p>
            <a:r>
              <a:rPr lang="en-US" altLang="zh-CN" sz="2200" b="1" dirty="0">
                <a:solidFill>
                  <a:schemeClr val="bg1"/>
                </a:solidFill>
                <a:latin typeface="Berlin Sans FB Demi" panose="020E0802020502020306" pitchFamily="34" charset="0"/>
              </a:rPr>
              <a:t>To cite a famous saying or quote</a:t>
            </a:r>
            <a:endParaRPr lang="zh-CN" altLang="en-US" sz="2200" dirty="0">
              <a:solidFill>
                <a:schemeClr val="bg1"/>
              </a:solidFill>
            </a:endParaRPr>
          </a:p>
        </p:txBody>
      </p:sp>
      <p:sp>
        <p:nvSpPr>
          <p:cNvPr id="18" name="文本框 17"/>
          <p:cNvSpPr txBox="1"/>
          <p:nvPr/>
        </p:nvSpPr>
        <p:spPr>
          <a:xfrm>
            <a:off x="4515554" y="4092226"/>
            <a:ext cx="6638785" cy="430887"/>
          </a:xfrm>
          <a:prstGeom prst="rect">
            <a:avLst/>
          </a:prstGeom>
          <a:solidFill>
            <a:srgbClr val="92D050"/>
          </a:solidFill>
        </p:spPr>
        <p:txBody>
          <a:bodyPr wrap="square">
            <a:spAutoFit/>
          </a:bodyPr>
          <a:lstStyle/>
          <a:p>
            <a:r>
              <a:rPr lang="en-US" altLang="zh-CN" sz="2200" b="1" dirty="0">
                <a:solidFill>
                  <a:schemeClr val="bg1"/>
                </a:solidFill>
                <a:latin typeface="Berlin Sans FB Demi" panose="020E0802020502020306" pitchFamily="34" charset="0"/>
              </a:rPr>
              <a:t>To ask the audience to imagine something different</a:t>
            </a:r>
            <a:endParaRPr lang="en-US" altLang="zh-CN" sz="2200" b="1" dirty="0">
              <a:solidFill>
                <a:schemeClr val="bg1"/>
              </a:solidFill>
              <a:latin typeface="Berlin Sans FB Demi" panose="020E0802020502020306" pitchFamily="34" charset="0"/>
            </a:endParaRPr>
          </a:p>
        </p:txBody>
      </p:sp>
      <p:sp>
        <p:nvSpPr>
          <p:cNvPr id="19" name="文本框 18"/>
          <p:cNvSpPr txBox="1"/>
          <p:nvPr/>
        </p:nvSpPr>
        <p:spPr>
          <a:xfrm>
            <a:off x="4515555" y="4793324"/>
            <a:ext cx="6638785" cy="430887"/>
          </a:xfrm>
          <a:prstGeom prst="rect">
            <a:avLst/>
          </a:prstGeom>
          <a:solidFill>
            <a:srgbClr val="92D050"/>
          </a:solidFill>
        </p:spPr>
        <p:txBody>
          <a:bodyPr wrap="square">
            <a:spAutoFit/>
          </a:bodyPr>
          <a:lstStyle/>
          <a:p>
            <a:r>
              <a:rPr lang="en-US" altLang="zh-CN" sz="2200" b="1" dirty="0">
                <a:solidFill>
                  <a:schemeClr val="bg1"/>
                </a:solidFill>
                <a:latin typeface="Berlin Sans FB Demi" panose="020E0802020502020306" pitchFamily="34" charset="0"/>
              </a:rPr>
              <a:t>To begin with complimenting the audience</a:t>
            </a:r>
            <a:endParaRPr lang="en-US" altLang="zh-CN" sz="2200" b="1" dirty="0">
              <a:solidFill>
                <a:schemeClr val="bg1"/>
              </a:solidFill>
              <a:latin typeface="Berlin Sans FB Demi" panose="020E0802020502020306"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a:t>Pre-writing:</a:t>
            </a:r>
            <a:r>
              <a:rPr lang="zh-CN" altLang="en-US" dirty="0"/>
              <a:t> </a:t>
            </a:r>
            <a:r>
              <a:rPr lang="en-US" altLang="zh-CN" dirty="0"/>
              <a:t>Background</a:t>
            </a:r>
            <a:endParaRPr lang="zh-CN" altLang="en-US" dirty="0"/>
          </a:p>
        </p:txBody>
      </p:sp>
      <p:sp>
        <p:nvSpPr>
          <p:cNvPr id="14" name="文本框 13"/>
          <p:cNvSpPr txBox="1"/>
          <p:nvPr/>
        </p:nvSpPr>
        <p:spPr>
          <a:xfrm>
            <a:off x="741212" y="1168203"/>
            <a:ext cx="10297249" cy="625236"/>
          </a:xfrm>
          <a:prstGeom prst="rect">
            <a:avLst/>
          </a:prstGeom>
          <a:noFill/>
        </p:spPr>
        <p:txBody>
          <a:bodyPr wrap="square" rtlCol="0">
            <a:spAutoFit/>
          </a:bodyPr>
          <a:lstStyle/>
          <a:p>
            <a:pPr>
              <a:lnSpc>
                <a:spcPct val="120000"/>
              </a:lnSpc>
              <a:buClr>
                <a:schemeClr val="hlink"/>
              </a:buClr>
              <a:buSzPct val="60000"/>
            </a:pPr>
            <a:r>
              <a:rPr lang="en-US" altLang="zh-CN" sz="3200" b="1" dirty="0">
                <a:solidFill>
                  <a:schemeClr val="accent6"/>
                </a:solidFill>
                <a:latin typeface="Berlin Sans FB Demi" panose="020E0802020502020306" pitchFamily="34" charset="0"/>
                <a:cs typeface="Arial" panose="020B0604020202020204" pitchFamily="34" charset="0"/>
              </a:rPr>
              <a:t>Write a speech about China’s aid to other countries.</a:t>
            </a:r>
            <a:endParaRPr lang="en-US" altLang="zh-CN" sz="3200" b="1" dirty="0">
              <a:solidFill>
                <a:schemeClr val="accent6"/>
              </a:solidFill>
              <a:latin typeface="Berlin Sans FB Demi" panose="020E0802020502020306" pitchFamily="34" charset="0"/>
              <a:cs typeface="Arial" panose="020B0604020202020204" pitchFamily="34" charset="0"/>
            </a:endParaRPr>
          </a:p>
        </p:txBody>
      </p:sp>
      <p:pic>
        <p:nvPicPr>
          <p:cNvPr id="16" name="图片 15"/>
          <p:cNvPicPr>
            <a:picLocks noChangeAspect="1"/>
          </p:cNvPicPr>
          <p:nvPr/>
        </p:nvPicPr>
        <p:blipFill>
          <a:blip r:embed="rId1"/>
          <a:stretch>
            <a:fillRect/>
          </a:stretch>
        </p:blipFill>
        <p:spPr>
          <a:xfrm>
            <a:off x="1969205" y="2324452"/>
            <a:ext cx="7789864" cy="40199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a:t>Brainstorm for ideas</a:t>
            </a:r>
            <a:endParaRPr lang="zh-CN" altLang="en-US" dirty="0"/>
          </a:p>
        </p:txBody>
      </p:sp>
      <p:sp>
        <p:nvSpPr>
          <p:cNvPr id="5" name="文本框 4"/>
          <p:cNvSpPr txBox="1"/>
          <p:nvPr/>
        </p:nvSpPr>
        <p:spPr>
          <a:xfrm>
            <a:off x="451554" y="1221301"/>
            <a:ext cx="10069689" cy="492058"/>
          </a:xfrm>
          <a:prstGeom prst="rect">
            <a:avLst/>
          </a:prstGeom>
          <a:solidFill>
            <a:schemeClr val="accent6"/>
          </a:solidFill>
        </p:spPr>
        <p:txBody>
          <a:bodyPr wrap="square">
            <a:spAutoFit/>
          </a:bodyPr>
          <a:lstStyle/>
          <a:p>
            <a:pPr>
              <a:lnSpc>
                <a:spcPct val="120000"/>
              </a:lnSpc>
              <a:buClr>
                <a:schemeClr val="hlink"/>
              </a:buClr>
              <a:buSzPct val="60000"/>
            </a:pPr>
            <a:r>
              <a:rPr lang="en-US" altLang="zh-CN" sz="2400" b="1" dirty="0">
                <a:solidFill>
                  <a:schemeClr val="bg1"/>
                </a:solidFill>
                <a:latin typeface="Berlin Sans FB Demi" panose="020E0802020502020306" pitchFamily="34" charset="0"/>
                <a:cs typeface="Times New Roman" panose="02020603050405020304" pitchFamily="18" charset="0"/>
              </a:rPr>
              <a:t>In groups, brainstorm a list of possible causes that you could talk about.</a:t>
            </a:r>
            <a:endParaRPr lang="en-US" altLang="zh-CN" sz="2400" b="1" dirty="0">
              <a:solidFill>
                <a:schemeClr val="bg1"/>
              </a:solidFill>
              <a:latin typeface="Berlin Sans FB Demi" panose="020E0802020502020306" pitchFamily="34" charset="0"/>
              <a:cs typeface="Times New Roman" panose="02020603050405020304" pitchFamily="18" charset="0"/>
            </a:endParaRPr>
          </a:p>
        </p:txBody>
      </p:sp>
      <p:pic>
        <p:nvPicPr>
          <p:cNvPr id="6" name="图片 5" descr="bdbf54d45e83d8c75d6b722b43efb5c"/>
          <p:cNvPicPr>
            <a:picLocks noChangeAspect="1"/>
          </p:cNvPicPr>
          <p:nvPr/>
        </p:nvPicPr>
        <p:blipFill>
          <a:blip r:embed="rId1"/>
          <a:stretch>
            <a:fillRect/>
          </a:stretch>
        </p:blipFill>
        <p:spPr>
          <a:xfrm>
            <a:off x="7690191" y="2128978"/>
            <a:ext cx="3098580" cy="20471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图片 6" descr="e3eb56c0c15ab2fd684d95f9094e24e"/>
          <p:cNvPicPr>
            <a:picLocks noChangeAspect="1"/>
          </p:cNvPicPr>
          <p:nvPr/>
        </p:nvPicPr>
        <p:blipFill>
          <a:blip r:embed="rId2"/>
          <a:stretch>
            <a:fillRect/>
          </a:stretch>
        </p:blipFill>
        <p:spPr>
          <a:xfrm>
            <a:off x="7696828" y="4472475"/>
            <a:ext cx="3091943" cy="2058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5874" y="2128978"/>
            <a:ext cx="3081413" cy="20366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687" y="2118476"/>
            <a:ext cx="3068289" cy="20471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687" y="4442683"/>
            <a:ext cx="3036654" cy="20471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5874" y="4436771"/>
            <a:ext cx="3163004" cy="20471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a:t>While-writing: Design your draft</a:t>
            </a:r>
            <a:endParaRPr lang="zh-CN" altLang="en-US" dirty="0"/>
          </a:p>
        </p:txBody>
      </p:sp>
      <p:sp>
        <p:nvSpPr>
          <p:cNvPr id="4" name="文本框 3"/>
          <p:cNvSpPr txBox="1"/>
          <p:nvPr/>
        </p:nvSpPr>
        <p:spPr>
          <a:xfrm>
            <a:off x="838196" y="1931281"/>
            <a:ext cx="10157182" cy="3970318"/>
          </a:xfrm>
          <a:prstGeom prst="rect">
            <a:avLst/>
          </a:prstGeom>
          <a:solidFill>
            <a:schemeClr val="accent1">
              <a:alpha val="78000"/>
            </a:schemeClr>
          </a:solidFill>
          <a:ln>
            <a:solidFill>
              <a:schemeClr val="bg1"/>
            </a:solid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fontAlgn="base"/>
            <a:r>
              <a:rPr lang="en-US" altLang="zh-CN" sz="2800" b="1" strike="noStrike" noProof="1">
                <a:solidFill>
                  <a:srgbClr val="000000"/>
                </a:solidFill>
                <a:latin typeface="Berlin Sans FB Demi" panose="020E0802020502020306" pitchFamily="34" charset="0"/>
                <a:cs typeface="Berlin Sans FB Demi" panose="020E0802020502020306" pitchFamily="34" charset="0"/>
              </a:rPr>
              <a:t>China’s Aid to Other Countries</a:t>
            </a:r>
            <a:endParaRPr lang="en-US" altLang="zh-CN" sz="2800" b="1" strike="noStrike" noProof="1">
              <a:solidFill>
                <a:srgbClr val="000000"/>
              </a:solidFill>
              <a:latin typeface="Berlin Sans FB Demi" panose="020E0802020502020306" pitchFamily="34" charset="0"/>
              <a:cs typeface="Berlin Sans FB Demi" panose="020E0802020502020306" pitchFamily="34" charset="0"/>
            </a:endParaRPr>
          </a:p>
          <a:p>
            <a:pPr fontAlgn="base"/>
            <a:endParaRPr lang="en-US" altLang="zh-CN" sz="2800" b="1" noProof="1">
              <a:solidFill>
                <a:schemeClr val="bg1"/>
              </a:solidFill>
              <a:latin typeface="Berlin Sans FB Demi" panose="020E0802020502020306" pitchFamily="34" charset="0"/>
              <a:cs typeface="Berlin Sans FB Demi" panose="020E0802020502020306" pitchFamily="34" charset="0"/>
            </a:endParaRPr>
          </a:p>
          <a:p>
            <a:pPr fontAlgn="base"/>
            <a:r>
              <a:rPr lang="en-US" altLang="zh-CN" sz="2800" b="1" noProof="1">
                <a:solidFill>
                  <a:srgbClr val="000000"/>
                </a:solidFill>
                <a:latin typeface="Berlin Sans FB Demi" panose="020E0802020502020306" pitchFamily="34" charset="0"/>
                <a:cs typeface="Berlin Sans FB Demi" panose="020E0802020502020306" pitchFamily="34" charset="0"/>
              </a:rPr>
              <a:t>Topic of the speech</a:t>
            </a:r>
            <a:r>
              <a:rPr lang="zh-CN" altLang="en-US" sz="2800" b="1" noProof="1">
                <a:solidFill>
                  <a:srgbClr val="000000"/>
                </a:solidFill>
                <a:latin typeface="Berlin Sans FB Demi" panose="020E0802020502020306" pitchFamily="34" charset="0"/>
                <a:cs typeface="Berlin Sans FB Demi" panose="020E0802020502020306" pitchFamily="34" charset="0"/>
              </a:rPr>
              <a:t>：</a:t>
            </a:r>
            <a:endParaRPr lang="en-US" altLang="zh-CN" sz="2800" b="1" noProof="1">
              <a:solidFill>
                <a:srgbClr val="000000"/>
              </a:solidFill>
              <a:latin typeface="Berlin Sans FB Demi" panose="020E0802020502020306" pitchFamily="34" charset="0"/>
              <a:cs typeface="Berlin Sans FB Demi" panose="020E0802020502020306" pitchFamily="34" charset="0"/>
            </a:endParaRPr>
          </a:p>
          <a:p>
            <a:pPr fontAlgn="base"/>
            <a:r>
              <a:rPr lang="en-US" altLang="zh-CN" sz="2800" b="1" noProof="1">
                <a:solidFill>
                  <a:srgbClr val="000000"/>
                </a:solidFill>
                <a:latin typeface="Berlin Sans FB Demi" panose="020E0802020502020306" pitchFamily="34" charset="0"/>
                <a:cs typeface="Berlin Sans FB Demi" panose="020E0802020502020306" pitchFamily="34" charset="0"/>
              </a:rPr>
              <a:t>Rhetorical question:</a:t>
            </a:r>
            <a:endParaRPr lang="en-US" altLang="zh-CN" sz="2800" b="1" noProof="1">
              <a:solidFill>
                <a:srgbClr val="000000"/>
              </a:solidFill>
              <a:latin typeface="Berlin Sans FB Demi" panose="020E0802020502020306" pitchFamily="34" charset="0"/>
              <a:cs typeface="Berlin Sans FB Demi" panose="020E0802020502020306" pitchFamily="34" charset="0"/>
            </a:endParaRPr>
          </a:p>
          <a:p>
            <a:pPr fontAlgn="base"/>
            <a:r>
              <a:rPr lang="en-US" altLang="zh-CN" sz="2800" b="1" noProof="1">
                <a:solidFill>
                  <a:srgbClr val="000000"/>
                </a:solidFill>
                <a:latin typeface="Berlin Sans FB Demi" panose="020E0802020502020306" pitchFamily="34" charset="0"/>
                <a:cs typeface="Berlin Sans FB Demi" panose="020E0802020502020306" pitchFamily="34" charset="0"/>
              </a:rPr>
              <a:t>Answer to the question:  (Personal connection)</a:t>
            </a:r>
            <a:endParaRPr lang="en-US" altLang="zh-CN" sz="2800" b="1" noProof="1">
              <a:solidFill>
                <a:srgbClr val="000000"/>
              </a:solidFill>
              <a:latin typeface="Berlin Sans FB Demi" panose="020E0802020502020306" pitchFamily="34" charset="0"/>
              <a:cs typeface="Berlin Sans FB Demi" panose="020E0802020502020306" pitchFamily="34" charset="0"/>
            </a:endParaRPr>
          </a:p>
          <a:p>
            <a:pPr fontAlgn="base"/>
            <a:r>
              <a:rPr lang="en-US" altLang="zh-CN" sz="2800" b="1" noProof="1">
                <a:solidFill>
                  <a:srgbClr val="000000"/>
                </a:solidFill>
                <a:latin typeface="Berlin Sans FB Demi" panose="020E0802020502020306" pitchFamily="34" charset="0"/>
                <a:cs typeface="Berlin Sans FB Demi" panose="020E0802020502020306" pitchFamily="34" charset="0"/>
              </a:rPr>
              <a:t>                                            (A personal story)</a:t>
            </a:r>
            <a:endParaRPr lang="en-US" altLang="zh-CN" sz="2800" b="1" noProof="1">
              <a:solidFill>
                <a:srgbClr val="000000"/>
              </a:solidFill>
              <a:latin typeface="Berlin Sans FB Demi" panose="020E0802020502020306" pitchFamily="34" charset="0"/>
              <a:cs typeface="Berlin Sans FB Demi" panose="020E0802020502020306" pitchFamily="34" charset="0"/>
            </a:endParaRPr>
          </a:p>
          <a:p>
            <a:pPr fontAlgn="base"/>
            <a:r>
              <a:rPr lang="en-US" altLang="zh-CN" sz="2800" b="1" noProof="1">
                <a:solidFill>
                  <a:srgbClr val="000000"/>
                </a:solidFill>
                <a:latin typeface="Berlin Sans FB Demi" panose="020E0802020502020306" pitchFamily="34" charset="0"/>
                <a:cs typeface="Berlin Sans FB Demi" panose="020E0802020502020306" pitchFamily="34" charset="0"/>
              </a:rPr>
              <a:t>                                            (Your own opinion)</a:t>
            </a:r>
            <a:endParaRPr lang="en-US" altLang="zh-CN" sz="2800" b="1" noProof="1">
              <a:solidFill>
                <a:srgbClr val="000000"/>
              </a:solidFill>
              <a:latin typeface="Berlin Sans FB Demi" panose="020E0802020502020306" pitchFamily="34" charset="0"/>
              <a:cs typeface="Berlin Sans FB Demi" panose="020E0802020502020306" pitchFamily="34" charset="0"/>
            </a:endParaRPr>
          </a:p>
          <a:p>
            <a:pPr fontAlgn="base"/>
            <a:r>
              <a:rPr lang="en-US" altLang="zh-CN" sz="2800" b="1" noProof="1">
                <a:solidFill>
                  <a:srgbClr val="000000"/>
                </a:solidFill>
                <a:latin typeface="Berlin Sans FB Demi" panose="020E0802020502020306" pitchFamily="34" charset="0"/>
                <a:cs typeface="Berlin Sans FB Demi" panose="020E0802020502020306" pitchFamily="34" charset="0"/>
              </a:rPr>
              <a:t>Ending:  (Actions to take)</a:t>
            </a:r>
            <a:endParaRPr lang="en-US" altLang="zh-CN" sz="2800" b="1" strike="noStrike" noProof="1">
              <a:solidFill>
                <a:srgbClr val="000000"/>
              </a:solidFill>
              <a:latin typeface="Berlin Sans FB Demi" panose="020E0802020502020306" pitchFamily="34" charset="0"/>
              <a:cs typeface="Berlin Sans FB Demi" panose="020E0802020502020306" pitchFamily="34" charset="0"/>
            </a:endParaRPr>
          </a:p>
          <a:p>
            <a:pPr algn="ctr" fontAlgn="base"/>
            <a:endParaRPr lang="en-US" altLang="zh-CN" sz="2800" b="1" noProof="1">
              <a:solidFill>
                <a:schemeClr val="bg1"/>
              </a:solidFill>
              <a:latin typeface="Berlin Sans FB Demi" panose="020E0802020502020306" pitchFamily="34" charset="0"/>
              <a:cs typeface="Berlin Sans FB Demi" panose="020E0802020502020306" pitchFamily="34" charset="0"/>
            </a:endParaRPr>
          </a:p>
        </p:txBody>
      </p:sp>
      <p:cxnSp>
        <p:nvCxnSpPr>
          <p:cNvPr id="6" name="直接连接符 5"/>
          <p:cNvCxnSpPr/>
          <p:nvPr/>
        </p:nvCxnSpPr>
        <p:spPr>
          <a:xfrm>
            <a:off x="4165600" y="3206044"/>
            <a:ext cx="4967111"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165600" y="3674532"/>
            <a:ext cx="4967111"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690533" y="4103511"/>
            <a:ext cx="4967111"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690533" y="4532488"/>
            <a:ext cx="4967111"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690533" y="4938889"/>
            <a:ext cx="4967111"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206977" y="5424310"/>
            <a:ext cx="4967111"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a:t>While-writing: Assessment</a:t>
            </a:r>
            <a:endParaRPr lang="zh-CN" altLang="en-US" dirty="0"/>
          </a:p>
        </p:txBody>
      </p:sp>
      <p:graphicFrame>
        <p:nvGraphicFramePr>
          <p:cNvPr id="4" name="表格 3"/>
          <p:cNvGraphicFramePr>
            <a:graphicFrameLocks noGrp="1"/>
          </p:cNvGraphicFramePr>
          <p:nvPr/>
        </p:nvGraphicFramePr>
        <p:xfrm>
          <a:off x="356701" y="1929502"/>
          <a:ext cx="11263212" cy="4362424"/>
        </p:xfrm>
        <a:graphic>
          <a:graphicData uri="http://schemas.openxmlformats.org/drawingml/2006/table">
            <a:tbl>
              <a:tblPr firstRow="1" bandRow="1">
                <a:tableStyleId>{073A0DAA-6AF3-43AB-8588-CEC1D06C72B9}</a:tableStyleId>
              </a:tblPr>
              <a:tblGrid>
                <a:gridCol w="1776046"/>
                <a:gridCol w="5387590"/>
                <a:gridCol w="1508135"/>
                <a:gridCol w="1036843"/>
                <a:gridCol w="1554598"/>
              </a:tblGrid>
              <a:tr h="52877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b="1" dirty="0">
                          <a:latin typeface="Malgun Gothic" panose="020B0503020000020004" pitchFamily="34" charset="-127"/>
                          <a:ea typeface="Malgun Gothic" panose="020B0503020000020004" pitchFamily="34" charset="-127"/>
                          <a:cs typeface="Calibri" panose="020F0502020204030204" charset="0"/>
                        </a:rPr>
                        <a:t>Checklists</a:t>
                      </a:r>
                      <a:endParaRPr lang="en-US" altLang="zh-CN" sz="2000" b="1" dirty="0">
                        <a:latin typeface="Malgun Gothic" panose="020B0503020000020004" pitchFamily="34" charset="-127"/>
                        <a:ea typeface="Malgun Gothic" panose="020B0503020000020004" pitchFamily="34" charset="-127"/>
                        <a:cs typeface="Calibri" panose="020F0502020204030204" charset="0"/>
                      </a:endParaRPr>
                    </a:p>
                  </a:txBody>
                  <a:tcPr/>
                </a:tc>
                <a:tc hMerge="1">
                  <a:tcPr/>
                </a:tc>
                <a:tc>
                  <a:txBody>
                    <a:bodyPr/>
                    <a:lstStyle/>
                    <a:p>
                      <a:pPr algn="ctr"/>
                      <a:r>
                        <a:rPr lang="en-US" altLang="zh-CN" sz="2000" b="1" dirty="0">
                          <a:latin typeface="Malgun Gothic" panose="020B0503020000020004" pitchFamily="34" charset="-127"/>
                          <a:ea typeface="Malgun Gothic" panose="020B0503020000020004" pitchFamily="34" charset="-127"/>
                        </a:rPr>
                        <a:t>Excellent </a:t>
                      </a:r>
                      <a:endParaRPr lang="zh-CN" altLang="en-US" sz="2000" b="1" dirty="0">
                        <a:latin typeface="Malgun Gothic" panose="020B0503020000020004" pitchFamily="34" charset="-127"/>
                        <a:ea typeface="Malgun Gothic" panose="020B0503020000020004" pitchFamily="34" charset="-127"/>
                      </a:endParaRPr>
                    </a:p>
                  </a:txBody>
                  <a:tcPr/>
                </a:tc>
                <a:tc>
                  <a:txBody>
                    <a:bodyPr/>
                    <a:lstStyle/>
                    <a:p>
                      <a:pPr algn="ctr"/>
                      <a:r>
                        <a:rPr lang="en-US" altLang="zh-CN" sz="2000" b="1" dirty="0">
                          <a:latin typeface="Malgun Gothic" panose="020B0503020000020004" pitchFamily="34" charset="-127"/>
                          <a:ea typeface="Malgun Gothic" panose="020B0503020000020004" pitchFamily="34" charset="-127"/>
                        </a:rPr>
                        <a:t>Good</a:t>
                      </a:r>
                      <a:endParaRPr lang="zh-CN" altLang="en-US" sz="2000" b="1" dirty="0">
                        <a:latin typeface="Malgun Gothic" panose="020B0503020000020004" pitchFamily="34" charset="-127"/>
                        <a:ea typeface="Malgun Gothic" panose="020B0503020000020004" pitchFamily="34" charset="-127"/>
                      </a:endParaRPr>
                    </a:p>
                  </a:txBody>
                  <a:tcPr/>
                </a:tc>
                <a:tc>
                  <a:txBody>
                    <a:bodyPr/>
                    <a:lstStyle/>
                    <a:p>
                      <a:pPr algn="ctr"/>
                      <a:r>
                        <a:rPr lang="en-US" altLang="zh-CN" sz="2000" b="1" dirty="0">
                          <a:latin typeface="Malgun Gothic" panose="020B0503020000020004" pitchFamily="34" charset="-127"/>
                          <a:ea typeface="Malgun Gothic" panose="020B0503020000020004" pitchFamily="34" charset="-127"/>
                        </a:rPr>
                        <a:t>Average </a:t>
                      </a:r>
                      <a:endParaRPr lang="zh-CN" altLang="en-US" sz="2000" b="1" dirty="0">
                        <a:latin typeface="Malgun Gothic" panose="020B0503020000020004" pitchFamily="34" charset="-127"/>
                        <a:ea typeface="Malgun Gothic" panose="020B0503020000020004" pitchFamily="34" charset="-127"/>
                      </a:endParaRPr>
                    </a:p>
                  </a:txBody>
                  <a:tcPr/>
                </a:tc>
              </a:tr>
              <a:tr h="2311335">
                <a:tc>
                  <a:txBody>
                    <a:bodyPr/>
                    <a:lstStyle/>
                    <a:p>
                      <a:pPr algn="ctr"/>
                      <a:endParaRPr lang="en-US" altLang="zh-CN" sz="2000" b="1" dirty="0">
                        <a:solidFill>
                          <a:srgbClr val="000000"/>
                        </a:solidFill>
                        <a:latin typeface="Malgun Gothic" panose="020B0503020000020004" pitchFamily="34" charset="-127"/>
                        <a:ea typeface="Malgun Gothic" panose="020B0503020000020004" pitchFamily="34" charset="-127"/>
                      </a:endParaRPr>
                    </a:p>
                    <a:p>
                      <a:pPr algn="ctr"/>
                      <a:r>
                        <a:rPr lang="en-US" altLang="zh-CN" sz="2000" b="1" dirty="0">
                          <a:solidFill>
                            <a:srgbClr val="000000"/>
                          </a:solidFill>
                          <a:latin typeface="Malgun Gothic" panose="020B0503020000020004" pitchFamily="34" charset="-127"/>
                          <a:ea typeface="Malgun Gothic" panose="020B0503020000020004" pitchFamily="34" charset="-127"/>
                        </a:rPr>
                        <a:t>Structure </a:t>
                      </a:r>
                      <a:endParaRPr lang="en-US" altLang="zh-CN" sz="2000" b="1" dirty="0">
                        <a:solidFill>
                          <a:srgbClr val="000000"/>
                        </a:solidFill>
                        <a:latin typeface="Malgun Gothic" panose="020B0503020000020004" pitchFamily="34" charset="-127"/>
                        <a:ea typeface="Malgun Gothic" panose="020B0503020000020004" pitchFamily="34" charset="-127"/>
                      </a:endParaRPr>
                    </a:p>
                    <a:p>
                      <a:pPr algn="ctr"/>
                      <a:r>
                        <a:rPr lang="en-US" altLang="zh-CN" sz="2000" b="1" dirty="0">
                          <a:solidFill>
                            <a:srgbClr val="000000"/>
                          </a:solidFill>
                          <a:latin typeface="Malgun Gothic" panose="020B0503020000020004" pitchFamily="34" charset="-127"/>
                          <a:ea typeface="Malgun Gothic" panose="020B0503020000020004" pitchFamily="34" charset="-127"/>
                        </a:rPr>
                        <a:t>&amp; </a:t>
                      </a:r>
                      <a:endParaRPr lang="en-US" altLang="zh-CN" sz="2000" b="1" dirty="0">
                        <a:solidFill>
                          <a:srgbClr val="000000"/>
                        </a:solidFill>
                        <a:latin typeface="Malgun Gothic" panose="020B0503020000020004" pitchFamily="34" charset="-127"/>
                        <a:ea typeface="Malgun Gothic" panose="020B0503020000020004" pitchFamily="34" charset="-127"/>
                      </a:endParaRPr>
                    </a:p>
                    <a:p>
                      <a:pPr algn="ctr"/>
                      <a:r>
                        <a:rPr lang="en-US" altLang="zh-CN" sz="2000" b="1" dirty="0">
                          <a:solidFill>
                            <a:srgbClr val="000000"/>
                          </a:solidFill>
                          <a:latin typeface="Malgun Gothic" panose="020B0503020000020004" pitchFamily="34" charset="-127"/>
                          <a:ea typeface="Malgun Gothic" panose="020B0503020000020004" pitchFamily="34" charset="-127"/>
                        </a:rPr>
                        <a:t>Content</a:t>
                      </a:r>
                      <a:endParaRPr lang="zh-CN" altLang="en-US" sz="2000" b="1" dirty="0">
                        <a:solidFill>
                          <a:srgbClr val="000000"/>
                        </a:solidFill>
                        <a:latin typeface="Malgun Gothic" panose="020B0503020000020004" pitchFamily="34" charset="-127"/>
                        <a:ea typeface="Malgun Gothic" panose="020B0503020000020004" pitchFamily="34" charset="-127"/>
                      </a:endParaRPr>
                    </a:p>
                  </a:txBody>
                  <a:tcPr/>
                </a:tc>
                <a:tc>
                  <a:txBody>
                    <a:bodyPr/>
                    <a:lstStyle/>
                    <a:p>
                      <a:pPr marL="285750" indent="-285750" algn="l">
                        <a:buFont typeface="Wingdings" panose="05000000000000000000" pitchFamily="2" charset="2"/>
                        <a:buChar char="ü"/>
                      </a:pPr>
                      <a:r>
                        <a:rPr lang="en-US" altLang="zh-CN" sz="2000" b="1" kern="1200" dirty="0">
                          <a:solidFill>
                            <a:srgbClr val="000000"/>
                          </a:solidFill>
                          <a:latin typeface="Malgun Gothic" panose="020B0503020000020004" pitchFamily="34" charset="-127"/>
                          <a:ea typeface="Malgun Gothic" panose="020B0503020000020004" pitchFamily="34" charset="-127"/>
                          <a:cs typeface="+mn-cs"/>
                        </a:rPr>
                        <a:t>Is the speech complete? (TCT)</a:t>
                      </a:r>
                      <a:endParaRPr lang="en-US" altLang="zh-CN" sz="2000" b="1" kern="1200" dirty="0">
                        <a:solidFill>
                          <a:srgbClr val="000000"/>
                        </a:solidFill>
                        <a:latin typeface="Malgun Gothic" panose="020B0503020000020004" pitchFamily="34" charset="-127"/>
                        <a:ea typeface="Malgun Gothic" panose="020B0503020000020004" pitchFamily="34" charset="-127"/>
                        <a:cs typeface="+mn-cs"/>
                      </a:endParaRPr>
                    </a:p>
                    <a:p>
                      <a:pPr marL="285750" indent="-285750" algn="l">
                        <a:buFont typeface="Wingdings" panose="05000000000000000000" pitchFamily="2" charset="2"/>
                        <a:buChar char="ü"/>
                      </a:pPr>
                      <a:r>
                        <a:rPr lang="en-US" altLang="zh-CN" sz="2000" b="1" kern="1200" dirty="0">
                          <a:solidFill>
                            <a:srgbClr val="000000"/>
                          </a:solidFill>
                          <a:latin typeface="Malgun Gothic" panose="020B0503020000020004" pitchFamily="34" charset="-127"/>
                          <a:ea typeface="Malgun Gothic" panose="020B0503020000020004" pitchFamily="34" charset="-127"/>
                          <a:cs typeface="+mn-cs"/>
                        </a:rPr>
                        <a:t>Do you have a personal connection with the cause?</a:t>
                      </a:r>
                      <a:endParaRPr lang="en-US" altLang="zh-CN" sz="2000" b="1" kern="1200" dirty="0">
                        <a:solidFill>
                          <a:srgbClr val="000000"/>
                        </a:solidFill>
                        <a:latin typeface="Malgun Gothic" panose="020B0503020000020004" pitchFamily="34" charset="-127"/>
                        <a:ea typeface="Malgun Gothic" panose="020B0503020000020004" pitchFamily="34" charset="-127"/>
                        <a:cs typeface="+mn-cs"/>
                      </a:endParaRPr>
                    </a:p>
                    <a:p>
                      <a:pPr marL="285750" indent="-285750" algn="l">
                        <a:buFont typeface="Wingdings" panose="05000000000000000000" pitchFamily="2" charset="2"/>
                        <a:buChar char="ü"/>
                      </a:pPr>
                      <a:r>
                        <a:rPr lang="en-US" altLang="zh-CN" sz="2000" b="1" kern="1200" dirty="0">
                          <a:solidFill>
                            <a:srgbClr val="000000"/>
                          </a:solidFill>
                          <a:latin typeface="Malgun Gothic" panose="020B0503020000020004" pitchFamily="34" charset="-127"/>
                          <a:ea typeface="Malgun Gothic" panose="020B0503020000020004" pitchFamily="34" charset="-127"/>
                          <a:cs typeface="+mn-cs"/>
                        </a:rPr>
                        <a:t>Are there any personal stories/examples/citations/data … you tell in relation to that cause?</a:t>
                      </a:r>
                      <a:endParaRPr lang="en-US" altLang="zh-CN" sz="2000" b="1" kern="1200" dirty="0">
                        <a:solidFill>
                          <a:srgbClr val="000000"/>
                        </a:solidFill>
                        <a:latin typeface="Malgun Gothic" panose="020B0503020000020004" pitchFamily="34" charset="-127"/>
                        <a:ea typeface="Malgun Gothic" panose="020B0503020000020004" pitchFamily="34" charset="-127"/>
                        <a:cs typeface="+mn-cs"/>
                      </a:endParaRPr>
                    </a:p>
                    <a:p>
                      <a:pPr marL="285750" indent="-285750" algn="l">
                        <a:buFont typeface="Wingdings" panose="05000000000000000000" pitchFamily="2" charset="2"/>
                        <a:buChar char="ü"/>
                      </a:pPr>
                      <a:r>
                        <a:rPr lang="en-US" altLang="zh-CN" sz="2000" b="1" kern="1200" dirty="0">
                          <a:solidFill>
                            <a:srgbClr val="000000"/>
                          </a:solidFill>
                          <a:latin typeface="Malgun Gothic" panose="020B0503020000020004" pitchFamily="34" charset="-127"/>
                          <a:ea typeface="Malgun Gothic" panose="020B0503020000020004" pitchFamily="34" charset="-127"/>
                          <a:cs typeface="+mn-cs"/>
                        </a:rPr>
                        <a:t>Are there </a:t>
                      </a:r>
                      <a:r>
                        <a:rPr lang="en-US" altLang="zh-CN" sz="2000" b="1" kern="1200">
                          <a:solidFill>
                            <a:srgbClr val="000000"/>
                          </a:solidFill>
                          <a:latin typeface="Malgun Gothic" panose="020B0503020000020004" pitchFamily="34" charset="-127"/>
                          <a:ea typeface="Malgun Gothic" panose="020B0503020000020004" pitchFamily="34" charset="-127"/>
                          <a:cs typeface="+mn-cs"/>
                        </a:rPr>
                        <a:t>any actions </a:t>
                      </a:r>
                      <a:r>
                        <a:rPr lang="en-US" altLang="zh-CN" sz="2000" b="1" kern="1200" dirty="0">
                          <a:solidFill>
                            <a:srgbClr val="000000"/>
                          </a:solidFill>
                          <a:latin typeface="Malgun Gothic" panose="020B0503020000020004" pitchFamily="34" charset="-127"/>
                          <a:ea typeface="Malgun Gothic" panose="020B0503020000020004" pitchFamily="34" charset="-127"/>
                          <a:cs typeface="+mn-cs"/>
                        </a:rPr>
                        <a:t>you want people to take as a result of your speech?</a:t>
                      </a:r>
                      <a:endParaRPr lang="en-US" altLang="zh-CN" sz="2000" b="1" kern="1200" dirty="0">
                        <a:solidFill>
                          <a:srgbClr val="000000"/>
                        </a:solidFill>
                        <a:latin typeface="Malgun Gothic" panose="020B0503020000020004" pitchFamily="34" charset="-127"/>
                        <a:ea typeface="Malgun Gothic" panose="020B0503020000020004" pitchFamily="34" charset="-127"/>
                        <a:cs typeface="+mn-cs"/>
                      </a:endParaRPr>
                    </a:p>
                  </a:txBody>
                  <a:tcPr/>
                </a:tc>
                <a:tc>
                  <a:txBody>
                    <a:bodyPr/>
                    <a:lstStyle/>
                    <a:p>
                      <a:pPr algn="ctr"/>
                      <a:endParaRPr lang="zh-CN" altLang="en-US" sz="2000" b="1" dirty="0">
                        <a:latin typeface="Malgun Gothic" panose="020B0503020000020004" pitchFamily="34" charset="-127"/>
                        <a:ea typeface="Malgun Gothic" panose="020B0503020000020004" pitchFamily="34" charset="-127"/>
                      </a:endParaRPr>
                    </a:p>
                  </a:txBody>
                  <a:tcPr/>
                </a:tc>
                <a:tc>
                  <a:txBody>
                    <a:bodyPr/>
                    <a:lstStyle/>
                    <a:p>
                      <a:pPr algn="ctr"/>
                      <a:endParaRPr lang="zh-CN" altLang="en-US" sz="2000" b="1" dirty="0">
                        <a:latin typeface="Malgun Gothic" panose="020B0503020000020004" pitchFamily="34" charset="-127"/>
                        <a:ea typeface="Malgun Gothic" panose="020B0503020000020004" pitchFamily="34" charset="-127"/>
                      </a:endParaRPr>
                    </a:p>
                  </a:txBody>
                  <a:tcPr/>
                </a:tc>
                <a:tc>
                  <a:txBody>
                    <a:bodyPr/>
                    <a:lstStyle/>
                    <a:p>
                      <a:pPr algn="ctr"/>
                      <a:endParaRPr lang="zh-CN" altLang="en-US" sz="2000" b="1" dirty="0">
                        <a:latin typeface="Malgun Gothic" panose="020B0503020000020004" pitchFamily="34" charset="-127"/>
                        <a:ea typeface="Malgun Gothic" panose="020B0503020000020004" pitchFamily="34" charset="-127"/>
                      </a:endParaRPr>
                    </a:p>
                  </a:txBody>
                  <a:tcPr/>
                </a:tc>
              </a:tr>
              <a:tr h="1303814">
                <a:tc>
                  <a:txBody>
                    <a:bodyPr/>
                    <a:lstStyle/>
                    <a:p>
                      <a:pPr algn="ctr"/>
                      <a:endParaRPr lang="en-US" altLang="zh-CN" sz="2000" b="1" kern="1200" dirty="0">
                        <a:solidFill>
                          <a:srgbClr val="000000"/>
                        </a:solidFill>
                        <a:latin typeface="Malgun Gothic" panose="020B0503020000020004" pitchFamily="34" charset="-127"/>
                        <a:ea typeface="Malgun Gothic" panose="020B0503020000020004" pitchFamily="34" charset="-127"/>
                        <a:cs typeface="+mn-cs"/>
                      </a:endParaRPr>
                    </a:p>
                    <a:p>
                      <a:pPr algn="ctr"/>
                      <a:r>
                        <a:rPr lang="en-US" altLang="zh-CN" sz="2000" b="1" kern="1200" dirty="0">
                          <a:solidFill>
                            <a:srgbClr val="000000"/>
                          </a:solidFill>
                          <a:latin typeface="Malgun Gothic" panose="020B0503020000020004" pitchFamily="34" charset="-127"/>
                          <a:ea typeface="Malgun Gothic" panose="020B0503020000020004" pitchFamily="34" charset="-127"/>
                          <a:cs typeface="+mn-cs"/>
                        </a:rPr>
                        <a:t>Language</a:t>
                      </a:r>
                      <a:endParaRPr lang="zh-CN" altLang="en-US" sz="2000" b="1" kern="1200" dirty="0">
                        <a:solidFill>
                          <a:srgbClr val="000000"/>
                        </a:solidFill>
                        <a:latin typeface="Malgun Gothic" panose="020B0503020000020004" pitchFamily="34" charset="-127"/>
                        <a:ea typeface="Malgun Gothic" panose="020B0503020000020004" pitchFamily="34" charset="-127"/>
                        <a:cs typeface="+mn-cs"/>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defRPr/>
                      </a:pPr>
                      <a:r>
                        <a:rPr lang="en-US" altLang="zh-CN" sz="2000" b="1" kern="1200" noProof="1">
                          <a:solidFill>
                            <a:srgbClr val="000000"/>
                          </a:solidFill>
                          <a:latin typeface="Malgun Gothic" panose="020B0503020000020004" pitchFamily="34" charset="-127"/>
                          <a:ea typeface="Malgun Gothic" panose="020B0503020000020004" pitchFamily="34" charset="-127"/>
                          <a:cs typeface="+mn-cs"/>
                        </a:rPr>
                        <a:t>Grammar, Punctuation</a:t>
                      </a:r>
                      <a:r>
                        <a:rPr lang="en-US" altLang="zh-CN" sz="2000" b="1" kern="1200" baseline="0" noProof="1">
                          <a:solidFill>
                            <a:srgbClr val="000000"/>
                          </a:solidFill>
                          <a:latin typeface="Malgun Gothic" panose="020B0503020000020004" pitchFamily="34" charset="-127"/>
                          <a:ea typeface="Malgun Gothic" panose="020B0503020000020004" pitchFamily="34" charset="-127"/>
                          <a:cs typeface="+mn-cs"/>
                        </a:rPr>
                        <a:t>, </a:t>
                      </a:r>
                      <a:r>
                        <a:rPr lang="en-US" altLang="zh-CN" sz="2000" b="1" kern="1200" noProof="1">
                          <a:solidFill>
                            <a:srgbClr val="000000"/>
                          </a:solidFill>
                          <a:latin typeface="Malgun Gothic" panose="020B0503020000020004" pitchFamily="34" charset="-127"/>
                          <a:ea typeface="Malgun Gothic" panose="020B0503020000020004" pitchFamily="34" charset="-127"/>
                          <a:cs typeface="+mn-cs"/>
                        </a:rPr>
                        <a:t>Spelling</a:t>
                      </a:r>
                      <a:endParaRPr lang="en-US" altLang="zh-CN" sz="2000" b="1" kern="1200" noProof="1">
                        <a:solidFill>
                          <a:srgbClr val="000000"/>
                        </a:solidFill>
                        <a:latin typeface="Malgun Gothic" panose="020B0503020000020004" pitchFamily="34" charset="-127"/>
                        <a:ea typeface="Malgun Gothic" panose="020B0503020000020004" pitchFamily="34" charset="-127"/>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defRPr/>
                      </a:pPr>
                      <a:r>
                        <a:rPr lang="en-US" altLang="zh-CN" sz="2000" b="1" kern="1200" noProof="1">
                          <a:solidFill>
                            <a:srgbClr val="000000"/>
                          </a:solidFill>
                          <a:latin typeface="Malgun Gothic" panose="020B0503020000020004" pitchFamily="34" charset="-127"/>
                          <a:ea typeface="Malgun Gothic" panose="020B0503020000020004" pitchFamily="34" charset="-127"/>
                          <a:cs typeface="+mn-cs"/>
                        </a:rPr>
                        <a:t>Advanced vocabulary and sentence patterns</a:t>
                      </a:r>
                      <a:endParaRPr lang="en-US" altLang="zh-CN" sz="2000" b="1" kern="1200" noProof="1">
                        <a:solidFill>
                          <a:srgbClr val="000000"/>
                        </a:solidFill>
                        <a:latin typeface="Malgun Gothic" panose="020B0503020000020004" pitchFamily="34" charset="-127"/>
                        <a:ea typeface="Malgun Gothic" panose="020B0503020000020004" pitchFamily="34" charset="-127"/>
                        <a:cs typeface="+mn-cs"/>
                      </a:endParaRPr>
                    </a:p>
                  </a:txBody>
                  <a:tcPr/>
                </a:tc>
                <a:tc>
                  <a:txBody>
                    <a:bodyPr/>
                    <a:lstStyle/>
                    <a:p>
                      <a:pPr algn="ctr"/>
                      <a:endParaRPr lang="zh-CN" altLang="en-US" sz="2000" b="1" dirty="0">
                        <a:latin typeface="Malgun Gothic" panose="020B0503020000020004" pitchFamily="34" charset="-127"/>
                        <a:ea typeface="Malgun Gothic" panose="020B0503020000020004" pitchFamily="34" charset="-127"/>
                      </a:endParaRPr>
                    </a:p>
                  </a:txBody>
                  <a:tcPr/>
                </a:tc>
                <a:tc>
                  <a:txBody>
                    <a:bodyPr/>
                    <a:lstStyle/>
                    <a:p>
                      <a:pPr algn="ctr"/>
                      <a:endParaRPr lang="zh-CN" altLang="en-US" sz="2000" b="1" dirty="0">
                        <a:latin typeface="Malgun Gothic" panose="020B0503020000020004" pitchFamily="34" charset="-127"/>
                        <a:ea typeface="Malgun Gothic" panose="020B0503020000020004" pitchFamily="34" charset="-127"/>
                      </a:endParaRPr>
                    </a:p>
                  </a:txBody>
                  <a:tcPr/>
                </a:tc>
                <a:tc>
                  <a:txBody>
                    <a:bodyPr/>
                    <a:lstStyle/>
                    <a:p>
                      <a:pPr algn="ctr"/>
                      <a:endParaRPr lang="zh-CN" altLang="en-US" sz="2000" b="1" dirty="0">
                        <a:latin typeface="Malgun Gothic" panose="020B0503020000020004" pitchFamily="34" charset="-127"/>
                        <a:ea typeface="Malgun Gothic" panose="020B0503020000020004" pitchFamily="34" charset="-127"/>
                      </a:endParaRPr>
                    </a:p>
                  </a:txBody>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a:t>Post-writing: Share your speech</a:t>
            </a:r>
            <a:endParaRPr lang="zh-CN" altLang="en-US" dirty="0"/>
          </a:p>
        </p:txBody>
      </p:sp>
      <p:sp>
        <p:nvSpPr>
          <p:cNvPr id="4" name="文本框 3"/>
          <p:cNvSpPr txBox="1"/>
          <p:nvPr/>
        </p:nvSpPr>
        <p:spPr>
          <a:xfrm>
            <a:off x="741212" y="1027526"/>
            <a:ext cx="10297249" cy="1216167"/>
          </a:xfrm>
          <a:prstGeom prst="rect">
            <a:avLst/>
          </a:prstGeom>
          <a:noFill/>
        </p:spPr>
        <p:txBody>
          <a:bodyPr wrap="square" rtlCol="0">
            <a:spAutoFit/>
          </a:bodyPr>
          <a:lstStyle/>
          <a:p>
            <a:pPr>
              <a:lnSpc>
                <a:spcPct val="120000"/>
              </a:lnSpc>
              <a:buClr>
                <a:schemeClr val="hlink"/>
              </a:buClr>
              <a:buSzPct val="60000"/>
            </a:pPr>
            <a:r>
              <a:rPr lang="en-US" altLang="zh-CN" sz="3200" b="1" dirty="0">
                <a:solidFill>
                  <a:schemeClr val="accent6"/>
                </a:solidFill>
                <a:latin typeface="Berlin Sans FB Demi" panose="020E0802020502020306" pitchFamily="34" charset="0"/>
                <a:cs typeface="Arial" panose="020B0604020202020204" pitchFamily="34" charset="0"/>
              </a:rPr>
              <a:t>Organize the min-contest in your class and share your speech orally. </a:t>
            </a:r>
            <a:endParaRPr lang="en-US" altLang="zh-CN" sz="3200" b="1" dirty="0">
              <a:solidFill>
                <a:schemeClr val="accent6"/>
              </a:solidFill>
              <a:latin typeface="Berlin Sans FB Demi" panose="020E0802020502020306" pitchFamily="34" charset="0"/>
              <a:cs typeface="Arial" panose="020B0604020202020204" pitchFamily="34" charset="0"/>
            </a:endParaRPr>
          </a:p>
        </p:txBody>
      </p:sp>
      <p:pic>
        <p:nvPicPr>
          <p:cNvPr id="5" name="图片 4"/>
          <p:cNvPicPr>
            <a:picLocks noChangeAspect="1"/>
          </p:cNvPicPr>
          <p:nvPr/>
        </p:nvPicPr>
        <p:blipFill>
          <a:blip r:embed="rId1"/>
          <a:stretch>
            <a:fillRect/>
          </a:stretch>
        </p:blipFill>
        <p:spPr>
          <a:xfrm>
            <a:off x="1969205" y="2324452"/>
            <a:ext cx="7789864" cy="40199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a:t>Note-taking sheet</a:t>
            </a:r>
            <a:endParaRPr lang="zh-CN" altLang="en-US" dirty="0"/>
          </a:p>
        </p:txBody>
      </p:sp>
      <p:graphicFrame>
        <p:nvGraphicFramePr>
          <p:cNvPr id="4" name="表格 4"/>
          <p:cNvGraphicFramePr>
            <a:graphicFrameLocks noGrp="1"/>
          </p:cNvGraphicFramePr>
          <p:nvPr/>
        </p:nvGraphicFramePr>
        <p:xfrm>
          <a:off x="562708" y="2365588"/>
          <a:ext cx="11071272" cy="4084320"/>
        </p:xfrm>
        <a:graphic>
          <a:graphicData uri="http://schemas.openxmlformats.org/drawingml/2006/table">
            <a:tbl>
              <a:tblPr firstRow="1" bandRow="1">
                <a:tableStyleId>{616DA210-FB5B-4158-B5E0-FEB733F419BA}</a:tableStyleId>
              </a:tblPr>
              <a:tblGrid>
                <a:gridCol w="3690424"/>
                <a:gridCol w="3690424"/>
                <a:gridCol w="3690424"/>
              </a:tblGrid>
              <a:tr h="370840">
                <a:tc>
                  <a:txBody>
                    <a:bodyPr/>
                    <a:lstStyle/>
                    <a:p>
                      <a:r>
                        <a:rPr lang="en-US" altLang="zh-CN" sz="2000" b="1" dirty="0">
                          <a:solidFill>
                            <a:srgbClr val="000000"/>
                          </a:solidFill>
                          <a:latin typeface="+mj-ea"/>
                          <a:ea typeface="+mj-ea"/>
                        </a:rPr>
                        <a:t>Name of the speaker</a:t>
                      </a:r>
                      <a:endParaRPr lang="zh-CN" altLang="en-US" sz="2000" b="1" dirty="0">
                        <a:solidFill>
                          <a:srgbClr val="000000"/>
                        </a:solidFill>
                        <a:latin typeface="+mj-ea"/>
                        <a:ea typeface="+mj-ea"/>
                      </a:endParaRPr>
                    </a:p>
                  </a:txBody>
                  <a:tcPr anchor="ctr"/>
                </a:tc>
                <a:tc gridSpan="2">
                  <a:txBody>
                    <a:bodyPr/>
                    <a:lstStyle/>
                    <a:p>
                      <a:endParaRPr lang="zh-CN" altLang="en-US" sz="2000" b="1" dirty="0">
                        <a:solidFill>
                          <a:srgbClr val="000000"/>
                        </a:solidFill>
                        <a:latin typeface="+mj-ea"/>
                        <a:ea typeface="+mj-ea"/>
                      </a:endParaRPr>
                    </a:p>
                  </a:txBody>
                  <a:tcPr anchor="ctr"/>
                </a:tc>
                <a:tc hMerge="1">
                  <a:tcPr/>
                </a:tc>
              </a:tr>
              <a:tr h="370840">
                <a:tc>
                  <a:txBody>
                    <a:bodyPr/>
                    <a:lstStyle/>
                    <a:p>
                      <a:r>
                        <a:rPr lang="en-US" altLang="zh-CN" sz="2000" b="1" dirty="0">
                          <a:solidFill>
                            <a:srgbClr val="000000"/>
                          </a:solidFill>
                          <a:latin typeface="+mj-ea"/>
                          <a:ea typeface="+mj-ea"/>
                        </a:rPr>
                        <a:t>Role of the speaker</a:t>
                      </a:r>
                      <a:endParaRPr lang="zh-CN" altLang="en-US" sz="2000" b="1" dirty="0">
                        <a:solidFill>
                          <a:srgbClr val="000000"/>
                        </a:solidFill>
                        <a:latin typeface="+mj-ea"/>
                        <a:ea typeface="+mj-ea"/>
                      </a:endParaRPr>
                    </a:p>
                  </a:txBody>
                  <a:tcPr anchor="ctr"/>
                </a:tc>
                <a:tc gridSpan="2">
                  <a:txBody>
                    <a:bodyPr/>
                    <a:lstStyle/>
                    <a:p>
                      <a:endParaRPr lang="zh-CN" altLang="en-US" sz="2000" b="1" dirty="0">
                        <a:solidFill>
                          <a:srgbClr val="000000"/>
                        </a:solidFill>
                        <a:latin typeface="+mj-ea"/>
                        <a:ea typeface="+mj-ea"/>
                      </a:endParaRPr>
                    </a:p>
                  </a:txBody>
                  <a:tcPr anchor="ctr"/>
                </a:tc>
                <a:tc hMerge="1">
                  <a:tcPr/>
                </a:tc>
              </a:tr>
              <a:tr h="370840">
                <a:tc>
                  <a:txBody>
                    <a:bodyPr/>
                    <a:lstStyle/>
                    <a:p>
                      <a:r>
                        <a:rPr lang="en-US" altLang="zh-CN" sz="2000" b="1" dirty="0">
                          <a:solidFill>
                            <a:srgbClr val="000000"/>
                          </a:solidFill>
                          <a:latin typeface="+mj-ea"/>
                          <a:ea typeface="+mj-ea"/>
                        </a:rPr>
                        <a:t>Audience’s identity</a:t>
                      </a:r>
                      <a:endParaRPr lang="zh-CN" altLang="en-US" sz="2000" b="1" dirty="0">
                        <a:solidFill>
                          <a:srgbClr val="000000"/>
                        </a:solidFill>
                        <a:latin typeface="+mj-ea"/>
                        <a:ea typeface="+mj-ea"/>
                      </a:endParaRPr>
                    </a:p>
                  </a:txBody>
                  <a:tcPr anchor="ctr"/>
                </a:tc>
                <a:tc gridSpan="2">
                  <a:txBody>
                    <a:bodyPr/>
                    <a:lstStyle/>
                    <a:p>
                      <a:endParaRPr lang="zh-CN" altLang="en-US" sz="2000" b="1" dirty="0">
                        <a:solidFill>
                          <a:srgbClr val="000000"/>
                        </a:solidFill>
                        <a:latin typeface="+mj-ea"/>
                        <a:ea typeface="+mj-ea"/>
                      </a:endParaRPr>
                    </a:p>
                  </a:txBody>
                  <a:tcPr anchor="ctr"/>
                </a:tc>
                <a:tc hMerge="1">
                  <a:tcPr/>
                </a:tc>
              </a:tr>
              <a:tr h="0">
                <a:tc>
                  <a:txBody>
                    <a:bodyPr/>
                    <a:lstStyle/>
                    <a:p>
                      <a:r>
                        <a:rPr lang="en-US" altLang="zh-CN" sz="2000" b="1" dirty="0">
                          <a:solidFill>
                            <a:srgbClr val="000000"/>
                          </a:solidFill>
                          <a:latin typeface="+mj-ea"/>
                          <a:ea typeface="+mj-ea"/>
                        </a:rPr>
                        <a:t>Topic of the speech</a:t>
                      </a:r>
                      <a:endParaRPr lang="zh-CN" altLang="en-US" sz="2000" b="1" dirty="0">
                        <a:solidFill>
                          <a:srgbClr val="000000"/>
                        </a:solidFill>
                        <a:latin typeface="+mj-ea"/>
                        <a:ea typeface="+mj-ea"/>
                      </a:endParaRPr>
                    </a:p>
                  </a:txBody>
                  <a:tcPr anchor="ctr"/>
                </a:tc>
                <a:tc gridSpan="2">
                  <a:txBody>
                    <a:bodyPr/>
                    <a:lstStyle/>
                    <a:p>
                      <a:endParaRPr lang="zh-CN" altLang="en-US" sz="2000" b="1" dirty="0">
                        <a:solidFill>
                          <a:srgbClr val="000000"/>
                        </a:solidFill>
                        <a:latin typeface="+mj-ea"/>
                        <a:ea typeface="+mj-ea"/>
                      </a:endParaRPr>
                    </a:p>
                  </a:txBody>
                  <a:tcPr anchor="ctr"/>
                </a:tc>
                <a:tc hMerge="1">
                  <a:tcPr/>
                </a:tc>
              </a:tr>
              <a:tr h="370840">
                <a:tc>
                  <a:txBody>
                    <a:bodyPr/>
                    <a:lstStyle/>
                    <a:p>
                      <a:r>
                        <a:rPr lang="en-US" altLang="zh-CN" sz="2000" b="1" dirty="0">
                          <a:solidFill>
                            <a:srgbClr val="000000"/>
                          </a:solidFill>
                          <a:latin typeface="+mj-ea"/>
                          <a:ea typeface="+mj-ea"/>
                        </a:rPr>
                        <a:t>Important detail and fact in the speech</a:t>
                      </a:r>
                      <a:endParaRPr lang="zh-CN" altLang="en-US" sz="2000" b="1" dirty="0">
                        <a:solidFill>
                          <a:srgbClr val="000000"/>
                        </a:solidFill>
                        <a:latin typeface="+mj-ea"/>
                        <a:ea typeface="+mj-ea"/>
                      </a:endParaRPr>
                    </a:p>
                  </a:txBody>
                  <a:tcPr anchor="ctr"/>
                </a:tc>
                <a:tc gridSpan="2">
                  <a:txBody>
                    <a:bodyPr/>
                    <a:lstStyle/>
                    <a:p>
                      <a:endParaRPr lang="zh-CN" altLang="en-US" sz="2000" b="1" dirty="0">
                        <a:solidFill>
                          <a:srgbClr val="000000"/>
                        </a:solidFill>
                        <a:latin typeface="+mj-ea"/>
                        <a:ea typeface="+mj-ea"/>
                      </a:endParaRPr>
                    </a:p>
                  </a:txBody>
                  <a:tcPr anchor="ctr"/>
                </a:tc>
                <a:tc hMerge="1">
                  <a:tcPr/>
                </a:tc>
              </a:tr>
              <a:tr h="370840">
                <a:tc rowSpan="2">
                  <a:txBody>
                    <a:bodyPr/>
                    <a:lstStyle/>
                    <a:p>
                      <a:r>
                        <a:rPr lang="en-US" altLang="zh-CN" sz="2000" b="1" dirty="0">
                          <a:solidFill>
                            <a:srgbClr val="000000"/>
                          </a:solidFill>
                          <a:latin typeface="+mj-ea"/>
                          <a:ea typeface="+mj-ea"/>
                        </a:rPr>
                        <a:t>Personal comment</a:t>
                      </a:r>
                      <a:endParaRPr lang="zh-CN" altLang="en-US" sz="2000" b="1" dirty="0">
                        <a:solidFill>
                          <a:srgbClr val="000000"/>
                        </a:solidFill>
                        <a:latin typeface="+mj-ea"/>
                        <a:ea typeface="+mj-ea"/>
                      </a:endParaRPr>
                    </a:p>
                  </a:txBody>
                  <a:tcPr anchor="ctr"/>
                </a:tc>
                <a:tc>
                  <a:txBody>
                    <a:bodyPr/>
                    <a:lstStyle/>
                    <a:p>
                      <a:r>
                        <a:rPr lang="en-US" altLang="zh-CN" sz="2000" b="1" dirty="0">
                          <a:solidFill>
                            <a:srgbClr val="000000"/>
                          </a:solidFill>
                          <a:latin typeface="+mj-ea"/>
                          <a:ea typeface="+mj-ea"/>
                        </a:rPr>
                        <a:t>The most impressive part of the speech</a:t>
                      </a:r>
                      <a:endParaRPr lang="zh-CN" altLang="en-US" sz="2000" b="1" dirty="0">
                        <a:solidFill>
                          <a:srgbClr val="000000"/>
                        </a:solidFill>
                        <a:latin typeface="+mj-ea"/>
                        <a:ea typeface="+mj-ea"/>
                      </a:endParaRPr>
                    </a:p>
                  </a:txBody>
                  <a:tcPr anchor="ctr"/>
                </a:tc>
                <a:tc>
                  <a:txBody>
                    <a:bodyPr/>
                    <a:lstStyle/>
                    <a:p>
                      <a:endParaRPr lang="zh-CN" altLang="en-US" sz="2000" b="1" dirty="0">
                        <a:solidFill>
                          <a:srgbClr val="000000"/>
                        </a:solidFill>
                        <a:latin typeface="+mj-ea"/>
                        <a:ea typeface="+mj-ea"/>
                      </a:endParaRPr>
                    </a:p>
                  </a:txBody>
                  <a:tcPr anchor="ctr"/>
                </a:tc>
              </a:tr>
              <a:tr h="370840">
                <a:tc vMerge="1">
                  <a:tcPr/>
                </a:tc>
                <a:tc>
                  <a:txBody>
                    <a:bodyPr/>
                    <a:lstStyle/>
                    <a:p>
                      <a:r>
                        <a:rPr lang="en-US" altLang="zh-CN" sz="2000" b="1" dirty="0">
                          <a:solidFill>
                            <a:srgbClr val="000000"/>
                          </a:solidFill>
                          <a:latin typeface="+mj-ea"/>
                          <a:ea typeface="+mj-ea"/>
                        </a:rPr>
                        <a:t>Lesson learnt from the speech</a:t>
                      </a:r>
                      <a:endParaRPr lang="zh-CN" altLang="en-US" sz="2000" b="1" dirty="0">
                        <a:solidFill>
                          <a:srgbClr val="000000"/>
                        </a:solidFill>
                        <a:latin typeface="+mj-ea"/>
                        <a:ea typeface="+mj-ea"/>
                      </a:endParaRPr>
                    </a:p>
                  </a:txBody>
                  <a:tcPr anchor="ctr"/>
                </a:tc>
                <a:tc>
                  <a:txBody>
                    <a:bodyPr/>
                    <a:lstStyle/>
                    <a:p>
                      <a:endParaRPr lang="zh-CN" altLang="en-US" sz="2000" b="1" dirty="0">
                        <a:solidFill>
                          <a:srgbClr val="000000"/>
                        </a:solidFill>
                        <a:latin typeface="+mj-ea"/>
                        <a:ea typeface="+mj-ea"/>
                      </a:endParaRPr>
                    </a:p>
                  </a:txBody>
                  <a:tcPr anchor="ctr"/>
                </a:tc>
              </a:tr>
              <a:tr h="370840">
                <a:tc>
                  <a:txBody>
                    <a:bodyPr/>
                    <a:lstStyle/>
                    <a:p>
                      <a:r>
                        <a:rPr lang="en-US" altLang="zh-CN" sz="2000" b="1" dirty="0">
                          <a:solidFill>
                            <a:srgbClr val="000000"/>
                          </a:solidFill>
                          <a:latin typeface="+mj-ea"/>
                          <a:ea typeface="+mj-ea"/>
                        </a:rPr>
                        <a:t>Vote (1-10 points)</a:t>
                      </a:r>
                      <a:endParaRPr lang="zh-CN" altLang="en-US" sz="2000" b="1" dirty="0">
                        <a:solidFill>
                          <a:srgbClr val="000000"/>
                        </a:solidFill>
                        <a:latin typeface="+mj-ea"/>
                        <a:ea typeface="+mj-ea"/>
                      </a:endParaRPr>
                    </a:p>
                  </a:txBody>
                  <a:tcPr anchor="ctr"/>
                </a:tc>
                <a:tc gridSpan="2">
                  <a:txBody>
                    <a:bodyPr/>
                    <a:lstStyle/>
                    <a:p>
                      <a:endParaRPr lang="zh-CN" altLang="en-US" sz="2000" b="1" dirty="0">
                        <a:solidFill>
                          <a:srgbClr val="000000"/>
                        </a:solidFill>
                        <a:latin typeface="+mj-ea"/>
                        <a:ea typeface="+mj-ea"/>
                      </a:endParaRPr>
                    </a:p>
                  </a:txBody>
                  <a:tcPr anchor="ctr"/>
                </a:tc>
                <a:tc hMerge="1">
                  <a:tcPr anchor="ctr"/>
                </a:tc>
              </a:tr>
            </a:tbl>
          </a:graphicData>
        </a:graphic>
      </p:graphicFrame>
      <p:sp>
        <p:nvSpPr>
          <p:cNvPr id="5" name="文本框 4"/>
          <p:cNvSpPr txBox="1"/>
          <p:nvPr/>
        </p:nvSpPr>
        <p:spPr>
          <a:xfrm>
            <a:off x="741212" y="999390"/>
            <a:ext cx="10297249" cy="1216167"/>
          </a:xfrm>
          <a:prstGeom prst="rect">
            <a:avLst/>
          </a:prstGeom>
          <a:noFill/>
        </p:spPr>
        <p:txBody>
          <a:bodyPr wrap="square" rtlCol="0">
            <a:spAutoFit/>
          </a:bodyPr>
          <a:lstStyle/>
          <a:p>
            <a:pPr>
              <a:lnSpc>
                <a:spcPct val="120000"/>
              </a:lnSpc>
              <a:buClr>
                <a:schemeClr val="hlink"/>
              </a:buClr>
              <a:buSzPct val="60000"/>
            </a:pPr>
            <a:r>
              <a:rPr lang="en-US" altLang="zh-CN" sz="3200" b="1" dirty="0">
                <a:solidFill>
                  <a:schemeClr val="accent6"/>
                </a:solidFill>
                <a:latin typeface="Berlin Sans FB Demi" panose="020E0802020502020306" pitchFamily="34" charset="0"/>
                <a:cs typeface="Arial" panose="020B0604020202020204" pitchFamily="34" charset="0"/>
              </a:rPr>
              <a:t>Listen to your classmates’ speeches. Take notes on the sheet and vote on the best one.</a:t>
            </a:r>
            <a:endParaRPr lang="en-US" altLang="zh-CN" sz="3200" b="1" dirty="0">
              <a:solidFill>
                <a:schemeClr val="accent6"/>
              </a:solidFill>
              <a:latin typeface="Berlin Sans FB Demi" panose="020E0802020502020306"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180381" y="5151790"/>
            <a:ext cx="7831237" cy="467211"/>
          </a:xfrm>
        </p:spPr>
        <p:txBody>
          <a:bodyPr/>
          <a:lstStyle/>
          <a:p>
            <a:r>
              <a:rPr lang="en-US" altLang="zh-CN" sz="2600" b="1" dirty="0">
                <a:solidFill>
                  <a:srgbClr val="000000"/>
                </a:solidFill>
                <a:latin typeface="Berlin Sans FB Demi" panose="020E0802020502020306" pitchFamily="34" charset="0"/>
              </a:rPr>
              <a:t>Make a speech about China’s aid to other countries</a:t>
            </a:r>
            <a:endParaRPr lang="zh-CN" altLang="en-US" sz="2600" b="1" dirty="0">
              <a:solidFill>
                <a:srgbClr val="000000"/>
              </a:solidFill>
              <a:latin typeface="Berlin Sans FB Demi" panose="020E0802020502020306" pitchFamily="34" charset="0"/>
            </a:endParaRPr>
          </a:p>
        </p:txBody>
      </p:sp>
      <p:sp>
        <p:nvSpPr>
          <p:cNvPr id="2" name="标题 1"/>
          <p:cNvSpPr>
            <a:spLocks noGrp="1"/>
          </p:cNvSpPr>
          <p:nvPr>
            <p:ph type="title"/>
          </p:nvPr>
        </p:nvSpPr>
        <p:spPr>
          <a:xfrm>
            <a:off x="2464230" y="3429000"/>
            <a:ext cx="6859855" cy="1445613"/>
          </a:xfrm>
        </p:spPr>
        <p:txBody>
          <a:bodyPr/>
          <a:lstStyle/>
          <a:p>
            <a:r>
              <a:rPr lang="en-US" altLang="zh-CN" sz="4000" b="1" dirty="0">
                <a:latin typeface="Berlin Sans FB Demi" panose="020E0802020502020306" pitchFamily="34" charset="0"/>
              </a:rPr>
              <a:t>Unit 4 Sharing</a:t>
            </a:r>
            <a:endParaRPr lang="zh-CN" altLang="en-US" sz="4000" b="1" dirty="0">
              <a:latin typeface="Berlin Sans FB Demi" panose="020E0802020502020306" pitchFamily="34" charset="0"/>
            </a:endParaRPr>
          </a:p>
        </p:txBody>
      </p:sp>
      <p:sp>
        <p:nvSpPr>
          <p:cNvPr id="4" name="副标题 2"/>
          <p:cNvSpPr txBox="1"/>
          <p:nvPr/>
        </p:nvSpPr>
        <p:spPr>
          <a:xfrm>
            <a:off x="2136583" y="5896178"/>
            <a:ext cx="7515148" cy="467211"/>
          </a:xfrm>
          <a:prstGeom prst="rect">
            <a:avLst/>
          </a:prstGeom>
          <a:noFill/>
        </p:spPr>
        <p:txBody>
          <a:bodyPr vert="horz" lIns="91440" tIns="45720" rIns="91440" bIns="45720" rtlCol="0" anchor="ctr" anchorCtr="1">
            <a:noAutofit/>
          </a:bodyPr>
          <a:lstStyle>
            <a:lvl1pPr marL="0" indent="0" algn="ctr" defTabSz="914400" rtl="0" eaLnBrk="1" latinLnBrk="0" hangingPunct="1">
              <a:lnSpc>
                <a:spcPct val="110000"/>
              </a:lnSpc>
              <a:spcBef>
                <a:spcPts val="1800"/>
              </a:spcBef>
              <a:spcAft>
                <a:spcPts val="0"/>
              </a:spcAft>
              <a:buClr>
                <a:schemeClr val="accent1"/>
              </a:buClr>
              <a:buSzPct val="70000"/>
              <a:buFont typeface="Wingdings" panose="05000000000000000000" pitchFamily="2" charset="2"/>
              <a:buNone/>
              <a:defRPr sz="1800" kern="1200" baseline="0">
                <a:solidFill>
                  <a:schemeClr val="tx1">
                    <a:lumMod val="50000"/>
                    <a:lumOff val="50000"/>
                  </a:schemeClr>
                </a:solidFill>
                <a:effectLst/>
                <a:latin typeface="Arial" panose="020B0604020202020204" pitchFamily="34" charset="0"/>
                <a:ea typeface="微软雅黑" panose="020B0503020204020204" pitchFamily="34" charset="-122"/>
                <a:cs typeface="+mn-cs"/>
              </a:defRPr>
            </a:lvl1pPr>
            <a:lvl2pPr marL="457200" indent="0" algn="ctr"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None/>
              <a:defRPr sz="2000" kern="1200" baseline="0">
                <a:solidFill>
                  <a:srgbClr val="7D7D7D"/>
                </a:solidFill>
                <a:latin typeface="幼圆" panose="02010509060101010101" pitchFamily="49" charset="-122"/>
                <a:ea typeface="幼圆" panose="02010509060101010101" pitchFamily="49" charset="-122"/>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b="1" dirty="0">
                <a:solidFill>
                  <a:srgbClr val="000000"/>
                </a:solidFill>
                <a:latin typeface="Berlin Sans FB Demi" panose="020E0802020502020306" pitchFamily="34" charset="0"/>
              </a:rPr>
              <a:t>东莞市第六高级中学    钱盈</a:t>
            </a:r>
            <a:endParaRPr lang="zh-CN" altLang="en-US" b="1" dirty="0">
              <a:solidFill>
                <a:srgbClr val="000000"/>
              </a:solidFill>
              <a:latin typeface="Berlin Sans FB Demi" panose="020E0802020502020306" pitchFamily="34" charset="0"/>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1998133"/>
            <a:ext cx="3996267" cy="1998133"/>
          </a:xfrm>
          <a:prstGeom prst="rect">
            <a:avLst/>
          </a:prstGeom>
        </p:spPr>
      </p:pic>
      <p:pic>
        <p:nvPicPr>
          <p:cNvPr id="8" name="图片 7"/>
          <p:cNvPicPr>
            <a:picLocks noChangeAspect="1"/>
          </p:cNvPicPr>
          <p:nvPr/>
        </p:nvPicPr>
        <p:blipFill>
          <a:blip r:embed="rId2"/>
          <a:stretch>
            <a:fillRect/>
          </a:stretch>
        </p:blipFill>
        <p:spPr>
          <a:xfrm>
            <a:off x="4098723" y="1987643"/>
            <a:ext cx="3996266" cy="2008623"/>
          </a:xfrm>
          <a:prstGeom prst="rect">
            <a:avLst/>
          </a:prstGeom>
        </p:spPr>
      </p:pic>
      <p:pic>
        <p:nvPicPr>
          <p:cNvPr id="10" name="图片 9"/>
          <p:cNvPicPr>
            <a:picLocks noChangeAspect="1"/>
          </p:cNvPicPr>
          <p:nvPr/>
        </p:nvPicPr>
        <p:blipFill>
          <a:blip r:embed="rId3"/>
          <a:stretch>
            <a:fillRect/>
          </a:stretch>
        </p:blipFill>
        <p:spPr>
          <a:xfrm>
            <a:off x="8195736" y="1987643"/>
            <a:ext cx="3996264" cy="200862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a:t>Assignment  </a:t>
            </a:r>
            <a:endParaRPr lang="zh-CN" altLang="en-US" dirty="0"/>
          </a:p>
        </p:txBody>
      </p:sp>
      <p:sp>
        <p:nvSpPr>
          <p:cNvPr id="4" name="文本框 3"/>
          <p:cNvSpPr txBox="1"/>
          <p:nvPr/>
        </p:nvSpPr>
        <p:spPr>
          <a:xfrm>
            <a:off x="713077" y="1984130"/>
            <a:ext cx="10297249" cy="2398029"/>
          </a:xfrm>
          <a:prstGeom prst="rect">
            <a:avLst/>
          </a:prstGeom>
          <a:noFill/>
        </p:spPr>
        <p:txBody>
          <a:bodyPr wrap="square" rtlCol="0">
            <a:spAutoFit/>
          </a:bodyPr>
          <a:lstStyle/>
          <a:p>
            <a:pPr>
              <a:lnSpc>
                <a:spcPct val="120000"/>
              </a:lnSpc>
              <a:buClr>
                <a:schemeClr val="hlink"/>
              </a:buClr>
              <a:buSzPct val="60000"/>
            </a:pPr>
            <a:r>
              <a:rPr lang="en-US" altLang="zh-CN" sz="3200" b="1" dirty="0">
                <a:solidFill>
                  <a:schemeClr val="accent2"/>
                </a:solidFill>
                <a:latin typeface="Berlin Sans FB Demi" panose="020E0802020502020306" pitchFamily="34" charset="0"/>
                <a:cs typeface="Arial" panose="020B0604020202020204" pitchFamily="34" charset="0"/>
              </a:rPr>
              <a:t>Compulsory: </a:t>
            </a:r>
            <a:r>
              <a:rPr lang="en-US" altLang="zh-CN" sz="3200" b="1" dirty="0">
                <a:solidFill>
                  <a:srgbClr val="000000"/>
                </a:solidFill>
                <a:latin typeface="Berlin Sans FB Demi" panose="020E0802020502020306" pitchFamily="34" charset="0"/>
                <a:cs typeface="Arial" panose="020B0604020202020204" pitchFamily="34" charset="0"/>
              </a:rPr>
              <a:t>Polish your speech according to your classmates’ comment.</a:t>
            </a:r>
            <a:endParaRPr lang="en-US" altLang="zh-CN" sz="3200" b="1" dirty="0">
              <a:solidFill>
                <a:srgbClr val="000000"/>
              </a:solidFill>
              <a:latin typeface="Berlin Sans FB Demi" panose="020E0802020502020306" pitchFamily="34" charset="0"/>
              <a:cs typeface="Arial" panose="020B0604020202020204" pitchFamily="34" charset="0"/>
            </a:endParaRPr>
          </a:p>
          <a:p>
            <a:pPr>
              <a:lnSpc>
                <a:spcPct val="120000"/>
              </a:lnSpc>
              <a:buClr>
                <a:schemeClr val="hlink"/>
              </a:buClr>
              <a:buSzPct val="60000"/>
            </a:pPr>
            <a:r>
              <a:rPr lang="en-US" altLang="zh-CN" sz="3200" b="1" dirty="0">
                <a:solidFill>
                  <a:schemeClr val="accent2"/>
                </a:solidFill>
                <a:latin typeface="Berlin Sans FB Demi" panose="020E0802020502020306" pitchFamily="34" charset="0"/>
                <a:cs typeface="Arial" panose="020B0604020202020204" pitchFamily="34" charset="0"/>
              </a:rPr>
              <a:t>Optional: </a:t>
            </a:r>
            <a:r>
              <a:rPr lang="en-US" altLang="zh-CN" sz="3200" b="1" dirty="0">
                <a:solidFill>
                  <a:srgbClr val="000000"/>
                </a:solidFill>
                <a:latin typeface="Berlin Sans FB Demi" panose="020E0802020502020306" pitchFamily="34" charset="0"/>
                <a:cs typeface="Arial" panose="020B0604020202020204" pitchFamily="34" charset="0"/>
              </a:rPr>
              <a:t>Shoot a video while you are giving a speech, upload it on the social media and share with others.</a:t>
            </a:r>
            <a:endParaRPr lang="en-US" altLang="zh-CN" sz="3200" b="1" dirty="0">
              <a:solidFill>
                <a:srgbClr val="000000"/>
              </a:solidFill>
              <a:latin typeface="Berlin Sans FB Demi" panose="020E0802020502020306" pitchFamily="34"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a:t>Speech sample</a:t>
            </a:r>
            <a:endParaRPr lang="zh-CN" altLang="en-US" dirty="0"/>
          </a:p>
        </p:txBody>
      </p:sp>
      <p:sp>
        <p:nvSpPr>
          <p:cNvPr id="3" name="内容占位符 2"/>
          <p:cNvSpPr>
            <a:spLocks noGrp="1"/>
          </p:cNvSpPr>
          <p:nvPr>
            <p:ph idx="1"/>
          </p:nvPr>
        </p:nvSpPr>
        <p:spPr>
          <a:xfrm>
            <a:off x="0" y="1119521"/>
            <a:ext cx="12192000" cy="5193212"/>
          </a:xfrm>
        </p:spPr>
        <p:txBody>
          <a:bodyPr>
            <a:normAutofit fontScale="85000" lnSpcReduction="20000"/>
          </a:bodyPr>
          <a:lstStyle/>
          <a:p>
            <a:r>
              <a:rPr lang="en-US" altLang="zh-CN" b="1" dirty="0">
                <a:solidFill>
                  <a:schemeClr val="tx1"/>
                </a:solidFill>
              </a:rPr>
              <a:t>Hello! My name is Li </a:t>
            </a:r>
            <a:r>
              <a:rPr lang="en-US" altLang="zh-CN" b="1" dirty="0" err="1">
                <a:solidFill>
                  <a:schemeClr val="tx1"/>
                </a:solidFill>
              </a:rPr>
              <a:t>hua</a:t>
            </a:r>
            <a:r>
              <a:rPr lang="en-US" altLang="zh-CN" b="1" dirty="0">
                <a:solidFill>
                  <a:schemeClr val="tx1"/>
                </a:solidFill>
              </a:rPr>
              <a:t>.</a:t>
            </a:r>
            <a:endParaRPr lang="en-US" altLang="zh-CN" b="1" dirty="0">
              <a:solidFill>
                <a:schemeClr val="tx1"/>
              </a:solidFill>
            </a:endParaRPr>
          </a:p>
          <a:p>
            <a:r>
              <a:rPr lang="en-US" altLang="zh-CN" b="1" dirty="0">
                <a:solidFill>
                  <a:schemeClr val="tx1"/>
                </a:solidFill>
              </a:rPr>
              <a:t>I believe many of us have worked as volunteers in other countries before. Some have experienced as teachers, while others are experienced medical workers who have volunteered to help those in need. Some people may ask, “Is it worth it?” Why help people overseas when China has many areas that are still in need of help?</a:t>
            </a:r>
            <a:endParaRPr lang="en-US" altLang="zh-CN" b="1" dirty="0">
              <a:solidFill>
                <a:schemeClr val="tx1"/>
              </a:solidFill>
            </a:endParaRPr>
          </a:p>
          <a:p>
            <a:r>
              <a:rPr lang="en-US" altLang="zh-CN" b="1" dirty="0">
                <a:solidFill>
                  <a:schemeClr val="tx1"/>
                </a:solidFill>
              </a:rPr>
              <a:t>Personally, I understand this very much when my father, a Chinese volunteer, served as a management consultant for AIDS projects in an African country five years ago. Frankly speaking, I was a little upset and worried about his rip. After all, he would be gone for up to two years! But more importantly, he was my best friend. So I was unhappy about his leaving. </a:t>
            </a:r>
            <a:endParaRPr lang="en-US" altLang="zh-CN" b="1" dirty="0">
              <a:solidFill>
                <a:schemeClr val="tx1"/>
              </a:solidFill>
            </a:endParaRPr>
          </a:p>
          <a:p>
            <a:r>
              <a:rPr lang="en-US" altLang="zh-CN" b="1" dirty="0">
                <a:solidFill>
                  <a:schemeClr val="tx1"/>
                </a:solidFill>
              </a:rPr>
              <a:t>But then I began to study up on this issue, and I learnt that what my father did was right. He was doing in Africa, a country that has many health problem. Many people there have contracted AIDS. My father worked with a local organization engaging in AIDS prevention. He shared his knowledge and skills with needy communities. For example, he worked with his teammates to deliver lectures about how the prevent AIDS in local area. Now, his team has helped raised the local people’s awareness of AIDS prevention and solved many health problems. Yes, my father did that! He helped those people!</a:t>
            </a:r>
            <a:endParaRPr lang="en-US" altLang="zh-CN" b="1" dirty="0">
              <a:solidFill>
                <a:schemeClr val="tx1"/>
              </a:solidFill>
            </a:endParaRPr>
          </a:p>
          <a:p>
            <a:pPr>
              <a:lnSpc>
                <a:spcPct val="120000"/>
              </a:lnSpc>
            </a:pPr>
            <a:r>
              <a:rPr lang="en-US" altLang="zh-CN" b="1" dirty="0">
                <a:solidFill>
                  <a:schemeClr val="tx1"/>
                </a:solidFill>
              </a:rPr>
              <a:t>Today, I want to say that I’m proud of the work my father has done, and I am now supportive of it. My father is an inspiration to me. I now want to make a difference to this world. Would you like to join me?</a:t>
            </a:r>
            <a:endParaRPr lang="zh-CN" altLang="en-US" b="1" dirty="0">
              <a:solidFill>
                <a:schemeClr val="tx1"/>
              </a:solidFill>
            </a:endParaRPr>
          </a:p>
          <a:p>
            <a:endParaRPr lang="en-US" altLang="zh-CN" b="1"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a:t>Summary </a:t>
            </a:r>
            <a:endParaRPr lang="zh-CN" altLang="en-US" dirty="0"/>
          </a:p>
        </p:txBody>
      </p:sp>
      <p:sp>
        <p:nvSpPr>
          <p:cNvPr id="4" name="文本框 99"/>
          <p:cNvSpPr txBox="1">
            <a:spLocks noChangeArrowheads="1"/>
          </p:cNvSpPr>
          <p:nvPr/>
        </p:nvSpPr>
        <p:spPr bwMode="auto">
          <a:xfrm>
            <a:off x="1605886" y="1996771"/>
            <a:ext cx="8944224" cy="223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en-US" sz="2400" b="1" dirty="0">
                <a:solidFill>
                  <a:srgbClr val="000000"/>
                </a:solidFill>
                <a:latin typeface="Malgun Gothic" panose="020B0503020000020004" pitchFamily="34" charset="-127"/>
                <a:ea typeface="Malgun Gothic" panose="020B0503020000020004" pitchFamily="34" charset="-127"/>
              </a:rPr>
              <a:t>As you grow older, you will discover that you have two hands, one for helping yourself, the other for helping others.</a:t>
            </a:r>
            <a:endParaRPr lang="en-US" altLang="en-US" sz="2400" b="1" dirty="0">
              <a:solidFill>
                <a:srgbClr val="000000"/>
              </a:solidFill>
              <a:latin typeface="Malgun Gothic" panose="020B0503020000020004" pitchFamily="34" charset="-127"/>
              <a:ea typeface="Malgun Gothic" panose="020B0503020000020004" pitchFamily="34" charset="-127"/>
            </a:endParaRPr>
          </a:p>
          <a:p>
            <a:pPr algn="r">
              <a:lnSpc>
                <a:spcPct val="150000"/>
              </a:lnSpc>
            </a:pPr>
            <a:r>
              <a:rPr lang="en-US" altLang="en-US" sz="2400" b="1" dirty="0">
                <a:solidFill>
                  <a:srgbClr val="000000"/>
                </a:solidFill>
                <a:latin typeface="Malgun Gothic" panose="020B0503020000020004" pitchFamily="34" charset="-127"/>
                <a:ea typeface="Malgun Gothic" panose="020B0503020000020004" pitchFamily="34" charset="-127"/>
              </a:rPr>
              <a:t>  ---- Sam Levenson</a:t>
            </a:r>
            <a:endParaRPr lang="en-US" altLang="en-US" sz="2400" b="1" dirty="0">
              <a:solidFill>
                <a:srgbClr val="000000"/>
              </a:solidFill>
              <a:latin typeface="Malgun Gothic" panose="020B0503020000020004" pitchFamily="34" charset="-127"/>
              <a:ea typeface="Malgun Gothic" panose="020B0503020000020004" pitchFamily="34" charset="-127"/>
            </a:endParaRPr>
          </a:p>
        </p:txBody>
      </p:sp>
      <p:sp>
        <p:nvSpPr>
          <p:cNvPr id="5" name="矩形 4"/>
          <p:cNvSpPr/>
          <p:nvPr>
            <p:custDataLst>
              <p:tags r:id="rId1"/>
            </p:custDataLst>
          </p:nvPr>
        </p:nvSpPr>
        <p:spPr>
          <a:xfrm>
            <a:off x="1605886" y="1864913"/>
            <a:ext cx="8778059" cy="59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6" name="矩形 5"/>
          <p:cNvSpPr/>
          <p:nvPr>
            <p:custDataLst>
              <p:tags r:id="rId2"/>
            </p:custDataLst>
          </p:nvPr>
        </p:nvSpPr>
        <p:spPr>
          <a:xfrm>
            <a:off x="1605886" y="4226078"/>
            <a:ext cx="8944224" cy="556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7" name="文本框 6"/>
          <p:cNvSpPr txBox="1"/>
          <p:nvPr>
            <p:custDataLst>
              <p:tags r:id="rId3"/>
            </p:custDataLst>
          </p:nvPr>
        </p:nvSpPr>
        <p:spPr>
          <a:xfrm>
            <a:off x="313081" y="1894732"/>
            <a:ext cx="1847261" cy="255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ctr">
              <a:defRPr sz="2000">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auto">
              <a:defRPr/>
            </a:pPr>
            <a:r>
              <a:rPr lang="en-US" altLang="zh-CN" sz="6000" noProof="1">
                <a:solidFill>
                  <a:srgbClr val="000000"/>
                </a:solidFill>
                <a:latin typeface="Impact" panose="020B0806030902050204" charset="0"/>
                <a:ea typeface="+mj-ea"/>
                <a:cs typeface="Impact" panose="020B0806030902050204" charset="0"/>
                <a:sym typeface="+mn-ea"/>
              </a:rPr>
              <a:t>“</a:t>
            </a:r>
            <a:endParaRPr lang="en-US" altLang="zh-CN" sz="6000" noProof="1">
              <a:solidFill>
                <a:srgbClr val="000000"/>
              </a:solidFill>
              <a:latin typeface="Impact" panose="020B0806030902050204" charset="0"/>
              <a:ea typeface="+mj-ea"/>
              <a:cs typeface="Impact" panose="020B0806030902050204" charset="0"/>
              <a:sym typeface="+mn-ea"/>
            </a:endParaRPr>
          </a:p>
        </p:txBody>
      </p:sp>
      <p:sp>
        <p:nvSpPr>
          <p:cNvPr id="8" name="文本框 7"/>
          <p:cNvSpPr txBox="1"/>
          <p:nvPr>
            <p:custDataLst>
              <p:tags r:id="rId4"/>
            </p:custDataLst>
          </p:nvPr>
        </p:nvSpPr>
        <p:spPr>
          <a:xfrm>
            <a:off x="9969577" y="3909086"/>
            <a:ext cx="2498725"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ctr">
              <a:defRPr sz="2000">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auto">
              <a:defRPr/>
            </a:pPr>
            <a:r>
              <a:rPr lang="en-US" altLang="zh-CN" sz="6000" noProof="1">
                <a:solidFill>
                  <a:srgbClr val="000000"/>
                </a:solidFill>
                <a:latin typeface="Impact" panose="020B0806030902050204" charset="0"/>
                <a:ea typeface="+mj-ea"/>
                <a:sym typeface="+mn-ea"/>
              </a:rPr>
              <a:t>”</a:t>
            </a:r>
            <a:endParaRPr lang="en-US" altLang="zh-CN" sz="6000" noProof="1">
              <a:solidFill>
                <a:srgbClr val="000000"/>
              </a:solidFill>
              <a:latin typeface="Impact" panose="020B0806030902050204" charset="0"/>
              <a:ea typeface="+mj-ea"/>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66072" y="4047978"/>
            <a:ext cx="6859855" cy="1445613"/>
          </a:xfrm>
        </p:spPr>
        <p:txBody>
          <a:bodyPr/>
          <a:lstStyle/>
          <a:p>
            <a:r>
              <a:rPr lang="en-US" altLang="zh-CN" sz="4000" b="1" dirty="0">
                <a:latin typeface="Berlin Sans FB Demi" panose="020E0802020502020306" pitchFamily="34" charset="0"/>
              </a:rPr>
              <a:t>Thank you for your listening!</a:t>
            </a:r>
            <a:endParaRPr lang="zh-CN" altLang="en-US" sz="4000" b="1" dirty="0">
              <a:latin typeface="Berlin Sans FB Demi" panose="020E0802020502020306" pitchFamily="34" charset="0"/>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1998133"/>
            <a:ext cx="3996267" cy="1998133"/>
          </a:xfrm>
          <a:prstGeom prst="rect">
            <a:avLst/>
          </a:prstGeom>
        </p:spPr>
      </p:pic>
      <p:pic>
        <p:nvPicPr>
          <p:cNvPr id="4" name="图片 3"/>
          <p:cNvPicPr>
            <a:picLocks noChangeAspect="1"/>
          </p:cNvPicPr>
          <p:nvPr/>
        </p:nvPicPr>
        <p:blipFill>
          <a:blip r:embed="rId2"/>
          <a:stretch>
            <a:fillRect/>
          </a:stretch>
        </p:blipFill>
        <p:spPr>
          <a:xfrm>
            <a:off x="4098723" y="1987643"/>
            <a:ext cx="3996266" cy="2008623"/>
          </a:xfrm>
          <a:prstGeom prst="rect">
            <a:avLst/>
          </a:prstGeom>
        </p:spPr>
      </p:pic>
      <p:pic>
        <p:nvPicPr>
          <p:cNvPr id="5" name="图片 4"/>
          <p:cNvPicPr>
            <a:picLocks noChangeAspect="1"/>
          </p:cNvPicPr>
          <p:nvPr/>
        </p:nvPicPr>
        <p:blipFill>
          <a:blip r:embed="rId3"/>
          <a:stretch>
            <a:fillRect/>
          </a:stretch>
        </p:blipFill>
        <p:spPr>
          <a:xfrm>
            <a:off x="8195736" y="1987643"/>
            <a:ext cx="3996264" cy="200862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b="1" dirty="0">
                <a:latin typeface="Berlin Sans FB Demi" panose="020E0802020502020306" pitchFamily="34" charset="0"/>
              </a:rPr>
              <a:t>Lead in</a:t>
            </a:r>
            <a:endParaRPr lang="zh-CN" altLang="en-US" b="1" dirty="0">
              <a:latin typeface="Berlin Sans FB Demi" panose="020E0802020502020306" pitchFamily="34" charset="0"/>
            </a:endParaRPr>
          </a:p>
        </p:txBody>
      </p:sp>
      <p:sp>
        <p:nvSpPr>
          <p:cNvPr id="3" name="内容占位符 2"/>
          <p:cNvSpPr>
            <a:spLocks noGrp="1"/>
          </p:cNvSpPr>
          <p:nvPr>
            <p:ph idx="1"/>
          </p:nvPr>
        </p:nvSpPr>
        <p:spPr>
          <a:xfrm>
            <a:off x="673165" y="1119521"/>
            <a:ext cx="10845669" cy="5193212"/>
          </a:xfrm>
        </p:spPr>
        <p:txBody>
          <a:bodyPr>
            <a:noAutofit/>
          </a:bodyPr>
          <a:lstStyle/>
          <a:p>
            <a:r>
              <a:rPr lang="en-US" altLang="zh-CN" sz="2400" b="1" dirty="0">
                <a:solidFill>
                  <a:srgbClr val="0070C0"/>
                </a:solidFill>
                <a:latin typeface="Berlin Sans FB Demi" panose="020E0802020502020306" pitchFamily="34" charset="0"/>
              </a:rPr>
              <a:t>Do you know what kind of aids does China offer to other countries?</a:t>
            </a:r>
            <a:endParaRPr lang="en-US" altLang="zh-CN" sz="2400" b="1" dirty="0">
              <a:solidFill>
                <a:srgbClr val="0070C0"/>
              </a:solidFill>
              <a:latin typeface="Berlin Sans FB Demi" panose="020E0802020502020306" pitchFamily="34" charset="0"/>
            </a:endParaRPr>
          </a:p>
          <a:p>
            <a:r>
              <a:rPr lang="en-US" altLang="zh-CN" sz="2400" b="1" dirty="0">
                <a:solidFill>
                  <a:srgbClr val="0070C0"/>
                </a:solidFill>
                <a:latin typeface="Berlin Sans FB Demi" panose="020E0802020502020306" pitchFamily="34" charset="0"/>
              </a:rPr>
              <a:t>Why does China offer aids?</a:t>
            </a:r>
            <a:endParaRPr lang="en-US" altLang="zh-CN" sz="2400" b="1" dirty="0">
              <a:solidFill>
                <a:srgbClr val="0070C0"/>
              </a:solidFill>
              <a:latin typeface="Berlin Sans FB Demi" panose="020E0802020502020306" pitchFamily="34" charset="0"/>
            </a:endParaRPr>
          </a:p>
          <a:p>
            <a:pPr marL="85725" indent="0">
              <a:buNone/>
            </a:pPr>
            <a:endParaRPr lang="zh-CN" altLang="en-US" sz="2400" b="1" dirty="0">
              <a:solidFill>
                <a:srgbClr val="0070C0"/>
              </a:solidFill>
              <a:latin typeface="Berlin Sans FB Demi" panose="020E0802020502020306" pitchFamily="34" charset="0"/>
            </a:endParaRPr>
          </a:p>
        </p:txBody>
      </p:sp>
      <p:pic>
        <p:nvPicPr>
          <p:cNvPr id="4" name="图片 3" descr="2db5fdbaa6d50b0652963aebaae50a4.jpg"/>
          <p:cNvPicPr>
            <a:picLocks noChangeAspect="1"/>
          </p:cNvPicPr>
          <p:nvPr/>
        </p:nvPicPr>
        <p:blipFill>
          <a:blip r:embed="rId1" cstate="print"/>
          <a:stretch>
            <a:fillRect/>
          </a:stretch>
        </p:blipFill>
        <p:spPr>
          <a:xfrm>
            <a:off x="1040156" y="2701422"/>
            <a:ext cx="3781370" cy="36146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图片 4" descr="ba51f3b962bfa24aa3cdd739d264c7c.jpg"/>
          <p:cNvPicPr>
            <a:picLocks noChangeAspect="1"/>
          </p:cNvPicPr>
          <p:nvPr/>
        </p:nvPicPr>
        <p:blipFill>
          <a:blip r:embed="rId2" cstate="print"/>
          <a:stretch>
            <a:fillRect/>
          </a:stretch>
        </p:blipFill>
        <p:spPr>
          <a:xfrm>
            <a:off x="5657670" y="1696913"/>
            <a:ext cx="5063366" cy="2110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图片 5" descr="81df544e7b9e4532c634b2fec1f57f6.jpg"/>
          <p:cNvPicPr>
            <a:picLocks noChangeAspect="1"/>
          </p:cNvPicPr>
          <p:nvPr/>
        </p:nvPicPr>
        <p:blipFill>
          <a:blip r:embed="rId3" cstate="print"/>
          <a:stretch>
            <a:fillRect/>
          </a:stretch>
        </p:blipFill>
        <p:spPr>
          <a:xfrm>
            <a:off x="5657670" y="4002327"/>
            <a:ext cx="5063366" cy="26385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a:t>Pre-reading: View and Predict</a:t>
            </a:r>
            <a:endParaRPr lang="zh-CN" altLang="en-US" dirty="0"/>
          </a:p>
        </p:txBody>
      </p:sp>
      <p:sp>
        <p:nvSpPr>
          <p:cNvPr id="3" name="内容占位符 2"/>
          <p:cNvSpPr>
            <a:spLocks noGrp="1"/>
          </p:cNvSpPr>
          <p:nvPr>
            <p:ph idx="1"/>
          </p:nvPr>
        </p:nvSpPr>
        <p:spPr>
          <a:xfrm>
            <a:off x="555974" y="1108233"/>
            <a:ext cx="10845669" cy="5193212"/>
          </a:xfrm>
        </p:spPr>
        <p:txBody>
          <a:bodyPr>
            <a:normAutofit/>
          </a:bodyPr>
          <a:lstStyle/>
          <a:p>
            <a:r>
              <a:rPr lang="en-US" altLang="zh-CN" sz="2400" b="1" dirty="0">
                <a:solidFill>
                  <a:srgbClr val="000000"/>
                </a:solidFill>
                <a:latin typeface="Berlin Sans FB Demi" panose="020E0802020502020306" pitchFamily="34" charset="0"/>
              </a:rPr>
              <a:t>Zhang </a:t>
            </a:r>
            <a:r>
              <a:rPr lang="en-US" altLang="zh-CN" sz="2400" b="1" dirty="0" err="1">
                <a:solidFill>
                  <a:srgbClr val="000000"/>
                </a:solidFill>
                <a:latin typeface="Berlin Sans FB Demi" panose="020E0802020502020306" pitchFamily="34" charset="0"/>
              </a:rPr>
              <a:t>Bingbing</a:t>
            </a:r>
            <a:r>
              <a:rPr lang="en-US" altLang="zh-CN" sz="2400" b="1" dirty="0">
                <a:solidFill>
                  <a:srgbClr val="000000"/>
                </a:solidFill>
                <a:latin typeface="Berlin Sans FB Demi" panose="020E0802020502020306" pitchFamily="34" charset="0"/>
              </a:rPr>
              <a:t> is giving a speech on China’s aid to other countries.  </a:t>
            </a:r>
            <a:endParaRPr lang="en-US" altLang="zh-CN" sz="2400" b="1" dirty="0">
              <a:solidFill>
                <a:srgbClr val="000000"/>
              </a:solidFill>
              <a:latin typeface="Berlin Sans FB Demi" panose="020E0802020502020306" pitchFamily="34" charset="0"/>
            </a:endParaRPr>
          </a:p>
          <a:p>
            <a:r>
              <a:rPr lang="en-US" altLang="zh-CN" sz="2400" b="1" dirty="0">
                <a:solidFill>
                  <a:srgbClr val="000000"/>
                </a:solidFill>
                <a:latin typeface="Berlin Sans FB Demi" panose="020E0802020502020306" pitchFamily="34" charset="0"/>
              </a:rPr>
              <a:t>Please view the word cloud and predict what she might share in her speech?</a:t>
            </a:r>
            <a:endParaRPr lang="zh-CN" altLang="en-US" sz="2400" b="1" dirty="0">
              <a:solidFill>
                <a:srgbClr val="000000"/>
              </a:solidFill>
              <a:latin typeface="Berlin Sans FB Demi" panose="020E0802020502020306" pitchFamily="34" charset="0"/>
            </a:endParaRPr>
          </a:p>
        </p:txBody>
      </p:sp>
      <p:pic>
        <p:nvPicPr>
          <p:cNvPr id="5" name="图片 4"/>
          <p:cNvPicPr>
            <a:picLocks noChangeAspect="1"/>
          </p:cNvPicPr>
          <p:nvPr/>
        </p:nvPicPr>
        <p:blipFill>
          <a:blip r:embed="rId1"/>
          <a:stretch>
            <a:fillRect/>
          </a:stretch>
        </p:blipFill>
        <p:spPr>
          <a:xfrm>
            <a:off x="2058052" y="2392383"/>
            <a:ext cx="8075896" cy="4341438"/>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a:t>While-reading: Read for structure</a:t>
            </a:r>
            <a:endParaRPr lang="zh-CN" altLang="en-US" dirty="0"/>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81513" y="1016000"/>
            <a:ext cx="4601574" cy="5841999"/>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4487" y="4264236"/>
            <a:ext cx="6096000" cy="2593763"/>
          </a:xfrm>
          <a:prstGeom prst="rect">
            <a:avLst/>
          </a:prstGeom>
        </p:spPr>
      </p:pic>
      <p:sp>
        <p:nvSpPr>
          <p:cNvPr id="8" name="文本框 7"/>
          <p:cNvSpPr txBox="1"/>
          <p:nvPr/>
        </p:nvSpPr>
        <p:spPr>
          <a:xfrm>
            <a:off x="6418229" y="1221508"/>
            <a:ext cx="3791571" cy="553998"/>
          </a:xfrm>
          <a:prstGeom prst="rect">
            <a:avLst/>
          </a:prstGeom>
          <a:solidFill>
            <a:srgbClr val="92D050"/>
          </a:solidFill>
        </p:spPr>
        <p:txBody>
          <a:bodyPr wrap="square">
            <a:spAutoFit/>
          </a:bodyPr>
          <a:lstStyle/>
          <a:p>
            <a:r>
              <a:rPr lang="en-US" altLang="zh-CN" sz="3000" b="1" dirty="0">
                <a:solidFill>
                  <a:schemeClr val="bg1"/>
                </a:solidFill>
                <a:latin typeface="Berlin Sans FB Demi" panose="020E0802020502020306" pitchFamily="34" charset="0"/>
              </a:rPr>
              <a:t>The text type: Speech</a:t>
            </a:r>
            <a:endParaRPr lang="en-US" altLang="zh-CN" sz="3000" b="1" dirty="0">
              <a:solidFill>
                <a:schemeClr val="bg1"/>
              </a:solidFill>
              <a:latin typeface="Berlin Sans FB Demi" panose="020E0802020502020306" pitchFamily="34" charset="0"/>
            </a:endParaRPr>
          </a:p>
        </p:txBody>
      </p:sp>
      <p:sp>
        <p:nvSpPr>
          <p:cNvPr id="9" name="矩形: 圆角 8"/>
          <p:cNvSpPr/>
          <p:nvPr/>
        </p:nvSpPr>
        <p:spPr>
          <a:xfrm>
            <a:off x="677333" y="1392741"/>
            <a:ext cx="4505754" cy="1248860"/>
          </a:xfrm>
          <a:prstGeom prst="roundRect">
            <a:avLst>
              <a:gd name="adj" fmla="val 16667"/>
            </a:avLst>
          </a:prstGeom>
          <a:noFill/>
          <a:ln w="381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noFill/>
            </a:endParaRPr>
          </a:p>
        </p:txBody>
      </p:sp>
      <p:sp>
        <p:nvSpPr>
          <p:cNvPr id="10" name="矩形: 圆角 9"/>
          <p:cNvSpPr/>
          <p:nvPr/>
        </p:nvSpPr>
        <p:spPr>
          <a:xfrm>
            <a:off x="581513" y="2738317"/>
            <a:ext cx="4601574" cy="3894349"/>
          </a:xfrm>
          <a:prstGeom prst="roundRect">
            <a:avLst/>
          </a:prstGeom>
          <a:noFill/>
          <a:ln w="381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noFill/>
            </a:endParaRPr>
          </a:p>
        </p:txBody>
      </p:sp>
      <p:sp>
        <p:nvSpPr>
          <p:cNvPr id="11" name="矩形: 圆角 10"/>
          <p:cNvSpPr/>
          <p:nvPr/>
        </p:nvSpPr>
        <p:spPr>
          <a:xfrm>
            <a:off x="5661376" y="4649485"/>
            <a:ext cx="5661379" cy="1785181"/>
          </a:xfrm>
          <a:prstGeom prst="roundRect">
            <a:avLst/>
          </a:prstGeom>
          <a:noFill/>
          <a:ln w="381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noFill/>
            </a:endParaRPr>
          </a:p>
        </p:txBody>
      </p:sp>
      <p:sp>
        <p:nvSpPr>
          <p:cNvPr id="12" name="文本框 11"/>
          <p:cNvSpPr txBox="1"/>
          <p:nvPr/>
        </p:nvSpPr>
        <p:spPr>
          <a:xfrm>
            <a:off x="1982200" y="1665821"/>
            <a:ext cx="1800200" cy="523220"/>
          </a:xfrm>
          <a:prstGeom prst="rect">
            <a:avLst/>
          </a:prstGeom>
          <a:solidFill>
            <a:schemeClr val="accent6">
              <a:alpha val="92000"/>
            </a:schemeClr>
          </a:solidFill>
          <a:ln>
            <a:no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fontAlgn="base"/>
            <a:r>
              <a:rPr lang="en-US" altLang="zh-CN" sz="2800" b="1" strike="noStrike" noProof="1">
                <a:solidFill>
                  <a:srgbClr val="C00000"/>
                </a:solidFill>
                <a:latin typeface="Berlin Sans FB Demi" panose="020E0802020502020306" pitchFamily="34" charset="0"/>
                <a:cs typeface="Berlin Sans FB Demi" panose="020E0802020502020306" pitchFamily="34" charset="0"/>
              </a:rPr>
              <a:t>T</a:t>
            </a:r>
            <a:r>
              <a:rPr lang="en-US" altLang="zh-CN" sz="2800" b="1" strike="noStrike" noProof="1">
                <a:solidFill>
                  <a:schemeClr val="bg1"/>
                </a:solidFill>
                <a:latin typeface="Berlin Sans FB Demi" panose="020E0802020502020306" pitchFamily="34" charset="0"/>
                <a:cs typeface="Berlin Sans FB Demi" panose="020E0802020502020306" pitchFamily="34" charset="0"/>
              </a:rPr>
              <a:t>opic </a:t>
            </a:r>
            <a:endParaRPr lang="en-US" altLang="zh-CN" sz="2800" b="1" strike="noStrike" noProof="1">
              <a:solidFill>
                <a:schemeClr val="bg1"/>
              </a:solidFill>
              <a:latin typeface="Berlin Sans FB Demi" panose="020E0802020502020306" pitchFamily="34" charset="0"/>
              <a:cs typeface="Berlin Sans FB Demi" panose="020E0802020502020306" pitchFamily="34" charset="0"/>
            </a:endParaRPr>
          </a:p>
        </p:txBody>
      </p:sp>
      <p:sp>
        <p:nvSpPr>
          <p:cNvPr id="13" name="文本框 12"/>
          <p:cNvSpPr txBox="1"/>
          <p:nvPr/>
        </p:nvSpPr>
        <p:spPr>
          <a:xfrm>
            <a:off x="1851377" y="4387875"/>
            <a:ext cx="1800200" cy="523220"/>
          </a:xfrm>
          <a:prstGeom prst="rect">
            <a:avLst/>
          </a:prstGeom>
          <a:solidFill>
            <a:schemeClr val="accent6">
              <a:alpha val="92000"/>
            </a:schemeClr>
          </a:solidFill>
          <a:ln>
            <a:no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fontAlgn="base"/>
            <a:r>
              <a:rPr lang="en-US" altLang="zh-CN" sz="2800" b="1" strike="noStrike" noProof="1">
                <a:solidFill>
                  <a:srgbClr val="C00000"/>
                </a:solidFill>
                <a:latin typeface="Berlin Sans FB Demi" panose="020E0802020502020306" pitchFamily="34" charset="0"/>
                <a:cs typeface="Berlin Sans FB Demi" panose="020E0802020502020306" pitchFamily="34" charset="0"/>
              </a:rPr>
              <a:t>C</a:t>
            </a:r>
            <a:r>
              <a:rPr lang="en-US" altLang="zh-CN" sz="2800" b="1" strike="noStrike" noProof="1">
                <a:solidFill>
                  <a:schemeClr val="bg1"/>
                </a:solidFill>
                <a:latin typeface="Berlin Sans FB Demi" panose="020E0802020502020306" pitchFamily="34" charset="0"/>
                <a:cs typeface="Berlin Sans FB Demi" panose="020E0802020502020306" pitchFamily="34" charset="0"/>
              </a:rPr>
              <a:t>ontent  </a:t>
            </a:r>
            <a:endParaRPr lang="en-US" altLang="zh-CN" sz="2800" b="1" strike="noStrike" noProof="1">
              <a:solidFill>
                <a:schemeClr val="bg1"/>
              </a:solidFill>
              <a:latin typeface="Berlin Sans FB Demi" panose="020E0802020502020306" pitchFamily="34" charset="0"/>
              <a:cs typeface="Berlin Sans FB Demi" panose="020E0802020502020306" pitchFamily="34" charset="0"/>
            </a:endParaRPr>
          </a:p>
        </p:txBody>
      </p:sp>
      <p:sp>
        <p:nvSpPr>
          <p:cNvPr id="14" name="文本框 13"/>
          <p:cNvSpPr txBox="1"/>
          <p:nvPr/>
        </p:nvSpPr>
        <p:spPr>
          <a:xfrm>
            <a:off x="7505700" y="5217471"/>
            <a:ext cx="1800200" cy="523220"/>
          </a:xfrm>
          <a:prstGeom prst="rect">
            <a:avLst/>
          </a:prstGeom>
          <a:solidFill>
            <a:schemeClr val="accent6">
              <a:alpha val="92000"/>
            </a:schemeClr>
          </a:solidFill>
          <a:ln>
            <a:no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fontAlgn="base"/>
            <a:r>
              <a:rPr lang="en-US" altLang="zh-CN" sz="2800" b="1" strike="noStrike" noProof="1">
                <a:solidFill>
                  <a:srgbClr val="C00000"/>
                </a:solidFill>
                <a:latin typeface="Berlin Sans FB Demi" panose="020E0802020502020306" pitchFamily="34" charset="0"/>
                <a:cs typeface="Berlin Sans FB Demi" panose="020E0802020502020306" pitchFamily="34" charset="0"/>
              </a:rPr>
              <a:t>T</a:t>
            </a:r>
            <a:r>
              <a:rPr lang="en-US" altLang="zh-CN" sz="2800" b="1" strike="noStrike" noProof="1">
                <a:solidFill>
                  <a:schemeClr val="bg1"/>
                </a:solidFill>
                <a:latin typeface="Berlin Sans FB Demi" panose="020E0802020502020306" pitchFamily="34" charset="0"/>
                <a:cs typeface="Berlin Sans FB Demi" panose="020E0802020502020306" pitchFamily="34" charset="0"/>
              </a:rPr>
              <a:t>heme  </a:t>
            </a:r>
            <a:endParaRPr lang="en-US" altLang="zh-CN" sz="2800" b="1" strike="noStrike" noProof="1">
              <a:solidFill>
                <a:schemeClr val="bg1"/>
              </a:solidFill>
              <a:latin typeface="Berlin Sans FB Demi" panose="020E0802020502020306" pitchFamily="34" charset="0"/>
              <a:cs typeface="Berlin Sans FB Demi" panose="020E0802020502020306" pitchFamily="34" charset="0"/>
            </a:endParaRPr>
          </a:p>
        </p:txBody>
      </p:sp>
      <p:cxnSp>
        <p:nvCxnSpPr>
          <p:cNvPr id="16" name="直接连接符 15"/>
          <p:cNvCxnSpPr/>
          <p:nvPr/>
        </p:nvCxnSpPr>
        <p:spPr>
          <a:xfrm>
            <a:off x="1851377" y="2472266"/>
            <a:ext cx="3286554"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左箭头标注 17"/>
          <p:cNvSpPr/>
          <p:nvPr/>
        </p:nvSpPr>
        <p:spPr>
          <a:xfrm>
            <a:off x="5180748" y="2131811"/>
            <a:ext cx="3791571" cy="511559"/>
          </a:xfrm>
          <a:prstGeom prst="leftArrowCallout">
            <a:avLst>
              <a:gd name="adj1" fmla="val 0"/>
              <a:gd name="adj2" fmla="val 15531"/>
              <a:gd name="adj3" fmla="val 19114"/>
              <a:gd name="adj4" fmla="val 84891"/>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base">
              <a:buClrTx/>
              <a:buSzTx/>
              <a:buFontTx/>
            </a:pPr>
            <a:r>
              <a:rPr lang="zh-CN" altLang="en-US" sz="135" strike="noStrike" noProof="1">
                <a:sym typeface="+mn-ea"/>
              </a:rPr>
              <a:t>我</a:t>
            </a:r>
            <a:endParaRPr lang="zh-CN" altLang="en-US" sz="135" strike="noStrike" noProof="1">
              <a:sym typeface="+mn-ea"/>
            </a:endParaRPr>
          </a:p>
        </p:txBody>
      </p:sp>
      <p:sp>
        <p:nvSpPr>
          <p:cNvPr id="19" name="文本框 18"/>
          <p:cNvSpPr txBox="1"/>
          <p:nvPr/>
        </p:nvSpPr>
        <p:spPr>
          <a:xfrm>
            <a:off x="5900171" y="2072087"/>
            <a:ext cx="3042821" cy="555345"/>
          </a:xfrm>
          <a:prstGeom prst="rect">
            <a:avLst/>
          </a:prstGeom>
          <a:noFill/>
        </p:spPr>
        <p:txBody>
          <a:bodyPr wrap="none" rtlCol="0">
            <a:spAutoFit/>
          </a:bodyPr>
          <a:lstStyle/>
          <a:p>
            <a:pPr>
              <a:lnSpc>
                <a:spcPct val="130000"/>
              </a:lnSpc>
            </a:pPr>
            <a:r>
              <a:rPr lang="en-US" altLang="zh-CN" sz="2600" b="1" dirty="0">
                <a:solidFill>
                  <a:srgbClr val="000000"/>
                </a:solidFill>
                <a:latin typeface="Berlin Sans FB Demi" panose="020E0802020502020306" pitchFamily="34" charset="0"/>
                <a:ea typeface="微软雅黑" panose="020B0503020204020204" pitchFamily="34" charset="-122"/>
              </a:rPr>
              <a:t>Rhetorical question</a:t>
            </a:r>
            <a:endParaRPr lang="zh-CN" altLang="en-US" sz="2600" b="1" dirty="0">
              <a:solidFill>
                <a:srgbClr val="000000"/>
              </a:solidFill>
              <a:latin typeface="Berlin Sans FB Demi" panose="020E0802020502020306" pitchFamily="34" charset="0"/>
              <a:ea typeface="微软雅黑" panose="020B0503020204020204" pitchFamily="34" charset="-122"/>
            </a:endParaRPr>
          </a:p>
        </p:txBody>
      </p:sp>
      <p:sp>
        <p:nvSpPr>
          <p:cNvPr id="22" name="左箭头标注 17"/>
          <p:cNvSpPr/>
          <p:nvPr/>
        </p:nvSpPr>
        <p:spPr>
          <a:xfrm>
            <a:off x="5180748" y="3388586"/>
            <a:ext cx="4170329" cy="511559"/>
          </a:xfrm>
          <a:prstGeom prst="leftArrowCallout">
            <a:avLst>
              <a:gd name="adj1" fmla="val 0"/>
              <a:gd name="adj2" fmla="val 15531"/>
              <a:gd name="adj3" fmla="val 19114"/>
              <a:gd name="adj4" fmla="val 84891"/>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base">
              <a:buClrTx/>
              <a:buSzTx/>
              <a:buFontTx/>
            </a:pPr>
            <a:r>
              <a:rPr lang="zh-CN" altLang="en-US" sz="135" strike="noStrike" noProof="1">
                <a:sym typeface="+mn-ea"/>
              </a:rPr>
              <a:t>我</a:t>
            </a:r>
            <a:endParaRPr lang="zh-CN" altLang="en-US" sz="135" strike="noStrike" noProof="1">
              <a:sym typeface="+mn-ea"/>
            </a:endParaRPr>
          </a:p>
        </p:txBody>
      </p:sp>
      <p:sp>
        <p:nvSpPr>
          <p:cNvPr id="23" name="文本框 22"/>
          <p:cNvSpPr txBox="1"/>
          <p:nvPr/>
        </p:nvSpPr>
        <p:spPr>
          <a:xfrm>
            <a:off x="5787281" y="3328862"/>
            <a:ext cx="3563796" cy="555345"/>
          </a:xfrm>
          <a:prstGeom prst="rect">
            <a:avLst/>
          </a:prstGeom>
          <a:noFill/>
        </p:spPr>
        <p:txBody>
          <a:bodyPr wrap="none" rtlCol="0">
            <a:spAutoFit/>
          </a:bodyPr>
          <a:lstStyle/>
          <a:p>
            <a:pPr>
              <a:lnSpc>
                <a:spcPct val="130000"/>
              </a:lnSpc>
            </a:pPr>
            <a:r>
              <a:rPr lang="en-US" altLang="zh-CN" sz="2600" b="1" dirty="0">
                <a:solidFill>
                  <a:srgbClr val="000000"/>
                </a:solidFill>
                <a:latin typeface="Berlin Sans FB Demi" panose="020E0802020502020306" pitchFamily="34" charset="0"/>
                <a:ea typeface="微软雅黑" panose="020B0503020204020204" pitchFamily="34" charset="-122"/>
              </a:rPr>
              <a:t>Answer to the question</a:t>
            </a:r>
            <a:endParaRPr lang="zh-CN" altLang="en-US" sz="2600" b="1" dirty="0">
              <a:solidFill>
                <a:srgbClr val="000000"/>
              </a:solidFill>
              <a:latin typeface="Berlin Sans FB Demi" panose="020E0802020502020306" pitchFamily="34" charset="0"/>
              <a:ea typeface="微软雅黑" panose="020B0503020204020204" pitchFamily="34" charset="-122"/>
            </a:endParaRPr>
          </a:p>
        </p:txBody>
      </p:sp>
      <p:sp>
        <p:nvSpPr>
          <p:cNvPr id="24" name="左箭头标注 17"/>
          <p:cNvSpPr/>
          <p:nvPr/>
        </p:nvSpPr>
        <p:spPr>
          <a:xfrm rot="20061969">
            <a:off x="9596248" y="3984240"/>
            <a:ext cx="1651124" cy="511559"/>
          </a:xfrm>
          <a:prstGeom prst="leftArrowCallout">
            <a:avLst>
              <a:gd name="adj1" fmla="val 0"/>
              <a:gd name="adj2" fmla="val 15531"/>
              <a:gd name="adj3" fmla="val 19114"/>
              <a:gd name="adj4" fmla="val 84891"/>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base">
              <a:buClrTx/>
              <a:buSzTx/>
              <a:buFontTx/>
            </a:pPr>
            <a:r>
              <a:rPr lang="zh-CN" altLang="en-US" sz="135" strike="noStrike" noProof="1">
                <a:sym typeface="+mn-ea"/>
              </a:rPr>
              <a:t>我</a:t>
            </a:r>
            <a:endParaRPr lang="zh-CN" altLang="en-US" sz="135" strike="noStrike" noProof="1">
              <a:sym typeface="+mn-ea"/>
            </a:endParaRPr>
          </a:p>
        </p:txBody>
      </p:sp>
      <p:sp>
        <p:nvSpPr>
          <p:cNvPr id="25" name="文本框 24"/>
          <p:cNvSpPr txBox="1"/>
          <p:nvPr/>
        </p:nvSpPr>
        <p:spPr>
          <a:xfrm rot="20061969">
            <a:off x="9942774" y="3837587"/>
            <a:ext cx="1325064" cy="555345"/>
          </a:xfrm>
          <a:prstGeom prst="rect">
            <a:avLst/>
          </a:prstGeom>
          <a:noFill/>
        </p:spPr>
        <p:txBody>
          <a:bodyPr wrap="square" rtlCol="0">
            <a:spAutoFit/>
          </a:bodyPr>
          <a:lstStyle/>
          <a:p>
            <a:pPr>
              <a:lnSpc>
                <a:spcPct val="130000"/>
              </a:lnSpc>
            </a:pPr>
            <a:r>
              <a:rPr lang="en-US" altLang="zh-CN" sz="2600" b="1" dirty="0">
                <a:solidFill>
                  <a:srgbClr val="000000"/>
                </a:solidFill>
                <a:latin typeface="Berlin Sans FB Demi" panose="020E0802020502020306" pitchFamily="34" charset="0"/>
                <a:ea typeface="微软雅黑" panose="020B0503020204020204" pitchFamily="34" charset="-122"/>
              </a:rPr>
              <a:t>Ending </a:t>
            </a:r>
            <a:endParaRPr lang="zh-CN" altLang="en-US" sz="2600" b="1" dirty="0">
              <a:solidFill>
                <a:srgbClr val="000000"/>
              </a:solidFill>
              <a:latin typeface="Berlin Sans FB Demi" panose="020E0802020502020306"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1" nodeType="click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1" nodeType="click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8" grpId="0" animBg="1"/>
      <p:bldP spid="18" grpId="1" animBg="1"/>
      <p:bldP spid="19" grpId="0"/>
      <p:bldP spid="22" grpId="0" animBg="1"/>
      <p:bldP spid="22" grpId="1" animBg="1"/>
      <p:bldP spid="23" grpId="0"/>
      <p:bldP spid="24" grpId="0" animBg="1"/>
      <p:bldP spid="24" grpId="1" animBg="1"/>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a:t>Read for details</a:t>
            </a:r>
            <a:endParaRPr lang="zh-CN" altLang="en-US" dirty="0"/>
          </a:p>
        </p:txBody>
      </p:sp>
      <p:sp>
        <p:nvSpPr>
          <p:cNvPr id="4" name="文本框 3"/>
          <p:cNvSpPr txBox="1"/>
          <p:nvPr/>
        </p:nvSpPr>
        <p:spPr>
          <a:xfrm>
            <a:off x="107709" y="1179977"/>
            <a:ext cx="9352380" cy="558679"/>
          </a:xfrm>
          <a:prstGeom prst="rect">
            <a:avLst/>
          </a:prstGeom>
          <a:solidFill>
            <a:srgbClr val="00B0F0"/>
          </a:solidFill>
        </p:spPr>
        <p:txBody>
          <a:bodyPr wrap="square" rtlCol="0">
            <a:spAutoFit/>
          </a:bodyPr>
          <a:lstStyle/>
          <a:p>
            <a:pPr>
              <a:lnSpc>
                <a:spcPct val="120000"/>
              </a:lnSpc>
            </a:pPr>
            <a:r>
              <a:rPr lang="en-US" altLang="zh-CN" sz="2800" b="1" dirty="0">
                <a:solidFill>
                  <a:schemeClr val="bg1"/>
                </a:solidFill>
                <a:latin typeface="Berlin Sans FB Demi" panose="020E0802020502020306" pitchFamily="34" charset="0"/>
                <a:cs typeface="Times New Roman" panose="02020603050405020304" pitchFamily="18" charset="0"/>
              </a:rPr>
              <a:t>1. What is the rhetorical question used in this speech?</a:t>
            </a:r>
            <a:endParaRPr lang="en-US" altLang="zh-CN" sz="2800" b="1" dirty="0">
              <a:solidFill>
                <a:schemeClr val="bg1"/>
              </a:solidFill>
              <a:latin typeface="Berlin Sans FB Demi" panose="020E0802020502020306" pitchFamily="34" charset="0"/>
              <a:cs typeface="Times New Roman" panose="02020603050405020304" pitchFamily="18" charset="0"/>
            </a:endParaRPr>
          </a:p>
        </p:txBody>
      </p:sp>
      <p:sp>
        <p:nvSpPr>
          <p:cNvPr id="5" name="文本框 4"/>
          <p:cNvSpPr txBox="1"/>
          <p:nvPr/>
        </p:nvSpPr>
        <p:spPr>
          <a:xfrm>
            <a:off x="468954" y="1843088"/>
            <a:ext cx="2963787" cy="525337"/>
          </a:xfrm>
          <a:prstGeom prst="rect">
            <a:avLst/>
          </a:prstGeom>
          <a:noFill/>
        </p:spPr>
        <p:txBody>
          <a:bodyPr wrap="square" rtlCol="0">
            <a:spAutoFit/>
          </a:bodyPr>
          <a:lstStyle/>
          <a:p>
            <a:pPr>
              <a:lnSpc>
                <a:spcPct val="120000"/>
              </a:lnSpc>
            </a:pPr>
            <a:r>
              <a:rPr lang="en-US" altLang="zh-CN" sz="2600" b="1" dirty="0">
                <a:solidFill>
                  <a:srgbClr val="000000"/>
                </a:solidFill>
                <a:latin typeface="Berlin Sans FB Demi" panose="020E0802020502020306" pitchFamily="34" charset="0"/>
                <a:cs typeface="Times New Roman" panose="02020603050405020304" pitchFamily="18" charset="0"/>
              </a:rPr>
              <a:t>Is it worth it?</a:t>
            </a:r>
            <a:endParaRPr lang="en-US" altLang="zh-CN" sz="2600" b="1" dirty="0">
              <a:solidFill>
                <a:srgbClr val="000000"/>
              </a:solidFill>
              <a:latin typeface="Berlin Sans FB Demi" panose="020E0802020502020306" pitchFamily="34" charset="0"/>
              <a:cs typeface="Times New Roman" panose="02020603050405020304" pitchFamily="18" charset="0"/>
            </a:endParaRPr>
          </a:p>
        </p:txBody>
      </p:sp>
      <p:sp>
        <p:nvSpPr>
          <p:cNvPr id="6" name="矩形: 圆角 5"/>
          <p:cNvSpPr/>
          <p:nvPr/>
        </p:nvSpPr>
        <p:spPr>
          <a:xfrm>
            <a:off x="8182837" y="1999061"/>
            <a:ext cx="3839830" cy="2432869"/>
          </a:xfrm>
          <a:prstGeom prst="roundRect">
            <a:avLst/>
          </a:prstGeom>
          <a:solidFill>
            <a:srgbClr val="FFFF00"/>
          </a:solidFill>
          <a:ln>
            <a:solidFill>
              <a:srgbClr val="269A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altLang="zh-CN" sz="2400" b="1" dirty="0">
                <a:solidFill>
                  <a:srgbClr val="000000"/>
                </a:solidFill>
                <a:latin typeface="Berlin Sans FB Demi" panose="020E0802020502020306" pitchFamily="34" charset="0"/>
                <a:cs typeface="Times New Roman" panose="02020603050405020304" pitchFamily="18" charset="0"/>
              </a:rPr>
              <a:t>R</a:t>
            </a:r>
            <a:r>
              <a:rPr lang="zh-CN" altLang="en-US" sz="2400" b="1" dirty="0">
                <a:solidFill>
                  <a:srgbClr val="000000"/>
                </a:solidFill>
                <a:latin typeface="Berlin Sans FB Demi" panose="020E0802020502020306" pitchFamily="34" charset="0"/>
                <a:cs typeface="Times New Roman" panose="02020603050405020304" pitchFamily="18" charset="0"/>
              </a:rPr>
              <a:t>hetorical question</a:t>
            </a:r>
            <a:r>
              <a:rPr lang="en-US" altLang="zh-CN" sz="2400" b="1" dirty="0">
                <a:solidFill>
                  <a:srgbClr val="000000"/>
                </a:solidFill>
                <a:latin typeface="Berlin Sans FB Demi" panose="020E0802020502020306" pitchFamily="34" charset="0"/>
                <a:cs typeface="Times New Roman" panose="02020603050405020304" pitchFamily="18" charset="0"/>
              </a:rPr>
              <a:t>: </a:t>
            </a:r>
            <a:endParaRPr lang="en-US" altLang="zh-CN" sz="2400" b="1" dirty="0">
              <a:solidFill>
                <a:srgbClr val="000000"/>
              </a:solidFill>
              <a:latin typeface="Berlin Sans FB Demi" panose="020E0802020502020306" pitchFamily="34" charset="0"/>
              <a:cs typeface="Times New Roman" panose="02020603050405020304" pitchFamily="18" charset="0"/>
            </a:endParaRPr>
          </a:p>
          <a:p>
            <a:pPr>
              <a:lnSpc>
                <a:spcPct val="120000"/>
              </a:lnSpc>
            </a:pPr>
            <a:r>
              <a:rPr lang="en-US" altLang="zh-CN" sz="2400" b="1" dirty="0">
                <a:solidFill>
                  <a:srgbClr val="000000"/>
                </a:solidFill>
                <a:latin typeface="Berlin Sans FB Demi" panose="020E0802020502020306" pitchFamily="34" charset="0"/>
                <a:cs typeface="Times New Roman" panose="02020603050405020304" pitchFamily="18" charset="0"/>
              </a:rPr>
              <a:t>----</a:t>
            </a:r>
            <a:r>
              <a:rPr lang="zh-CN" altLang="en-US" sz="2400" b="1" dirty="0">
                <a:solidFill>
                  <a:srgbClr val="000000"/>
                </a:solidFill>
                <a:latin typeface="Berlin Sans FB Demi" panose="020E0802020502020306" pitchFamily="34" charset="0"/>
                <a:cs typeface="Times New Roman" panose="02020603050405020304" pitchFamily="18" charset="0"/>
              </a:rPr>
              <a:t>a statement that is formulated as a question but that is not supposed to be answered</a:t>
            </a:r>
            <a:r>
              <a:rPr lang="en-US" altLang="zh-CN" sz="2400" b="1" dirty="0">
                <a:solidFill>
                  <a:srgbClr val="000000"/>
                </a:solidFill>
                <a:latin typeface="Berlin Sans FB Demi" panose="020E0802020502020306" pitchFamily="34" charset="0"/>
                <a:cs typeface="Times New Roman" panose="02020603050405020304" pitchFamily="18" charset="0"/>
              </a:rPr>
              <a:t>.</a:t>
            </a:r>
            <a:endParaRPr lang="en-US" altLang="zh-CN" sz="2400" b="1" dirty="0">
              <a:solidFill>
                <a:srgbClr val="000000"/>
              </a:solidFill>
              <a:latin typeface="Berlin Sans FB Demi" panose="020E0802020502020306" pitchFamily="34" charset="0"/>
              <a:cs typeface="Times New Roman" panose="02020603050405020304" pitchFamily="18" charset="0"/>
            </a:endParaRPr>
          </a:p>
        </p:txBody>
      </p:sp>
      <p:sp>
        <p:nvSpPr>
          <p:cNvPr id="7" name="矩形 6"/>
          <p:cNvSpPr/>
          <p:nvPr/>
        </p:nvSpPr>
        <p:spPr>
          <a:xfrm>
            <a:off x="110527" y="2656816"/>
            <a:ext cx="7898316" cy="558679"/>
          </a:xfrm>
          <a:prstGeom prst="rect">
            <a:avLst/>
          </a:prstGeom>
          <a:solidFill>
            <a:srgbClr val="00B0F0"/>
          </a:solidFill>
        </p:spPr>
        <p:txBody>
          <a:bodyPr wrap="none">
            <a:spAutoFit/>
          </a:bodyPr>
          <a:lstStyle/>
          <a:p>
            <a:pPr>
              <a:lnSpc>
                <a:spcPct val="120000"/>
              </a:lnSpc>
            </a:pPr>
            <a:r>
              <a:rPr lang="en-US" altLang="zh-CN" sz="2800" b="1" dirty="0">
                <a:solidFill>
                  <a:schemeClr val="bg1"/>
                </a:solidFill>
                <a:latin typeface="Berlin Sans FB Demi" panose="020E0802020502020306" pitchFamily="34" charset="0"/>
                <a:cs typeface="Times New Roman" panose="02020603050405020304" pitchFamily="18" charset="0"/>
              </a:rPr>
              <a:t>2. What is the answer to this rhetorical question?</a:t>
            </a:r>
            <a:endParaRPr lang="en-US" altLang="zh-CN" sz="2800" b="1" dirty="0">
              <a:solidFill>
                <a:schemeClr val="bg1"/>
              </a:solidFill>
              <a:latin typeface="Berlin Sans FB Demi" panose="020E0802020502020306" pitchFamily="34" charset="0"/>
              <a:cs typeface="Times New Roman" panose="02020603050405020304" pitchFamily="18" charset="0"/>
            </a:endParaRPr>
          </a:p>
        </p:txBody>
      </p:sp>
      <p:sp>
        <p:nvSpPr>
          <p:cNvPr id="8" name="矩形 7"/>
          <p:cNvSpPr/>
          <p:nvPr/>
        </p:nvSpPr>
        <p:spPr>
          <a:xfrm>
            <a:off x="468954" y="3406422"/>
            <a:ext cx="7839510" cy="2925994"/>
          </a:xfrm>
          <a:prstGeom prst="rect">
            <a:avLst/>
          </a:prstGeom>
        </p:spPr>
        <p:txBody>
          <a:bodyPr wrap="square">
            <a:spAutoFit/>
          </a:bodyPr>
          <a:lstStyle/>
          <a:p>
            <a:pPr>
              <a:lnSpc>
                <a:spcPct val="120000"/>
              </a:lnSpc>
            </a:pPr>
            <a:r>
              <a:rPr lang="en-US" altLang="zh-CN" sz="2600" b="1" dirty="0">
                <a:solidFill>
                  <a:srgbClr val="000000"/>
                </a:solidFill>
                <a:latin typeface="Berlin Sans FB Demi" panose="020E0802020502020306" pitchFamily="34" charset="0"/>
                <a:cs typeface="Times New Roman" panose="02020603050405020304" pitchFamily="18" charset="0"/>
              </a:rPr>
              <a:t>Yes, to the lives of the people she is helping, it is worth it. But by any criteria this work is worth it to us as well, because it shows that we are global citizens interested in world stability, and that we feel responsible for others and are ready to build a community with a shared future for mankind.</a:t>
            </a:r>
            <a:endParaRPr lang="en-US" altLang="zh-CN" sz="2600" b="1" dirty="0">
              <a:solidFill>
                <a:srgbClr val="000000"/>
              </a:solidFill>
              <a:latin typeface="Berlin Sans FB Demi" panose="020E0802020502020306"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1"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P spid="6" grpId="0" animBg="1"/>
      <p:bldP spid="6" grpId="1" animBg="1"/>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27913" y="1713726"/>
            <a:ext cx="9884780" cy="1970989"/>
          </a:xfrm>
          <a:prstGeom prst="rect">
            <a:avLst/>
          </a:prstGeom>
          <a:noFill/>
        </p:spPr>
        <p:txBody>
          <a:bodyPr wrap="square" rtlCol="0">
            <a:spAutoFit/>
          </a:bodyPr>
          <a:lstStyle/>
          <a:p>
            <a:pPr>
              <a:lnSpc>
                <a:spcPct val="120000"/>
              </a:lnSpc>
              <a:buClr>
                <a:schemeClr val="hlink"/>
              </a:buClr>
              <a:buSzPct val="60000"/>
            </a:pPr>
            <a:r>
              <a:rPr lang="en-US" altLang="zh-CN" sz="2600" b="1" dirty="0">
                <a:solidFill>
                  <a:srgbClr val="000000"/>
                </a:solidFill>
                <a:latin typeface="Berlin Sans FB Demi" panose="020E0802020502020306" pitchFamily="34" charset="0"/>
                <a:sym typeface="Wingdings" panose="05000000000000000000" pitchFamily="2" charset="2"/>
              </a:rPr>
              <a:t>     a case study             a joke        a personal story     </a:t>
            </a:r>
            <a:endParaRPr lang="en-US" altLang="zh-CN" sz="2600" b="1" dirty="0">
              <a:solidFill>
                <a:srgbClr val="000000"/>
              </a:solidFill>
              <a:latin typeface="Berlin Sans FB Demi" panose="020E0802020502020306" pitchFamily="34" charset="0"/>
              <a:sym typeface="Wingdings" panose="05000000000000000000" pitchFamily="2" charset="2"/>
            </a:endParaRPr>
          </a:p>
          <a:p>
            <a:pPr>
              <a:lnSpc>
                <a:spcPct val="120000"/>
              </a:lnSpc>
              <a:buClr>
                <a:schemeClr val="hlink"/>
              </a:buClr>
              <a:buSzPct val="60000"/>
            </a:pPr>
            <a:r>
              <a:rPr lang="en-US" altLang="zh-CN" sz="2600" b="1" dirty="0">
                <a:solidFill>
                  <a:srgbClr val="000000"/>
                </a:solidFill>
                <a:latin typeface="Berlin Sans FB Demi" panose="020E0802020502020306" pitchFamily="34" charset="0"/>
                <a:sym typeface="Wingdings" panose="05000000000000000000" pitchFamily="2" charset="2"/>
              </a:rPr>
              <a:t>     facts and data         a hypothetical example</a:t>
            </a:r>
            <a:endParaRPr lang="en-US" altLang="zh-CN" sz="2600" b="1" dirty="0">
              <a:solidFill>
                <a:srgbClr val="000000"/>
              </a:solidFill>
              <a:latin typeface="Berlin Sans FB Demi" panose="020E0802020502020306" pitchFamily="34" charset="0"/>
              <a:sym typeface="Wingdings" panose="05000000000000000000" pitchFamily="2" charset="2"/>
            </a:endParaRPr>
          </a:p>
          <a:p>
            <a:pPr>
              <a:lnSpc>
                <a:spcPct val="120000"/>
              </a:lnSpc>
              <a:buClr>
                <a:schemeClr val="hlink"/>
              </a:buClr>
              <a:buSzPct val="60000"/>
            </a:pPr>
            <a:r>
              <a:rPr lang="en-US" altLang="zh-CN" sz="2600" b="1" dirty="0">
                <a:solidFill>
                  <a:srgbClr val="000000"/>
                </a:solidFill>
                <a:latin typeface="Berlin Sans FB Demi" panose="020E0802020502020306" pitchFamily="34" charset="0"/>
                <a:sym typeface="Wingdings" panose="05000000000000000000" pitchFamily="2" charset="2"/>
              </a:rPr>
              <a:t>     an analysis of the history and causes of the issue               </a:t>
            </a:r>
            <a:endParaRPr lang="en-US" altLang="zh-CN" sz="2600" b="1" dirty="0">
              <a:solidFill>
                <a:srgbClr val="000000"/>
              </a:solidFill>
              <a:latin typeface="Berlin Sans FB Demi" panose="020E0802020502020306" pitchFamily="34" charset="0"/>
              <a:sym typeface="Wingdings" panose="05000000000000000000" pitchFamily="2" charset="2"/>
            </a:endParaRPr>
          </a:p>
          <a:p>
            <a:pPr>
              <a:lnSpc>
                <a:spcPct val="120000"/>
              </a:lnSpc>
              <a:buClr>
                <a:schemeClr val="hlink"/>
              </a:buClr>
              <a:buSzPct val="60000"/>
            </a:pPr>
            <a:r>
              <a:rPr lang="en-US" altLang="zh-CN" sz="2600" b="1" dirty="0">
                <a:solidFill>
                  <a:srgbClr val="000000"/>
                </a:solidFill>
                <a:latin typeface="Berlin Sans FB Demi" panose="020E0802020502020306" pitchFamily="34" charset="0"/>
                <a:sym typeface="Wingdings" panose="05000000000000000000" pitchFamily="2" charset="2"/>
              </a:rPr>
              <a:t>    </a:t>
            </a:r>
            <a:endParaRPr lang="en-US" altLang="zh-CN" sz="2600" b="1" dirty="0">
              <a:solidFill>
                <a:srgbClr val="000000"/>
              </a:solidFill>
              <a:latin typeface="Berlin Sans FB Demi" panose="020E0802020502020306" pitchFamily="34" charset="0"/>
              <a:cs typeface="Times New Roman" panose="02020603050405020304" pitchFamily="18" charset="0"/>
            </a:endParaRPr>
          </a:p>
        </p:txBody>
      </p:sp>
      <p:sp>
        <p:nvSpPr>
          <p:cNvPr id="5" name="文本框 4"/>
          <p:cNvSpPr txBox="1"/>
          <p:nvPr/>
        </p:nvSpPr>
        <p:spPr>
          <a:xfrm>
            <a:off x="399231" y="1155047"/>
            <a:ext cx="9742144" cy="558679"/>
          </a:xfrm>
          <a:prstGeom prst="rect">
            <a:avLst/>
          </a:prstGeom>
          <a:solidFill>
            <a:srgbClr val="00B0F0"/>
          </a:solidFill>
        </p:spPr>
        <p:txBody>
          <a:bodyPr wrap="square">
            <a:spAutoFit/>
          </a:bodyPr>
          <a:lstStyle/>
          <a:p>
            <a:pPr>
              <a:lnSpc>
                <a:spcPct val="120000"/>
              </a:lnSpc>
              <a:buClr>
                <a:schemeClr val="hlink"/>
              </a:buClr>
              <a:buSzPct val="60000"/>
            </a:pPr>
            <a:r>
              <a:rPr lang="en-US" altLang="zh-CN" sz="2800" b="1" dirty="0">
                <a:solidFill>
                  <a:schemeClr val="bg1"/>
                </a:solidFill>
                <a:latin typeface="Berlin Sans FB Demi" panose="020E0802020502020306" pitchFamily="34" charset="0"/>
                <a:cs typeface="Times New Roman" panose="02020603050405020304" pitchFamily="18" charset="0"/>
              </a:rPr>
              <a:t>3. What does the speaker use to get her message across?</a:t>
            </a:r>
            <a:endParaRPr lang="en-US" altLang="zh-CN" sz="2800" b="1" dirty="0">
              <a:solidFill>
                <a:schemeClr val="bg1"/>
              </a:solidFill>
              <a:latin typeface="Berlin Sans FB Demi" panose="020E0802020502020306" pitchFamily="34" charset="0"/>
              <a:cs typeface="Times New Roman" panose="02020603050405020304" pitchFamily="18" charset="0"/>
            </a:endParaRPr>
          </a:p>
        </p:txBody>
      </p:sp>
      <p:sp>
        <p:nvSpPr>
          <p:cNvPr id="6" name="文本框 5"/>
          <p:cNvSpPr txBox="1"/>
          <p:nvPr/>
        </p:nvSpPr>
        <p:spPr>
          <a:xfrm>
            <a:off x="399231" y="3405375"/>
            <a:ext cx="11068495" cy="558679"/>
          </a:xfrm>
          <a:prstGeom prst="rect">
            <a:avLst/>
          </a:prstGeom>
          <a:solidFill>
            <a:srgbClr val="00B0F0"/>
          </a:solidFill>
        </p:spPr>
        <p:txBody>
          <a:bodyPr wrap="square" rtlCol="0">
            <a:spAutoFit/>
          </a:bodyPr>
          <a:lstStyle/>
          <a:p>
            <a:pPr>
              <a:lnSpc>
                <a:spcPct val="120000"/>
              </a:lnSpc>
              <a:buClr>
                <a:schemeClr val="hlink"/>
              </a:buClr>
              <a:buSzPct val="60000"/>
            </a:pPr>
            <a:r>
              <a:rPr lang="en-US" altLang="zh-CN" sz="2800" b="1" dirty="0">
                <a:solidFill>
                  <a:schemeClr val="bg1"/>
                </a:solidFill>
                <a:latin typeface="Berlin Sans FB Demi" panose="020E0802020502020306" pitchFamily="34" charset="0"/>
                <a:cs typeface="Times New Roman" panose="02020603050405020304" pitchFamily="18" charset="0"/>
              </a:rPr>
              <a:t>4. How did </a:t>
            </a:r>
            <a:r>
              <a:rPr lang="en-US" altLang="zh-CN" sz="2800" b="1" dirty="0" err="1">
                <a:solidFill>
                  <a:schemeClr val="bg1"/>
                </a:solidFill>
                <a:latin typeface="Berlin Sans FB Demi" panose="020E0802020502020306" pitchFamily="34" charset="0"/>
                <a:cs typeface="Times New Roman" panose="02020603050405020304" pitchFamily="18" charset="0"/>
              </a:rPr>
              <a:t>Bingbing’s</a:t>
            </a:r>
            <a:r>
              <a:rPr lang="en-US" altLang="zh-CN" sz="2800" b="1" dirty="0">
                <a:solidFill>
                  <a:schemeClr val="bg1"/>
                </a:solidFill>
                <a:latin typeface="Berlin Sans FB Demi" panose="020E0802020502020306" pitchFamily="34" charset="0"/>
                <a:cs typeface="Times New Roman" panose="02020603050405020304" pitchFamily="18" charset="0"/>
              </a:rPr>
              <a:t> feelings about the topic change?</a:t>
            </a:r>
            <a:endParaRPr lang="en-US" altLang="zh-CN" sz="2800" b="1" dirty="0">
              <a:solidFill>
                <a:schemeClr val="bg1"/>
              </a:solidFill>
              <a:latin typeface="Berlin Sans FB Demi" panose="020E0802020502020306" pitchFamily="34" charset="0"/>
              <a:cs typeface="Times New Roman" panose="02020603050405020304" pitchFamily="18" charset="0"/>
            </a:endParaRPr>
          </a:p>
        </p:txBody>
      </p:sp>
      <p:sp>
        <p:nvSpPr>
          <p:cNvPr id="8" name="Line 9"/>
          <p:cNvSpPr>
            <a:spLocks noChangeShapeType="1"/>
          </p:cNvSpPr>
          <p:nvPr/>
        </p:nvSpPr>
        <p:spPr bwMode="auto">
          <a:xfrm rot="10800000" flipH="1" flipV="1">
            <a:off x="3038022" y="5341836"/>
            <a:ext cx="4339829" cy="34528"/>
          </a:xfrm>
          <a:prstGeom prst="line">
            <a:avLst/>
          </a:prstGeom>
          <a:noFill/>
          <a:ln w="57150">
            <a:solidFill>
              <a:srgbClr val="666633"/>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2250"/>
          </a:p>
        </p:txBody>
      </p:sp>
      <p:sp>
        <p:nvSpPr>
          <p:cNvPr id="9" name="Line 10"/>
          <p:cNvSpPr>
            <a:spLocks noChangeShapeType="1"/>
          </p:cNvSpPr>
          <p:nvPr/>
        </p:nvSpPr>
        <p:spPr bwMode="auto">
          <a:xfrm rot="10800000" flipV="1">
            <a:off x="3836283" y="4835749"/>
            <a:ext cx="422711" cy="505997"/>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2250"/>
          </a:p>
        </p:txBody>
      </p:sp>
      <p:sp>
        <p:nvSpPr>
          <p:cNvPr id="10" name="Line 12"/>
          <p:cNvSpPr>
            <a:spLocks noChangeShapeType="1"/>
          </p:cNvSpPr>
          <p:nvPr/>
        </p:nvSpPr>
        <p:spPr bwMode="auto">
          <a:xfrm rot="10800000" flipH="1" flipV="1">
            <a:off x="3841327" y="5362939"/>
            <a:ext cx="324274" cy="571304"/>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2250"/>
          </a:p>
        </p:txBody>
      </p:sp>
      <p:sp>
        <p:nvSpPr>
          <p:cNvPr id="11" name="Line 10"/>
          <p:cNvSpPr>
            <a:spLocks noChangeShapeType="1"/>
          </p:cNvSpPr>
          <p:nvPr/>
        </p:nvSpPr>
        <p:spPr bwMode="auto">
          <a:xfrm rot="10800000" flipV="1">
            <a:off x="5395708" y="4808635"/>
            <a:ext cx="530986" cy="505998"/>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2250"/>
          </a:p>
        </p:txBody>
      </p:sp>
      <p:sp>
        <p:nvSpPr>
          <p:cNvPr id="12" name="Line 12"/>
          <p:cNvSpPr>
            <a:spLocks noChangeShapeType="1"/>
          </p:cNvSpPr>
          <p:nvPr/>
        </p:nvSpPr>
        <p:spPr bwMode="auto">
          <a:xfrm rot="10800000" flipH="1" flipV="1">
            <a:off x="5390487" y="5383738"/>
            <a:ext cx="324275" cy="488774"/>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2250" dirty="0"/>
          </a:p>
        </p:txBody>
      </p:sp>
      <p:sp>
        <p:nvSpPr>
          <p:cNvPr id="13" name="AutoShape 17"/>
          <p:cNvSpPr>
            <a:spLocks noChangeArrowheads="1"/>
          </p:cNvSpPr>
          <p:nvPr/>
        </p:nvSpPr>
        <p:spPr bwMode="auto">
          <a:xfrm>
            <a:off x="2312282" y="5912682"/>
            <a:ext cx="2932069" cy="841465"/>
          </a:xfrm>
          <a:prstGeom prst="roundRect">
            <a:avLst>
              <a:gd name="adj" fmla="val 50000"/>
            </a:avLst>
          </a:prstGeom>
          <a:solidFill>
            <a:srgbClr val="00B0F0"/>
          </a:solidFill>
          <a:ln w="9525">
            <a:solidFill>
              <a:schemeClr val="bg1"/>
            </a:solidFill>
            <a:rou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kumimoji="1" lang="zh-TW" altLang="en-US" dirty="0">
              <a:solidFill>
                <a:srgbClr val="000000"/>
              </a:solidFill>
              <a:latin typeface="Berlin Sans FB Demi" panose="020E0802020502020306" pitchFamily="34" charset="0"/>
              <a:ea typeface="PMingLiU" pitchFamily="18" charset="-120"/>
            </a:endParaRPr>
          </a:p>
        </p:txBody>
      </p:sp>
      <p:sp>
        <p:nvSpPr>
          <p:cNvPr id="15" name="流程图: 联系 43"/>
          <p:cNvSpPr/>
          <p:nvPr/>
        </p:nvSpPr>
        <p:spPr bwMode="auto">
          <a:xfrm>
            <a:off x="3439673" y="4224878"/>
            <a:ext cx="1493571" cy="558679"/>
          </a:xfrm>
          <a:prstGeom prst="flowChartConnector">
            <a:avLst/>
          </a:prstGeom>
          <a:solidFill>
            <a:srgbClr val="00B0F0"/>
          </a:solidFill>
          <a:ln>
            <a:solidFill>
              <a:schemeClr val="bg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anchor="ctr" anchorCtr="0"/>
          <a:lstStyle/>
          <a:p>
            <a:pPr algn="ctr">
              <a:defRPr/>
            </a:pPr>
            <a:r>
              <a:rPr kumimoji="1" lang="en-US" altLang="zh-CN" sz="2200" dirty="0">
                <a:solidFill>
                  <a:srgbClr val="000000"/>
                </a:solidFill>
                <a:latin typeface="Berlin Sans FB Demi" panose="020E0802020502020306" pitchFamily="34" charset="0"/>
                <a:ea typeface="Arial Unicode MS" pitchFamily="34" charset="-122"/>
                <a:cs typeface="Arial Unicode MS" pitchFamily="34" charset="-122"/>
              </a:rPr>
              <a:t>Unhappy </a:t>
            </a:r>
            <a:endParaRPr kumimoji="1" lang="zh-CN" altLang="en-US" sz="2200" dirty="0">
              <a:solidFill>
                <a:srgbClr val="000000"/>
              </a:solidFill>
              <a:latin typeface="Berlin Sans FB Demi" panose="020E0802020502020306" pitchFamily="34" charset="0"/>
              <a:ea typeface="Arial Unicode MS" pitchFamily="34" charset="-122"/>
              <a:cs typeface="Arial Unicode MS" pitchFamily="34" charset="-122"/>
            </a:endParaRPr>
          </a:p>
        </p:txBody>
      </p:sp>
      <p:sp>
        <p:nvSpPr>
          <p:cNvPr id="16" name="流程图: 联系 43"/>
          <p:cNvSpPr/>
          <p:nvPr/>
        </p:nvSpPr>
        <p:spPr bwMode="auto">
          <a:xfrm>
            <a:off x="5560218" y="4224879"/>
            <a:ext cx="1269560" cy="559080"/>
          </a:xfrm>
          <a:prstGeom prst="flowChartConnector">
            <a:avLst/>
          </a:prstGeom>
          <a:solidFill>
            <a:srgbClr val="00B0F0"/>
          </a:solidFill>
          <a:ln>
            <a:solidFill>
              <a:schemeClr val="bg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anchor="ctr" anchorCtr="0"/>
          <a:lstStyle/>
          <a:p>
            <a:pPr algn="ctr">
              <a:defRPr/>
            </a:pPr>
            <a:r>
              <a:rPr kumimoji="1" lang="en-US" altLang="zh-CN" sz="2200" dirty="0">
                <a:solidFill>
                  <a:srgbClr val="000000"/>
                </a:solidFill>
                <a:latin typeface="Berlin Sans FB Demi" panose="020E0802020502020306" pitchFamily="34" charset="0"/>
                <a:ea typeface="Arial Unicode MS" pitchFamily="34" charset="-122"/>
                <a:cs typeface="Arial Unicode MS" pitchFamily="34" charset="-122"/>
              </a:rPr>
              <a:t>Proud </a:t>
            </a:r>
            <a:endParaRPr kumimoji="1" lang="zh-CN" altLang="en-US" sz="2200" dirty="0">
              <a:solidFill>
                <a:srgbClr val="000000"/>
              </a:solidFill>
              <a:latin typeface="Berlin Sans FB Demi" panose="020E0802020502020306" pitchFamily="34" charset="0"/>
              <a:ea typeface="Arial Unicode MS" pitchFamily="34" charset="-122"/>
              <a:cs typeface="Arial Unicode MS" pitchFamily="34" charset="-122"/>
            </a:endParaRPr>
          </a:p>
        </p:txBody>
      </p:sp>
      <p:sp>
        <p:nvSpPr>
          <p:cNvPr id="18" name="文本框 17"/>
          <p:cNvSpPr txBox="1"/>
          <p:nvPr/>
        </p:nvSpPr>
        <p:spPr>
          <a:xfrm>
            <a:off x="2346149" y="6012218"/>
            <a:ext cx="3048000" cy="646331"/>
          </a:xfrm>
          <a:prstGeom prst="rect">
            <a:avLst/>
          </a:prstGeom>
          <a:noFill/>
        </p:spPr>
        <p:txBody>
          <a:bodyPr wrap="square">
            <a:spAutoFit/>
          </a:bodyPr>
          <a:lstStyle/>
          <a:p>
            <a:pPr eaLnBrk="1" hangingPunct="1"/>
            <a:r>
              <a:rPr lang="en-US" altLang="zh-CN" b="1" dirty="0">
                <a:solidFill>
                  <a:srgbClr val="000000"/>
                </a:solidFill>
                <a:latin typeface="Berlin Sans FB Demi" panose="020E0802020502020306" pitchFamily="34" charset="0"/>
                <a:cs typeface="Times New Roman" panose="02020603050405020304" pitchFamily="18" charset="0"/>
              </a:rPr>
              <a:t>Her mother had left for Tanzania for volunteering</a:t>
            </a:r>
            <a:endParaRPr kumimoji="1" lang="zh-TW" altLang="en-US" dirty="0">
              <a:solidFill>
                <a:srgbClr val="000000"/>
              </a:solidFill>
              <a:latin typeface="Berlin Sans FB Demi" panose="020E0802020502020306" pitchFamily="34" charset="0"/>
              <a:ea typeface="PMingLiU" pitchFamily="18" charset="-120"/>
            </a:endParaRPr>
          </a:p>
        </p:txBody>
      </p:sp>
      <p:sp>
        <p:nvSpPr>
          <p:cNvPr id="19" name="AutoShape 17"/>
          <p:cNvSpPr>
            <a:spLocks noChangeArrowheads="1"/>
          </p:cNvSpPr>
          <p:nvPr/>
        </p:nvSpPr>
        <p:spPr bwMode="auto">
          <a:xfrm>
            <a:off x="5375488" y="5946548"/>
            <a:ext cx="3655623" cy="779735"/>
          </a:xfrm>
          <a:prstGeom prst="roundRect">
            <a:avLst>
              <a:gd name="adj" fmla="val 50000"/>
            </a:avLst>
          </a:prstGeom>
          <a:solidFill>
            <a:srgbClr val="00B0F0"/>
          </a:solidFill>
          <a:ln w="9525">
            <a:solidFill>
              <a:schemeClr val="bg1"/>
            </a:solidFill>
            <a:rou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kumimoji="1" lang="zh-TW" altLang="en-US" dirty="0">
              <a:solidFill>
                <a:srgbClr val="000000"/>
              </a:solidFill>
              <a:latin typeface="Berlin Sans FB Demi" panose="020E0802020502020306" pitchFamily="34" charset="0"/>
              <a:ea typeface="PMingLiU" pitchFamily="18" charset="-120"/>
            </a:endParaRPr>
          </a:p>
        </p:txBody>
      </p:sp>
      <p:sp>
        <p:nvSpPr>
          <p:cNvPr id="20" name="文本框 19"/>
          <p:cNvSpPr txBox="1"/>
          <p:nvPr/>
        </p:nvSpPr>
        <p:spPr>
          <a:xfrm>
            <a:off x="5491419" y="6031083"/>
            <a:ext cx="3889492" cy="646331"/>
          </a:xfrm>
          <a:prstGeom prst="rect">
            <a:avLst/>
          </a:prstGeom>
          <a:noFill/>
        </p:spPr>
        <p:txBody>
          <a:bodyPr wrap="square">
            <a:spAutoFit/>
          </a:bodyPr>
          <a:lstStyle/>
          <a:p>
            <a:pPr eaLnBrk="1" hangingPunct="1"/>
            <a:r>
              <a:rPr lang="en-US" altLang="zh-CN" b="1" dirty="0" err="1">
                <a:solidFill>
                  <a:srgbClr val="000000"/>
                </a:solidFill>
                <a:latin typeface="Berlin Sans FB Demi" panose="020E0802020502020306" pitchFamily="34" charset="0"/>
                <a:cs typeface="Times New Roman" panose="02020603050405020304" pitchFamily="18" charset="0"/>
              </a:rPr>
              <a:t>Bingbing</a:t>
            </a:r>
            <a:r>
              <a:rPr lang="en-US" altLang="zh-CN" b="1" dirty="0">
                <a:solidFill>
                  <a:srgbClr val="000000"/>
                </a:solidFill>
                <a:latin typeface="Berlin Sans FB Demi" panose="020E0802020502020306" pitchFamily="34" charset="0"/>
                <a:cs typeface="Times New Roman" panose="02020603050405020304" pitchFamily="18" charset="0"/>
              </a:rPr>
              <a:t> began to see how great help her mother was bringing</a:t>
            </a:r>
            <a:endParaRPr lang="zh-TW" altLang="en-US" b="1" dirty="0">
              <a:solidFill>
                <a:srgbClr val="000000"/>
              </a:solidFill>
              <a:latin typeface="Berlin Sans FB Demi" panose="020E0802020502020306" pitchFamily="34" charset="0"/>
              <a:cs typeface="Times New Roman" panose="02020603050405020304" pitchFamily="18" charset="0"/>
            </a:endParaRPr>
          </a:p>
        </p:txBody>
      </p:sp>
      <p:pic>
        <p:nvPicPr>
          <p:cNvPr id="22" name="图片 21"/>
          <p:cNvPicPr>
            <a:picLocks noChangeAspect="1"/>
          </p:cNvPicPr>
          <p:nvPr/>
        </p:nvPicPr>
        <p:blipFill>
          <a:blip r:embed="rId1"/>
          <a:stretch>
            <a:fillRect/>
          </a:stretch>
        </p:blipFill>
        <p:spPr>
          <a:xfrm>
            <a:off x="1878730" y="4806049"/>
            <a:ext cx="942622" cy="862285"/>
          </a:xfrm>
          <a:prstGeom prst="rect">
            <a:avLst/>
          </a:prstGeom>
        </p:spPr>
      </p:pic>
      <p:pic>
        <p:nvPicPr>
          <p:cNvPr id="24" name="图片 23"/>
          <p:cNvPicPr>
            <a:picLocks noChangeAspect="1"/>
          </p:cNvPicPr>
          <p:nvPr/>
        </p:nvPicPr>
        <p:blipFill>
          <a:blip r:embed="rId2"/>
          <a:stretch>
            <a:fillRect/>
          </a:stretch>
        </p:blipFill>
        <p:spPr>
          <a:xfrm>
            <a:off x="7569450" y="4719710"/>
            <a:ext cx="1151510" cy="1082649"/>
          </a:xfrm>
          <a:prstGeom prst="rect">
            <a:avLst/>
          </a:prstGeom>
          <a:ln>
            <a:noFill/>
          </a:ln>
          <a:effectLst>
            <a:softEdge rad="112500"/>
          </a:effectLst>
        </p:spPr>
      </p:pic>
      <p:sp>
        <p:nvSpPr>
          <p:cNvPr id="21" name="标题 1"/>
          <p:cNvSpPr>
            <a:spLocks noGrp="1"/>
          </p:cNvSpPr>
          <p:nvPr>
            <p:ph type="title"/>
          </p:nvPr>
        </p:nvSpPr>
        <p:spPr>
          <a:xfrm>
            <a:off x="838196" y="225333"/>
            <a:ext cx="9006851" cy="699595"/>
          </a:xfrm>
        </p:spPr>
        <p:txBody>
          <a:bodyPr/>
          <a:lstStyle/>
          <a:p>
            <a:pPr algn="l"/>
            <a:r>
              <a:rPr lang="en-US" altLang="zh-CN" dirty="0"/>
              <a:t>Read for details</a:t>
            </a:r>
            <a:endParaRPr lang="zh-CN" altLang="en-US" dirty="0"/>
          </a:p>
        </p:txBody>
      </p:sp>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7129" y="1798261"/>
            <a:ext cx="403044" cy="380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down)">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down)">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down)">
                                      <p:cBhvr>
                                        <p:cTn id="61" dur="500"/>
                                        <p:tgtEl>
                                          <p:spTgt spid="19"/>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down)">
                                      <p:cBhvr>
                                        <p:cTn id="64" dur="5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down)">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wipe(down)">
                                      <p:cBhvr>
                                        <p:cTn id="7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2" grpId="0" animBg="1"/>
      <p:bldP spid="13" grpId="0" animBg="1"/>
      <p:bldP spid="15" grpId="0" animBg="1"/>
      <p:bldP spid="16" grpId="0" animBg="1"/>
      <p:bldP spid="18" grpId="0"/>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11904" y="1907805"/>
            <a:ext cx="5386152" cy="558679"/>
          </a:xfrm>
          <a:prstGeom prst="rect">
            <a:avLst/>
          </a:prstGeom>
          <a:solidFill>
            <a:srgbClr val="00B0F0"/>
          </a:solidFill>
        </p:spPr>
        <p:txBody>
          <a:bodyPr wrap="square" rtlCol="0">
            <a:spAutoFit/>
          </a:bodyPr>
          <a:lstStyle/>
          <a:p>
            <a:pPr>
              <a:lnSpc>
                <a:spcPct val="120000"/>
              </a:lnSpc>
              <a:buClr>
                <a:schemeClr val="hlink"/>
              </a:buClr>
              <a:buSzPct val="60000"/>
            </a:pPr>
            <a:r>
              <a:rPr lang="en-US" altLang="zh-CN" sz="2800" b="1" dirty="0">
                <a:solidFill>
                  <a:schemeClr val="bg1"/>
                </a:solidFill>
                <a:latin typeface="Berlin Sans FB Demi" panose="020E0802020502020306" pitchFamily="34" charset="0"/>
                <a:cs typeface="Times New Roman" panose="02020603050405020304" pitchFamily="18" charset="0"/>
              </a:rPr>
              <a:t>5. How does the speech end?</a:t>
            </a:r>
            <a:endParaRPr lang="en-US" altLang="zh-CN" sz="2800" b="1" dirty="0">
              <a:solidFill>
                <a:schemeClr val="bg1"/>
              </a:solidFill>
              <a:latin typeface="Berlin Sans FB Demi" panose="020E0802020502020306" pitchFamily="34" charset="0"/>
              <a:cs typeface="Times New Roman" panose="02020603050405020304" pitchFamily="18" charset="0"/>
            </a:endParaRPr>
          </a:p>
        </p:txBody>
      </p:sp>
      <p:sp>
        <p:nvSpPr>
          <p:cNvPr id="7" name="文本框 6"/>
          <p:cNvSpPr txBox="1"/>
          <p:nvPr/>
        </p:nvSpPr>
        <p:spPr>
          <a:xfrm>
            <a:off x="303151" y="3026633"/>
            <a:ext cx="5407051" cy="1592808"/>
          </a:xfrm>
          <a:prstGeom prst="rect">
            <a:avLst/>
          </a:prstGeom>
          <a:noFill/>
        </p:spPr>
        <p:txBody>
          <a:bodyPr wrap="square" rtlCol="0">
            <a:spAutoFit/>
          </a:bodyPr>
          <a:lstStyle/>
          <a:p>
            <a:pPr>
              <a:lnSpc>
                <a:spcPct val="120000"/>
              </a:lnSpc>
            </a:pPr>
            <a:r>
              <a:rPr lang="en-US" altLang="zh-CN" sz="2800" b="1" dirty="0">
                <a:solidFill>
                  <a:srgbClr val="000000"/>
                </a:solidFill>
                <a:latin typeface="Berlin Sans FB Demi" panose="020E0802020502020306" pitchFamily="34" charset="0"/>
                <a:cs typeface="Times New Roman" panose="02020603050405020304" pitchFamily="18" charset="0"/>
              </a:rPr>
              <a:t>This speech ends with an appeal to the audience to consider becoming volunteers.</a:t>
            </a:r>
            <a:endParaRPr lang="en-US" altLang="zh-CN" sz="2800" b="1" dirty="0">
              <a:solidFill>
                <a:srgbClr val="000000"/>
              </a:solidFill>
              <a:latin typeface="Berlin Sans FB Demi" panose="020E0802020502020306" pitchFamily="34" charset="0"/>
              <a:cs typeface="Times New Roman" panose="02020603050405020304" pitchFamily="18" charset="0"/>
            </a:endParaRPr>
          </a:p>
        </p:txBody>
      </p:sp>
      <p:sp>
        <p:nvSpPr>
          <p:cNvPr id="5" name="标题 1"/>
          <p:cNvSpPr>
            <a:spLocks noGrp="1"/>
          </p:cNvSpPr>
          <p:nvPr>
            <p:ph type="title"/>
          </p:nvPr>
        </p:nvSpPr>
        <p:spPr>
          <a:xfrm>
            <a:off x="838196" y="225333"/>
            <a:ext cx="9006851" cy="699595"/>
          </a:xfrm>
        </p:spPr>
        <p:txBody>
          <a:bodyPr/>
          <a:lstStyle/>
          <a:p>
            <a:pPr algn="l"/>
            <a:r>
              <a:rPr lang="en-US" altLang="zh-CN" dirty="0"/>
              <a:t>Read for details</a:t>
            </a:r>
            <a:endParaRPr lang="zh-CN" altLang="en-US" dirty="0"/>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93946" y="1907805"/>
            <a:ext cx="4842580" cy="36268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a:t>Read for language</a:t>
            </a:r>
            <a:endParaRPr lang="zh-CN" altLang="en-US" dirty="0"/>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2179" y="2338118"/>
            <a:ext cx="9050559" cy="3190485"/>
          </a:xfrm>
          <a:prstGeom prst="rect">
            <a:avLst/>
          </a:prstGeom>
        </p:spPr>
      </p:pic>
      <p:sp>
        <p:nvSpPr>
          <p:cNvPr id="6" name="矩形: 圆角 5"/>
          <p:cNvSpPr/>
          <p:nvPr/>
        </p:nvSpPr>
        <p:spPr>
          <a:xfrm>
            <a:off x="2337321" y="4642337"/>
            <a:ext cx="1995528" cy="432973"/>
          </a:xfrm>
          <a:prstGeom prst="roundRect">
            <a:avLst>
              <a:gd name="adj" fmla="val 16667"/>
            </a:avLst>
          </a:prstGeom>
          <a:noFill/>
          <a:ln w="381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noFill/>
            </a:endParaRPr>
          </a:p>
        </p:txBody>
      </p:sp>
      <p:sp>
        <p:nvSpPr>
          <p:cNvPr id="7" name="文本框 6"/>
          <p:cNvSpPr txBox="1"/>
          <p:nvPr/>
        </p:nvSpPr>
        <p:spPr>
          <a:xfrm>
            <a:off x="9420547" y="1984175"/>
            <a:ext cx="2452926" cy="646331"/>
          </a:xfrm>
          <a:prstGeom prst="rect">
            <a:avLst/>
          </a:prstGeom>
          <a:solidFill>
            <a:srgbClr val="92D050"/>
          </a:solidFill>
        </p:spPr>
        <p:txBody>
          <a:bodyPr wrap="square">
            <a:spAutoFit/>
          </a:bodyPr>
          <a:lstStyle/>
          <a:p>
            <a:r>
              <a:rPr lang="en-US" altLang="zh-CN" b="1" dirty="0">
                <a:solidFill>
                  <a:schemeClr val="bg1"/>
                </a:solidFill>
                <a:latin typeface="Berlin Sans FB Demi" panose="020E0802020502020306" pitchFamily="34" charset="0"/>
              </a:rPr>
              <a:t>Language feature:</a:t>
            </a:r>
            <a:endParaRPr lang="en-US" altLang="zh-CN" b="1" dirty="0">
              <a:solidFill>
                <a:schemeClr val="bg1"/>
              </a:solidFill>
              <a:latin typeface="Berlin Sans FB Demi" panose="020E0802020502020306" pitchFamily="34" charset="0"/>
            </a:endParaRPr>
          </a:p>
          <a:p>
            <a:r>
              <a:rPr lang="en-US" altLang="zh-CN" b="1" dirty="0">
                <a:solidFill>
                  <a:schemeClr val="bg1"/>
                </a:solidFill>
                <a:latin typeface="Berlin Sans FB Demi" panose="020E0802020502020306" pitchFamily="34" charset="0"/>
              </a:rPr>
              <a:t>Rhetorical question</a:t>
            </a:r>
            <a:endParaRPr lang="en-US" altLang="zh-CN" b="1" dirty="0">
              <a:solidFill>
                <a:schemeClr val="bg1"/>
              </a:solidFill>
              <a:latin typeface="Berlin Sans FB Demi" panose="020E0802020502020306" pitchFamily="34" charset="0"/>
            </a:endParaRPr>
          </a:p>
        </p:txBody>
      </p:sp>
      <p:sp>
        <p:nvSpPr>
          <p:cNvPr id="9" name="文本框 8"/>
          <p:cNvSpPr txBox="1"/>
          <p:nvPr/>
        </p:nvSpPr>
        <p:spPr>
          <a:xfrm>
            <a:off x="9403823" y="3112286"/>
            <a:ext cx="2622721" cy="1389355"/>
          </a:xfrm>
          <a:prstGeom prst="rect">
            <a:avLst/>
          </a:prstGeom>
          <a:solidFill>
            <a:srgbClr val="7030A0"/>
          </a:solidFill>
        </p:spPr>
        <p:txBody>
          <a:bodyPr wrap="square">
            <a:spAutoFit/>
          </a:bodyPr>
          <a:lstStyle/>
          <a:p>
            <a:pPr>
              <a:lnSpc>
                <a:spcPct val="120000"/>
              </a:lnSpc>
            </a:pPr>
            <a:r>
              <a:rPr lang="en-US" altLang="zh-CN" b="1" dirty="0">
                <a:solidFill>
                  <a:schemeClr val="bg1"/>
                </a:solidFill>
                <a:latin typeface="Berlin Sans FB Demi" panose="020E0802020502020306" pitchFamily="34" charset="0"/>
                <a:cs typeface="Times New Roman" panose="02020603050405020304" pitchFamily="18" charset="0"/>
              </a:rPr>
              <a:t>Way of writing:</a:t>
            </a:r>
            <a:endParaRPr lang="en-US" altLang="zh-CN" b="1" dirty="0">
              <a:solidFill>
                <a:schemeClr val="bg1"/>
              </a:solidFill>
              <a:latin typeface="Berlin Sans FB Demi" panose="020E0802020502020306" pitchFamily="34" charset="0"/>
              <a:cs typeface="Times New Roman" panose="02020603050405020304" pitchFamily="18" charset="0"/>
            </a:endParaRPr>
          </a:p>
          <a:p>
            <a:pPr>
              <a:lnSpc>
                <a:spcPct val="120000"/>
              </a:lnSpc>
            </a:pPr>
            <a:r>
              <a:rPr lang="en-US" altLang="zh-CN" b="1" dirty="0">
                <a:solidFill>
                  <a:schemeClr val="bg1"/>
                </a:solidFill>
                <a:latin typeface="Berlin Sans FB Demi" panose="020E0802020502020306" pitchFamily="34" charset="0"/>
                <a:cs typeface="Times New Roman" panose="02020603050405020304" pitchFamily="18" charset="0"/>
              </a:rPr>
              <a:t>Description</a:t>
            </a:r>
            <a:r>
              <a:rPr lang="en-US" altLang="zh-CN" b="1" baseline="0" dirty="0">
                <a:solidFill>
                  <a:schemeClr val="bg1"/>
                </a:solidFill>
                <a:latin typeface="Berlin Sans FB Demi" panose="020E0802020502020306" pitchFamily="34" charset="0"/>
                <a:cs typeface="Times New Roman" panose="02020603050405020304" pitchFamily="18" charset="0"/>
              </a:rPr>
              <a:t> of a familiar phenomenon followed by a question</a:t>
            </a:r>
            <a:endParaRPr lang="en-US" altLang="zh-CN" b="1" baseline="0" dirty="0">
              <a:solidFill>
                <a:schemeClr val="bg1"/>
              </a:solidFill>
              <a:latin typeface="Berlin Sans FB Demi" panose="020E0802020502020306" pitchFamily="34" charset="0"/>
              <a:cs typeface="Times New Roman" panose="02020603050405020304" pitchFamily="18" charset="0"/>
            </a:endParaRPr>
          </a:p>
        </p:txBody>
      </p:sp>
      <p:sp>
        <p:nvSpPr>
          <p:cNvPr id="11" name="文本框 10"/>
          <p:cNvSpPr txBox="1"/>
          <p:nvPr/>
        </p:nvSpPr>
        <p:spPr>
          <a:xfrm>
            <a:off x="9420547" y="4921866"/>
            <a:ext cx="2589274" cy="1389355"/>
          </a:xfrm>
          <a:prstGeom prst="rect">
            <a:avLst/>
          </a:prstGeom>
          <a:solidFill>
            <a:schemeClr val="accent6"/>
          </a:solidFill>
        </p:spPr>
        <p:txBody>
          <a:bodyPr wrap="square">
            <a:spAutoFit/>
          </a:bodyPr>
          <a:lstStyle/>
          <a:p>
            <a:pPr>
              <a:lnSpc>
                <a:spcPct val="120000"/>
              </a:lnSpc>
            </a:pPr>
            <a:r>
              <a:rPr lang="en-US" altLang="zh-CN" b="1" dirty="0">
                <a:solidFill>
                  <a:schemeClr val="bg1"/>
                </a:solidFill>
                <a:latin typeface="Berlin Sans FB Demi" panose="020E0802020502020306" pitchFamily="34" charset="0"/>
                <a:cs typeface="Times New Roman" panose="02020603050405020304" pitchFamily="18" charset="0"/>
              </a:rPr>
              <a:t>Function:</a:t>
            </a:r>
            <a:endParaRPr lang="en-US" altLang="zh-CN" b="1" dirty="0">
              <a:solidFill>
                <a:schemeClr val="bg1"/>
              </a:solidFill>
              <a:latin typeface="Berlin Sans FB Demi" panose="020E0802020502020306" pitchFamily="34" charset="0"/>
              <a:cs typeface="Times New Roman" panose="02020603050405020304" pitchFamily="18" charset="0"/>
            </a:endParaRPr>
          </a:p>
          <a:p>
            <a:pPr>
              <a:lnSpc>
                <a:spcPct val="120000"/>
              </a:lnSpc>
            </a:pPr>
            <a:r>
              <a:rPr lang="en-US" altLang="zh-CN" b="1" dirty="0">
                <a:solidFill>
                  <a:schemeClr val="bg1"/>
                </a:solidFill>
                <a:latin typeface="Berlin Sans FB Demi" panose="020E0802020502020306" pitchFamily="34" charset="0"/>
                <a:cs typeface="Times New Roman" panose="02020603050405020304" pitchFamily="18" charset="0"/>
              </a:rPr>
              <a:t>To attract</a:t>
            </a:r>
            <a:r>
              <a:rPr lang="en-US" altLang="zh-CN" b="1" baseline="0" dirty="0">
                <a:solidFill>
                  <a:schemeClr val="bg1"/>
                </a:solidFill>
                <a:latin typeface="Berlin Sans FB Demi" panose="020E0802020502020306" pitchFamily="34" charset="0"/>
                <a:cs typeface="Times New Roman" panose="02020603050405020304" pitchFamily="18" charset="0"/>
              </a:rPr>
              <a:t> attention of the audience to the topic</a:t>
            </a:r>
            <a:endParaRPr lang="zh-CN" altLang="en-US" b="1" dirty="0">
              <a:solidFill>
                <a:schemeClr val="bg1"/>
              </a:solidFill>
              <a:latin typeface="Berlin Sans FB Demi" panose="020E0802020502020306" pitchFamily="34" charset="0"/>
              <a:cs typeface="Times New Roman" panose="02020603050405020304" pitchFamily="18" charset="0"/>
            </a:endParaRPr>
          </a:p>
        </p:txBody>
      </p:sp>
      <p:sp>
        <p:nvSpPr>
          <p:cNvPr id="8" name="文本框 7"/>
          <p:cNvSpPr txBox="1"/>
          <p:nvPr/>
        </p:nvSpPr>
        <p:spPr>
          <a:xfrm>
            <a:off x="312852" y="1329397"/>
            <a:ext cx="1800200" cy="523220"/>
          </a:xfrm>
          <a:prstGeom prst="rect">
            <a:avLst/>
          </a:prstGeom>
          <a:solidFill>
            <a:schemeClr val="accent1">
              <a:alpha val="78000"/>
            </a:schemeClr>
          </a:solidFill>
          <a:ln>
            <a:solidFill>
              <a:schemeClr val="bg1"/>
            </a:solid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fontAlgn="base"/>
            <a:r>
              <a:rPr lang="en-US" altLang="zh-CN" sz="2800" b="1" strike="noStrike" noProof="1">
                <a:solidFill>
                  <a:schemeClr val="bg1"/>
                </a:solidFill>
                <a:latin typeface="Berlin Sans FB Demi" panose="020E0802020502020306" pitchFamily="34" charset="0"/>
                <a:cs typeface="Berlin Sans FB Demi" panose="020E0802020502020306" pitchFamily="34" charset="0"/>
              </a:rPr>
              <a:t>Para. 1</a:t>
            </a:r>
            <a:endParaRPr lang="en-US" altLang="zh-CN" sz="2800" b="1" strike="noStrike" noProof="1">
              <a:solidFill>
                <a:schemeClr val="bg1"/>
              </a:solidFill>
              <a:latin typeface="Berlin Sans FB Demi" panose="020E0802020502020306" pitchFamily="34" charset="0"/>
              <a:cs typeface="Berlin Sans FB Demi" panose="020E0802020502020306"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8" grpId="0" animBg="1"/>
    </p:bldLst>
  </p:timing>
</p:sld>
</file>

<file path=ppt/tags/tag1.xml><?xml version="1.0" encoding="utf-8"?>
<p:tagLst xmlns:p="http://schemas.openxmlformats.org/presentationml/2006/main">
  <p:tag name="KSO_WM_DIAGRAM_GROUP_CODE" val="l1_1"/>
  <p:tag name="KSO_WM_TAG_VERSION" val="1.0"/>
  <p:tag name="KSO_WM_BEAUTIFY_FLAG" val="#wm#"/>
  <p:tag name="KSO_WM_UNIT_TYPE" val="i"/>
  <p:tag name="KSO_WM_UNIT_ID" val="custom20184627_4*i*54"/>
  <p:tag name="KSO_WM_TEMPLATE_CATEGORY" val="custom"/>
  <p:tag name="KSO_WM_TEMPLATE_INDEX" val="20184627"/>
  <p:tag name="KSO_WM_UNIT_INDEX" val="54"/>
  <p:tag name="KSO_WM_UNIT_FILL_FORE_SCHEMECOLOR_INDEX" val="5"/>
  <p:tag name="KSO_WM_UNIT_FILL_TYPE" val="1"/>
  <p:tag name="KSO_WM_UNIT_TEXT_FILL_FORE_SCHEMECOLOR_INDEX" val="2"/>
  <p:tag name="KSO_WM_UNIT_TEXT_FILL_TYPE" val="1"/>
  <p:tag name="KSO_WM_UNIT_USESOURCEFORMAT_APPLY" val="1"/>
</p:tagLst>
</file>

<file path=ppt/tags/tag2.xml><?xml version="1.0" encoding="utf-8"?>
<p:tagLst xmlns:p="http://schemas.openxmlformats.org/presentationml/2006/main">
  <p:tag name="KSO_WM_DIAGRAM_GROUP_CODE" val="l1_1"/>
  <p:tag name="KSO_WM_TAG_VERSION" val="1.0"/>
  <p:tag name="KSO_WM_BEAUTIFY_FLAG" val="#wm#"/>
  <p:tag name="KSO_WM_UNIT_TYPE" val="i"/>
  <p:tag name="KSO_WM_UNIT_ID" val="custom20184627_4*i*54"/>
  <p:tag name="KSO_WM_TEMPLATE_CATEGORY" val="custom"/>
  <p:tag name="KSO_WM_TEMPLATE_INDEX" val="20184627"/>
  <p:tag name="KSO_WM_UNIT_INDEX" val="54"/>
  <p:tag name="KSO_WM_UNIT_FILL_FORE_SCHEMECOLOR_INDEX" val="5"/>
  <p:tag name="KSO_WM_UNIT_FILL_TYPE" val="1"/>
  <p:tag name="KSO_WM_UNIT_TEXT_FILL_FORE_SCHEMECOLOR_INDEX" val="2"/>
  <p:tag name="KSO_WM_UNIT_TEXT_FILL_TYPE" val="1"/>
  <p:tag name="KSO_WM_UNIT_USESOURCEFORMAT_APPLY" val="1"/>
</p:tagLst>
</file>

<file path=ppt/tags/tag3.xml><?xml version="1.0" encoding="utf-8"?>
<p:tagLst xmlns:p="http://schemas.openxmlformats.org/presentationml/2006/main">
  <p:tag name="KSO_WM_TEMPLATE_CATEGORY" val="custom"/>
  <p:tag name="KSO_WM_TEMPLATE_INDEX" val="20184627"/>
  <p:tag name="KSO_WM_TAG_VERSION" val="1.0"/>
  <p:tag name="KSO_WM_UNIT_TYPE" val="a"/>
  <p:tag name="KSO_WM_UNIT_INDEX" val="1"/>
  <p:tag name="KSO_WM_UNIT_LAYERLEVEL" val="1"/>
  <p:tag name="KSO_WM_UNIT_VALUE" val="18"/>
  <p:tag name="KSO_WM_UNIT_ISCONTENTSTITLE" val="0"/>
  <p:tag name="KSO_WM_UNIT_HIGHLIGHT" val="0"/>
  <p:tag name="KSO_WM_UNIT_COMPATIBLE" val="0"/>
  <p:tag name="KSO_WM_UNIT_CLEAR" val="0"/>
  <p:tag name="KSO_WM_BEAUTIFY_FLAG" val="#wm#"/>
  <p:tag name="KSO_WM_DIAGRAM_GROUP_CODE" val="m1_1"/>
  <p:tag name="KSO_WM_UNIT_ID" val="custom20184627_12*a*1"/>
  <p:tag name="KSO_WM_UNIT_PRESET_TEXT" val="LOREM IPSUM"/>
  <p:tag name="KSO_WM_UNIT_LINE_FORE_SCHEMECOLOR_INDEX" val="5"/>
  <p:tag name="KSO_WM_UNIT_LINE_FILL_TYPE" val="2"/>
  <p:tag name="KSO_WM_UNIT_TEXT_FILL_FORE_SCHEMECOLOR_INDEX" val="13"/>
  <p:tag name="KSO_WM_UNIT_TEXT_FILL_TYPE" val="1"/>
  <p:tag name="KSO_WM_UNIT_USESOURCEFORMAT_APPLY" val="1"/>
</p:tagLst>
</file>

<file path=ppt/tags/tag4.xml><?xml version="1.0" encoding="utf-8"?>
<p:tagLst xmlns:p="http://schemas.openxmlformats.org/presentationml/2006/main">
  <p:tag name="KSO_WM_TEMPLATE_CATEGORY" val="custom"/>
  <p:tag name="KSO_WM_TEMPLATE_INDEX" val="20184627"/>
  <p:tag name="KSO_WM_TAG_VERSION" val="1.0"/>
  <p:tag name="KSO_WM_UNIT_TYPE" val="a"/>
  <p:tag name="KSO_WM_UNIT_INDEX" val="1"/>
  <p:tag name="KSO_WM_UNIT_LAYERLEVEL" val="1"/>
  <p:tag name="KSO_WM_UNIT_VALUE" val="18"/>
  <p:tag name="KSO_WM_UNIT_ISCONTENTSTITLE" val="0"/>
  <p:tag name="KSO_WM_UNIT_HIGHLIGHT" val="0"/>
  <p:tag name="KSO_WM_UNIT_COMPATIBLE" val="0"/>
  <p:tag name="KSO_WM_UNIT_CLEAR" val="0"/>
  <p:tag name="KSO_WM_BEAUTIFY_FLAG" val="#wm#"/>
  <p:tag name="KSO_WM_DIAGRAM_GROUP_CODE" val="m1_1"/>
  <p:tag name="KSO_WM_UNIT_ID" val="custom20184627_12*a*1"/>
  <p:tag name="KSO_WM_UNIT_PRESET_TEXT" val="LOREM IPSUM"/>
  <p:tag name="KSO_WM_UNIT_LINE_FORE_SCHEMECOLOR_INDEX" val="5"/>
  <p:tag name="KSO_WM_UNIT_LINE_FILL_TYPE" val="2"/>
  <p:tag name="KSO_WM_UNIT_TEXT_FILL_FORE_SCHEMECOLOR_INDEX" val="13"/>
  <p:tag name="KSO_WM_UNIT_TEXT_FILL_TYPE" val="1"/>
  <p:tag name="KSO_WM_UNIT_USESOURCEFORMAT_APPLY" val="1"/>
</p:tagLst>
</file>

<file path=ppt/theme/theme1.xml><?xml version="1.0" encoding="utf-8"?>
<a:theme xmlns:a="http://schemas.openxmlformats.org/drawingml/2006/main" name="A000120140530A99PPBG">
  <a:themeElements>
    <a:clrScheme name="自定义 94">
      <a:dk1>
        <a:srgbClr val="5F5F5F"/>
      </a:dk1>
      <a:lt1>
        <a:sysClr val="window" lastClr="FFFFFF"/>
      </a:lt1>
      <a:dk2>
        <a:srgbClr val="4D4D4D"/>
      </a:dk2>
      <a:lt2>
        <a:srgbClr val="E5DEDB"/>
      </a:lt2>
      <a:accent1>
        <a:srgbClr val="FFCA08"/>
      </a:accent1>
      <a:accent2>
        <a:srgbClr val="F8931D"/>
      </a:accent2>
      <a:accent3>
        <a:srgbClr val="CE8D3E"/>
      </a:accent3>
      <a:accent4>
        <a:srgbClr val="EC7016"/>
      </a:accent4>
      <a:accent5>
        <a:srgbClr val="E64823"/>
      </a:accent5>
      <a:accent6>
        <a:srgbClr val="2998E3"/>
      </a:accent6>
      <a:hlink>
        <a:srgbClr val="9C6A6A"/>
      </a:hlink>
      <a:folHlink>
        <a:srgbClr val="7F723D"/>
      </a:folHlink>
    </a:clrScheme>
    <a:fontScheme name="微软雅黑">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A000120140929A77KPBG</Template>
  <TotalTime>0</TotalTime>
  <Words>6778</Words>
  <Application>WPS 演示</Application>
  <PresentationFormat>宽屏</PresentationFormat>
  <Paragraphs>268</Paragraphs>
  <Slides>23</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23</vt:i4>
      </vt:variant>
    </vt:vector>
  </HeadingPairs>
  <TitlesOfParts>
    <vt:vector size="42" baseType="lpstr">
      <vt:lpstr>Arial</vt:lpstr>
      <vt:lpstr>宋体</vt:lpstr>
      <vt:lpstr>Wingdings</vt:lpstr>
      <vt:lpstr>微软雅黑</vt:lpstr>
      <vt:lpstr>Arial Black</vt:lpstr>
      <vt:lpstr>幼圆</vt:lpstr>
      <vt:lpstr>Berlin Sans FB Demi</vt:lpstr>
      <vt:lpstr>Times New Roman</vt:lpstr>
      <vt:lpstr>PMingLiU</vt:lpstr>
      <vt:lpstr>Arial Unicode MS</vt:lpstr>
      <vt:lpstr>Arial Unicode MS</vt:lpstr>
      <vt:lpstr>Calibri</vt:lpstr>
      <vt:lpstr>Malgun Gothic</vt:lpstr>
      <vt:lpstr>Impact</vt:lpstr>
      <vt:lpstr>MingLiU-ExtB</vt:lpstr>
      <vt:lpstr>HelveticaNeue</vt:lpstr>
      <vt:lpstr>Corbel</vt:lpstr>
      <vt:lpstr>华文新魏</vt:lpstr>
      <vt:lpstr>A000120140530A99PPBG</vt:lpstr>
      <vt:lpstr>PowerPoint 演示文稿</vt:lpstr>
      <vt:lpstr>Unit 4 Sharing</vt:lpstr>
      <vt:lpstr>Lead in</vt:lpstr>
      <vt:lpstr>Pre-reading: View and Predict</vt:lpstr>
      <vt:lpstr>While-reading: Read for structure</vt:lpstr>
      <vt:lpstr>Read for details</vt:lpstr>
      <vt:lpstr>Read for details</vt:lpstr>
      <vt:lpstr>Read for details</vt:lpstr>
      <vt:lpstr>Read for language</vt:lpstr>
      <vt:lpstr>PowerPoint 演示文稿</vt:lpstr>
      <vt:lpstr>Read for language</vt:lpstr>
      <vt:lpstr>Read for language</vt:lpstr>
      <vt:lpstr>Read for language</vt:lpstr>
      <vt:lpstr>Pre-writing: Background</vt:lpstr>
      <vt:lpstr>Brainstorm for ideas</vt:lpstr>
      <vt:lpstr>While-writing: Design your draft</vt:lpstr>
      <vt:lpstr>While-writing: Assessment</vt:lpstr>
      <vt:lpstr>Post-writing: Share your speech</vt:lpstr>
      <vt:lpstr>Note-taking sheet</vt:lpstr>
      <vt:lpstr>Assignment  </vt:lpstr>
      <vt:lpstr>Speech sample</vt:lpstr>
      <vt:lpstr>Summary </vt:lpstr>
      <vt:lpstr>Thank you for your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钱 盈</dc:creator>
  <cp:lastModifiedBy>24147</cp:lastModifiedBy>
  <cp:revision>60</cp:revision>
  <dcterms:created xsi:type="dcterms:W3CDTF">2022-04-07T03:31:00Z</dcterms:created>
  <dcterms:modified xsi:type="dcterms:W3CDTF">2022-06-20T07:59:52Z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