
<file path=[Content_Types].xml><?xml version="1.0" encoding="utf-8"?>
<Types xmlns="http://schemas.openxmlformats.org/package/2006/content-types">
  <Default Extension="jpeg" ContentType="image/jpeg"/>
  <Default Extension="png" ContentType="image/png"/>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32" r:id="rId3"/>
    <p:sldId id="256" r:id="rId4"/>
    <p:sldId id="323" r:id="rId6"/>
    <p:sldId id="314" r:id="rId7"/>
    <p:sldId id="257" r:id="rId8"/>
    <p:sldId id="259" r:id="rId9"/>
    <p:sldId id="281" r:id="rId10"/>
    <p:sldId id="331" r:id="rId11"/>
    <p:sldId id="290" r:id="rId12"/>
    <p:sldId id="294" r:id="rId13"/>
    <p:sldId id="298" r:id="rId14"/>
    <p:sldId id="299" r:id="rId15"/>
    <p:sldId id="266" r:id="rId16"/>
    <p:sldId id="292" r:id="rId17"/>
    <p:sldId id="301" r:id="rId18"/>
    <p:sldId id="300" r:id="rId19"/>
    <p:sldId id="295" r:id="rId20"/>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8" autoAdjust="0"/>
    <p:restoredTop sz="94671" autoAdjust="0"/>
  </p:normalViewPr>
  <p:slideViewPr>
    <p:cSldViewPr snapToGrid="0">
      <p:cViewPr varScale="1">
        <p:scale>
          <a:sx n="108" d="100"/>
          <a:sy n="108" d="100"/>
        </p:scale>
        <p:origin x="822" y="108"/>
      </p:cViewPr>
      <p:guideLst>
        <p:guide orient="horz" pos="2158"/>
        <p:guide pos="3840"/>
      </p:guideLst>
    </p:cSldViewPr>
  </p:slid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A43A2-EBF7-4077-987F-169EACFF666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435A7-FAC8-439F-8F16-352F5A58C3A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16</a:t>
            </a:r>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38</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solidFill>
                  <a:prstClr val="black"/>
                </a:solidFill>
              </a:rPr>
              <a:t>37</a:t>
            </a:r>
            <a:endParaRPr lang="zh-CN" alt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6</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7</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10</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10</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gradFill flip="none" rotWithShape="1">
            <a:gsLst>
              <a:gs pos="2000">
                <a:schemeClr val="bg1">
                  <a:alpha val="0"/>
                </a:schemeClr>
              </a:gs>
              <a:gs pos="100000">
                <a:schemeClr val="bg1">
                  <a:alpha val="9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3.png"/><Relationship Id="rId4" Type="http://schemas.openxmlformats.org/officeDocument/2006/relationships/image" Target="../media/image2.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58000" r="-5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0"/>
            <a:r>
              <a:rPr lang="zh-CN" altLang="en-US"/>
              <a:t>第二级</a:t>
            </a:r>
            <a:endParaRPr lang="zh-CN" altLang="en-US"/>
          </a:p>
          <a:p>
            <a:pPr lvl="0"/>
            <a:r>
              <a:rPr lang="zh-CN" altLang="en-US"/>
              <a:t>第三级</a:t>
            </a:r>
            <a:endParaRPr lang="zh-CN" altLang="en-US"/>
          </a:p>
          <a:p>
            <a:pPr lvl="0"/>
            <a:r>
              <a:rPr lang="zh-CN" altLang="en-US"/>
              <a:t>第四级</a:t>
            </a:r>
            <a:endParaRPr lang="zh-CN" altLang="en-US"/>
          </a:p>
          <a:p>
            <a:pPr lvl="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2018/7/17</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t>‹#›</a:t>
            </a:r>
            <a:endParaRPr lang="zh-CN" altLang="en-US"/>
          </a:p>
        </p:txBody>
      </p:sp>
      <p:pic>
        <p:nvPicPr>
          <p:cNvPr id="7" name="图片 6" descr="水印"/>
          <p:cNvPicPr>
            <a:picLocks noChangeAspect="1"/>
          </p:cNvPicPr>
          <p:nvPr userDrawn="1"/>
        </p:nvPicPr>
        <p:blipFill>
          <a:blip r:embed="rId5"/>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6.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5.png"/><Relationship Id="rId2" Type="http://schemas.microsoft.com/office/2007/relationships/media" Target="../media/media1.mp3"/><Relationship Id="rId1" Type="http://schemas.openxmlformats.org/officeDocument/2006/relationships/audio" Target="../media/media1.mp3"/></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file:///C:\Users\Administrator\Desktop\&#25512;&#33616;&#20449;\&#25104;&#37117;&#26053;&#28216;&#20171;&#32461;%20&#25130;&#21462;.mp4"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395576" y="248444"/>
            <a:ext cx="11602460" cy="405620"/>
            <a:chOff x="395576" y="248444"/>
            <a:chExt cx="11602460" cy="405620"/>
          </a:xfrm>
        </p:grpSpPr>
        <p:sp>
          <p:nvSpPr>
            <p:cNvPr id="58" name="标题 1"/>
            <p:cNvSpPr txBox="1"/>
            <p:nvPr/>
          </p:nvSpPr>
          <p:spPr>
            <a:xfrm>
              <a:off x="906977" y="267494"/>
              <a:ext cx="5897272" cy="330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pPr defTabSz="514350"/>
              <a:r>
                <a:rPr lang="en-US" altLang="zh-CN" sz="2800" b="1" dirty="0"/>
                <a:t>Part two The reasons</a:t>
              </a:r>
              <a:endParaRPr lang="en-US" altLang="zh-CN" sz="2800" b="1" dirty="0"/>
            </a:p>
          </p:txBody>
        </p:sp>
        <p:cxnSp>
          <p:nvCxnSpPr>
            <p:cNvPr id="59" name="直接连接符 58"/>
            <p:cNvCxnSpPr/>
            <p:nvPr/>
          </p:nvCxnSpPr>
          <p:spPr>
            <a:xfrm flipV="1">
              <a:off x="953128" y="654063"/>
              <a:ext cx="1104490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60" name="组合 59"/>
            <p:cNvGrpSpPr/>
            <p:nvPr/>
          </p:nvGrpSpPr>
          <p:grpSpPr>
            <a:xfrm>
              <a:off x="395576" y="248444"/>
              <a:ext cx="396000" cy="396000"/>
              <a:chOff x="406574" y="236732"/>
              <a:chExt cx="612048" cy="593261"/>
            </a:xfrm>
          </p:grpSpPr>
          <p:sp>
            <p:nvSpPr>
              <p:cNvPr id="61" name="矩形 60"/>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2" name="圆角矩形 51"/>
          <p:cNvSpPr/>
          <p:nvPr/>
        </p:nvSpPr>
        <p:spPr bwMode="auto">
          <a:xfrm flipH="1">
            <a:off x="946302" y="974427"/>
            <a:ext cx="5275300" cy="641446"/>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53" name="TextBox 52"/>
          <p:cNvSpPr txBox="1"/>
          <p:nvPr/>
        </p:nvSpPr>
        <p:spPr>
          <a:xfrm>
            <a:off x="1356356" y="1023494"/>
            <a:ext cx="4962557" cy="523220"/>
          </a:xfrm>
          <a:prstGeom prst="rect">
            <a:avLst/>
          </a:prstGeom>
          <a:noFill/>
        </p:spPr>
        <p:txBody>
          <a:bodyPr wrap="square" rtlCol="0">
            <a:spAutoFit/>
          </a:bodyPr>
          <a:lstStyle/>
          <a:p>
            <a:r>
              <a:rPr lang="en-US" altLang="zh-CN" sz="2800" b="1" dirty="0">
                <a:solidFill>
                  <a:schemeClr val="bg1">
                    <a:lumMod val="50000"/>
                  </a:schemeClr>
                </a:solidFill>
              </a:rPr>
              <a:t>List the reasons — detailed </a:t>
            </a:r>
            <a:endParaRPr lang="zh-CN" altLang="en-US" sz="2800" b="1" dirty="0">
              <a:solidFill>
                <a:schemeClr val="bg1">
                  <a:lumMod val="50000"/>
                </a:schemeClr>
              </a:solidFill>
            </a:endParaRPr>
          </a:p>
        </p:txBody>
      </p:sp>
      <p:sp>
        <p:nvSpPr>
          <p:cNvPr id="3" name="TextBox 2"/>
          <p:cNvSpPr txBox="1"/>
          <p:nvPr/>
        </p:nvSpPr>
        <p:spPr>
          <a:xfrm>
            <a:off x="445171" y="1841534"/>
            <a:ext cx="9524519" cy="3970318"/>
          </a:xfrm>
          <a:prstGeom prst="rect">
            <a:avLst/>
          </a:prstGeom>
          <a:noFill/>
        </p:spPr>
        <p:txBody>
          <a:bodyPr wrap="square" rtlCol="0">
            <a:spAutoFit/>
          </a:bodyPr>
          <a:lstStyle/>
          <a:p>
            <a:pPr marL="342900" indent="-342900">
              <a:buAutoNum type="arabicPeriod"/>
            </a:pPr>
            <a:r>
              <a:rPr lang="en-US" altLang="zh-CN" sz="2800" b="1" dirty="0">
                <a:latin typeface="Calibri" panose="020F0502020204030204" pitchFamily="34" charset="0"/>
                <a:cs typeface="Calibri" panose="020F0502020204030204" pitchFamily="34" charset="0"/>
              </a:rPr>
              <a:t>Hangzhou is famous for its </a:t>
            </a:r>
            <a:r>
              <a:rPr lang="en-US" altLang="zh-CN" sz="2800" b="1" dirty="0">
                <a:solidFill>
                  <a:schemeClr val="accent1"/>
                </a:solidFill>
                <a:latin typeface="Calibri" panose="020F0502020204030204" pitchFamily="34" charset="0"/>
                <a:cs typeface="Calibri" panose="020F0502020204030204" pitchFamily="34" charset="0"/>
              </a:rPr>
              <a:t>picturesque scenery</a:t>
            </a:r>
            <a:r>
              <a:rPr lang="en-US" altLang="zh-CN" sz="2800" b="1" dirty="0">
                <a:latin typeface="Calibri" panose="020F0502020204030204" pitchFamily="34" charset="0"/>
                <a:cs typeface="Calibri" panose="020F0502020204030204" pitchFamily="34" charset="0"/>
              </a:rPr>
              <a:t>. When you wander around the city in your spare time, it’s undoubtedly a feast for your eyes.</a:t>
            </a:r>
            <a:endParaRPr lang="en-US" altLang="zh-CN" sz="2800" b="1" dirty="0">
              <a:latin typeface="Calibri" panose="020F0502020204030204" pitchFamily="34" charset="0"/>
              <a:cs typeface="Calibri" panose="020F0502020204030204" pitchFamily="34" charset="0"/>
            </a:endParaRPr>
          </a:p>
          <a:p>
            <a:pPr marL="342900" indent="-342900">
              <a:buAutoNum type="arabicPeriod"/>
            </a:pPr>
            <a:r>
              <a:rPr lang="en-US" altLang="zh-CN" sz="2800" b="1" dirty="0">
                <a:latin typeface="Calibri" panose="020F0502020204030204" pitchFamily="34" charset="0"/>
                <a:cs typeface="Calibri" panose="020F0502020204030204" pitchFamily="34" charset="0"/>
              </a:rPr>
              <a:t>Featuring </a:t>
            </a:r>
            <a:r>
              <a:rPr lang="en-US" altLang="zh-CN" sz="2800" b="1" dirty="0">
                <a:solidFill>
                  <a:schemeClr val="accent1"/>
                </a:solidFill>
                <a:latin typeface="Calibri" panose="020F0502020204030204" pitchFamily="34" charset="0"/>
                <a:cs typeface="Calibri" panose="020F0502020204030204" pitchFamily="34" charset="0"/>
              </a:rPr>
              <a:t>a long splendid history </a:t>
            </a:r>
            <a:r>
              <a:rPr lang="en-US" altLang="zh-CN" sz="2800" b="1" dirty="0">
                <a:latin typeface="Calibri" panose="020F0502020204030204" pitchFamily="34" charset="0"/>
                <a:cs typeface="Calibri" panose="020F0502020204030204" pitchFamily="34" charset="0"/>
              </a:rPr>
              <a:t>and </a:t>
            </a:r>
            <a:r>
              <a:rPr lang="en-US" altLang="zh-CN" sz="2800" b="1" dirty="0">
                <a:solidFill>
                  <a:schemeClr val="accent1"/>
                </a:solidFill>
                <a:latin typeface="Calibri" panose="020F0502020204030204" pitchFamily="34" charset="0"/>
                <a:cs typeface="Calibri" panose="020F0502020204030204" pitchFamily="34" charset="0"/>
              </a:rPr>
              <a:t>numerous places of interests</a:t>
            </a:r>
            <a:r>
              <a:rPr lang="en-US" altLang="zh-CN" sz="2800" b="1" dirty="0">
                <a:latin typeface="Calibri" panose="020F0502020204030204" pitchFamily="34" charset="0"/>
                <a:cs typeface="Calibri" panose="020F0502020204030204" pitchFamily="34" charset="0"/>
              </a:rPr>
              <a:t>, Nanjing will offer you a good opportunity to gain a better understanding of brilliant Chinese culture.</a:t>
            </a:r>
            <a:endParaRPr lang="en-US" altLang="zh-CN" sz="2800" b="1" dirty="0">
              <a:latin typeface="Calibri" panose="020F0502020204030204" pitchFamily="34" charset="0"/>
              <a:cs typeface="Calibri" panose="020F0502020204030204" pitchFamily="34" charset="0"/>
            </a:endParaRPr>
          </a:p>
          <a:p>
            <a:pPr marL="342900" indent="-342900">
              <a:buAutoNum type="arabicPeriod"/>
            </a:pPr>
            <a:r>
              <a:rPr lang="en-US" altLang="zh-CN" sz="2800" b="1" dirty="0">
                <a:latin typeface="Calibri" panose="020F0502020204030204" pitchFamily="34" charset="0"/>
                <a:cs typeface="Calibri" panose="020F0502020204030204" pitchFamily="34" charset="0"/>
              </a:rPr>
              <a:t>When you live in the city, I’m sure you are bound to be attracted by its </a:t>
            </a:r>
            <a:r>
              <a:rPr lang="en-US" altLang="zh-CN" sz="2800" b="1" dirty="0">
                <a:solidFill>
                  <a:schemeClr val="accent1"/>
                </a:solidFill>
                <a:latin typeface="Calibri" panose="020F0502020204030204" pitchFamily="34" charset="0"/>
                <a:cs typeface="Calibri" panose="020F0502020204030204" pitchFamily="34" charset="0"/>
              </a:rPr>
              <a:t> delicious local food</a:t>
            </a:r>
            <a:r>
              <a:rPr lang="en-US" altLang="zh-CN" sz="2800" b="1" dirty="0">
                <a:latin typeface="Calibri" panose="020F0502020204030204" pitchFamily="34" charset="0"/>
                <a:cs typeface="Calibri" panose="020F0502020204030204" pitchFamily="34" charset="0"/>
              </a:rPr>
              <a:t>. Don’t hesitate to have a good taste and it’s a good chance to satisfy your appetite…</a:t>
            </a:r>
            <a:endParaRPr lang="en-US" altLang="zh-CN" sz="2800" b="1" dirty="0">
              <a:latin typeface="Calibri" panose="020F0502020204030204" pitchFamily="34" charset="0"/>
              <a:cs typeface="Calibri" panose="020F0502020204030204" pitchFamily="34" charset="0"/>
            </a:endParaRPr>
          </a:p>
        </p:txBody>
      </p:sp>
      <p:sp>
        <p:nvSpPr>
          <p:cNvPr id="65" name="MH_Other_2"/>
          <p:cNvSpPr/>
          <p:nvPr/>
        </p:nvSpPr>
        <p:spPr>
          <a:xfrm>
            <a:off x="190893" y="699501"/>
            <a:ext cx="1087023" cy="1060579"/>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66" name="MH_Title_1"/>
          <p:cNvSpPr/>
          <p:nvPr/>
        </p:nvSpPr>
        <p:spPr>
          <a:xfrm>
            <a:off x="357739" y="870687"/>
            <a:ext cx="741152" cy="723123"/>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b="1" dirty="0">
              <a:latin typeface="Impact" panose="020B0806030902050204" pitchFamily="34" charset="0"/>
            </a:endParaRPr>
          </a:p>
        </p:txBody>
      </p:sp>
      <p:sp>
        <p:nvSpPr>
          <p:cNvPr id="67" name="KSO_Shape"/>
          <p:cNvSpPr>
            <a:spLocks noChangeAspect="1"/>
          </p:cNvSpPr>
          <p:nvPr/>
        </p:nvSpPr>
        <p:spPr bwMode="auto">
          <a:xfrm>
            <a:off x="513706" y="994693"/>
            <a:ext cx="464714" cy="492630"/>
          </a:xfrm>
          <a:custGeom>
            <a:avLst/>
            <a:gdLst>
              <a:gd name="T0" fmla="*/ 871762 w 2344738"/>
              <a:gd name="T1" fmla="*/ 2409190 h 2484437"/>
              <a:gd name="T2" fmla="*/ 1162059 w 2344738"/>
              <a:gd name="T3" fmla="*/ 2170588 h 2484437"/>
              <a:gd name="T4" fmla="*/ 1847045 w 2344738"/>
              <a:gd name="T5" fmla="*/ 1914799 h 2484437"/>
              <a:gd name="T6" fmla="*/ 1989223 w 2344738"/>
              <a:gd name="T7" fmla="*/ 2174222 h 2484437"/>
              <a:gd name="T8" fmla="*/ 2171725 w 2344738"/>
              <a:gd name="T9" fmla="*/ 2027497 h 2484437"/>
              <a:gd name="T10" fmla="*/ 577756 w 2344738"/>
              <a:gd name="T11" fmla="*/ 1710690 h 2484437"/>
              <a:gd name="T12" fmla="*/ 918226 w 2344738"/>
              <a:gd name="T13" fmla="*/ 1971358 h 2484437"/>
              <a:gd name="T14" fmla="*/ 916117 w 2344738"/>
              <a:gd name="T15" fmla="*/ 1782955 h 2484437"/>
              <a:gd name="T16" fmla="*/ 1163655 w 2344738"/>
              <a:gd name="T17" fmla="*/ 1791018 h 2484437"/>
              <a:gd name="T18" fmla="*/ 1369346 w 2344738"/>
              <a:gd name="T19" fmla="*/ 1978503 h 2484437"/>
              <a:gd name="T20" fmla="*/ 1844763 w 2344738"/>
              <a:gd name="T21" fmla="*/ 1695450 h 2484437"/>
              <a:gd name="T22" fmla="*/ 1613852 w 2344738"/>
              <a:gd name="T23" fmla="*/ 1757995 h 2484437"/>
              <a:gd name="T24" fmla="*/ 1466215 w 2344738"/>
              <a:gd name="T25" fmla="*/ 1665804 h 2484437"/>
              <a:gd name="T26" fmla="*/ 139383 w 2344738"/>
              <a:gd name="T27" fmla="*/ 1551132 h 2484437"/>
              <a:gd name="T28" fmla="*/ 121920 w 2344738"/>
              <a:gd name="T29" fmla="*/ 1806533 h 2484437"/>
              <a:gd name="T30" fmla="*/ 349213 w 2344738"/>
              <a:gd name="T31" fmla="*/ 1603596 h 2484437"/>
              <a:gd name="T32" fmla="*/ 904689 w 2344738"/>
              <a:gd name="T33" fmla="*/ 1386127 h 2484437"/>
              <a:gd name="T34" fmla="*/ 637223 w 2344738"/>
              <a:gd name="T35" fmla="*/ 1626218 h 2484437"/>
              <a:gd name="T36" fmla="*/ 468909 w 2344738"/>
              <a:gd name="T37" fmla="*/ 1265925 h 2484437"/>
              <a:gd name="T38" fmla="*/ 430842 w 2344738"/>
              <a:gd name="T39" fmla="*/ 1122045 h 2484437"/>
              <a:gd name="T40" fmla="*/ 1268838 w 2344738"/>
              <a:gd name="T41" fmla="*/ 1494705 h 2484437"/>
              <a:gd name="T42" fmla="*/ 1607502 w 2344738"/>
              <a:gd name="T43" fmla="*/ 1509397 h 2484437"/>
              <a:gd name="T44" fmla="*/ 1745572 w 2344738"/>
              <a:gd name="T45" fmla="*/ 1626218 h 2484437"/>
              <a:gd name="T46" fmla="*/ 1985330 w 2344738"/>
              <a:gd name="T47" fmla="*/ 1321435 h 2484437"/>
              <a:gd name="T48" fmla="*/ 959075 w 2344738"/>
              <a:gd name="T49" fmla="*/ 1223010 h 2484437"/>
              <a:gd name="T50" fmla="*/ 1590675 w 2344738"/>
              <a:gd name="T51" fmla="*/ 717903 h 2484437"/>
              <a:gd name="T52" fmla="*/ 1221105 w 2344738"/>
              <a:gd name="T53" fmla="*/ 1447738 h 2484437"/>
              <a:gd name="T54" fmla="*/ 1833657 w 2344738"/>
              <a:gd name="T55" fmla="*/ 772478 h 2484437"/>
              <a:gd name="T56" fmla="*/ 707217 w 2344738"/>
              <a:gd name="T57" fmla="*/ 636270 h 2484437"/>
              <a:gd name="T58" fmla="*/ 651510 w 2344738"/>
              <a:gd name="T59" fmla="*/ 1030166 h 2484437"/>
              <a:gd name="T60" fmla="*/ 1878779 w 2344738"/>
              <a:gd name="T61" fmla="*/ 599489 h 2484437"/>
              <a:gd name="T62" fmla="*/ 2173605 w 2344738"/>
              <a:gd name="T63" fmla="*/ 692847 h 2484437"/>
              <a:gd name="T64" fmla="*/ 2093597 w 2344738"/>
              <a:gd name="T65" fmla="*/ 537027 h 2484437"/>
              <a:gd name="T66" fmla="*/ 260298 w 2344738"/>
              <a:gd name="T67" fmla="*/ 577256 h 2484437"/>
              <a:gd name="T68" fmla="*/ 273014 w 2344738"/>
              <a:gd name="T69" fmla="*/ 751147 h 2484437"/>
              <a:gd name="T70" fmla="*/ 532634 w 2344738"/>
              <a:gd name="T71" fmla="*/ 599489 h 2484437"/>
              <a:gd name="T72" fmla="*/ 932432 w 2344738"/>
              <a:gd name="T73" fmla="*/ 577533 h 2484437"/>
              <a:gd name="T74" fmla="*/ 1226230 w 2344738"/>
              <a:gd name="T75" fmla="*/ 474027 h 2484437"/>
              <a:gd name="T76" fmla="*/ 1322388 w 2344738"/>
              <a:gd name="T77" fmla="*/ 712503 h 2484437"/>
              <a:gd name="T78" fmla="*/ 1595994 w 2344738"/>
              <a:gd name="T79" fmla="*/ 561340 h 2484437"/>
              <a:gd name="T80" fmla="*/ 1022828 w 2344738"/>
              <a:gd name="T81" fmla="*/ 100965 h 2484437"/>
              <a:gd name="T82" fmla="*/ 1158106 w 2344738"/>
              <a:gd name="T83" fmla="*/ 312420 h 2484437"/>
              <a:gd name="T84" fmla="*/ 1118615 w 2344738"/>
              <a:gd name="T85" fmla="*/ 67628 h 2484437"/>
              <a:gd name="T86" fmla="*/ 1343177 w 2344738"/>
              <a:gd name="T87" fmla="*/ 191770 h 2484437"/>
              <a:gd name="T88" fmla="*/ 1909128 w 2344738"/>
              <a:gd name="T89" fmla="*/ 458790 h 2484437"/>
              <a:gd name="T90" fmla="*/ 2231565 w 2344738"/>
              <a:gd name="T91" fmla="*/ 430530 h 2484437"/>
              <a:gd name="T92" fmla="*/ 2344738 w 2344738"/>
              <a:gd name="T93" fmla="*/ 562777 h 2484437"/>
              <a:gd name="T94" fmla="*/ 2230438 w 2344738"/>
              <a:gd name="T95" fmla="*/ 724605 h 2484437"/>
              <a:gd name="T96" fmla="*/ 2134871 w 2344738"/>
              <a:gd name="T97" fmla="*/ 1265400 h 2484437"/>
              <a:gd name="T98" fmla="*/ 2171407 w 2344738"/>
              <a:gd name="T99" fmla="*/ 1880454 h 2484437"/>
              <a:gd name="T100" fmla="*/ 2202512 w 2344738"/>
              <a:gd name="T101" fmla="*/ 2178986 h 2484437"/>
              <a:gd name="T102" fmla="*/ 1751813 w 2344738"/>
              <a:gd name="T103" fmla="*/ 2197723 h 2484437"/>
              <a:gd name="T104" fmla="*/ 1125316 w 2344738"/>
              <a:gd name="T105" fmla="*/ 2346007 h 2484437"/>
              <a:gd name="T106" fmla="*/ 852722 w 2344738"/>
              <a:gd name="T107" fmla="*/ 2471102 h 2484437"/>
              <a:gd name="T108" fmla="*/ 691196 w 2344738"/>
              <a:gd name="T109" fmla="*/ 2049780 h 2484437"/>
              <a:gd name="T110" fmla="*/ 149860 w 2344738"/>
              <a:gd name="T111" fmla="*/ 1882136 h 2484437"/>
              <a:gd name="T112" fmla="*/ 2540 w 2344738"/>
              <a:gd name="T113" fmla="*/ 1690904 h 2484437"/>
              <a:gd name="T114" fmla="*/ 276542 w 2344738"/>
              <a:gd name="T115" fmla="*/ 1265400 h 2484437"/>
              <a:gd name="T116" fmla="*/ 162385 w 2344738"/>
              <a:gd name="T117" fmla="*/ 796289 h 2484437"/>
              <a:gd name="T118" fmla="*/ 49212 w 2344738"/>
              <a:gd name="T119" fmla="*/ 664361 h 2484437"/>
              <a:gd name="T120" fmla="*/ 161613 w 2344738"/>
              <a:gd name="T121" fmla="*/ 520400 h 2484437"/>
              <a:gd name="T122" fmla="*/ 567447 w 2344738"/>
              <a:gd name="T123" fmla="*/ 475939 h 2484437"/>
              <a:gd name="T124" fmla="*/ 925454 w 2344738"/>
              <a:gd name="T125" fmla="*/ 141922 h 2484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4738" h="2484437">
                <a:moveTo>
                  <a:pt x="756092" y="2055731"/>
                </a:moveTo>
                <a:lnTo>
                  <a:pt x="756568" y="2065020"/>
                </a:lnTo>
                <a:lnTo>
                  <a:pt x="759424" y="2100897"/>
                </a:lnTo>
                <a:lnTo>
                  <a:pt x="761011" y="2118360"/>
                </a:lnTo>
                <a:lnTo>
                  <a:pt x="762915" y="2135187"/>
                </a:lnTo>
                <a:lnTo>
                  <a:pt x="765136" y="2151697"/>
                </a:lnTo>
                <a:lnTo>
                  <a:pt x="767675" y="2167255"/>
                </a:lnTo>
                <a:lnTo>
                  <a:pt x="770214" y="2183130"/>
                </a:lnTo>
                <a:lnTo>
                  <a:pt x="773070" y="2198052"/>
                </a:lnTo>
                <a:lnTo>
                  <a:pt x="775609" y="2212975"/>
                </a:lnTo>
                <a:lnTo>
                  <a:pt x="778782" y="2227262"/>
                </a:lnTo>
                <a:lnTo>
                  <a:pt x="781955" y="2241232"/>
                </a:lnTo>
                <a:lnTo>
                  <a:pt x="785129" y="2254250"/>
                </a:lnTo>
                <a:lnTo>
                  <a:pt x="788619" y="2267267"/>
                </a:lnTo>
                <a:lnTo>
                  <a:pt x="792427" y="2279650"/>
                </a:lnTo>
                <a:lnTo>
                  <a:pt x="796553" y="2291397"/>
                </a:lnTo>
                <a:lnTo>
                  <a:pt x="800678" y="2303145"/>
                </a:lnTo>
                <a:lnTo>
                  <a:pt x="804486" y="2314257"/>
                </a:lnTo>
                <a:lnTo>
                  <a:pt x="808929" y="2324735"/>
                </a:lnTo>
                <a:lnTo>
                  <a:pt x="813372" y="2334577"/>
                </a:lnTo>
                <a:lnTo>
                  <a:pt x="817815" y="2343785"/>
                </a:lnTo>
                <a:lnTo>
                  <a:pt x="822892" y="2352992"/>
                </a:lnTo>
                <a:lnTo>
                  <a:pt x="827969" y="2361247"/>
                </a:lnTo>
                <a:lnTo>
                  <a:pt x="833047" y="2369185"/>
                </a:lnTo>
                <a:lnTo>
                  <a:pt x="837807" y="2376487"/>
                </a:lnTo>
                <a:lnTo>
                  <a:pt x="843202" y="2383472"/>
                </a:lnTo>
                <a:lnTo>
                  <a:pt x="848596" y="2389505"/>
                </a:lnTo>
                <a:lnTo>
                  <a:pt x="854309" y="2395220"/>
                </a:lnTo>
                <a:lnTo>
                  <a:pt x="860021" y="2400617"/>
                </a:lnTo>
                <a:lnTo>
                  <a:pt x="866050" y="2405380"/>
                </a:lnTo>
                <a:lnTo>
                  <a:pt x="871762" y="2409190"/>
                </a:lnTo>
                <a:lnTo>
                  <a:pt x="877792" y="2412682"/>
                </a:lnTo>
                <a:lnTo>
                  <a:pt x="884138" y="2415540"/>
                </a:lnTo>
                <a:lnTo>
                  <a:pt x="890485" y="2417445"/>
                </a:lnTo>
                <a:lnTo>
                  <a:pt x="896515" y="2419350"/>
                </a:lnTo>
                <a:lnTo>
                  <a:pt x="904765" y="2420620"/>
                </a:lnTo>
                <a:lnTo>
                  <a:pt x="913334" y="2420937"/>
                </a:lnTo>
                <a:lnTo>
                  <a:pt x="921584" y="2420620"/>
                </a:lnTo>
                <a:lnTo>
                  <a:pt x="930470" y="2419032"/>
                </a:lnTo>
                <a:lnTo>
                  <a:pt x="939355" y="2417127"/>
                </a:lnTo>
                <a:lnTo>
                  <a:pt x="948241" y="2413635"/>
                </a:lnTo>
                <a:lnTo>
                  <a:pt x="957444" y="2409825"/>
                </a:lnTo>
                <a:lnTo>
                  <a:pt x="966964" y="2405380"/>
                </a:lnTo>
                <a:lnTo>
                  <a:pt x="976484" y="2399665"/>
                </a:lnTo>
                <a:lnTo>
                  <a:pt x="986004" y="2392997"/>
                </a:lnTo>
                <a:lnTo>
                  <a:pt x="996159" y="2386012"/>
                </a:lnTo>
                <a:lnTo>
                  <a:pt x="1005997" y="2378075"/>
                </a:lnTo>
                <a:lnTo>
                  <a:pt x="1016151" y="2368867"/>
                </a:lnTo>
                <a:lnTo>
                  <a:pt x="1026624" y="2359025"/>
                </a:lnTo>
                <a:lnTo>
                  <a:pt x="1036778" y="2348865"/>
                </a:lnTo>
                <a:lnTo>
                  <a:pt x="1047251" y="2337752"/>
                </a:lnTo>
                <a:lnTo>
                  <a:pt x="1057723" y="2325687"/>
                </a:lnTo>
                <a:lnTo>
                  <a:pt x="1067878" y="2312987"/>
                </a:lnTo>
                <a:lnTo>
                  <a:pt x="1078667" y="2299652"/>
                </a:lnTo>
                <a:lnTo>
                  <a:pt x="1089457" y="2285365"/>
                </a:lnTo>
                <a:lnTo>
                  <a:pt x="1100246" y="2270442"/>
                </a:lnTo>
                <a:lnTo>
                  <a:pt x="1111036" y="2254567"/>
                </a:lnTo>
                <a:lnTo>
                  <a:pt x="1121825" y="2238057"/>
                </a:lnTo>
                <a:lnTo>
                  <a:pt x="1132615" y="2221230"/>
                </a:lnTo>
                <a:lnTo>
                  <a:pt x="1143404" y="2203450"/>
                </a:lnTo>
                <a:lnTo>
                  <a:pt x="1153877" y="2185035"/>
                </a:lnTo>
                <a:lnTo>
                  <a:pt x="1162059" y="2170588"/>
                </a:lnTo>
                <a:lnTo>
                  <a:pt x="1158106" y="2170430"/>
                </a:lnTo>
                <a:lnTo>
                  <a:pt x="1134306" y="2168842"/>
                </a:lnTo>
                <a:lnTo>
                  <a:pt x="1110823" y="2166619"/>
                </a:lnTo>
                <a:lnTo>
                  <a:pt x="1087340" y="2164079"/>
                </a:lnTo>
                <a:lnTo>
                  <a:pt x="1063857" y="2160903"/>
                </a:lnTo>
                <a:lnTo>
                  <a:pt x="1041326" y="2157093"/>
                </a:lnTo>
                <a:lnTo>
                  <a:pt x="1018160" y="2152647"/>
                </a:lnTo>
                <a:lnTo>
                  <a:pt x="995629" y="2147884"/>
                </a:lnTo>
                <a:lnTo>
                  <a:pt x="973415" y="2142485"/>
                </a:lnTo>
                <a:lnTo>
                  <a:pt x="951519" y="2136134"/>
                </a:lnTo>
                <a:lnTo>
                  <a:pt x="928988" y="2129783"/>
                </a:lnTo>
                <a:lnTo>
                  <a:pt x="907727" y="2122797"/>
                </a:lnTo>
                <a:lnTo>
                  <a:pt x="886148" y="2115176"/>
                </a:lnTo>
                <a:lnTo>
                  <a:pt x="864886" y="2106919"/>
                </a:lnTo>
                <a:lnTo>
                  <a:pt x="843942" y="2098663"/>
                </a:lnTo>
                <a:lnTo>
                  <a:pt x="822997" y="2089454"/>
                </a:lnTo>
                <a:lnTo>
                  <a:pt x="802688" y="2079609"/>
                </a:lnTo>
                <a:lnTo>
                  <a:pt x="782378" y="2069765"/>
                </a:lnTo>
                <a:lnTo>
                  <a:pt x="762386" y="2059286"/>
                </a:lnTo>
                <a:lnTo>
                  <a:pt x="756092" y="2055731"/>
                </a:lnTo>
                <a:close/>
                <a:moveTo>
                  <a:pt x="1982350" y="1752593"/>
                </a:moveTo>
                <a:lnTo>
                  <a:pt x="1976519" y="1761420"/>
                </a:lnTo>
                <a:lnTo>
                  <a:pt x="1963826" y="1779838"/>
                </a:lnTo>
                <a:lnTo>
                  <a:pt x="1950498" y="1797939"/>
                </a:lnTo>
                <a:lnTo>
                  <a:pt x="1937169" y="1815722"/>
                </a:lnTo>
                <a:lnTo>
                  <a:pt x="1923207" y="1832870"/>
                </a:lnTo>
                <a:lnTo>
                  <a:pt x="1908609" y="1850335"/>
                </a:lnTo>
                <a:lnTo>
                  <a:pt x="1893694" y="1866848"/>
                </a:lnTo>
                <a:lnTo>
                  <a:pt x="1878779" y="1883043"/>
                </a:lnTo>
                <a:lnTo>
                  <a:pt x="1862912" y="1899239"/>
                </a:lnTo>
                <a:lnTo>
                  <a:pt x="1847045" y="1914799"/>
                </a:lnTo>
                <a:lnTo>
                  <a:pt x="1830544" y="1929724"/>
                </a:lnTo>
                <a:lnTo>
                  <a:pt x="1814043" y="1944966"/>
                </a:lnTo>
                <a:lnTo>
                  <a:pt x="1796906" y="1958939"/>
                </a:lnTo>
                <a:lnTo>
                  <a:pt x="1779453" y="1973229"/>
                </a:lnTo>
                <a:lnTo>
                  <a:pt x="1761999" y="1986884"/>
                </a:lnTo>
                <a:lnTo>
                  <a:pt x="1743911" y="1999903"/>
                </a:lnTo>
                <a:lnTo>
                  <a:pt x="1725505" y="2012923"/>
                </a:lnTo>
                <a:lnTo>
                  <a:pt x="1706465" y="2025308"/>
                </a:lnTo>
                <a:lnTo>
                  <a:pt x="1687742" y="2036740"/>
                </a:lnTo>
                <a:lnTo>
                  <a:pt x="1668385" y="2048172"/>
                </a:lnTo>
                <a:lnTo>
                  <a:pt x="1649027" y="2059286"/>
                </a:lnTo>
                <a:lnTo>
                  <a:pt x="1629035" y="2069765"/>
                </a:lnTo>
                <a:lnTo>
                  <a:pt x="1608725" y="2079609"/>
                </a:lnTo>
                <a:lnTo>
                  <a:pt x="1604716" y="2081523"/>
                </a:lnTo>
                <a:lnTo>
                  <a:pt x="1636599" y="2093237"/>
                </a:lnTo>
                <a:lnTo>
                  <a:pt x="1675639" y="2106893"/>
                </a:lnTo>
                <a:lnTo>
                  <a:pt x="1714043" y="2119279"/>
                </a:lnTo>
                <a:lnTo>
                  <a:pt x="1751496" y="2130395"/>
                </a:lnTo>
                <a:lnTo>
                  <a:pt x="1787679" y="2140558"/>
                </a:lnTo>
                <a:lnTo>
                  <a:pt x="1822275" y="2149450"/>
                </a:lnTo>
                <a:lnTo>
                  <a:pt x="1839096" y="2153261"/>
                </a:lnTo>
                <a:lnTo>
                  <a:pt x="1855918" y="2156755"/>
                </a:lnTo>
                <a:lnTo>
                  <a:pt x="1872105" y="2159613"/>
                </a:lnTo>
                <a:lnTo>
                  <a:pt x="1887975" y="2162789"/>
                </a:lnTo>
                <a:lnTo>
                  <a:pt x="1903527" y="2165329"/>
                </a:lnTo>
                <a:lnTo>
                  <a:pt x="1919079" y="2167870"/>
                </a:lnTo>
                <a:lnTo>
                  <a:pt x="1933679" y="2169776"/>
                </a:lnTo>
                <a:lnTo>
                  <a:pt x="1948280" y="2171364"/>
                </a:lnTo>
                <a:lnTo>
                  <a:pt x="1962245" y="2172634"/>
                </a:lnTo>
                <a:lnTo>
                  <a:pt x="1975893" y="2173587"/>
                </a:lnTo>
                <a:lnTo>
                  <a:pt x="1989223" y="2174222"/>
                </a:lnTo>
                <a:lnTo>
                  <a:pt x="2002237" y="2175175"/>
                </a:lnTo>
                <a:lnTo>
                  <a:pt x="2014615" y="2175175"/>
                </a:lnTo>
                <a:lnTo>
                  <a:pt x="2026993" y="2175175"/>
                </a:lnTo>
                <a:lnTo>
                  <a:pt x="2038737" y="2174222"/>
                </a:lnTo>
                <a:lnTo>
                  <a:pt x="2049845" y="2173587"/>
                </a:lnTo>
                <a:lnTo>
                  <a:pt x="2060637" y="2172634"/>
                </a:lnTo>
                <a:lnTo>
                  <a:pt x="2071111" y="2171364"/>
                </a:lnTo>
                <a:lnTo>
                  <a:pt x="2080950" y="2169776"/>
                </a:lnTo>
                <a:lnTo>
                  <a:pt x="2090789" y="2167870"/>
                </a:lnTo>
                <a:lnTo>
                  <a:pt x="2099994" y="2165329"/>
                </a:lnTo>
                <a:lnTo>
                  <a:pt x="2108246" y="2162789"/>
                </a:lnTo>
                <a:lnTo>
                  <a:pt x="2116815" y="2159930"/>
                </a:lnTo>
                <a:lnTo>
                  <a:pt x="2124433" y="2156755"/>
                </a:lnTo>
                <a:lnTo>
                  <a:pt x="2131415" y="2153261"/>
                </a:lnTo>
                <a:lnTo>
                  <a:pt x="2138398" y="2149768"/>
                </a:lnTo>
                <a:lnTo>
                  <a:pt x="2144429" y="2145321"/>
                </a:lnTo>
                <a:lnTo>
                  <a:pt x="2150142" y="2141193"/>
                </a:lnTo>
                <a:lnTo>
                  <a:pt x="2155537" y="2136747"/>
                </a:lnTo>
                <a:lnTo>
                  <a:pt x="2160298" y="2131665"/>
                </a:lnTo>
                <a:lnTo>
                  <a:pt x="2164425" y="2126266"/>
                </a:lnTo>
                <a:lnTo>
                  <a:pt x="2167916" y="2120867"/>
                </a:lnTo>
                <a:lnTo>
                  <a:pt x="2171725" y="2113563"/>
                </a:lnTo>
                <a:lnTo>
                  <a:pt x="2174899" y="2105941"/>
                </a:lnTo>
                <a:lnTo>
                  <a:pt x="2177120" y="2097683"/>
                </a:lnTo>
                <a:lnTo>
                  <a:pt x="2178707" y="2089109"/>
                </a:lnTo>
                <a:lnTo>
                  <a:pt x="2179025" y="2079581"/>
                </a:lnTo>
                <a:lnTo>
                  <a:pt x="2179025" y="2070053"/>
                </a:lnTo>
                <a:lnTo>
                  <a:pt x="2178390" y="2060208"/>
                </a:lnTo>
                <a:lnTo>
                  <a:pt x="2176803" y="2049728"/>
                </a:lnTo>
                <a:lnTo>
                  <a:pt x="2174899" y="2038930"/>
                </a:lnTo>
                <a:lnTo>
                  <a:pt x="2171725" y="2027497"/>
                </a:lnTo>
                <a:lnTo>
                  <a:pt x="2167916" y="2016064"/>
                </a:lnTo>
                <a:lnTo>
                  <a:pt x="2163790" y="2003996"/>
                </a:lnTo>
                <a:lnTo>
                  <a:pt x="2158394" y="1991292"/>
                </a:lnTo>
                <a:lnTo>
                  <a:pt x="2152681" y="1978589"/>
                </a:lnTo>
                <a:lnTo>
                  <a:pt x="2146016" y="1965568"/>
                </a:lnTo>
                <a:lnTo>
                  <a:pt x="2138716" y="1952229"/>
                </a:lnTo>
                <a:lnTo>
                  <a:pt x="2130781" y="1938255"/>
                </a:lnTo>
                <a:lnTo>
                  <a:pt x="2121894" y="1924281"/>
                </a:lnTo>
                <a:lnTo>
                  <a:pt x="2112689" y="1909672"/>
                </a:lnTo>
                <a:lnTo>
                  <a:pt x="2102533" y="1895063"/>
                </a:lnTo>
                <a:lnTo>
                  <a:pt x="2091741" y="1880137"/>
                </a:lnTo>
                <a:lnTo>
                  <a:pt x="2080315" y="1865210"/>
                </a:lnTo>
                <a:lnTo>
                  <a:pt x="2068572" y="1849331"/>
                </a:lnTo>
                <a:lnTo>
                  <a:pt x="2055241" y="1834087"/>
                </a:lnTo>
                <a:lnTo>
                  <a:pt x="2042228" y="1817890"/>
                </a:lnTo>
                <a:lnTo>
                  <a:pt x="2027945" y="1801693"/>
                </a:lnTo>
                <a:lnTo>
                  <a:pt x="2013345" y="1785814"/>
                </a:lnTo>
                <a:lnTo>
                  <a:pt x="1998110" y="1768982"/>
                </a:lnTo>
                <a:lnTo>
                  <a:pt x="1982350" y="1752593"/>
                </a:lnTo>
                <a:close/>
                <a:moveTo>
                  <a:pt x="704690" y="1683845"/>
                </a:moveTo>
                <a:lnTo>
                  <a:pt x="688658" y="1685924"/>
                </a:lnTo>
                <a:lnTo>
                  <a:pt x="671195" y="1688464"/>
                </a:lnTo>
                <a:lnTo>
                  <a:pt x="654368" y="1690052"/>
                </a:lnTo>
                <a:lnTo>
                  <a:pt x="638175" y="1691323"/>
                </a:lnTo>
                <a:lnTo>
                  <a:pt x="621983" y="1692593"/>
                </a:lnTo>
                <a:lnTo>
                  <a:pt x="606425" y="1693228"/>
                </a:lnTo>
                <a:lnTo>
                  <a:pt x="590550" y="1693863"/>
                </a:lnTo>
                <a:lnTo>
                  <a:pt x="575628" y="1693228"/>
                </a:lnTo>
                <a:lnTo>
                  <a:pt x="564912" y="1692995"/>
                </a:lnTo>
                <a:lnTo>
                  <a:pt x="566650" y="1695450"/>
                </a:lnTo>
                <a:lnTo>
                  <a:pt x="577756" y="1710690"/>
                </a:lnTo>
                <a:lnTo>
                  <a:pt x="589179" y="1725295"/>
                </a:lnTo>
                <a:lnTo>
                  <a:pt x="601236" y="1740535"/>
                </a:lnTo>
                <a:lnTo>
                  <a:pt x="612977" y="1754505"/>
                </a:lnTo>
                <a:lnTo>
                  <a:pt x="625669" y="1768793"/>
                </a:lnTo>
                <a:lnTo>
                  <a:pt x="638361" y="1782445"/>
                </a:lnTo>
                <a:lnTo>
                  <a:pt x="651371" y="1796098"/>
                </a:lnTo>
                <a:lnTo>
                  <a:pt x="665015" y="1809115"/>
                </a:lnTo>
                <a:lnTo>
                  <a:pt x="678659" y="1821815"/>
                </a:lnTo>
                <a:lnTo>
                  <a:pt x="692323" y="1833968"/>
                </a:lnTo>
                <a:lnTo>
                  <a:pt x="692466" y="1831022"/>
                </a:lnTo>
                <a:lnTo>
                  <a:pt x="695322" y="1784985"/>
                </a:lnTo>
                <a:lnTo>
                  <a:pt x="699130" y="1737995"/>
                </a:lnTo>
                <a:lnTo>
                  <a:pt x="703890" y="1691005"/>
                </a:lnTo>
                <a:lnTo>
                  <a:pt x="704690" y="1683845"/>
                </a:lnTo>
                <a:close/>
                <a:moveTo>
                  <a:pt x="769029" y="1673012"/>
                </a:moveTo>
                <a:lnTo>
                  <a:pt x="768310" y="1678622"/>
                </a:lnTo>
                <a:lnTo>
                  <a:pt x="763232" y="1726565"/>
                </a:lnTo>
                <a:lnTo>
                  <a:pt x="759424" y="1773555"/>
                </a:lnTo>
                <a:lnTo>
                  <a:pt x="756568" y="1819275"/>
                </a:lnTo>
                <a:lnTo>
                  <a:pt x="754029" y="1863725"/>
                </a:lnTo>
                <a:lnTo>
                  <a:pt x="753619" y="1882342"/>
                </a:lnTo>
                <a:lnTo>
                  <a:pt x="767505" y="1891983"/>
                </a:lnTo>
                <a:lnTo>
                  <a:pt x="783053" y="1902143"/>
                </a:lnTo>
                <a:lnTo>
                  <a:pt x="799236" y="1912303"/>
                </a:lnTo>
                <a:lnTo>
                  <a:pt x="815419" y="1921828"/>
                </a:lnTo>
                <a:lnTo>
                  <a:pt x="831919" y="1931035"/>
                </a:lnTo>
                <a:lnTo>
                  <a:pt x="848736" y="1939925"/>
                </a:lnTo>
                <a:lnTo>
                  <a:pt x="865870" y="1948498"/>
                </a:lnTo>
                <a:lnTo>
                  <a:pt x="883005" y="1956435"/>
                </a:lnTo>
                <a:lnTo>
                  <a:pt x="900774" y="1964055"/>
                </a:lnTo>
                <a:lnTo>
                  <a:pt x="918226" y="1971358"/>
                </a:lnTo>
                <a:lnTo>
                  <a:pt x="935995" y="1978025"/>
                </a:lnTo>
                <a:lnTo>
                  <a:pt x="954399" y="1984375"/>
                </a:lnTo>
                <a:lnTo>
                  <a:pt x="972486" y="1990090"/>
                </a:lnTo>
                <a:lnTo>
                  <a:pt x="990889" y="1996123"/>
                </a:lnTo>
                <a:lnTo>
                  <a:pt x="1009928" y="2000885"/>
                </a:lnTo>
                <a:lnTo>
                  <a:pt x="1028649" y="2005648"/>
                </a:lnTo>
                <a:lnTo>
                  <a:pt x="1047687" y="2009775"/>
                </a:lnTo>
                <a:lnTo>
                  <a:pt x="1067043" y="2013268"/>
                </a:lnTo>
                <a:lnTo>
                  <a:pt x="1086082" y="2016760"/>
                </a:lnTo>
                <a:lnTo>
                  <a:pt x="1105755" y="2019300"/>
                </a:lnTo>
                <a:lnTo>
                  <a:pt x="1125428" y="2021840"/>
                </a:lnTo>
                <a:lnTo>
                  <a:pt x="1145418" y="2023428"/>
                </a:lnTo>
                <a:lnTo>
                  <a:pt x="1165409" y="2024380"/>
                </a:lnTo>
                <a:lnTo>
                  <a:pt x="1185399" y="2025333"/>
                </a:lnTo>
                <a:lnTo>
                  <a:pt x="1205707" y="2025650"/>
                </a:lnTo>
                <a:lnTo>
                  <a:pt x="1226014" y="2025333"/>
                </a:lnTo>
                <a:lnTo>
                  <a:pt x="1246005" y="2024380"/>
                </a:lnTo>
                <a:lnTo>
                  <a:pt x="1265995" y="2023428"/>
                </a:lnTo>
                <a:lnTo>
                  <a:pt x="1285985" y="2021840"/>
                </a:lnTo>
                <a:lnTo>
                  <a:pt x="1305658" y="2019300"/>
                </a:lnTo>
                <a:lnTo>
                  <a:pt x="1309126" y="2018845"/>
                </a:lnTo>
                <a:lnTo>
                  <a:pt x="1285562" y="2006536"/>
                </a:lnTo>
                <a:lnTo>
                  <a:pt x="1242397" y="1983988"/>
                </a:lnTo>
                <a:lnTo>
                  <a:pt x="1199231" y="1960486"/>
                </a:lnTo>
                <a:lnTo>
                  <a:pt x="1156701" y="1936350"/>
                </a:lnTo>
                <a:lnTo>
                  <a:pt x="1114487" y="1911260"/>
                </a:lnTo>
                <a:lnTo>
                  <a:pt x="1074178" y="1886806"/>
                </a:lnTo>
                <a:lnTo>
                  <a:pt x="1033869" y="1861717"/>
                </a:lnTo>
                <a:lnTo>
                  <a:pt x="994195" y="1835992"/>
                </a:lnTo>
                <a:lnTo>
                  <a:pt x="955156" y="1809633"/>
                </a:lnTo>
                <a:lnTo>
                  <a:pt x="916117" y="1782955"/>
                </a:lnTo>
                <a:lnTo>
                  <a:pt x="877712" y="1755643"/>
                </a:lnTo>
                <a:lnTo>
                  <a:pt x="840577" y="1728013"/>
                </a:lnTo>
                <a:lnTo>
                  <a:pt x="803759" y="1700383"/>
                </a:lnTo>
                <a:lnTo>
                  <a:pt x="769029" y="1673012"/>
                </a:lnTo>
                <a:close/>
                <a:moveTo>
                  <a:pt x="1070070" y="1580060"/>
                </a:moveTo>
                <a:lnTo>
                  <a:pt x="1056640" y="1585250"/>
                </a:lnTo>
                <a:lnTo>
                  <a:pt x="1014730" y="1600812"/>
                </a:lnTo>
                <a:lnTo>
                  <a:pt x="973773" y="1615421"/>
                </a:lnTo>
                <a:lnTo>
                  <a:pt x="933450" y="1628441"/>
                </a:lnTo>
                <a:lnTo>
                  <a:pt x="893445" y="1640827"/>
                </a:lnTo>
                <a:lnTo>
                  <a:pt x="873443" y="1646544"/>
                </a:lnTo>
                <a:lnTo>
                  <a:pt x="854393" y="1651942"/>
                </a:lnTo>
                <a:lnTo>
                  <a:pt x="846810" y="1653777"/>
                </a:lnTo>
                <a:lnTo>
                  <a:pt x="858351" y="1662590"/>
                </a:lnTo>
                <a:lnTo>
                  <a:pt x="895169" y="1690855"/>
                </a:lnTo>
                <a:lnTo>
                  <a:pt x="933891" y="1718485"/>
                </a:lnTo>
                <a:lnTo>
                  <a:pt x="973882" y="1746433"/>
                </a:lnTo>
                <a:lnTo>
                  <a:pt x="1014826" y="1774381"/>
                </a:lnTo>
                <a:lnTo>
                  <a:pt x="1057674" y="1802328"/>
                </a:lnTo>
                <a:lnTo>
                  <a:pt x="1101792" y="1829958"/>
                </a:lnTo>
                <a:lnTo>
                  <a:pt x="1146861" y="1857271"/>
                </a:lnTo>
                <a:lnTo>
                  <a:pt x="1194471" y="1885218"/>
                </a:lnTo>
                <a:lnTo>
                  <a:pt x="1229421" y="1905168"/>
                </a:lnTo>
                <a:lnTo>
                  <a:pt x="1229311" y="1905000"/>
                </a:lnTo>
                <a:lnTo>
                  <a:pt x="1219795" y="1889760"/>
                </a:lnTo>
                <a:lnTo>
                  <a:pt x="1209963" y="1874203"/>
                </a:lnTo>
                <a:lnTo>
                  <a:pt x="1200447" y="1858645"/>
                </a:lnTo>
                <a:lnTo>
                  <a:pt x="1191249" y="1842135"/>
                </a:lnTo>
                <a:lnTo>
                  <a:pt x="1182051" y="1825625"/>
                </a:lnTo>
                <a:lnTo>
                  <a:pt x="1172853" y="1808163"/>
                </a:lnTo>
                <a:lnTo>
                  <a:pt x="1163655" y="1791018"/>
                </a:lnTo>
                <a:lnTo>
                  <a:pt x="1154457" y="1772920"/>
                </a:lnTo>
                <a:lnTo>
                  <a:pt x="1145576" y="1754823"/>
                </a:lnTo>
                <a:lnTo>
                  <a:pt x="1136695" y="1736408"/>
                </a:lnTo>
                <a:lnTo>
                  <a:pt x="1119250" y="1698308"/>
                </a:lnTo>
                <a:lnTo>
                  <a:pt x="1102122" y="1658938"/>
                </a:lnTo>
                <a:lnTo>
                  <a:pt x="1085312" y="1619250"/>
                </a:lnTo>
                <a:lnTo>
                  <a:pt x="1070070" y="1580060"/>
                </a:lnTo>
                <a:close/>
                <a:moveTo>
                  <a:pt x="1191479" y="1530183"/>
                </a:moveTo>
                <a:lnTo>
                  <a:pt x="1183323" y="1533802"/>
                </a:lnTo>
                <a:lnTo>
                  <a:pt x="1141095" y="1551904"/>
                </a:lnTo>
                <a:lnTo>
                  <a:pt x="1128914" y="1556814"/>
                </a:lnTo>
                <a:lnTo>
                  <a:pt x="1137012" y="1577658"/>
                </a:lnTo>
                <a:lnTo>
                  <a:pt x="1152871" y="1616393"/>
                </a:lnTo>
                <a:lnTo>
                  <a:pt x="1169047" y="1653858"/>
                </a:lnTo>
                <a:lnTo>
                  <a:pt x="1185223" y="1689418"/>
                </a:lnTo>
                <a:lnTo>
                  <a:pt x="1201716" y="1723708"/>
                </a:lnTo>
                <a:lnTo>
                  <a:pt x="1218209" y="1756410"/>
                </a:lnTo>
                <a:lnTo>
                  <a:pt x="1234703" y="1787525"/>
                </a:lnTo>
                <a:lnTo>
                  <a:pt x="1251196" y="1816735"/>
                </a:lnTo>
                <a:lnTo>
                  <a:pt x="1268006" y="1844675"/>
                </a:lnTo>
                <a:lnTo>
                  <a:pt x="1284500" y="1870710"/>
                </a:lnTo>
                <a:lnTo>
                  <a:pt x="1300993" y="1895158"/>
                </a:lnTo>
                <a:lnTo>
                  <a:pt x="1309557" y="1906905"/>
                </a:lnTo>
                <a:lnTo>
                  <a:pt x="1317486" y="1918018"/>
                </a:lnTo>
                <a:lnTo>
                  <a:pt x="1326050" y="1928495"/>
                </a:lnTo>
                <a:lnTo>
                  <a:pt x="1333979" y="1938973"/>
                </a:lnTo>
                <a:lnTo>
                  <a:pt x="1342226" y="1948815"/>
                </a:lnTo>
                <a:lnTo>
                  <a:pt x="1350473" y="1958023"/>
                </a:lnTo>
                <a:lnTo>
                  <a:pt x="1358719" y="1966913"/>
                </a:lnTo>
                <a:lnTo>
                  <a:pt x="1366331" y="1975485"/>
                </a:lnTo>
                <a:lnTo>
                  <a:pt x="1369346" y="1978503"/>
                </a:lnTo>
                <a:lnTo>
                  <a:pt x="1380463" y="1983988"/>
                </a:lnTo>
                <a:lnTo>
                  <a:pt x="1410560" y="1998615"/>
                </a:lnTo>
                <a:lnTo>
                  <a:pt x="1420523" y="1996123"/>
                </a:lnTo>
                <a:lnTo>
                  <a:pt x="1438927" y="1990090"/>
                </a:lnTo>
                <a:lnTo>
                  <a:pt x="1456697" y="1984375"/>
                </a:lnTo>
                <a:lnTo>
                  <a:pt x="1475418" y="1978025"/>
                </a:lnTo>
                <a:lnTo>
                  <a:pt x="1492869" y="1971358"/>
                </a:lnTo>
                <a:lnTo>
                  <a:pt x="1510639" y="1964055"/>
                </a:lnTo>
                <a:lnTo>
                  <a:pt x="1528408" y="1956435"/>
                </a:lnTo>
                <a:lnTo>
                  <a:pt x="1545543" y="1948498"/>
                </a:lnTo>
                <a:lnTo>
                  <a:pt x="1562360" y="1939925"/>
                </a:lnTo>
                <a:lnTo>
                  <a:pt x="1579494" y="1931035"/>
                </a:lnTo>
                <a:lnTo>
                  <a:pt x="1595994" y="1921828"/>
                </a:lnTo>
                <a:lnTo>
                  <a:pt x="1612177" y="1912303"/>
                </a:lnTo>
                <a:lnTo>
                  <a:pt x="1628042" y="1902143"/>
                </a:lnTo>
                <a:lnTo>
                  <a:pt x="1643908" y="1891983"/>
                </a:lnTo>
                <a:lnTo>
                  <a:pt x="1659139" y="1881188"/>
                </a:lnTo>
                <a:lnTo>
                  <a:pt x="1674687" y="1870075"/>
                </a:lnTo>
                <a:lnTo>
                  <a:pt x="1689600" y="1858328"/>
                </a:lnTo>
                <a:lnTo>
                  <a:pt x="1704196" y="1846580"/>
                </a:lnTo>
                <a:lnTo>
                  <a:pt x="1718475" y="1834515"/>
                </a:lnTo>
                <a:lnTo>
                  <a:pt x="1732754" y="1821815"/>
                </a:lnTo>
                <a:lnTo>
                  <a:pt x="1746398" y="1809115"/>
                </a:lnTo>
                <a:lnTo>
                  <a:pt x="1760042" y="1796098"/>
                </a:lnTo>
                <a:lnTo>
                  <a:pt x="1773052" y="1782445"/>
                </a:lnTo>
                <a:lnTo>
                  <a:pt x="1785744" y="1768793"/>
                </a:lnTo>
                <a:lnTo>
                  <a:pt x="1798436" y="1754505"/>
                </a:lnTo>
                <a:lnTo>
                  <a:pt x="1810177" y="1740535"/>
                </a:lnTo>
                <a:lnTo>
                  <a:pt x="1822234" y="1725295"/>
                </a:lnTo>
                <a:lnTo>
                  <a:pt x="1833657" y="1710690"/>
                </a:lnTo>
                <a:lnTo>
                  <a:pt x="1844763" y="1695450"/>
                </a:lnTo>
                <a:lnTo>
                  <a:pt x="1847759" y="1691218"/>
                </a:lnTo>
                <a:lnTo>
                  <a:pt x="1836392" y="1692275"/>
                </a:lnTo>
                <a:lnTo>
                  <a:pt x="1822102" y="1692910"/>
                </a:lnTo>
                <a:lnTo>
                  <a:pt x="1807177" y="1693228"/>
                </a:lnTo>
                <a:lnTo>
                  <a:pt x="1792252" y="1693863"/>
                </a:lnTo>
                <a:lnTo>
                  <a:pt x="1776692" y="1693228"/>
                </a:lnTo>
                <a:lnTo>
                  <a:pt x="1761132" y="1692593"/>
                </a:lnTo>
                <a:lnTo>
                  <a:pt x="1744937" y="1691323"/>
                </a:lnTo>
                <a:lnTo>
                  <a:pt x="1728424" y="1690052"/>
                </a:lnTo>
                <a:lnTo>
                  <a:pt x="1711276" y="1688464"/>
                </a:lnTo>
                <a:lnTo>
                  <a:pt x="1702865" y="1687195"/>
                </a:lnTo>
                <a:lnTo>
                  <a:pt x="1701800" y="1689328"/>
                </a:lnTo>
                <a:lnTo>
                  <a:pt x="1699260" y="1694733"/>
                </a:lnTo>
                <a:lnTo>
                  <a:pt x="1696085" y="1699501"/>
                </a:lnTo>
                <a:lnTo>
                  <a:pt x="1692910" y="1704906"/>
                </a:lnTo>
                <a:lnTo>
                  <a:pt x="1689100" y="1709992"/>
                </a:lnTo>
                <a:lnTo>
                  <a:pt x="1685607" y="1714760"/>
                </a:lnTo>
                <a:lnTo>
                  <a:pt x="1681480" y="1719211"/>
                </a:lnTo>
                <a:lnTo>
                  <a:pt x="1677670" y="1723344"/>
                </a:lnTo>
                <a:lnTo>
                  <a:pt x="1673225" y="1727794"/>
                </a:lnTo>
                <a:lnTo>
                  <a:pt x="1668462" y="1731927"/>
                </a:lnTo>
                <a:lnTo>
                  <a:pt x="1664017" y="1735424"/>
                </a:lnTo>
                <a:lnTo>
                  <a:pt x="1658937" y="1738921"/>
                </a:lnTo>
                <a:lnTo>
                  <a:pt x="1653857" y="1742418"/>
                </a:lnTo>
                <a:lnTo>
                  <a:pt x="1648460" y="1745279"/>
                </a:lnTo>
                <a:lnTo>
                  <a:pt x="1643062" y="1748140"/>
                </a:lnTo>
                <a:lnTo>
                  <a:pt x="1637347" y="1750683"/>
                </a:lnTo>
                <a:lnTo>
                  <a:pt x="1631632" y="1752591"/>
                </a:lnTo>
                <a:lnTo>
                  <a:pt x="1625917" y="1755134"/>
                </a:lnTo>
                <a:lnTo>
                  <a:pt x="1620202" y="1756723"/>
                </a:lnTo>
                <a:lnTo>
                  <a:pt x="1613852" y="1757995"/>
                </a:lnTo>
                <a:lnTo>
                  <a:pt x="1607502" y="1759267"/>
                </a:lnTo>
                <a:lnTo>
                  <a:pt x="1601152" y="1759902"/>
                </a:lnTo>
                <a:lnTo>
                  <a:pt x="1594802" y="1760538"/>
                </a:lnTo>
                <a:lnTo>
                  <a:pt x="1588452" y="1760538"/>
                </a:lnTo>
                <a:lnTo>
                  <a:pt x="1582102" y="1760538"/>
                </a:lnTo>
                <a:lnTo>
                  <a:pt x="1575435" y="1759902"/>
                </a:lnTo>
                <a:lnTo>
                  <a:pt x="1569402" y="1759267"/>
                </a:lnTo>
                <a:lnTo>
                  <a:pt x="1562735" y="1757995"/>
                </a:lnTo>
                <a:lnTo>
                  <a:pt x="1557020" y="1756723"/>
                </a:lnTo>
                <a:lnTo>
                  <a:pt x="1550987" y="1755134"/>
                </a:lnTo>
                <a:lnTo>
                  <a:pt x="1544955" y="1752591"/>
                </a:lnTo>
                <a:lnTo>
                  <a:pt x="1539240" y="1750683"/>
                </a:lnTo>
                <a:lnTo>
                  <a:pt x="1533525" y="1748140"/>
                </a:lnTo>
                <a:lnTo>
                  <a:pt x="1528127" y="1745279"/>
                </a:lnTo>
                <a:lnTo>
                  <a:pt x="1522730" y="1742418"/>
                </a:lnTo>
                <a:lnTo>
                  <a:pt x="1517967" y="1738921"/>
                </a:lnTo>
                <a:lnTo>
                  <a:pt x="1512887" y="1735424"/>
                </a:lnTo>
                <a:lnTo>
                  <a:pt x="1508125" y="1731927"/>
                </a:lnTo>
                <a:lnTo>
                  <a:pt x="1503680" y="1727794"/>
                </a:lnTo>
                <a:lnTo>
                  <a:pt x="1499235" y="1723344"/>
                </a:lnTo>
                <a:lnTo>
                  <a:pt x="1495107" y="1719211"/>
                </a:lnTo>
                <a:lnTo>
                  <a:pt x="1490980" y="1714760"/>
                </a:lnTo>
                <a:lnTo>
                  <a:pt x="1487487" y="1709992"/>
                </a:lnTo>
                <a:lnTo>
                  <a:pt x="1483677" y="1704906"/>
                </a:lnTo>
                <a:lnTo>
                  <a:pt x="1480502" y="1699501"/>
                </a:lnTo>
                <a:lnTo>
                  <a:pt x="1477327" y="1694733"/>
                </a:lnTo>
                <a:lnTo>
                  <a:pt x="1474787" y="1689328"/>
                </a:lnTo>
                <a:lnTo>
                  <a:pt x="1471930" y="1683606"/>
                </a:lnTo>
                <a:lnTo>
                  <a:pt x="1469707" y="1677566"/>
                </a:lnTo>
                <a:lnTo>
                  <a:pt x="1467802" y="1671844"/>
                </a:lnTo>
                <a:lnTo>
                  <a:pt x="1466215" y="1665804"/>
                </a:lnTo>
                <a:lnTo>
                  <a:pt x="1464627" y="1659446"/>
                </a:lnTo>
                <a:lnTo>
                  <a:pt x="1463675" y="1653406"/>
                </a:lnTo>
                <a:lnTo>
                  <a:pt x="1462722" y="1647366"/>
                </a:lnTo>
                <a:lnTo>
                  <a:pt x="1462405" y="1640690"/>
                </a:lnTo>
                <a:lnTo>
                  <a:pt x="1462087" y="1634332"/>
                </a:lnTo>
                <a:lnTo>
                  <a:pt x="1462182" y="1632333"/>
                </a:lnTo>
                <a:lnTo>
                  <a:pt x="1449611" y="1628441"/>
                </a:lnTo>
                <a:lnTo>
                  <a:pt x="1408965" y="1615421"/>
                </a:lnTo>
                <a:lnTo>
                  <a:pt x="1367683" y="1600812"/>
                </a:lnTo>
                <a:lnTo>
                  <a:pt x="1326401" y="1585250"/>
                </a:lnTo>
                <a:lnTo>
                  <a:pt x="1284483" y="1569054"/>
                </a:lnTo>
                <a:lnTo>
                  <a:pt x="1241931" y="1551904"/>
                </a:lnTo>
                <a:lnTo>
                  <a:pt x="1199697" y="1533802"/>
                </a:lnTo>
                <a:lnTo>
                  <a:pt x="1191479" y="1530183"/>
                </a:lnTo>
                <a:close/>
                <a:moveTo>
                  <a:pt x="1104493" y="1490234"/>
                </a:moveTo>
                <a:lnTo>
                  <a:pt x="1106563" y="1496060"/>
                </a:lnTo>
                <a:lnTo>
                  <a:pt x="1107088" y="1497526"/>
                </a:lnTo>
                <a:lnTo>
                  <a:pt x="1113937" y="1494744"/>
                </a:lnTo>
                <a:lnTo>
                  <a:pt x="1104493" y="1490234"/>
                </a:lnTo>
                <a:close/>
                <a:moveTo>
                  <a:pt x="287237" y="1385930"/>
                </a:moveTo>
                <a:lnTo>
                  <a:pt x="272098" y="1400560"/>
                </a:lnTo>
                <a:lnTo>
                  <a:pt x="245428" y="1426926"/>
                </a:lnTo>
                <a:lnTo>
                  <a:pt x="220980" y="1452657"/>
                </a:lnTo>
                <a:lnTo>
                  <a:pt x="208915" y="1465681"/>
                </a:lnTo>
                <a:lnTo>
                  <a:pt x="197803" y="1478387"/>
                </a:lnTo>
                <a:lnTo>
                  <a:pt x="187008" y="1490776"/>
                </a:lnTo>
                <a:lnTo>
                  <a:pt x="176530" y="1503165"/>
                </a:lnTo>
                <a:lnTo>
                  <a:pt x="166370" y="1515554"/>
                </a:lnTo>
                <a:lnTo>
                  <a:pt x="157163" y="1527625"/>
                </a:lnTo>
                <a:lnTo>
                  <a:pt x="147955" y="1539696"/>
                </a:lnTo>
                <a:lnTo>
                  <a:pt x="139383" y="1551132"/>
                </a:lnTo>
                <a:lnTo>
                  <a:pt x="131128" y="1563203"/>
                </a:lnTo>
                <a:lnTo>
                  <a:pt x="123190" y="1574321"/>
                </a:lnTo>
                <a:lnTo>
                  <a:pt x="115888" y="1585440"/>
                </a:lnTo>
                <a:lnTo>
                  <a:pt x="109538" y="1596558"/>
                </a:lnTo>
                <a:lnTo>
                  <a:pt x="102870" y="1607358"/>
                </a:lnTo>
                <a:lnTo>
                  <a:pt x="97155" y="1618159"/>
                </a:lnTo>
                <a:lnTo>
                  <a:pt x="91758" y="1628324"/>
                </a:lnTo>
                <a:lnTo>
                  <a:pt x="86678" y="1638807"/>
                </a:lnTo>
                <a:lnTo>
                  <a:pt x="82233" y="1648337"/>
                </a:lnTo>
                <a:lnTo>
                  <a:pt x="78423" y="1658502"/>
                </a:lnTo>
                <a:lnTo>
                  <a:pt x="74930" y="1668032"/>
                </a:lnTo>
                <a:lnTo>
                  <a:pt x="71755" y="1677244"/>
                </a:lnTo>
                <a:lnTo>
                  <a:pt x="69215" y="1686139"/>
                </a:lnTo>
                <a:lnTo>
                  <a:pt x="67310" y="1695033"/>
                </a:lnTo>
                <a:lnTo>
                  <a:pt x="65723" y="1703292"/>
                </a:lnTo>
                <a:lnTo>
                  <a:pt x="64453" y="1711869"/>
                </a:lnTo>
                <a:lnTo>
                  <a:pt x="64135" y="1719493"/>
                </a:lnTo>
                <a:lnTo>
                  <a:pt x="64135" y="1727435"/>
                </a:lnTo>
                <a:lnTo>
                  <a:pt x="64453" y="1735059"/>
                </a:lnTo>
                <a:lnTo>
                  <a:pt x="65405" y="1742047"/>
                </a:lnTo>
                <a:lnTo>
                  <a:pt x="66993" y="1748718"/>
                </a:lnTo>
                <a:lnTo>
                  <a:pt x="68898" y="1755389"/>
                </a:lnTo>
                <a:lnTo>
                  <a:pt x="71438" y="1761425"/>
                </a:lnTo>
                <a:lnTo>
                  <a:pt x="74295" y="1767143"/>
                </a:lnTo>
                <a:lnTo>
                  <a:pt x="78740" y="1774131"/>
                </a:lnTo>
                <a:lnTo>
                  <a:pt x="83820" y="1780802"/>
                </a:lnTo>
                <a:lnTo>
                  <a:pt x="89853" y="1786838"/>
                </a:lnTo>
                <a:lnTo>
                  <a:pt x="96838" y="1792238"/>
                </a:lnTo>
                <a:lnTo>
                  <a:pt x="104458" y="1797638"/>
                </a:lnTo>
                <a:lnTo>
                  <a:pt x="112713" y="1802403"/>
                </a:lnTo>
                <a:lnTo>
                  <a:pt x="121920" y="1806533"/>
                </a:lnTo>
                <a:lnTo>
                  <a:pt x="131763" y="1810345"/>
                </a:lnTo>
                <a:lnTo>
                  <a:pt x="142240" y="1813839"/>
                </a:lnTo>
                <a:lnTo>
                  <a:pt x="153353" y="1817016"/>
                </a:lnTo>
                <a:lnTo>
                  <a:pt x="165735" y="1819239"/>
                </a:lnTo>
                <a:lnTo>
                  <a:pt x="177800" y="1821463"/>
                </a:lnTo>
                <a:lnTo>
                  <a:pt x="191453" y="1823051"/>
                </a:lnTo>
                <a:lnTo>
                  <a:pt x="205740" y="1824322"/>
                </a:lnTo>
                <a:lnTo>
                  <a:pt x="220345" y="1824957"/>
                </a:lnTo>
                <a:lnTo>
                  <a:pt x="235585" y="1825275"/>
                </a:lnTo>
                <a:lnTo>
                  <a:pt x="251460" y="1825275"/>
                </a:lnTo>
                <a:lnTo>
                  <a:pt x="267970" y="1824639"/>
                </a:lnTo>
                <a:lnTo>
                  <a:pt x="285115" y="1823686"/>
                </a:lnTo>
                <a:lnTo>
                  <a:pt x="302895" y="1822098"/>
                </a:lnTo>
                <a:lnTo>
                  <a:pt x="320993" y="1820192"/>
                </a:lnTo>
                <a:lnTo>
                  <a:pt x="339725" y="1817968"/>
                </a:lnTo>
                <a:lnTo>
                  <a:pt x="359410" y="1814792"/>
                </a:lnTo>
                <a:lnTo>
                  <a:pt x="379413" y="1811615"/>
                </a:lnTo>
                <a:lnTo>
                  <a:pt x="399733" y="1808121"/>
                </a:lnTo>
                <a:lnTo>
                  <a:pt x="420370" y="1803674"/>
                </a:lnTo>
                <a:lnTo>
                  <a:pt x="441960" y="1798909"/>
                </a:lnTo>
                <a:lnTo>
                  <a:pt x="458716" y="1795021"/>
                </a:lnTo>
                <a:lnTo>
                  <a:pt x="447270" y="1779838"/>
                </a:lnTo>
                <a:lnTo>
                  <a:pt x="434894" y="1761420"/>
                </a:lnTo>
                <a:lnTo>
                  <a:pt x="422518" y="1742684"/>
                </a:lnTo>
                <a:lnTo>
                  <a:pt x="410459" y="1723949"/>
                </a:lnTo>
                <a:lnTo>
                  <a:pt x="399352" y="1704260"/>
                </a:lnTo>
                <a:lnTo>
                  <a:pt x="388245" y="1684572"/>
                </a:lnTo>
                <a:lnTo>
                  <a:pt x="377773" y="1664884"/>
                </a:lnTo>
                <a:lnTo>
                  <a:pt x="367936" y="1644560"/>
                </a:lnTo>
                <a:lnTo>
                  <a:pt x="358415" y="1624237"/>
                </a:lnTo>
                <a:lnTo>
                  <a:pt x="349213" y="1603596"/>
                </a:lnTo>
                <a:lnTo>
                  <a:pt x="340645" y="1582320"/>
                </a:lnTo>
                <a:lnTo>
                  <a:pt x="332711" y="1561361"/>
                </a:lnTo>
                <a:lnTo>
                  <a:pt x="324778" y="1539767"/>
                </a:lnTo>
                <a:lnTo>
                  <a:pt x="318114" y="1517856"/>
                </a:lnTo>
                <a:lnTo>
                  <a:pt x="311449" y="1495945"/>
                </a:lnTo>
                <a:lnTo>
                  <a:pt x="305420" y="1474034"/>
                </a:lnTo>
                <a:lnTo>
                  <a:pt x="300025" y="1451170"/>
                </a:lnTo>
                <a:lnTo>
                  <a:pt x="294948" y="1428941"/>
                </a:lnTo>
                <a:lnTo>
                  <a:pt x="290823" y="1406077"/>
                </a:lnTo>
                <a:lnTo>
                  <a:pt x="287237" y="1385930"/>
                </a:lnTo>
                <a:close/>
                <a:moveTo>
                  <a:pt x="825882" y="1340155"/>
                </a:moveTo>
                <a:lnTo>
                  <a:pt x="819719" y="1367155"/>
                </a:lnTo>
                <a:lnTo>
                  <a:pt x="808612" y="1421447"/>
                </a:lnTo>
                <a:lnTo>
                  <a:pt x="798457" y="1474787"/>
                </a:lnTo>
                <a:lnTo>
                  <a:pt x="789571" y="1527175"/>
                </a:lnTo>
                <a:lnTo>
                  <a:pt x="781321" y="1578610"/>
                </a:lnTo>
                <a:lnTo>
                  <a:pt x="778588" y="1599316"/>
                </a:lnTo>
                <a:lnTo>
                  <a:pt x="782951" y="1602926"/>
                </a:lnTo>
                <a:lnTo>
                  <a:pt x="789940" y="1601447"/>
                </a:lnTo>
                <a:lnTo>
                  <a:pt x="824230" y="1593190"/>
                </a:lnTo>
                <a:lnTo>
                  <a:pt x="859473" y="1583662"/>
                </a:lnTo>
                <a:lnTo>
                  <a:pt x="895985" y="1573182"/>
                </a:lnTo>
                <a:lnTo>
                  <a:pt x="933768" y="1561432"/>
                </a:lnTo>
                <a:lnTo>
                  <a:pt x="972185" y="1548729"/>
                </a:lnTo>
                <a:lnTo>
                  <a:pt x="1011555" y="1535073"/>
                </a:lnTo>
                <a:lnTo>
                  <a:pt x="1048349" y="1520873"/>
                </a:lnTo>
                <a:lnTo>
                  <a:pt x="1038369" y="1492568"/>
                </a:lnTo>
                <a:lnTo>
                  <a:pt x="1024413" y="1450656"/>
                </a:lnTo>
                <a:lnTo>
                  <a:pt x="987571" y="1431541"/>
                </a:lnTo>
                <a:lnTo>
                  <a:pt x="945971" y="1409310"/>
                </a:lnTo>
                <a:lnTo>
                  <a:pt x="904689" y="1386127"/>
                </a:lnTo>
                <a:lnTo>
                  <a:pt x="862455" y="1361991"/>
                </a:lnTo>
                <a:lnTo>
                  <a:pt x="825882" y="1340155"/>
                </a:lnTo>
                <a:close/>
                <a:moveTo>
                  <a:pt x="426033" y="1320824"/>
                </a:moveTo>
                <a:lnTo>
                  <a:pt x="426083" y="1321435"/>
                </a:lnTo>
                <a:lnTo>
                  <a:pt x="428304" y="1341438"/>
                </a:lnTo>
                <a:lnTo>
                  <a:pt x="430842" y="1361123"/>
                </a:lnTo>
                <a:lnTo>
                  <a:pt x="434333" y="1380490"/>
                </a:lnTo>
                <a:lnTo>
                  <a:pt x="437823" y="1399540"/>
                </a:lnTo>
                <a:lnTo>
                  <a:pt x="442265" y="1418908"/>
                </a:lnTo>
                <a:lnTo>
                  <a:pt x="446708" y="1437640"/>
                </a:lnTo>
                <a:lnTo>
                  <a:pt x="451785" y="1456055"/>
                </a:lnTo>
                <a:lnTo>
                  <a:pt x="457179" y="1474788"/>
                </a:lnTo>
                <a:lnTo>
                  <a:pt x="463208" y="1492885"/>
                </a:lnTo>
                <a:lnTo>
                  <a:pt x="469236" y="1510983"/>
                </a:lnTo>
                <a:lnTo>
                  <a:pt x="476217" y="1529080"/>
                </a:lnTo>
                <a:lnTo>
                  <a:pt x="483515" y="1546860"/>
                </a:lnTo>
                <a:lnTo>
                  <a:pt x="491131" y="1564005"/>
                </a:lnTo>
                <a:lnTo>
                  <a:pt x="499381" y="1581468"/>
                </a:lnTo>
                <a:lnTo>
                  <a:pt x="507631" y="1598613"/>
                </a:lnTo>
                <a:lnTo>
                  <a:pt x="516515" y="1615123"/>
                </a:lnTo>
                <a:lnTo>
                  <a:pt x="521451" y="1623979"/>
                </a:lnTo>
                <a:lnTo>
                  <a:pt x="528955" y="1624948"/>
                </a:lnTo>
                <a:lnTo>
                  <a:pt x="539433" y="1626218"/>
                </a:lnTo>
                <a:lnTo>
                  <a:pt x="550545" y="1627171"/>
                </a:lnTo>
                <a:lnTo>
                  <a:pt x="561658" y="1628124"/>
                </a:lnTo>
                <a:lnTo>
                  <a:pt x="573405" y="1628441"/>
                </a:lnTo>
                <a:lnTo>
                  <a:pt x="585470" y="1628441"/>
                </a:lnTo>
                <a:lnTo>
                  <a:pt x="597853" y="1628124"/>
                </a:lnTo>
                <a:lnTo>
                  <a:pt x="610553" y="1627489"/>
                </a:lnTo>
                <a:lnTo>
                  <a:pt x="623570" y="1626854"/>
                </a:lnTo>
                <a:lnTo>
                  <a:pt x="637223" y="1626218"/>
                </a:lnTo>
                <a:lnTo>
                  <a:pt x="650875" y="1624948"/>
                </a:lnTo>
                <a:lnTo>
                  <a:pt x="665163" y="1623360"/>
                </a:lnTo>
                <a:lnTo>
                  <a:pt x="694373" y="1619549"/>
                </a:lnTo>
                <a:lnTo>
                  <a:pt x="702748" y="1618167"/>
                </a:lnTo>
                <a:lnTo>
                  <a:pt x="699337" y="1615270"/>
                </a:lnTo>
                <a:lnTo>
                  <a:pt x="666011" y="1586687"/>
                </a:lnTo>
                <a:lnTo>
                  <a:pt x="634589" y="1557787"/>
                </a:lnTo>
                <a:lnTo>
                  <a:pt x="604436" y="1529204"/>
                </a:lnTo>
                <a:lnTo>
                  <a:pt x="589836" y="1514595"/>
                </a:lnTo>
                <a:lnTo>
                  <a:pt x="575236" y="1500304"/>
                </a:lnTo>
                <a:lnTo>
                  <a:pt x="561271" y="1486330"/>
                </a:lnTo>
                <a:lnTo>
                  <a:pt x="547940" y="1472038"/>
                </a:lnTo>
                <a:lnTo>
                  <a:pt x="534292" y="1457747"/>
                </a:lnTo>
                <a:lnTo>
                  <a:pt x="521597" y="1443456"/>
                </a:lnTo>
                <a:lnTo>
                  <a:pt x="508901" y="1429164"/>
                </a:lnTo>
                <a:lnTo>
                  <a:pt x="497157" y="1415508"/>
                </a:lnTo>
                <a:lnTo>
                  <a:pt x="485731" y="1401217"/>
                </a:lnTo>
                <a:lnTo>
                  <a:pt x="473988" y="1387561"/>
                </a:lnTo>
                <a:lnTo>
                  <a:pt x="463196" y="1373587"/>
                </a:lnTo>
                <a:lnTo>
                  <a:pt x="453357" y="1359613"/>
                </a:lnTo>
                <a:lnTo>
                  <a:pt x="443201" y="1345957"/>
                </a:lnTo>
                <a:lnTo>
                  <a:pt x="433679" y="1332300"/>
                </a:lnTo>
                <a:lnTo>
                  <a:pt x="426033" y="1320824"/>
                </a:lnTo>
                <a:close/>
                <a:moveTo>
                  <a:pt x="563522" y="1163592"/>
                </a:moveTo>
                <a:lnTo>
                  <a:pt x="542290" y="1178196"/>
                </a:lnTo>
                <a:lnTo>
                  <a:pt x="502920" y="1206786"/>
                </a:lnTo>
                <a:lnTo>
                  <a:pt x="465455" y="1234740"/>
                </a:lnTo>
                <a:lnTo>
                  <a:pt x="455660" y="1242410"/>
                </a:lnTo>
                <a:lnTo>
                  <a:pt x="456848" y="1244647"/>
                </a:lnTo>
                <a:lnTo>
                  <a:pt x="462562" y="1255445"/>
                </a:lnTo>
                <a:lnTo>
                  <a:pt x="468909" y="1265925"/>
                </a:lnTo>
                <a:lnTo>
                  <a:pt x="475575" y="1277040"/>
                </a:lnTo>
                <a:lnTo>
                  <a:pt x="482557" y="1287838"/>
                </a:lnTo>
                <a:lnTo>
                  <a:pt x="490175" y="1299271"/>
                </a:lnTo>
                <a:lnTo>
                  <a:pt x="498110" y="1310387"/>
                </a:lnTo>
                <a:lnTo>
                  <a:pt x="506362" y="1322138"/>
                </a:lnTo>
                <a:lnTo>
                  <a:pt x="524453" y="1345957"/>
                </a:lnTo>
                <a:lnTo>
                  <a:pt x="543497" y="1370093"/>
                </a:lnTo>
                <a:lnTo>
                  <a:pt x="564762" y="1394865"/>
                </a:lnTo>
                <a:lnTo>
                  <a:pt x="587297" y="1419954"/>
                </a:lnTo>
                <a:lnTo>
                  <a:pt x="611736" y="1445361"/>
                </a:lnTo>
                <a:lnTo>
                  <a:pt x="637445" y="1471721"/>
                </a:lnTo>
                <a:lnTo>
                  <a:pt x="664106" y="1498081"/>
                </a:lnTo>
                <a:lnTo>
                  <a:pt x="692989" y="1525075"/>
                </a:lnTo>
                <a:lnTo>
                  <a:pt x="721963" y="1551321"/>
                </a:lnTo>
                <a:lnTo>
                  <a:pt x="722613" y="1546860"/>
                </a:lnTo>
                <a:lnTo>
                  <a:pt x="730229" y="1498282"/>
                </a:lnTo>
                <a:lnTo>
                  <a:pt x="739115" y="1450340"/>
                </a:lnTo>
                <a:lnTo>
                  <a:pt x="748317" y="1401762"/>
                </a:lnTo>
                <a:lnTo>
                  <a:pt x="758472" y="1354137"/>
                </a:lnTo>
                <a:lnTo>
                  <a:pt x="768627" y="1308100"/>
                </a:lnTo>
                <a:lnTo>
                  <a:pt x="769341" y="1305052"/>
                </a:lnTo>
                <a:lnTo>
                  <a:pt x="737021" y="1284818"/>
                </a:lnTo>
                <a:lnTo>
                  <a:pt x="696374" y="1257824"/>
                </a:lnTo>
                <a:lnTo>
                  <a:pt x="656362" y="1230512"/>
                </a:lnTo>
                <a:lnTo>
                  <a:pt x="616985" y="1202882"/>
                </a:lnTo>
                <a:lnTo>
                  <a:pt x="578561" y="1174935"/>
                </a:lnTo>
                <a:lnTo>
                  <a:pt x="563522" y="1163592"/>
                </a:lnTo>
                <a:close/>
                <a:moveTo>
                  <a:pt x="441840" y="1066401"/>
                </a:moveTo>
                <a:lnTo>
                  <a:pt x="437823" y="1083628"/>
                </a:lnTo>
                <a:lnTo>
                  <a:pt x="434333" y="1102995"/>
                </a:lnTo>
                <a:lnTo>
                  <a:pt x="430842" y="1122045"/>
                </a:lnTo>
                <a:lnTo>
                  <a:pt x="428304" y="1141730"/>
                </a:lnTo>
                <a:lnTo>
                  <a:pt x="426083" y="1161415"/>
                </a:lnTo>
                <a:lnTo>
                  <a:pt x="425439" y="1169539"/>
                </a:lnTo>
                <a:lnTo>
                  <a:pt x="427648" y="1177001"/>
                </a:lnTo>
                <a:lnTo>
                  <a:pt x="429516" y="1183022"/>
                </a:lnTo>
                <a:lnTo>
                  <a:pt x="451485" y="1166443"/>
                </a:lnTo>
                <a:lnTo>
                  <a:pt x="489903" y="1138171"/>
                </a:lnTo>
                <a:lnTo>
                  <a:pt x="511337" y="1123125"/>
                </a:lnTo>
                <a:lnTo>
                  <a:pt x="504571" y="1117771"/>
                </a:lnTo>
                <a:lnTo>
                  <a:pt x="469005" y="1089506"/>
                </a:lnTo>
                <a:lnTo>
                  <a:pt x="441840" y="1066401"/>
                </a:lnTo>
                <a:close/>
                <a:moveTo>
                  <a:pt x="1964738" y="1045668"/>
                </a:moveTo>
                <a:lnTo>
                  <a:pt x="1964373" y="1045997"/>
                </a:lnTo>
                <a:lnTo>
                  <a:pt x="1947863" y="1060606"/>
                </a:lnTo>
                <a:lnTo>
                  <a:pt x="1913890" y="1089506"/>
                </a:lnTo>
                <a:lnTo>
                  <a:pt x="1878330" y="1117771"/>
                </a:lnTo>
                <a:lnTo>
                  <a:pt x="1841818" y="1146671"/>
                </a:lnTo>
                <a:lnTo>
                  <a:pt x="1804353" y="1174935"/>
                </a:lnTo>
                <a:lnTo>
                  <a:pt x="1765935" y="1202882"/>
                </a:lnTo>
                <a:lnTo>
                  <a:pt x="1726565" y="1230512"/>
                </a:lnTo>
                <a:lnTo>
                  <a:pt x="1686243" y="1257824"/>
                </a:lnTo>
                <a:lnTo>
                  <a:pt x="1645603" y="1284818"/>
                </a:lnTo>
                <a:lnTo>
                  <a:pt x="1604328" y="1310860"/>
                </a:lnTo>
                <a:lnTo>
                  <a:pt x="1562418" y="1336584"/>
                </a:lnTo>
                <a:lnTo>
                  <a:pt x="1520508" y="1361991"/>
                </a:lnTo>
                <a:lnTo>
                  <a:pt x="1477963" y="1386127"/>
                </a:lnTo>
                <a:lnTo>
                  <a:pt x="1437005" y="1409310"/>
                </a:lnTo>
                <a:lnTo>
                  <a:pt x="1395095" y="1431541"/>
                </a:lnTo>
                <a:lnTo>
                  <a:pt x="1353185" y="1453454"/>
                </a:lnTo>
                <a:lnTo>
                  <a:pt x="1310958" y="1474732"/>
                </a:lnTo>
                <a:lnTo>
                  <a:pt x="1268838" y="1494705"/>
                </a:lnTo>
                <a:lnTo>
                  <a:pt x="1289882" y="1503314"/>
                </a:lnTo>
                <a:lnTo>
                  <a:pt x="1330846" y="1519511"/>
                </a:lnTo>
                <a:lnTo>
                  <a:pt x="1371176" y="1535073"/>
                </a:lnTo>
                <a:lnTo>
                  <a:pt x="1410870" y="1548729"/>
                </a:lnTo>
                <a:lnTo>
                  <a:pt x="1449294" y="1561432"/>
                </a:lnTo>
                <a:lnTo>
                  <a:pt x="1479284" y="1570917"/>
                </a:lnTo>
                <a:lnTo>
                  <a:pt x="1480502" y="1568844"/>
                </a:lnTo>
                <a:lnTo>
                  <a:pt x="1483677" y="1563758"/>
                </a:lnTo>
                <a:lnTo>
                  <a:pt x="1487487" y="1558671"/>
                </a:lnTo>
                <a:lnTo>
                  <a:pt x="1490980" y="1554221"/>
                </a:lnTo>
                <a:lnTo>
                  <a:pt x="1495107" y="1549452"/>
                </a:lnTo>
                <a:lnTo>
                  <a:pt x="1499235" y="1545002"/>
                </a:lnTo>
                <a:lnTo>
                  <a:pt x="1503680" y="1540551"/>
                </a:lnTo>
                <a:lnTo>
                  <a:pt x="1508125" y="1536736"/>
                </a:lnTo>
                <a:lnTo>
                  <a:pt x="1512887" y="1532921"/>
                </a:lnTo>
                <a:lnTo>
                  <a:pt x="1517967" y="1529424"/>
                </a:lnTo>
                <a:lnTo>
                  <a:pt x="1522730" y="1526563"/>
                </a:lnTo>
                <a:lnTo>
                  <a:pt x="1528127" y="1523384"/>
                </a:lnTo>
                <a:lnTo>
                  <a:pt x="1533525" y="1520841"/>
                </a:lnTo>
                <a:lnTo>
                  <a:pt x="1539240" y="1517980"/>
                </a:lnTo>
                <a:lnTo>
                  <a:pt x="1544955" y="1515755"/>
                </a:lnTo>
                <a:lnTo>
                  <a:pt x="1550987" y="1513847"/>
                </a:lnTo>
                <a:lnTo>
                  <a:pt x="1557020" y="1512258"/>
                </a:lnTo>
                <a:lnTo>
                  <a:pt x="1562735" y="1510668"/>
                </a:lnTo>
                <a:lnTo>
                  <a:pt x="1569402" y="1509397"/>
                </a:lnTo>
                <a:lnTo>
                  <a:pt x="1575435" y="1508761"/>
                </a:lnTo>
                <a:lnTo>
                  <a:pt x="1582102" y="1508443"/>
                </a:lnTo>
                <a:lnTo>
                  <a:pt x="1588452" y="1508125"/>
                </a:lnTo>
                <a:lnTo>
                  <a:pt x="1594802" y="1508443"/>
                </a:lnTo>
                <a:lnTo>
                  <a:pt x="1601152" y="1508761"/>
                </a:lnTo>
                <a:lnTo>
                  <a:pt x="1607502" y="1509397"/>
                </a:lnTo>
                <a:lnTo>
                  <a:pt x="1613852" y="1510668"/>
                </a:lnTo>
                <a:lnTo>
                  <a:pt x="1620202" y="1512258"/>
                </a:lnTo>
                <a:lnTo>
                  <a:pt x="1625917" y="1513847"/>
                </a:lnTo>
                <a:lnTo>
                  <a:pt x="1631632" y="1515755"/>
                </a:lnTo>
                <a:lnTo>
                  <a:pt x="1637347" y="1517980"/>
                </a:lnTo>
                <a:lnTo>
                  <a:pt x="1643062" y="1520841"/>
                </a:lnTo>
                <a:lnTo>
                  <a:pt x="1648460" y="1523384"/>
                </a:lnTo>
                <a:lnTo>
                  <a:pt x="1653857" y="1526563"/>
                </a:lnTo>
                <a:lnTo>
                  <a:pt x="1658937" y="1529424"/>
                </a:lnTo>
                <a:lnTo>
                  <a:pt x="1664017" y="1532921"/>
                </a:lnTo>
                <a:lnTo>
                  <a:pt x="1668462" y="1536736"/>
                </a:lnTo>
                <a:lnTo>
                  <a:pt x="1673225" y="1540551"/>
                </a:lnTo>
                <a:lnTo>
                  <a:pt x="1677670" y="1545002"/>
                </a:lnTo>
                <a:lnTo>
                  <a:pt x="1681480" y="1549452"/>
                </a:lnTo>
                <a:lnTo>
                  <a:pt x="1685607" y="1554221"/>
                </a:lnTo>
                <a:lnTo>
                  <a:pt x="1689100" y="1558671"/>
                </a:lnTo>
                <a:lnTo>
                  <a:pt x="1692910" y="1563758"/>
                </a:lnTo>
                <a:lnTo>
                  <a:pt x="1696085" y="1568844"/>
                </a:lnTo>
                <a:lnTo>
                  <a:pt x="1699260" y="1574248"/>
                </a:lnTo>
                <a:lnTo>
                  <a:pt x="1701800" y="1579653"/>
                </a:lnTo>
                <a:lnTo>
                  <a:pt x="1704657" y="1585375"/>
                </a:lnTo>
                <a:lnTo>
                  <a:pt x="1706880" y="1591097"/>
                </a:lnTo>
                <a:lnTo>
                  <a:pt x="1708785" y="1596819"/>
                </a:lnTo>
                <a:lnTo>
                  <a:pt x="1710372" y="1602542"/>
                </a:lnTo>
                <a:lnTo>
                  <a:pt x="1711960" y="1608900"/>
                </a:lnTo>
                <a:lnTo>
                  <a:pt x="1712913" y="1614940"/>
                </a:lnTo>
                <a:lnTo>
                  <a:pt x="1713865" y="1621616"/>
                </a:lnTo>
                <a:lnTo>
                  <a:pt x="1713930" y="1622842"/>
                </a:lnTo>
                <a:lnTo>
                  <a:pt x="1717944" y="1623360"/>
                </a:lnTo>
                <a:lnTo>
                  <a:pt x="1731917" y="1624948"/>
                </a:lnTo>
                <a:lnTo>
                  <a:pt x="1745572" y="1626218"/>
                </a:lnTo>
                <a:lnTo>
                  <a:pt x="1759544" y="1626854"/>
                </a:lnTo>
                <a:lnTo>
                  <a:pt x="1772564" y="1627489"/>
                </a:lnTo>
                <a:lnTo>
                  <a:pt x="1785266" y="1628124"/>
                </a:lnTo>
                <a:lnTo>
                  <a:pt x="1797650" y="1628441"/>
                </a:lnTo>
                <a:lnTo>
                  <a:pt x="1809400" y="1628441"/>
                </a:lnTo>
                <a:lnTo>
                  <a:pt x="1821467" y="1628124"/>
                </a:lnTo>
                <a:lnTo>
                  <a:pt x="1832581" y="1627171"/>
                </a:lnTo>
                <a:lnTo>
                  <a:pt x="1843378" y="1626218"/>
                </a:lnTo>
                <a:lnTo>
                  <a:pt x="1853540" y="1624948"/>
                </a:lnTo>
                <a:lnTo>
                  <a:pt x="1864019" y="1623678"/>
                </a:lnTo>
                <a:lnTo>
                  <a:pt x="1873546" y="1621772"/>
                </a:lnTo>
                <a:lnTo>
                  <a:pt x="1882755" y="1619867"/>
                </a:lnTo>
                <a:lnTo>
                  <a:pt x="1891646" y="1617644"/>
                </a:lnTo>
                <a:lnTo>
                  <a:pt x="1893435" y="1617180"/>
                </a:lnTo>
                <a:lnTo>
                  <a:pt x="1894581" y="1615123"/>
                </a:lnTo>
                <a:lnTo>
                  <a:pt x="1903465" y="1598613"/>
                </a:lnTo>
                <a:lnTo>
                  <a:pt x="1912032" y="1581468"/>
                </a:lnTo>
                <a:lnTo>
                  <a:pt x="1919965" y="1564005"/>
                </a:lnTo>
                <a:lnTo>
                  <a:pt x="1927580" y="1546860"/>
                </a:lnTo>
                <a:lnTo>
                  <a:pt x="1934879" y="1529080"/>
                </a:lnTo>
                <a:lnTo>
                  <a:pt x="1941859" y="1510983"/>
                </a:lnTo>
                <a:lnTo>
                  <a:pt x="1948205" y="1492885"/>
                </a:lnTo>
                <a:lnTo>
                  <a:pt x="1954234" y="1474788"/>
                </a:lnTo>
                <a:lnTo>
                  <a:pt x="1959628" y="1456055"/>
                </a:lnTo>
                <a:lnTo>
                  <a:pt x="1964705" y="1437640"/>
                </a:lnTo>
                <a:lnTo>
                  <a:pt x="1969148" y="1418908"/>
                </a:lnTo>
                <a:lnTo>
                  <a:pt x="1973590" y="1399540"/>
                </a:lnTo>
                <a:lnTo>
                  <a:pt x="1977398" y="1380490"/>
                </a:lnTo>
                <a:lnTo>
                  <a:pt x="1980253" y="1361123"/>
                </a:lnTo>
                <a:lnTo>
                  <a:pt x="1983109" y="1341438"/>
                </a:lnTo>
                <a:lnTo>
                  <a:pt x="1985330" y="1321435"/>
                </a:lnTo>
                <a:lnTo>
                  <a:pt x="1986917" y="1302068"/>
                </a:lnTo>
                <a:lnTo>
                  <a:pt x="1988503" y="1282065"/>
                </a:lnTo>
                <a:lnTo>
                  <a:pt x="1989138" y="1261428"/>
                </a:lnTo>
                <a:lnTo>
                  <a:pt x="1989138" y="1241743"/>
                </a:lnTo>
                <a:lnTo>
                  <a:pt x="1989138" y="1221105"/>
                </a:lnTo>
                <a:lnTo>
                  <a:pt x="1988503" y="1201103"/>
                </a:lnTo>
                <a:lnTo>
                  <a:pt x="1986917" y="1181418"/>
                </a:lnTo>
                <a:lnTo>
                  <a:pt x="1985330" y="1161415"/>
                </a:lnTo>
                <a:lnTo>
                  <a:pt x="1983109" y="1141730"/>
                </a:lnTo>
                <a:lnTo>
                  <a:pt x="1980253" y="1122045"/>
                </a:lnTo>
                <a:lnTo>
                  <a:pt x="1977398" y="1102995"/>
                </a:lnTo>
                <a:lnTo>
                  <a:pt x="1973590" y="1083628"/>
                </a:lnTo>
                <a:lnTo>
                  <a:pt x="1969148" y="1064578"/>
                </a:lnTo>
                <a:lnTo>
                  <a:pt x="1964738" y="1045668"/>
                </a:lnTo>
                <a:close/>
                <a:moveTo>
                  <a:pt x="916037" y="1019660"/>
                </a:moveTo>
                <a:lnTo>
                  <a:pt x="912064" y="1031240"/>
                </a:lnTo>
                <a:lnTo>
                  <a:pt x="897467" y="1075690"/>
                </a:lnTo>
                <a:lnTo>
                  <a:pt x="883186" y="1121410"/>
                </a:lnTo>
                <a:lnTo>
                  <a:pt x="869541" y="1167765"/>
                </a:lnTo>
                <a:lnTo>
                  <a:pt x="856213" y="1215707"/>
                </a:lnTo>
                <a:lnTo>
                  <a:pt x="843519" y="1265555"/>
                </a:lnTo>
                <a:lnTo>
                  <a:pt x="841045" y="1275844"/>
                </a:lnTo>
                <a:lnTo>
                  <a:pt x="841178" y="1275926"/>
                </a:lnTo>
                <a:lnTo>
                  <a:pt x="887541" y="1303556"/>
                </a:lnTo>
                <a:lnTo>
                  <a:pt x="935809" y="1331185"/>
                </a:lnTo>
                <a:lnTo>
                  <a:pt x="981855" y="1356909"/>
                </a:lnTo>
                <a:lnTo>
                  <a:pt x="997943" y="1365625"/>
                </a:lnTo>
                <a:lnTo>
                  <a:pt x="996185" y="1359853"/>
                </a:lnTo>
                <a:lnTo>
                  <a:pt x="983180" y="1314450"/>
                </a:lnTo>
                <a:lnTo>
                  <a:pt x="970810" y="1268730"/>
                </a:lnTo>
                <a:lnTo>
                  <a:pt x="959075" y="1223010"/>
                </a:lnTo>
                <a:lnTo>
                  <a:pt x="948291" y="1176655"/>
                </a:lnTo>
                <a:lnTo>
                  <a:pt x="937824" y="1130618"/>
                </a:lnTo>
                <a:lnTo>
                  <a:pt x="927991" y="1082675"/>
                </a:lnTo>
                <a:lnTo>
                  <a:pt x="918793" y="1034733"/>
                </a:lnTo>
                <a:lnTo>
                  <a:pt x="916037" y="1019660"/>
                </a:lnTo>
                <a:close/>
                <a:moveTo>
                  <a:pt x="863289" y="979742"/>
                </a:moveTo>
                <a:lnTo>
                  <a:pt x="855028" y="984105"/>
                </a:lnTo>
                <a:lnTo>
                  <a:pt x="808990" y="1009835"/>
                </a:lnTo>
                <a:lnTo>
                  <a:pt x="761048" y="1037472"/>
                </a:lnTo>
                <a:lnTo>
                  <a:pt x="714375" y="1065426"/>
                </a:lnTo>
                <a:lnTo>
                  <a:pt x="668973" y="1093698"/>
                </a:lnTo>
                <a:lnTo>
                  <a:pt x="625158" y="1121652"/>
                </a:lnTo>
                <a:lnTo>
                  <a:pt x="618343" y="1126266"/>
                </a:lnTo>
                <a:lnTo>
                  <a:pt x="629688" y="1134920"/>
                </a:lnTo>
                <a:lnTo>
                  <a:pt x="669382" y="1162867"/>
                </a:lnTo>
                <a:lnTo>
                  <a:pt x="710029" y="1191450"/>
                </a:lnTo>
                <a:lnTo>
                  <a:pt x="752263" y="1219397"/>
                </a:lnTo>
                <a:lnTo>
                  <a:pt x="784932" y="1240860"/>
                </a:lnTo>
                <a:lnTo>
                  <a:pt x="791475" y="1215707"/>
                </a:lnTo>
                <a:lnTo>
                  <a:pt x="803852" y="1169987"/>
                </a:lnTo>
                <a:lnTo>
                  <a:pt x="816863" y="1124902"/>
                </a:lnTo>
                <a:lnTo>
                  <a:pt x="830191" y="1080135"/>
                </a:lnTo>
                <a:lnTo>
                  <a:pt x="844471" y="1035685"/>
                </a:lnTo>
                <a:lnTo>
                  <a:pt x="859069" y="991870"/>
                </a:lnTo>
                <a:lnTo>
                  <a:pt x="863289" y="979742"/>
                </a:lnTo>
                <a:close/>
                <a:moveTo>
                  <a:pt x="1657985" y="712821"/>
                </a:moveTo>
                <a:lnTo>
                  <a:pt x="1645285" y="713456"/>
                </a:lnTo>
                <a:lnTo>
                  <a:pt x="1632268" y="714092"/>
                </a:lnTo>
                <a:lnTo>
                  <a:pt x="1618615" y="715362"/>
                </a:lnTo>
                <a:lnTo>
                  <a:pt x="1604963" y="716315"/>
                </a:lnTo>
                <a:lnTo>
                  <a:pt x="1590675" y="717903"/>
                </a:lnTo>
                <a:lnTo>
                  <a:pt x="1561465" y="721715"/>
                </a:lnTo>
                <a:lnTo>
                  <a:pt x="1530668" y="726798"/>
                </a:lnTo>
                <a:lnTo>
                  <a:pt x="1498918" y="732516"/>
                </a:lnTo>
                <a:lnTo>
                  <a:pt x="1465898" y="739822"/>
                </a:lnTo>
                <a:lnTo>
                  <a:pt x="1431608" y="748081"/>
                </a:lnTo>
                <a:lnTo>
                  <a:pt x="1396048" y="757611"/>
                </a:lnTo>
                <a:lnTo>
                  <a:pt x="1359535" y="768094"/>
                </a:lnTo>
                <a:lnTo>
                  <a:pt x="1322070" y="779848"/>
                </a:lnTo>
                <a:lnTo>
                  <a:pt x="1283653" y="792554"/>
                </a:lnTo>
                <a:lnTo>
                  <a:pt x="1244283" y="806531"/>
                </a:lnTo>
                <a:lnTo>
                  <a:pt x="1203960" y="821461"/>
                </a:lnTo>
                <a:lnTo>
                  <a:pt x="1163003" y="837662"/>
                </a:lnTo>
                <a:lnTo>
                  <a:pt x="1121093" y="855134"/>
                </a:lnTo>
                <a:lnTo>
                  <a:pt x="1077913" y="873558"/>
                </a:lnTo>
                <a:lnTo>
                  <a:pt x="1035050" y="893253"/>
                </a:lnTo>
                <a:lnTo>
                  <a:pt x="990600" y="914537"/>
                </a:lnTo>
                <a:lnTo>
                  <a:pt x="964318" y="927496"/>
                </a:lnTo>
                <a:lnTo>
                  <a:pt x="968907" y="957263"/>
                </a:lnTo>
                <a:lnTo>
                  <a:pt x="978106" y="1009650"/>
                </a:lnTo>
                <a:lnTo>
                  <a:pt x="988255" y="1062990"/>
                </a:lnTo>
                <a:lnTo>
                  <a:pt x="999357" y="1117283"/>
                </a:lnTo>
                <a:lnTo>
                  <a:pt x="1010775" y="1168718"/>
                </a:lnTo>
                <a:lnTo>
                  <a:pt x="1023145" y="1219518"/>
                </a:lnTo>
                <a:lnTo>
                  <a:pt x="1035832" y="1268730"/>
                </a:lnTo>
                <a:lnTo>
                  <a:pt x="1049153" y="1316673"/>
                </a:lnTo>
                <a:lnTo>
                  <a:pt x="1062792" y="1363663"/>
                </a:lnTo>
                <a:lnTo>
                  <a:pt x="1075796" y="1405968"/>
                </a:lnTo>
                <a:lnTo>
                  <a:pt x="1117450" y="1427095"/>
                </a:lnTo>
                <a:lnTo>
                  <a:pt x="1161590" y="1447738"/>
                </a:lnTo>
                <a:lnTo>
                  <a:pt x="1191459" y="1461474"/>
                </a:lnTo>
                <a:lnTo>
                  <a:pt x="1221105" y="1447738"/>
                </a:lnTo>
                <a:lnTo>
                  <a:pt x="1264920" y="1427095"/>
                </a:lnTo>
                <a:lnTo>
                  <a:pt x="1309688" y="1404547"/>
                </a:lnTo>
                <a:lnTo>
                  <a:pt x="1355090" y="1381681"/>
                </a:lnTo>
                <a:lnTo>
                  <a:pt x="1400810" y="1356909"/>
                </a:lnTo>
                <a:lnTo>
                  <a:pt x="1446848" y="1331185"/>
                </a:lnTo>
                <a:lnTo>
                  <a:pt x="1494790" y="1303556"/>
                </a:lnTo>
                <a:lnTo>
                  <a:pt x="1541780" y="1275926"/>
                </a:lnTo>
                <a:lnTo>
                  <a:pt x="1586865" y="1247979"/>
                </a:lnTo>
                <a:lnTo>
                  <a:pt x="1630680" y="1219397"/>
                </a:lnTo>
                <a:lnTo>
                  <a:pt x="1672908" y="1191450"/>
                </a:lnTo>
                <a:lnTo>
                  <a:pt x="1713548" y="1162867"/>
                </a:lnTo>
                <a:lnTo>
                  <a:pt x="1752918" y="1134920"/>
                </a:lnTo>
                <a:lnTo>
                  <a:pt x="1790383" y="1106338"/>
                </a:lnTo>
                <a:lnTo>
                  <a:pt x="1826895" y="1078391"/>
                </a:lnTo>
                <a:lnTo>
                  <a:pt x="1861503" y="1050126"/>
                </a:lnTo>
                <a:lnTo>
                  <a:pt x="1894523" y="1022496"/>
                </a:lnTo>
                <a:lnTo>
                  <a:pt x="1925638" y="994867"/>
                </a:lnTo>
                <a:lnTo>
                  <a:pt x="1944123" y="978323"/>
                </a:lnTo>
                <a:lnTo>
                  <a:pt x="1941859" y="971868"/>
                </a:lnTo>
                <a:lnTo>
                  <a:pt x="1934879" y="954088"/>
                </a:lnTo>
                <a:lnTo>
                  <a:pt x="1927580" y="936308"/>
                </a:lnTo>
                <a:lnTo>
                  <a:pt x="1919965" y="918845"/>
                </a:lnTo>
                <a:lnTo>
                  <a:pt x="1912032" y="901383"/>
                </a:lnTo>
                <a:lnTo>
                  <a:pt x="1903465" y="884555"/>
                </a:lnTo>
                <a:lnTo>
                  <a:pt x="1894581" y="867728"/>
                </a:lnTo>
                <a:lnTo>
                  <a:pt x="1885379" y="851218"/>
                </a:lnTo>
                <a:lnTo>
                  <a:pt x="1875859" y="835025"/>
                </a:lnTo>
                <a:lnTo>
                  <a:pt x="1866023" y="818833"/>
                </a:lnTo>
                <a:lnTo>
                  <a:pt x="1855552" y="802958"/>
                </a:lnTo>
                <a:lnTo>
                  <a:pt x="1844763" y="787718"/>
                </a:lnTo>
                <a:lnTo>
                  <a:pt x="1833657" y="772478"/>
                </a:lnTo>
                <a:lnTo>
                  <a:pt x="1822234" y="757238"/>
                </a:lnTo>
                <a:lnTo>
                  <a:pt x="1812344" y="745258"/>
                </a:lnTo>
                <a:lnTo>
                  <a:pt x="1808481" y="742681"/>
                </a:lnTo>
                <a:lnTo>
                  <a:pt x="1802448" y="738869"/>
                </a:lnTo>
                <a:lnTo>
                  <a:pt x="1795463" y="734740"/>
                </a:lnTo>
                <a:lnTo>
                  <a:pt x="1788478" y="731881"/>
                </a:lnTo>
                <a:lnTo>
                  <a:pt x="1780858" y="728704"/>
                </a:lnTo>
                <a:lnTo>
                  <a:pt x="1772921" y="726163"/>
                </a:lnTo>
                <a:lnTo>
                  <a:pt x="1764348" y="723304"/>
                </a:lnTo>
                <a:lnTo>
                  <a:pt x="1755458" y="721080"/>
                </a:lnTo>
                <a:lnTo>
                  <a:pt x="1746251" y="719174"/>
                </a:lnTo>
                <a:lnTo>
                  <a:pt x="1736725" y="717586"/>
                </a:lnTo>
                <a:lnTo>
                  <a:pt x="1726565" y="715997"/>
                </a:lnTo>
                <a:lnTo>
                  <a:pt x="1716405" y="714727"/>
                </a:lnTo>
                <a:lnTo>
                  <a:pt x="1705293" y="714092"/>
                </a:lnTo>
                <a:lnTo>
                  <a:pt x="1694181" y="713456"/>
                </a:lnTo>
                <a:lnTo>
                  <a:pt x="1682433" y="712821"/>
                </a:lnTo>
                <a:lnTo>
                  <a:pt x="1670685" y="712821"/>
                </a:lnTo>
                <a:lnTo>
                  <a:pt x="1657985" y="712821"/>
                </a:lnTo>
                <a:close/>
                <a:moveTo>
                  <a:pt x="868468" y="533737"/>
                </a:moveTo>
                <a:lnTo>
                  <a:pt x="865870" y="534988"/>
                </a:lnTo>
                <a:lnTo>
                  <a:pt x="848736" y="543243"/>
                </a:lnTo>
                <a:lnTo>
                  <a:pt x="831919" y="552133"/>
                </a:lnTo>
                <a:lnTo>
                  <a:pt x="815419" y="561340"/>
                </a:lnTo>
                <a:lnTo>
                  <a:pt x="799236" y="570865"/>
                </a:lnTo>
                <a:lnTo>
                  <a:pt x="783053" y="581025"/>
                </a:lnTo>
                <a:lnTo>
                  <a:pt x="767505" y="591503"/>
                </a:lnTo>
                <a:lnTo>
                  <a:pt x="751957" y="601980"/>
                </a:lnTo>
                <a:lnTo>
                  <a:pt x="736726" y="613410"/>
                </a:lnTo>
                <a:lnTo>
                  <a:pt x="721813" y="624840"/>
                </a:lnTo>
                <a:lnTo>
                  <a:pt x="707217" y="636270"/>
                </a:lnTo>
                <a:lnTo>
                  <a:pt x="692938" y="648653"/>
                </a:lnTo>
                <a:lnTo>
                  <a:pt x="678659" y="661035"/>
                </a:lnTo>
                <a:lnTo>
                  <a:pt x="665015" y="674053"/>
                </a:lnTo>
                <a:lnTo>
                  <a:pt x="651371" y="687070"/>
                </a:lnTo>
                <a:lnTo>
                  <a:pt x="638361" y="700405"/>
                </a:lnTo>
                <a:lnTo>
                  <a:pt x="625669" y="714375"/>
                </a:lnTo>
                <a:lnTo>
                  <a:pt x="612977" y="728028"/>
                </a:lnTo>
                <a:lnTo>
                  <a:pt x="601236" y="742633"/>
                </a:lnTo>
                <a:lnTo>
                  <a:pt x="589179" y="757238"/>
                </a:lnTo>
                <a:lnTo>
                  <a:pt x="577756" y="772478"/>
                </a:lnTo>
                <a:lnTo>
                  <a:pt x="566650" y="787718"/>
                </a:lnTo>
                <a:lnTo>
                  <a:pt x="555861" y="802958"/>
                </a:lnTo>
                <a:lnTo>
                  <a:pt x="545390" y="818833"/>
                </a:lnTo>
                <a:lnTo>
                  <a:pt x="535554" y="835025"/>
                </a:lnTo>
                <a:lnTo>
                  <a:pt x="525717" y="851218"/>
                </a:lnTo>
                <a:lnTo>
                  <a:pt x="516515" y="867728"/>
                </a:lnTo>
                <a:lnTo>
                  <a:pt x="507631" y="884555"/>
                </a:lnTo>
                <a:lnTo>
                  <a:pt x="499381" y="901383"/>
                </a:lnTo>
                <a:lnTo>
                  <a:pt x="491131" y="918845"/>
                </a:lnTo>
                <a:lnTo>
                  <a:pt x="483515" y="936308"/>
                </a:lnTo>
                <a:lnTo>
                  <a:pt x="476217" y="954088"/>
                </a:lnTo>
                <a:lnTo>
                  <a:pt x="469236" y="971868"/>
                </a:lnTo>
                <a:lnTo>
                  <a:pt x="463208" y="989965"/>
                </a:lnTo>
                <a:lnTo>
                  <a:pt x="460561" y="998051"/>
                </a:lnTo>
                <a:lnTo>
                  <a:pt x="488376" y="1022496"/>
                </a:lnTo>
                <a:lnTo>
                  <a:pt x="521402" y="1050126"/>
                </a:lnTo>
                <a:lnTo>
                  <a:pt x="556015" y="1078391"/>
                </a:lnTo>
                <a:lnTo>
                  <a:pt x="565691" y="1085860"/>
                </a:lnTo>
                <a:lnTo>
                  <a:pt x="569595" y="1083215"/>
                </a:lnTo>
                <a:lnTo>
                  <a:pt x="610235" y="1056214"/>
                </a:lnTo>
                <a:lnTo>
                  <a:pt x="651510" y="1030166"/>
                </a:lnTo>
                <a:lnTo>
                  <a:pt x="693420" y="1004435"/>
                </a:lnTo>
                <a:lnTo>
                  <a:pt x="735013" y="979340"/>
                </a:lnTo>
                <a:lnTo>
                  <a:pt x="777875" y="954880"/>
                </a:lnTo>
                <a:lnTo>
                  <a:pt x="818833" y="932008"/>
                </a:lnTo>
                <a:lnTo>
                  <a:pt x="860743" y="909454"/>
                </a:lnTo>
                <a:lnTo>
                  <a:pt x="895555" y="891247"/>
                </a:lnTo>
                <a:lnTo>
                  <a:pt x="895322" y="889635"/>
                </a:lnTo>
                <a:lnTo>
                  <a:pt x="888661" y="841693"/>
                </a:lnTo>
                <a:lnTo>
                  <a:pt x="883269" y="794068"/>
                </a:lnTo>
                <a:lnTo>
                  <a:pt x="878829" y="746443"/>
                </a:lnTo>
                <a:lnTo>
                  <a:pt x="875023" y="699453"/>
                </a:lnTo>
                <a:lnTo>
                  <a:pt x="871851" y="653415"/>
                </a:lnTo>
                <a:lnTo>
                  <a:pt x="869948" y="608013"/>
                </a:lnTo>
                <a:lnTo>
                  <a:pt x="868679" y="562928"/>
                </a:lnTo>
                <a:lnTo>
                  <a:pt x="868468" y="533737"/>
                </a:lnTo>
                <a:close/>
                <a:moveTo>
                  <a:pt x="2020253" y="515954"/>
                </a:moveTo>
                <a:lnTo>
                  <a:pt x="2004378" y="516272"/>
                </a:lnTo>
                <a:lnTo>
                  <a:pt x="1987868" y="516589"/>
                </a:lnTo>
                <a:lnTo>
                  <a:pt x="1970723" y="517860"/>
                </a:lnTo>
                <a:lnTo>
                  <a:pt x="1952943" y="519448"/>
                </a:lnTo>
                <a:lnTo>
                  <a:pt x="1934845" y="521353"/>
                </a:lnTo>
                <a:lnTo>
                  <a:pt x="1916113" y="523576"/>
                </a:lnTo>
                <a:lnTo>
                  <a:pt x="1896428" y="526434"/>
                </a:lnTo>
                <a:lnTo>
                  <a:pt x="1876425" y="529610"/>
                </a:lnTo>
                <a:lnTo>
                  <a:pt x="1856105" y="533739"/>
                </a:lnTo>
                <a:lnTo>
                  <a:pt x="1835468" y="537867"/>
                </a:lnTo>
                <a:lnTo>
                  <a:pt x="1818071" y="541450"/>
                </a:lnTo>
                <a:lnTo>
                  <a:pt x="1830544" y="552491"/>
                </a:lnTo>
                <a:lnTo>
                  <a:pt x="1847045" y="568051"/>
                </a:lnTo>
                <a:lnTo>
                  <a:pt x="1862912" y="583929"/>
                </a:lnTo>
                <a:lnTo>
                  <a:pt x="1878779" y="599489"/>
                </a:lnTo>
                <a:lnTo>
                  <a:pt x="1893694" y="616002"/>
                </a:lnTo>
                <a:lnTo>
                  <a:pt x="1908609" y="632515"/>
                </a:lnTo>
                <a:lnTo>
                  <a:pt x="1923207" y="649345"/>
                </a:lnTo>
                <a:lnTo>
                  <a:pt x="1937169" y="667128"/>
                </a:lnTo>
                <a:lnTo>
                  <a:pt x="1950498" y="684911"/>
                </a:lnTo>
                <a:lnTo>
                  <a:pt x="1963826" y="703012"/>
                </a:lnTo>
                <a:lnTo>
                  <a:pt x="1976519" y="721430"/>
                </a:lnTo>
                <a:lnTo>
                  <a:pt x="1988895" y="739848"/>
                </a:lnTo>
                <a:lnTo>
                  <a:pt x="2000637" y="758901"/>
                </a:lnTo>
                <a:lnTo>
                  <a:pt x="2012378" y="778272"/>
                </a:lnTo>
                <a:lnTo>
                  <a:pt x="2023168" y="797961"/>
                </a:lnTo>
                <a:lnTo>
                  <a:pt x="2033323" y="817967"/>
                </a:lnTo>
                <a:lnTo>
                  <a:pt x="2043477" y="838290"/>
                </a:lnTo>
                <a:lnTo>
                  <a:pt x="2052998" y="858614"/>
                </a:lnTo>
                <a:lnTo>
                  <a:pt x="2056015" y="865380"/>
                </a:lnTo>
                <a:lnTo>
                  <a:pt x="2058035" y="863071"/>
                </a:lnTo>
                <a:lnTo>
                  <a:pt x="2069148" y="850367"/>
                </a:lnTo>
                <a:lnTo>
                  <a:pt x="2079308" y="837982"/>
                </a:lnTo>
                <a:lnTo>
                  <a:pt x="2089468" y="825914"/>
                </a:lnTo>
                <a:lnTo>
                  <a:pt x="2098675" y="813845"/>
                </a:lnTo>
                <a:lnTo>
                  <a:pt x="2107883" y="801777"/>
                </a:lnTo>
                <a:lnTo>
                  <a:pt x="2116455" y="790027"/>
                </a:lnTo>
                <a:lnTo>
                  <a:pt x="2124711" y="778594"/>
                </a:lnTo>
                <a:lnTo>
                  <a:pt x="2132331" y="766843"/>
                </a:lnTo>
                <a:lnTo>
                  <a:pt x="2139633" y="755728"/>
                </a:lnTo>
                <a:lnTo>
                  <a:pt x="2146301" y="744930"/>
                </a:lnTo>
                <a:lnTo>
                  <a:pt x="2152968" y="733815"/>
                </a:lnTo>
                <a:lnTo>
                  <a:pt x="2158683" y="723652"/>
                </a:lnTo>
                <a:lnTo>
                  <a:pt x="2164081" y="713172"/>
                </a:lnTo>
                <a:lnTo>
                  <a:pt x="2168843" y="702692"/>
                </a:lnTo>
                <a:lnTo>
                  <a:pt x="2173605" y="692847"/>
                </a:lnTo>
                <a:lnTo>
                  <a:pt x="2177415" y="683002"/>
                </a:lnTo>
                <a:lnTo>
                  <a:pt x="2179793" y="676516"/>
                </a:lnTo>
                <a:lnTo>
                  <a:pt x="2174979" y="674995"/>
                </a:lnTo>
                <a:lnTo>
                  <a:pt x="2169575" y="672452"/>
                </a:lnTo>
                <a:lnTo>
                  <a:pt x="2163853" y="669909"/>
                </a:lnTo>
                <a:lnTo>
                  <a:pt x="2158448" y="667048"/>
                </a:lnTo>
                <a:lnTo>
                  <a:pt x="2153044" y="664187"/>
                </a:lnTo>
                <a:lnTo>
                  <a:pt x="2147958" y="661008"/>
                </a:lnTo>
                <a:lnTo>
                  <a:pt x="2142871" y="657511"/>
                </a:lnTo>
                <a:lnTo>
                  <a:pt x="2138421" y="653696"/>
                </a:lnTo>
                <a:lnTo>
                  <a:pt x="2133652" y="649881"/>
                </a:lnTo>
                <a:lnTo>
                  <a:pt x="2129201" y="645749"/>
                </a:lnTo>
                <a:lnTo>
                  <a:pt x="2124751" y="640980"/>
                </a:lnTo>
                <a:lnTo>
                  <a:pt x="2120936" y="636529"/>
                </a:lnTo>
                <a:lnTo>
                  <a:pt x="2117121" y="631761"/>
                </a:lnTo>
                <a:lnTo>
                  <a:pt x="2113624" y="626675"/>
                </a:lnTo>
                <a:lnTo>
                  <a:pt x="2110763" y="621906"/>
                </a:lnTo>
                <a:lnTo>
                  <a:pt x="2107584" y="616502"/>
                </a:lnTo>
                <a:lnTo>
                  <a:pt x="2105041" y="611097"/>
                </a:lnTo>
                <a:lnTo>
                  <a:pt x="2102180" y="605375"/>
                </a:lnTo>
                <a:lnTo>
                  <a:pt x="2099955" y="599971"/>
                </a:lnTo>
                <a:lnTo>
                  <a:pt x="2098047" y="593613"/>
                </a:lnTo>
                <a:lnTo>
                  <a:pt x="2096458" y="587891"/>
                </a:lnTo>
                <a:lnTo>
                  <a:pt x="2094868" y="581851"/>
                </a:lnTo>
                <a:lnTo>
                  <a:pt x="2093597" y="575493"/>
                </a:lnTo>
                <a:lnTo>
                  <a:pt x="2092961" y="569135"/>
                </a:lnTo>
                <a:lnTo>
                  <a:pt x="2092643" y="562777"/>
                </a:lnTo>
                <a:lnTo>
                  <a:pt x="2092325" y="556419"/>
                </a:lnTo>
                <a:lnTo>
                  <a:pt x="2092643" y="549743"/>
                </a:lnTo>
                <a:lnTo>
                  <a:pt x="2092961" y="543385"/>
                </a:lnTo>
                <a:lnTo>
                  <a:pt x="2093597" y="537027"/>
                </a:lnTo>
                <a:lnTo>
                  <a:pt x="2094868" y="530987"/>
                </a:lnTo>
                <a:lnTo>
                  <a:pt x="2096458" y="524946"/>
                </a:lnTo>
                <a:lnTo>
                  <a:pt x="2096810" y="523537"/>
                </a:lnTo>
                <a:lnTo>
                  <a:pt x="2090103" y="521988"/>
                </a:lnTo>
                <a:lnTo>
                  <a:pt x="2078038" y="520083"/>
                </a:lnTo>
                <a:lnTo>
                  <a:pt x="2064385" y="518177"/>
                </a:lnTo>
                <a:lnTo>
                  <a:pt x="2050098" y="517225"/>
                </a:lnTo>
                <a:lnTo>
                  <a:pt x="2035493" y="516272"/>
                </a:lnTo>
                <a:lnTo>
                  <a:pt x="2020253" y="515954"/>
                </a:lnTo>
                <a:close/>
                <a:moveTo>
                  <a:pt x="362307" y="515954"/>
                </a:moveTo>
                <a:lnTo>
                  <a:pt x="346747" y="516272"/>
                </a:lnTo>
                <a:lnTo>
                  <a:pt x="332140" y="517225"/>
                </a:lnTo>
                <a:lnTo>
                  <a:pt x="318485" y="518177"/>
                </a:lnTo>
                <a:lnTo>
                  <a:pt x="304830" y="520083"/>
                </a:lnTo>
                <a:lnTo>
                  <a:pt x="292128" y="521988"/>
                </a:lnTo>
                <a:lnTo>
                  <a:pt x="280378" y="524846"/>
                </a:lnTo>
                <a:lnTo>
                  <a:pt x="269264" y="527387"/>
                </a:lnTo>
                <a:lnTo>
                  <a:pt x="258467" y="530881"/>
                </a:lnTo>
                <a:lnTo>
                  <a:pt x="248941" y="534692"/>
                </a:lnTo>
                <a:lnTo>
                  <a:pt x="239732" y="539455"/>
                </a:lnTo>
                <a:lnTo>
                  <a:pt x="231158" y="543901"/>
                </a:lnTo>
                <a:lnTo>
                  <a:pt x="223536" y="548983"/>
                </a:lnTo>
                <a:lnTo>
                  <a:pt x="219442" y="552492"/>
                </a:lnTo>
                <a:lnTo>
                  <a:pt x="224375" y="554685"/>
                </a:lnTo>
                <a:lnTo>
                  <a:pt x="230097" y="556910"/>
                </a:lnTo>
                <a:lnTo>
                  <a:pt x="235502" y="560089"/>
                </a:lnTo>
                <a:lnTo>
                  <a:pt x="240906" y="562632"/>
                </a:lnTo>
                <a:lnTo>
                  <a:pt x="245992" y="566129"/>
                </a:lnTo>
                <a:lnTo>
                  <a:pt x="251079" y="569626"/>
                </a:lnTo>
                <a:lnTo>
                  <a:pt x="255529" y="573441"/>
                </a:lnTo>
                <a:lnTo>
                  <a:pt x="260298" y="577256"/>
                </a:lnTo>
                <a:lnTo>
                  <a:pt x="264749" y="581389"/>
                </a:lnTo>
                <a:lnTo>
                  <a:pt x="268563" y="585839"/>
                </a:lnTo>
                <a:lnTo>
                  <a:pt x="273014" y="590290"/>
                </a:lnTo>
                <a:lnTo>
                  <a:pt x="276829" y="595376"/>
                </a:lnTo>
                <a:lnTo>
                  <a:pt x="280326" y="600463"/>
                </a:lnTo>
                <a:lnTo>
                  <a:pt x="283187" y="605549"/>
                </a:lnTo>
                <a:lnTo>
                  <a:pt x="286366" y="610635"/>
                </a:lnTo>
                <a:lnTo>
                  <a:pt x="289227" y="616040"/>
                </a:lnTo>
                <a:lnTo>
                  <a:pt x="291770" y="621444"/>
                </a:lnTo>
                <a:lnTo>
                  <a:pt x="293995" y="627484"/>
                </a:lnTo>
                <a:lnTo>
                  <a:pt x="295903" y="633206"/>
                </a:lnTo>
                <a:lnTo>
                  <a:pt x="297492" y="639246"/>
                </a:lnTo>
                <a:lnTo>
                  <a:pt x="299082" y="645287"/>
                </a:lnTo>
                <a:lnTo>
                  <a:pt x="300353" y="651645"/>
                </a:lnTo>
                <a:lnTo>
                  <a:pt x="300989" y="657685"/>
                </a:lnTo>
                <a:lnTo>
                  <a:pt x="301307" y="664361"/>
                </a:lnTo>
                <a:lnTo>
                  <a:pt x="301625" y="670719"/>
                </a:lnTo>
                <a:lnTo>
                  <a:pt x="301307" y="677394"/>
                </a:lnTo>
                <a:lnTo>
                  <a:pt x="300989" y="683752"/>
                </a:lnTo>
                <a:lnTo>
                  <a:pt x="300353" y="690111"/>
                </a:lnTo>
                <a:lnTo>
                  <a:pt x="299082" y="696151"/>
                </a:lnTo>
                <a:lnTo>
                  <a:pt x="297492" y="702509"/>
                </a:lnTo>
                <a:lnTo>
                  <a:pt x="295903" y="708549"/>
                </a:lnTo>
                <a:lnTo>
                  <a:pt x="293995" y="714271"/>
                </a:lnTo>
                <a:lnTo>
                  <a:pt x="291770" y="719993"/>
                </a:lnTo>
                <a:lnTo>
                  <a:pt x="289227" y="725397"/>
                </a:lnTo>
                <a:lnTo>
                  <a:pt x="286366" y="730802"/>
                </a:lnTo>
                <a:lnTo>
                  <a:pt x="283187" y="736206"/>
                </a:lnTo>
                <a:lnTo>
                  <a:pt x="280326" y="741292"/>
                </a:lnTo>
                <a:lnTo>
                  <a:pt x="276829" y="746379"/>
                </a:lnTo>
                <a:lnTo>
                  <a:pt x="273014" y="751147"/>
                </a:lnTo>
                <a:lnTo>
                  <a:pt x="268563" y="755916"/>
                </a:lnTo>
                <a:lnTo>
                  <a:pt x="264749" y="760049"/>
                </a:lnTo>
                <a:lnTo>
                  <a:pt x="260298" y="764181"/>
                </a:lnTo>
                <a:lnTo>
                  <a:pt x="255529" y="768314"/>
                </a:lnTo>
                <a:lnTo>
                  <a:pt x="252928" y="770544"/>
                </a:lnTo>
                <a:lnTo>
                  <a:pt x="258150" y="778594"/>
                </a:lnTo>
                <a:lnTo>
                  <a:pt x="266089" y="790027"/>
                </a:lnTo>
                <a:lnTo>
                  <a:pt x="274980" y="801777"/>
                </a:lnTo>
                <a:lnTo>
                  <a:pt x="283872" y="813845"/>
                </a:lnTo>
                <a:lnTo>
                  <a:pt x="293398" y="825914"/>
                </a:lnTo>
                <a:lnTo>
                  <a:pt x="303560" y="837982"/>
                </a:lnTo>
                <a:lnTo>
                  <a:pt x="313722" y="850367"/>
                </a:lnTo>
                <a:lnTo>
                  <a:pt x="324518" y="863071"/>
                </a:lnTo>
                <a:lnTo>
                  <a:pt x="335950" y="875774"/>
                </a:lnTo>
                <a:lnTo>
                  <a:pt x="346135" y="886785"/>
                </a:lnTo>
                <a:lnTo>
                  <a:pt x="349213" y="879255"/>
                </a:lnTo>
                <a:lnTo>
                  <a:pt x="358415" y="858614"/>
                </a:lnTo>
                <a:lnTo>
                  <a:pt x="367936" y="838290"/>
                </a:lnTo>
                <a:lnTo>
                  <a:pt x="377773" y="817967"/>
                </a:lnTo>
                <a:lnTo>
                  <a:pt x="388245" y="797961"/>
                </a:lnTo>
                <a:lnTo>
                  <a:pt x="399352" y="778272"/>
                </a:lnTo>
                <a:lnTo>
                  <a:pt x="410459" y="758901"/>
                </a:lnTo>
                <a:lnTo>
                  <a:pt x="422518" y="739848"/>
                </a:lnTo>
                <a:lnTo>
                  <a:pt x="434894" y="721430"/>
                </a:lnTo>
                <a:lnTo>
                  <a:pt x="447270" y="703012"/>
                </a:lnTo>
                <a:lnTo>
                  <a:pt x="460915" y="684911"/>
                </a:lnTo>
                <a:lnTo>
                  <a:pt x="474244" y="667128"/>
                </a:lnTo>
                <a:lnTo>
                  <a:pt x="488524" y="649345"/>
                </a:lnTo>
                <a:lnTo>
                  <a:pt x="502804" y="632515"/>
                </a:lnTo>
                <a:lnTo>
                  <a:pt x="517719" y="616002"/>
                </a:lnTo>
                <a:lnTo>
                  <a:pt x="532634" y="599489"/>
                </a:lnTo>
                <a:lnTo>
                  <a:pt x="548501" y="583929"/>
                </a:lnTo>
                <a:lnTo>
                  <a:pt x="564050" y="568051"/>
                </a:lnTo>
                <a:lnTo>
                  <a:pt x="580552" y="552491"/>
                </a:lnTo>
                <a:lnTo>
                  <a:pt x="587136" y="546773"/>
                </a:lnTo>
                <a:lnTo>
                  <a:pt x="569035" y="542313"/>
                </a:lnTo>
                <a:lnTo>
                  <a:pt x="547441" y="537867"/>
                </a:lnTo>
                <a:lnTo>
                  <a:pt x="526483" y="533739"/>
                </a:lnTo>
                <a:lnTo>
                  <a:pt x="505842" y="529610"/>
                </a:lnTo>
                <a:lnTo>
                  <a:pt x="486153" y="526434"/>
                </a:lnTo>
                <a:lnTo>
                  <a:pt x="466783" y="523576"/>
                </a:lnTo>
                <a:lnTo>
                  <a:pt x="448047" y="521353"/>
                </a:lnTo>
                <a:lnTo>
                  <a:pt x="429629" y="519448"/>
                </a:lnTo>
                <a:lnTo>
                  <a:pt x="411846" y="517860"/>
                </a:lnTo>
                <a:lnTo>
                  <a:pt x="395015" y="516589"/>
                </a:lnTo>
                <a:lnTo>
                  <a:pt x="378503" y="516272"/>
                </a:lnTo>
                <a:lnTo>
                  <a:pt x="362307" y="515954"/>
                </a:lnTo>
                <a:close/>
                <a:moveTo>
                  <a:pt x="1144594" y="459502"/>
                </a:moveTo>
                <a:lnTo>
                  <a:pt x="1125428" y="461328"/>
                </a:lnTo>
                <a:lnTo>
                  <a:pt x="1105755" y="463868"/>
                </a:lnTo>
                <a:lnTo>
                  <a:pt x="1086082" y="466408"/>
                </a:lnTo>
                <a:lnTo>
                  <a:pt x="1067043" y="469583"/>
                </a:lnTo>
                <a:lnTo>
                  <a:pt x="1047687" y="473393"/>
                </a:lnTo>
                <a:lnTo>
                  <a:pt x="1028649" y="477520"/>
                </a:lnTo>
                <a:lnTo>
                  <a:pt x="1009928" y="482283"/>
                </a:lnTo>
                <a:lnTo>
                  <a:pt x="990889" y="487045"/>
                </a:lnTo>
                <a:lnTo>
                  <a:pt x="972486" y="492443"/>
                </a:lnTo>
                <a:lnTo>
                  <a:pt x="954399" y="498793"/>
                </a:lnTo>
                <a:lnTo>
                  <a:pt x="935995" y="504825"/>
                </a:lnTo>
                <a:lnTo>
                  <a:pt x="932351" y="506258"/>
                </a:lnTo>
                <a:lnTo>
                  <a:pt x="932115" y="536258"/>
                </a:lnTo>
                <a:lnTo>
                  <a:pt x="932432" y="577533"/>
                </a:lnTo>
                <a:lnTo>
                  <a:pt x="933701" y="621030"/>
                </a:lnTo>
                <a:lnTo>
                  <a:pt x="935921" y="665163"/>
                </a:lnTo>
                <a:lnTo>
                  <a:pt x="939093" y="710883"/>
                </a:lnTo>
                <a:lnTo>
                  <a:pt x="942899" y="757873"/>
                </a:lnTo>
                <a:lnTo>
                  <a:pt x="944704" y="775147"/>
                </a:lnTo>
                <a:lnTo>
                  <a:pt x="957126" y="748030"/>
                </a:lnTo>
                <a:lnTo>
                  <a:pt x="966329" y="729615"/>
                </a:lnTo>
                <a:lnTo>
                  <a:pt x="974897" y="711517"/>
                </a:lnTo>
                <a:lnTo>
                  <a:pt x="984100" y="693420"/>
                </a:lnTo>
                <a:lnTo>
                  <a:pt x="992986" y="676275"/>
                </a:lnTo>
                <a:lnTo>
                  <a:pt x="1002189" y="659130"/>
                </a:lnTo>
                <a:lnTo>
                  <a:pt x="1012026" y="642620"/>
                </a:lnTo>
                <a:lnTo>
                  <a:pt x="1021229" y="626427"/>
                </a:lnTo>
                <a:lnTo>
                  <a:pt x="1030749" y="610235"/>
                </a:lnTo>
                <a:lnTo>
                  <a:pt x="1040269" y="594677"/>
                </a:lnTo>
                <a:lnTo>
                  <a:pt x="1049789" y="579755"/>
                </a:lnTo>
                <a:lnTo>
                  <a:pt x="1059627" y="564832"/>
                </a:lnTo>
                <a:lnTo>
                  <a:pt x="1069147" y="550862"/>
                </a:lnTo>
                <a:lnTo>
                  <a:pt x="1078985" y="537210"/>
                </a:lnTo>
                <a:lnTo>
                  <a:pt x="1088822" y="523557"/>
                </a:lnTo>
                <a:lnTo>
                  <a:pt x="1098660" y="511175"/>
                </a:lnTo>
                <a:lnTo>
                  <a:pt x="1108814" y="498792"/>
                </a:lnTo>
                <a:lnTo>
                  <a:pt x="1118652" y="487045"/>
                </a:lnTo>
                <a:lnTo>
                  <a:pt x="1129124" y="475932"/>
                </a:lnTo>
                <a:lnTo>
                  <a:pt x="1138962" y="465137"/>
                </a:lnTo>
                <a:lnTo>
                  <a:pt x="1144594" y="459502"/>
                </a:lnTo>
                <a:close/>
                <a:moveTo>
                  <a:pt x="1249064" y="458616"/>
                </a:moveTo>
                <a:lnTo>
                  <a:pt x="1248761" y="458787"/>
                </a:lnTo>
                <a:lnTo>
                  <a:pt x="1241462" y="463232"/>
                </a:lnTo>
                <a:lnTo>
                  <a:pt x="1233846" y="468312"/>
                </a:lnTo>
                <a:lnTo>
                  <a:pt x="1226230" y="474027"/>
                </a:lnTo>
                <a:lnTo>
                  <a:pt x="1218614" y="480377"/>
                </a:lnTo>
                <a:lnTo>
                  <a:pt x="1210997" y="486727"/>
                </a:lnTo>
                <a:lnTo>
                  <a:pt x="1203064" y="493712"/>
                </a:lnTo>
                <a:lnTo>
                  <a:pt x="1195131" y="501015"/>
                </a:lnTo>
                <a:lnTo>
                  <a:pt x="1187197" y="508952"/>
                </a:lnTo>
                <a:lnTo>
                  <a:pt x="1178946" y="517525"/>
                </a:lnTo>
                <a:lnTo>
                  <a:pt x="1171013" y="526415"/>
                </a:lnTo>
                <a:lnTo>
                  <a:pt x="1162762" y="535940"/>
                </a:lnTo>
                <a:lnTo>
                  <a:pt x="1154829" y="545465"/>
                </a:lnTo>
                <a:lnTo>
                  <a:pt x="1146578" y="555942"/>
                </a:lnTo>
                <a:lnTo>
                  <a:pt x="1138327" y="566737"/>
                </a:lnTo>
                <a:lnTo>
                  <a:pt x="1130076" y="577850"/>
                </a:lnTo>
                <a:lnTo>
                  <a:pt x="1121825" y="589280"/>
                </a:lnTo>
                <a:lnTo>
                  <a:pt x="1105324" y="613727"/>
                </a:lnTo>
                <a:lnTo>
                  <a:pt x="1088187" y="640080"/>
                </a:lnTo>
                <a:lnTo>
                  <a:pt x="1071686" y="667702"/>
                </a:lnTo>
                <a:lnTo>
                  <a:pt x="1055184" y="697547"/>
                </a:lnTo>
                <a:lnTo>
                  <a:pt x="1038365" y="728662"/>
                </a:lnTo>
                <a:lnTo>
                  <a:pt x="1021864" y="761365"/>
                </a:lnTo>
                <a:lnTo>
                  <a:pt x="1005679" y="795337"/>
                </a:lnTo>
                <a:lnTo>
                  <a:pt x="989178" y="831215"/>
                </a:lnTo>
                <a:lnTo>
                  <a:pt x="981773" y="848753"/>
                </a:lnTo>
                <a:lnTo>
                  <a:pt x="987743" y="845921"/>
                </a:lnTo>
                <a:lnTo>
                  <a:pt x="1029970" y="826544"/>
                </a:lnTo>
                <a:lnTo>
                  <a:pt x="1072515" y="807167"/>
                </a:lnTo>
                <a:lnTo>
                  <a:pt x="1114743" y="789060"/>
                </a:lnTo>
                <a:lnTo>
                  <a:pt x="1157288" y="772224"/>
                </a:lnTo>
                <a:lnTo>
                  <a:pt x="1198880" y="755705"/>
                </a:lnTo>
                <a:lnTo>
                  <a:pt x="1240790" y="740140"/>
                </a:lnTo>
                <a:lnTo>
                  <a:pt x="1282065" y="726163"/>
                </a:lnTo>
                <a:lnTo>
                  <a:pt x="1322388" y="712503"/>
                </a:lnTo>
                <a:lnTo>
                  <a:pt x="1362393" y="700114"/>
                </a:lnTo>
                <a:lnTo>
                  <a:pt x="1382395" y="695032"/>
                </a:lnTo>
                <a:lnTo>
                  <a:pt x="1401445" y="689632"/>
                </a:lnTo>
                <a:lnTo>
                  <a:pt x="1421130" y="684231"/>
                </a:lnTo>
                <a:lnTo>
                  <a:pt x="1439863" y="679466"/>
                </a:lnTo>
                <a:lnTo>
                  <a:pt x="1459230" y="675019"/>
                </a:lnTo>
                <a:lnTo>
                  <a:pt x="1477645" y="670889"/>
                </a:lnTo>
                <a:lnTo>
                  <a:pt x="1496060" y="667077"/>
                </a:lnTo>
                <a:lnTo>
                  <a:pt x="1514475" y="663583"/>
                </a:lnTo>
                <a:lnTo>
                  <a:pt x="1532255" y="660407"/>
                </a:lnTo>
                <a:lnTo>
                  <a:pt x="1550035" y="657548"/>
                </a:lnTo>
                <a:lnTo>
                  <a:pt x="1567180" y="655006"/>
                </a:lnTo>
                <a:lnTo>
                  <a:pt x="1584643" y="653100"/>
                </a:lnTo>
                <a:lnTo>
                  <a:pt x="1601470" y="651194"/>
                </a:lnTo>
                <a:lnTo>
                  <a:pt x="1617663" y="649606"/>
                </a:lnTo>
                <a:lnTo>
                  <a:pt x="1633855" y="648653"/>
                </a:lnTo>
                <a:lnTo>
                  <a:pt x="1649413" y="648018"/>
                </a:lnTo>
                <a:lnTo>
                  <a:pt x="1665288" y="647700"/>
                </a:lnTo>
                <a:lnTo>
                  <a:pt x="1680211" y="647700"/>
                </a:lnTo>
                <a:lnTo>
                  <a:pt x="1694815" y="648018"/>
                </a:lnTo>
                <a:lnTo>
                  <a:pt x="1709103" y="648653"/>
                </a:lnTo>
                <a:lnTo>
                  <a:pt x="1719853" y="649848"/>
                </a:lnTo>
                <a:lnTo>
                  <a:pt x="1718475" y="648653"/>
                </a:lnTo>
                <a:lnTo>
                  <a:pt x="1704196" y="636270"/>
                </a:lnTo>
                <a:lnTo>
                  <a:pt x="1689600" y="624840"/>
                </a:lnTo>
                <a:lnTo>
                  <a:pt x="1674687" y="613410"/>
                </a:lnTo>
                <a:lnTo>
                  <a:pt x="1659139" y="601980"/>
                </a:lnTo>
                <a:lnTo>
                  <a:pt x="1643908" y="591503"/>
                </a:lnTo>
                <a:lnTo>
                  <a:pt x="1628042" y="581025"/>
                </a:lnTo>
                <a:lnTo>
                  <a:pt x="1612177" y="570865"/>
                </a:lnTo>
                <a:lnTo>
                  <a:pt x="1595994" y="561340"/>
                </a:lnTo>
                <a:lnTo>
                  <a:pt x="1579494" y="552133"/>
                </a:lnTo>
                <a:lnTo>
                  <a:pt x="1562360" y="543243"/>
                </a:lnTo>
                <a:lnTo>
                  <a:pt x="1545543" y="534988"/>
                </a:lnTo>
                <a:lnTo>
                  <a:pt x="1528408" y="526733"/>
                </a:lnTo>
                <a:lnTo>
                  <a:pt x="1510639" y="519113"/>
                </a:lnTo>
                <a:lnTo>
                  <a:pt x="1492869" y="511810"/>
                </a:lnTo>
                <a:lnTo>
                  <a:pt x="1475418" y="504825"/>
                </a:lnTo>
                <a:lnTo>
                  <a:pt x="1456697" y="498793"/>
                </a:lnTo>
                <a:lnTo>
                  <a:pt x="1438927" y="492443"/>
                </a:lnTo>
                <a:lnTo>
                  <a:pt x="1420523" y="487045"/>
                </a:lnTo>
                <a:lnTo>
                  <a:pt x="1401485" y="482283"/>
                </a:lnTo>
                <a:lnTo>
                  <a:pt x="1382764" y="477520"/>
                </a:lnTo>
                <a:lnTo>
                  <a:pt x="1363408" y="473393"/>
                </a:lnTo>
                <a:lnTo>
                  <a:pt x="1344370" y="469583"/>
                </a:lnTo>
                <a:lnTo>
                  <a:pt x="1325014" y="466408"/>
                </a:lnTo>
                <a:lnTo>
                  <a:pt x="1305658" y="463868"/>
                </a:lnTo>
                <a:lnTo>
                  <a:pt x="1285985" y="461328"/>
                </a:lnTo>
                <a:lnTo>
                  <a:pt x="1265995" y="459423"/>
                </a:lnTo>
                <a:lnTo>
                  <a:pt x="1249064" y="458616"/>
                </a:lnTo>
                <a:close/>
                <a:moveTo>
                  <a:pt x="1092607" y="63500"/>
                </a:moveTo>
                <a:lnTo>
                  <a:pt x="1084677" y="63818"/>
                </a:lnTo>
                <a:lnTo>
                  <a:pt x="1076431" y="65088"/>
                </a:lnTo>
                <a:lnTo>
                  <a:pt x="1070087" y="66993"/>
                </a:lnTo>
                <a:lnTo>
                  <a:pt x="1063744" y="69215"/>
                </a:lnTo>
                <a:lnTo>
                  <a:pt x="1057400" y="71755"/>
                </a:lnTo>
                <a:lnTo>
                  <a:pt x="1051374" y="75247"/>
                </a:lnTo>
                <a:lnTo>
                  <a:pt x="1045347" y="79693"/>
                </a:lnTo>
                <a:lnTo>
                  <a:pt x="1039638" y="84137"/>
                </a:lnTo>
                <a:lnTo>
                  <a:pt x="1033929" y="89218"/>
                </a:lnTo>
                <a:lnTo>
                  <a:pt x="1028537" y="94932"/>
                </a:lnTo>
                <a:lnTo>
                  <a:pt x="1022828" y="100965"/>
                </a:lnTo>
                <a:lnTo>
                  <a:pt x="1017753" y="107950"/>
                </a:lnTo>
                <a:lnTo>
                  <a:pt x="1012361" y="115252"/>
                </a:lnTo>
                <a:lnTo>
                  <a:pt x="1007286" y="123508"/>
                </a:lnTo>
                <a:lnTo>
                  <a:pt x="1002528" y="131763"/>
                </a:lnTo>
                <a:lnTo>
                  <a:pt x="997771" y="140652"/>
                </a:lnTo>
                <a:lnTo>
                  <a:pt x="993013" y="150178"/>
                </a:lnTo>
                <a:lnTo>
                  <a:pt x="988572" y="160020"/>
                </a:lnTo>
                <a:lnTo>
                  <a:pt x="984449" y="170815"/>
                </a:lnTo>
                <a:lnTo>
                  <a:pt x="980009" y="181293"/>
                </a:lnTo>
                <a:lnTo>
                  <a:pt x="975885" y="193040"/>
                </a:lnTo>
                <a:lnTo>
                  <a:pt x="972079" y="204788"/>
                </a:lnTo>
                <a:lnTo>
                  <a:pt x="968590" y="217170"/>
                </a:lnTo>
                <a:lnTo>
                  <a:pt x="964784" y="230188"/>
                </a:lnTo>
                <a:lnTo>
                  <a:pt x="961612" y="243840"/>
                </a:lnTo>
                <a:lnTo>
                  <a:pt x="958123" y="257493"/>
                </a:lnTo>
                <a:lnTo>
                  <a:pt x="955269" y="271780"/>
                </a:lnTo>
                <a:lnTo>
                  <a:pt x="952414" y="286385"/>
                </a:lnTo>
                <a:lnTo>
                  <a:pt x="949877" y="301307"/>
                </a:lnTo>
                <a:lnTo>
                  <a:pt x="947022" y="317183"/>
                </a:lnTo>
                <a:lnTo>
                  <a:pt x="944802" y="333375"/>
                </a:lnTo>
                <a:lnTo>
                  <a:pt x="942987" y="349121"/>
                </a:lnTo>
                <a:lnTo>
                  <a:pt x="951519" y="346716"/>
                </a:lnTo>
                <a:lnTo>
                  <a:pt x="973415" y="340365"/>
                </a:lnTo>
                <a:lnTo>
                  <a:pt x="995629" y="334967"/>
                </a:lnTo>
                <a:lnTo>
                  <a:pt x="1018160" y="330203"/>
                </a:lnTo>
                <a:lnTo>
                  <a:pt x="1041326" y="325758"/>
                </a:lnTo>
                <a:lnTo>
                  <a:pt x="1063857" y="321947"/>
                </a:lnTo>
                <a:lnTo>
                  <a:pt x="1087340" y="318454"/>
                </a:lnTo>
                <a:lnTo>
                  <a:pt x="1110823" y="315913"/>
                </a:lnTo>
                <a:lnTo>
                  <a:pt x="1134306" y="314008"/>
                </a:lnTo>
                <a:lnTo>
                  <a:pt x="1158106" y="312420"/>
                </a:lnTo>
                <a:lnTo>
                  <a:pt x="1181906" y="311785"/>
                </a:lnTo>
                <a:lnTo>
                  <a:pt x="1205707" y="311150"/>
                </a:lnTo>
                <a:lnTo>
                  <a:pt x="1229824" y="311785"/>
                </a:lnTo>
                <a:lnTo>
                  <a:pt x="1253624" y="312420"/>
                </a:lnTo>
                <a:lnTo>
                  <a:pt x="1277107" y="314008"/>
                </a:lnTo>
                <a:lnTo>
                  <a:pt x="1300590" y="315913"/>
                </a:lnTo>
                <a:lnTo>
                  <a:pt x="1324073" y="318454"/>
                </a:lnTo>
                <a:lnTo>
                  <a:pt x="1345556" y="321650"/>
                </a:lnTo>
                <a:lnTo>
                  <a:pt x="1344129" y="319088"/>
                </a:lnTo>
                <a:lnTo>
                  <a:pt x="1333345" y="299720"/>
                </a:lnTo>
                <a:lnTo>
                  <a:pt x="1322561" y="281305"/>
                </a:lnTo>
                <a:lnTo>
                  <a:pt x="1311777" y="263208"/>
                </a:lnTo>
                <a:lnTo>
                  <a:pt x="1300993" y="246380"/>
                </a:lnTo>
                <a:lnTo>
                  <a:pt x="1290209" y="229870"/>
                </a:lnTo>
                <a:lnTo>
                  <a:pt x="1279425" y="213995"/>
                </a:lnTo>
                <a:lnTo>
                  <a:pt x="1268958" y="199073"/>
                </a:lnTo>
                <a:lnTo>
                  <a:pt x="1258174" y="185420"/>
                </a:lnTo>
                <a:lnTo>
                  <a:pt x="1247707" y="171450"/>
                </a:lnTo>
                <a:lnTo>
                  <a:pt x="1236923" y="158750"/>
                </a:lnTo>
                <a:lnTo>
                  <a:pt x="1226456" y="146685"/>
                </a:lnTo>
                <a:lnTo>
                  <a:pt x="1216306" y="135573"/>
                </a:lnTo>
                <a:lnTo>
                  <a:pt x="1205839" y="125413"/>
                </a:lnTo>
                <a:lnTo>
                  <a:pt x="1195373" y="115570"/>
                </a:lnTo>
                <a:lnTo>
                  <a:pt x="1185540" y="106998"/>
                </a:lnTo>
                <a:lnTo>
                  <a:pt x="1175390" y="98743"/>
                </a:lnTo>
                <a:lnTo>
                  <a:pt x="1165558" y="91440"/>
                </a:lnTo>
                <a:lnTo>
                  <a:pt x="1156042" y="85090"/>
                </a:lnTo>
                <a:lnTo>
                  <a:pt x="1146210" y="79058"/>
                </a:lnTo>
                <a:lnTo>
                  <a:pt x="1137012" y="74613"/>
                </a:lnTo>
                <a:lnTo>
                  <a:pt x="1127814" y="70802"/>
                </a:lnTo>
                <a:lnTo>
                  <a:pt x="1118615" y="67628"/>
                </a:lnTo>
                <a:lnTo>
                  <a:pt x="1109734" y="65405"/>
                </a:lnTo>
                <a:lnTo>
                  <a:pt x="1101171" y="63818"/>
                </a:lnTo>
                <a:lnTo>
                  <a:pt x="1092607" y="63500"/>
                </a:lnTo>
                <a:close/>
                <a:moveTo>
                  <a:pt x="1090069" y="0"/>
                </a:moveTo>
                <a:lnTo>
                  <a:pt x="1096730" y="0"/>
                </a:lnTo>
                <a:lnTo>
                  <a:pt x="1103708" y="318"/>
                </a:lnTo>
                <a:lnTo>
                  <a:pt x="1110369" y="1270"/>
                </a:lnTo>
                <a:lnTo>
                  <a:pt x="1117030" y="1905"/>
                </a:lnTo>
                <a:lnTo>
                  <a:pt x="1124007" y="3175"/>
                </a:lnTo>
                <a:lnTo>
                  <a:pt x="1130985" y="4763"/>
                </a:lnTo>
                <a:lnTo>
                  <a:pt x="1137646" y="6668"/>
                </a:lnTo>
                <a:lnTo>
                  <a:pt x="1144307" y="8573"/>
                </a:lnTo>
                <a:lnTo>
                  <a:pt x="1151285" y="11113"/>
                </a:lnTo>
                <a:lnTo>
                  <a:pt x="1157945" y="13970"/>
                </a:lnTo>
                <a:lnTo>
                  <a:pt x="1164923" y="16510"/>
                </a:lnTo>
                <a:lnTo>
                  <a:pt x="1171584" y="20003"/>
                </a:lnTo>
                <a:lnTo>
                  <a:pt x="1178245" y="23495"/>
                </a:lnTo>
                <a:lnTo>
                  <a:pt x="1185223" y="27305"/>
                </a:lnTo>
                <a:lnTo>
                  <a:pt x="1192201" y="31115"/>
                </a:lnTo>
                <a:lnTo>
                  <a:pt x="1198544" y="35878"/>
                </a:lnTo>
                <a:lnTo>
                  <a:pt x="1211866" y="45085"/>
                </a:lnTo>
                <a:lnTo>
                  <a:pt x="1225504" y="55880"/>
                </a:lnTo>
                <a:lnTo>
                  <a:pt x="1238826" y="66993"/>
                </a:lnTo>
                <a:lnTo>
                  <a:pt x="1252465" y="79693"/>
                </a:lnTo>
                <a:lnTo>
                  <a:pt x="1265469" y="93028"/>
                </a:lnTo>
                <a:lnTo>
                  <a:pt x="1278473" y="107315"/>
                </a:lnTo>
                <a:lnTo>
                  <a:pt x="1291795" y="122555"/>
                </a:lnTo>
                <a:lnTo>
                  <a:pt x="1304482" y="138748"/>
                </a:lnTo>
                <a:lnTo>
                  <a:pt x="1317486" y="155575"/>
                </a:lnTo>
                <a:lnTo>
                  <a:pt x="1330490" y="173355"/>
                </a:lnTo>
                <a:lnTo>
                  <a:pt x="1343177" y="191770"/>
                </a:lnTo>
                <a:lnTo>
                  <a:pt x="1355865" y="211455"/>
                </a:lnTo>
                <a:lnTo>
                  <a:pt x="1368235" y="231458"/>
                </a:lnTo>
                <a:lnTo>
                  <a:pt x="1380604" y="252095"/>
                </a:lnTo>
                <a:lnTo>
                  <a:pt x="1392974" y="273685"/>
                </a:lnTo>
                <a:lnTo>
                  <a:pt x="1405027" y="295910"/>
                </a:lnTo>
                <a:lnTo>
                  <a:pt x="1417080" y="318770"/>
                </a:lnTo>
                <a:lnTo>
                  <a:pt x="1426613" y="337599"/>
                </a:lnTo>
                <a:lnTo>
                  <a:pt x="1437997" y="340365"/>
                </a:lnTo>
                <a:lnTo>
                  <a:pt x="1460211" y="346716"/>
                </a:lnTo>
                <a:lnTo>
                  <a:pt x="1482107" y="353067"/>
                </a:lnTo>
                <a:lnTo>
                  <a:pt x="1503686" y="360053"/>
                </a:lnTo>
                <a:lnTo>
                  <a:pt x="1525265" y="367675"/>
                </a:lnTo>
                <a:lnTo>
                  <a:pt x="1546527" y="375931"/>
                </a:lnTo>
                <a:lnTo>
                  <a:pt x="1567471" y="384188"/>
                </a:lnTo>
                <a:lnTo>
                  <a:pt x="1588098" y="393397"/>
                </a:lnTo>
                <a:lnTo>
                  <a:pt x="1608725" y="402606"/>
                </a:lnTo>
                <a:lnTo>
                  <a:pt x="1629035" y="413085"/>
                </a:lnTo>
                <a:lnTo>
                  <a:pt x="1649027" y="423564"/>
                </a:lnTo>
                <a:lnTo>
                  <a:pt x="1668385" y="434361"/>
                </a:lnTo>
                <a:lnTo>
                  <a:pt x="1687742" y="445793"/>
                </a:lnTo>
                <a:lnTo>
                  <a:pt x="1706465" y="457543"/>
                </a:lnTo>
                <a:lnTo>
                  <a:pt x="1725505" y="469927"/>
                </a:lnTo>
                <a:lnTo>
                  <a:pt x="1743911" y="482629"/>
                </a:lnTo>
                <a:lnTo>
                  <a:pt x="1754618" y="490712"/>
                </a:lnTo>
                <a:lnTo>
                  <a:pt x="1765300" y="488007"/>
                </a:lnTo>
                <a:lnTo>
                  <a:pt x="1790383" y="481655"/>
                </a:lnTo>
                <a:lnTo>
                  <a:pt x="1815148" y="475939"/>
                </a:lnTo>
                <a:lnTo>
                  <a:pt x="1839278" y="470858"/>
                </a:lnTo>
                <a:lnTo>
                  <a:pt x="1863090" y="466412"/>
                </a:lnTo>
                <a:lnTo>
                  <a:pt x="1886585" y="461965"/>
                </a:lnTo>
                <a:lnTo>
                  <a:pt x="1909128" y="458790"/>
                </a:lnTo>
                <a:lnTo>
                  <a:pt x="1931353" y="455931"/>
                </a:lnTo>
                <a:lnTo>
                  <a:pt x="1953260" y="453708"/>
                </a:lnTo>
                <a:lnTo>
                  <a:pt x="1974533" y="452120"/>
                </a:lnTo>
                <a:lnTo>
                  <a:pt x="1995170" y="450850"/>
                </a:lnTo>
                <a:lnTo>
                  <a:pt x="2015173" y="450850"/>
                </a:lnTo>
                <a:lnTo>
                  <a:pt x="2034858" y="450850"/>
                </a:lnTo>
                <a:lnTo>
                  <a:pt x="2053591" y="452120"/>
                </a:lnTo>
                <a:lnTo>
                  <a:pt x="2071688" y="453708"/>
                </a:lnTo>
                <a:lnTo>
                  <a:pt x="2089468" y="455931"/>
                </a:lnTo>
                <a:lnTo>
                  <a:pt x="2105978" y="459107"/>
                </a:lnTo>
                <a:lnTo>
                  <a:pt x="2122171" y="462918"/>
                </a:lnTo>
                <a:lnTo>
                  <a:pt x="2129791" y="465141"/>
                </a:lnTo>
                <a:lnTo>
                  <a:pt x="2130938" y="465476"/>
                </a:lnTo>
                <a:lnTo>
                  <a:pt x="2133652" y="462956"/>
                </a:lnTo>
                <a:lnTo>
                  <a:pt x="2138421" y="459141"/>
                </a:lnTo>
                <a:lnTo>
                  <a:pt x="2142871" y="455008"/>
                </a:lnTo>
                <a:lnTo>
                  <a:pt x="2147958" y="451829"/>
                </a:lnTo>
                <a:lnTo>
                  <a:pt x="2153044" y="448332"/>
                </a:lnTo>
                <a:lnTo>
                  <a:pt x="2158448" y="445153"/>
                </a:lnTo>
                <a:lnTo>
                  <a:pt x="2163853" y="442610"/>
                </a:lnTo>
                <a:lnTo>
                  <a:pt x="2169575" y="439749"/>
                </a:lnTo>
                <a:lnTo>
                  <a:pt x="2174979" y="437524"/>
                </a:lnTo>
                <a:lnTo>
                  <a:pt x="2181019" y="435616"/>
                </a:lnTo>
                <a:lnTo>
                  <a:pt x="2186741" y="434027"/>
                </a:lnTo>
                <a:lnTo>
                  <a:pt x="2193099" y="432437"/>
                </a:lnTo>
                <a:lnTo>
                  <a:pt x="2199140" y="431166"/>
                </a:lnTo>
                <a:lnTo>
                  <a:pt x="2205815" y="430530"/>
                </a:lnTo>
                <a:lnTo>
                  <a:pt x="2211856" y="430212"/>
                </a:lnTo>
                <a:lnTo>
                  <a:pt x="2218531" y="430212"/>
                </a:lnTo>
                <a:lnTo>
                  <a:pt x="2224890" y="430212"/>
                </a:lnTo>
                <a:lnTo>
                  <a:pt x="2231565" y="430530"/>
                </a:lnTo>
                <a:lnTo>
                  <a:pt x="2237606" y="431166"/>
                </a:lnTo>
                <a:lnTo>
                  <a:pt x="2243646" y="432437"/>
                </a:lnTo>
                <a:lnTo>
                  <a:pt x="2250004" y="434027"/>
                </a:lnTo>
                <a:lnTo>
                  <a:pt x="2256044" y="435616"/>
                </a:lnTo>
                <a:lnTo>
                  <a:pt x="2261766" y="437524"/>
                </a:lnTo>
                <a:lnTo>
                  <a:pt x="2267806" y="439749"/>
                </a:lnTo>
                <a:lnTo>
                  <a:pt x="2273528" y="442610"/>
                </a:lnTo>
                <a:lnTo>
                  <a:pt x="2278933" y="445153"/>
                </a:lnTo>
                <a:lnTo>
                  <a:pt x="2283701" y="448332"/>
                </a:lnTo>
                <a:lnTo>
                  <a:pt x="2289105" y="451829"/>
                </a:lnTo>
                <a:lnTo>
                  <a:pt x="2294192" y="455008"/>
                </a:lnTo>
                <a:lnTo>
                  <a:pt x="2298960" y="459141"/>
                </a:lnTo>
                <a:lnTo>
                  <a:pt x="2303411" y="462956"/>
                </a:lnTo>
                <a:lnTo>
                  <a:pt x="2307544" y="467089"/>
                </a:lnTo>
                <a:lnTo>
                  <a:pt x="2311994" y="471221"/>
                </a:lnTo>
                <a:lnTo>
                  <a:pt x="2315809" y="475990"/>
                </a:lnTo>
                <a:lnTo>
                  <a:pt x="2319624" y="480440"/>
                </a:lnTo>
                <a:lnTo>
                  <a:pt x="2323121" y="485527"/>
                </a:lnTo>
                <a:lnTo>
                  <a:pt x="2326618" y="490931"/>
                </a:lnTo>
                <a:lnTo>
                  <a:pt x="2329479" y="496017"/>
                </a:lnTo>
                <a:lnTo>
                  <a:pt x="2332340" y="501422"/>
                </a:lnTo>
                <a:lnTo>
                  <a:pt x="2334883" y="507144"/>
                </a:lnTo>
                <a:lnTo>
                  <a:pt x="2336790" y="512866"/>
                </a:lnTo>
                <a:lnTo>
                  <a:pt x="2339334" y="518588"/>
                </a:lnTo>
                <a:lnTo>
                  <a:pt x="2340923" y="524946"/>
                </a:lnTo>
                <a:lnTo>
                  <a:pt x="2342195" y="530987"/>
                </a:lnTo>
                <a:lnTo>
                  <a:pt x="2343466" y="537027"/>
                </a:lnTo>
                <a:lnTo>
                  <a:pt x="2344102" y="543385"/>
                </a:lnTo>
                <a:lnTo>
                  <a:pt x="2344738" y="549743"/>
                </a:lnTo>
                <a:lnTo>
                  <a:pt x="2344738" y="556419"/>
                </a:lnTo>
                <a:lnTo>
                  <a:pt x="2344738" y="562777"/>
                </a:lnTo>
                <a:lnTo>
                  <a:pt x="2344102" y="569135"/>
                </a:lnTo>
                <a:lnTo>
                  <a:pt x="2343466" y="575493"/>
                </a:lnTo>
                <a:lnTo>
                  <a:pt x="2342195" y="581851"/>
                </a:lnTo>
                <a:lnTo>
                  <a:pt x="2340923" y="587891"/>
                </a:lnTo>
                <a:lnTo>
                  <a:pt x="2339334" y="593613"/>
                </a:lnTo>
                <a:lnTo>
                  <a:pt x="2336790" y="599971"/>
                </a:lnTo>
                <a:lnTo>
                  <a:pt x="2334883" y="605375"/>
                </a:lnTo>
                <a:lnTo>
                  <a:pt x="2332340" y="611097"/>
                </a:lnTo>
                <a:lnTo>
                  <a:pt x="2329479" y="616502"/>
                </a:lnTo>
                <a:lnTo>
                  <a:pt x="2326618" y="621906"/>
                </a:lnTo>
                <a:lnTo>
                  <a:pt x="2323121" y="626675"/>
                </a:lnTo>
                <a:lnTo>
                  <a:pt x="2319624" y="631761"/>
                </a:lnTo>
                <a:lnTo>
                  <a:pt x="2315809" y="636529"/>
                </a:lnTo>
                <a:lnTo>
                  <a:pt x="2311994" y="640980"/>
                </a:lnTo>
                <a:lnTo>
                  <a:pt x="2307544" y="645749"/>
                </a:lnTo>
                <a:lnTo>
                  <a:pt x="2303411" y="649881"/>
                </a:lnTo>
                <a:lnTo>
                  <a:pt x="2298960" y="653696"/>
                </a:lnTo>
                <a:lnTo>
                  <a:pt x="2294192" y="657511"/>
                </a:lnTo>
                <a:lnTo>
                  <a:pt x="2289105" y="661008"/>
                </a:lnTo>
                <a:lnTo>
                  <a:pt x="2283701" y="664187"/>
                </a:lnTo>
                <a:lnTo>
                  <a:pt x="2278933" y="667048"/>
                </a:lnTo>
                <a:lnTo>
                  <a:pt x="2273528" y="669909"/>
                </a:lnTo>
                <a:lnTo>
                  <a:pt x="2267806" y="672452"/>
                </a:lnTo>
                <a:lnTo>
                  <a:pt x="2261766" y="674995"/>
                </a:lnTo>
                <a:lnTo>
                  <a:pt x="2256044" y="676903"/>
                </a:lnTo>
                <a:lnTo>
                  <a:pt x="2250004" y="678174"/>
                </a:lnTo>
                <a:lnTo>
                  <a:pt x="2247042" y="678915"/>
                </a:lnTo>
                <a:lnTo>
                  <a:pt x="2244725" y="687131"/>
                </a:lnTo>
                <a:lnTo>
                  <a:pt x="2240598" y="699199"/>
                </a:lnTo>
                <a:lnTo>
                  <a:pt x="2235835" y="711902"/>
                </a:lnTo>
                <a:lnTo>
                  <a:pt x="2230438" y="724605"/>
                </a:lnTo>
                <a:lnTo>
                  <a:pt x="2224405" y="737626"/>
                </a:lnTo>
                <a:lnTo>
                  <a:pt x="2217738" y="750647"/>
                </a:lnTo>
                <a:lnTo>
                  <a:pt x="2210753" y="763985"/>
                </a:lnTo>
                <a:lnTo>
                  <a:pt x="2203133" y="777324"/>
                </a:lnTo>
                <a:lnTo>
                  <a:pt x="2194878" y="790662"/>
                </a:lnTo>
                <a:lnTo>
                  <a:pt x="2185988" y="804318"/>
                </a:lnTo>
                <a:lnTo>
                  <a:pt x="2176781" y="817974"/>
                </a:lnTo>
                <a:lnTo>
                  <a:pt x="2166621" y="831948"/>
                </a:lnTo>
                <a:lnTo>
                  <a:pt x="2156778" y="845604"/>
                </a:lnTo>
                <a:lnTo>
                  <a:pt x="2145665" y="859577"/>
                </a:lnTo>
                <a:lnTo>
                  <a:pt x="2134235" y="873868"/>
                </a:lnTo>
                <a:lnTo>
                  <a:pt x="2122488" y="887524"/>
                </a:lnTo>
                <a:lnTo>
                  <a:pt x="2110105" y="901815"/>
                </a:lnTo>
                <a:lnTo>
                  <a:pt x="2097405" y="916107"/>
                </a:lnTo>
                <a:lnTo>
                  <a:pt x="2084388" y="930715"/>
                </a:lnTo>
                <a:lnTo>
                  <a:pt x="2082612" y="932575"/>
                </a:lnTo>
                <a:lnTo>
                  <a:pt x="2086318" y="943083"/>
                </a:lnTo>
                <a:lnTo>
                  <a:pt x="2093299" y="964677"/>
                </a:lnTo>
                <a:lnTo>
                  <a:pt x="2099963" y="986588"/>
                </a:lnTo>
                <a:lnTo>
                  <a:pt x="2105993" y="1008817"/>
                </a:lnTo>
                <a:lnTo>
                  <a:pt x="2111388" y="1031045"/>
                </a:lnTo>
                <a:lnTo>
                  <a:pt x="2116465" y="1053909"/>
                </a:lnTo>
                <a:lnTo>
                  <a:pt x="2120591" y="1076456"/>
                </a:lnTo>
                <a:lnTo>
                  <a:pt x="2124399" y="1099637"/>
                </a:lnTo>
                <a:lnTo>
                  <a:pt x="2127889" y="1123136"/>
                </a:lnTo>
                <a:lnTo>
                  <a:pt x="2130745" y="1146000"/>
                </a:lnTo>
                <a:lnTo>
                  <a:pt x="2132649" y="1169817"/>
                </a:lnTo>
                <a:lnTo>
                  <a:pt x="2133919" y="1193316"/>
                </a:lnTo>
                <a:lnTo>
                  <a:pt x="2134871" y="1217132"/>
                </a:lnTo>
                <a:lnTo>
                  <a:pt x="2135188" y="1241584"/>
                </a:lnTo>
                <a:lnTo>
                  <a:pt x="2134871" y="1265400"/>
                </a:lnTo>
                <a:lnTo>
                  <a:pt x="2133919" y="1289217"/>
                </a:lnTo>
                <a:lnTo>
                  <a:pt x="2132649" y="1313034"/>
                </a:lnTo>
                <a:lnTo>
                  <a:pt x="2130745" y="1336533"/>
                </a:lnTo>
                <a:lnTo>
                  <a:pt x="2127889" y="1359714"/>
                </a:lnTo>
                <a:lnTo>
                  <a:pt x="2124399" y="1382896"/>
                </a:lnTo>
                <a:lnTo>
                  <a:pt x="2120591" y="1406077"/>
                </a:lnTo>
                <a:lnTo>
                  <a:pt x="2116465" y="1428941"/>
                </a:lnTo>
                <a:lnTo>
                  <a:pt x="2111388" y="1451170"/>
                </a:lnTo>
                <a:lnTo>
                  <a:pt x="2105993" y="1474034"/>
                </a:lnTo>
                <a:lnTo>
                  <a:pt x="2099963" y="1495945"/>
                </a:lnTo>
                <a:lnTo>
                  <a:pt x="2093299" y="1517856"/>
                </a:lnTo>
                <a:lnTo>
                  <a:pt x="2086318" y="1539767"/>
                </a:lnTo>
                <a:lnTo>
                  <a:pt x="2078702" y="1561361"/>
                </a:lnTo>
                <a:lnTo>
                  <a:pt x="2070769" y="1582320"/>
                </a:lnTo>
                <a:lnTo>
                  <a:pt x="2062200" y="1603596"/>
                </a:lnTo>
                <a:lnTo>
                  <a:pt x="2052998" y="1624237"/>
                </a:lnTo>
                <a:lnTo>
                  <a:pt x="2043477" y="1644560"/>
                </a:lnTo>
                <a:lnTo>
                  <a:pt x="2033323" y="1664884"/>
                </a:lnTo>
                <a:lnTo>
                  <a:pt x="2023168" y="1684572"/>
                </a:lnTo>
                <a:lnTo>
                  <a:pt x="2016689" y="1696395"/>
                </a:lnTo>
                <a:lnTo>
                  <a:pt x="2018423" y="1698160"/>
                </a:lnTo>
                <a:lnTo>
                  <a:pt x="2036832" y="1716580"/>
                </a:lnTo>
                <a:lnTo>
                  <a:pt x="2054606" y="1735318"/>
                </a:lnTo>
                <a:lnTo>
                  <a:pt x="2071746" y="1753738"/>
                </a:lnTo>
                <a:lnTo>
                  <a:pt x="2088250" y="1772158"/>
                </a:lnTo>
                <a:lnTo>
                  <a:pt x="2103802" y="1790578"/>
                </a:lnTo>
                <a:lnTo>
                  <a:pt x="2119037" y="1808998"/>
                </a:lnTo>
                <a:lnTo>
                  <a:pt x="2133320" y="1827100"/>
                </a:lnTo>
                <a:lnTo>
                  <a:pt x="2146650" y="1845202"/>
                </a:lnTo>
                <a:lnTo>
                  <a:pt x="2159346" y="1862987"/>
                </a:lnTo>
                <a:lnTo>
                  <a:pt x="2171407" y="1880454"/>
                </a:lnTo>
                <a:lnTo>
                  <a:pt x="2182516" y="1898239"/>
                </a:lnTo>
                <a:lnTo>
                  <a:pt x="2192990" y="1915707"/>
                </a:lnTo>
                <a:lnTo>
                  <a:pt x="2202194" y="1932539"/>
                </a:lnTo>
                <a:lnTo>
                  <a:pt x="2210447" y="1949371"/>
                </a:lnTo>
                <a:lnTo>
                  <a:pt x="2218381" y="1965885"/>
                </a:lnTo>
                <a:lnTo>
                  <a:pt x="2224729" y="1982400"/>
                </a:lnTo>
                <a:lnTo>
                  <a:pt x="2230442" y="1998279"/>
                </a:lnTo>
                <a:lnTo>
                  <a:pt x="2235203" y="2014476"/>
                </a:lnTo>
                <a:lnTo>
                  <a:pt x="2237107" y="2022098"/>
                </a:lnTo>
                <a:lnTo>
                  <a:pt x="2238695" y="2029720"/>
                </a:lnTo>
                <a:lnTo>
                  <a:pt x="2240281" y="2037342"/>
                </a:lnTo>
                <a:lnTo>
                  <a:pt x="2241234" y="2044647"/>
                </a:lnTo>
                <a:lnTo>
                  <a:pt x="2242186" y="2052586"/>
                </a:lnTo>
                <a:lnTo>
                  <a:pt x="2242821" y="2059891"/>
                </a:lnTo>
                <a:lnTo>
                  <a:pt x="2243138" y="2067195"/>
                </a:lnTo>
                <a:lnTo>
                  <a:pt x="2243138" y="2074500"/>
                </a:lnTo>
                <a:lnTo>
                  <a:pt x="2243138" y="2081169"/>
                </a:lnTo>
                <a:lnTo>
                  <a:pt x="2242821" y="2088473"/>
                </a:lnTo>
                <a:lnTo>
                  <a:pt x="2242186" y="2095460"/>
                </a:lnTo>
                <a:lnTo>
                  <a:pt x="2240916" y="2102130"/>
                </a:lnTo>
                <a:lnTo>
                  <a:pt x="2239647" y="2108799"/>
                </a:lnTo>
                <a:lnTo>
                  <a:pt x="2237742" y="2115468"/>
                </a:lnTo>
                <a:lnTo>
                  <a:pt x="2235838" y="2122138"/>
                </a:lnTo>
                <a:lnTo>
                  <a:pt x="2233934" y="2128489"/>
                </a:lnTo>
                <a:lnTo>
                  <a:pt x="2231395" y="2134841"/>
                </a:lnTo>
                <a:lnTo>
                  <a:pt x="2228538" y="2141193"/>
                </a:lnTo>
                <a:lnTo>
                  <a:pt x="2225681" y="2147545"/>
                </a:lnTo>
                <a:lnTo>
                  <a:pt x="2222190" y="2153261"/>
                </a:lnTo>
                <a:lnTo>
                  <a:pt x="2216477" y="2162471"/>
                </a:lnTo>
                <a:lnTo>
                  <a:pt x="2209812" y="2170728"/>
                </a:lnTo>
                <a:lnTo>
                  <a:pt x="2202512" y="2178986"/>
                </a:lnTo>
                <a:lnTo>
                  <a:pt x="2194894" y="2186608"/>
                </a:lnTo>
                <a:lnTo>
                  <a:pt x="2186325" y="2193595"/>
                </a:lnTo>
                <a:lnTo>
                  <a:pt x="2177438" y="2199946"/>
                </a:lnTo>
                <a:lnTo>
                  <a:pt x="2168233" y="2206298"/>
                </a:lnTo>
                <a:lnTo>
                  <a:pt x="2158394" y="2211697"/>
                </a:lnTo>
                <a:lnTo>
                  <a:pt x="2147920" y="2216461"/>
                </a:lnTo>
                <a:lnTo>
                  <a:pt x="2137129" y="2221225"/>
                </a:lnTo>
                <a:lnTo>
                  <a:pt x="2125703" y="2225036"/>
                </a:lnTo>
                <a:lnTo>
                  <a:pt x="2113641" y="2228529"/>
                </a:lnTo>
                <a:lnTo>
                  <a:pt x="2100946" y="2231705"/>
                </a:lnTo>
                <a:lnTo>
                  <a:pt x="2088250" y="2234246"/>
                </a:lnTo>
                <a:lnTo>
                  <a:pt x="2074919" y="2236151"/>
                </a:lnTo>
                <a:lnTo>
                  <a:pt x="2061272" y="2237739"/>
                </a:lnTo>
                <a:lnTo>
                  <a:pt x="2047306" y="2239327"/>
                </a:lnTo>
                <a:lnTo>
                  <a:pt x="2032706" y="2239962"/>
                </a:lnTo>
                <a:lnTo>
                  <a:pt x="2017471" y="2239962"/>
                </a:lnTo>
                <a:lnTo>
                  <a:pt x="2001919" y="2239962"/>
                </a:lnTo>
                <a:lnTo>
                  <a:pt x="1986049" y="2239645"/>
                </a:lnTo>
                <a:lnTo>
                  <a:pt x="1970180" y="2238374"/>
                </a:lnTo>
                <a:lnTo>
                  <a:pt x="1953675" y="2237421"/>
                </a:lnTo>
                <a:lnTo>
                  <a:pt x="1937171" y="2235516"/>
                </a:lnTo>
                <a:lnTo>
                  <a:pt x="1919714" y="2233610"/>
                </a:lnTo>
                <a:lnTo>
                  <a:pt x="1901940" y="2230752"/>
                </a:lnTo>
                <a:lnTo>
                  <a:pt x="1884483" y="2228211"/>
                </a:lnTo>
                <a:lnTo>
                  <a:pt x="1866392" y="2224718"/>
                </a:lnTo>
                <a:lnTo>
                  <a:pt x="1847983" y="2221225"/>
                </a:lnTo>
                <a:lnTo>
                  <a:pt x="1828940" y="2217096"/>
                </a:lnTo>
                <a:lnTo>
                  <a:pt x="1810213" y="2212650"/>
                </a:lnTo>
                <a:lnTo>
                  <a:pt x="1791170" y="2208204"/>
                </a:lnTo>
                <a:lnTo>
                  <a:pt x="1771491" y="2203122"/>
                </a:lnTo>
                <a:lnTo>
                  <a:pt x="1751813" y="2197723"/>
                </a:lnTo>
                <a:lnTo>
                  <a:pt x="1732135" y="2192007"/>
                </a:lnTo>
                <a:lnTo>
                  <a:pt x="1711822" y="2185973"/>
                </a:lnTo>
                <a:lnTo>
                  <a:pt x="1691508" y="2179303"/>
                </a:lnTo>
                <a:lnTo>
                  <a:pt x="1671195" y="2172634"/>
                </a:lnTo>
                <a:lnTo>
                  <a:pt x="1650882" y="2165965"/>
                </a:lnTo>
                <a:lnTo>
                  <a:pt x="1629617" y="2158660"/>
                </a:lnTo>
                <a:lnTo>
                  <a:pt x="1587721" y="2143098"/>
                </a:lnTo>
                <a:lnTo>
                  <a:pt x="1545507" y="2126584"/>
                </a:lnTo>
                <a:lnTo>
                  <a:pt x="1521352" y="2116558"/>
                </a:lnTo>
                <a:lnTo>
                  <a:pt x="1503686" y="2122797"/>
                </a:lnTo>
                <a:lnTo>
                  <a:pt x="1482107" y="2129783"/>
                </a:lnTo>
                <a:lnTo>
                  <a:pt x="1460211" y="2136134"/>
                </a:lnTo>
                <a:lnTo>
                  <a:pt x="1437997" y="2142485"/>
                </a:lnTo>
                <a:lnTo>
                  <a:pt x="1415784" y="2147884"/>
                </a:lnTo>
                <a:lnTo>
                  <a:pt x="1393253" y="2152647"/>
                </a:lnTo>
                <a:lnTo>
                  <a:pt x="1370087" y="2157093"/>
                </a:lnTo>
                <a:lnTo>
                  <a:pt x="1347556" y="2160903"/>
                </a:lnTo>
                <a:lnTo>
                  <a:pt x="1324073" y="2164079"/>
                </a:lnTo>
                <a:lnTo>
                  <a:pt x="1300590" y="2166619"/>
                </a:lnTo>
                <a:lnTo>
                  <a:pt x="1277107" y="2168842"/>
                </a:lnTo>
                <a:lnTo>
                  <a:pt x="1253624" y="2170430"/>
                </a:lnTo>
                <a:lnTo>
                  <a:pt x="1235048" y="2171174"/>
                </a:lnTo>
                <a:lnTo>
                  <a:pt x="1225595" y="2188845"/>
                </a:lnTo>
                <a:lnTo>
                  <a:pt x="1213536" y="2210752"/>
                </a:lnTo>
                <a:lnTo>
                  <a:pt x="1201160" y="2232342"/>
                </a:lnTo>
                <a:lnTo>
                  <a:pt x="1189101" y="2252980"/>
                </a:lnTo>
                <a:lnTo>
                  <a:pt x="1176408" y="2273617"/>
                </a:lnTo>
                <a:lnTo>
                  <a:pt x="1163714" y="2292667"/>
                </a:lnTo>
                <a:lnTo>
                  <a:pt x="1151020" y="2311082"/>
                </a:lnTo>
                <a:lnTo>
                  <a:pt x="1138327" y="2328862"/>
                </a:lnTo>
                <a:lnTo>
                  <a:pt x="1125316" y="2346007"/>
                </a:lnTo>
                <a:lnTo>
                  <a:pt x="1112305" y="2362200"/>
                </a:lnTo>
                <a:lnTo>
                  <a:pt x="1098977" y="2377122"/>
                </a:lnTo>
                <a:lnTo>
                  <a:pt x="1085966" y="2391410"/>
                </a:lnTo>
                <a:lnTo>
                  <a:pt x="1072638" y="2404745"/>
                </a:lnTo>
                <a:lnTo>
                  <a:pt x="1059627" y="2417445"/>
                </a:lnTo>
                <a:lnTo>
                  <a:pt x="1045981" y="2429192"/>
                </a:lnTo>
                <a:lnTo>
                  <a:pt x="1032653" y="2439352"/>
                </a:lnTo>
                <a:lnTo>
                  <a:pt x="1019325" y="2449195"/>
                </a:lnTo>
                <a:lnTo>
                  <a:pt x="1012343" y="2453322"/>
                </a:lnTo>
                <a:lnTo>
                  <a:pt x="1005679" y="2457450"/>
                </a:lnTo>
                <a:lnTo>
                  <a:pt x="998698" y="2460942"/>
                </a:lnTo>
                <a:lnTo>
                  <a:pt x="992034" y="2464752"/>
                </a:lnTo>
                <a:lnTo>
                  <a:pt x="985370" y="2467927"/>
                </a:lnTo>
                <a:lnTo>
                  <a:pt x="978388" y="2471102"/>
                </a:lnTo>
                <a:lnTo>
                  <a:pt x="971407" y="2473642"/>
                </a:lnTo>
                <a:lnTo>
                  <a:pt x="965060" y="2475865"/>
                </a:lnTo>
                <a:lnTo>
                  <a:pt x="958078" y="2477770"/>
                </a:lnTo>
                <a:lnTo>
                  <a:pt x="951097" y="2479992"/>
                </a:lnTo>
                <a:lnTo>
                  <a:pt x="944750" y="2481262"/>
                </a:lnTo>
                <a:lnTo>
                  <a:pt x="937769" y="2482532"/>
                </a:lnTo>
                <a:lnTo>
                  <a:pt x="930787" y="2483802"/>
                </a:lnTo>
                <a:lnTo>
                  <a:pt x="924440" y="2484120"/>
                </a:lnTo>
                <a:lnTo>
                  <a:pt x="917459" y="2484437"/>
                </a:lnTo>
                <a:lnTo>
                  <a:pt x="910478" y="2484437"/>
                </a:lnTo>
                <a:lnTo>
                  <a:pt x="903813" y="2484120"/>
                </a:lnTo>
                <a:lnTo>
                  <a:pt x="897149" y="2483167"/>
                </a:lnTo>
                <a:lnTo>
                  <a:pt x="890168" y="2482532"/>
                </a:lnTo>
                <a:lnTo>
                  <a:pt x="883504" y="2480945"/>
                </a:lnTo>
                <a:lnTo>
                  <a:pt x="872714" y="2478405"/>
                </a:lnTo>
                <a:lnTo>
                  <a:pt x="862559" y="2474912"/>
                </a:lnTo>
                <a:lnTo>
                  <a:pt x="852722" y="2471102"/>
                </a:lnTo>
                <a:lnTo>
                  <a:pt x="843202" y="2466022"/>
                </a:lnTo>
                <a:lnTo>
                  <a:pt x="833682" y="2460307"/>
                </a:lnTo>
                <a:lnTo>
                  <a:pt x="824796" y="2453957"/>
                </a:lnTo>
                <a:lnTo>
                  <a:pt x="815911" y="2447290"/>
                </a:lnTo>
                <a:lnTo>
                  <a:pt x="807977" y="2439352"/>
                </a:lnTo>
                <a:lnTo>
                  <a:pt x="799726" y="2431097"/>
                </a:lnTo>
                <a:lnTo>
                  <a:pt x="792110" y="2422207"/>
                </a:lnTo>
                <a:lnTo>
                  <a:pt x="784494" y="2412682"/>
                </a:lnTo>
                <a:lnTo>
                  <a:pt x="777513" y="2402205"/>
                </a:lnTo>
                <a:lnTo>
                  <a:pt x="770531" y="2391410"/>
                </a:lnTo>
                <a:lnTo>
                  <a:pt x="764184" y="2380297"/>
                </a:lnTo>
                <a:lnTo>
                  <a:pt x="757520" y="2368550"/>
                </a:lnTo>
                <a:lnTo>
                  <a:pt x="751808" y="2355850"/>
                </a:lnTo>
                <a:lnTo>
                  <a:pt x="746096" y="2342515"/>
                </a:lnTo>
                <a:lnTo>
                  <a:pt x="740701" y="2329180"/>
                </a:lnTo>
                <a:lnTo>
                  <a:pt x="735624" y="2314892"/>
                </a:lnTo>
                <a:lnTo>
                  <a:pt x="730864" y="2300287"/>
                </a:lnTo>
                <a:lnTo>
                  <a:pt x="726104" y="2285365"/>
                </a:lnTo>
                <a:lnTo>
                  <a:pt x="721978" y="2269490"/>
                </a:lnTo>
                <a:lnTo>
                  <a:pt x="718170" y="2253615"/>
                </a:lnTo>
                <a:lnTo>
                  <a:pt x="714362" y="2237105"/>
                </a:lnTo>
                <a:lnTo>
                  <a:pt x="710871" y="2219960"/>
                </a:lnTo>
                <a:lnTo>
                  <a:pt x="707698" y="2202815"/>
                </a:lnTo>
                <a:lnTo>
                  <a:pt x="704525" y="2185035"/>
                </a:lnTo>
                <a:lnTo>
                  <a:pt x="701986" y="2166620"/>
                </a:lnTo>
                <a:lnTo>
                  <a:pt x="699765" y="2148205"/>
                </a:lnTo>
                <a:lnTo>
                  <a:pt x="697226" y="2128837"/>
                </a:lnTo>
                <a:lnTo>
                  <a:pt x="695322" y="2109787"/>
                </a:lnTo>
                <a:lnTo>
                  <a:pt x="693735" y="2090102"/>
                </a:lnTo>
                <a:lnTo>
                  <a:pt x="692466" y="2070100"/>
                </a:lnTo>
                <a:lnTo>
                  <a:pt x="691196" y="2049780"/>
                </a:lnTo>
                <a:lnTo>
                  <a:pt x="689927" y="2029142"/>
                </a:lnTo>
                <a:lnTo>
                  <a:pt x="689723" y="2015447"/>
                </a:lnTo>
                <a:lnTo>
                  <a:pt x="685908" y="2012923"/>
                </a:lnTo>
                <a:lnTo>
                  <a:pt x="667502" y="1999903"/>
                </a:lnTo>
                <a:lnTo>
                  <a:pt x="649414" y="1986884"/>
                </a:lnTo>
                <a:lnTo>
                  <a:pt x="631643" y="1973229"/>
                </a:lnTo>
                <a:lnTo>
                  <a:pt x="614507" y="1958939"/>
                </a:lnTo>
                <a:lnTo>
                  <a:pt x="597371" y="1944966"/>
                </a:lnTo>
                <a:lnTo>
                  <a:pt x="580552" y="1929724"/>
                </a:lnTo>
                <a:lnTo>
                  <a:pt x="564050" y="1914799"/>
                </a:lnTo>
                <a:lnTo>
                  <a:pt x="548501" y="1899239"/>
                </a:lnTo>
                <a:lnTo>
                  <a:pt x="532634" y="1883043"/>
                </a:lnTo>
                <a:lnTo>
                  <a:pt x="517719" y="1866848"/>
                </a:lnTo>
                <a:lnTo>
                  <a:pt x="502852" y="1850389"/>
                </a:lnTo>
                <a:lnTo>
                  <a:pt x="490220" y="1853864"/>
                </a:lnTo>
                <a:lnTo>
                  <a:pt x="465455" y="1859900"/>
                </a:lnTo>
                <a:lnTo>
                  <a:pt x="440690" y="1865300"/>
                </a:lnTo>
                <a:lnTo>
                  <a:pt x="416560" y="1870700"/>
                </a:lnTo>
                <a:lnTo>
                  <a:pt x="392748" y="1875465"/>
                </a:lnTo>
                <a:lnTo>
                  <a:pt x="369253" y="1879277"/>
                </a:lnTo>
                <a:lnTo>
                  <a:pt x="346710" y="1882772"/>
                </a:lnTo>
                <a:lnTo>
                  <a:pt x="324485" y="1885631"/>
                </a:lnTo>
                <a:lnTo>
                  <a:pt x="302578" y="1887537"/>
                </a:lnTo>
                <a:lnTo>
                  <a:pt x="281305" y="1889443"/>
                </a:lnTo>
                <a:lnTo>
                  <a:pt x="260668" y="1890396"/>
                </a:lnTo>
                <a:lnTo>
                  <a:pt x="240665" y="1890713"/>
                </a:lnTo>
                <a:lnTo>
                  <a:pt x="220980" y="1890396"/>
                </a:lnTo>
                <a:lnTo>
                  <a:pt x="202248" y="1889443"/>
                </a:lnTo>
                <a:lnTo>
                  <a:pt x="184150" y="1887537"/>
                </a:lnTo>
                <a:lnTo>
                  <a:pt x="166370" y="1885313"/>
                </a:lnTo>
                <a:lnTo>
                  <a:pt x="149860" y="1882136"/>
                </a:lnTo>
                <a:lnTo>
                  <a:pt x="133668" y="1878324"/>
                </a:lnTo>
                <a:lnTo>
                  <a:pt x="126048" y="1876418"/>
                </a:lnTo>
                <a:lnTo>
                  <a:pt x="118428" y="1874195"/>
                </a:lnTo>
                <a:lnTo>
                  <a:pt x="111125" y="1871336"/>
                </a:lnTo>
                <a:lnTo>
                  <a:pt x="103823" y="1868794"/>
                </a:lnTo>
                <a:lnTo>
                  <a:pt x="96838" y="1865936"/>
                </a:lnTo>
                <a:lnTo>
                  <a:pt x="90170" y="1862759"/>
                </a:lnTo>
                <a:lnTo>
                  <a:pt x="83820" y="1859582"/>
                </a:lnTo>
                <a:lnTo>
                  <a:pt x="77153" y="1856088"/>
                </a:lnTo>
                <a:lnTo>
                  <a:pt x="71438" y="1852276"/>
                </a:lnTo>
                <a:lnTo>
                  <a:pt x="65405" y="1848464"/>
                </a:lnTo>
                <a:lnTo>
                  <a:pt x="60008" y="1844652"/>
                </a:lnTo>
                <a:lnTo>
                  <a:pt x="54293" y="1839887"/>
                </a:lnTo>
                <a:lnTo>
                  <a:pt x="49213" y="1835758"/>
                </a:lnTo>
                <a:lnTo>
                  <a:pt x="44133" y="1830993"/>
                </a:lnTo>
                <a:lnTo>
                  <a:pt x="39688" y="1826228"/>
                </a:lnTo>
                <a:lnTo>
                  <a:pt x="34925" y="1821145"/>
                </a:lnTo>
                <a:lnTo>
                  <a:pt x="30798" y="1815745"/>
                </a:lnTo>
                <a:lnTo>
                  <a:pt x="26353" y="1810345"/>
                </a:lnTo>
                <a:lnTo>
                  <a:pt x="22543" y="1804627"/>
                </a:lnTo>
                <a:lnTo>
                  <a:pt x="19050" y="1798273"/>
                </a:lnTo>
                <a:lnTo>
                  <a:pt x="14288" y="1788744"/>
                </a:lnTo>
                <a:lnTo>
                  <a:pt x="9843" y="1778896"/>
                </a:lnTo>
                <a:lnTo>
                  <a:pt x="6668" y="1768731"/>
                </a:lnTo>
                <a:lnTo>
                  <a:pt x="3810" y="1758566"/>
                </a:lnTo>
                <a:lnTo>
                  <a:pt x="1905" y="1747765"/>
                </a:lnTo>
                <a:lnTo>
                  <a:pt x="318" y="1736647"/>
                </a:lnTo>
                <a:lnTo>
                  <a:pt x="0" y="1725211"/>
                </a:lnTo>
                <a:lnTo>
                  <a:pt x="0" y="1714093"/>
                </a:lnTo>
                <a:lnTo>
                  <a:pt x="1270" y="1702657"/>
                </a:lnTo>
                <a:lnTo>
                  <a:pt x="2540" y="1690904"/>
                </a:lnTo>
                <a:lnTo>
                  <a:pt x="4445" y="1678832"/>
                </a:lnTo>
                <a:lnTo>
                  <a:pt x="7620" y="1666761"/>
                </a:lnTo>
                <a:lnTo>
                  <a:pt x="11113" y="1654690"/>
                </a:lnTo>
                <a:lnTo>
                  <a:pt x="15240" y="1642301"/>
                </a:lnTo>
                <a:lnTo>
                  <a:pt x="20003" y="1629595"/>
                </a:lnTo>
                <a:lnTo>
                  <a:pt x="25400" y="1616570"/>
                </a:lnTo>
                <a:lnTo>
                  <a:pt x="31115" y="1603864"/>
                </a:lnTo>
                <a:lnTo>
                  <a:pt x="38100" y="1590840"/>
                </a:lnTo>
                <a:lnTo>
                  <a:pt x="45085" y="1577180"/>
                </a:lnTo>
                <a:lnTo>
                  <a:pt x="52705" y="1564156"/>
                </a:lnTo>
                <a:lnTo>
                  <a:pt x="60960" y="1550814"/>
                </a:lnTo>
                <a:lnTo>
                  <a:pt x="69850" y="1536837"/>
                </a:lnTo>
                <a:lnTo>
                  <a:pt x="79058" y="1523495"/>
                </a:lnTo>
                <a:lnTo>
                  <a:pt x="88900" y="1509518"/>
                </a:lnTo>
                <a:lnTo>
                  <a:pt x="99060" y="1495859"/>
                </a:lnTo>
                <a:lnTo>
                  <a:pt x="110173" y="1481564"/>
                </a:lnTo>
                <a:lnTo>
                  <a:pt x="121285" y="1467587"/>
                </a:lnTo>
                <a:lnTo>
                  <a:pt x="133350" y="1453610"/>
                </a:lnTo>
                <a:lnTo>
                  <a:pt x="145733" y="1439315"/>
                </a:lnTo>
                <a:lnTo>
                  <a:pt x="158433" y="1425020"/>
                </a:lnTo>
                <a:lnTo>
                  <a:pt x="171450" y="1410725"/>
                </a:lnTo>
                <a:lnTo>
                  <a:pt x="185103" y="1396748"/>
                </a:lnTo>
                <a:lnTo>
                  <a:pt x="199073" y="1382136"/>
                </a:lnTo>
                <a:lnTo>
                  <a:pt x="213678" y="1367841"/>
                </a:lnTo>
                <a:lnTo>
                  <a:pt x="228283" y="1353228"/>
                </a:lnTo>
                <a:lnTo>
                  <a:pt x="243523" y="1338616"/>
                </a:lnTo>
                <a:lnTo>
                  <a:pt x="259080" y="1324321"/>
                </a:lnTo>
                <a:lnTo>
                  <a:pt x="275273" y="1309709"/>
                </a:lnTo>
                <a:lnTo>
                  <a:pt x="278354" y="1306873"/>
                </a:lnTo>
                <a:lnTo>
                  <a:pt x="277177" y="1289217"/>
                </a:lnTo>
                <a:lnTo>
                  <a:pt x="276542" y="1265400"/>
                </a:lnTo>
                <a:lnTo>
                  <a:pt x="276225" y="1241584"/>
                </a:lnTo>
                <a:lnTo>
                  <a:pt x="276542" y="1217132"/>
                </a:lnTo>
                <a:lnTo>
                  <a:pt x="277177" y="1193316"/>
                </a:lnTo>
                <a:lnTo>
                  <a:pt x="278764" y="1169817"/>
                </a:lnTo>
                <a:lnTo>
                  <a:pt x="280668" y="1146000"/>
                </a:lnTo>
                <a:lnTo>
                  <a:pt x="283524" y="1123136"/>
                </a:lnTo>
                <a:lnTo>
                  <a:pt x="286697" y="1099637"/>
                </a:lnTo>
                <a:lnTo>
                  <a:pt x="290823" y="1076456"/>
                </a:lnTo>
                <a:lnTo>
                  <a:pt x="294948" y="1053909"/>
                </a:lnTo>
                <a:lnTo>
                  <a:pt x="300025" y="1031045"/>
                </a:lnTo>
                <a:lnTo>
                  <a:pt x="305420" y="1008817"/>
                </a:lnTo>
                <a:lnTo>
                  <a:pt x="311449" y="986588"/>
                </a:lnTo>
                <a:lnTo>
                  <a:pt x="318114" y="964677"/>
                </a:lnTo>
                <a:lnTo>
                  <a:pt x="321267" y="954459"/>
                </a:lnTo>
                <a:lnTo>
                  <a:pt x="311816" y="945006"/>
                </a:lnTo>
                <a:lnTo>
                  <a:pt x="298479" y="930715"/>
                </a:lnTo>
                <a:lnTo>
                  <a:pt x="285459" y="916107"/>
                </a:lnTo>
                <a:lnTo>
                  <a:pt x="272757" y="901815"/>
                </a:lnTo>
                <a:lnTo>
                  <a:pt x="260373" y="887524"/>
                </a:lnTo>
                <a:lnTo>
                  <a:pt x="248306" y="873868"/>
                </a:lnTo>
                <a:lnTo>
                  <a:pt x="236874" y="859577"/>
                </a:lnTo>
                <a:lnTo>
                  <a:pt x="226077" y="845604"/>
                </a:lnTo>
                <a:lnTo>
                  <a:pt x="215915" y="831948"/>
                </a:lnTo>
                <a:lnTo>
                  <a:pt x="206071" y="817974"/>
                </a:lnTo>
                <a:lnTo>
                  <a:pt x="196544" y="804318"/>
                </a:lnTo>
                <a:lnTo>
                  <a:pt x="191046" y="795873"/>
                </a:lnTo>
                <a:lnTo>
                  <a:pt x="188135" y="796289"/>
                </a:lnTo>
                <a:lnTo>
                  <a:pt x="181777" y="796925"/>
                </a:lnTo>
                <a:lnTo>
                  <a:pt x="175419" y="796925"/>
                </a:lnTo>
                <a:lnTo>
                  <a:pt x="169060" y="796925"/>
                </a:lnTo>
                <a:lnTo>
                  <a:pt x="162385" y="796289"/>
                </a:lnTo>
                <a:lnTo>
                  <a:pt x="156344" y="795336"/>
                </a:lnTo>
                <a:lnTo>
                  <a:pt x="150304" y="794382"/>
                </a:lnTo>
                <a:lnTo>
                  <a:pt x="143946" y="793110"/>
                </a:lnTo>
                <a:lnTo>
                  <a:pt x="137906" y="791203"/>
                </a:lnTo>
                <a:lnTo>
                  <a:pt x="132184" y="789295"/>
                </a:lnTo>
                <a:lnTo>
                  <a:pt x="126462" y="787070"/>
                </a:lnTo>
                <a:lnTo>
                  <a:pt x="120422" y="784845"/>
                </a:lnTo>
                <a:lnTo>
                  <a:pt x="115017" y="781666"/>
                </a:lnTo>
                <a:lnTo>
                  <a:pt x="110249" y="778805"/>
                </a:lnTo>
                <a:lnTo>
                  <a:pt x="104845" y="775626"/>
                </a:lnTo>
                <a:lnTo>
                  <a:pt x="99758" y="772129"/>
                </a:lnTo>
                <a:lnTo>
                  <a:pt x="94990" y="768314"/>
                </a:lnTo>
                <a:lnTo>
                  <a:pt x="90539" y="764181"/>
                </a:lnTo>
                <a:lnTo>
                  <a:pt x="86406" y="760049"/>
                </a:lnTo>
                <a:lnTo>
                  <a:pt x="81956" y="755916"/>
                </a:lnTo>
                <a:lnTo>
                  <a:pt x="77823" y="751147"/>
                </a:lnTo>
                <a:lnTo>
                  <a:pt x="74326" y="746379"/>
                </a:lnTo>
                <a:lnTo>
                  <a:pt x="70829" y="741292"/>
                </a:lnTo>
                <a:lnTo>
                  <a:pt x="67332" y="736206"/>
                </a:lnTo>
                <a:lnTo>
                  <a:pt x="64471" y="730802"/>
                </a:lnTo>
                <a:lnTo>
                  <a:pt x="61610" y="725397"/>
                </a:lnTo>
                <a:lnTo>
                  <a:pt x="59067" y="719993"/>
                </a:lnTo>
                <a:lnTo>
                  <a:pt x="56524" y="714271"/>
                </a:lnTo>
                <a:lnTo>
                  <a:pt x="54616" y="708549"/>
                </a:lnTo>
                <a:lnTo>
                  <a:pt x="53345" y="702509"/>
                </a:lnTo>
                <a:lnTo>
                  <a:pt x="51755" y="696151"/>
                </a:lnTo>
                <a:lnTo>
                  <a:pt x="50484" y="690111"/>
                </a:lnTo>
                <a:lnTo>
                  <a:pt x="49848" y="683752"/>
                </a:lnTo>
                <a:lnTo>
                  <a:pt x="49212" y="677394"/>
                </a:lnTo>
                <a:lnTo>
                  <a:pt x="49212" y="670719"/>
                </a:lnTo>
                <a:lnTo>
                  <a:pt x="49212" y="664361"/>
                </a:lnTo>
                <a:lnTo>
                  <a:pt x="49848" y="657685"/>
                </a:lnTo>
                <a:lnTo>
                  <a:pt x="50484" y="651645"/>
                </a:lnTo>
                <a:lnTo>
                  <a:pt x="51755" y="645287"/>
                </a:lnTo>
                <a:lnTo>
                  <a:pt x="53345" y="639246"/>
                </a:lnTo>
                <a:lnTo>
                  <a:pt x="54616" y="633206"/>
                </a:lnTo>
                <a:lnTo>
                  <a:pt x="56524" y="627484"/>
                </a:lnTo>
                <a:lnTo>
                  <a:pt x="59067" y="621444"/>
                </a:lnTo>
                <a:lnTo>
                  <a:pt x="61610" y="616040"/>
                </a:lnTo>
                <a:lnTo>
                  <a:pt x="64471" y="610635"/>
                </a:lnTo>
                <a:lnTo>
                  <a:pt x="67332" y="605549"/>
                </a:lnTo>
                <a:lnTo>
                  <a:pt x="70829" y="600463"/>
                </a:lnTo>
                <a:lnTo>
                  <a:pt x="74326" y="595376"/>
                </a:lnTo>
                <a:lnTo>
                  <a:pt x="77823" y="590290"/>
                </a:lnTo>
                <a:lnTo>
                  <a:pt x="81956" y="585839"/>
                </a:lnTo>
                <a:lnTo>
                  <a:pt x="86406" y="581389"/>
                </a:lnTo>
                <a:lnTo>
                  <a:pt x="90539" y="577256"/>
                </a:lnTo>
                <a:lnTo>
                  <a:pt x="94990" y="573441"/>
                </a:lnTo>
                <a:lnTo>
                  <a:pt x="99758" y="569626"/>
                </a:lnTo>
                <a:lnTo>
                  <a:pt x="104845" y="566129"/>
                </a:lnTo>
                <a:lnTo>
                  <a:pt x="110249" y="562632"/>
                </a:lnTo>
                <a:lnTo>
                  <a:pt x="115017" y="560089"/>
                </a:lnTo>
                <a:lnTo>
                  <a:pt x="120422" y="556910"/>
                </a:lnTo>
                <a:lnTo>
                  <a:pt x="126462" y="554685"/>
                </a:lnTo>
                <a:lnTo>
                  <a:pt x="132184" y="552142"/>
                </a:lnTo>
                <a:lnTo>
                  <a:pt x="137906" y="550234"/>
                </a:lnTo>
                <a:lnTo>
                  <a:pt x="143255" y="548545"/>
                </a:lnTo>
                <a:lnTo>
                  <a:pt x="146053" y="542949"/>
                </a:lnTo>
                <a:lnTo>
                  <a:pt x="149546" y="536915"/>
                </a:lnTo>
                <a:lnTo>
                  <a:pt x="153357" y="531198"/>
                </a:lnTo>
                <a:lnTo>
                  <a:pt x="157485" y="525799"/>
                </a:lnTo>
                <a:lnTo>
                  <a:pt x="161613" y="520400"/>
                </a:lnTo>
                <a:lnTo>
                  <a:pt x="166059" y="515637"/>
                </a:lnTo>
                <a:lnTo>
                  <a:pt x="171140" y="510555"/>
                </a:lnTo>
                <a:lnTo>
                  <a:pt x="175903" y="505792"/>
                </a:lnTo>
                <a:lnTo>
                  <a:pt x="181302" y="501345"/>
                </a:lnTo>
                <a:lnTo>
                  <a:pt x="186700" y="497217"/>
                </a:lnTo>
                <a:lnTo>
                  <a:pt x="192416" y="492771"/>
                </a:lnTo>
                <a:lnTo>
                  <a:pt x="198132" y="488960"/>
                </a:lnTo>
                <a:lnTo>
                  <a:pt x="204166" y="485466"/>
                </a:lnTo>
                <a:lnTo>
                  <a:pt x="210517" y="481973"/>
                </a:lnTo>
                <a:lnTo>
                  <a:pt x="216868" y="478480"/>
                </a:lnTo>
                <a:lnTo>
                  <a:pt x="223854" y="475621"/>
                </a:lnTo>
                <a:lnTo>
                  <a:pt x="230840" y="472446"/>
                </a:lnTo>
                <a:lnTo>
                  <a:pt x="238144" y="469905"/>
                </a:lnTo>
                <a:lnTo>
                  <a:pt x="245448" y="467364"/>
                </a:lnTo>
                <a:lnTo>
                  <a:pt x="252751" y="465141"/>
                </a:lnTo>
                <a:lnTo>
                  <a:pt x="260373" y="462918"/>
                </a:lnTo>
                <a:lnTo>
                  <a:pt x="276568" y="459107"/>
                </a:lnTo>
                <a:lnTo>
                  <a:pt x="293398" y="455931"/>
                </a:lnTo>
                <a:lnTo>
                  <a:pt x="310864" y="453708"/>
                </a:lnTo>
                <a:lnTo>
                  <a:pt x="329282" y="452120"/>
                </a:lnTo>
                <a:lnTo>
                  <a:pt x="348017" y="450850"/>
                </a:lnTo>
                <a:lnTo>
                  <a:pt x="367071" y="450850"/>
                </a:lnTo>
                <a:lnTo>
                  <a:pt x="387712" y="450850"/>
                </a:lnTo>
                <a:lnTo>
                  <a:pt x="408035" y="452120"/>
                </a:lnTo>
                <a:lnTo>
                  <a:pt x="429629" y="453708"/>
                </a:lnTo>
                <a:lnTo>
                  <a:pt x="450905" y="455931"/>
                </a:lnTo>
                <a:lnTo>
                  <a:pt x="473769" y="458790"/>
                </a:lnTo>
                <a:lnTo>
                  <a:pt x="496315" y="461965"/>
                </a:lnTo>
                <a:lnTo>
                  <a:pt x="519814" y="466412"/>
                </a:lnTo>
                <a:lnTo>
                  <a:pt x="543631" y="470858"/>
                </a:lnTo>
                <a:lnTo>
                  <a:pt x="567447" y="475939"/>
                </a:lnTo>
                <a:lnTo>
                  <a:pt x="592216" y="481655"/>
                </a:lnTo>
                <a:lnTo>
                  <a:pt x="616985" y="488007"/>
                </a:lnTo>
                <a:lnTo>
                  <a:pt x="642390" y="494359"/>
                </a:lnTo>
                <a:lnTo>
                  <a:pt x="649347" y="496334"/>
                </a:lnTo>
                <a:lnTo>
                  <a:pt x="649414" y="496284"/>
                </a:lnTo>
                <a:lnTo>
                  <a:pt x="667502" y="482629"/>
                </a:lnTo>
                <a:lnTo>
                  <a:pt x="685908" y="469927"/>
                </a:lnTo>
                <a:lnTo>
                  <a:pt x="704631" y="457543"/>
                </a:lnTo>
                <a:lnTo>
                  <a:pt x="723671" y="445793"/>
                </a:lnTo>
                <a:lnTo>
                  <a:pt x="742711" y="434361"/>
                </a:lnTo>
                <a:lnTo>
                  <a:pt x="762386" y="423564"/>
                </a:lnTo>
                <a:lnTo>
                  <a:pt x="782378" y="413085"/>
                </a:lnTo>
                <a:lnTo>
                  <a:pt x="802688" y="402606"/>
                </a:lnTo>
                <a:lnTo>
                  <a:pt x="822997" y="393397"/>
                </a:lnTo>
                <a:lnTo>
                  <a:pt x="843942" y="384188"/>
                </a:lnTo>
                <a:lnTo>
                  <a:pt x="864886" y="375931"/>
                </a:lnTo>
                <a:lnTo>
                  <a:pt x="875299" y="371888"/>
                </a:lnTo>
                <a:lnTo>
                  <a:pt x="876926" y="355600"/>
                </a:lnTo>
                <a:lnTo>
                  <a:pt x="879146" y="336550"/>
                </a:lnTo>
                <a:lnTo>
                  <a:pt x="881366" y="317818"/>
                </a:lnTo>
                <a:lnTo>
                  <a:pt x="884221" y="299720"/>
                </a:lnTo>
                <a:lnTo>
                  <a:pt x="887076" y="281622"/>
                </a:lnTo>
                <a:lnTo>
                  <a:pt x="890247" y="264478"/>
                </a:lnTo>
                <a:lnTo>
                  <a:pt x="893736" y="247650"/>
                </a:lnTo>
                <a:lnTo>
                  <a:pt x="897542" y="231140"/>
                </a:lnTo>
                <a:lnTo>
                  <a:pt x="901349" y="214948"/>
                </a:lnTo>
                <a:lnTo>
                  <a:pt x="906106" y="199390"/>
                </a:lnTo>
                <a:lnTo>
                  <a:pt x="910229" y="184150"/>
                </a:lnTo>
                <a:lnTo>
                  <a:pt x="915304" y="169545"/>
                </a:lnTo>
                <a:lnTo>
                  <a:pt x="920379" y="155257"/>
                </a:lnTo>
                <a:lnTo>
                  <a:pt x="925454" y="141922"/>
                </a:lnTo>
                <a:lnTo>
                  <a:pt x="931480" y="128905"/>
                </a:lnTo>
                <a:lnTo>
                  <a:pt x="937507" y="116523"/>
                </a:lnTo>
                <a:lnTo>
                  <a:pt x="943533" y="104140"/>
                </a:lnTo>
                <a:lnTo>
                  <a:pt x="950194" y="93028"/>
                </a:lnTo>
                <a:lnTo>
                  <a:pt x="957172" y="82233"/>
                </a:lnTo>
                <a:lnTo>
                  <a:pt x="963833" y="71755"/>
                </a:lnTo>
                <a:lnTo>
                  <a:pt x="971762" y="62230"/>
                </a:lnTo>
                <a:lnTo>
                  <a:pt x="979374" y="53340"/>
                </a:lnTo>
                <a:lnTo>
                  <a:pt x="987304" y="45403"/>
                </a:lnTo>
                <a:lnTo>
                  <a:pt x="995868" y="37783"/>
                </a:lnTo>
                <a:lnTo>
                  <a:pt x="1004431" y="30797"/>
                </a:lnTo>
                <a:lnTo>
                  <a:pt x="1013630" y="24130"/>
                </a:lnTo>
                <a:lnTo>
                  <a:pt x="1022828" y="18733"/>
                </a:lnTo>
                <a:lnTo>
                  <a:pt x="1032343" y="13970"/>
                </a:lnTo>
                <a:lnTo>
                  <a:pt x="1042176" y="9525"/>
                </a:lnTo>
                <a:lnTo>
                  <a:pt x="1052325" y="6033"/>
                </a:lnTo>
                <a:lnTo>
                  <a:pt x="1063109" y="3493"/>
                </a:lnTo>
                <a:lnTo>
                  <a:pt x="1069453" y="2223"/>
                </a:lnTo>
                <a:lnTo>
                  <a:pt x="1076431" y="1270"/>
                </a:lnTo>
                <a:lnTo>
                  <a:pt x="1083409" y="318"/>
                </a:lnTo>
                <a:lnTo>
                  <a:pt x="1090069"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a:solidFill>
                <a:srgbClr val="FFFFFF"/>
              </a:solidFill>
              <a:ea typeface="宋体" panose="02010600030101010101" pitchFamily="2" charset="-122"/>
            </a:endParaRPr>
          </a:p>
        </p:txBody>
      </p:sp>
      <p:pic>
        <p:nvPicPr>
          <p:cNvPr id="14" name="图片 13" descr="水印"/>
          <p:cNvPicPr>
            <a:picLocks noChangeAspect="1"/>
          </p:cNvPicPr>
          <p:nvPr/>
        </p:nvPicPr>
        <p:blipFill>
          <a:blip r:embed="rId1"/>
          <a:stretch>
            <a:fillRect/>
          </a:stretch>
        </p:blipFill>
        <p:spPr>
          <a:xfrm>
            <a:off x="6915150" y="63500"/>
            <a:ext cx="5173345" cy="1674495"/>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1+#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3"/>
                                        </p:tgtEl>
                                        <p:attrNameLst>
                                          <p:attrName>ppt_y</p:attrName>
                                        </p:attrNameLst>
                                      </p:cBhvr>
                                      <p:tavLst>
                                        <p:tav tm="0">
                                          <p:val>
                                            <p:strVal val="#ppt_y"/>
                                          </p:val>
                                        </p:tav>
                                        <p:tav tm="100000">
                                          <p:val>
                                            <p:strVal val="#ppt_y"/>
                                          </p:val>
                                        </p:tav>
                                      </p:tavLst>
                                    </p:anim>
                                    <p:anim calcmode="lin" valueType="num">
                                      <p:cBhvr>
                                        <p:cTn id="14"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395576" y="248444"/>
            <a:ext cx="11602460" cy="405620"/>
            <a:chOff x="395576" y="248444"/>
            <a:chExt cx="11602460" cy="405620"/>
          </a:xfrm>
        </p:grpSpPr>
        <p:sp>
          <p:nvSpPr>
            <p:cNvPr id="58" name="标题 1"/>
            <p:cNvSpPr txBox="1"/>
            <p:nvPr/>
          </p:nvSpPr>
          <p:spPr>
            <a:xfrm>
              <a:off x="906977" y="267494"/>
              <a:ext cx="5897272" cy="330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pPr defTabSz="514350"/>
              <a:r>
                <a:rPr lang="en-US" altLang="zh-CN" sz="2800" b="1" dirty="0"/>
                <a:t>Part two The reasons</a:t>
              </a:r>
              <a:endParaRPr lang="en-US" altLang="zh-CN" sz="2800" b="1" dirty="0"/>
            </a:p>
          </p:txBody>
        </p:sp>
        <p:cxnSp>
          <p:nvCxnSpPr>
            <p:cNvPr id="59" name="直接连接符 58"/>
            <p:cNvCxnSpPr/>
            <p:nvPr/>
          </p:nvCxnSpPr>
          <p:spPr>
            <a:xfrm flipV="1">
              <a:off x="953128" y="654063"/>
              <a:ext cx="1104490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60" name="组合 59"/>
            <p:cNvGrpSpPr/>
            <p:nvPr/>
          </p:nvGrpSpPr>
          <p:grpSpPr>
            <a:xfrm>
              <a:off x="395576" y="248444"/>
              <a:ext cx="396000" cy="396000"/>
              <a:chOff x="406574" y="236732"/>
              <a:chExt cx="612048" cy="593261"/>
            </a:xfrm>
          </p:grpSpPr>
          <p:sp>
            <p:nvSpPr>
              <p:cNvPr id="61" name="矩形 60"/>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2" name="圆角矩形 51"/>
          <p:cNvSpPr/>
          <p:nvPr/>
        </p:nvSpPr>
        <p:spPr bwMode="auto">
          <a:xfrm flipH="1">
            <a:off x="953126" y="919353"/>
            <a:ext cx="5324843" cy="641446"/>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53" name="TextBox 52"/>
          <p:cNvSpPr txBox="1"/>
          <p:nvPr/>
        </p:nvSpPr>
        <p:spPr>
          <a:xfrm>
            <a:off x="1363180" y="968420"/>
            <a:ext cx="5112402" cy="523220"/>
          </a:xfrm>
          <a:prstGeom prst="rect">
            <a:avLst/>
          </a:prstGeom>
          <a:noFill/>
        </p:spPr>
        <p:txBody>
          <a:bodyPr wrap="square" rtlCol="0">
            <a:spAutoFit/>
          </a:bodyPr>
          <a:lstStyle/>
          <a:p>
            <a:r>
              <a:rPr lang="en-US" altLang="zh-CN" sz="2800" b="1" dirty="0">
                <a:solidFill>
                  <a:schemeClr val="bg1">
                    <a:lumMod val="50000"/>
                  </a:schemeClr>
                </a:solidFill>
              </a:rPr>
              <a:t>List the reasons — detailed </a:t>
            </a:r>
            <a:endParaRPr lang="zh-CN" altLang="en-US" sz="2800" b="1" dirty="0">
              <a:solidFill>
                <a:schemeClr val="bg1">
                  <a:lumMod val="50000"/>
                </a:schemeClr>
              </a:solidFill>
            </a:endParaRPr>
          </a:p>
        </p:txBody>
      </p:sp>
      <p:sp>
        <p:nvSpPr>
          <p:cNvPr id="3" name="TextBox 2"/>
          <p:cNvSpPr txBox="1"/>
          <p:nvPr/>
        </p:nvSpPr>
        <p:spPr>
          <a:xfrm>
            <a:off x="395576" y="1945881"/>
            <a:ext cx="8977024" cy="3108543"/>
          </a:xfrm>
          <a:prstGeom prst="rect">
            <a:avLst/>
          </a:prstGeom>
          <a:noFill/>
        </p:spPr>
        <p:txBody>
          <a:bodyPr wrap="square" rtlCol="0">
            <a:spAutoFit/>
          </a:bodyPr>
          <a:lstStyle/>
          <a:p>
            <a:r>
              <a:rPr lang="en-US" altLang="zh-CN" sz="2800" b="1" dirty="0">
                <a:latin typeface="Calibri" panose="020F0502020204030204" pitchFamily="34" charset="0"/>
                <a:cs typeface="Calibri" panose="020F0502020204030204" pitchFamily="34" charset="0"/>
              </a:rPr>
              <a:t>4. The </a:t>
            </a:r>
            <a:r>
              <a:rPr lang="en-US" altLang="zh-CN" sz="2800" b="1" dirty="0">
                <a:solidFill>
                  <a:schemeClr val="accent1"/>
                </a:solidFill>
                <a:latin typeface="Calibri" panose="020F0502020204030204" pitchFamily="34" charset="0"/>
                <a:cs typeface="Calibri" panose="020F0502020204030204" pitchFamily="34" charset="0"/>
              </a:rPr>
              <a:t>convenient transportation system </a:t>
            </a:r>
            <a:r>
              <a:rPr lang="en-US" altLang="zh-CN" sz="2800" b="1" dirty="0">
                <a:latin typeface="Calibri" panose="020F0502020204030204" pitchFamily="34" charset="0"/>
                <a:cs typeface="Calibri" panose="020F0502020204030204" pitchFamily="34" charset="0"/>
              </a:rPr>
              <a:t>and its </a:t>
            </a:r>
            <a:r>
              <a:rPr lang="en-US" altLang="zh-CN" sz="2800" b="1" dirty="0">
                <a:solidFill>
                  <a:schemeClr val="accent1"/>
                </a:solidFill>
                <a:latin typeface="Calibri" panose="020F0502020204030204" pitchFamily="34" charset="0"/>
                <a:cs typeface="Calibri" panose="020F0502020204030204" pitchFamily="34" charset="0"/>
              </a:rPr>
              <a:t>relaxing lifestyle </a:t>
            </a:r>
            <a:r>
              <a:rPr lang="en-US" altLang="zh-CN" sz="2800" b="1" dirty="0">
                <a:latin typeface="Calibri" panose="020F0502020204030204" pitchFamily="34" charset="0"/>
                <a:cs typeface="Calibri" panose="020F0502020204030204" pitchFamily="34" charset="0"/>
              </a:rPr>
              <a:t>make it possible for you to live a satisfying life.</a:t>
            </a:r>
            <a:endParaRPr lang="en-US" altLang="zh-CN" sz="2800" b="1" dirty="0">
              <a:latin typeface="Calibri" panose="020F0502020204030204" pitchFamily="34" charset="0"/>
              <a:cs typeface="Calibri" panose="020F0502020204030204" pitchFamily="34" charset="0"/>
            </a:endParaRPr>
          </a:p>
          <a:p>
            <a:r>
              <a:rPr lang="en-US" altLang="zh-CN" sz="2800" b="1" dirty="0">
                <a:latin typeface="Calibri" panose="020F0502020204030204" pitchFamily="34" charset="0"/>
                <a:cs typeface="Calibri" panose="020F0502020204030204" pitchFamily="34" charset="0"/>
              </a:rPr>
              <a:t>5. </a:t>
            </a:r>
            <a:r>
              <a:rPr lang="en-US" altLang="zh-CN" sz="2800" b="1" dirty="0">
                <a:solidFill>
                  <a:schemeClr val="accent1"/>
                </a:solidFill>
                <a:latin typeface="Calibri" panose="020F0502020204030204" pitchFamily="34" charset="0"/>
                <a:cs typeface="Calibri" panose="020F0502020204030204" pitchFamily="34" charset="0"/>
              </a:rPr>
              <a:t>The convenient transportation, friendly residents and the comfortable climate </a:t>
            </a:r>
            <a:r>
              <a:rPr lang="en-US" altLang="zh-CN" sz="2800" b="1" dirty="0">
                <a:latin typeface="Calibri" panose="020F0502020204030204" pitchFamily="34" charset="0"/>
                <a:cs typeface="Calibri" panose="020F0502020204030204" pitchFamily="34" charset="0"/>
              </a:rPr>
              <a:t> won’t make you disappointed.</a:t>
            </a:r>
            <a:endParaRPr lang="en-US" altLang="zh-CN" sz="2800" b="1" dirty="0">
              <a:latin typeface="Calibri" panose="020F0502020204030204" pitchFamily="34" charset="0"/>
              <a:cs typeface="Calibri" panose="020F0502020204030204" pitchFamily="34" charset="0"/>
            </a:endParaRPr>
          </a:p>
          <a:p>
            <a:r>
              <a:rPr lang="en-US" altLang="zh-CN" sz="2800" b="1" dirty="0">
                <a:latin typeface="Calibri" panose="020F0502020204030204" pitchFamily="34" charset="0"/>
                <a:cs typeface="Calibri" panose="020F0502020204030204" pitchFamily="34" charset="0"/>
              </a:rPr>
              <a:t>6. Due to its special political environment, a large quantity of  companies choose to locate themselves in Beijing, offering </a:t>
            </a:r>
            <a:r>
              <a:rPr lang="en-US" altLang="zh-CN" sz="2800" b="1" dirty="0">
                <a:solidFill>
                  <a:schemeClr val="accent1"/>
                </a:solidFill>
                <a:latin typeface="Calibri" panose="020F0502020204030204" pitchFamily="34" charset="0"/>
                <a:cs typeface="Calibri" panose="020F0502020204030204" pitchFamily="34" charset="0"/>
              </a:rPr>
              <a:t>many job opportunities</a:t>
            </a:r>
            <a:r>
              <a:rPr lang="en-US" altLang="zh-CN" sz="2800" b="1" dirty="0">
                <a:latin typeface="Calibri" panose="020F0502020204030204" pitchFamily="34" charset="0"/>
                <a:cs typeface="Calibri" panose="020F0502020204030204" pitchFamily="34" charset="0"/>
              </a:rPr>
              <a:t>.</a:t>
            </a:r>
            <a:endParaRPr lang="en-US" altLang="zh-CN" sz="2800" b="1" dirty="0">
              <a:latin typeface="Calibri" panose="020F0502020204030204" pitchFamily="34" charset="0"/>
              <a:cs typeface="Calibri" panose="020F0502020204030204" pitchFamily="34" charset="0"/>
            </a:endParaRPr>
          </a:p>
        </p:txBody>
      </p:sp>
      <p:sp>
        <p:nvSpPr>
          <p:cNvPr id="17" name="MH_Other_2"/>
          <p:cNvSpPr/>
          <p:nvPr/>
        </p:nvSpPr>
        <p:spPr>
          <a:xfrm>
            <a:off x="190893" y="699501"/>
            <a:ext cx="1087023" cy="1060579"/>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8" name="MH_Title_1"/>
          <p:cNvSpPr/>
          <p:nvPr/>
        </p:nvSpPr>
        <p:spPr>
          <a:xfrm>
            <a:off x="357739" y="870687"/>
            <a:ext cx="741152" cy="723123"/>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b="1" dirty="0">
              <a:latin typeface="Impact" panose="020B0806030902050204" pitchFamily="34" charset="0"/>
            </a:endParaRPr>
          </a:p>
        </p:txBody>
      </p:sp>
      <p:sp>
        <p:nvSpPr>
          <p:cNvPr id="19" name="KSO_Shape"/>
          <p:cNvSpPr>
            <a:spLocks noChangeAspect="1"/>
          </p:cNvSpPr>
          <p:nvPr/>
        </p:nvSpPr>
        <p:spPr bwMode="auto">
          <a:xfrm>
            <a:off x="513706" y="994693"/>
            <a:ext cx="464714" cy="492630"/>
          </a:xfrm>
          <a:custGeom>
            <a:avLst/>
            <a:gdLst>
              <a:gd name="T0" fmla="*/ 871762 w 2344738"/>
              <a:gd name="T1" fmla="*/ 2409190 h 2484437"/>
              <a:gd name="T2" fmla="*/ 1162059 w 2344738"/>
              <a:gd name="T3" fmla="*/ 2170588 h 2484437"/>
              <a:gd name="T4" fmla="*/ 1847045 w 2344738"/>
              <a:gd name="T5" fmla="*/ 1914799 h 2484437"/>
              <a:gd name="T6" fmla="*/ 1989223 w 2344738"/>
              <a:gd name="T7" fmla="*/ 2174222 h 2484437"/>
              <a:gd name="T8" fmla="*/ 2171725 w 2344738"/>
              <a:gd name="T9" fmla="*/ 2027497 h 2484437"/>
              <a:gd name="T10" fmla="*/ 577756 w 2344738"/>
              <a:gd name="T11" fmla="*/ 1710690 h 2484437"/>
              <a:gd name="T12" fmla="*/ 918226 w 2344738"/>
              <a:gd name="T13" fmla="*/ 1971358 h 2484437"/>
              <a:gd name="T14" fmla="*/ 916117 w 2344738"/>
              <a:gd name="T15" fmla="*/ 1782955 h 2484437"/>
              <a:gd name="T16" fmla="*/ 1163655 w 2344738"/>
              <a:gd name="T17" fmla="*/ 1791018 h 2484437"/>
              <a:gd name="T18" fmla="*/ 1369346 w 2344738"/>
              <a:gd name="T19" fmla="*/ 1978503 h 2484437"/>
              <a:gd name="T20" fmla="*/ 1844763 w 2344738"/>
              <a:gd name="T21" fmla="*/ 1695450 h 2484437"/>
              <a:gd name="T22" fmla="*/ 1613852 w 2344738"/>
              <a:gd name="T23" fmla="*/ 1757995 h 2484437"/>
              <a:gd name="T24" fmla="*/ 1466215 w 2344738"/>
              <a:gd name="T25" fmla="*/ 1665804 h 2484437"/>
              <a:gd name="T26" fmla="*/ 139383 w 2344738"/>
              <a:gd name="T27" fmla="*/ 1551132 h 2484437"/>
              <a:gd name="T28" fmla="*/ 121920 w 2344738"/>
              <a:gd name="T29" fmla="*/ 1806533 h 2484437"/>
              <a:gd name="T30" fmla="*/ 349213 w 2344738"/>
              <a:gd name="T31" fmla="*/ 1603596 h 2484437"/>
              <a:gd name="T32" fmla="*/ 904689 w 2344738"/>
              <a:gd name="T33" fmla="*/ 1386127 h 2484437"/>
              <a:gd name="T34" fmla="*/ 637223 w 2344738"/>
              <a:gd name="T35" fmla="*/ 1626218 h 2484437"/>
              <a:gd name="T36" fmla="*/ 468909 w 2344738"/>
              <a:gd name="T37" fmla="*/ 1265925 h 2484437"/>
              <a:gd name="T38" fmla="*/ 430842 w 2344738"/>
              <a:gd name="T39" fmla="*/ 1122045 h 2484437"/>
              <a:gd name="T40" fmla="*/ 1268838 w 2344738"/>
              <a:gd name="T41" fmla="*/ 1494705 h 2484437"/>
              <a:gd name="T42" fmla="*/ 1607502 w 2344738"/>
              <a:gd name="T43" fmla="*/ 1509397 h 2484437"/>
              <a:gd name="T44" fmla="*/ 1745572 w 2344738"/>
              <a:gd name="T45" fmla="*/ 1626218 h 2484437"/>
              <a:gd name="T46" fmla="*/ 1985330 w 2344738"/>
              <a:gd name="T47" fmla="*/ 1321435 h 2484437"/>
              <a:gd name="T48" fmla="*/ 959075 w 2344738"/>
              <a:gd name="T49" fmla="*/ 1223010 h 2484437"/>
              <a:gd name="T50" fmla="*/ 1590675 w 2344738"/>
              <a:gd name="T51" fmla="*/ 717903 h 2484437"/>
              <a:gd name="T52" fmla="*/ 1221105 w 2344738"/>
              <a:gd name="T53" fmla="*/ 1447738 h 2484437"/>
              <a:gd name="T54" fmla="*/ 1833657 w 2344738"/>
              <a:gd name="T55" fmla="*/ 772478 h 2484437"/>
              <a:gd name="T56" fmla="*/ 707217 w 2344738"/>
              <a:gd name="T57" fmla="*/ 636270 h 2484437"/>
              <a:gd name="T58" fmla="*/ 651510 w 2344738"/>
              <a:gd name="T59" fmla="*/ 1030166 h 2484437"/>
              <a:gd name="T60" fmla="*/ 1878779 w 2344738"/>
              <a:gd name="T61" fmla="*/ 599489 h 2484437"/>
              <a:gd name="T62" fmla="*/ 2173605 w 2344738"/>
              <a:gd name="T63" fmla="*/ 692847 h 2484437"/>
              <a:gd name="T64" fmla="*/ 2093597 w 2344738"/>
              <a:gd name="T65" fmla="*/ 537027 h 2484437"/>
              <a:gd name="T66" fmla="*/ 260298 w 2344738"/>
              <a:gd name="T67" fmla="*/ 577256 h 2484437"/>
              <a:gd name="T68" fmla="*/ 273014 w 2344738"/>
              <a:gd name="T69" fmla="*/ 751147 h 2484437"/>
              <a:gd name="T70" fmla="*/ 532634 w 2344738"/>
              <a:gd name="T71" fmla="*/ 599489 h 2484437"/>
              <a:gd name="T72" fmla="*/ 932432 w 2344738"/>
              <a:gd name="T73" fmla="*/ 577533 h 2484437"/>
              <a:gd name="T74" fmla="*/ 1226230 w 2344738"/>
              <a:gd name="T75" fmla="*/ 474027 h 2484437"/>
              <a:gd name="T76" fmla="*/ 1322388 w 2344738"/>
              <a:gd name="T77" fmla="*/ 712503 h 2484437"/>
              <a:gd name="T78" fmla="*/ 1595994 w 2344738"/>
              <a:gd name="T79" fmla="*/ 561340 h 2484437"/>
              <a:gd name="T80" fmla="*/ 1022828 w 2344738"/>
              <a:gd name="T81" fmla="*/ 100965 h 2484437"/>
              <a:gd name="T82" fmla="*/ 1158106 w 2344738"/>
              <a:gd name="T83" fmla="*/ 312420 h 2484437"/>
              <a:gd name="T84" fmla="*/ 1118615 w 2344738"/>
              <a:gd name="T85" fmla="*/ 67628 h 2484437"/>
              <a:gd name="T86" fmla="*/ 1343177 w 2344738"/>
              <a:gd name="T87" fmla="*/ 191770 h 2484437"/>
              <a:gd name="T88" fmla="*/ 1909128 w 2344738"/>
              <a:gd name="T89" fmla="*/ 458790 h 2484437"/>
              <a:gd name="T90" fmla="*/ 2231565 w 2344738"/>
              <a:gd name="T91" fmla="*/ 430530 h 2484437"/>
              <a:gd name="T92" fmla="*/ 2344738 w 2344738"/>
              <a:gd name="T93" fmla="*/ 562777 h 2484437"/>
              <a:gd name="T94" fmla="*/ 2230438 w 2344738"/>
              <a:gd name="T95" fmla="*/ 724605 h 2484437"/>
              <a:gd name="T96" fmla="*/ 2134871 w 2344738"/>
              <a:gd name="T97" fmla="*/ 1265400 h 2484437"/>
              <a:gd name="T98" fmla="*/ 2171407 w 2344738"/>
              <a:gd name="T99" fmla="*/ 1880454 h 2484437"/>
              <a:gd name="T100" fmla="*/ 2202512 w 2344738"/>
              <a:gd name="T101" fmla="*/ 2178986 h 2484437"/>
              <a:gd name="T102" fmla="*/ 1751813 w 2344738"/>
              <a:gd name="T103" fmla="*/ 2197723 h 2484437"/>
              <a:gd name="T104" fmla="*/ 1125316 w 2344738"/>
              <a:gd name="T105" fmla="*/ 2346007 h 2484437"/>
              <a:gd name="T106" fmla="*/ 852722 w 2344738"/>
              <a:gd name="T107" fmla="*/ 2471102 h 2484437"/>
              <a:gd name="T108" fmla="*/ 691196 w 2344738"/>
              <a:gd name="T109" fmla="*/ 2049780 h 2484437"/>
              <a:gd name="T110" fmla="*/ 149860 w 2344738"/>
              <a:gd name="T111" fmla="*/ 1882136 h 2484437"/>
              <a:gd name="T112" fmla="*/ 2540 w 2344738"/>
              <a:gd name="T113" fmla="*/ 1690904 h 2484437"/>
              <a:gd name="T114" fmla="*/ 276542 w 2344738"/>
              <a:gd name="T115" fmla="*/ 1265400 h 2484437"/>
              <a:gd name="T116" fmla="*/ 162385 w 2344738"/>
              <a:gd name="T117" fmla="*/ 796289 h 2484437"/>
              <a:gd name="T118" fmla="*/ 49212 w 2344738"/>
              <a:gd name="T119" fmla="*/ 664361 h 2484437"/>
              <a:gd name="T120" fmla="*/ 161613 w 2344738"/>
              <a:gd name="T121" fmla="*/ 520400 h 2484437"/>
              <a:gd name="T122" fmla="*/ 567447 w 2344738"/>
              <a:gd name="T123" fmla="*/ 475939 h 2484437"/>
              <a:gd name="T124" fmla="*/ 925454 w 2344738"/>
              <a:gd name="T125" fmla="*/ 141922 h 2484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4738" h="2484437">
                <a:moveTo>
                  <a:pt x="756092" y="2055731"/>
                </a:moveTo>
                <a:lnTo>
                  <a:pt x="756568" y="2065020"/>
                </a:lnTo>
                <a:lnTo>
                  <a:pt x="759424" y="2100897"/>
                </a:lnTo>
                <a:lnTo>
                  <a:pt x="761011" y="2118360"/>
                </a:lnTo>
                <a:lnTo>
                  <a:pt x="762915" y="2135187"/>
                </a:lnTo>
                <a:lnTo>
                  <a:pt x="765136" y="2151697"/>
                </a:lnTo>
                <a:lnTo>
                  <a:pt x="767675" y="2167255"/>
                </a:lnTo>
                <a:lnTo>
                  <a:pt x="770214" y="2183130"/>
                </a:lnTo>
                <a:lnTo>
                  <a:pt x="773070" y="2198052"/>
                </a:lnTo>
                <a:lnTo>
                  <a:pt x="775609" y="2212975"/>
                </a:lnTo>
                <a:lnTo>
                  <a:pt x="778782" y="2227262"/>
                </a:lnTo>
                <a:lnTo>
                  <a:pt x="781955" y="2241232"/>
                </a:lnTo>
                <a:lnTo>
                  <a:pt x="785129" y="2254250"/>
                </a:lnTo>
                <a:lnTo>
                  <a:pt x="788619" y="2267267"/>
                </a:lnTo>
                <a:lnTo>
                  <a:pt x="792427" y="2279650"/>
                </a:lnTo>
                <a:lnTo>
                  <a:pt x="796553" y="2291397"/>
                </a:lnTo>
                <a:lnTo>
                  <a:pt x="800678" y="2303145"/>
                </a:lnTo>
                <a:lnTo>
                  <a:pt x="804486" y="2314257"/>
                </a:lnTo>
                <a:lnTo>
                  <a:pt x="808929" y="2324735"/>
                </a:lnTo>
                <a:lnTo>
                  <a:pt x="813372" y="2334577"/>
                </a:lnTo>
                <a:lnTo>
                  <a:pt x="817815" y="2343785"/>
                </a:lnTo>
                <a:lnTo>
                  <a:pt x="822892" y="2352992"/>
                </a:lnTo>
                <a:lnTo>
                  <a:pt x="827969" y="2361247"/>
                </a:lnTo>
                <a:lnTo>
                  <a:pt x="833047" y="2369185"/>
                </a:lnTo>
                <a:lnTo>
                  <a:pt x="837807" y="2376487"/>
                </a:lnTo>
                <a:lnTo>
                  <a:pt x="843202" y="2383472"/>
                </a:lnTo>
                <a:lnTo>
                  <a:pt x="848596" y="2389505"/>
                </a:lnTo>
                <a:lnTo>
                  <a:pt x="854309" y="2395220"/>
                </a:lnTo>
                <a:lnTo>
                  <a:pt x="860021" y="2400617"/>
                </a:lnTo>
                <a:lnTo>
                  <a:pt x="866050" y="2405380"/>
                </a:lnTo>
                <a:lnTo>
                  <a:pt x="871762" y="2409190"/>
                </a:lnTo>
                <a:lnTo>
                  <a:pt x="877792" y="2412682"/>
                </a:lnTo>
                <a:lnTo>
                  <a:pt x="884138" y="2415540"/>
                </a:lnTo>
                <a:lnTo>
                  <a:pt x="890485" y="2417445"/>
                </a:lnTo>
                <a:lnTo>
                  <a:pt x="896515" y="2419350"/>
                </a:lnTo>
                <a:lnTo>
                  <a:pt x="904765" y="2420620"/>
                </a:lnTo>
                <a:lnTo>
                  <a:pt x="913334" y="2420937"/>
                </a:lnTo>
                <a:lnTo>
                  <a:pt x="921584" y="2420620"/>
                </a:lnTo>
                <a:lnTo>
                  <a:pt x="930470" y="2419032"/>
                </a:lnTo>
                <a:lnTo>
                  <a:pt x="939355" y="2417127"/>
                </a:lnTo>
                <a:lnTo>
                  <a:pt x="948241" y="2413635"/>
                </a:lnTo>
                <a:lnTo>
                  <a:pt x="957444" y="2409825"/>
                </a:lnTo>
                <a:lnTo>
                  <a:pt x="966964" y="2405380"/>
                </a:lnTo>
                <a:lnTo>
                  <a:pt x="976484" y="2399665"/>
                </a:lnTo>
                <a:lnTo>
                  <a:pt x="986004" y="2392997"/>
                </a:lnTo>
                <a:lnTo>
                  <a:pt x="996159" y="2386012"/>
                </a:lnTo>
                <a:lnTo>
                  <a:pt x="1005997" y="2378075"/>
                </a:lnTo>
                <a:lnTo>
                  <a:pt x="1016151" y="2368867"/>
                </a:lnTo>
                <a:lnTo>
                  <a:pt x="1026624" y="2359025"/>
                </a:lnTo>
                <a:lnTo>
                  <a:pt x="1036778" y="2348865"/>
                </a:lnTo>
                <a:lnTo>
                  <a:pt x="1047251" y="2337752"/>
                </a:lnTo>
                <a:lnTo>
                  <a:pt x="1057723" y="2325687"/>
                </a:lnTo>
                <a:lnTo>
                  <a:pt x="1067878" y="2312987"/>
                </a:lnTo>
                <a:lnTo>
                  <a:pt x="1078667" y="2299652"/>
                </a:lnTo>
                <a:lnTo>
                  <a:pt x="1089457" y="2285365"/>
                </a:lnTo>
                <a:lnTo>
                  <a:pt x="1100246" y="2270442"/>
                </a:lnTo>
                <a:lnTo>
                  <a:pt x="1111036" y="2254567"/>
                </a:lnTo>
                <a:lnTo>
                  <a:pt x="1121825" y="2238057"/>
                </a:lnTo>
                <a:lnTo>
                  <a:pt x="1132615" y="2221230"/>
                </a:lnTo>
                <a:lnTo>
                  <a:pt x="1143404" y="2203450"/>
                </a:lnTo>
                <a:lnTo>
                  <a:pt x="1153877" y="2185035"/>
                </a:lnTo>
                <a:lnTo>
                  <a:pt x="1162059" y="2170588"/>
                </a:lnTo>
                <a:lnTo>
                  <a:pt x="1158106" y="2170430"/>
                </a:lnTo>
                <a:lnTo>
                  <a:pt x="1134306" y="2168842"/>
                </a:lnTo>
                <a:lnTo>
                  <a:pt x="1110823" y="2166619"/>
                </a:lnTo>
                <a:lnTo>
                  <a:pt x="1087340" y="2164079"/>
                </a:lnTo>
                <a:lnTo>
                  <a:pt x="1063857" y="2160903"/>
                </a:lnTo>
                <a:lnTo>
                  <a:pt x="1041326" y="2157093"/>
                </a:lnTo>
                <a:lnTo>
                  <a:pt x="1018160" y="2152647"/>
                </a:lnTo>
                <a:lnTo>
                  <a:pt x="995629" y="2147884"/>
                </a:lnTo>
                <a:lnTo>
                  <a:pt x="973415" y="2142485"/>
                </a:lnTo>
                <a:lnTo>
                  <a:pt x="951519" y="2136134"/>
                </a:lnTo>
                <a:lnTo>
                  <a:pt x="928988" y="2129783"/>
                </a:lnTo>
                <a:lnTo>
                  <a:pt x="907727" y="2122797"/>
                </a:lnTo>
                <a:lnTo>
                  <a:pt x="886148" y="2115176"/>
                </a:lnTo>
                <a:lnTo>
                  <a:pt x="864886" y="2106919"/>
                </a:lnTo>
                <a:lnTo>
                  <a:pt x="843942" y="2098663"/>
                </a:lnTo>
                <a:lnTo>
                  <a:pt x="822997" y="2089454"/>
                </a:lnTo>
                <a:lnTo>
                  <a:pt x="802688" y="2079609"/>
                </a:lnTo>
                <a:lnTo>
                  <a:pt x="782378" y="2069765"/>
                </a:lnTo>
                <a:lnTo>
                  <a:pt x="762386" y="2059286"/>
                </a:lnTo>
                <a:lnTo>
                  <a:pt x="756092" y="2055731"/>
                </a:lnTo>
                <a:close/>
                <a:moveTo>
                  <a:pt x="1982350" y="1752593"/>
                </a:moveTo>
                <a:lnTo>
                  <a:pt x="1976519" y="1761420"/>
                </a:lnTo>
                <a:lnTo>
                  <a:pt x="1963826" y="1779838"/>
                </a:lnTo>
                <a:lnTo>
                  <a:pt x="1950498" y="1797939"/>
                </a:lnTo>
                <a:lnTo>
                  <a:pt x="1937169" y="1815722"/>
                </a:lnTo>
                <a:lnTo>
                  <a:pt x="1923207" y="1832870"/>
                </a:lnTo>
                <a:lnTo>
                  <a:pt x="1908609" y="1850335"/>
                </a:lnTo>
                <a:lnTo>
                  <a:pt x="1893694" y="1866848"/>
                </a:lnTo>
                <a:lnTo>
                  <a:pt x="1878779" y="1883043"/>
                </a:lnTo>
                <a:lnTo>
                  <a:pt x="1862912" y="1899239"/>
                </a:lnTo>
                <a:lnTo>
                  <a:pt x="1847045" y="1914799"/>
                </a:lnTo>
                <a:lnTo>
                  <a:pt x="1830544" y="1929724"/>
                </a:lnTo>
                <a:lnTo>
                  <a:pt x="1814043" y="1944966"/>
                </a:lnTo>
                <a:lnTo>
                  <a:pt x="1796906" y="1958939"/>
                </a:lnTo>
                <a:lnTo>
                  <a:pt x="1779453" y="1973229"/>
                </a:lnTo>
                <a:lnTo>
                  <a:pt x="1761999" y="1986884"/>
                </a:lnTo>
                <a:lnTo>
                  <a:pt x="1743911" y="1999903"/>
                </a:lnTo>
                <a:lnTo>
                  <a:pt x="1725505" y="2012923"/>
                </a:lnTo>
                <a:lnTo>
                  <a:pt x="1706465" y="2025308"/>
                </a:lnTo>
                <a:lnTo>
                  <a:pt x="1687742" y="2036740"/>
                </a:lnTo>
                <a:lnTo>
                  <a:pt x="1668385" y="2048172"/>
                </a:lnTo>
                <a:lnTo>
                  <a:pt x="1649027" y="2059286"/>
                </a:lnTo>
                <a:lnTo>
                  <a:pt x="1629035" y="2069765"/>
                </a:lnTo>
                <a:lnTo>
                  <a:pt x="1608725" y="2079609"/>
                </a:lnTo>
                <a:lnTo>
                  <a:pt x="1604716" y="2081523"/>
                </a:lnTo>
                <a:lnTo>
                  <a:pt x="1636599" y="2093237"/>
                </a:lnTo>
                <a:lnTo>
                  <a:pt x="1675639" y="2106893"/>
                </a:lnTo>
                <a:lnTo>
                  <a:pt x="1714043" y="2119279"/>
                </a:lnTo>
                <a:lnTo>
                  <a:pt x="1751496" y="2130395"/>
                </a:lnTo>
                <a:lnTo>
                  <a:pt x="1787679" y="2140558"/>
                </a:lnTo>
                <a:lnTo>
                  <a:pt x="1822275" y="2149450"/>
                </a:lnTo>
                <a:lnTo>
                  <a:pt x="1839096" y="2153261"/>
                </a:lnTo>
                <a:lnTo>
                  <a:pt x="1855918" y="2156755"/>
                </a:lnTo>
                <a:lnTo>
                  <a:pt x="1872105" y="2159613"/>
                </a:lnTo>
                <a:lnTo>
                  <a:pt x="1887975" y="2162789"/>
                </a:lnTo>
                <a:lnTo>
                  <a:pt x="1903527" y="2165329"/>
                </a:lnTo>
                <a:lnTo>
                  <a:pt x="1919079" y="2167870"/>
                </a:lnTo>
                <a:lnTo>
                  <a:pt x="1933679" y="2169776"/>
                </a:lnTo>
                <a:lnTo>
                  <a:pt x="1948280" y="2171364"/>
                </a:lnTo>
                <a:lnTo>
                  <a:pt x="1962245" y="2172634"/>
                </a:lnTo>
                <a:lnTo>
                  <a:pt x="1975893" y="2173587"/>
                </a:lnTo>
                <a:lnTo>
                  <a:pt x="1989223" y="2174222"/>
                </a:lnTo>
                <a:lnTo>
                  <a:pt x="2002237" y="2175175"/>
                </a:lnTo>
                <a:lnTo>
                  <a:pt x="2014615" y="2175175"/>
                </a:lnTo>
                <a:lnTo>
                  <a:pt x="2026993" y="2175175"/>
                </a:lnTo>
                <a:lnTo>
                  <a:pt x="2038737" y="2174222"/>
                </a:lnTo>
                <a:lnTo>
                  <a:pt x="2049845" y="2173587"/>
                </a:lnTo>
                <a:lnTo>
                  <a:pt x="2060637" y="2172634"/>
                </a:lnTo>
                <a:lnTo>
                  <a:pt x="2071111" y="2171364"/>
                </a:lnTo>
                <a:lnTo>
                  <a:pt x="2080950" y="2169776"/>
                </a:lnTo>
                <a:lnTo>
                  <a:pt x="2090789" y="2167870"/>
                </a:lnTo>
                <a:lnTo>
                  <a:pt x="2099994" y="2165329"/>
                </a:lnTo>
                <a:lnTo>
                  <a:pt x="2108246" y="2162789"/>
                </a:lnTo>
                <a:lnTo>
                  <a:pt x="2116815" y="2159930"/>
                </a:lnTo>
                <a:lnTo>
                  <a:pt x="2124433" y="2156755"/>
                </a:lnTo>
                <a:lnTo>
                  <a:pt x="2131415" y="2153261"/>
                </a:lnTo>
                <a:lnTo>
                  <a:pt x="2138398" y="2149768"/>
                </a:lnTo>
                <a:lnTo>
                  <a:pt x="2144429" y="2145321"/>
                </a:lnTo>
                <a:lnTo>
                  <a:pt x="2150142" y="2141193"/>
                </a:lnTo>
                <a:lnTo>
                  <a:pt x="2155537" y="2136747"/>
                </a:lnTo>
                <a:lnTo>
                  <a:pt x="2160298" y="2131665"/>
                </a:lnTo>
                <a:lnTo>
                  <a:pt x="2164425" y="2126266"/>
                </a:lnTo>
                <a:lnTo>
                  <a:pt x="2167916" y="2120867"/>
                </a:lnTo>
                <a:lnTo>
                  <a:pt x="2171725" y="2113563"/>
                </a:lnTo>
                <a:lnTo>
                  <a:pt x="2174899" y="2105941"/>
                </a:lnTo>
                <a:lnTo>
                  <a:pt x="2177120" y="2097683"/>
                </a:lnTo>
                <a:lnTo>
                  <a:pt x="2178707" y="2089109"/>
                </a:lnTo>
                <a:lnTo>
                  <a:pt x="2179025" y="2079581"/>
                </a:lnTo>
                <a:lnTo>
                  <a:pt x="2179025" y="2070053"/>
                </a:lnTo>
                <a:lnTo>
                  <a:pt x="2178390" y="2060208"/>
                </a:lnTo>
                <a:lnTo>
                  <a:pt x="2176803" y="2049728"/>
                </a:lnTo>
                <a:lnTo>
                  <a:pt x="2174899" y="2038930"/>
                </a:lnTo>
                <a:lnTo>
                  <a:pt x="2171725" y="2027497"/>
                </a:lnTo>
                <a:lnTo>
                  <a:pt x="2167916" y="2016064"/>
                </a:lnTo>
                <a:lnTo>
                  <a:pt x="2163790" y="2003996"/>
                </a:lnTo>
                <a:lnTo>
                  <a:pt x="2158394" y="1991292"/>
                </a:lnTo>
                <a:lnTo>
                  <a:pt x="2152681" y="1978589"/>
                </a:lnTo>
                <a:lnTo>
                  <a:pt x="2146016" y="1965568"/>
                </a:lnTo>
                <a:lnTo>
                  <a:pt x="2138716" y="1952229"/>
                </a:lnTo>
                <a:lnTo>
                  <a:pt x="2130781" y="1938255"/>
                </a:lnTo>
                <a:lnTo>
                  <a:pt x="2121894" y="1924281"/>
                </a:lnTo>
                <a:lnTo>
                  <a:pt x="2112689" y="1909672"/>
                </a:lnTo>
                <a:lnTo>
                  <a:pt x="2102533" y="1895063"/>
                </a:lnTo>
                <a:lnTo>
                  <a:pt x="2091741" y="1880137"/>
                </a:lnTo>
                <a:lnTo>
                  <a:pt x="2080315" y="1865210"/>
                </a:lnTo>
                <a:lnTo>
                  <a:pt x="2068572" y="1849331"/>
                </a:lnTo>
                <a:lnTo>
                  <a:pt x="2055241" y="1834087"/>
                </a:lnTo>
                <a:lnTo>
                  <a:pt x="2042228" y="1817890"/>
                </a:lnTo>
                <a:lnTo>
                  <a:pt x="2027945" y="1801693"/>
                </a:lnTo>
                <a:lnTo>
                  <a:pt x="2013345" y="1785814"/>
                </a:lnTo>
                <a:lnTo>
                  <a:pt x="1998110" y="1768982"/>
                </a:lnTo>
                <a:lnTo>
                  <a:pt x="1982350" y="1752593"/>
                </a:lnTo>
                <a:close/>
                <a:moveTo>
                  <a:pt x="704690" y="1683845"/>
                </a:moveTo>
                <a:lnTo>
                  <a:pt x="688658" y="1685924"/>
                </a:lnTo>
                <a:lnTo>
                  <a:pt x="671195" y="1688464"/>
                </a:lnTo>
                <a:lnTo>
                  <a:pt x="654368" y="1690052"/>
                </a:lnTo>
                <a:lnTo>
                  <a:pt x="638175" y="1691323"/>
                </a:lnTo>
                <a:lnTo>
                  <a:pt x="621983" y="1692593"/>
                </a:lnTo>
                <a:lnTo>
                  <a:pt x="606425" y="1693228"/>
                </a:lnTo>
                <a:lnTo>
                  <a:pt x="590550" y="1693863"/>
                </a:lnTo>
                <a:lnTo>
                  <a:pt x="575628" y="1693228"/>
                </a:lnTo>
                <a:lnTo>
                  <a:pt x="564912" y="1692995"/>
                </a:lnTo>
                <a:lnTo>
                  <a:pt x="566650" y="1695450"/>
                </a:lnTo>
                <a:lnTo>
                  <a:pt x="577756" y="1710690"/>
                </a:lnTo>
                <a:lnTo>
                  <a:pt x="589179" y="1725295"/>
                </a:lnTo>
                <a:lnTo>
                  <a:pt x="601236" y="1740535"/>
                </a:lnTo>
                <a:lnTo>
                  <a:pt x="612977" y="1754505"/>
                </a:lnTo>
                <a:lnTo>
                  <a:pt x="625669" y="1768793"/>
                </a:lnTo>
                <a:lnTo>
                  <a:pt x="638361" y="1782445"/>
                </a:lnTo>
                <a:lnTo>
                  <a:pt x="651371" y="1796098"/>
                </a:lnTo>
                <a:lnTo>
                  <a:pt x="665015" y="1809115"/>
                </a:lnTo>
                <a:lnTo>
                  <a:pt x="678659" y="1821815"/>
                </a:lnTo>
                <a:lnTo>
                  <a:pt x="692323" y="1833968"/>
                </a:lnTo>
                <a:lnTo>
                  <a:pt x="692466" y="1831022"/>
                </a:lnTo>
                <a:lnTo>
                  <a:pt x="695322" y="1784985"/>
                </a:lnTo>
                <a:lnTo>
                  <a:pt x="699130" y="1737995"/>
                </a:lnTo>
                <a:lnTo>
                  <a:pt x="703890" y="1691005"/>
                </a:lnTo>
                <a:lnTo>
                  <a:pt x="704690" y="1683845"/>
                </a:lnTo>
                <a:close/>
                <a:moveTo>
                  <a:pt x="769029" y="1673012"/>
                </a:moveTo>
                <a:lnTo>
                  <a:pt x="768310" y="1678622"/>
                </a:lnTo>
                <a:lnTo>
                  <a:pt x="763232" y="1726565"/>
                </a:lnTo>
                <a:lnTo>
                  <a:pt x="759424" y="1773555"/>
                </a:lnTo>
                <a:lnTo>
                  <a:pt x="756568" y="1819275"/>
                </a:lnTo>
                <a:lnTo>
                  <a:pt x="754029" y="1863725"/>
                </a:lnTo>
                <a:lnTo>
                  <a:pt x="753619" y="1882342"/>
                </a:lnTo>
                <a:lnTo>
                  <a:pt x="767505" y="1891983"/>
                </a:lnTo>
                <a:lnTo>
                  <a:pt x="783053" y="1902143"/>
                </a:lnTo>
                <a:lnTo>
                  <a:pt x="799236" y="1912303"/>
                </a:lnTo>
                <a:lnTo>
                  <a:pt x="815419" y="1921828"/>
                </a:lnTo>
                <a:lnTo>
                  <a:pt x="831919" y="1931035"/>
                </a:lnTo>
                <a:lnTo>
                  <a:pt x="848736" y="1939925"/>
                </a:lnTo>
                <a:lnTo>
                  <a:pt x="865870" y="1948498"/>
                </a:lnTo>
                <a:lnTo>
                  <a:pt x="883005" y="1956435"/>
                </a:lnTo>
                <a:lnTo>
                  <a:pt x="900774" y="1964055"/>
                </a:lnTo>
                <a:lnTo>
                  <a:pt x="918226" y="1971358"/>
                </a:lnTo>
                <a:lnTo>
                  <a:pt x="935995" y="1978025"/>
                </a:lnTo>
                <a:lnTo>
                  <a:pt x="954399" y="1984375"/>
                </a:lnTo>
                <a:lnTo>
                  <a:pt x="972486" y="1990090"/>
                </a:lnTo>
                <a:lnTo>
                  <a:pt x="990889" y="1996123"/>
                </a:lnTo>
                <a:lnTo>
                  <a:pt x="1009928" y="2000885"/>
                </a:lnTo>
                <a:lnTo>
                  <a:pt x="1028649" y="2005648"/>
                </a:lnTo>
                <a:lnTo>
                  <a:pt x="1047687" y="2009775"/>
                </a:lnTo>
                <a:lnTo>
                  <a:pt x="1067043" y="2013268"/>
                </a:lnTo>
                <a:lnTo>
                  <a:pt x="1086082" y="2016760"/>
                </a:lnTo>
                <a:lnTo>
                  <a:pt x="1105755" y="2019300"/>
                </a:lnTo>
                <a:lnTo>
                  <a:pt x="1125428" y="2021840"/>
                </a:lnTo>
                <a:lnTo>
                  <a:pt x="1145418" y="2023428"/>
                </a:lnTo>
                <a:lnTo>
                  <a:pt x="1165409" y="2024380"/>
                </a:lnTo>
                <a:lnTo>
                  <a:pt x="1185399" y="2025333"/>
                </a:lnTo>
                <a:lnTo>
                  <a:pt x="1205707" y="2025650"/>
                </a:lnTo>
                <a:lnTo>
                  <a:pt x="1226014" y="2025333"/>
                </a:lnTo>
                <a:lnTo>
                  <a:pt x="1246005" y="2024380"/>
                </a:lnTo>
                <a:lnTo>
                  <a:pt x="1265995" y="2023428"/>
                </a:lnTo>
                <a:lnTo>
                  <a:pt x="1285985" y="2021840"/>
                </a:lnTo>
                <a:lnTo>
                  <a:pt x="1305658" y="2019300"/>
                </a:lnTo>
                <a:lnTo>
                  <a:pt x="1309126" y="2018845"/>
                </a:lnTo>
                <a:lnTo>
                  <a:pt x="1285562" y="2006536"/>
                </a:lnTo>
                <a:lnTo>
                  <a:pt x="1242397" y="1983988"/>
                </a:lnTo>
                <a:lnTo>
                  <a:pt x="1199231" y="1960486"/>
                </a:lnTo>
                <a:lnTo>
                  <a:pt x="1156701" y="1936350"/>
                </a:lnTo>
                <a:lnTo>
                  <a:pt x="1114487" y="1911260"/>
                </a:lnTo>
                <a:lnTo>
                  <a:pt x="1074178" y="1886806"/>
                </a:lnTo>
                <a:lnTo>
                  <a:pt x="1033869" y="1861717"/>
                </a:lnTo>
                <a:lnTo>
                  <a:pt x="994195" y="1835992"/>
                </a:lnTo>
                <a:lnTo>
                  <a:pt x="955156" y="1809633"/>
                </a:lnTo>
                <a:lnTo>
                  <a:pt x="916117" y="1782955"/>
                </a:lnTo>
                <a:lnTo>
                  <a:pt x="877712" y="1755643"/>
                </a:lnTo>
                <a:lnTo>
                  <a:pt x="840577" y="1728013"/>
                </a:lnTo>
                <a:lnTo>
                  <a:pt x="803759" y="1700383"/>
                </a:lnTo>
                <a:lnTo>
                  <a:pt x="769029" y="1673012"/>
                </a:lnTo>
                <a:close/>
                <a:moveTo>
                  <a:pt x="1070070" y="1580060"/>
                </a:moveTo>
                <a:lnTo>
                  <a:pt x="1056640" y="1585250"/>
                </a:lnTo>
                <a:lnTo>
                  <a:pt x="1014730" y="1600812"/>
                </a:lnTo>
                <a:lnTo>
                  <a:pt x="973773" y="1615421"/>
                </a:lnTo>
                <a:lnTo>
                  <a:pt x="933450" y="1628441"/>
                </a:lnTo>
                <a:lnTo>
                  <a:pt x="893445" y="1640827"/>
                </a:lnTo>
                <a:lnTo>
                  <a:pt x="873443" y="1646544"/>
                </a:lnTo>
                <a:lnTo>
                  <a:pt x="854393" y="1651942"/>
                </a:lnTo>
                <a:lnTo>
                  <a:pt x="846810" y="1653777"/>
                </a:lnTo>
                <a:lnTo>
                  <a:pt x="858351" y="1662590"/>
                </a:lnTo>
                <a:lnTo>
                  <a:pt x="895169" y="1690855"/>
                </a:lnTo>
                <a:lnTo>
                  <a:pt x="933891" y="1718485"/>
                </a:lnTo>
                <a:lnTo>
                  <a:pt x="973882" y="1746433"/>
                </a:lnTo>
                <a:lnTo>
                  <a:pt x="1014826" y="1774381"/>
                </a:lnTo>
                <a:lnTo>
                  <a:pt x="1057674" y="1802328"/>
                </a:lnTo>
                <a:lnTo>
                  <a:pt x="1101792" y="1829958"/>
                </a:lnTo>
                <a:lnTo>
                  <a:pt x="1146861" y="1857271"/>
                </a:lnTo>
                <a:lnTo>
                  <a:pt x="1194471" y="1885218"/>
                </a:lnTo>
                <a:lnTo>
                  <a:pt x="1229421" y="1905168"/>
                </a:lnTo>
                <a:lnTo>
                  <a:pt x="1229311" y="1905000"/>
                </a:lnTo>
                <a:lnTo>
                  <a:pt x="1219795" y="1889760"/>
                </a:lnTo>
                <a:lnTo>
                  <a:pt x="1209963" y="1874203"/>
                </a:lnTo>
                <a:lnTo>
                  <a:pt x="1200447" y="1858645"/>
                </a:lnTo>
                <a:lnTo>
                  <a:pt x="1191249" y="1842135"/>
                </a:lnTo>
                <a:lnTo>
                  <a:pt x="1182051" y="1825625"/>
                </a:lnTo>
                <a:lnTo>
                  <a:pt x="1172853" y="1808163"/>
                </a:lnTo>
                <a:lnTo>
                  <a:pt x="1163655" y="1791018"/>
                </a:lnTo>
                <a:lnTo>
                  <a:pt x="1154457" y="1772920"/>
                </a:lnTo>
                <a:lnTo>
                  <a:pt x="1145576" y="1754823"/>
                </a:lnTo>
                <a:lnTo>
                  <a:pt x="1136695" y="1736408"/>
                </a:lnTo>
                <a:lnTo>
                  <a:pt x="1119250" y="1698308"/>
                </a:lnTo>
                <a:lnTo>
                  <a:pt x="1102122" y="1658938"/>
                </a:lnTo>
                <a:lnTo>
                  <a:pt x="1085312" y="1619250"/>
                </a:lnTo>
                <a:lnTo>
                  <a:pt x="1070070" y="1580060"/>
                </a:lnTo>
                <a:close/>
                <a:moveTo>
                  <a:pt x="1191479" y="1530183"/>
                </a:moveTo>
                <a:lnTo>
                  <a:pt x="1183323" y="1533802"/>
                </a:lnTo>
                <a:lnTo>
                  <a:pt x="1141095" y="1551904"/>
                </a:lnTo>
                <a:lnTo>
                  <a:pt x="1128914" y="1556814"/>
                </a:lnTo>
                <a:lnTo>
                  <a:pt x="1137012" y="1577658"/>
                </a:lnTo>
                <a:lnTo>
                  <a:pt x="1152871" y="1616393"/>
                </a:lnTo>
                <a:lnTo>
                  <a:pt x="1169047" y="1653858"/>
                </a:lnTo>
                <a:lnTo>
                  <a:pt x="1185223" y="1689418"/>
                </a:lnTo>
                <a:lnTo>
                  <a:pt x="1201716" y="1723708"/>
                </a:lnTo>
                <a:lnTo>
                  <a:pt x="1218209" y="1756410"/>
                </a:lnTo>
                <a:lnTo>
                  <a:pt x="1234703" y="1787525"/>
                </a:lnTo>
                <a:lnTo>
                  <a:pt x="1251196" y="1816735"/>
                </a:lnTo>
                <a:lnTo>
                  <a:pt x="1268006" y="1844675"/>
                </a:lnTo>
                <a:lnTo>
                  <a:pt x="1284500" y="1870710"/>
                </a:lnTo>
                <a:lnTo>
                  <a:pt x="1300993" y="1895158"/>
                </a:lnTo>
                <a:lnTo>
                  <a:pt x="1309557" y="1906905"/>
                </a:lnTo>
                <a:lnTo>
                  <a:pt x="1317486" y="1918018"/>
                </a:lnTo>
                <a:lnTo>
                  <a:pt x="1326050" y="1928495"/>
                </a:lnTo>
                <a:lnTo>
                  <a:pt x="1333979" y="1938973"/>
                </a:lnTo>
                <a:lnTo>
                  <a:pt x="1342226" y="1948815"/>
                </a:lnTo>
                <a:lnTo>
                  <a:pt x="1350473" y="1958023"/>
                </a:lnTo>
                <a:lnTo>
                  <a:pt x="1358719" y="1966913"/>
                </a:lnTo>
                <a:lnTo>
                  <a:pt x="1366331" y="1975485"/>
                </a:lnTo>
                <a:lnTo>
                  <a:pt x="1369346" y="1978503"/>
                </a:lnTo>
                <a:lnTo>
                  <a:pt x="1380463" y="1983988"/>
                </a:lnTo>
                <a:lnTo>
                  <a:pt x="1410560" y="1998615"/>
                </a:lnTo>
                <a:lnTo>
                  <a:pt x="1420523" y="1996123"/>
                </a:lnTo>
                <a:lnTo>
                  <a:pt x="1438927" y="1990090"/>
                </a:lnTo>
                <a:lnTo>
                  <a:pt x="1456697" y="1984375"/>
                </a:lnTo>
                <a:lnTo>
                  <a:pt x="1475418" y="1978025"/>
                </a:lnTo>
                <a:lnTo>
                  <a:pt x="1492869" y="1971358"/>
                </a:lnTo>
                <a:lnTo>
                  <a:pt x="1510639" y="1964055"/>
                </a:lnTo>
                <a:lnTo>
                  <a:pt x="1528408" y="1956435"/>
                </a:lnTo>
                <a:lnTo>
                  <a:pt x="1545543" y="1948498"/>
                </a:lnTo>
                <a:lnTo>
                  <a:pt x="1562360" y="1939925"/>
                </a:lnTo>
                <a:lnTo>
                  <a:pt x="1579494" y="1931035"/>
                </a:lnTo>
                <a:lnTo>
                  <a:pt x="1595994" y="1921828"/>
                </a:lnTo>
                <a:lnTo>
                  <a:pt x="1612177" y="1912303"/>
                </a:lnTo>
                <a:lnTo>
                  <a:pt x="1628042" y="1902143"/>
                </a:lnTo>
                <a:lnTo>
                  <a:pt x="1643908" y="1891983"/>
                </a:lnTo>
                <a:lnTo>
                  <a:pt x="1659139" y="1881188"/>
                </a:lnTo>
                <a:lnTo>
                  <a:pt x="1674687" y="1870075"/>
                </a:lnTo>
                <a:lnTo>
                  <a:pt x="1689600" y="1858328"/>
                </a:lnTo>
                <a:lnTo>
                  <a:pt x="1704196" y="1846580"/>
                </a:lnTo>
                <a:lnTo>
                  <a:pt x="1718475" y="1834515"/>
                </a:lnTo>
                <a:lnTo>
                  <a:pt x="1732754" y="1821815"/>
                </a:lnTo>
                <a:lnTo>
                  <a:pt x="1746398" y="1809115"/>
                </a:lnTo>
                <a:lnTo>
                  <a:pt x="1760042" y="1796098"/>
                </a:lnTo>
                <a:lnTo>
                  <a:pt x="1773052" y="1782445"/>
                </a:lnTo>
                <a:lnTo>
                  <a:pt x="1785744" y="1768793"/>
                </a:lnTo>
                <a:lnTo>
                  <a:pt x="1798436" y="1754505"/>
                </a:lnTo>
                <a:lnTo>
                  <a:pt x="1810177" y="1740535"/>
                </a:lnTo>
                <a:lnTo>
                  <a:pt x="1822234" y="1725295"/>
                </a:lnTo>
                <a:lnTo>
                  <a:pt x="1833657" y="1710690"/>
                </a:lnTo>
                <a:lnTo>
                  <a:pt x="1844763" y="1695450"/>
                </a:lnTo>
                <a:lnTo>
                  <a:pt x="1847759" y="1691218"/>
                </a:lnTo>
                <a:lnTo>
                  <a:pt x="1836392" y="1692275"/>
                </a:lnTo>
                <a:lnTo>
                  <a:pt x="1822102" y="1692910"/>
                </a:lnTo>
                <a:lnTo>
                  <a:pt x="1807177" y="1693228"/>
                </a:lnTo>
                <a:lnTo>
                  <a:pt x="1792252" y="1693863"/>
                </a:lnTo>
                <a:lnTo>
                  <a:pt x="1776692" y="1693228"/>
                </a:lnTo>
                <a:lnTo>
                  <a:pt x="1761132" y="1692593"/>
                </a:lnTo>
                <a:lnTo>
                  <a:pt x="1744937" y="1691323"/>
                </a:lnTo>
                <a:lnTo>
                  <a:pt x="1728424" y="1690052"/>
                </a:lnTo>
                <a:lnTo>
                  <a:pt x="1711276" y="1688464"/>
                </a:lnTo>
                <a:lnTo>
                  <a:pt x="1702865" y="1687195"/>
                </a:lnTo>
                <a:lnTo>
                  <a:pt x="1701800" y="1689328"/>
                </a:lnTo>
                <a:lnTo>
                  <a:pt x="1699260" y="1694733"/>
                </a:lnTo>
                <a:lnTo>
                  <a:pt x="1696085" y="1699501"/>
                </a:lnTo>
                <a:lnTo>
                  <a:pt x="1692910" y="1704906"/>
                </a:lnTo>
                <a:lnTo>
                  <a:pt x="1689100" y="1709992"/>
                </a:lnTo>
                <a:lnTo>
                  <a:pt x="1685607" y="1714760"/>
                </a:lnTo>
                <a:lnTo>
                  <a:pt x="1681480" y="1719211"/>
                </a:lnTo>
                <a:lnTo>
                  <a:pt x="1677670" y="1723344"/>
                </a:lnTo>
                <a:lnTo>
                  <a:pt x="1673225" y="1727794"/>
                </a:lnTo>
                <a:lnTo>
                  <a:pt x="1668462" y="1731927"/>
                </a:lnTo>
                <a:lnTo>
                  <a:pt x="1664017" y="1735424"/>
                </a:lnTo>
                <a:lnTo>
                  <a:pt x="1658937" y="1738921"/>
                </a:lnTo>
                <a:lnTo>
                  <a:pt x="1653857" y="1742418"/>
                </a:lnTo>
                <a:lnTo>
                  <a:pt x="1648460" y="1745279"/>
                </a:lnTo>
                <a:lnTo>
                  <a:pt x="1643062" y="1748140"/>
                </a:lnTo>
                <a:lnTo>
                  <a:pt x="1637347" y="1750683"/>
                </a:lnTo>
                <a:lnTo>
                  <a:pt x="1631632" y="1752591"/>
                </a:lnTo>
                <a:lnTo>
                  <a:pt x="1625917" y="1755134"/>
                </a:lnTo>
                <a:lnTo>
                  <a:pt x="1620202" y="1756723"/>
                </a:lnTo>
                <a:lnTo>
                  <a:pt x="1613852" y="1757995"/>
                </a:lnTo>
                <a:lnTo>
                  <a:pt x="1607502" y="1759267"/>
                </a:lnTo>
                <a:lnTo>
                  <a:pt x="1601152" y="1759902"/>
                </a:lnTo>
                <a:lnTo>
                  <a:pt x="1594802" y="1760538"/>
                </a:lnTo>
                <a:lnTo>
                  <a:pt x="1588452" y="1760538"/>
                </a:lnTo>
                <a:lnTo>
                  <a:pt x="1582102" y="1760538"/>
                </a:lnTo>
                <a:lnTo>
                  <a:pt x="1575435" y="1759902"/>
                </a:lnTo>
                <a:lnTo>
                  <a:pt x="1569402" y="1759267"/>
                </a:lnTo>
                <a:lnTo>
                  <a:pt x="1562735" y="1757995"/>
                </a:lnTo>
                <a:lnTo>
                  <a:pt x="1557020" y="1756723"/>
                </a:lnTo>
                <a:lnTo>
                  <a:pt x="1550987" y="1755134"/>
                </a:lnTo>
                <a:lnTo>
                  <a:pt x="1544955" y="1752591"/>
                </a:lnTo>
                <a:lnTo>
                  <a:pt x="1539240" y="1750683"/>
                </a:lnTo>
                <a:lnTo>
                  <a:pt x="1533525" y="1748140"/>
                </a:lnTo>
                <a:lnTo>
                  <a:pt x="1528127" y="1745279"/>
                </a:lnTo>
                <a:lnTo>
                  <a:pt x="1522730" y="1742418"/>
                </a:lnTo>
                <a:lnTo>
                  <a:pt x="1517967" y="1738921"/>
                </a:lnTo>
                <a:lnTo>
                  <a:pt x="1512887" y="1735424"/>
                </a:lnTo>
                <a:lnTo>
                  <a:pt x="1508125" y="1731927"/>
                </a:lnTo>
                <a:lnTo>
                  <a:pt x="1503680" y="1727794"/>
                </a:lnTo>
                <a:lnTo>
                  <a:pt x="1499235" y="1723344"/>
                </a:lnTo>
                <a:lnTo>
                  <a:pt x="1495107" y="1719211"/>
                </a:lnTo>
                <a:lnTo>
                  <a:pt x="1490980" y="1714760"/>
                </a:lnTo>
                <a:lnTo>
                  <a:pt x="1487487" y="1709992"/>
                </a:lnTo>
                <a:lnTo>
                  <a:pt x="1483677" y="1704906"/>
                </a:lnTo>
                <a:lnTo>
                  <a:pt x="1480502" y="1699501"/>
                </a:lnTo>
                <a:lnTo>
                  <a:pt x="1477327" y="1694733"/>
                </a:lnTo>
                <a:lnTo>
                  <a:pt x="1474787" y="1689328"/>
                </a:lnTo>
                <a:lnTo>
                  <a:pt x="1471930" y="1683606"/>
                </a:lnTo>
                <a:lnTo>
                  <a:pt x="1469707" y="1677566"/>
                </a:lnTo>
                <a:lnTo>
                  <a:pt x="1467802" y="1671844"/>
                </a:lnTo>
                <a:lnTo>
                  <a:pt x="1466215" y="1665804"/>
                </a:lnTo>
                <a:lnTo>
                  <a:pt x="1464627" y="1659446"/>
                </a:lnTo>
                <a:lnTo>
                  <a:pt x="1463675" y="1653406"/>
                </a:lnTo>
                <a:lnTo>
                  <a:pt x="1462722" y="1647366"/>
                </a:lnTo>
                <a:lnTo>
                  <a:pt x="1462405" y="1640690"/>
                </a:lnTo>
                <a:lnTo>
                  <a:pt x="1462087" y="1634332"/>
                </a:lnTo>
                <a:lnTo>
                  <a:pt x="1462182" y="1632333"/>
                </a:lnTo>
                <a:lnTo>
                  <a:pt x="1449611" y="1628441"/>
                </a:lnTo>
                <a:lnTo>
                  <a:pt x="1408965" y="1615421"/>
                </a:lnTo>
                <a:lnTo>
                  <a:pt x="1367683" y="1600812"/>
                </a:lnTo>
                <a:lnTo>
                  <a:pt x="1326401" y="1585250"/>
                </a:lnTo>
                <a:lnTo>
                  <a:pt x="1284483" y="1569054"/>
                </a:lnTo>
                <a:lnTo>
                  <a:pt x="1241931" y="1551904"/>
                </a:lnTo>
                <a:lnTo>
                  <a:pt x="1199697" y="1533802"/>
                </a:lnTo>
                <a:lnTo>
                  <a:pt x="1191479" y="1530183"/>
                </a:lnTo>
                <a:close/>
                <a:moveTo>
                  <a:pt x="1104493" y="1490234"/>
                </a:moveTo>
                <a:lnTo>
                  <a:pt x="1106563" y="1496060"/>
                </a:lnTo>
                <a:lnTo>
                  <a:pt x="1107088" y="1497526"/>
                </a:lnTo>
                <a:lnTo>
                  <a:pt x="1113937" y="1494744"/>
                </a:lnTo>
                <a:lnTo>
                  <a:pt x="1104493" y="1490234"/>
                </a:lnTo>
                <a:close/>
                <a:moveTo>
                  <a:pt x="287237" y="1385930"/>
                </a:moveTo>
                <a:lnTo>
                  <a:pt x="272098" y="1400560"/>
                </a:lnTo>
                <a:lnTo>
                  <a:pt x="245428" y="1426926"/>
                </a:lnTo>
                <a:lnTo>
                  <a:pt x="220980" y="1452657"/>
                </a:lnTo>
                <a:lnTo>
                  <a:pt x="208915" y="1465681"/>
                </a:lnTo>
                <a:lnTo>
                  <a:pt x="197803" y="1478387"/>
                </a:lnTo>
                <a:lnTo>
                  <a:pt x="187008" y="1490776"/>
                </a:lnTo>
                <a:lnTo>
                  <a:pt x="176530" y="1503165"/>
                </a:lnTo>
                <a:lnTo>
                  <a:pt x="166370" y="1515554"/>
                </a:lnTo>
                <a:lnTo>
                  <a:pt x="157163" y="1527625"/>
                </a:lnTo>
                <a:lnTo>
                  <a:pt x="147955" y="1539696"/>
                </a:lnTo>
                <a:lnTo>
                  <a:pt x="139383" y="1551132"/>
                </a:lnTo>
                <a:lnTo>
                  <a:pt x="131128" y="1563203"/>
                </a:lnTo>
                <a:lnTo>
                  <a:pt x="123190" y="1574321"/>
                </a:lnTo>
                <a:lnTo>
                  <a:pt x="115888" y="1585440"/>
                </a:lnTo>
                <a:lnTo>
                  <a:pt x="109538" y="1596558"/>
                </a:lnTo>
                <a:lnTo>
                  <a:pt x="102870" y="1607358"/>
                </a:lnTo>
                <a:lnTo>
                  <a:pt x="97155" y="1618159"/>
                </a:lnTo>
                <a:lnTo>
                  <a:pt x="91758" y="1628324"/>
                </a:lnTo>
                <a:lnTo>
                  <a:pt x="86678" y="1638807"/>
                </a:lnTo>
                <a:lnTo>
                  <a:pt x="82233" y="1648337"/>
                </a:lnTo>
                <a:lnTo>
                  <a:pt x="78423" y="1658502"/>
                </a:lnTo>
                <a:lnTo>
                  <a:pt x="74930" y="1668032"/>
                </a:lnTo>
                <a:lnTo>
                  <a:pt x="71755" y="1677244"/>
                </a:lnTo>
                <a:lnTo>
                  <a:pt x="69215" y="1686139"/>
                </a:lnTo>
                <a:lnTo>
                  <a:pt x="67310" y="1695033"/>
                </a:lnTo>
                <a:lnTo>
                  <a:pt x="65723" y="1703292"/>
                </a:lnTo>
                <a:lnTo>
                  <a:pt x="64453" y="1711869"/>
                </a:lnTo>
                <a:lnTo>
                  <a:pt x="64135" y="1719493"/>
                </a:lnTo>
                <a:lnTo>
                  <a:pt x="64135" y="1727435"/>
                </a:lnTo>
                <a:lnTo>
                  <a:pt x="64453" y="1735059"/>
                </a:lnTo>
                <a:lnTo>
                  <a:pt x="65405" y="1742047"/>
                </a:lnTo>
                <a:lnTo>
                  <a:pt x="66993" y="1748718"/>
                </a:lnTo>
                <a:lnTo>
                  <a:pt x="68898" y="1755389"/>
                </a:lnTo>
                <a:lnTo>
                  <a:pt x="71438" y="1761425"/>
                </a:lnTo>
                <a:lnTo>
                  <a:pt x="74295" y="1767143"/>
                </a:lnTo>
                <a:lnTo>
                  <a:pt x="78740" y="1774131"/>
                </a:lnTo>
                <a:lnTo>
                  <a:pt x="83820" y="1780802"/>
                </a:lnTo>
                <a:lnTo>
                  <a:pt x="89853" y="1786838"/>
                </a:lnTo>
                <a:lnTo>
                  <a:pt x="96838" y="1792238"/>
                </a:lnTo>
                <a:lnTo>
                  <a:pt x="104458" y="1797638"/>
                </a:lnTo>
                <a:lnTo>
                  <a:pt x="112713" y="1802403"/>
                </a:lnTo>
                <a:lnTo>
                  <a:pt x="121920" y="1806533"/>
                </a:lnTo>
                <a:lnTo>
                  <a:pt x="131763" y="1810345"/>
                </a:lnTo>
                <a:lnTo>
                  <a:pt x="142240" y="1813839"/>
                </a:lnTo>
                <a:lnTo>
                  <a:pt x="153353" y="1817016"/>
                </a:lnTo>
                <a:lnTo>
                  <a:pt x="165735" y="1819239"/>
                </a:lnTo>
                <a:lnTo>
                  <a:pt x="177800" y="1821463"/>
                </a:lnTo>
                <a:lnTo>
                  <a:pt x="191453" y="1823051"/>
                </a:lnTo>
                <a:lnTo>
                  <a:pt x="205740" y="1824322"/>
                </a:lnTo>
                <a:lnTo>
                  <a:pt x="220345" y="1824957"/>
                </a:lnTo>
                <a:lnTo>
                  <a:pt x="235585" y="1825275"/>
                </a:lnTo>
                <a:lnTo>
                  <a:pt x="251460" y="1825275"/>
                </a:lnTo>
                <a:lnTo>
                  <a:pt x="267970" y="1824639"/>
                </a:lnTo>
                <a:lnTo>
                  <a:pt x="285115" y="1823686"/>
                </a:lnTo>
                <a:lnTo>
                  <a:pt x="302895" y="1822098"/>
                </a:lnTo>
                <a:lnTo>
                  <a:pt x="320993" y="1820192"/>
                </a:lnTo>
                <a:lnTo>
                  <a:pt x="339725" y="1817968"/>
                </a:lnTo>
                <a:lnTo>
                  <a:pt x="359410" y="1814792"/>
                </a:lnTo>
                <a:lnTo>
                  <a:pt x="379413" y="1811615"/>
                </a:lnTo>
                <a:lnTo>
                  <a:pt x="399733" y="1808121"/>
                </a:lnTo>
                <a:lnTo>
                  <a:pt x="420370" y="1803674"/>
                </a:lnTo>
                <a:lnTo>
                  <a:pt x="441960" y="1798909"/>
                </a:lnTo>
                <a:lnTo>
                  <a:pt x="458716" y="1795021"/>
                </a:lnTo>
                <a:lnTo>
                  <a:pt x="447270" y="1779838"/>
                </a:lnTo>
                <a:lnTo>
                  <a:pt x="434894" y="1761420"/>
                </a:lnTo>
                <a:lnTo>
                  <a:pt x="422518" y="1742684"/>
                </a:lnTo>
                <a:lnTo>
                  <a:pt x="410459" y="1723949"/>
                </a:lnTo>
                <a:lnTo>
                  <a:pt x="399352" y="1704260"/>
                </a:lnTo>
                <a:lnTo>
                  <a:pt x="388245" y="1684572"/>
                </a:lnTo>
                <a:lnTo>
                  <a:pt x="377773" y="1664884"/>
                </a:lnTo>
                <a:lnTo>
                  <a:pt x="367936" y="1644560"/>
                </a:lnTo>
                <a:lnTo>
                  <a:pt x="358415" y="1624237"/>
                </a:lnTo>
                <a:lnTo>
                  <a:pt x="349213" y="1603596"/>
                </a:lnTo>
                <a:lnTo>
                  <a:pt x="340645" y="1582320"/>
                </a:lnTo>
                <a:lnTo>
                  <a:pt x="332711" y="1561361"/>
                </a:lnTo>
                <a:lnTo>
                  <a:pt x="324778" y="1539767"/>
                </a:lnTo>
                <a:lnTo>
                  <a:pt x="318114" y="1517856"/>
                </a:lnTo>
                <a:lnTo>
                  <a:pt x="311449" y="1495945"/>
                </a:lnTo>
                <a:lnTo>
                  <a:pt x="305420" y="1474034"/>
                </a:lnTo>
                <a:lnTo>
                  <a:pt x="300025" y="1451170"/>
                </a:lnTo>
                <a:lnTo>
                  <a:pt x="294948" y="1428941"/>
                </a:lnTo>
                <a:lnTo>
                  <a:pt x="290823" y="1406077"/>
                </a:lnTo>
                <a:lnTo>
                  <a:pt x="287237" y="1385930"/>
                </a:lnTo>
                <a:close/>
                <a:moveTo>
                  <a:pt x="825882" y="1340155"/>
                </a:moveTo>
                <a:lnTo>
                  <a:pt x="819719" y="1367155"/>
                </a:lnTo>
                <a:lnTo>
                  <a:pt x="808612" y="1421447"/>
                </a:lnTo>
                <a:lnTo>
                  <a:pt x="798457" y="1474787"/>
                </a:lnTo>
                <a:lnTo>
                  <a:pt x="789571" y="1527175"/>
                </a:lnTo>
                <a:lnTo>
                  <a:pt x="781321" y="1578610"/>
                </a:lnTo>
                <a:lnTo>
                  <a:pt x="778588" y="1599316"/>
                </a:lnTo>
                <a:lnTo>
                  <a:pt x="782951" y="1602926"/>
                </a:lnTo>
                <a:lnTo>
                  <a:pt x="789940" y="1601447"/>
                </a:lnTo>
                <a:lnTo>
                  <a:pt x="824230" y="1593190"/>
                </a:lnTo>
                <a:lnTo>
                  <a:pt x="859473" y="1583662"/>
                </a:lnTo>
                <a:lnTo>
                  <a:pt x="895985" y="1573182"/>
                </a:lnTo>
                <a:lnTo>
                  <a:pt x="933768" y="1561432"/>
                </a:lnTo>
                <a:lnTo>
                  <a:pt x="972185" y="1548729"/>
                </a:lnTo>
                <a:lnTo>
                  <a:pt x="1011555" y="1535073"/>
                </a:lnTo>
                <a:lnTo>
                  <a:pt x="1048349" y="1520873"/>
                </a:lnTo>
                <a:lnTo>
                  <a:pt x="1038369" y="1492568"/>
                </a:lnTo>
                <a:lnTo>
                  <a:pt x="1024413" y="1450656"/>
                </a:lnTo>
                <a:lnTo>
                  <a:pt x="987571" y="1431541"/>
                </a:lnTo>
                <a:lnTo>
                  <a:pt x="945971" y="1409310"/>
                </a:lnTo>
                <a:lnTo>
                  <a:pt x="904689" y="1386127"/>
                </a:lnTo>
                <a:lnTo>
                  <a:pt x="862455" y="1361991"/>
                </a:lnTo>
                <a:lnTo>
                  <a:pt x="825882" y="1340155"/>
                </a:lnTo>
                <a:close/>
                <a:moveTo>
                  <a:pt x="426033" y="1320824"/>
                </a:moveTo>
                <a:lnTo>
                  <a:pt x="426083" y="1321435"/>
                </a:lnTo>
                <a:lnTo>
                  <a:pt x="428304" y="1341438"/>
                </a:lnTo>
                <a:lnTo>
                  <a:pt x="430842" y="1361123"/>
                </a:lnTo>
                <a:lnTo>
                  <a:pt x="434333" y="1380490"/>
                </a:lnTo>
                <a:lnTo>
                  <a:pt x="437823" y="1399540"/>
                </a:lnTo>
                <a:lnTo>
                  <a:pt x="442265" y="1418908"/>
                </a:lnTo>
                <a:lnTo>
                  <a:pt x="446708" y="1437640"/>
                </a:lnTo>
                <a:lnTo>
                  <a:pt x="451785" y="1456055"/>
                </a:lnTo>
                <a:lnTo>
                  <a:pt x="457179" y="1474788"/>
                </a:lnTo>
                <a:lnTo>
                  <a:pt x="463208" y="1492885"/>
                </a:lnTo>
                <a:lnTo>
                  <a:pt x="469236" y="1510983"/>
                </a:lnTo>
                <a:lnTo>
                  <a:pt x="476217" y="1529080"/>
                </a:lnTo>
                <a:lnTo>
                  <a:pt x="483515" y="1546860"/>
                </a:lnTo>
                <a:lnTo>
                  <a:pt x="491131" y="1564005"/>
                </a:lnTo>
                <a:lnTo>
                  <a:pt x="499381" y="1581468"/>
                </a:lnTo>
                <a:lnTo>
                  <a:pt x="507631" y="1598613"/>
                </a:lnTo>
                <a:lnTo>
                  <a:pt x="516515" y="1615123"/>
                </a:lnTo>
                <a:lnTo>
                  <a:pt x="521451" y="1623979"/>
                </a:lnTo>
                <a:lnTo>
                  <a:pt x="528955" y="1624948"/>
                </a:lnTo>
                <a:lnTo>
                  <a:pt x="539433" y="1626218"/>
                </a:lnTo>
                <a:lnTo>
                  <a:pt x="550545" y="1627171"/>
                </a:lnTo>
                <a:lnTo>
                  <a:pt x="561658" y="1628124"/>
                </a:lnTo>
                <a:lnTo>
                  <a:pt x="573405" y="1628441"/>
                </a:lnTo>
                <a:lnTo>
                  <a:pt x="585470" y="1628441"/>
                </a:lnTo>
                <a:lnTo>
                  <a:pt x="597853" y="1628124"/>
                </a:lnTo>
                <a:lnTo>
                  <a:pt x="610553" y="1627489"/>
                </a:lnTo>
                <a:lnTo>
                  <a:pt x="623570" y="1626854"/>
                </a:lnTo>
                <a:lnTo>
                  <a:pt x="637223" y="1626218"/>
                </a:lnTo>
                <a:lnTo>
                  <a:pt x="650875" y="1624948"/>
                </a:lnTo>
                <a:lnTo>
                  <a:pt x="665163" y="1623360"/>
                </a:lnTo>
                <a:lnTo>
                  <a:pt x="694373" y="1619549"/>
                </a:lnTo>
                <a:lnTo>
                  <a:pt x="702748" y="1618167"/>
                </a:lnTo>
                <a:lnTo>
                  <a:pt x="699337" y="1615270"/>
                </a:lnTo>
                <a:lnTo>
                  <a:pt x="666011" y="1586687"/>
                </a:lnTo>
                <a:lnTo>
                  <a:pt x="634589" y="1557787"/>
                </a:lnTo>
                <a:lnTo>
                  <a:pt x="604436" y="1529204"/>
                </a:lnTo>
                <a:lnTo>
                  <a:pt x="589836" y="1514595"/>
                </a:lnTo>
                <a:lnTo>
                  <a:pt x="575236" y="1500304"/>
                </a:lnTo>
                <a:lnTo>
                  <a:pt x="561271" y="1486330"/>
                </a:lnTo>
                <a:lnTo>
                  <a:pt x="547940" y="1472038"/>
                </a:lnTo>
                <a:lnTo>
                  <a:pt x="534292" y="1457747"/>
                </a:lnTo>
                <a:lnTo>
                  <a:pt x="521597" y="1443456"/>
                </a:lnTo>
                <a:lnTo>
                  <a:pt x="508901" y="1429164"/>
                </a:lnTo>
                <a:lnTo>
                  <a:pt x="497157" y="1415508"/>
                </a:lnTo>
                <a:lnTo>
                  <a:pt x="485731" y="1401217"/>
                </a:lnTo>
                <a:lnTo>
                  <a:pt x="473988" y="1387561"/>
                </a:lnTo>
                <a:lnTo>
                  <a:pt x="463196" y="1373587"/>
                </a:lnTo>
                <a:lnTo>
                  <a:pt x="453357" y="1359613"/>
                </a:lnTo>
                <a:lnTo>
                  <a:pt x="443201" y="1345957"/>
                </a:lnTo>
                <a:lnTo>
                  <a:pt x="433679" y="1332300"/>
                </a:lnTo>
                <a:lnTo>
                  <a:pt x="426033" y="1320824"/>
                </a:lnTo>
                <a:close/>
                <a:moveTo>
                  <a:pt x="563522" y="1163592"/>
                </a:moveTo>
                <a:lnTo>
                  <a:pt x="542290" y="1178196"/>
                </a:lnTo>
                <a:lnTo>
                  <a:pt x="502920" y="1206786"/>
                </a:lnTo>
                <a:lnTo>
                  <a:pt x="465455" y="1234740"/>
                </a:lnTo>
                <a:lnTo>
                  <a:pt x="455660" y="1242410"/>
                </a:lnTo>
                <a:lnTo>
                  <a:pt x="456848" y="1244647"/>
                </a:lnTo>
                <a:lnTo>
                  <a:pt x="462562" y="1255445"/>
                </a:lnTo>
                <a:lnTo>
                  <a:pt x="468909" y="1265925"/>
                </a:lnTo>
                <a:lnTo>
                  <a:pt x="475575" y="1277040"/>
                </a:lnTo>
                <a:lnTo>
                  <a:pt x="482557" y="1287838"/>
                </a:lnTo>
                <a:lnTo>
                  <a:pt x="490175" y="1299271"/>
                </a:lnTo>
                <a:lnTo>
                  <a:pt x="498110" y="1310387"/>
                </a:lnTo>
                <a:lnTo>
                  <a:pt x="506362" y="1322138"/>
                </a:lnTo>
                <a:lnTo>
                  <a:pt x="524453" y="1345957"/>
                </a:lnTo>
                <a:lnTo>
                  <a:pt x="543497" y="1370093"/>
                </a:lnTo>
                <a:lnTo>
                  <a:pt x="564762" y="1394865"/>
                </a:lnTo>
                <a:lnTo>
                  <a:pt x="587297" y="1419954"/>
                </a:lnTo>
                <a:lnTo>
                  <a:pt x="611736" y="1445361"/>
                </a:lnTo>
                <a:lnTo>
                  <a:pt x="637445" y="1471721"/>
                </a:lnTo>
                <a:lnTo>
                  <a:pt x="664106" y="1498081"/>
                </a:lnTo>
                <a:lnTo>
                  <a:pt x="692989" y="1525075"/>
                </a:lnTo>
                <a:lnTo>
                  <a:pt x="721963" y="1551321"/>
                </a:lnTo>
                <a:lnTo>
                  <a:pt x="722613" y="1546860"/>
                </a:lnTo>
                <a:lnTo>
                  <a:pt x="730229" y="1498282"/>
                </a:lnTo>
                <a:lnTo>
                  <a:pt x="739115" y="1450340"/>
                </a:lnTo>
                <a:lnTo>
                  <a:pt x="748317" y="1401762"/>
                </a:lnTo>
                <a:lnTo>
                  <a:pt x="758472" y="1354137"/>
                </a:lnTo>
                <a:lnTo>
                  <a:pt x="768627" y="1308100"/>
                </a:lnTo>
                <a:lnTo>
                  <a:pt x="769341" y="1305052"/>
                </a:lnTo>
                <a:lnTo>
                  <a:pt x="737021" y="1284818"/>
                </a:lnTo>
                <a:lnTo>
                  <a:pt x="696374" y="1257824"/>
                </a:lnTo>
                <a:lnTo>
                  <a:pt x="656362" y="1230512"/>
                </a:lnTo>
                <a:lnTo>
                  <a:pt x="616985" y="1202882"/>
                </a:lnTo>
                <a:lnTo>
                  <a:pt x="578561" y="1174935"/>
                </a:lnTo>
                <a:lnTo>
                  <a:pt x="563522" y="1163592"/>
                </a:lnTo>
                <a:close/>
                <a:moveTo>
                  <a:pt x="441840" y="1066401"/>
                </a:moveTo>
                <a:lnTo>
                  <a:pt x="437823" y="1083628"/>
                </a:lnTo>
                <a:lnTo>
                  <a:pt x="434333" y="1102995"/>
                </a:lnTo>
                <a:lnTo>
                  <a:pt x="430842" y="1122045"/>
                </a:lnTo>
                <a:lnTo>
                  <a:pt x="428304" y="1141730"/>
                </a:lnTo>
                <a:lnTo>
                  <a:pt x="426083" y="1161415"/>
                </a:lnTo>
                <a:lnTo>
                  <a:pt x="425439" y="1169539"/>
                </a:lnTo>
                <a:lnTo>
                  <a:pt x="427648" y="1177001"/>
                </a:lnTo>
                <a:lnTo>
                  <a:pt x="429516" y="1183022"/>
                </a:lnTo>
                <a:lnTo>
                  <a:pt x="451485" y="1166443"/>
                </a:lnTo>
                <a:lnTo>
                  <a:pt x="489903" y="1138171"/>
                </a:lnTo>
                <a:lnTo>
                  <a:pt x="511337" y="1123125"/>
                </a:lnTo>
                <a:lnTo>
                  <a:pt x="504571" y="1117771"/>
                </a:lnTo>
                <a:lnTo>
                  <a:pt x="469005" y="1089506"/>
                </a:lnTo>
                <a:lnTo>
                  <a:pt x="441840" y="1066401"/>
                </a:lnTo>
                <a:close/>
                <a:moveTo>
                  <a:pt x="1964738" y="1045668"/>
                </a:moveTo>
                <a:lnTo>
                  <a:pt x="1964373" y="1045997"/>
                </a:lnTo>
                <a:lnTo>
                  <a:pt x="1947863" y="1060606"/>
                </a:lnTo>
                <a:lnTo>
                  <a:pt x="1913890" y="1089506"/>
                </a:lnTo>
                <a:lnTo>
                  <a:pt x="1878330" y="1117771"/>
                </a:lnTo>
                <a:lnTo>
                  <a:pt x="1841818" y="1146671"/>
                </a:lnTo>
                <a:lnTo>
                  <a:pt x="1804353" y="1174935"/>
                </a:lnTo>
                <a:lnTo>
                  <a:pt x="1765935" y="1202882"/>
                </a:lnTo>
                <a:lnTo>
                  <a:pt x="1726565" y="1230512"/>
                </a:lnTo>
                <a:lnTo>
                  <a:pt x="1686243" y="1257824"/>
                </a:lnTo>
                <a:lnTo>
                  <a:pt x="1645603" y="1284818"/>
                </a:lnTo>
                <a:lnTo>
                  <a:pt x="1604328" y="1310860"/>
                </a:lnTo>
                <a:lnTo>
                  <a:pt x="1562418" y="1336584"/>
                </a:lnTo>
                <a:lnTo>
                  <a:pt x="1520508" y="1361991"/>
                </a:lnTo>
                <a:lnTo>
                  <a:pt x="1477963" y="1386127"/>
                </a:lnTo>
                <a:lnTo>
                  <a:pt x="1437005" y="1409310"/>
                </a:lnTo>
                <a:lnTo>
                  <a:pt x="1395095" y="1431541"/>
                </a:lnTo>
                <a:lnTo>
                  <a:pt x="1353185" y="1453454"/>
                </a:lnTo>
                <a:lnTo>
                  <a:pt x="1310958" y="1474732"/>
                </a:lnTo>
                <a:lnTo>
                  <a:pt x="1268838" y="1494705"/>
                </a:lnTo>
                <a:lnTo>
                  <a:pt x="1289882" y="1503314"/>
                </a:lnTo>
                <a:lnTo>
                  <a:pt x="1330846" y="1519511"/>
                </a:lnTo>
                <a:lnTo>
                  <a:pt x="1371176" y="1535073"/>
                </a:lnTo>
                <a:lnTo>
                  <a:pt x="1410870" y="1548729"/>
                </a:lnTo>
                <a:lnTo>
                  <a:pt x="1449294" y="1561432"/>
                </a:lnTo>
                <a:lnTo>
                  <a:pt x="1479284" y="1570917"/>
                </a:lnTo>
                <a:lnTo>
                  <a:pt x="1480502" y="1568844"/>
                </a:lnTo>
                <a:lnTo>
                  <a:pt x="1483677" y="1563758"/>
                </a:lnTo>
                <a:lnTo>
                  <a:pt x="1487487" y="1558671"/>
                </a:lnTo>
                <a:lnTo>
                  <a:pt x="1490980" y="1554221"/>
                </a:lnTo>
                <a:lnTo>
                  <a:pt x="1495107" y="1549452"/>
                </a:lnTo>
                <a:lnTo>
                  <a:pt x="1499235" y="1545002"/>
                </a:lnTo>
                <a:lnTo>
                  <a:pt x="1503680" y="1540551"/>
                </a:lnTo>
                <a:lnTo>
                  <a:pt x="1508125" y="1536736"/>
                </a:lnTo>
                <a:lnTo>
                  <a:pt x="1512887" y="1532921"/>
                </a:lnTo>
                <a:lnTo>
                  <a:pt x="1517967" y="1529424"/>
                </a:lnTo>
                <a:lnTo>
                  <a:pt x="1522730" y="1526563"/>
                </a:lnTo>
                <a:lnTo>
                  <a:pt x="1528127" y="1523384"/>
                </a:lnTo>
                <a:lnTo>
                  <a:pt x="1533525" y="1520841"/>
                </a:lnTo>
                <a:lnTo>
                  <a:pt x="1539240" y="1517980"/>
                </a:lnTo>
                <a:lnTo>
                  <a:pt x="1544955" y="1515755"/>
                </a:lnTo>
                <a:lnTo>
                  <a:pt x="1550987" y="1513847"/>
                </a:lnTo>
                <a:lnTo>
                  <a:pt x="1557020" y="1512258"/>
                </a:lnTo>
                <a:lnTo>
                  <a:pt x="1562735" y="1510668"/>
                </a:lnTo>
                <a:lnTo>
                  <a:pt x="1569402" y="1509397"/>
                </a:lnTo>
                <a:lnTo>
                  <a:pt x="1575435" y="1508761"/>
                </a:lnTo>
                <a:lnTo>
                  <a:pt x="1582102" y="1508443"/>
                </a:lnTo>
                <a:lnTo>
                  <a:pt x="1588452" y="1508125"/>
                </a:lnTo>
                <a:lnTo>
                  <a:pt x="1594802" y="1508443"/>
                </a:lnTo>
                <a:lnTo>
                  <a:pt x="1601152" y="1508761"/>
                </a:lnTo>
                <a:lnTo>
                  <a:pt x="1607502" y="1509397"/>
                </a:lnTo>
                <a:lnTo>
                  <a:pt x="1613852" y="1510668"/>
                </a:lnTo>
                <a:lnTo>
                  <a:pt x="1620202" y="1512258"/>
                </a:lnTo>
                <a:lnTo>
                  <a:pt x="1625917" y="1513847"/>
                </a:lnTo>
                <a:lnTo>
                  <a:pt x="1631632" y="1515755"/>
                </a:lnTo>
                <a:lnTo>
                  <a:pt x="1637347" y="1517980"/>
                </a:lnTo>
                <a:lnTo>
                  <a:pt x="1643062" y="1520841"/>
                </a:lnTo>
                <a:lnTo>
                  <a:pt x="1648460" y="1523384"/>
                </a:lnTo>
                <a:lnTo>
                  <a:pt x="1653857" y="1526563"/>
                </a:lnTo>
                <a:lnTo>
                  <a:pt x="1658937" y="1529424"/>
                </a:lnTo>
                <a:lnTo>
                  <a:pt x="1664017" y="1532921"/>
                </a:lnTo>
                <a:lnTo>
                  <a:pt x="1668462" y="1536736"/>
                </a:lnTo>
                <a:lnTo>
                  <a:pt x="1673225" y="1540551"/>
                </a:lnTo>
                <a:lnTo>
                  <a:pt x="1677670" y="1545002"/>
                </a:lnTo>
                <a:lnTo>
                  <a:pt x="1681480" y="1549452"/>
                </a:lnTo>
                <a:lnTo>
                  <a:pt x="1685607" y="1554221"/>
                </a:lnTo>
                <a:lnTo>
                  <a:pt x="1689100" y="1558671"/>
                </a:lnTo>
                <a:lnTo>
                  <a:pt x="1692910" y="1563758"/>
                </a:lnTo>
                <a:lnTo>
                  <a:pt x="1696085" y="1568844"/>
                </a:lnTo>
                <a:lnTo>
                  <a:pt x="1699260" y="1574248"/>
                </a:lnTo>
                <a:lnTo>
                  <a:pt x="1701800" y="1579653"/>
                </a:lnTo>
                <a:lnTo>
                  <a:pt x="1704657" y="1585375"/>
                </a:lnTo>
                <a:lnTo>
                  <a:pt x="1706880" y="1591097"/>
                </a:lnTo>
                <a:lnTo>
                  <a:pt x="1708785" y="1596819"/>
                </a:lnTo>
                <a:lnTo>
                  <a:pt x="1710372" y="1602542"/>
                </a:lnTo>
                <a:lnTo>
                  <a:pt x="1711960" y="1608900"/>
                </a:lnTo>
                <a:lnTo>
                  <a:pt x="1712913" y="1614940"/>
                </a:lnTo>
                <a:lnTo>
                  <a:pt x="1713865" y="1621616"/>
                </a:lnTo>
                <a:lnTo>
                  <a:pt x="1713930" y="1622842"/>
                </a:lnTo>
                <a:lnTo>
                  <a:pt x="1717944" y="1623360"/>
                </a:lnTo>
                <a:lnTo>
                  <a:pt x="1731917" y="1624948"/>
                </a:lnTo>
                <a:lnTo>
                  <a:pt x="1745572" y="1626218"/>
                </a:lnTo>
                <a:lnTo>
                  <a:pt x="1759544" y="1626854"/>
                </a:lnTo>
                <a:lnTo>
                  <a:pt x="1772564" y="1627489"/>
                </a:lnTo>
                <a:lnTo>
                  <a:pt x="1785266" y="1628124"/>
                </a:lnTo>
                <a:lnTo>
                  <a:pt x="1797650" y="1628441"/>
                </a:lnTo>
                <a:lnTo>
                  <a:pt x="1809400" y="1628441"/>
                </a:lnTo>
                <a:lnTo>
                  <a:pt x="1821467" y="1628124"/>
                </a:lnTo>
                <a:lnTo>
                  <a:pt x="1832581" y="1627171"/>
                </a:lnTo>
                <a:lnTo>
                  <a:pt x="1843378" y="1626218"/>
                </a:lnTo>
                <a:lnTo>
                  <a:pt x="1853540" y="1624948"/>
                </a:lnTo>
                <a:lnTo>
                  <a:pt x="1864019" y="1623678"/>
                </a:lnTo>
                <a:lnTo>
                  <a:pt x="1873546" y="1621772"/>
                </a:lnTo>
                <a:lnTo>
                  <a:pt x="1882755" y="1619867"/>
                </a:lnTo>
                <a:lnTo>
                  <a:pt x="1891646" y="1617644"/>
                </a:lnTo>
                <a:lnTo>
                  <a:pt x="1893435" y="1617180"/>
                </a:lnTo>
                <a:lnTo>
                  <a:pt x="1894581" y="1615123"/>
                </a:lnTo>
                <a:lnTo>
                  <a:pt x="1903465" y="1598613"/>
                </a:lnTo>
                <a:lnTo>
                  <a:pt x="1912032" y="1581468"/>
                </a:lnTo>
                <a:lnTo>
                  <a:pt x="1919965" y="1564005"/>
                </a:lnTo>
                <a:lnTo>
                  <a:pt x="1927580" y="1546860"/>
                </a:lnTo>
                <a:lnTo>
                  <a:pt x="1934879" y="1529080"/>
                </a:lnTo>
                <a:lnTo>
                  <a:pt x="1941859" y="1510983"/>
                </a:lnTo>
                <a:lnTo>
                  <a:pt x="1948205" y="1492885"/>
                </a:lnTo>
                <a:lnTo>
                  <a:pt x="1954234" y="1474788"/>
                </a:lnTo>
                <a:lnTo>
                  <a:pt x="1959628" y="1456055"/>
                </a:lnTo>
                <a:lnTo>
                  <a:pt x="1964705" y="1437640"/>
                </a:lnTo>
                <a:lnTo>
                  <a:pt x="1969148" y="1418908"/>
                </a:lnTo>
                <a:lnTo>
                  <a:pt x="1973590" y="1399540"/>
                </a:lnTo>
                <a:lnTo>
                  <a:pt x="1977398" y="1380490"/>
                </a:lnTo>
                <a:lnTo>
                  <a:pt x="1980253" y="1361123"/>
                </a:lnTo>
                <a:lnTo>
                  <a:pt x="1983109" y="1341438"/>
                </a:lnTo>
                <a:lnTo>
                  <a:pt x="1985330" y="1321435"/>
                </a:lnTo>
                <a:lnTo>
                  <a:pt x="1986917" y="1302068"/>
                </a:lnTo>
                <a:lnTo>
                  <a:pt x="1988503" y="1282065"/>
                </a:lnTo>
                <a:lnTo>
                  <a:pt x="1989138" y="1261428"/>
                </a:lnTo>
                <a:lnTo>
                  <a:pt x="1989138" y="1241743"/>
                </a:lnTo>
                <a:lnTo>
                  <a:pt x="1989138" y="1221105"/>
                </a:lnTo>
                <a:lnTo>
                  <a:pt x="1988503" y="1201103"/>
                </a:lnTo>
                <a:lnTo>
                  <a:pt x="1986917" y="1181418"/>
                </a:lnTo>
                <a:lnTo>
                  <a:pt x="1985330" y="1161415"/>
                </a:lnTo>
                <a:lnTo>
                  <a:pt x="1983109" y="1141730"/>
                </a:lnTo>
                <a:lnTo>
                  <a:pt x="1980253" y="1122045"/>
                </a:lnTo>
                <a:lnTo>
                  <a:pt x="1977398" y="1102995"/>
                </a:lnTo>
                <a:lnTo>
                  <a:pt x="1973590" y="1083628"/>
                </a:lnTo>
                <a:lnTo>
                  <a:pt x="1969148" y="1064578"/>
                </a:lnTo>
                <a:lnTo>
                  <a:pt x="1964738" y="1045668"/>
                </a:lnTo>
                <a:close/>
                <a:moveTo>
                  <a:pt x="916037" y="1019660"/>
                </a:moveTo>
                <a:lnTo>
                  <a:pt x="912064" y="1031240"/>
                </a:lnTo>
                <a:lnTo>
                  <a:pt x="897467" y="1075690"/>
                </a:lnTo>
                <a:lnTo>
                  <a:pt x="883186" y="1121410"/>
                </a:lnTo>
                <a:lnTo>
                  <a:pt x="869541" y="1167765"/>
                </a:lnTo>
                <a:lnTo>
                  <a:pt x="856213" y="1215707"/>
                </a:lnTo>
                <a:lnTo>
                  <a:pt x="843519" y="1265555"/>
                </a:lnTo>
                <a:lnTo>
                  <a:pt x="841045" y="1275844"/>
                </a:lnTo>
                <a:lnTo>
                  <a:pt x="841178" y="1275926"/>
                </a:lnTo>
                <a:lnTo>
                  <a:pt x="887541" y="1303556"/>
                </a:lnTo>
                <a:lnTo>
                  <a:pt x="935809" y="1331185"/>
                </a:lnTo>
                <a:lnTo>
                  <a:pt x="981855" y="1356909"/>
                </a:lnTo>
                <a:lnTo>
                  <a:pt x="997943" y="1365625"/>
                </a:lnTo>
                <a:lnTo>
                  <a:pt x="996185" y="1359853"/>
                </a:lnTo>
                <a:lnTo>
                  <a:pt x="983180" y="1314450"/>
                </a:lnTo>
                <a:lnTo>
                  <a:pt x="970810" y="1268730"/>
                </a:lnTo>
                <a:lnTo>
                  <a:pt x="959075" y="1223010"/>
                </a:lnTo>
                <a:lnTo>
                  <a:pt x="948291" y="1176655"/>
                </a:lnTo>
                <a:lnTo>
                  <a:pt x="937824" y="1130618"/>
                </a:lnTo>
                <a:lnTo>
                  <a:pt x="927991" y="1082675"/>
                </a:lnTo>
                <a:lnTo>
                  <a:pt x="918793" y="1034733"/>
                </a:lnTo>
                <a:lnTo>
                  <a:pt x="916037" y="1019660"/>
                </a:lnTo>
                <a:close/>
                <a:moveTo>
                  <a:pt x="863289" y="979742"/>
                </a:moveTo>
                <a:lnTo>
                  <a:pt x="855028" y="984105"/>
                </a:lnTo>
                <a:lnTo>
                  <a:pt x="808990" y="1009835"/>
                </a:lnTo>
                <a:lnTo>
                  <a:pt x="761048" y="1037472"/>
                </a:lnTo>
                <a:lnTo>
                  <a:pt x="714375" y="1065426"/>
                </a:lnTo>
                <a:lnTo>
                  <a:pt x="668973" y="1093698"/>
                </a:lnTo>
                <a:lnTo>
                  <a:pt x="625158" y="1121652"/>
                </a:lnTo>
                <a:lnTo>
                  <a:pt x="618343" y="1126266"/>
                </a:lnTo>
                <a:lnTo>
                  <a:pt x="629688" y="1134920"/>
                </a:lnTo>
                <a:lnTo>
                  <a:pt x="669382" y="1162867"/>
                </a:lnTo>
                <a:lnTo>
                  <a:pt x="710029" y="1191450"/>
                </a:lnTo>
                <a:lnTo>
                  <a:pt x="752263" y="1219397"/>
                </a:lnTo>
                <a:lnTo>
                  <a:pt x="784932" y="1240860"/>
                </a:lnTo>
                <a:lnTo>
                  <a:pt x="791475" y="1215707"/>
                </a:lnTo>
                <a:lnTo>
                  <a:pt x="803852" y="1169987"/>
                </a:lnTo>
                <a:lnTo>
                  <a:pt x="816863" y="1124902"/>
                </a:lnTo>
                <a:lnTo>
                  <a:pt x="830191" y="1080135"/>
                </a:lnTo>
                <a:lnTo>
                  <a:pt x="844471" y="1035685"/>
                </a:lnTo>
                <a:lnTo>
                  <a:pt x="859069" y="991870"/>
                </a:lnTo>
                <a:lnTo>
                  <a:pt x="863289" y="979742"/>
                </a:lnTo>
                <a:close/>
                <a:moveTo>
                  <a:pt x="1657985" y="712821"/>
                </a:moveTo>
                <a:lnTo>
                  <a:pt x="1645285" y="713456"/>
                </a:lnTo>
                <a:lnTo>
                  <a:pt x="1632268" y="714092"/>
                </a:lnTo>
                <a:lnTo>
                  <a:pt x="1618615" y="715362"/>
                </a:lnTo>
                <a:lnTo>
                  <a:pt x="1604963" y="716315"/>
                </a:lnTo>
                <a:lnTo>
                  <a:pt x="1590675" y="717903"/>
                </a:lnTo>
                <a:lnTo>
                  <a:pt x="1561465" y="721715"/>
                </a:lnTo>
                <a:lnTo>
                  <a:pt x="1530668" y="726798"/>
                </a:lnTo>
                <a:lnTo>
                  <a:pt x="1498918" y="732516"/>
                </a:lnTo>
                <a:lnTo>
                  <a:pt x="1465898" y="739822"/>
                </a:lnTo>
                <a:lnTo>
                  <a:pt x="1431608" y="748081"/>
                </a:lnTo>
                <a:lnTo>
                  <a:pt x="1396048" y="757611"/>
                </a:lnTo>
                <a:lnTo>
                  <a:pt x="1359535" y="768094"/>
                </a:lnTo>
                <a:lnTo>
                  <a:pt x="1322070" y="779848"/>
                </a:lnTo>
                <a:lnTo>
                  <a:pt x="1283653" y="792554"/>
                </a:lnTo>
                <a:lnTo>
                  <a:pt x="1244283" y="806531"/>
                </a:lnTo>
                <a:lnTo>
                  <a:pt x="1203960" y="821461"/>
                </a:lnTo>
                <a:lnTo>
                  <a:pt x="1163003" y="837662"/>
                </a:lnTo>
                <a:lnTo>
                  <a:pt x="1121093" y="855134"/>
                </a:lnTo>
                <a:lnTo>
                  <a:pt x="1077913" y="873558"/>
                </a:lnTo>
                <a:lnTo>
                  <a:pt x="1035050" y="893253"/>
                </a:lnTo>
                <a:lnTo>
                  <a:pt x="990600" y="914537"/>
                </a:lnTo>
                <a:lnTo>
                  <a:pt x="964318" y="927496"/>
                </a:lnTo>
                <a:lnTo>
                  <a:pt x="968907" y="957263"/>
                </a:lnTo>
                <a:lnTo>
                  <a:pt x="978106" y="1009650"/>
                </a:lnTo>
                <a:lnTo>
                  <a:pt x="988255" y="1062990"/>
                </a:lnTo>
                <a:lnTo>
                  <a:pt x="999357" y="1117283"/>
                </a:lnTo>
                <a:lnTo>
                  <a:pt x="1010775" y="1168718"/>
                </a:lnTo>
                <a:lnTo>
                  <a:pt x="1023145" y="1219518"/>
                </a:lnTo>
                <a:lnTo>
                  <a:pt x="1035832" y="1268730"/>
                </a:lnTo>
                <a:lnTo>
                  <a:pt x="1049153" y="1316673"/>
                </a:lnTo>
                <a:lnTo>
                  <a:pt x="1062792" y="1363663"/>
                </a:lnTo>
                <a:lnTo>
                  <a:pt x="1075796" y="1405968"/>
                </a:lnTo>
                <a:lnTo>
                  <a:pt x="1117450" y="1427095"/>
                </a:lnTo>
                <a:lnTo>
                  <a:pt x="1161590" y="1447738"/>
                </a:lnTo>
                <a:lnTo>
                  <a:pt x="1191459" y="1461474"/>
                </a:lnTo>
                <a:lnTo>
                  <a:pt x="1221105" y="1447738"/>
                </a:lnTo>
                <a:lnTo>
                  <a:pt x="1264920" y="1427095"/>
                </a:lnTo>
                <a:lnTo>
                  <a:pt x="1309688" y="1404547"/>
                </a:lnTo>
                <a:lnTo>
                  <a:pt x="1355090" y="1381681"/>
                </a:lnTo>
                <a:lnTo>
                  <a:pt x="1400810" y="1356909"/>
                </a:lnTo>
                <a:lnTo>
                  <a:pt x="1446848" y="1331185"/>
                </a:lnTo>
                <a:lnTo>
                  <a:pt x="1494790" y="1303556"/>
                </a:lnTo>
                <a:lnTo>
                  <a:pt x="1541780" y="1275926"/>
                </a:lnTo>
                <a:lnTo>
                  <a:pt x="1586865" y="1247979"/>
                </a:lnTo>
                <a:lnTo>
                  <a:pt x="1630680" y="1219397"/>
                </a:lnTo>
                <a:lnTo>
                  <a:pt x="1672908" y="1191450"/>
                </a:lnTo>
                <a:lnTo>
                  <a:pt x="1713548" y="1162867"/>
                </a:lnTo>
                <a:lnTo>
                  <a:pt x="1752918" y="1134920"/>
                </a:lnTo>
                <a:lnTo>
                  <a:pt x="1790383" y="1106338"/>
                </a:lnTo>
                <a:lnTo>
                  <a:pt x="1826895" y="1078391"/>
                </a:lnTo>
                <a:lnTo>
                  <a:pt x="1861503" y="1050126"/>
                </a:lnTo>
                <a:lnTo>
                  <a:pt x="1894523" y="1022496"/>
                </a:lnTo>
                <a:lnTo>
                  <a:pt x="1925638" y="994867"/>
                </a:lnTo>
                <a:lnTo>
                  <a:pt x="1944123" y="978323"/>
                </a:lnTo>
                <a:lnTo>
                  <a:pt x="1941859" y="971868"/>
                </a:lnTo>
                <a:lnTo>
                  <a:pt x="1934879" y="954088"/>
                </a:lnTo>
                <a:lnTo>
                  <a:pt x="1927580" y="936308"/>
                </a:lnTo>
                <a:lnTo>
                  <a:pt x="1919965" y="918845"/>
                </a:lnTo>
                <a:lnTo>
                  <a:pt x="1912032" y="901383"/>
                </a:lnTo>
                <a:lnTo>
                  <a:pt x="1903465" y="884555"/>
                </a:lnTo>
                <a:lnTo>
                  <a:pt x="1894581" y="867728"/>
                </a:lnTo>
                <a:lnTo>
                  <a:pt x="1885379" y="851218"/>
                </a:lnTo>
                <a:lnTo>
                  <a:pt x="1875859" y="835025"/>
                </a:lnTo>
                <a:lnTo>
                  <a:pt x="1866023" y="818833"/>
                </a:lnTo>
                <a:lnTo>
                  <a:pt x="1855552" y="802958"/>
                </a:lnTo>
                <a:lnTo>
                  <a:pt x="1844763" y="787718"/>
                </a:lnTo>
                <a:lnTo>
                  <a:pt x="1833657" y="772478"/>
                </a:lnTo>
                <a:lnTo>
                  <a:pt x="1822234" y="757238"/>
                </a:lnTo>
                <a:lnTo>
                  <a:pt x="1812344" y="745258"/>
                </a:lnTo>
                <a:lnTo>
                  <a:pt x="1808481" y="742681"/>
                </a:lnTo>
                <a:lnTo>
                  <a:pt x="1802448" y="738869"/>
                </a:lnTo>
                <a:lnTo>
                  <a:pt x="1795463" y="734740"/>
                </a:lnTo>
                <a:lnTo>
                  <a:pt x="1788478" y="731881"/>
                </a:lnTo>
                <a:lnTo>
                  <a:pt x="1780858" y="728704"/>
                </a:lnTo>
                <a:lnTo>
                  <a:pt x="1772921" y="726163"/>
                </a:lnTo>
                <a:lnTo>
                  <a:pt x="1764348" y="723304"/>
                </a:lnTo>
                <a:lnTo>
                  <a:pt x="1755458" y="721080"/>
                </a:lnTo>
                <a:lnTo>
                  <a:pt x="1746251" y="719174"/>
                </a:lnTo>
                <a:lnTo>
                  <a:pt x="1736725" y="717586"/>
                </a:lnTo>
                <a:lnTo>
                  <a:pt x="1726565" y="715997"/>
                </a:lnTo>
                <a:lnTo>
                  <a:pt x="1716405" y="714727"/>
                </a:lnTo>
                <a:lnTo>
                  <a:pt x="1705293" y="714092"/>
                </a:lnTo>
                <a:lnTo>
                  <a:pt x="1694181" y="713456"/>
                </a:lnTo>
                <a:lnTo>
                  <a:pt x="1682433" y="712821"/>
                </a:lnTo>
                <a:lnTo>
                  <a:pt x="1670685" y="712821"/>
                </a:lnTo>
                <a:lnTo>
                  <a:pt x="1657985" y="712821"/>
                </a:lnTo>
                <a:close/>
                <a:moveTo>
                  <a:pt x="868468" y="533737"/>
                </a:moveTo>
                <a:lnTo>
                  <a:pt x="865870" y="534988"/>
                </a:lnTo>
                <a:lnTo>
                  <a:pt x="848736" y="543243"/>
                </a:lnTo>
                <a:lnTo>
                  <a:pt x="831919" y="552133"/>
                </a:lnTo>
                <a:lnTo>
                  <a:pt x="815419" y="561340"/>
                </a:lnTo>
                <a:lnTo>
                  <a:pt x="799236" y="570865"/>
                </a:lnTo>
                <a:lnTo>
                  <a:pt x="783053" y="581025"/>
                </a:lnTo>
                <a:lnTo>
                  <a:pt x="767505" y="591503"/>
                </a:lnTo>
                <a:lnTo>
                  <a:pt x="751957" y="601980"/>
                </a:lnTo>
                <a:lnTo>
                  <a:pt x="736726" y="613410"/>
                </a:lnTo>
                <a:lnTo>
                  <a:pt x="721813" y="624840"/>
                </a:lnTo>
                <a:lnTo>
                  <a:pt x="707217" y="636270"/>
                </a:lnTo>
                <a:lnTo>
                  <a:pt x="692938" y="648653"/>
                </a:lnTo>
                <a:lnTo>
                  <a:pt x="678659" y="661035"/>
                </a:lnTo>
                <a:lnTo>
                  <a:pt x="665015" y="674053"/>
                </a:lnTo>
                <a:lnTo>
                  <a:pt x="651371" y="687070"/>
                </a:lnTo>
                <a:lnTo>
                  <a:pt x="638361" y="700405"/>
                </a:lnTo>
                <a:lnTo>
                  <a:pt x="625669" y="714375"/>
                </a:lnTo>
                <a:lnTo>
                  <a:pt x="612977" y="728028"/>
                </a:lnTo>
                <a:lnTo>
                  <a:pt x="601236" y="742633"/>
                </a:lnTo>
                <a:lnTo>
                  <a:pt x="589179" y="757238"/>
                </a:lnTo>
                <a:lnTo>
                  <a:pt x="577756" y="772478"/>
                </a:lnTo>
                <a:lnTo>
                  <a:pt x="566650" y="787718"/>
                </a:lnTo>
                <a:lnTo>
                  <a:pt x="555861" y="802958"/>
                </a:lnTo>
                <a:lnTo>
                  <a:pt x="545390" y="818833"/>
                </a:lnTo>
                <a:lnTo>
                  <a:pt x="535554" y="835025"/>
                </a:lnTo>
                <a:lnTo>
                  <a:pt x="525717" y="851218"/>
                </a:lnTo>
                <a:lnTo>
                  <a:pt x="516515" y="867728"/>
                </a:lnTo>
                <a:lnTo>
                  <a:pt x="507631" y="884555"/>
                </a:lnTo>
                <a:lnTo>
                  <a:pt x="499381" y="901383"/>
                </a:lnTo>
                <a:lnTo>
                  <a:pt x="491131" y="918845"/>
                </a:lnTo>
                <a:lnTo>
                  <a:pt x="483515" y="936308"/>
                </a:lnTo>
                <a:lnTo>
                  <a:pt x="476217" y="954088"/>
                </a:lnTo>
                <a:lnTo>
                  <a:pt x="469236" y="971868"/>
                </a:lnTo>
                <a:lnTo>
                  <a:pt x="463208" y="989965"/>
                </a:lnTo>
                <a:lnTo>
                  <a:pt x="460561" y="998051"/>
                </a:lnTo>
                <a:lnTo>
                  <a:pt x="488376" y="1022496"/>
                </a:lnTo>
                <a:lnTo>
                  <a:pt x="521402" y="1050126"/>
                </a:lnTo>
                <a:lnTo>
                  <a:pt x="556015" y="1078391"/>
                </a:lnTo>
                <a:lnTo>
                  <a:pt x="565691" y="1085860"/>
                </a:lnTo>
                <a:lnTo>
                  <a:pt x="569595" y="1083215"/>
                </a:lnTo>
                <a:lnTo>
                  <a:pt x="610235" y="1056214"/>
                </a:lnTo>
                <a:lnTo>
                  <a:pt x="651510" y="1030166"/>
                </a:lnTo>
                <a:lnTo>
                  <a:pt x="693420" y="1004435"/>
                </a:lnTo>
                <a:lnTo>
                  <a:pt x="735013" y="979340"/>
                </a:lnTo>
                <a:lnTo>
                  <a:pt x="777875" y="954880"/>
                </a:lnTo>
                <a:lnTo>
                  <a:pt x="818833" y="932008"/>
                </a:lnTo>
                <a:lnTo>
                  <a:pt x="860743" y="909454"/>
                </a:lnTo>
                <a:lnTo>
                  <a:pt x="895555" y="891247"/>
                </a:lnTo>
                <a:lnTo>
                  <a:pt x="895322" y="889635"/>
                </a:lnTo>
                <a:lnTo>
                  <a:pt x="888661" y="841693"/>
                </a:lnTo>
                <a:lnTo>
                  <a:pt x="883269" y="794068"/>
                </a:lnTo>
                <a:lnTo>
                  <a:pt x="878829" y="746443"/>
                </a:lnTo>
                <a:lnTo>
                  <a:pt x="875023" y="699453"/>
                </a:lnTo>
                <a:lnTo>
                  <a:pt x="871851" y="653415"/>
                </a:lnTo>
                <a:lnTo>
                  <a:pt x="869948" y="608013"/>
                </a:lnTo>
                <a:lnTo>
                  <a:pt x="868679" y="562928"/>
                </a:lnTo>
                <a:lnTo>
                  <a:pt x="868468" y="533737"/>
                </a:lnTo>
                <a:close/>
                <a:moveTo>
                  <a:pt x="2020253" y="515954"/>
                </a:moveTo>
                <a:lnTo>
                  <a:pt x="2004378" y="516272"/>
                </a:lnTo>
                <a:lnTo>
                  <a:pt x="1987868" y="516589"/>
                </a:lnTo>
                <a:lnTo>
                  <a:pt x="1970723" y="517860"/>
                </a:lnTo>
                <a:lnTo>
                  <a:pt x="1952943" y="519448"/>
                </a:lnTo>
                <a:lnTo>
                  <a:pt x="1934845" y="521353"/>
                </a:lnTo>
                <a:lnTo>
                  <a:pt x="1916113" y="523576"/>
                </a:lnTo>
                <a:lnTo>
                  <a:pt x="1896428" y="526434"/>
                </a:lnTo>
                <a:lnTo>
                  <a:pt x="1876425" y="529610"/>
                </a:lnTo>
                <a:lnTo>
                  <a:pt x="1856105" y="533739"/>
                </a:lnTo>
                <a:lnTo>
                  <a:pt x="1835468" y="537867"/>
                </a:lnTo>
                <a:lnTo>
                  <a:pt x="1818071" y="541450"/>
                </a:lnTo>
                <a:lnTo>
                  <a:pt x="1830544" y="552491"/>
                </a:lnTo>
                <a:lnTo>
                  <a:pt x="1847045" y="568051"/>
                </a:lnTo>
                <a:lnTo>
                  <a:pt x="1862912" y="583929"/>
                </a:lnTo>
                <a:lnTo>
                  <a:pt x="1878779" y="599489"/>
                </a:lnTo>
                <a:lnTo>
                  <a:pt x="1893694" y="616002"/>
                </a:lnTo>
                <a:lnTo>
                  <a:pt x="1908609" y="632515"/>
                </a:lnTo>
                <a:lnTo>
                  <a:pt x="1923207" y="649345"/>
                </a:lnTo>
                <a:lnTo>
                  <a:pt x="1937169" y="667128"/>
                </a:lnTo>
                <a:lnTo>
                  <a:pt x="1950498" y="684911"/>
                </a:lnTo>
                <a:lnTo>
                  <a:pt x="1963826" y="703012"/>
                </a:lnTo>
                <a:lnTo>
                  <a:pt x="1976519" y="721430"/>
                </a:lnTo>
                <a:lnTo>
                  <a:pt x="1988895" y="739848"/>
                </a:lnTo>
                <a:lnTo>
                  <a:pt x="2000637" y="758901"/>
                </a:lnTo>
                <a:lnTo>
                  <a:pt x="2012378" y="778272"/>
                </a:lnTo>
                <a:lnTo>
                  <a:pt x="2023168" y="797961"/>
                </a:lnTo>
                <a:lnTo>
                  <a:pt x="2033323" y="817967"/>
                </a:lnTo>
                <a:lnTo>
                  <a:pt x="2043477" y="838290"/>
                </a:lnTo>
                <a:lnTo>
                  <a:pt x="2052998" y="858614"/>
                </a:lnTo>
                <a:lnTo>
                  <a:pt x="2056015" y="865380"/>
                </a:lnTo>
                <a:lnTo>
                  <a:pt x="2058035" y="863071"/>
                </a:lnTo>
                <a:lnTo>
                  <a:pt x="2069148" y="850367"/>
                </a:lnTo>
                <a:lnTo>
                  <a:pt x="2079308" y="837982"/>
                </a:lnTo>
                <a:lnTo>
                  <a:pt x="2089468" y="825914"/>
                </a:lnTo>
                <a:lnTo>
                  <a:pt x="2098675" y="813845"/>
                </a:lnTo>
                <a:lnTo>
                  <a:pt x="2107883" y="801777"/>
                </a:lnTo>
                <a:lnTo>
                  <a:pt x="2116455" y="790027"/>
                </a:lnTo>
                <a:lnTo>
                  <a:pt x="2124711" y="778594"/>
                </a:lnTo>
                <a:lnTo>
                  <a:pt x="2132331" y="766843"/>
                </a:lnTo>
                <a:lnTo>
                  <a:pt x="2139633" y="755728"/>
                </a:lnTo>
                <a:lnTo>
                  <a:pt x="2146301" y="744930"/>
                </a:lnTo>
                <a:lnTo>
                  <a:pt x="2152968" y="733815"/>
                </a:lnTo>
                <a:lnTo>
                  <a:pt x="2158683" y="723652"/>
                </a:lnTo>
                <a:lnTo>
                  <a:pt x="2164081" y="713172"/>
                </a:lnTo>
                <a:lnTo>
                  <a:pt x="2168843" y="702692"/>
                </a:lnTo>
                <a:lnTo>
                  <a:pt x="2173605" y="692847"/>
                </a:lnTo>
                <a:lnTo>
                  <a:pt x="2177415" y="683002"/>
                </a:lnTo>
                <a:lnTo>
                  <a:pt x="2179793" y="676516"/>
                </a:lnTo>
                <a:lnTo>
                  <a:pt x="2174979" y="674995"/>
                </a:lnTo>
                <a:lnTo>
                  <a:pt x="2169575" y="672452"/>
                </a:lnTo>
                <a:lnTo>
                  <a:pt x="2163853" y="669909"/>
                </a:lnTo>
                <a:lnTo>
                  <a:pt x="2158448" y="667048"/>
                </a:lnTo>
                <a:lnTo>
                  <a:pt x="2153044" y="664187"/>
                </a:lnTo>
                <a:lnTo>
                  <a:pt x="2147958" y="661008"/>
                </a:lnTo>
                <a:lnTo>
                  <a:pt x="2142871" y="657511"/>
                </a:lnTo>
                <a:lnTo>
                  <a:pt x="2138421" y="653696"/>
                </a:lnTo>
                <a:lnTo>
                  <a:pt x="2133652" y="649881"/>
                </a:lnTo>
                <a:lnTo>
                  <a:pt x="2129201" y="645749"/>
                </a:lnTo>
                <a:lnTo>
                  <a:pt x="2124751" y="640980"/>
                </a:lnTo>
                <a:lnTo>
                  <a:pt x="2120936" y="636529"/>
                </a:lnTo>
                <a:lnTo>
                  <a:pt x="2117121" y="631761"/>
                </a:lnTo>
                <a:lnTo>
                  <a:pt x="2113624" y="626675"/>
                </a:lnTo>
                <a:lnTo>
                  <a:pt x="2110763" y="621906"/>
                </a:lnTo>
                <a:lnTo>
                  <a:pt x="2107584" y="616502"/>
                </a:lnTo>
                <a:lnTo>
                  <a:pt x="2105041" y="611097"/>
                </a:lnTo>
                <a:lnTo>
                  <a:pt x="2102180" y="605375"/>
                </a:lnTo>
                <a:lnTo>
                  <a:pt x="2099955" y="599971"/>
                </a:lnTo>
                <a:lnTo>
                  <a:pt x="2098047" y="593613"/>
                </a:lnTo>
                <a:lnTo>
                  <a:pt x="2096458" y="587891"/>
                </a:lnTo>
                <a:lnTo>
                  <a:pt x="2094868" y="581851"/>
                </a:lnTo>
                <a:lnTo>
                  <a:pt x="2093597" y="575493"/>
                </a:lnTo>
                <a:lnTo>
                  <a:pt x="2092961" y="569135"/>
                </a:lnTo>
                <a:lnTo>
                  <a:pt x="2092643" y="562777"/>
                </a:lnTo>
                <a:lnTo>
                  <a:pt x="2092325" y="556419"/>
                </a:lnTo>
                <a:lnTo>
                  <a:pt x="2092643" y="549743"/>
                </a:lnTo>
                <a:lnTo>
                  <a:pt x="2092961" y="543385"/>
                </a:lnTo>
                <a:lnTo>
                  <a:pt x="2093597" y="537027"/>
                </a:lnTo>
                <a:lnTo>
                  <a:pt x="2094868" y="530987"/>
                </a:lnTo>
                <a:lnTo>
                  <a:pt x="2096458" y="524946"/>
                </a:lnTo>
                <a:lnTo>
                  <a:pt x="2096810" y="523537"/>
                </a:lnTo>
                <a:lnTo>
                  <a:pt x="2090103" y="521988"/>
                </a:lnTo>
                <a:lnTo>
                  <a:pt x="2078038" y="520083"/>
                </a:lnTo>
                <a:lnTo>
                  <a:pt x="2064385" y="518177"/>
                </a:lnTo>
                <a:lnTo>
                  <a:pt x="2050098" y="517225"/>
                </a:lnTo>
                <a:lnTo>
                  <a:pt x="2035493" y="516272"/>
                </a:lnTo>
                <a:lnTo>
                  <a:pt x="2020253" y="515954"/>
                </a:lnTo>
                <a:close/>
                <a:moveTo>
                  <a:pt x="362307" y="515954"/>
                </a:moveTo>
                <a:lnTo>
                  <a:pt x="346747" y="516272"/>
                </a:lnTo>
                <a:lnTo>
                  <a:pt x="332140" y="517225"/>
                </a:lnTo>
                <a:lnTo>
                  <a:pt x="318485" y="518177"/>
                </a:lnTo>
                <a:lnTo>
                  <a:pt x="304830" y="520083"/>
                </a:lnTo>
                <a:lnTo>
                  <a:pt x="292128" y="521988"/>
                </a:lnTo>
                <a:lnTo>
                  <a:pt x="280378" y="524846"/>
                </a:lnTo>
                <a:lnTo>
                  <a:pt x="269264" y="527387"/>
                </a:lnTo>
                <a:lnTo>
                  <a:pt x="258467" y="530881"/>
                </a:lnTo>
                <a:lnTo>
                  <a:pt x="248941" y="534692"/>
                </a:lnTo>
                <a:lnTo>
                  <a:pt x="239732" y="539455"/>
                </a:lnTo>
                <a:lnTo>
                  <a:pt x="231158" y="543901"/>
                </a:lnTo>
                <a:lnTo>
                  <a:pt x="223536" y="548983"/>
                </a:lnTo>
                <a:lnTo>
                  <a:pt x="219442" y="552492"/>
                </a:lnTo>
                <a:lnTo>
                  <a:pt x="224375" y="554685"/>
                </a:lnTo>
                <a:lnTo>
                  <a:pt x="230097" y="556910"/>
                </a:lnTo>
                <a:lnTo>
                  <a:pt x="235502" y="560089"/>
                </a:lnTo>
                <a:lnTo>
                  <a:pt x="240906" y="562632"/>
                </a:lnTo>
                <a:lnTo>
                  <a:pt x="245992" y="566129"/>
                </a:lnTo>
                <a:lnTo>
                  <a:pt x="251079" y="569626"/>
                </a:lnTo>
                <a:lnTo>
                  <a:pt x="255529" y="573441"/>
                </a:lnTo>
                <a:lnTo>
                  <a:pt x="260298" y="577256"/>
                </a:lnTo>
                <a:lnTo>
                  <a:pt x="264749" y="581389"/>
                </a:lnTo>
                <a:lnTo>
                  <a:pt x="268563" y="585839"/>
                </a:lnTo>
                <a:lnTo>
                  <a:pt x="273014" y="590290"/>
                </a:lnTo>
                <a:lnTo>
                  <a:pt x="276829" y="595376"/>
                </a:lnTo>
                <a:lnTo>
                  <a:pt x="280326" y="600463"/>
                </a:lnTo>
                <a:lnTo>
                  <a:pt x="283187" y="605549"/>
                </a:lnTo>
                <a:lnTo>
                  <a:pt x="286366" y="610635"/>
                </a:lnTo>
                <a:lnTo>
                  <a:pt x="289227" y="616040"/>
                </a:lnTo>
                <a:lnTo>
                  <a:pt x="291770" y="621444"/>
                </a:lnTo>
                <a:lnTo>
                  <a:pt x="293995" y="627484"/>
                </a:lnTo>
                <a:lnTo>
                  <a:pt x="295903" y="633206"/>
                </a:lnTo>
                <a:lnTo>
                  <a:pt x="297492" y="639246"/>
                </a:lnTo>
                <a:lnTo>
                  <a:pt x="299082" y="645287"/>
                </a:lnTo>
                <a:lnTo>
                  <a:pt x="300353" y="651645"/>
                </a:lnTo>
                <a:lnTo>
                  <a:pt x="300989" y="657685"/>
                </a:lnTo>
                <a:lnTo>
                  <a:pt x="301307" y="664361"/>
                </a:lnTo>
                <a:lnTo>
                  <a:pt x="301625" y="670719"/>
                </a:lnTo>
                <a:lnTo>
                  <a:pt x="301307" y="677394"/>
                </a:lnTo>
                <a:lnTo>
                  <a:pt x="300989" y="683752"/>
                </a:lnTo>
                <a:lnTo>
                  <a:pt x="300353" y="690111"/>
                </a:lnTo>
                <a:lnTo>
                  <a:pt x="299082" y="696151"/>
                </a:lnTo>
                <a:lnTo>
                  <a:pt x="297492" y="702509"/>
                </a:lnTo>
                <a:lnTo>
                  <a:pt x="295903" y="708549"/>
                </a:lnTo>
                <a:lnTo>
                  <a:pt x="293995" y="714271"/>
                </a:lnTo>
                <a:lnTo>
                  <a:pt x="291770" y="719993"/>
                </a:lnTo>
                <a:lnTo>
                  <a:pt x="289227" y="725397"/>
                </a:lnTo>
                <a:lnTo>
                  <a:pt x="286366" y="730802"/>
                </a:lnTo>
                <a:lnTo>
                  <a:pt x="283187" y="736206"/>
                </a:lnTo>
                <a:lnTo>
                  <a:pt x="280326" y="741292"/>
                </a:lnTo>
                <a:lnTo>
                  <a:pt x="276829" y="746379"/>
                </a:lnTo>
                <a:lnTo>
                  <a:pt x="273014" y="751147"/>
                </a:lnTo>
                <a:lnTo>
                  <a:pt x="268563" y="755916"/>
                </a:lnTo>
                <a:lnTo>
                  <a:pt x="264749" y="760049"/>
                </a:lnTo>
                <a:lnTo>
                  <a:pt x="260298" y="764181"/>
                </a:lnTo>
                <a:lnTo>
                  <a:pt x="255529" y="768314"/>
                </a:lnTo>
                <a:lnTo>
                  <a:pt x="252928" y="770544"/>
                </a:lnTo>
                <a:lnTo>
                  <a:pt x="258150" y="778594"/>
                </a:lnTo>
                <a:lnTo>
                  <a:pt x="266089" y="790027"/>
                </a:lnTo>
                <a:lnTo>
                  <a:pt x="274980" y="801777"/>
                </a:lnTo>
                <a:lnTo>
                  <a:pt x="283872" y="813845"/>
                </a:lnTo>
                <a:lnTo>
                  <a:pt x="293398" y="825914"/>
                </a:lnTo>
                <a:lnTo>
                  <a:pt x="303560" y="837982"/>
                </a:lnTo>
                <a:lnTo>
                  <a:pt x="313722" y="850367"/>
                </a:lnTo>
                <a:lnTo>
                  <a:pt x="324518" y="863071"/>
                </a:lnTo>
                <a:lnTo>
                  <a:pt x="335950" y="875774"/>
                </a:lnTo>
                <a:lnTo>
                  <a:pt x="346135" y="886785"/>
                </a:lnTo>
                <a:lnTo>
                  <a:pt x="349213" y="879255"/>
                </a:lnTo>
                <a:lnTo>
                  <a:pt x="358415" y="858614"/>
                </a:lnTo>
                <a:lnTo>
                  <a:pt x="367936" y="838290"/>
                </a:lnTo>
                <a:lnTo>
                  <a:pt x="377773" y="817967"/>
                </a:lnTo>
                <a:lnTo>
                  <a:pt x="388245" y="797961"/>
                </a:lnTo>
                <a:lnTo>
                  <a:pt x="399352" y="778272"/>
                </a:lnTo>
                <a:lnTo>
                  <a:pt x="410459" y="758901"/>
                </a:lnTo>
                <a:lnTo>
                  <a:pt x="422518" y="739848"/>
                </a:lnTo>
                <a:lnTo>
                  <a:pt x="434894" y="721430"/>
                </a:lnTo>
                <a:lnTo>
                  <a:pt x="447270" y="703012"/>
                </a:lnTo>
                <a:lnTo>
                  <a:pt x="460915" y="684911"/>
                </a:lnTo>
                <a:lnTo>
                  <a:pt x="474244" y="667128"/>
                </a:lnTo>
                <a:lnTo>
                  <a:pt x="488524" y="649345"/>
                </a:lnTo>
                <a:lnTo>
                  <a:pt x="502804" y="632515"/>
                </a:lnTo>
                <a:lnTo>
                  <a:pt x="517719" y="616002"/>
                </a:lnTo>
                <a:lnTo>
                  <a:pt x="532634" y="599489"/>
                </a:lnTo>
                <a:lnTo>
                  <a:pt x="548501" y="583929"/>
                </a:lnTo>
                <a:lnTo>
                  <a:pt x="564050" y="568051"/>
                </a:lnTo>
                <a:lnTo>
                  <a:pt x="580552" y="552491"/>
                </a:lnTo>
                <a:lnTo>
                  <a:pt x="587136" y="546773"/>
                </a:lnTo>
                <a:lnTo>
                  <a:pt x="569035" y="542313"/>
                </a:lnTo>
                <a:lnTo>
                  <a:pt x="547441" y="537867"/>
                </a:lnTo>
                <a:lnTo>
                  <a:pt x="526483" y="533739"/>
                </a:lnTo>
                <a:lnTo>
                  <a:pt x="505842" y="529610"/>
                </a:lnTo>
                <a:lnTo>
                  <a:pt x="486153" y="526434"/>
                </a:lnTo>
                <a:lnTo>
                  <a:pt x="466783" y="523576"/>
                </a:lnTo>
                <a:lnTo>
                  <a:pt x="448047" y="521353"/>
                </a:lnTo>
                <a:lnTo>
                  <a:pt x="429629" y="519448"/>
                </a:lnTo>
                <a:lnTo>
                  <a:pt x="411846" y="517860"/>
                </a:lnTo>
                <a:lnTo>
                  <a:pt x="395015" y="516589"/>
                </a:lnTo>
                <a:lnTo>
                  <a:pt x="378503" y="516272"/>
                </a:lnTo>
                <a:lnTo>
                  <a:pt x="362307" y="515954"/>
                </a:lnTo>
                <a:close/>
                <a:moveTo>
                  <a:pt x="1144594" y="459502"/>
                </a:moveTo>
                <a:lnTo>
                  <a:pt x="1125428" y="461328"/>
                </a:lnTo>
                <a:lnTo>
                  <a:pt x="1105755" y="463868"/>
                </a:lnTo>
                <a:lnTo>
                  <a:pt x="1086082" y="466408"/>
                </a:lnTo>
                <a:lnTo>
                  <a:pt x="1067043" y="469583"/>
                </a:lnTo>
                <a:lnTo>
                  <a:pt x="1047687" y="473393"/>
                </a:lnTo>
                <a:lnTo>
                  <a:pt x="1028649" y="477520"/>
                </a:lnTo>
                <a:lnTo>
                  <a:pt x="1009928" y="482283"/>
                </a:lnTo>
                <a:lnTo>
                  <a:pt x="990889" y="487045"/>
                </a:lnTo>
                <a:lnTo>
                  <a:pt x="972486" y="492443"/>
                </a:lnTo>
                <a:lnTo>
                  <a:pt x="954399" y="498793"/>
                </a:lnTo>
                <a:lnTo>
                  <a:pt x="935995" y="504825"/>
                </a:lnTo>
                <a:lnTo>
                  <a:pt x="932351" y="506258"/>
                </a:lnTo>
                <a:lnTo>
                  <a:pt x="932115" y="536258"/>
                </a:lnTo>
                <a:lnTo>
                  <a:pt x="932432" y="577533"/>
                </a:lnTo>
                <a:lnTo>
                  <a:pt x="933701" y="621030"/>
                </a:lnTo>
                <a:lnTo>
                  <a:pt x="935921" y="665163"/>
                </a:lnTo>
                <a:lnTo>
                  <a:pt x="939093" y="710883"/>
                </a:lnTo>
                <a:lnTo>
                  <a:pt x="942899" y="757873"/>
                </a:lnTo>
                <a:lnTo>
                  <a:pt x="944704" y="775147"/>
                </a:lnTo>
                <a:lnTo>
                  <a:pt x="957126" y="748030"/>
                </a:lnTo>
                <a:lnTo>
                  <a:pt x="966329" y="729615"/>
                </a:lnTo>
                <a:lnTo>
                  <a:pt x="974897" y="711517"/>
                </a:lnTo>
                <a:lnTo>
                  <a:pt x="984100" y="693420"/>
                </a:lnTo>
                <a:lnTo>
                  <a:pt x="992986" y="676275"/>
                </a:lnTo>
                <a:lnTo>
                  <a:pt x="1002189" y="659130"/>
                </a:lnTo>
                <a:lnTo>
                  <a:pt x="1012026" y="642620"/>
                </a:lnTo>
                <a:lnTo>
                  <a:pt x="1021229" y="626427"/>
                </a:lnTo>
                <a:lnTo>
                  <a:pt x="1030749" y="610235"/>
                </a:lnTo>
                <a:lnTo>
                  <a:pt x="1040269" y="594677"/>
                </a:lnTo>
                <a:lnTo>
                  <a:pt x="1049789" y="579755"/>
                </a:lnTo>
                <a:lnTo>
                  <a:pt x="1059627" y="564832"/>
                </a:lnTo>
                <a:lnTo>
                  <a:pt x="1069147" y="550862"/>
                </a:lnTo>
                <a:lnTo>
                  <a:pt x="1078985" y="537210"/>
                </a:lnTo>
                <a:lnTo>
                  <a:pt x="1088822" y="523557"/>
                </a:lnTo>
                <a:lnTo>
                  <a:pt x="1098660" y="511175"/>
                </a:lnTo>
                <a:lnTo>
                  <a:pt x="1108814" y="498792"/>
                </a:lnTo>
                <a:lnTo>
                  <a:pt x="1118652" y="487045"/>
                </a:lnTo>
                <a:lnTo>
                  <a:pt x="1129124" y="475932"/>
                </a:lnTo>
                <a:lnTo>
                  <a:pt x="1138962" y="465137"/>
                </a:lnTo>
                <a:lnTo>
                  <a:pt x="1144594" y="459502"/>
                </a:lnTo>
                <a:close/>
                <a:moveTo>
                  <a:pt x="1249064" y="458616"/>
                </a:moveTo>
                <a:lnTo>
                  <a:pt x="1248761" y="458787"/>
                </a:lnTo>
                <a:lnTo>
                  <a:pt x="1241462" y="463232"/>
                </a:lnTo>
                <a:lnTo>
                  <a:pt x="1233846" y="468312"/>
                </a:lnTo>
                <a:lnTo>
                  <a:pt x="1226230" y="474027"/>
                </a:lnTo>
                <a:lnTo>
                  <a:pt x="1218614" y="480377"/>
                </a:lnTo>
                <a:lnTo>
                  <a:pt x="1210997" y="486727"/>
                </a:lnTo>
                <a:lnTo>
                  <a:pt x="1203064" y="493712"/>
                </a:lnTo>
                <a:lnTo>
                  <a:pt x="1195131" y="501015"/>
                </a:lnTo>
                <a:lnTo>
                  <a:pt x="1187197" y="508952"/>
                </a:lnTo>
                <a:lnTo>
                  <a:pt x="1178946" y="517525"/>
                </a:lnTo>
                <a:lnTo>
                  <a:pt x="1171013" y="526415"/>
                </a:lnTo>
                <a:lnTo>
                  <a:pt x="1162762" y="535940"/>
                </a:lnTo>
                <a:lnTo>
                  <a:pt x="1154829" y="545465"/>
                </a:lnTo>
                <a:lnTo>
                  <a:pt x="1146578" y="555942"/>
                </a:lnTo>
                <a:lnTo>
                  <a:pt x="1138327" y="566737"/>
                </a:lnTo>
                <a:lnTo>
                  <a:pt x="1130076" y="577850"/>
                </a:lnTo>
                <a:lnTo>
                  <a:pt x="1121825" y="589280"/>
                </a:lnTo>
                <a:lnTo>
                  <a:pt x="1105324" y="613727"/>
                </a:lnTo>
                <a:lnTo>
                  <a:pt x="1088187" y="640080"/>
                </a:lnTo>
                <a:lnTo>
                  <a:pt x="1071686" y="667702"/>
                </a:lnTo>
                <a:lnTo>
                  <a:pt x="1055184" y="697547"/>
                </a:lnTo>
                <a:lnTo>
                  <a:pt x="1038365" y="728662"/>
                </a:lnTo>
                <a:lnTo>
                  <a:pt x="1021864" y="761365"/>
                </a:lnTo>
                <a:lnTo>
                  <a:pt x="1005679" y="795337"/>
                </a:lnTo>
                <a:lnTo>
                  <a:pt x="989178" y="831215"/>
                </a:lnTo>
                <a:lnTo>
                  <a:pt x="981773" y="848753"/>
                </a:lnTo>
                <a:lnTo>
                  <a:pt x="987743" y="845921"/>
                </a:lnTo>
                <a:lnTo>
                  <a:pt x="1029970" y="826544"/>
                </a:lnTo>
                <a:lnTo>
                  <a:pt x="1072515" y="807167"/>
                </a:lnTo>
                <a:lnTo>
                  <a:pt x="1114743" y="789060"/>
                </a:lnTo>
                <a:lnTo>
                  <a:pt x="1157288" y="772224"/>
                </a:lnTo>
                <a:lnTo>
                  <a:pt x="1198880" y="755705"/>
                </a:lnTo>
                <a:lnTo>
                  <a:pt x="1240790" y="740140"/>
                </a:lnTo>
                <a:lnTo>
                  <a:pt x="1282065" y="726163"/>
                </a:lnTo>
                <a:lnTo>
                  <a:pt x="1322388" y="712503"/>
                </a:lnTo>
                <a:lnTo>
                  <a:pt x="1362393" y="700114"/>
                </a:lnTo>
                <a:lnTo>
                  <a:pt x="1382395" y="695032"/>
                </a:lnTo>
                <a:lnTo>
                  <a:pt x="1401445" y="689632"/>
                </a:lnTo>
                <a:lnTo>
                  <a:pt x="1421130" y="684231"/>
                </a:lnTo>
                <a:lnTo>
                  <a:pt x="1439863" y="679466"/>
                </a:lnTo>
                <a:lnTo>
                  <a:pt x="1459230" y="675019"/>
                </a:lnTo>
                <a:lnTo>
                  <a:pt x="1477645" y="670889"/>
                </a:lnTo>
                <a:lnTo>
                  <a:pt x="1496060" y="667077"/>
                </a:lnTo>
                <a:lnTo>
                  <a:pt x="1514475" y="663583"/>
                </a:lnTo>
                <a:lnTo>
                  <a:pt x="1532255" y="660407"/>
                </a:lnTo>
                <a:lnTo>
                  <a:pt x="1550035" y="657548"/>
                </a:lnTo>
                <a:lnTo>
                  <a:pt x="1567180" y="655006"/>
                </a:lnTo>
                <a:lnTo>
                  <a:pt x="1584643" y="653100"/>
                </a:lnTo>
                <a:lnTo>
                  <a:pt x="1601470" y="651194"/>
                </a:lnTo>
                <a:lnTo>
                  <a:pt x="1617663" y="649606"/>
                </a:lnTo>
                <a:lnTo>
                  <a:pt x="1633855" y="648653"/>
                </a:lnTo>
                <a:lnTo>
                  <a:pt x="1649413" y="648018"/>
                </a:lnTo>
                <a:lnTo>
                  <a:pt x="1665288" y="647700"/>
                </a:lnTo>
                <a:lnTo>
                  <a:pt x="1680211" y="647700"/>
                </a:lnTo>
                <a:lnTo>
                  <a:pt x="1694815" y="648018"/>
                </a:lnTo>
                <a:lnTo>
                  <a:pt x="1709103" y="648653"/>
                </a:lnTo>
                <a:lnTo>
                  <a:pt x="1719853" y="649848"/>
                </a:lnTo>
                <a:lnTo>
                  <a:pt x="1718475" y="648653"/>
                </a:lnTo>
                <a:lnTo>
                  <a:pt x="1704196" y="636270"/>
                </a:lnTo>
                <a:lnTo>
                  <a:pt x="1689600" y="624840"/>
                </a:lnTo>
                <a:lnTo>
                  <a:pt x="1674687" y="613410"/>
                </a:lnTo>
                <a:lnTo>
                  <a:pt x="1659139" y="601980"/>
                </a:lnTo>
                <a:lnTo>
                  <a:pt x="1643908" y="591503"/>
                </a:lnTo>
                <a:lnTo>
                  <a:pt x="1628042" y="581025"/>
                </a:lnTo>
                <a:lnTo>
                  <a:pt x="1612177" y="570865"/>
                </a:lnTo>
                <a:lnTo>
                  <a:pt x="1595994" y="561340"/>
                </a:lnTo>
                <a:lnTo>
                  <a:pt x="1579494" y="552133"/>
                </a:lnTo>
                <a:lnTo>
                  <a:pt x="1562360" y="543243"/>
                </a:lnTo>
                <a:lnTo>
                  <a:pt x="1545543" y="534988"/>
                </a:lnTo>
                <a:lnTo>
                  <a:pt x="1528408" y="526733"/>
                </a:lnTo>
                <a:lnTo>
                  <a:pt x="1510639" y="519113"/>
                </a:lnTo>
                <a:lnTo>
                  <a:pt x="1492869" y="511810"/>
                </a:lnTo>
                <a:lnTo>
                  <a:pt x="1475418" y="504825"/>
                </a:lnTo>
                <a:lnTo>
                  <a:pt x="1456697" y="498793"/>
                </a:lnTo>
                <a:lnTo>
                  <a:pt x="1438927" y="492443"/>
                </a:lnTo>
                <a:lnTo>
                  <a:pt x="1420523" y="487045"/>
                </a:lnTo>
                <a:lnTo>
                  <a:pt x="1401485" y="482283"/>
                </a:lnTo>
                <a:lnTo>
                  <a:pt x="1382764" y="477520"/>
                </a:lnTo>
                <a:lnTo>
                  <a:pt x="1363408" y="473393"/>
                </a:lnTo>
                <a:lnTo>
                  <a:pt x="1344370" y="469583"/>
                </a:lnTo>
                <a:lnTo>
                  <a:pt x="1325014" y="466408"/>
                </a:lnTo>
                <a:lnTo>
                  <a:pt x="1305658" y="463868"/>
                </a:lnTo>
                <a:lnTo>
                  <a:pt x="1285985" y="461328"/>
                </a:lnTo>
                <a:lnTo>
                  <a:pt x="1265995" y="459423"/>
                </a:lnTo>
                <a:lnTo>
                  <a:pt x="1249064" y="458616"/>
                </a:lnTo>
                <a:close/>
                <a:moveTo>
                  <a:pt x="1092607" y="63500"/>
                </a:moveTo>
                <a:lnTo>
                  <a:pt x="1084677" y="63818"/>
                </a:lnTo>
                <a:lnTo>
                  <a:pt x="1076431" y="65088"/>
                </a:lnTo>
                <a:lnTo>
                  <a:pt x="1070087" y="66993"/>
                </a:lnTo>
                <a:lnTo>
                  <a:pt x="1063744" y="69215"/>
                </a:lnTo>
                <a:lnTo>
                  <a:pt x="1057400" y="71755"/>
                </a:lnTo>
                <a:lnTo>
                  <a:pt x="1051374" y="75247"/>
                </a:lnTo>
                <a:lnTo>
                  <a:pt x="1045347" y="79693"/>
                </a:lnTo>
                <a:lnTo>
                  <a:pt x="1039638" y="84137"/>
                </a:lnTo>
                <a:lnTo>
                  <a:pt x="1033929" y="89218"/>
                </a:lnTo>
                <a:lnTo>
                  <a:pt x="1028537" y="94932"/>
                </a:lnTo>
                <a:lnTo>
                  <a:pt x="1022828" y="100965"/>
                </a:lnTo>
                <a:lnTo>
                  <a:pt x="1017753" y="107950"/>
                </a:lnTo>
                <a:lnTo>
                  <a:pt x="1012361" y="115252"/>
                </a:lnTo>
                <a:lnTo>
                  <a:pt x="1007286" y="123508"/>
                </a:lnTo>
                <a:lnTo>
                  <a:pt x="1002528" y="131763"/>
                </a:lnTo>
                <a:lnTo>
                  <a:pt x="997771" y="140652"/>
                </a:lnTo>
                <a:lnTo>
                  <a:pt x="993013" y="150178"/>
                </a:lnTo>
                <a:lnTo>
                  <a:pt x="988572" y="160020"/>
                </a:lnTo>
                <a:lnTo>
                  <a:pt x="984449" y="170815"/>
                </a:lnTo>
                <a:lnTo>
                  <a:pt x="980009" y="181293"/>
                </a:lnTo>
                <a:lnTo>
                  <a:pt x="975885" y="193040"/>
                </a:lnTo>
                <a:lnTo>
                  <a:pt x="972079" y="204788"/>
                </a:lnTo>
                <a:lnTo>
                  <a:pt x="968590" y="217170"/>
                </a:lnTo>
                <a:lnTo>
                  <a:pt x="964784" y="230188"/>
                </a:lnTo>
                <a:lnTo>
                  <a:pt x="961612" y="243840"/>
                </a:lnTo>
                <a:lnTo>
                  <a:pt x="958123" y="257493"/>
                </a:lnTo>
                <a:lnTo>
                  <a:pt x="955269" y="271780"/>
                </a:lnTo>
                <a:lnTo>
                  <a:pt x="952414" y="286385"/>
                </a:lnTo>
                <a:lnTo>
                  <a:pt x="949877" y="301307"/>
                </a:lnTo>
                <a:lnTo>
                  <a:pt x="947022" y="317183"/>
                </a:lnTo>
                <a:lnTo>
                  <a:pt x="944802" y="333375"/>
                </a:lnTo>
                <a:lnTo>
                  <a:pt x="942987" y="349121"/>
                </a:lnTo>
                <a:lnTo>
                  <a:pt x="951519" y="346716"/>
                </a:lnTo>
                <a:lnTo>
                  <a:pt x="973415" y="340365"/>
                </a:lnTo>
                <a:lnTo>
                  <a:pt x="995629" y="334967"/>
                </a:lnTo>
                <a:lnTo>
                  <a:pt x="1018160" y="330203"/>
                </a:lnTo>
                <a:lnTo>
                  <a:pt x="1041326" y="325758"/>
                </a:lnTo>
                <a:lnTo>
                  <a:pt x="1063857" y="321947"/>
                </a:lnTo>
                <a:lnTo>
                  <a:pt x="1087340" y="318454"/>
                </a:lnTo>
                <a:lnTo>
                  <a:pt x="1110823" y="315913"/>
                </a:lnTo>
                <a:lnTo>
                  <a:pt x="1134306" y="314008"/>
                </a:lnTo>
                <a:lnTo>
                  <a:pt x="1158106" y="312420"/>
                </a:lnTo>
                <a:lnTo>
                  <a:pt x="1181906" y="311785"/>
                </a:lnTo>
                <a:lnTo>
                  <a:pt x="1205707" y="311150"/>
                </a:lnTo>
                <a:lnTo>
                  <a:pt x="1229824" y="311785"/>
                </a:lnTo>
                <a:lnTo>
                  <a:pt x="1253624" y="312420"/>
                </a:lnTo>
                <a:lnTo>
                  <a:pt x="1277107" y="314008"/>
                </a:lnTo>
                <a:lnTo>
                  <a:pt x="1300590" y="315913"/>
                </a:lnTo>
                <a:lnTo>
                  <a:pt x="1324073" y="318454"/>
                </a:lnTo>
                <a:lnTo>
                  <a:pt x="1345556" y="321650"/>
                </a:lnTo>
                <a:lnTo>
                  <a:pt x="1344129" y="319088"/>
                </a:lnTo>
                <a:lnTo>
                  <a:pt x="1333345" y="299720"/>
                </a:lnTo>
                <a:lnTo>
                  <a:pt x="1322561" y="281305"/>
                </a:lnTo>
                <a:lnTo>
                  <a:pt x="1311777" y="263208"/>
                </a:lnTo>
                <a:lnTo>
                  <a:pt x="1300993" y="246380"/>
                </a:lnTo>
                <a:lnTo>
                  <a:pt x="1290209" y="229870"/>
                </a:lnTo>
                <a:lnTo>
                  <a:pt x="1279425" y="213995"/>
                </a:lnTo>
                <a:lnTo>
                  <a:pt x="1268958" y="199073"/>
                </a:lnTo>
                <a:lnTo>
                  <a:pt x="1258174" y="185420"/>
                </a:lnTo>
                <a:lnTo>
                  <a:pt x="1247707" y="171450"/>
                </a:lnTo>
                <a:lnTo>
                  <a:pt x="1236923" y="158750"/>
                </a:lnTo>
                <a:lnTo>
                  <a:pt x="1226456" y="146685"/>
                </a:lnTo>
                <a:lnTo>
                  <a:pt x="1216306" y="135573"/>
                </a:lnTo>
                <a:lnTo>
                  <a:pt x="1205839" y="125413"/>
                </a:lnTo>
                <a:lnTo>
                  <a:pt x="1195373" y="115570"/>
                </a:lnTo>
                <a:lnTo>
                  <a:pt x="1185540" y="106998"/>
                </a:lnTo>
                <a:lnTo>
                  <a:pt x="1175390" y="98743"/>
                </a:lnTo>
                <a:lnTo>
                  <a:pt x="1165558" y="91440"/>
                </a:lnTo>
                <a:lnTo>
                  <a:pt x="1156042" y="85090"/>
                </a:lnTo>
                <a:lnTo>
                  <a:pt x="1146210" y="79058"/>
                </a:lnTo>
                <a:lnTo>
                  <a:pt x="1137012" y="74613"/>
                </a:lnTo>
                <a:lnTo>
                  <a:pt x="1127814" y="70802"/>
                </a:lnTo>
                <a:lnTo>
                  <a:pt x="1118615" y="67628"/>
                </a:lnTo>
                <a:lnTo>
                  <a:pt x="1109734" y="65405"/>
                </a:lnTo>
                <a:lnTo>
                  <a:pt x="1101171" y="63818"/>
                </a:lnTo>
                <a:lnTo>
                  <a:pt x="1092607" y="63500"/>
                </a:lnTo>
                <a:close/>
                <a:moveTo>
                  <a:pt x="1090069" y="0"/>
                </a:moveTo>
                <a:lnTo>
                  <a:pt x="1096730" y="0"/>
                </a:lnTo>
                <a:lnTo>
                  <a:pt x="1103708" y="318"/>
                </a:lnTo>
                <a:lnTo>
                  <a:pt x="1110369" y="1270"/>
                </a:lnTo>
                <a:lnTo>
                  <a:pt x="1117030" y="1905"/>
                </a:lnTo>
                <a:lnTo>
                  <a:pt x="1124007" y="3175"/>
                </a:lnTo>
                <a:lnTo>
                  <a:pt x="1130985" y="4763"/>
                </a:lnTo>
                <a:lnTo>
                  <a:pt x="1137646" y="6668"/>
                </a:lnTo>
                <a:lnTo>
                  <a:pt x="1144307" y="8573"/>
                </a:lnTo>
                <a:lnTo>
                  <a:pt x="1151285" y="11113"/>
                </a:lnTo>
                <a:lnTo>
                  <a:pt x="1157945" y="13970"/>
                </a:lnTo>
                <a:lnTo>
                  <a:pt x="1164923" y="16510"/>
                </a:lnTo>
                <a:lnTo>
                  <a:pt x="1171584" y="20003"/>
                </a:lnTo>
                <a:lnTo>
                  <a:pt x="1178245" y="23495"/>
                </a:lnTo>
                <a:lnTo>
                  <a:pt x="1185223" y="27305"/>
                </a:lnTo>
                <a:lnTo>
                  <a:pt x="1192201" y="31115"/>
                </a:lnTo>
                <a:lnTo>
                  <a:pt x="1198544" y="35878"/>
                </a:lnTo>
                <a:lnTo>
                  <a:pt x="1211866" y="45085"/>
                </a:lnTo>
                <a:lnTo>
                  <a:pt x="1225504" y="55880"/>
                </a:lnTo>
                <a:lnTo>
                  <a:pt x="1238826" y="66993"/>
                </a:lnTo>
                <a:lnTo>
                  <a:pt x="1252465" y="79693"/>
                </a:lnTo>
                <a:lnTo>
                  <a:pt x="1265469" y="93028"/>
                </a:lnTo>
                <a:lnTo>
                  <a:pt x="1278473" y="107315"/>
                </a:lnTo>
                <a:lnTo>
                  <a:pt x="1291795" y="122555"/>
                </a:lnTo>
                <a:lnTo>
                  <a:pt x="1304482" y="138748"/>
                </a:lnTo>
                <a:lnTo>
                  <a:pt x="1317486" y="155575"/>
                </a:lnTo>
                <a:lnTo>
                  <a:pt x="1330490" y="173355"/>
                </a:lnTo>
                <a:lnTo>
                  <a:pt x="1343177" y="191770"/>
                </a:lnTo>
                <a:lnTo>
                  <a:pt x="1355865" y="211455"/>
                </a:lnTo>
                <a:lnTo>
                  <a:pt x="1368235" y="231458"/>
                </a:lnTo>
                <a:lnTo>
                  <a:pt x="1380604" y="252095"/>
                </a:lnTo>
                <a:lnTo>
                  <a:pt x="1392974" y="273685"/>
                </a:lnTo>
                <a:lnTo>
                  <a:pt x="1405027" y="295910"/>
                </a:lnTo>
                <a:lnTo>
                  <a:pt x="1417080" y="318770"/>
                </a:lnTo>
                <a:lnTo>
                  <a:pt x="1426613" y="337599"/>
                </a:lnTo>
                <a:lnTo>
                  <a:pt x="1437997" y="340365"/>
                </a:lnTo>
                <a:lnTo>
                  <a:pt x="1460211" y="346716"/>
                </a:lnTo>
                <a:lnTo>
                  <a:pt x="1482107" y="353067"/>
                </a:lnTo>
                <a:lnTo>
                  <a:pt x="1503686" y="360053"/>
                </a:lnTo>
                <a:lnTo>
                  <a:pt x="1525265" y="367675"/>
                </a:lnTo>
                <a:lnTo>
                  <a:pt x="1546527" y="375931"/>
                </a:lnTo>
                <a:lnTo>
                  <a:pt x="1567471" y="384188"/>
                </a:lnTo>
                <a:lnTo>
                  <a:pt x="1588098" y="393397"/>
                </a:lnTo>
                <a:lnTo>
                  <a:pt x="1608725" y="402606"/>
                </a:lnTo>
                <a:lnTo>
                  <a:pt x="1629035" y="413085"/>
                </a:lnTo>
                <a:lnTo>
                  <a:pt x="1649027" y="423564"/>
                </a:lnTo>
                <a:lnTo>
                  <a:pt x="1668385" y="434361"/>
                </a:lnTo>
                <a:lnTo>
                  <a:pt x="1687742" y="445793"/>
                </a:lnTo>
                <a:lnTo>
                  <a:pt x="1706465" y="457543"/>
                </a:lnTo>
                <a:lnTo>
                  <a:pt x="1725505" y="469927"/>
                </a:lnTo>
                <a:lnTo>
                  <a:pt x="1743911" y="482629"/>
                </a:lnTo>
                <a:lnTo>
                  <a:pt x="1754618" y="490712"/>
                </a:lnTo>
                <a:lnTo>
                  <a:pt x="1765300" y="488007"/>
                </a:lnTo>
                <a:lnTo>
                  <a:pt x="1790383" y="481655"/>
                </a:lnTo>
                <a:lnTo>
                  <a:pt x="1815148" y="475939"/>
                </a:lnTo>
                <a:lnTo>
                  <a:pt x="1839278" y="470858"/>
                </a:lnTo>
                <a:lnTo>
                  <a:pt x="1863090" y="466412"/>
                </a:lnTo>
                <a:lnTo>
                  <a:pt x="1886585" y="461965"/>
                </a:lnTo>
                <a:lnTo>
                  <a:pt x="1909128" y="458790"/>
                </a:lnTo>
                <a:lnTo>
                  <a:pt x="1931353" y="455931"/>
                </a:lnTo>
                <a:lnTo>
                  <a:pt x="1953260" y="453708"/>
                </a:lnTo>
                <a:lnTo>
                  <a:pt x="1974533" y="452120"/>
                </a:lnTo>
                <a:lnTo>
                  <a:pt x="1995170" y="450850"/>
                </a:lnTo>
                <a:lnTo>
                  <a:pt x="2015173" y="450850"/>
                </a:lnTo>
                <a:lnTo>
                  <a:pt x="2034858" y="450850"/>
                </a:lnTo>
                <a:lnTo>
                  <a:pt x="2053591" y="452120"/>
                </a:lnTo>
                <a:lnTo>
                  <a:pt x="2071688" y="453708"/>
                </a:lnTo>
                <a:lnTo>
                  <a:pt x="2089468" y="455931"/>
                </a:lnTo>
                <a:lnTo>
                  <a:pt x="2105978" y="459107"/>
                </a:lnTo>
                <a:lnTo>
                  <a:pt x="2122171" y="462918"/>
                </a:lnTo>
                <a:lnTo>
                  <a:pt x="2129791" y="465141"/>
                </a:lnTo>
                <a:lnTo>
                  <a:pt x="2130938" y="465476"/>
                </a:lnTo>
                <a:lnTo>
                  <a:pt x="2133652" y="462956"/>
                </a:lnTo>
                <a:lnTo>
                  <a:pt x="2138421" y="459141"/>
                </a:lnTo>
                <a:lnTo>
                  <a:pt x="2142871" y="455008"/>
                </a:lnTo>
                <a:lnTo>
                  <a:pt x="2147958" y="451829"/>
                </a:lnTo>
                <a:lnTo>
                  <a:pt x="2153044" y="448332"/>
                </a:lnTo>
                <a:lnTo>
                  <a:pt x="2158448" y="445153"/>
                </a:lnTo>
                <a:lnTo>
                  <a:pt x="2163853" y="442610"/>
                </a:lnTo>
                <a:lnTo>
                  <a:pt x="2169575" y="439749"/>
                </a:lnTo>
                <a:lnTo>
                  <a:pt x="2174979" y="437524"/>
                </a:lnTo>
                <a:lnTo>
                  <a:pt x="2181019" y="435616"/>
                </a:lnTo>
                <a:lnTo>
                  <a:pt x="2186741" y="434027"/>
                </a:lnTo>
                <a:lnTo>
                  <a:pt x="2193099" y="432437"/>
                </a:lnTo>
                <a:lnTo>
                  <a:pt x="2199140" y="431166"/>
                </a:lnTo>
                <a:lnTo>
                  <a:pt x="2205815" y="430530"/>
                </a:lnTo>
                <a:lnTo>
                  <a:pt x="2211856" y="430212"/>
                </a:lnTo>
                <a:lnTo>
                  <a:pt x="2218531" y="430212"/>
                </a:lnTo>
                <a:lnTo>
                  <a:pt x="2224890" y="430212"/>
                </a:lnTo>
                <a:lnTo>
                  <a:pt x="2231565" y="430530"/>
                </a:lnTo>
                <a:lnTo>
                  <a:pt x="2237606" y="431166"/>
                </a:lnTo>
                <a:lnTo>
                  <a:pt x="2243646" y="432437"/>
                </a:lnTo>
                <a:lnTo>
                  <a:pt x="2250004" y="434027"/>
                </a:lnTo>
                <a:lnTo>
                  <a:pt x="2256044" y="435616"/>
                </a:lnTo>
                <a:lnTo>
                  <a:pt x="2261766" y="437524"/>
                </a:lnTo>
                <a:lnTo>
                  <a:pt x="2267806" y="439749"/>
                </a:lnTo>
                <a:lnTo>
                  <a:pt x="2273528" y="442610"/>
                </a:lnTo>
                <a:lnTo>
                  <a:pt x="2278933" y="445153"/>
                </a:lnTo>
                <a:lnTo>
                  <a:pt x="2283701" y="448332"/>
                </a:lnTo>
                <a:lnTo>
                  <a:pt x="2289105" y="451829"/>
                </a:lnTo>
                <a:lnTo>
                  <a:pt x="2294192" y="455008"/>
                </a:lnTo>
                <a:lnTo>
                  <a:pt x="2298960" y="459141"/>
                </a:lnTo>
                <a:lnTo>
                  <a:pt x="2303411" y="462956"/>
                </a:lnTo>
                <a:lnTo>
                  <a:pt x="2307544" y="467089"/>
                </a:lnTo>
                <a:lnTo>
                  <a:pt x="2311994" y="471221"/>
                </a:lnTo>
                <a:lnTo>
                  <a:pt x="2315809" y="475990"/>
                </a:lnTo>
                <a:lnTo>
                  <a:pt x="2319624" y="480440"/>
                </a:lnTo>
                <a:lnTo>
                  <a:pt x="2323121" y="485527"/>
                </a:lnTo>
                <a:lnTo>
                  <a:pt x="2326618" y="490931"/>
                </a:lnTo>
                <a:lnTo>
                  <a:pt x="2329479" y="496017"/>
                </a:lnTo>
                <a:lnTo>
                  <a:pt x="2332340" y="501422"/>
                </a:lnTo>
                <a:lnTo>
                  <a:pt x="2334883" y="507144"/>
                </a:lnTo>
                <a:lnTo>
                  <a:pt x="2336790" y="512866"/>
                </a:lnTo>
                <a:lnTo>
                  <a:pt x="2339334" y="518588"/>
                </a:lnTo>
                <a:lnTo>
                  <a:pt x="2340923" y="524946"/>
                </a:lnTo>
                <a:lnTo>
                  <a:pt x="2342195" y="530987"/>
                </a:lnTo>
                <a:lnTo>
                  <a:pt x="2343466" y="537027"/>
                </a:lnTo>
                <a:lnTo>
                  <a:pt x="2344102" y="543385"/>
                </a:lnTo>
                <a:lnTo>
                  <a:pt x="2344738" y="549743"/>
                </a:lnTo>
                <a:lnTo>
                  <a:pt x="2344738" y="556419"/>
                </a:lnTo>
                <a:lnTo>
                  <a:pt x="2344738" y="562777"/>
                </a:lnTo>
                <a:lnTo>
                  <a:pt x="2344102" y="569135"/>
                </a:lnTo>
                <a:lnTo>
                  <a:pt x="2343466" y="575493"/>
                </a:lnTo>
                <a:lnTo>
                  <a:pt x="2342195" y="581851"/>
                </a:lnTo>
                <a:lnTo>
                  <a:pt x="2340923" y="587891"/>
                </a:lnTo>
                <a:lnTo>
                  <a:pt x="2339334" y="593613"/>
                </a:lnTo>
                <a:lnTo>
                  <a:pt x="2336790" y="599971"/>
                </a:lnTo>
                <a:lnTo>
                  <a:pt x="2334883" y="605375"/>
                </a:lnTo>
                <a:lnTo>
                  <a:pt x="2332340" y="611097"/>
                </a:lnTo>
                <a:lnTo>
                  <a:pt x="2329479" y="616502"/>
                </a:lnTo>
                <a:lnTo>
                  <a:pt x="2326618" y="621906"/>
                </a:lnTo>
                <a:lnTo>
                  <a:pt x="2323121" y="626675"/>
                </a:lnTo>
                <a:lnTo>
                  <a:pt x="2319624" y="631761"/>
                </a:lnTo>
                <a:lnTo>
                  <a:pt x="2315809" y="636529"/>
                </a:lnTo>
                <a:lnTo>
                  <a:pt x="2311994" y="640980"/>
                </a:lnTo>
                <a:lnTo>
                  <a:pt x="2307544" y="645749"/>
                </a:lnTo>
                <a:lnTo>
                  <a:pt x="2303411" y="649881"/>
                </a:lnTo>
                <a:lnTo>
                  <a:pt x="2298960" y="653696"/>
                </a:lnTo>
                <a:lnTo>
                  <a:pt x="2294192" y="657511"/>
                </a:lnTo>
                <a:lnTo>
                  <a:pt x="2289105" y="661008"/>
                </a:lnTo>
                <a:lnTo>
                  <a:pt x="2283701" y="664187"/>
                </a:lnTo>
                <a:lnTo>
                  <a:pt x="2278933" y="667048"/>
                </a:lnTo>
                <a:lnTo>
                  <a:pt x="2273528" y="669909"/>
                </a:lnTo>
                <a:lnTo>
                  <a:pt x="2267806" y="672452"/>
                </a:lnTo>
                <a:lnTo>
                  <a:pt x="2261766" y="674995"/>
                </a:lnTo>
                <a:lnTo>
                  <a:pt x="2256044" y="676903"/>
                </a:lnTo>
                <a:lnTo>
                  <a:pt x="2250004" y="678174"/>
                </a:lnTo>
                <a:lnTo>
                  <a:pt x="2247042" y="678915"/>
                </a:lnTo>
                <a:lnTo>
                  <a:pt x="2244725" y="687131"/>
                </a:lnTo>
                <a:lnTo>
                  <a:pt x="2240598" y="699199"/>
                </a:lnTo>
                <a:lnTo>
                  <a:pt x="2235835" y="711902"/>
                </a:lnTo>
                <a:lnTo>
                  <a:pt x="2230438" y="724605"/>
                </a:lnTo>
                <a:lnTo>
                  <a:pt x="2224405" y="737626"/>
                </a:lnTo>
                <a:lnTo>
                  <a:pt x="2217738" y="750647"/>
                </a:lnTo>
                <a:lnTo>
                  <a:pt x="2210753" y="763985"/>
                </a:lnTo>
                <a:lnTo>
                  <a:pt x="2203133" y="777324"/>
                </a:lnTo>
                <a:lnTo>
                  <a:pt x="2194878" y="790662"/>
                </a:lnTo>
                <a:lnTo>
                  <a:pt x="2185988" y="804318"/>
                </a:lnTo>
                <a:lnTo>
                  <a:pt x="2176781" y="817974"/>
                </a:lnTo>
                <a:lnTo>
                  <a:pt x="2166621" y="831948"/>
                </a:lnTo>
                <a:lnTo>
                  <a:pt x="2156778" y="845604"/>
                </a:lnTo>
                <a:lnTo>
                  <a:pt x="2145665" y="859577"/>
                </a:lnTo>
                <a:lnTo>
                  <a:pt x="2134235" y="873868"/>
                </a:lnTo>
                <a:lnTo>
                  <a:pt x="2122488" y="887524"/>
                </a:lnTo>
                <a:lnTo>
                  <a:pt x="2110105" y="901815"/>
                </a:lnTo>
                <a:lnTo>
                  <a:pt x="2097405" y="916107"/>
                </a:lnTo>
                <a:lnTo>
                  <a:pt x="2084388" y="930715"/>
                </a:lnTo>
                <a:lnTo>
                  <a:pt x="2082612" y="932575"/>
                </a:lnTo>
                <a:lnTo>
                  <a:pt x="2086318" y="943083"/>
                </a:lnTo>
                <a:lnTo>
                  <a:pt x="2093299" y="964677"/>
                </a:lnTo>
                <a:lnTo>
                  <a:pt x="2099963" y="986588"/>
                </a:lnTo>
                <a:lnTo>
                  <a:pt x="2105993" y="1008817"/>
                </a:lnTo>
                <a:lnTo>
                  <a:pt x="2111388" y="1031045"/>
                </a:lnTo>
                <a:lnTo>
                  <a:pt x="2116465" y="1053909"/>
                </a:lnTo>
                <a:lnTo>
                  <a:pt x="2120591" y="1076456"/>
                </a:lnTo>
                <a:lnTo>
                  <a:pt x="2124399" y="1099637"/>
                </a:lnTo>
                <a:lnTo>
                  <a:pt x="2127889" y="1123136"/>
                </a:lnTo>
                <a:lnTo>
                  <a:pt x="2130745" y="1146000"/>
                </a:lnTo>
                <a:lnTo>
                  <a:pt x="2132649" y="1169817"/>
                </a:lnTo>
                <a:lnTo>
                  <a:pt x="2133919" y="1193316"/>
                </a:lnTo>
                <a:lnTo>
                  <a:pt x="2134871" y="1217132"/>
                </a:lnTo>
                <a:lnTo>
                  <a:pt x="2135188" y="1241584"/>
                </a:lnTo>
                <a:lnTo>
                  <a:pt x="2134871" y="1265400"/>
                </a:lnTo>
                <a:lnTo>
                  <a:pt x="2133919" y="1289217"/>
                </a:lnTo>
                <a:lnTo>
                  <a:pt x="2132649" y="1313034"/>
                </a:lnTo>
                <a:lnTo>
                  <a:pt x="2130745" y="1336533"/>
                </a:lnTo>
                <a:lnTo>
                  <a:pt x="2127889" y="1359714"/>
                </a:lnTo>
                <a:lnTo>
                  <a:pt x="2124399" y="1382896"/>
                </a:lnTo>
                <a:lnTo>
                  <a:pt x="2120591" y="1406077"/>
                </a:lnTo>
                <a:lnTo>
                  <a:pt x="2116465" y="1428941"/>
                </a:lnTo>
                <a:lnTo>
                  <a:pt x="2111388" y="1451170"/>
                </a:lnTo>
                <a:lnTo>
                  <a:pt x="2105993" y="1474034"/>
                </a:lnTo>
                <a:lnTo>
                  <a:pt x="2099963" y="1495945"/>
                </a:lnTo>
                <a:lnTo>
                  <a:pt x="2093299" y="1517856"/>
                </a:lnTo>
                <a:lnTo>
                  <a:pt x="2086318" y="1539767"/>
                </a:lnTo>
                <a:lnTo>
                  <a:pt x="2078702" y="1561361"/>
                </a:lnTo>
                <a:lnTo>
                  <a:pt x="2070769" y="1582320"/>
                </a:lnTo>
                <a:lnTo>
                  <a:pt x="2062200" y="1603596"/>
                </a:lnTo>
                <a:lnTo>
                  <a:pt x="2052998" y="1624237"/>
                </a:lnTo>
                <a:lnTo>
                  <a:pt x="2043477" y="1644560"/>
                </a:lnTo>
                <a:lnTo>
                  <a:pt x="2033323" y="1664884"/>
                </a:lnTo>
                <a:lnTo>
                  <a:pt x="2023168" y="1684572"/>
                </a:lnTo>
                <a:lnTo>
                  <a:pt x="2016689" y="1696395"/>
                </a:lnTo>
                <a:lnTo>
                  <a:pt x="2018423" y="1698160"/>
                </a:lnTo>
                <a:lnTo>
                  <a:pt x="2036832" y="1716580"/>
                </a:lnTo>
                <a:lnTo>
                  <a:pt x="2054606" y="1735318"/>
                </a:lnTo>
                <a:lnTo>
                  <a:pt x="2071746" y="1753738"/>
                </a:lnTo>
                <a:lnTo>
                  <a:pt x="2088250" y="1772158"/>
                </a:lnTo>
                <a:lnTo>
                  <a:pt x="2103802" y="1790578"/>
                </a:lnTo>
                <a:lnTo>
                  <a:pt x="2119037" y="1808998"/>
                </a:lnTo>
                <a:lnTo>
                  <a:pt x="2133320" y="1827100"/>
                </a:lnTo>
                <a:lnTo>
                  <a:pt x="2146650" y="1845202"/>
                </a:lnTo>
                <a:lnTo>
                  <a:pt x="2159346" y="1862987"/>
                </a:lnTo>
                <a:lnTo>
                  <a:pt x="2171407" y="1880454"/>
                </a:lnTo>
                <a:lnTo>
                  <a:pt x="2182516" y="1898239"/>
                </a:lnTo>
                <a:lnTo>
                  <a:pt x="2192990" y="1915707"/>
                </a:lnTo>
                <a:lnTo>
                  <a:pt x="2202194" y="1932539"/>
                </a:lnTo>
                <a:lnTo>
                  <a:pt x="2210447" y="1949371"/>
                </a:lnTo>
                <a:lnTo>
                  <a:pt x="2218381" y="1965885"/>
                </a:lnTo>
                <a:lnTo>
                  <a:pt x="2224729" y="1982400"/>
                </a:lnTo>
                <a:lnTo>
                  <a:pt x="2230442" y="1998279"/>
                </a:lnTo>
                <a:lnTo>
                  <a:pt x="2235203" y="2014476"/>
                </a:lnTo>
                <a:lnTo>
                  <a:pt x="2237107" y="2022098"/>
                </a:lnTo>
                <a:lnTo>
                  <a:pt x="2238695" y="2029720"/>
                </a:lnTo>
                <a:lnTo>
                  <a:pt x="2240281" y="2037342"/>
                </a:lnTo>
                <a:lnTo>
                  <a:pt x="2241234" y="2044647"/>
                </a:lnTo>
                <a:lnTo>
                  <a:pt x="2242186" y="2052586"/>
                </a:lnTo>
                <a:lnTo>
                  <a:pt x="2242821" y="2059891"/>
                </a:lnTo>
                <a:lnTo>
                  <a:pt x="2243138" y="2067195"/>
                </a:lnTo>
                <a:lnTo>
                  <a:pt x="2243138" y="2074500"/>
                </a:lnTo>
                <a:lnTo>
                  <a:pt x="2243138" y="2081169"/>
                </a:lnTo>
                <a:lnTo>
                  <a:pt x="2242821" y="2088473"/>
                </a:lnTo>
                <a:lnTo>
                  <a:pt x="2242186" y="2095460"/>
                </a:lnTo>
                <a:lnTo>
                  <a:pt x="2240916" y="2102130"/>
                </a:lnTo>
                <a:lnTo>
                  <a:pt x="2239647" y="2108799"/>
                </a:lnTo>
                <a:lnTo>
                  <a:pt x="2237742" y="2115468"/>
                </a:lnTo>
                <a:lnTo>
                  <a:pt x="2235838" y="2122138"/>
                </a:lnTo>
                <a:lnTo>
                  <a:pt x="2233934" y="2128489"/>
                </a:lnTo>
                <a:lnTo>
                  <a:pt x="2231395" y="2134841"/>
                </a:lnTo>
                <a:lnTo>
                  <a:pt x="2228538" y="2141193"/>
                </a:lnTo>
                <a:lnTo>
                  <a:pt x="2225681" y="2147545"/>
                </a:lnTo>
                <a:lnTo>
                  <a:pt x="2222190" y="2153261"/>
                </a:lnTo>
                <a:lnTo>
                  <a:pt x="2216477" y="2162471"/>
                </a:lnTo>
                <a:lnTo>
                  <a:pt x="2209812" y="2170728"/>
                </a:lnTo>
                <a:lnTo>
                  <a:pt x="2202512" y="2178986"/>
                </a:lnTo>
                <a:lnTo>
                  <a:pt x="2194894" y="2186608"/>
                </a:lnTo>
                <a:lnTo>
                  <a:pt x="2186325" y="2193595"/>
                </a:lnTo>
                <a:lnTo>
                  <a:pt x="2177438" y="2199946"/>
                </a:lnTo>
                <a:lnTo>
                  <a:pt x="2168233" y="2206298"/>
                </a:lnTo>
                <a:lnTo>
                  <a:pt x="2158394" y="2211697"/>
                </a:lnTo>
                <a:lnTo>
                  <a:pt x="2147920" y="2216461"/>
                </a:lnTo>
                <a:lnTo>
                  <a:pt x="2137129" y="2221225"/>
                </a:lnTo>
                <a:lnTo>
                  <a:pt x="2125703" y="2225036"/>
                </a:lnTo>
                <a:lnTo>
                  <a:pt x="2113641" y="2228529"/>
                </a:lnTo>
                <a:lnTo>
                  <a:pt x="2100946" y="2231705"/>
                </a:lnTo>
                <a:lnTo>
                  <a:pt x="2088250" y="2234246"/>
                </a:lnTo>
                <a:lnTo>
                  <a:pt x="2074919" y="2236151"/>
                </a:lnTo>
                <a:lnTo>
                  <a:pt x="2061272" y="2237739"/>
                </a:lnTo>
                <a:lnTo>
                  <a:pt x="2047306" y="2239327"/>
                </a:lnTo>
                <a:lnTo>
                  <a:pt x="2032706" y="2239962"/>
                </a:lnTo>
                <a:lnTo>
                  <a:pt x="2017471" y="2239962"/>
                </a:lnTo>
                <a:lnTo>
                  <a:pt x="2001919" y="2239962"/>
                </a:lnTo>
                <a:lnTo>
                  <a:pt x="1986049" y="2239645"/>
                </a:lnTo>
                <a:lnTo>
                  <a:pt x="1970180" y="2238374"/>
                </a:lnTo>
                <a:lnTo>
                  <a:pt x="1953675" y="2237421"/>
                </a:lnTo>
                <a:lnTo>
                  <a:pt x="1937171" y="2235516"/>
                </a:lnTo>
                <a:lnTo>
                  <a:pt x="1919714" y="2233610"/>
                </a:lnTo>
                <a:lnTo>
                  <a:pt x="1901940" y="2230752"/>
                </a:lnTo>
                <a:lnTo>
                  <a:pt x="1884483" y="2228211"/>
                </a:lnTo>
                <a:lnTo>
                  <a:pt x="1866392" y="2224718"/>
                </a:lnTo>
                <a:lnTo>
                  <a:pt x="1847983" y="2221225"/>
                </a:lnTo>
                <a:lnTo>
                  <a:pt x="1828940" y="2217096"/>
                </a:lnTo>
                <a:lnTo>
                  <a:pt x="1810213" y="2212650"/>
                </a:lnTo>
                <a:lnTo>
                  <a:pt x="1791170" y="2208204"/>
                </a:lnTo>
                <a:lnTo>
                  <a:pt x="1771491" y="2203122"/>
                </a:lnTo>
                <a:lnTo>
                  <a:pt x="1751813" y="2197723"/>
                </a:lnTo>
                <a:lnTo>
                  <a:pt x="1732135" y="2192007"/>
                </a:lnTo>
                <a:lnTo>
                  <a:pt x="1711822" y="2185973"/>
                </a:lnTo>
                <a:lnTo>
                  <a:pt x="1691508" y="2179303"/>
                </a:lnTo>
                <a:lnTo>
                  <a:pt x="1671195" y="2172634"/>
                </a:lnTo>
                <a:lnTo>
                  <a:pt x="1650882" y="2165965"/>
                </a:lnTo>
                <a:lnTo>
                  <a:pt x="1629617" y="2158660"/>
                </a:lnTo>
                <a:lnTo>
                  <a:pt x="1587721" y="2143098"/>
                </a:lnTo>
                <a:lnTo>
                  <a:pt x="1545507" y="2126584"/>
                </a:lnTo>
                <a:lnTo>
                  <a:pt x="1521352" y="2116558"/>
                </a:lnTo>
                <a:lnTo>
                  <a:pt x="1503686" y="2122797"/>
                </a:lnTo>
                <a:lnTo>
                  <a:pt x="1482107" y="2129783"/>
                </a:lnTo>
                <a:lnTo>
                  <a:pt x="1460211" y="2136134"/>
                </a:lnTo>
                <a:lnTo>
                  <a:pt x="1437997" y="2142485"/>
                </a:lnTo>
                <a:lnTo>
                  <a:pt x="1415784" y="2147884"/>
                </a:lnTo>
                <a:lnTo>
                  <a:pt x="1393253" y="2152647"/>
                </a:lnTo>
                <a:lnTo>
                  <a:pt x="1370087" y="2157093"/>
                </a:lnTo>
                <a:lnTo>
                  <a:pt x="1347556" y="2160903"/>
                </a:lnTo>
                <a:lnTo>
                  <a:pt x="1324073" y="2164079"/>
                </a:lnTo>
                <a:lnTo>
                  <a:pt x="1300590" y="2166619"/>
                </a:lnTo>
                <a:lnTo>
                  <a:pt x="1277107" y="2168842"/>
                </a:lnTo>
                <a:lnTo>
                  <a:pt x="1253624" y="2170430"/>
                </a:lnTo>
                <a:lnTo>
                  <a:pt x="1235048" y="2171174"/>
                </a:lnTo>
                <a:lnTo>
                  <a:pt x="1225595" y="2188845"/>
                </a:lnTo>
                <a:lnTo>
                  <a:pt x="1213536" y="2210752"/>
                </a:lnTo>
                <a:lnTo>
                  <a:pt x="1201160" y="2232342"/>
                </a:lnTo>
                <a:lnTo>
                  <a:pt x="1189101" y="2252980"/>
                </a:lnTo>
                <a:lnTo>
                  <a:pt x="1176408" y="2273617"/>
                </a:lnTo>
                <a:lnTo>
                  <a:pt x="1163714" y="2292667"/>
                </a:lnTo>
                <a:lnTo>
                  <a:pt x="1151020" y="2311082"/>
                </a:lnTo>
                <a:lnTo>
                  <a:pt x="1138327" y="2328862"/>
                </a:lnTo>
                <a:lnTo>
                  <a:pt x="1125316" y="2346007"/>
                </a:lnTo>
                <a:lnTo>
                  <a:pt x="1112305" y="2362200"/>
                </a:lnTo>
                <a:lnTo>
                  <a:pt x="1098977" y="2377122"/>
                </a:lnTo>
                <a:lnTo>
                  <a:pt x="1085966" y="2391410"/>
                </a:lnTo>
                <a:lnTo>
                  <a:pt x="1072638" y="2404745"/>
                </a:lnTo>
                <a:lnTo>
                  <a:pt x="1059627" y="2417445"/>
                </a:lnTo>
                <a:lnTo>
                  <a:pt x="1045981" y="2429192"/>
                </a:lnTo>
                <a:lnTo>
                  <a:pt x="1032653" y="2439352"/>
                </a:lnTo>
                <a:lnTo>
                  <a:pt x="1019325" y="2449195"/>
                </a:lnTo>
                <a:lnTo>
                  <a:pt x="1012343" y="2453322"/>
                </a:lnTo>
                <a:lnTo>
                  <a:pt x="1005679" y="2457450"/>
                </a:lnTo>
                <a:lnTo>
                  <a:pt x="998698" y="2460942"/>
                </a:lnTo>
                <a:lnTo>
                  <a:pt x="992034" y="2464752"/>
                </a:lnTo>
                <a:lnTo>
                  <a:pt x="985370" y="2467927"/>
                </a:lnTo>
                <a:lnTo>
                  <a:pt x="978388" y="2471102"/>
                </a:lnTo>
                <a:lnTo>
                  <a:pt x="971407" y="2473642"/>
                </a:lnTo>
                <a:lnTo>
                  <a:pt x="965060" y="2475865"/>
                </a:lnTo>
                <a:lnTo>
                  <a:pt x="958078" y="2477770"/>
                </a:lnTo>
                <a:lnTo>
                  <a:pt x="951097" y="2479992"/>
                </a:lnTo>
                <a:lnTo>
                  <a:pt x="944750" y="2481262"/>
                </a:lnTo>
                <a:lnTo>
                  <a:pt x="937769" y="2482532"/>
                </a:lnTo>
                <a:lnTo>
                  <a:pt x="930787" y="2483802"/>
                </a:lnTo>
                <a:lnTo>
                  <a:pt x="924440" y="2484120"/>
                </a:lnTo>
                <a:lnTo>
                  <a:pt x="917459" y="2484437"/>
                </a:lnTo>
                <a:lnTo>
                  <a:pt x="910478" y="2484437"/>
                </a:lnTo>
                <a:lnTo>
                  <a:pt x="903813" y="2484120"/>
                </a:lnTo>
                <a:lnTo>
                  <a:pt x="897149" y="2483167"/>
                </a:lnTo>
                <a:lnTo>
                  <a:pt x="890168" y="2482532"/>
                </a:lnTo>
                <a:lnTo>
                  <a:pt x="883504" y="2480945"/>
                </a:lnTo>
                <a:lnTo>
                  <a:pt x="872714" y="2478405"/>
                </a:lnTo>
                <a:lnTo>
                  <a:pt x="862559" y="2474912"/>
                </a:lnTo>
                <a:lnTo>
                  <a:pt x="852722" y="2471102"/>
                </a:lnTo>
                <a:lnTo>
                  <a:pt x="843202" y="2466022"/>
                </a:lnTo>
                <a:lnTo>
                  <a:pt x="833682" y="2460307"/>
                </a:lnTo>
                <a:lnTo>
                  <a:pt x="824796" y="2453957"/>
                </a:lnTo>
                <a:lnTo>
                  <a:pt x="815911" y="2447290"/>
                </a:lnTo>
                <a:lnTo>
                  <a:pt x="807977" y="2439352"/>
                </a:lnTo>
                <a:lnTo>
                  <a:pt x="799726" y="2431097"/>
                </a:lnTo>
                <a:lnTo>
                  <a:pt x="792110" y="2422207"/>
                </a:lnTo>
                <a:lnTo>
                  <a:pt x="784494" y="2412682"/>
                </a:lnTo>
                <a:lnTo>
                  <a:pt x="777513" y="2402205"/>
                </a:lnTo>
                <a:lnTo>
                  <a:pt x="770531" y="2391410"/>
                </a:lnTo>
                <a:lnTo>
                  <a:pt x="764184" y="2380297"/>
                </a:lnTo>
                <a:lnTo>
                  <a:pt x="757520" y="2368550"/>
                </a:lnTo>
                <a:lnTo>
                  <a:pt x="751808" y="2355850"/>
                </a:lnTo>
                <a:lnTo>
                  <a:pt x="746096" y="2342515"/>
                </a:lnTo>
                <a:lnTo>
                  <a:pt x="740701" y="2329180"/>
                </a:lnTo>
                <a:lnTo>
                  <a:pt x="735624" y="2314892"/>
                </a:lnTo>
                <a:lnTo>
                  <a:pt x="730864" y="2300287"/>
                </a:lnTo>
                <a:lnTo>
                  <a:pt x="726104" y="2285365"/>
                </a:lnTo>
                <a:lnTo>
                  <a:pt x="721978" y="2269490"/>
                </a:lnTo>
                <a:lnTo>
                  <a:pt x="718170" y="2253615"/>
                </a:lnTo>
                <a:lnTo>
                  <a:pt x="714362" y="2237105"/>
                </a:lnTo>
                <a:lnTo>
                  <a:pt x="710871" y="2219960"/>
                </a:lnTo>
                <a:lnTo>
                  <a:pt x="707698" y="2202815"/>
                </a:lnTo>
                <a:lnTo>
                  <a:pt x="704525" y="2185035"/>
                </a:lnTo>
                <a:lnTo>
                  <a:pt x="701986" y="2166620"/>
                </a:lnTo>
                <a:lnTo>
                  <a:pt x="699765" y="2148205"/>
                </a:lnTo>
                <a:lnTo>
                  <a:pt x="697226" y="2128837"/>
                </a:lnTo>
                <a:lnTo>
                  <a:pt x="695322" y="2109787"/>
                </a:lnTo>
                <a:lnTo>
                  <a:pt x="693735" y="2090102"/>
                </a:lnTo>
                <a:lnTo>
                  <a:pt x="692466" y="2070100"/>
                </a:lnTo>
                <a:lnTo>
                  <a:pt x="691196" y="2049780"/>
                </a:lnTo>
                <a:lnTo>
                  <a:pt x="689927" y="2029142"/>
                </a:lnTo>
                <a:lnTo>
                  <a:pt x="689723" y="2015447"/>
                </a:lnTo>
                <a:lnTo>
                  <a:pt x="685908" y="2012923"/>
                </a:lnTo>
                <a:lnTo>
                  <a:pt x="667502" y="1999903"/>
                </a:lnTo>
                <a:lnTo>
                  <a:pt x="649414" y="1986884"/>
                </a:lnTo>
                <a:lnTo>
                  <a:pt x="631643" y="1973229"/>
                </a:lnTo>
                <a:lnTo>
                  <a:pt x="614507" y="1958939"/>
                </a:lnTo>
                <a:lnTo>
                  <a:pt x="597371" y="1944966"/>
                </a:lnTo>
                <a:lnTo>
                  <a:pt x="580552" y="1929724"/>
                </a:lnTo>
                <a:lnTo>
                  <a:pt x="564050" y="1914799"/>
                </a:lnTo>
                <a:lnTo>
                  <a:pt x="548501" y="1899239"/>
                </a:lnTo>
                <a:lnTo>
                  <a:pt x="532634" y="1883043"/>
                </a:lnTo>
                <a:lnTo>
                  <a:pt x="517719" y="1866848"/>
                </a:lnTo>
                <a:lnTo>
                  <a:pt x="502852" y="1850389"/>
                </a:lnTo>
                <a:lnTo>
                  <a:pt x="490220" y="1853864"/>
                </a:lnTo>
                <a:lnTo>
                  <a:pt x="465455" y="1859900"/>
                </a:lnTo>
                <a:lnTo>
                  <a:pt x="440690" y="1865300"/>
                </a:lnTo>
                <a:lnTo>
                  <a:pt x="416560" y="1870700"/>
                </a:lnTo>
                <a:lnTo>
                  <a:pt x="392748" y="1875465"/>
                </a:lnTo>
                <a:lnTo>
                  <a:pt x="369253" y="1879277"/>
                </a:lnTo>
                <a:lnTo>
                  <a:pt x="346710" y="1882772"/>
                </a:lnTo>
                <a:lnTo>
                  <a:pt x="324485" y="1885631"/>
                </a:lnTo>
                <a:lnTo>
                  <a:pt x="302578" y="1887537"/>
                </a:lnTo>
                <a:lnTo>
                  <a:pt x="281305" y="1889443"/>
                </a:lnTo>
                <a:lnTo>
                  <a:pt x="260668" y="1890396"/>
                </a:lnTo>
                <a:lnTo>
                  <a:pt x="240665" y="1890713"/>
                </a:lnTo>
                <a:lnTo>
                  <a:pt x="220980" y="1890396"/>
                </a:lnTo>
                <a:lnTo>
                  <a:pt x="202248" y="1889443"/>
                </a:lnTo>
                <a:lnTo>
                  <a:pt x="184150" y="1887537"/>
                </a:lnTo>
                <a:lnTo>
                  <a:pt x="166370" y="1885313"/>
                </a:lnTo>
                <a:lnTo>
                  <a:pt x="149860" y="1882136"/>
                </a:lnTo>
                <a:lnTo>
                  <a:pt x="133668" y="1878324"/>
                </a:lnTo>
                <a:lnTo>
                  <a:pt x="126048" y="1876418"/>
                </a:lnTo>
                <a:lnTo>
                  <a:pt x="118428" y="1874195"/>
                </a:lnTo>
                <a:lnTo>
                  <a:pt x="111125" y="1871336"/>
                </a:lnTo>
                <a:lnTo>
                  <a:pt x="103823" y="1868794"/>
                </a:lnTo>
                <a:lnTo>
                  <a:pt x="96838" y="1865936"/>
                </a:lnTo>
                <a:lnTo>
                  <a:pt x="90170" y="1862759"/>
                </a:lnTo>
                <a:lnTo>
                  <a:pt x="83820" y="1859582"/>
                </a:lnTo>
                <a:lnTo>
                  <a:pt x="77153" y="1856088"/>
                </a:lnTo>
                <a:lnTo>
                  <a:pt x="71438" y="1852276"/>
                </a:lnTo>
                <a:lnTo>
                  <a:pt x="65405" y="1848464"/>
                </a:lnTo>
                <a:lnTo>
                  <a:pt x="60008" y="1844652"/>
                </a:lnTo>
                <a:lnTo>
                  <a:pt x="54293" y="1839887"/>
                </a:lnTo>
                <a:lnTo>
                  <a:pt x="49213" y="1835758"/>
                </a:lnTo>
                <a:lnTo>
                  <a:pt x="44133" y="1830993"/>
                </a:lnTo>
                <a:lnTo>
                  <a:pt x="39688" y="1826228"/>
                </a:lnTo>
                <a:lnTo>
                  <a:pt x="34925" y="1821145"/>
                </a:lnTo>
                <a:lnTo>
                  <a:pt x="30798" y="1815745"/>
                </a:lnTo>
                <a:lnTo>
                  <a:pt x="26353" y="1810345"/>
                </a:lnTo>
                <a:lnTo>
                  <a:pt x="22543" y="1804627"/>
                </a:lnTo>
                <a:lnTo>
                  <a:pt x="19050" y="1798273"/>
                </a:lnTo>
                <a:lnTo>
                  <a:pt x="14288" y="1788744"/>
                </a:lnTo>
                <a:lnTo>
                  <a:pt x="9843" y="1778896"/>
                </a:lnTo>
                <a:lnTo>
                  <a:pt x="6668" y="1768731"/>
                </a:lnTo>
                <a:lnTo>
                  <a:pt x="3810" y="1758566"/>
                </a:lnTo>
                <a:lnTo>
                  <a:pt x="1905" y="1747765"/>
                </a:lnTo>
                <a:lnTo>
                  <a:pt x="318" y="1736647"/>
                </a:lnTo>
                <a:lnTo>
                  <a:pt x="0" y="1725211"/>
                </a:lnTo>
                <a:lnTo>
                  <a:pt x="0" y="1714093"/>
                </a:lnTo>
                <a:lnTo>
                  <a:pt x="1270" y="1702657"/>
                </a:lnTo>
                <a:lnTo>
                  <a:pt x="2540" y="1690904"/>
                </a:lnTo>
                <a:lnTo>
                  <a:pt x="4445" y="1678832"/>
                </a:lnTo>
                <a:lnTo>
                  <a:pt x="7620" y="1666761"/>
                </a:lnTo>
                <a:lnTo>
                  <a:pt x="11113" y="1654690"/>
                </a:lnTo>
                <a:lnTo>
                  <a:pt x="15240" y="1642301"/>
                </a:lnTo>
                <a:lnTo>
                  <a:pt x="20003" y="1629595"/>
                </a:lnTo>
                <a:lnTo>
                  <a:pt x="25400" y="1616570"/>
                </a:lnTo>
                <a:lnTo>
                  <a:pt x="31115" y="1603864"/>
                </a:lnTo>
                <a:lnTo>
                  <a:pt x="38100" y="1590840"/>
                </a:lnTo>
                <a:lnTo>
                  <a:pt x="45085" y="1577180"/>
                </a:lnTo>
                <a:lnTo>
                  <a:pt x="52705" y="1564156"/>
                </a:lnTo>
                <a:lnTo>
                  <a:pt x="60960" y="1550814"/>
                </a:lnTo>
                <a:lnTo>
                  <a:pt x="69850" y="1536837"/>
                </a:lnTo>
                <a:lnTo>
                  <a:pt x="79058" y="1523495"/>
                </a:lnTo>
                <a:lnTo>
                  <a:pt x="88900" y="1509518"/>
                </a:lnTo>
                <a:lnTo>
                  <a:pt x="99060" y="1495859"/>
                </a:lnTo>
                <a:lnTo>
                  <a:pt x="110173" y="1481564"/>
                </a:lnTo>
                <a:lnTo>
                  <a:pt x="121285" y="1467587"/>
                </a:lnTo>
                <a:lnTo>
                  <a:pt x="133350" y="1453610"/>
                </a:lnTo>
                <a:lnTo>
                  <a:pt x="145733" y="1439315"/>
                </a:lnTo>
                <a:lnTo>
                  <a:pt x="158433" y="1425020"/>
                </a:lnTo>
                <a:lnTo>
                  <a:pt x="171450" y="1410725"/>
                </a:lnTo>
                <a:lnTo>
                  <a:pt x="185103" y="1396748"/>
                </a:lnTo>
                <a:lnTo>
                  <a:pt x="199073" y="1382136"/>
                </a:lnTo>
                <a:lnTo>
                  <a:pt x="213678" y="1367841"/>
                </a:lnTo>
                <a:lnTo>
                  <a:pt x="228283" y="1353228"/>
                </a:lnTo>
                <a:lnTo>
                  <a:pt x="243523" y="1338616"/>
                </a:lnTo>
                <a:lnTo>
                  <a:pt x="259080" y="1324321"/>
                </a:lnTo>
                <a:lnTo>
                  <a:pt x="275273" y="1309709"/>
                </a:lnTo>
                <a:lnTo>
                  <a:pt x="278354" y="1306873"/>
                </a:lnTo>
                <a:lnTo>
                  <a:pt x="277177" y="1289217"/>
                </a:lnTo>
                <a:lnTo>
                  <a:pt x="276542" y="1265400"/>
                </a:lnTo>
                <a:lnTo>
                  <a:pt x="276225" y="1241584"/>
                </a:lnTo>
                <a:lnTo>
                  <a:pt x="276542" y="1217132"/>
                </a:lnTo>
                <a:lnTo>
                  <a:pt x="277177" y="1193316"/>
                </a:lnTo>
                <a:lnTo>
                  <a:pt x="278764" y="1169817"/>
                </a:lnTo>
                <a:lnTo>
                  <a:pt x="280668" y="1146000"/>
                </a:lnTo>
                <a:lnTo>
                  <a:pt x="283524" y="1123136"/>
                </a:lnTo>
                <a:lnTo>
                  <a:pt x="286697" y="1099637"/>
                </a:lnTo>
                <a:lnTo>
                  <a:pt x="290823" y="1076456"/>
                </a:lnTo>
                <a:lnTo>
                  <a:pt x="294948" y="1053909"/>
                </a:lnTo>
                <a:lnTo>
                  <a:pt x="300025" y="1031045"/>
                </a:lnTo>
                <a:lnTo>
                  <a:pt x="305420" y="1008817"/>
                </a:lnTo>
                <a:lnTo>
                  <a:pt x="311449" y="986588"/>
                </a:lnTo>
                <a:lnTo>
                  <a:pt x="318114" y="964677"/>
                </a:lnTo>
                <a:lnTo>
                  <a:pt x="321267" y="954459"/>
                </a:lnTo>
                <a:lnTo>
                  <a:pt x="311816" y="945006"/>
                </a:lnTo>
                <a:lnTo>
                  <a:pt x="298479" y="930715"/>
                </a:lnTo>
                <a:lnTo>
                  <a:pt x="285459" y="916107"/>
                </a:lnTo>
                <a:lnTo>
                  <a:pt x="272757" y="901815"/>
                </a:lnTo>
                <a:lnTo>
                  <a:pt x="260373" y="887524"/>
                </a:lnTo>
                <a:lnTo>
                  <a:pt x="248306" y="873868"/>
                </a:lnTo>
                <a:lnTo>
                  <a:pt x="236874" y="859577"/>
                </a:lnTo>
                <a:lnTo>
                  <a:pt x="226077" y="845604"/>
                </a:lnTo>
                <a:lnTo>
                  <a:pt x="215915" y="831948"/>
                </a:lnTo>
                <a:lnTo>
                  <a:pt x="206071" y="817974"/>
                </a:lnTo>
                <a:lnTo>
                  <a:pt x="196544" y="804318"/>
                </a:lnTo>
                <a:lnTo>
                  <a:pt x="191046" y="795873"/>
                </a:lnTo>
                <a:lnTo>
                  <a:pt x="188135" y="796289"/>
                </a:lnTo>
                <a:lnTo>
                  <a:pt x="181777" y="796925"/>
                </a:lnTo>
                <a:lnTo>
                  <a:pt x="175419" y="796925"/>
                </a:lnTo>
                <a:lnTo>
                  <a:pt x="169060" y="796925"/>
                </a:lnTo>
                <a:lnTo>
                  <a:pt x="162385" y="796289"/>
                </a:lnTo>
                <a:lnTo>
                  <a:pt x="156344" y="795336"/>
                </a:lnTo>
                <a:lnTo>
                  <a:pt x="150304" y="794382"/>
                </a:lnTo>
                <a:lnTo>
                  <a:pt x="143946" y="793110"/>
                </a:lnTo>
                <a:lnTo>
                  <a:pt x="137906" y="791203"/>
                </a:lnTo>
                <a:lnTo>
                  <a:pt x="132184" y="789295"/>
                </a:lnTo>
                <a:lnTo>
                  <a:pt x="126462" y="787070"/>
                </a:lnTo>
                <a:lnTo>
                  <a:pt x="120422" y="784845"/>
                </a:lnTo>
                <a:lnTo>
                  <a:pt x="115017" y="781666"/>
                </a:lnTo>
                <a:lnTo>
                  <a:pt x="110249" y="778805"/>
                </a:lnTo>
                <a:lnTo>
                  <a:pt x="104845" y="775626"/>
                </a:lnTo>
                <a:lnTo>
                  <a:pt x="99758" y="772129"/>
                </a:lnTo>
                <a:lnTo>
                  <a:pt x="94990" y="768314"/>
                </a:lnTo>
                <a:lnTo>
                  <a:pt x="90539" y="764181"/>
                </a:lnTo>
                <a:lnTo>
                  <a:pt x="86406" y="760049"/>
                </a:lnTo>
                <a:lnTo>
                  <a:pt x="81956" y="755916"/>
                </a:lnTo>
                <a:lnTo>
                  <a:pt x="77823" y="751147"/>
                </a:lnTo>
                <a:lnTo>
                  <a:pt x="74326" y="746379"/>
                </a:lnTo>
                <a:lnTo>
                  <a:pt x="70829" y="741292"/>
                </a:lnTo>
                <a:lnTo>
                  <a:pt x="67332" y="736206"/>
                </a:lnTo>
                <a:lnTo>
                  <a:pt x="64471" y="730802"/>
                </a:lnTo>
                <a:lnTo>
                  <a:pt x="61610" y="725397"/>
                </a:lnTo>
                <a:lnTo>
                  <a:pt x="59067" y="719993"/>
                </a:lnTo>
                <a:lnTo>
                  <a:pt x="56524" y="714271"/>
                </a:lnTo>
                <a:lnTo>
                  <a:pt x="54616" y="708549"/>
                </a:lnTo>
                <a:lnTo>
                  <a:pt x="53345" y="702509"/>
                </a:lnTo>
                <a:lnTo>
                  <a:pt x="51755" y="696151"/>
                </a:lnTo>
                <a:lnTo>
                  <a:pt x="50484" y="690111"/>
                </a:lnTo>
                <a:lnTo>
                  <a:pt x="49848" y="683752"/>
                </a:lnTo>
                <a:lnTo>
                  <a:pt x="49212" y="677394"/>
                </a:lnTo>
                <a:lnTo>
                  <a:pt x="49212" y="670719"/>
                </a:lnTo>
                <a:lnTo>
                  <a:pt x="49212" y="664361"/>
                </a:lnTo>
                <a:lnTo>
                  <a:pt x="49848" y="657685"/>
                </a:lnTo>
                <a:lnTo>
                  <a:pt x="50484" y="651645"/>
                </a:lnTo>
                <a:lnTo>
                  <a:pt x="51755" y="645287"/>
                </a:lnTo>
                <a:lnTo>
                  <a:pt x="53345" y="639246"/>
                </a:lnTo>
                <a:lnTo>
                  <a:pt x="54616" y="633206"/>
                </a:lnTo>
                <a:lnTo>
                  <a:pt x="56524" y="627484"/>
                </a:lnTo>
                <a:lnTo>
                  <a:pt x="59067" y="621444"/>
                </a:lnTo>
                <a:lnTo>
                  <a:pt x="61610" y="616040"/>
                </a:lnTo>
                <a:lnTo>
                  <a:pt x="64471" y="610635"/>
                </a:lnTo>
                <a:lnTo>
                  <a:pt x="67332" y="605549"/>
                </a:lnTo>
                <a:lnTo>
                  <a:pt x="70829" y="600463"/>
                </a:lnTo>
                <a:lnTo>
                  <a:pt x="74326" y="595376"/>
                </a:lnTo>
                <a:lnTo>
                  <a:pt x="77823" y="590290"/>
                </a:lnTo>
                <a:lnTo>
                  <a:pt x="81956" y="585839"/>
                </a:lnTo>
                <a:lnTo>
                  <a:pt x="86406" y="581389"/>
                </a:lnTo>
                <a:lnTo>
                  <a:pt x="90539" y="577256"/>
                </a:lnTo>
                <a:lnTo>
                  <a:pt x="94990" y="573441"/>
                </a:lnTo>
                <a:lnTo>
                  <a:pt x="99758" y="569626"/>
                </a:lnTo>
                <a:lnTo>
                  <a:pt x="104845" y="566129"/>
                </a:lnTo>
                <a:lnTo>
                  <a:pt x="110249" y="562632"/>
                </a:lnTo>
                <a:lnTo>
                  <a:pt x="115017" y="560089"/>
                </a:lnTo>
                <a:lnTo>
                  <a:pt x="120422" y="556910"/>
                </a:lnTo>
                <a:lnTo>
                  <a:pt x="126462" y="554685"/>
                </a:lnTo>
                <a:lnTo>
                  <a:pt x="132184" y="552142"/>
                </a:lnTo>
                <a:lnTo>
                  <a:pt x="137906" y="550234"/>
                </a:lnTo>
                <a:lnTo>
                  <a:pt x="143255" y="548545"/>
                </a:lnTo>
                <a:lnTo>
                  <a:pt x="146053" y="542949"/>
                </a:lnTo>
                <a:lnTo>
                  <a:pt x="149546" y="536915"/>
                </a:lnTo>
                <a:lnTo>
                  <a:pt x="153357" y="531198"/>
                </a:lnTo>
                <a:lnTo>
                  <a:pt x="157485" y="525799"/>
                </a:lnTo>
                <a:lnTo>
                  <a:pt x="161613" y="520400"/>
                </a:lnTo>
                <a:lnTo>
                  <a:pt x="166059" y="515637"/>
                </a:lnTo>
                <a:lnTo>
                  <a:pt x="171140" y="510555"/>
                </a:lnTo>
                <a:lnTo>
                  <a:pt x="175903" y="505792"/>
                </a:lnTo>
                <a:lnTo>
                  <a:pt x="181302" y="501345"/>
                </a:lnTo>
                <a:lnTo>
                  <a:pt x="186700" y="497217"/>
                </a:lnTo>
                <a:lnTo>
                  <a:pt x="192416" y="492771"/>
                </a:lnTo>
                <a:lnTo>
                  <a:pt x="198132" y="488960"/>
                </a:lnTo>
                <a:lnTo>
                  <a:pt x="204166" y="485466"/>
                </a:lnTo>
                <a:lnTo>
                  <a:pt x="210517" y="481973"/>
                </a:lnTo>
                <a:lnTo>
                  <a:pt x="216868" y="478480"/>
                </a:lnTo>
                <a:lnTo>
                  <a:pt x="223854" y="475621"/>
                </a:lnTo>
                <a:lnTo>
                  <a:pt x="230840" y="472446"/>
                </a:lnTo>
                <a:lnTo>
                  <a:pt x="238144" y="469905"/>
                </a:lnTo>
                <a:lnTo>
                  <a:pt x="245448" y="467364"/>
                </a:lnTo>
                <a:lnTo>
                  <a:pt x="252751" y="465141"/>
                </a:lnTo>
                <a:lnTo>
                  <a:pt x="260373" y="462918"/>
                </a:lnTo>
                <a:lnTo>
                  <a:pt x="276568" y="459107"/>
                </a:lnTo>
                <a:lnTo>
                  <a:pt x="293398" y="455931"/>
                </a:lnTo>
                <a:lnTo>
                  <a:pt x="310864" y="453708"/>
                </a:lnTo>
                <a:lnTo>
                  <a:pt x="329282" y="452120"/>
                </a:lnTo>
                <a:lnTo>
                  <a:pt x="348017" y="450850"/>
                </a:lnTo>
                <a:lnTo>
                  <a:pt x="367071" y="450850"/>
                </a:lnTo>
                <a:lnTo>
                  <a:pt x="387712" y="450850"/>
                </a:lnTo>
                <a:lnTo>
                  <a:pt x="408035" y="452120"/>
                </a:lnTo>
                <a:lnTo>
                  <a:pt x="429629" y="453708"/>
                </a:lnTo>
                <a:lnTo>
                  <a:pt x="450905" y="455931"/>
                </a:lnTo>
                <a:lnTo>
                  <a:pt x="473769" y="458790"/>
                </a:lnTo>
                <a:lnTo>
                  <a:pt x="496315" y="461965"/>
                </a:lnTo>
                <a:lnTo>
                  <a:pt x="519814" y="466412"/>
                </a:lnTo>
                <a:lnTo>
                  <a:pt x="543631" y="470858"/>
                </a:lnTo>
                <a:lnTo>
                  <a:pt x="567447" y="475939"/>
                </a:lnTo>
                <a:lnTo>
                  <a:pt x="592216" y="481655"/>
                </a:lnTo>
                <a:lnTo>
                  <a:pt x="616985" y="488007"/>
                </a:lnTo>
                <a:lnTo>
                  <a:pt x="642390" y="494359"/>
                </a:lnTo>
                <a:lnTo>
                  <a:pt x="649347" y="496334"/>
                </a:lnTo>
                <a:lnTo>
                  <a:pt x="649414" y="496284"/>
                </a:lnTo>
                <a:lnTo>
                  <a:pt x="667502" y="482629"/>
                </a:lnTo>
                <a:lnTo>
                  <a:pt x="685908" y="469927"/>
                </a:lnTo>
                <a:lnTo>
                  <a:pt x="704631" y="457543"/>
                </a:lnTo>
                <a:lnTo>
                  <a:pt x="723671" y="445793"/>
                </a:lnTo>
                <a:lnTo>
                  <a:pt x="742711" y="434361"/>
                </a:lnTo>
                <a:lnTo>
                  <a:pt x="762386" y="423564"/>
                </a:lnTo>
                <a:lnTo>
                  <a:pt x="782378" y="413085"/>
                </a:lnTo>
                <a:lnTo>
                  <a:pt x="802688" y="402606"/>
                </a:lnTo>
                <a:lnTo>
                  <a:pt x="822997" y="393397"/>
                </a:lnTo>
                <a:lnTo>
                  <a:pt x="843942" y="384188"/>
                </a:lnTo>
                <a:lnTo>
                  <a:pt x="864886" y="375931"/>
                </a:lnTo>
                <a:lnTo>
                  <a:pt x="875299" y="371888"/>
                </a:lnTo>
                <a:lnTo>
                  <a:pt x="876926" y="355600"/>
                </a:lnTo>
                <a:lnTo>
                  <a:pt x="879146" y="336550"/>
                </a:lnTo>
                <a:lnTo>
                  <a:pt x="881366" y="317818"/>
                </a:lnTo>
                <a:lnTo>
                  <a:pt x="884221" y="299720"/>
                </a:lnTo>
                <a:lnTo>
                  <a:pt x="887076" y="281622"/>
                </a:lnTo>
                <a:lnTo>
                  <a:pt x="890247" y="264478"/>
                </a:lnTo>
                <a:lnTo>
                  <a:pt x="893736" y="247650"/>
                </a:lnTo>
                <a:lnTo>
                  <a:pt x="897542" y="231140"/>
                </a:lnTo>
                <a:lnTo>
                  <a:pt x="901349" y="214948"/>
                </a:lnTo>
                <a:lnTo>
                  <a:pt x="906106" y="199390"/>
                </a:lnTo>
                <a:lnTo>
                  <a:pt x="910229" y="184150"/>
                </a:lnTo>
                <a:lnTo>
                  <a:pt x="915304" y="169545"/>
                </a:lnTo>
                <a:lnTo>
                  <a:pt x="920379" y="155257"/>
                </a:lnTo>
                <a:lnTo>
                  <a:pt x="925454" y="141922"/>
                </a:lnTo>
                <a:lnTo>
                  <a:pt x="931480" y="128905"/>
                </a:lnTo>
                <a:lnTo>
                  <a:pt x="937507" y="116523"/>
                </a:lnTo>
                <a:lnTo>
                  <a:pt x="943533" y="104140"/>
                </a:lnTo>
                <a:lnTo>
                  <a:pt x="950194" y="93028"/>
                </a:lnTo>
                <a:lnTo>
                  <a:pt x="957172" y="82233"/>
                </a:lnTo>
                <a:lnTo>
                  <a:pt x="963833" y="71755"/>
                </a:lnTo>
                <a:lnTo>
                  <a:pt x="971762" y="62230"/>
                </a:lnTo>
                <a:lnTo>
                  <a:pt x="979374" y="53340"/>
                </a:lnTo>
                <a:lnTo>
                  <a:pt x="987304" y="45403"/>
                </a:lnTo>
                <a:lnTo>
                  <a:pt x="995868" y="37783"/>
                </a:lnTo>
                <a:lnTo>
                  <a:pt x="1004431" y="30797"/>
                </a:lnTo>
                <a:lnTo>
                  <a:pt x="1013630" y="24130"/>
                </a:lnTo>
                <a:lnTo>
                  <a:pt x="1022828" y="18733"/>
                </a:lnTo>
                <a:lnTo>
                  <a:pt x="1032343" y="13970"/>
                </a:lnTo>
                <a:lnTo>
                  <a:pt x="1042176" y="9525"/>
                </a:lnTo>
                <a:lnTo>
                  <a:pt x="1052325" y="6033"/>
                </a:lnTo>
                <a:lnTo>
                  <a:pt x="1063109" y="3493"/>
                </a:lnTo>
                <a:lnTo>
                  <a:pt x="1069453" y="2223"/>
                </a:lnTo>
                <a:lnTo>
                  <a:pt x="1076431" y="1270"/>
                </a:lnTo>
                <a:lnTo>
                  <a:pt x="1083409" y="318"/>
                </a:lnTo>
                <a:lnTo>
                  <a:pt x="1090069"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a:solidFill>
                <a:srgbClr val="FFFFFF"/>
              </a:solidFill>
              <a:ea typeface="宋体" panose="02010600030101010101" pitchFamily="2" charset="-122"/>
            </a:endParaRPr>
          </a:p>
        </p:txBody>
      </p:sp>
      <p:pic>
        <p:nvPicPr>
          <p:cNvPr id="14" name="图片 13" descr="水印"/>
          <p:cNvPicPr>
            <a:picLocks noChangeAspect="1"/>
          </p:cNvPicPr>
          <p:nvPr/>
        </p:nvPicPr>
        <p:blipFill>
          <a:blip r:embed="rId1"/>
          <a:stretch>
            <a:fillRect/>
          </a:stretch>
        </p:blipFill>
        <p:spPr>
          <a:xfrm>
            <a:off x="6915150" y="63500"/>
            <a:ext cx="5173345" cy="1674495"/>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decel="5000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1+#ppt_w/2"/>
                                          </p:val>
                                        </p:tav>
                                        <p:tav tm="100000">
                                          <p:val>
                                            <p:strVal val="#ppt_x"/>
                                          </p:val>
                                        </p:tav>
                                      </p:tavLst>
                                    </p:anim>
                                    <p:anim calcmode="lin" valueType="num">
                                      <p:cBhvr additive="base">
                                        <p:cTn id="20" dur="500" fill="hold"/>
                                        <p:tgtEl>
                                          <p:spTgt spid="5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3"/>
                                        </p:tgtEl>
                                        <p:attrNameLst>
                                          <p:attrName>ppt_y</p:attrName>
                                        </p:attrNameLst>
                                      </p:cBhvr>
                                      <p:tavLst>
                                        <p:tav tm="0">
                                          <p:val>
                                            <p:strVal val="#ppt_y"/>
                                          </p:val>
                                        </p:tav>
                                        <p:tav tm="100000">
                                          <p:val>
                                            <p:strVal val="#ppt_y"/>
                                          </p:val>
                                        </p:tav>
                                      </p:tavLst>
                                    </p:anim>
                                    <p:anim calcmode="lin" valueType="num">
                                      <p:cBhvr>
                                        <p:cTn id="26"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33" dur="5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8" dur="500"/>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4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bwMode="auto">
          <a:xfrm flipH="1">
            <a:off x="953127" y="919353"/>
            <a:ext cx="5129619" cy="641446"/>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21" name="TextBox 20"/>
          <p:cNvSpPr txBox="1"/>
          <p:nvPr/>
        </p:nvSpPr>
        <p:spPr>
          <a:xfrm>
            <a:off x="1363180" y="968420"/>
            <a:ext cx="4719567" cy="523220"/>
          </a:xfrm>
          <a:prstGeom prst="rect">
            <a:avLst/>
          </a:prstGeom>
          <a:noFill/>
        </p:spPr>
        <p:txBody>
          <a:bodyPr wrap="square" rtlCol="0">
            <a:spAutoFit/>
          </a:bodyPr>
          <a:lstStyle/>
          <a:p>
            <a:r>
              <a:rPr lang="en-US" altLang="zh-CN" sz="2800" b="1" dirty="0">
                <a:solidFill>
                  <a:schemeClr val="bg1">
                    <a:lumMod val="50000"/>
                  </a:schemeClr>
                </a:solidFill>
              </a:rPr>
              <a:t>List the reasons — logical</a:t>
            </a:r>
            <a:endParaRPr lang="zh-CN" altLang="en-US" sz="2800" b="1" dirty="0">
              <a:solidFill>
                <a:schemeClr val="bg1">
                  <a:lumMod val="50000"/>
                </a:schemeClr>
              </a:solidFill>
            </a:endParaRPr>
          </a:p>
        </p:txBody>
      </p:sp>
      <p:grpSp>
        <p:nvGrpSpPr>
          <p:cNvPr id="2" name="组合 1"/>
          <p:cNvGrpSpPr/>
          <p:nvPr/>
        </p:nvGrpSpPr>
        <p:grpSpPr>
          <a:xfrm>
            <a:off x="395576" y="248444"/>
            <a:ext cx="11602460" cy="405620"/>
            <a:chOff x="395576" y="248444"/>
            <a:chExt cx="11602460" cy="405620"/>
          </a:xfrm>
        </p:grpSpPr>
        <p:sp>
          <p:nvSpPr>
            <p:cNvPr id="12" name="标题 1"/>
            <p:cNvSpPr txBox="1"/>
            <p:nvPr/>
          </p:nvSpPr>
          <p:spPr>
            <a:xfrm>
              <a:off x="906977" y="267494"/>
              <a:ext cx="5897272" cy="330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pPr defTabSz="514350"/>
              <a:r>
                <a:rPr lang="en-US" altLang="zh-CN" sz="2800" b="1" dirty="0"/>
                <a:t>Part two The reasons</a:t>
              </a:r>
              <a:endParaRPr lang="zh-CN" altLang="en-US" sz="2800" b="1" dirty="0"/>
            </a:p>
          </p:txBody>
        </p:sp>
        <p:cxnSp>
          <p:nvCxnSpPr>
            <p:cNvPr id="13" name="直接连接符 12"/>
            <p:cNvCxnSpPr/>
            <p:nvPr/>
          </p:nvCxnSpPr>
          <p:spPr>
            <a:xfrm flipV="1">
              <a:off x="953128" y="654063"/>
              <a:ext cx="1104490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4" name="组合 13"/>
            <p:cNvGrpSpPr/>
            <p:nvPr/>
          </p:nvGrpSpPr>
          <p:grpSpPr>
            <a:xfrm>
              <a:off x="395576" y="248444"/>
              <a:ext cx="396000" cy="396000"/>
              <a:chOff x="406574" y="236732"/>
              <a:chExt cx="612048" cy="593261"/>
            </a:xfrm>
          </p:grpSpPr>
          <p:sp>
            <p:nvSpPr>
              <p:cNvPr id="15" name="矩形 14"/>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矩形 3"/>
          <p:cNvSpPr/>
          <p:nvPr/>
        </p:nvSpPr>
        <p:spPr>
          <a:xfrm>
            <a:off x="1179095" y="1751458"/>
            <a:ext cx="10210800" cy="2677656"/>
          </a:xfrm>
          <a:prstGeom prst="rect">
            <a:avLst/>
          </a:prstGeom>
        </p:spPr>
        <p:txBody>
          <a:bodyPr wrap="square">
            <a:spAutoFit/>
          </a:bodyPr>
          <a:lstStyle/>
          <a:p>
            <a:r>
              <a:rPr lang="en-US" altLang="zh-CN" sz="2800" b="1" dirty="0">
                <a:latin typeface="Calibri" panose="020F0502020204030204" pitchFamily="34" charset="0"/>
                <a:cs typeface="Calibri" panose="020F0502020204030204" pitchFamily="34" charset="0"/>
              </a:rPr>
              <a:t>I recommend you to</a:t>
            </a:r>
            <a:r>
              <a:rPr lang="zh-CN" altLang="en-US" sz="2800" b="1" dirty="0">
                <a:latin typeface="Calibri" panose="020F0502020204030204" pitchFamily="34" charset="0"/>
                <a:cs typeface="Calibri" panose="020F0502020204030204" pitchFamily="34" charset="0"/>
              </a:rPr>
              <a:t> </a:t>
            </a:r>
            <a:r>
              <a:rPr lang="en-US" altLang="zh-CN" sz="2800" b="1" dirty="0">
                <a:latin typeface="Calibri" panose="020F0502020204030204" pitchFamily="34" charset="0"/>
                <a:cs typeface="Calibri" panose="020F0502020204030204" pitchFamily="34" charset="0"/>
              </a:rPr>
              <a:t>stay in Beijing, the capital and cultural center of China. The city enjoys a high reputation for its abundance of ancient architecture, which represents the traditional local lifestyles. Museums of all kinds and precious historical relics are waiting for you to explore. The exceptional Peking Opera performances there are what you can’t miss.</a:t>
            </a:r>
            <a:endParaRPr lang="en-US" altLang="zh-CN" sz="2800" b="1" dirty="0">
              <a:latin typeface="Calibri" panose="020F0502020204030204" pitchFamily="34" charset="0"/>
              <a:cs typeface="Calibri" panose="020F0502020204030204" pitchFamily="34" charset="0"/>
            </a:endParaRPr>
          </a:p>
        </p:txBody>
      </p:sp>
      <p:sp>
        <p:nvSpPr>
          <p:cNvPr id="11" name="MH_Other_2"/>
          <p:cNvSpPr/>
          <p:nvPr/>
        </p:nvSpPr>
        <p:spPr>
          <a:xfrm>
            <a:off x="190893" y="699501"/>
            <a:ext cx="1087023" cy="1060579"/>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7" name="MH_Title_1"/>
          <p:cNvSpPr/>
          <p:nvPr/>
        </p:nvSpPr>
        <p:spPr>
          <a:xfrm>
            <a:off x="357739" y="870687"/>
            <a:ext cx="741152" cy="723123"/>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b="1" dirty="0">
              <a:latin typeface="Impact" panose="020B0806030902050204" pitchFamily="34" charset="0"/>
            </a:endParaRPr>
          </a:p>
        </p:txBody>
      </p:sp>
      <p:sp>
        <p:nvSpPr>
          <p:cNvPr id="18" name="KSO_Shape"/>
          <p:cNvSpPr>
            <a:spLocks noChangeAspect="1"/>
          </p:cNvSpPr>
          <p:nvPr/>
        </p:nvSpPr>
        <p:spPr bwMode="auto">
          <a:xfrm>
            <a:off x="513706" y="994693"/>
            <a:ext cx="464714" cy="492630"/>
          </a:xfrm>
          <a:custGeom>
            <a:avLst/>
            <a:gdLst>
              <a:gd name="T0" fmla="*/ 871762 w 2344738"/>
              <a:gd name="T1" fmla="*/ 2409190 h 2484437"/>
              <a:gd name="T2" fmla="*/ 1162059 w 2344738"/>
              <a:gd name="T3" fmla="*/ 2170588 h 2484437"/>
              <a:gd name="T4" fmla="*/ 1847045 w 2344738"/>
              <a:gd name="T5" fmla="*/ 1914799 h 2484437"/>
              <a:gd name="T6" fmla="*/ 1989223 w 2344738"/>
              <a:gd name="T7" fmla="*/ 2174222 h 2484437"/>
              <a:gd name="T8" fmla="*/ 2171725 w 2344738"/>
              <a:gd name="T9" fmla="*/ 2027497 h 2484437"/>
              <a:gd name="T10" fmla="*/ 577756 w 2344738"/>
              <a:gd name="T11" fmla="*/ 1710690 h 2484437"/>
              <a:gd name="T12" fmla="*/ 918226 w 2344738"/>
              <a:gd name="T13" fmla="*/ 1971358 h 2484437"/>
              <a:gd name="T14" fmla="*/ 916117 w 2344738"/>
              <a:gd name="T15" fmla="*/ 1782955 h 2484437"/>
              <a:gd name="T16" fmla="*/ 1163655 w 2344738"/>
              <a:gd name="T17" fmla="*/ 1791018 h 2484437"/>
              <a:gd name="T18" fmla="*/ 1369346 w 2344738"/>
              <a:gd name="T19" fmla="*/ 1978503 h 2484437"/>
              <a:gd name="T20" fmla="*/ 1844763 w 2344738"/>
              <a:gd name="T21" fmla="*/ 1695450 h 2484437"/>
              <a:gd name="T22" fmla="*/ 1613852 w 2344738"/>
              <a:gd name="T23" fmla="*/ 1757995 h 2484437"/>
              <a:gd name="T24" fmla="*/ 1466215 w 2344738"/>
              <a:gd name="T25" fmla="*/ 1665804 h 2484437"/>
              <a:gd name="T26" fmla="*/ 139383 w 2344738"/>
              <a:gd name="T27" fmla="*/ 1551132 h 2484437"/>
              <a:gd name="T28" fmla="*/ 121920 w 2344738"/>
              <a:gd name="T29" fmla="*/ 1806533 h 2484437"/>
              <a:gd name="T30" fmla="*/ 349213 w 2344738"/>
              <a:gd name="T31" fmla="*/ 1603596 h 2484437"/>
              <a:gd name="T32" fmla="*/ 904689 w 2344738"/>
              <a:gd name="T33" fmla="*/ 1386127 h 2484437"/>
              <a:gd name="T34" fmla="*/ 637223 w 2344738"/>
              <a:gd name="T35" fmla="*/ 1626218 h 2484437"/>
              <a:gd name="T36" fmla="*/ 468909 w 2344738"/>
              <a:gd name="T37" fmla="*/ 1265925 h 2484437"/>
              <a:gd name="T38" fmla="*/ 430842 w 2344738"/>
              <a:gd name="T39" fmla="*/ 1122045 h 2484437"/>
              <a:gd name="T40" fmla="*/ 1268838 w 2344738"/>
              <a:gd name="T41" fmla="*/ 1494705 h 2484437"/>
              <a:gd name="T42" fmla="*/ 1607502 w 2344738"/>
              <a:gd name="T43" fmla="*/ 1509397 h 2484437"/>
              <a:gd name="T44" fmla="*/ 1745572 w 2344738"/>
              <a:gd name="T45" fmla="*/ 1626218 h 2484437"/>
              <a:gd name="T46" fmla="*/ 1985330 w 2344738"/>
              <a:gd name="T47" fmla="*/ 1321435 h 2484437"/>
              <a:gd name="T48" fmla="*/ 959075 w 2344738"/>
              <a:gd name="T49" fmla="*/ 1223010 h 2484437"/>
              <a:gd name="T50" fmla="*/ 1590675 w 2344738"/>
              <a:gd name="T51" fmla="*/ 717903 h 2484437"/>
              <a:gd name="T52" fmla="*/ 1221105 w 2344738"/>
              <a:gd name="T53" fmla="*/ 1447738 h 2484437"/>
              <a:gd name="T54" fmla="*/ 1833657 w 2344738"/>
              <a:gd name="T55" fmla="*/ 772478 h 2484437"/>
              <a:gd name="T56" fmla="*/ 707217 w 2344738"/>
              <a:gd name="T57" fmla="*/ 636270 h 2484437"/>
              <a:gd name="T58" fmla="*/ 651510 w 2344738"/>
              <a:gd name="T59" fmla="*/ 1030166 h 2484437"/>
              <a:gd name="T60" fmla="*/ 1878779 w 2344738"/>
              <a:gd name="T61" fmla="*/ 599489 h 2484437"/>
              <a:gd name="T62" fmla="*/ 2173605 w 2344738"/>
              <a:gd name="T63" fmla="*/ 692847 h 2484437"/>
              <a:gd name="T64" fmla="*/ 2093597 w 2344738"/>
              <a:gd name="T65" fmla="*/ 537027 h 2484437"/>
              <a:gd name="T66" fmla="*/ 260298 w 2344738"/>
              <a:gd name="T67" fmla="*/ 577256 h 2484437"/>
              <a:gd name="T68" fmla="*/ 273014 w 2344738"/>
              <a:gd name="T69" fmla="*/ 751147 h 2484437"/>
              <a:gd name="T70" fmla="*/ 532634 w 2344738"/>
              <a:gd name="T71" fmla="*/ 599489 h 2484437"/>
              <a:gd name="T72" fmla="*/ 932432 w 2344738"/>
              <a:gd name="T73" fmla="*/ 577533 h 2484437"/>
              <a:gd name="T74" fmla="*/ 1226230 w 2344738"/>
              <a:gd name="T75" fmla="*/ 474027 h 2484437"/>
              <a:gd name="T76" fmla="*/ 1322388 w 2344738"/>
              <a:gd name="T77" fmla="*/ 712503 h 2484437"/>
              <a:gd name="T78" fmla="*/ 1595994 w 2344738"/>
              <a:gd name="T79" fmla="*/ 561340 h 2484437"/>
              <a:gd name="T80" fmla="*/ 1022828 w 2344738"/>
              <a:gd name="T81" fmla="*/ 100965 h 2484437"/>
              <a:gd name="T82" fmla="*/ 1158106 w 2344738"/>
              <a:gd name="T83" fmla="*/ 312420 h 2484437"/>
              <a:gd name="T84" fmla="*/ 1118615 w 2344738"/>
              <a:gd name="T85" fmla="*/ 67628 h 2484437"/>
              <a:gd name="T86" fmla="*/ 1343177 w 2344738"/>
              <a:gd name="T87" fmla="*/ 191770 h 2484437"/>
              <a:gd name="T88" fmla="*/ 1909128 w 2344738"/>
              <a:gd name="T89" fmla="*/ 458790 h 2484437"/>
              <a:gd name="T90" fmla="*/ 2231565 w 2344738"/>
              <a:gd name="T91" fmla="*/ 430530 h 2484437"/>
              <a:gd name="T92" fmla="*/ 2344738 w 2344738"/>
              <a:gd name="T93" fmla="*/ 562777 h 2484437"/>
              <a:gd name="T94" fmla="*/ 2230438 w 2344738"/>
              <a:gd name="T95" fmla="*/ 724605 h 2484437"/>
              <a:gd name="T96" fmla="*/ 2134871 w 2344738"/>
              <a:gd name="T97" fmla="*/ 1265400 h 2484437"/>
              <a:gd name="T98" fmla="*/ 2171407 w 2344738"/>
              <a:gd name="T99" fmla="*/ 1880454 h 2484437"/>
              <a:gd name="T100" fmla="*/ 2202512 w 2344738"/>
              <a:gd name="T101" fmla="*/ 2178986 h 2484437"/>
              <a:gd name="T102" fmla="*/ 1751813 w 2344738"/>
              <a:gd name="T103" fmla="*/ 2197723 h 2484437"/>
              <a:gd name="T104" fmla="*/ 1125316 w 2344738"/>
              <a:gd name="T105" fmla="*/ 2346007 h 2484437"/>
              <a:gd name="T106" fmla="*/ 852722 w 2344738"/>
              <a:gd name="T107" fmla="*/ 2471102 h 2484437"/>
              <a:gd name="T108" fmla="*/ 691196 w 2344738"/>
              <a:gd name="T109" fmla="*/ 2049780 h 2484437"/>
              <a:gd name="T110" fmla="*/ 149860 w 2344738"/>
              <a:gd name="T111" fmla="*/ 1882136 h 2484437"/>
              <a:gd name="T112" fmla="*/ 2540 w 2344738"/>
              <a:gd name="T113" fmla="*/ 1690904 h 2484437"/>
              <a:gd name="T114" fmla="*/ 276542 w 2344738"/>
              <a:gd name="T115" fmla="*/ 1265400 h 2484437"/>
              <a:gd name="T116" fmla="*/ 162385 w 2344738"/>
              <a:gd name="T117" fmla="*/ 796289 h 2484437"/>
              <a:gd name="T118" fmla="*/ 49212 w 2344738"/>
              <a:gd name="T119" fmla="*/ 664361 h 2484437"/>
              <a:gd name="T120" fmla="*/ 161613 w 2344738"/>
              <a:gd name="T121" fmla="*/ 520400 h 2484437"/>
              <a:gd name="T122" fmla="*/ 567447 w 2344738"/>
              <a:gd name="T123" fmla="*/ 475939 h 2484437"/>
              <a:gd name="T124" fmla="*/ 925454 w 2344738"/>
              <a:gd name="T125" fmla="*/ 141922 h 2484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4738" h="2484437">
                <a:moveTo>
                  <a:pt x="756092" y="2055731"/>
                </a:moveTo>
                <a:lnTo>
                  <a:pt x="756568" y="2065020"/>
                </a:lnTo>
                <a:lnTo>
                  <a:pt x="759424" y="2100897"/>
                </a:lnTo>
                <a:lnTo>
                  <a:pt x="761011" y="2118360"/>
                </a:lnTo>
                <a:lnTo>
                  <a:pt x="762915" y="2135187"/>
                </a:lnTo>
                <a:lnTo>
                  <a:pt x="765136" y="2151697"/>
                </a:lnTo>
                <a:lnTo>
                  <a:pt x="767675" y="2167255"/>
                </a:lnTo>
                <a:lnTo>
                  <a:pt x="770214" y="2183130"/>
                </a:lnTo>
                <a:lnTo>
                  <a:pt x="773070" y="2198052"/>
                </a:lnTo>
                <a:lnTo>
                  <a:pt x="775609" y="2212975"/>
                </a:lnTo>
                <a:lnTo>
                  <a:pt x="778782" y="2227262"/>
                </a:lnTo>
                <a:lnTo>
                  <a:pt x="781955" y="2241232"/>
                </a:lnTo>
                <a:lnTo>
                  <a:pt x="785129" y="2254250"/>
                </a:lnTo>
                <a:lnTo>
                  <a:pt x="788619" y="2267267"/>
                </a:lnTo>
                <a:lnTo>
                  <a:pt x="792427" y="2279650"/>
                </a:lnTo>
                <a:lnTo>
                  <a:pt x="796553" y="2291397"/>
                </a:lnTo>
                <a:lnTo>
                  <a:pt x="800678" y="2303145"/>
                </a:lnTo>
                <a:lnTo>
                  <a:pt x="804486" y="2314257"/>
                </a:lnTo>
                <a:lnTo>
                  <a:pt x="808929" y="2324735"/>
                </a:lnTo>
                <a:lnTo>
                  <a:pt x="813372" y="2334577"/>
                </a:lnTo>
                <a:lnTo>
                  <a:pt x="817815" y="2343785"/>
                </a:lnTo>
                <a:lnTo>
                  <a:pt x="822892" y="2352992"/>
                </a:lnTo>
                <a:lnTo>
                  <a:pt x="827969" y="2361247"/>
                </a:lnTo>
                <a:lnTo>
                  <a:pt x="833047" y="2369185"/>
                </a:lnTo>
                <a:lnTo>
                  <a:pt x="837807" y="2376487"/>
                </a:lnTo>
                <a:lnTo>
                  <a:pt x="843202" y="2383472"/>
                </a:lnTo>
                <a:lnTo>
                  <a:pt x="848596" y="2389505"/>
                </a:lnTo>
                <a:lnTo>
                  <a:pt x="854309" y="2395220"/>
                </a:lnTo>
                <a:lnTo>
                  <a:pt x="860021" y="2400617"/>
                </a:lnTo>
                <a:lnTo>
                  <a:pt x="866050" y="2405380"/>
                </a:lnTo>
                <a:lnTo>
                  <a:pt x="871762" y="2409190"/>
                </a:lnTo>
                <a:lnTo>
                  <a:pt x="877792" y="2412682"/>
                </a:lnTo>
                <a:lnTo>
                  <a:pt x="884138" y="2415540"/>
                </a:lnTo>
                <a:lnTo>
                  <a:pt x="890485" y="2417445"/>
                </a:lnTo>
                <a:lnTo>
                  <a:pt x="896515" y="2419350"/>
                </a:lnTo>
                <a:lnTo>
                  <a:pt x="904765" y="2420620"/>
                </a:lnTo>
                <a:lnTo>
                  <a:pt x="913334" y="2420937"/>
                </a:lnTo>
                <a:lnTo>
                  <a:pt x="921584" y="2420620"/>
                </a:lnTo>
                <a:lnTo>
                  <a:pt x="930470" y="2419032"/>
                </a:lnTo>
                <a:lnTo>
                  <a:pt x="939355" y="2417127"/>
                </a:lnTo>
                <a:lnTo>
                  <a:pt x="948241" y="2413635"/>
                </a:lnTo>
                <a:lnTo>
                  <a:pt x="957444" y="2409825"/>
                </a:lnTo>
                <a:lnTo>
                  <a:pt x="966964" y="2405380"/>
                </a:lnTo>
                <a:lnTo>
                  <a:pt x="976484" y="2399665"/>
                </a:lnTo>
                <a:lnTo>
                  <a:pt x="986004" y="2392997"/>
                </a:lnTo>
                <a:lnTo>
                  <a:pt x="996159" y="2386012"/>
                </a:lnTo>
                <a:lnTo>
                  <a:pt x="1005997" y="2378075"/>
                </a:lnTo>
                <a:lnTo>
                  <a:pt x="1016151" y="2368867"/>
                </a:lnTo>
                <a:lnTo>
                  <a:pt x="1026624" y="2359025"/>
                </a:lnTo>
                <a:lnTo>
                  <a:pt x="1036778" y="2348865"/>
                </a:lnTo>
                <a:lnTo>
                  <a:pt x="1047251" y="2337752"/>
                </a:lnTo>
                <a:lnTo>
                  <a:pt x="1057723" y="2325687"/>
                </a:lnTo>
                <a:lnTo>
                  <a:pt x="1067878" y="2312987"/>
                </a:lnTo>
                <a:lnTo>
                  <a:pt x="1078667" y="2299652"/>
                </a:lnTo>
                <a:lnTo>
                  <a:pt x="1089457" y="2285365"/>
                </a:lnTo>
                <a:lnTo>
                  <a:pt x="1100246" y="2270442"/>
                </a:lnTo>
                <a:lnTo>
                  <a:pt x="1111036" y="2254567"/>
                </a:lnTo>
                <a:lnTo>
                  <a:pt x="1121825" y="2238057"/>
                </a:lnTo>
                <a:lnTo>
                  <a:pt x="1132615" y="2221230"/>
                </a:lnTo>
                <a:lnTo>
                  <a:pt x="1143404" y="2203450"/>
                </a:lnTo>
                <a:lnTo>
                  <a:pt x="1153877" y="2185035"/>
                </a:lnTo>
                <a:lnTo>
                  <a:pt x="1162059" y="2170588"/>
                </a:lnTo>
                <a:lnTo>
                  <a:pt x="1158106" y="2170430"/>
                </a:lnTo>
                <a:lnTo>
                  <a:pt x="1134306" y="2168842"/>
                </a:lnTo>
                <a:lnTo>
                  <a:pt x="1110823" y="2166619"/>
                </a:lnTo>
                <a:lnTo>
                  <a:pt x="1087340" y="2164079"/>
                </a:lnTo>
                <a:lnTo>
                  <a:pt x="1063857" y="2160903"/>
                </a:lnTo>
                <a:lnTo>
                  <a:pt x="1041326" y="2157093"/>
                </a:lnTo>
                <a:lnTo>
                  <a:pt x="1018160" y="2152647"/>
                </a:lnTo>
                <a:lnTo>
                  <a:pt x="995629" y="2147884"/>
                </a:lnTo>
                <a:lnTo>
                  <a:pt x="973415" y="2142485"/>
                </a:lnTo>
                <a:lnTo>
                  <a:pt x="951519" y="2136134"/>
                </a:lnTo>
                <a:lnTo>
                  <a:pt x="928988" y="2129783"/>
                </a:lnTo>
                <a:lnTo>
                  <a:pt x="907727" y="2122797"/>
                </a:lnTo>
                <a:lnTo>
                  <a:pt x="886148" y="2115176"/>
                </a:lnTo>
                <a:lnTo>
                  <a:pt x="864886" y="2106919"/>
                </a:lnTo>
                <a:lnTo>
                  <a:pt x="843942" y="2098663"/>
                </a:lnTo>
                <a:lnTo>
                  <a:pt x="822997" y="2089454"/>
                </a:lnTo>
                <a:lnTo>
                  <a:pt x="802688" y="2079609"/>
                </a:lnTo>
                <a:lnTo>
                  <a:pt x="782378" y="2069765"/>
                </a:lnTo>
                <a:lnTo>
                  <a:pt x="762386" y="2059286"/>
                </a:lnTo>
                <a:lnTo>
                  <a:pt x="756092" y="2055731"/>
                </a:lnTo>
                <a:close/>
                <a:moveTo>
                  <a:pt x="1982350" y="1752593"/>
                </a:moveTo>
                <a:lnTo>
                  <a:pt x="1976519" y="1761420"/>
                </a:lnTo>
                <a:lnTo>
                  <a:pt x="1963826" y="1779838"/>
                </a:lnTo>
                <a:lnTo>
                  <a:pt x="1950498" y="1797939"/>
                </a:lnTo>
                <a:lnTo>
                  <a:pt x="1937169" y="1815722"/>
                </a:lnTo>
                <a:lnTo>
                  <a:pt x="1923207" y="1832870"/>
                </a:lnTo>
                <a:lnTo>
                  <a:pt x="1908609" y="1850335"/>
                </a:lnTo>
                <a:lnTo>
                  <a:pt x="1893694" y="1866848"/>
                </a:lnTo>
                <a:lnTo>
                  <a:pt x="1878779" y="1883043"/>
                </a:lnTo>
                <a:lnTo>
                  <a:pt x="1862912" y="1899239"/>
                </a:lnTo>
                <a:lnTo>
                  <a:pt x="1847045" y="1914799"/>
                </a:lnTo>
                <a:lnTo>
                  <a:pt x="1830544" y="1929724"/>
                </a:lnTo>
                <a:lnTo>
                  <a:pt x="1814043" y="1944966"/>
                </a:lnTo>
                <a:lnTo>
                  <a:pt x="1796906" y="1958939"/>
                </a:lnTo>
                <a:lnTo>
                  <a:pt x="1779453" y="1973229"/>
                </a:lnTo>
                <a:lnTo>
                  <a:pt x="1761999" y="1986884"/>
                </a:lnTo>
                <a:lnTo>
                  <a:pt x="1743911" y="1999903"/>
                </a:lnTo>
                <a:lnTo>
                  <a:pt x="1725505" y="2012923"/>
                </a:lnTo>
                <a:lnTo>
                  <a:pt x="1706465" y="2025308"/>
                </a:lnTo>
                <a:lnTo>
                  <a:pt x="1687742" y="2036740"/>
                </a:lnTo>
                <a:lnTo>
                  <a:pt x="1668385" y="2048172"/>
                </a:lnTo>
                <a:lnTo>
                  <a:pt x="1649027" y="2059286"/>
                </a:lnTo>
                <a:lnTo>
                  <a:pt x="1629035" y="2069765"/>
                </a:lnTo>
                <a:lnTo>
                  <a:pt x="1608725" y="2079609"/>
                </a:lnTo>
                <a:lnTo>
                  <a:pt x="1604716" y="2081523"/>
                </a:lnTo>
                <a:lnTo>
                  <a:pt x="1636599" y="2093237"/>
                </a:lnTo>
                <a:lnTo>
                  <a:pt x="1675639" y="2106893"/>
                </a:lnTo>
                <a:lnTo>
                  <a:pt x="1714043" y="2119279"/>
                </a:lnTo>
                <a:lnTo>
                  <a:pt x="1751496" y="2130395"/>
                </a:lnTo>
                <a:lnTo>
                  <a:pt x="1787679" y="2140558"/>
                </a:lnTo>
                <a:lnTo>
                  <a:pt x="1822275" y="2149450"/>
                </a:lnTo>
                <a:lnTo>
                  <a:pt x="1839096" y="2153261"/>
                </a:lnTo>
                <a:lnTo>
                  <a:pt x="1855918" y="2156755"/>
                </a:lnTo>
                <a:lnTo>
                  <a:pt x="1872105" y="2159613"/>
                </a:lnTo>
                <a:lnTo>
                  <a:pt x="1887975" y="2162789"/>
                </a:lnTo>
                <a:lnTo>
                  <a:pt x="1903527" y="2165329"/>
                </a:lnTo>
                <a:lnTo>
                  <a:pt x="1919079" y="2167870"/>
                </a:lnTo>
                <a:lnTo>
                  <a:pt x="1933679" y="2169776"/>
                </a:lnTo>
                <a:lnTo>
                  <a:pt x="1948280" y="2171364"/>
                </a:lnTo>
                <a:lnTo>
                  <a:pt x="1962245" y="2172634"/>
                </a:lnTo>
                <a:lnTo>
                  <a:pt x="1975893" y="2173587"/>
                </a:lnTo>
                <a:lnTo>
                  <a:pt x="1989223" y="2174222"/>
                </a:lnTo>
                <a:lnTo>
                  <a:pt x="2002237" y="2175175"/>
                </a:lnTo>
                <a:lnTo>
                  <a:pt x="2014615" y="2175175"/>
                </a:lnTo>
                <a:lnTo>
                  <a:pt x="2026993" y="2175175"/>
                </a:lnTo>
                <a:lnTo>
                  <a:pt x="2038737" y="2174222"/>
                </a:lnTo>
                <a:lnTo>
                  <a:pt x="2049845" y="2173587"/>
                </a:lnTo>
                <a:lnTo>
                  <a:pt x="2060637" y="2172634"/>
                </a:lnTo>
                <a:lnTo>
                  <a:pt x="2071111" y="2171364"/>
                </a:lnTo>
                <a:lnTo>
                  <a:pt x="2080950" y="2169776"/>
                </a:lnTo>
                <a:lnTo>
                  <a:pt x="2090789" y="2167870"/>
                </a:lnTo>
                <a:lnTo>
                  <a:pt x="2099994" y="2165329"/>
                </a:lnTo>
                <a:lnTo>
                  <a:pt x="2108246" y="2162789"/>
                </a:lnTo>
                <a:lnTo>
                  <a:pt x="2116815" y="2159930"/>
                </a:lnTo>
                <a:lnTo>
                  <a:pt x="2124433" y="2156755"/>
                </a:lnTo>
                <a:lnTo>
                  <a:pt x="2131415" y="2153261"/>
                </a:lnTo>
                <a:lnTo>
                  <a:pt x="2138398" y="2149768"/>
                </a:lnTo>
                <a:lnTo>
                  <a:pt x="2144429" y="2145321"/>
                </a:lnTo>
                <a:lnTo>
                  <a:pt x="2150142" y="2141193"/>
                </a:lnTo>
                <a:lnTo>
                  <a:pt x="2155537" y="2136747"/>
                </a:lnTo>
                <a:lnTo>
                  <a:pt x="2160298" y="2131665"/>
                </a:lnTo>
                <a:lnTo>
                  <a:pt x="2164425" y="2126266"/>
                </a:lnTo>
                <a:lnTo>
                  <a:pt x="2167916" y="2120867"/>
                </a:lnTo>
                <a:lnTo>
                  <a:pt x="2171725" y="2113563"/>
                </a:lnTo>
                <a:lnTo>
                  <a:pt x="2174899" y="2105941"/>
                </a:lnTo>
                <a:lnTo>
                  <a:pt x="2177120" y="2097683"/>
                </a:lnTo>
                <a:lnTo>
                  <a:pt x="2178707" y="2089109"/>
                </a:lnTo>
                <a:lnTo>
                  <a:pt x="2179025" y="2079581"/>
                </a:lnTo>
                <a:lnTo>
                  <a:pt x="2179025" y="2070053"/>
                </a:lnTo>
                <a:lnTo>
                  <a:pt x="2178390" y="2060208"/>
                </a:lnTo>
                <a:lnTo>
                  <a:pt x="2176803" y="2049728"/>
                </a:lnTo>
                <a:lnTo>
                  <a:pt x="2174899" y="2038930"/>
                </a:lnTo>
                <a:lnTo>
                  <a:pt x="2171725" y="2027497"/>
                </a:lnTo>
                <a:lnTo>
                  <a:pt x="2167916" y="2016064"/>
                </a:lnTo>
                <a:lnTo>
                  <a:pt x="2163790" y="2003996"/>
                </a:lnTo>
                <a:lnTo>
                  <a:pt x="2158394" y="1991292"/>
                </a:lnTo>
                <a:lnTo>
                  <a:pt x="2152681" y="1978589"/>
                </a:lnTo>
                <a:lnTo>
                  <a:pt x="2146016" y="1965568"/>
                </a:lnTo>
                <a:lnTo>
                  <a:pt x="2138716" y="1952229"/>
                </a:lnTo>
                <a:lnTo>
                  <a:pt x="2130781" y="1938255"/>
                </a:lnTo>
                <a:lnTo>
                  <a:pt x="2121894" y="1924281"/>
                </a:lnTo>
                <a:lnTo>
                  <a:pt x="2112689" y="1909672"/>
                </a:lnTo>
                <a:lnTo>
                  <a:pt x="2102533" y="1895063"/>
                </a:lnTo>
                <a:lnTo>
                  <a:pt x="2091741" y="1880137"/>
                </a:lnTo>
                <a:lnTo>
                  <a:pt x="2080315" y="1865210"/>
                </a:lnTo>
                <a:lnTo>
                  <a:pt x="2068572" y="1849331"/>
                </a:lnTo>
                <a:lnTo>
                  <a:pt x="2055241" y="1834087"/>
                </a:lnTo>
                <a:lnTo>
                  <a:pt x="2042228" y="1817890"/>
                </a:lnTo>
                <a:lnTo>
                  <a:pt x="2027945" y="1801693"/>
                </a:lnTo>
                <a:lnTo>
                  <a:pt x="2013345" y="1785814"/>
                </a:lnTo>
                <a:lnTo>
                  <a:pt x="1998110" y="1768982"/>
                </a:lnTo>
                <a:lnTo>
                  <a:pt x="1982350" y="1752593"/>
                </a:lnTo>
                <a:close/>
                <a:moveTo>
                  <a:pt x="704690" y="1683845"/>
                </a:moveTo>
                <a:lnTo>
                  <a:pt x="688658" y="1685924"/>
                </a:lnTo>
                <a:lnTo>
                  <a:pt x="671195" y="1688464"/>
                </a:lnTo>
                <a:lnTo>
                  <a:pt x="654368" y="1690052"/>
                </a:lnTo>
                <a:lnTo>
                  <a:pt x="638175" y="1691323"/>
                </a:lnTo>
                <a:lnTo>
                  <a:pt x="621983" y="1692593"/>
                </a:lnTo>
                <a:lnTo>
                  <a:pt x="606425" y="1693228"/>
                </a:lnTo>
                <a:lnTo>
                  <a:pt x="590550" y="1693863"/>
                </a:lnTo>
                <a:lnTo>
                  <a:pt x="575628" y="1693228"/>
                </a:lnTo>
                <a:lnTo>
                  <a:pt x="564912" y="1692995"/>
                </a:lnTo>
                <a:lnTo>
                  <a:pt x="566650" y="1695450"/>
                </a:lnTo>
                <a:lnTo>
                  <a:pt x="577756" y="1710690"/>
                </a:lnTo>
                <a:lnTo>
                  <a:pt x="589179" y="1725295"/>
                </a:lnTo>
                <a:lnTo>
                  <a:pt x="601236" y="1740535"/>
                </a:lnTo>
                <a:lnTo>
                  <a:pt x="612977" y="1754505"/>
                </a:lnTo>
                <a:lnTo>
                  <a:pt x="625669" y="1768793"/>
                </a:lnTo>
                <a:lnTo>
                  <a:pt x="638361" y="1782445"/>
                </a:lnTo>
                <a:lnTo>
                  <a:pt x="651371" y="1796098"/>
                </a:lnTo>
                <a:lnTo>
                  <a:pt x="665015" y="1809115"/>
                </a:lnTo>
                <a:lnTo>
                  <a:pt x="678659" y="1821815"/>
                </a:lnTo>
                <a:lnTo>
                  <a:pt x="692323" y="1833968"/>
                </a:lnTo>
                <a:lnTo>
                  <a:pt x="692466" y="1831022"/>
                </a:lnTo>
                <a:lnTo>
                  <a:pt x="695322" y="1784985"/>
                </a:lnTo>
                <a:lnTo>
                  <a:pt x="699130" y="1737995"/>
                </a:lnTo>
                <a:lnTo>
                  <a:pt x="703890" y="1691005"/>
                </a:lnTo>
                <a:lnTo>
                  <a:pt x="704690" y="1683845"/>
                </a:lnTo>
                <a:close/>
                <a:moveTo>
                  <a:pt x="769029" y="1673012"/>
                </a:moveTo>
                <a:lnTo>
                  <a:pt x="768310" y="1678622"/>
                </a:lnTo>
                <a:lnTo>
                  <a:pt x="763232" y="1726565"/>
                </a:lnTo>
                <a:lnTo>
                  <a:pt x="759424" y="1773555"/>
                </a:lnTo>
                <a:lnTo>
                  <a:pt x="756568" y="1819275"/>
                </a:lnTo>
                <a:lnTo>
                  <a:pt x="754029" y="1863725"/>
                </a:lnTo>
                <a:lnTo>
                  <a:pt x="753619" y="1882342"/>
                </a:lnTo>
                <a:lnTo>
                  <a:pt x="767505" y="1891983"/>
                </a:lnTo>
                <a:lnTo>
                  <a:pt x="783053" y="1902143"/>
                </a:lnTo>
                <a:lnTo>
                  <a:pt x="799236" y="1912303"/>
                </a:lnTo>
                <a:lnTo>
                  <a:pt x="815419" y="1921828"/>
                </a:lnTo>
                <a:lnTo>
                  <a:pt x="831919" y="1931035"/>
                </a:lnTo>
                <a:lnTo>
                  <a:pt x="848736" y="1939925"/>
                </a:lnTo>
                <a:lnTo>
                  <a:pt x="865870" y="1948498"/>
                </a:lnTo>
                <a:lnTo>
                  <a:pt x="883005" y="1956435"/>
                </a:lnTo>
                <a:lnTo>
                  <a:pt x="900774" y="1964055"/>
                </a:lnTo>
                <a:lnTo>
                  <a:pt x="918226" y="1971358"/>
                </a:lnTo>
                <a:lnTo>
                  <a:pt x="935995" y="1978025"/>
                </a:lnTo>
                <a:lnTo>
                  <a:pt x="954399" y="1984375"/>
                </a:lnTo>
                <a:lnTo>
                  <a:pt x="972486" y="1990090"/>
                </a:lnTo>
                <a:lnTo>
                  <a:pt x="990889" y="1996123"/>
                </a:lnTo>
                <a:lnTo>
                  <a:pt x="1009928" y="2000885"/>
                </a:lnTo>
                <a:lnTo>
                  <a:pt x="1028649" y="2005648"/>
                </a:lnTo>
                <a:lnTo>
                  <a:pt x="1047687" y="2009775"/>
                </a:lnTo>
                <a:lnTo>
                  <a:pt x="1067043" y="2013268"/>
                </a:lnTo>
                <a:lnTo>
                  <a:pt x="1086082" y="2016760"/>
                </a:lnTo>
                <a:lnTo>
                  <a:pt x="1105755" y="2019300"/>
                </a:lnTo>
                <a:lnTo>
                  <a:pt x="1125428" y="2021840"/>
                </a:lnTo>
                <a:lnTo>
                  <a:pt x="1145418" y="2023428"/>
                </a:lnTo>
                <a:lnTo>
                  <a:pt x="1165409" y="2024380"/>
                </a:lnTo>
                <a:lnTo>
                  <a:pt x="1185399" y="2025333"/>
                </a:lnTo>
                <a:lnTo>
                  <a:pt x="1205707" y="2025650"/>
                </a:lnTo>
                <a:lnTo>
                  <a:pt x="1226014" y="2025333"/>
                </a:lnTo>
                <a:lnTo>
                  <a:pt x="1246005" y="2024380"/>
                </a:lnTo>
                <a:lnTo>
                  <a:pt x="1265995" y="2023428"/>
                </a:lnTo>
                <a:lnTo>
                  <a:pt x="1285985" y="2021840"/>
                </a:lnTo>
                <a:lnTo>
                  <a:pt x="1305658" y="2019300"/>
                </a:lnTo>
                <a:lnTo>
                  <a:pt x="1309126" y="2018845"/>
                </a:lnTo>
                <a:lnTo>
                  <a:pt x="1285562" y="2006536"/>
                </a:lnTo>
                <a:lnTo>
                  <a:pt x="1242397" y="1983988"/>
                </a:lnTo>
                <a:lnTo>
                  <a:pt x="1199231" y="1960486"/>
                </a:lnTo>
                <a:lnTo>
                  <a:pt x="1156701" y="1936350"/>
                </a:lnTo>
                <a:lnTo>
                  <a:pt x="1114487" y="1911260"/>
                </a:lnTo>
                <a:lnTo>
                  <a:pt x="1074178" y="1886806"/>
                </a:lnTo>
                <a:lnTo>
                  <a:pt x="1033869" y="1861717"/>
                </a:lnTo>
                <a:lnTo>
                  <a:pt x="994195" y="1835992"/>
                </a:lnTo>
                <a:lnTo>
                  <a:pt x="955156" y="1809633"/>
                </a:lnTo>
                <a:lnTo>
                  <a:pt x="916117" y="1782955"/>
                </a:lnTo>
                <a:lnTo>
                  <a:pt x="877712" y="1755643"/>
                </a:lnTo>
                <a:lnTo>
                  <a:pt x="840577" y="1728013"/>
                </a:lnTo>
                <a:lnTo>
                  <a:pt x="803759" y="1700383"/>
                </a:lnTo>
                <a:lnTo>
                  <a:pt x="769029" y="1673012"/>
                </a:lnTo>
                <a:close/>
                <a:moveTo>
                  <a:pt x="1070070" y="1580060"/>
                </a:moveTo>
                <a:lnTo>
                  <a:pt x="1056640" y="1585250"/>
                </a:lnTo>
                <a:lnTo>
                  <a:pt x="1014730" y="1600812"/>
                </a:lnTo>
                <a:lnTo>
                  <a:pt x="973773" y="1615421"/>
                </a:lnTo>
                <a:lnTo>
                  <a:pt x="933450" y="1628441"/>
                </a:lnTo>
                <a:lnTo>
                  <a:pt x="893445" y="1640827"/>
                </a:lnTo>
                <a:lnTo>
                  <a:pt x="873443" y="1646544"/>
                </a:lnTo>
                <a:lnTo>
                  <a:pt x="854393" y="1651942"/>
                </a:lnTo>
                <a:lnTo>
                  <a:pt x="846810" y="1653777"/>
                </a:lnTo>
                <a:lnTo>
                  <a:pt x="858351" y="1662590"/>
                </a:lnTo>
                <a:lnTo>
                  <a:pt x="895169" y="1690855"/>
                </a:lnTo>
                <a:lnTo>
                  <a:pt x="933891" y="1718485"/>
                </a:lnTo>
                <a:lnTo>
                  <a:pt x="973882" y="1746433"/>
                </a:lnTo>
                <a:lnTo>
                  <a:pt x="1014826" y="1774381"/>
                </a:lnTo>
                <a:lnTo>
                  <a:pt x="1057674" y="1802328"/>
                </a:lnTo>
                <a:lnTo>
                  <a:pt x="1101792" y="1829958"/>
                </a:lnTo>
                <a:lnTo>
                  <a:pt x="1146861" y="1857271"/>
                </a:lnTo>
                <a:lnTo>
                  <a:pt x="1194471" y="1885218"/>
                </a:lnTo>
                <a:lnTo>
                  <a:pt x="1229421" y="1905168"/>
                </a:lnTo>
                <a:lnTo>
                  <a:pt x="1229311" y="1905000"/>
                </a:lnTo>
                <a:lnTo>
                  <a:pt x="1219795" y="1889760"/>
                </a:lnTo>
                <a:lnTo>
                  <a:pt x="1209963" y="1874203"/>
                </a:lnTo>
                <a:lnTo>
                  <a:pt x="1200447" y="1858645"/>
                </a:lnTo>
                <a:lnTo>
                  <a:pt x="1191249" y="1842135"/>
                </a:lnTo>
                <a:lnTo>
                  <a:pt x="1182051" y="1825625"/>
                </a:lnTo>
                <a:lnTo>
                  <a:pt x="1172853" y="1808163"/>
                </a:lnTo>
                <a:lnTo>
                  <a:pt x="1163655" y="1791018"/>
                </a:lnTo>
                <a:lnTo>
                  <a:pt x="1154457" y="1772920"/>
                </a:lnTo>
                <a:lnTo>
                  <a:pt x="1145576" y="1754823"/>
                </a:lnTo>
                <a:lnTo>
                  <a:pt x="1136695" y="1736408"/>
                </a:lnTo>
                <a:lnTo>
                  <a:pt x="1119250" y="1698308"/>
                </a:lnTo>
                <a:lnTo>
                  <a:pt x="1102122" y="1658938"/>
                </a:lnTo>
                <a:lnTo>
                  <a:pt x="1085312" y="1619250"/>
                </a:lnTo>
                <a:lnTo>
                  <a:pt x="1070070" y="1580060"/>
                </a:lnTo>
                <a:close/>
                <a:moveTo>
                  <a:pt x="1191479" y="1530183"/>
                </a:moveTo>
                <a:lnTo>
                  <a:pt x="1183323" y="1533802"/>
                </a:lnTo>
                <a:lnTo>
                  <a:pt x="1141095" y="1551904"/>
                </a:lnTo>
                <a:lnTo>
                  <a:pt x="1128914" y="1556814"/>
                </a:lnTo>
                <a:lnTo>
                  <a:pt x="1137012" y="1577658"/>
                </a:lnTo>
                <a:lnTo>
                  <a:pt x="1152871" y="1616393"/>
                </a:lnTo>
                <a:lnTo>
                  <a:pt x="1169047" y="1653858"/>
                </a:lnTo>
                <a:lnTo>
                  <a:pt x="1185223" y="1689418"/>
                </a:lnTo>
                <a:lnTo>
                  <a:pt x="1201716" y="1723708"/>
                </a:lnTo>
                <a:lnTo>
                  <a:pt x="1218209" y="1756410"/>
                </a:lnTo>
                <a:lnTo>
                  <a:pt x="1234703" y="1787525"/>
                </a:lnTo>
                <a:lnTo>
                  <a:pt x="1251196" y="1816735"/>
                </a:lnTo>
                <a:lnTo>
                  <a:pt x="1268006" y="1844675"/>
                </a:lnTo>
                <a:lnTo>
                  <a:pt x="1284500" y="1870710"/>
                </a:lnTo>
                <a:lnTo>
                  <a:pt x="1300993" y="1895158"/>
                </a:lnTo>
                <a:lnTo>
                  <a:pt x="1309557" y="1906905"/>
                </a:lnTo>
                <a:lnTo>
                  <a:pt x="1317486" y="1918018"/>
                </a:lnTo>
                <a:lnTo>
                  <a:pt x="1326050" y="1928495"/>
                </a:lnTo>
                <a:lnTo>
                  <a:pt x="1333979" y="1938973"/>
                </a:lnTo>
                <a:lnTo>
                  <a:pt x="1342226" y="1948815"/>
                </a:lnTo>
                <a:lnTo>
                  <a:pt x="1350473" y="1958023"/>
                </a:lnTo>
                <a:lnTo>
                  <a:pt x="1358719" y="1966913"/>
                </a:lnTo>
                <a:lnTo>
                  <a:pt x="1366331" y="1975485"/>
                </a:lnTo>
                <a:lnTo>
                  <a:pt x="1369346" y="1978503"/>
                </a:lnTo>
                <a:lnTo>
                  <a:pt x="1380463" y="1983988"/>
                </a:lnTo>
                <a:lnTo>
                  <a:pt x="1410560" y="1998615"/>
                </a:lnTo>
                <a:lnTo>
                  <a:pt x="1420523" y="1996123"/>
                </a:lnTo>
                <a:lnTo>
                  <a:pt x="1438927" y="1990090"/>
                </a:lnTo>
                <a:lnTo>
                  <a:pt x="1456697" y="1984375"/>
                </a:lnTo>
                <a:lnTo>
                  <a:pt x="1475418" y="1978025"/>
                </a:lnTo>
                <a:lnTo>
                  <a:pt x="1492869" y="1971358"/>
                </a:lnTo>
                <a:lnTo>
                  <a:pt x="1510639" y="1964055"/>
                </a:lnTo>
                <a:lnTo>
                  <a:pt x="1528408" y="1956435"/>
                </a:lnTo>
                <a:lnTo>
                  <a:pt x="1545543" y="1948498"/>
                </a:lnTo>
                <a:lnTo>
                  <a:pt x="1562360" y="1939925"/>
                </a:lnTo>
                <a:lnTo>
                  <a:pt x="1579494" y="1931035"/>
                </a:lnTo>
                <a:lnTo>
                  <a:pt x="1595994" y="1921828"/>
                </a:lnTo>
                <a:lnTo>
                  <a:pt x="1612177" y="1912303"/>
                </a:lnTo>
                <a:lnTo>
                  <a:pt x="1628042" y="1902143"/>
                </a:lnTo>
                <a:lnTo>
                  <a:pt x="1643908" y="1891983"/>
                </a:lnTo>
                <a:lnTo>
                  <a:pt x="1659139" y="1881188"/>
                </a:lnTo>
                <a:lnTo>
                  <a:pt x="1674687" y="1870075"/>
                </a:lnTo>
                <a:lnTo>
                  <a:pt x="1689600" y="1858328"/>
                </a:lnTo>
                <a:lnTo>
                  <a:pt x="1704196" y="1846580"/>
                </a:lnTo>
                <a:lnTo>
                  <a:pt x="1718475" y="1834515"/>
                </a:lnTo>
                <a:lnTo>
                  <a:pt x="1732754" y="1821815"/>
                </a:lnTo>
                <a:lnTo>
                  <a:pt x="1746398" y="1809115"/>
                </a:lnTo>
                <a:lnTo>
                  <a:pt x="1760042" y="1796098"/>
                </a:lnTo>
                <a:lnTo>
                  <a:pt x="1773052" y="1782445"/>
                </a:lnTo>
                <a:lnTo>
                  <a:pt x="1785744" y="1768793"/>
                </a:lnTo>
                <a:lnTo>
                  <a:pt x="1798436" y="1754505"/>
                </a:lnTo>
                <a:lnTo>
                  <a:pt x="1810177" y="1740535"/>
                </a:lnTo>
                <a:lnTo>
                  <a:pt x="1822234" y="1725295"/>
                </a:lnTo>
                <a:lnTo>
                  <a:pt x="1833657" y="1710690"/>
                </a:lnTo>
                <a:lnTo>
                  <a:pt x="1844763" y="1695450"/>
                </a:lnTo>
                <a:lnTo>
                  <a:pt x="1847759" y="1691218"/>
                </a:lnTo>
                <a:lnTo>
                  <a:pt x="1836392" y="1692275"/>
                </a:lnTo>
                <a:lnTo>
                  <a:pt x="1822102" y="1692910"/>
                </a:lnTo>
                <a:lnTo>
                  <a:pt x="1807177" y="1693228"/>
                </a:lnTo>
                <a:lnTo>
                  <a:pt x="1792252" y="1693863"/>
                </a:lnTo>
                <a:lnTo>
                  <a:pt x="1776692" y="1693228"/>
                </a:lnTo>
                <a:lnTo>
                  <a:pt x="1761132" y="1692593"/>
                </a:lnTo>
                <a:lnTo>
                  <a:pt x="1744937" y="1691323"/>
                </a:lnTo>
                <a:lnTo>
                  <a:pt x="1728424" y="1690052"/>
                </a:lnTo>
                <a:lnTo>
                  <a:pt x="1711276" y="1688464"/>
                </a:lnTo>
                <a:lnTo>
                  <a:pt x="1702865" y="1687195"/>
                </a:lnTo>
                <a:lnTo>
                  <a:pt x="1701800" y="1689328"/>
                </a:lnTo>
                <a:lnTo>
                  <a:pt x="1699260" y="1694733"/>
                </a:lnTo>
                <a:lnTo>
                  <a:pt x="1696085" y="1699501"/>
                </a:lnTo>
                <a:lnTo>
                  <a:pt x="1692910" y="1704906"/>
                </a:lnTo>
                <a:lnTo>
                  <a:pt x="1689100" y="1709992"/>
                </a:lnTo>
                <a:lnTo>
                  <a:pt x="1685607" y="1714760"/>
                </a:lnTo>
                <a:lnTo>
                  <a:pt x="1681480" y="1719211"/>
                </a:lnTo>
                <a:lnTo>
                  <a:pt x="1677670" y="1723344"/>
                </a:lnTo>
                <a:lnTo>
                  <a:pt x="1673225" y="1727794"/>
                </a:lnTo>
                <a:lnTo>
                  <a:pt x="1668462" y="1731927"/>
                </a:lnTo>
                <a:lnTo>
                  <a:pt x="1664017" y="1735424"/>
                </a:lnTo>
                <a:lnTo>
                  <a:pt x="1658937" y="1738921"/>
                </a:lnTo>
                <a:lnTo>
                  <a:pt x="1653857" y="1742418"/>
                </a:lnTo>
                <a:lnTo>
                  <a:pt x="1648460" y="1745279"/>
                </a:lnTo>
                <a:lnTo>
                  <a:pt x="1643062" y="1748140"/>
                </a:lnTo>
                <a:lnTo>
                  <a:pt x="1637347" y="1750683"/>
                </a:lnTo>
                <a:lnTo>
                  <a:pt x="1631632" y="1752591"/>
                </a:lnTo>
                <a:lnTo>
                  <a:pt x="1625917" y="1755134"/>
                </a:lnTo>
                <a:lnTo>
                  <a:pt x="1620202" y="1756723"/>
                </a:lnTo>
                <a:lnTo>
                  <a:pt x="1613852" y="1757995"/>
                </a:lnTo>
                <a:lnTo>
                  <a:pt x="1607502" y="1759267"/>
                </a:lnTo>
                <a:lnTo>
                  <a:pt x="1601152" y="1759902"/>
                </a:lnTo>
                <a:lnTo>
                  <a:pt x="1594802" y="1760538"/>
                </a:lnTo>
                <a:lnTo>
                  <a:pt x="1588452" y="1760538"/>
                </a:lnTo>
                <a:lnTo>
                  <a:pt x="1582102" y="1760538"/>
                </a:lnTo>
                <a:lnTo>
                  <a:pt x="1575435" y="1759902"/>
                </a:lnTo>
                <a:lnTo>
                  <a:pt x="1569402" y="1759267"/>
                </a:lnTo>
                <a:lnTo>
                  <a:pt x="1562735" y="1757995"/>
                </a:lnTo>
                <a:lnTo>
                  <a:pt x="1557020" y="1756723"/>
                </a:lnTo>
                <a:lnTo>
                  <a:pt x="1550987" y="1755134"/>
                </a:lnTo>
                <a:lnTo>
                  <a:pt x="1544955" y="1752591"/>
                </a:lnTo>
                <a:lnTo>
                  <a:pt x="1539240" y="1750683"/>
                </a:lnTo>
                <a:lnTo>
                  <a:pt x="1533525" y="1748140"/>
                </a:lnTo>
                <a:lnTo>
                  <a:pt x="1528127" y="1745279"/>
                </a:lnTo>
                <a:lnTo>
                  <a:pt x="1522730" y="1742418"/>
                </a:lnTo>
                <a:lnTo>
                  <a:pt x="1517967" y="1738921"/>
                </a:lnTo>
                <a:lnTo>
                  <a:pt x="1512887" y="1735424"/>
                </a:lnTo>
                <a:lnTo>
                  <a:pt x="1508125" y="1731927"/>
                </a:lnTo>
                <a:lnTo>
                  <a:pt x="1503680" y="1727794"/>
                </a:lnTo>
                <a:lnTo>
                  <a:pt x="1499235" y="1723344"/>
                </a:lnTo>
                <a:lnTo>
                  <a:pt x="1495107" y="1719211"/>
                </a:lnTo>
                <a:lnTo>
                  <a:pt x="1490980" y="1714760"/>
                </a:lnTo>
                <a:lnTo>
                  <a:pt x="1487487" y="1709992"/>
                </a:lnTo>
                <a:lnTo>
                  <a:pt x="1483677" y="1704906"/>
                </a:lnTo>
                <a:lnTo>
                  <a:pt x="1480502" y="1699501"/>
                </a:lnTo>
                <a:lnTo>
                  <a:pt x="1477327" y="1694733"/>
                </a:lnTo>
                <a:lnTo>
                  <a:pt x="1474787" y="1689328"/>
                </a:lnTo>
                <a:lnTo>
                  <a:pt x="1471930" y="1683606"/>
                </a:lnTo>
                <a:lnTo>
                  <a:pt x="1469707" y="1677566"/>
                </a:lnTo>
                <a:lnTo>
                  <a:pt x="1467802" y="1671844"/>
                </a:lnTo>
                <a:lnTo>
                  <a:pt x="1466215" y="1665804"/>
                </a:lnTo>
                <a:lnTo>
                  <a:pt x="1464627" y="1659446"/>
                </a:lnTo>
                <a:lnTo>
                  <a:pt x="1463675" y="1653406"/>
                </a:lnTo>
                <a:lnTo>
                  <a:pt x="1462722" y="1647366"/>
                </a:lnTo>
                <a:lnTo>
                  <a:pt x="1462405" y="1640690"/>
                </a:lnTo>
                <a:lnTo>
                  <a:pt x="1462087" y="1634332"/>
                </a:lnTo>
                <a:lnTo>
                  <a:pt x="1462182" y="1632333"/>
                </a:lnTo>
                <a:lnTo>
                  <a:pt x="1449611" y="1628441"/>
                </a:lnTo>
                <a:lnTo>
                  <a:pt x="1408965" y="1615421"/>
                </a:lnTo>
                <a:lnTo>
                  <a:pt x="1367683" y="1600812"/>
                </a:lnTo>
                <a:lnTo>
                  <a:pt x="1326401" y="1585250"/>
                </a:lnTo>
                <a:lnTo>
                  <a:pt x="1284483" y="1569054"/>
                </a:lnTo>
                <a:lnTo>
                  <a:pt x="1241931" y="1551904"/>
                </a:lnTo>
                <a:lnTo>
                  <a:pt x="1199697" y="1533802"/>
                </a:lnTo>
                <a:lnTo>
                  <a:pt x="1191479" y="1530183"/>
                </a:lnTo>
                <a:close/>
                <a:moveTo>
                  <a:pt x="1104493" y="1490234"/>
                </a:moveTo>
                <a:lnTo>
                  <a:pt x="1106563" y="1496060"/>
                </a:lnTo>
                <a:lnTo>
                  <a:pt x="1107088" y="1497526"/>
                </a:lnTo>
                <a:lnTo>
                  <a:pt x="1113937" y="1494744"/>
                </a:lnTo>
                <a:lnTo>
                  <a:pt x="1104493" y="1490234"/>
                </a:lnTo>
                <a:close/>
                <a:moveTo>
                  <a:pt x="287237" y="1385930"/>
                </a:moveTo>
                <a:lnTo>
                  <a:pt x="272098" y="1400560"/>
                </a:lnTo>
                <a:lnTo>
                  <a:pt x="245428" y="1426926"/>
                </a:lnTo>
                <a:lnTo>
                  <a:pt x="220980" y="1452657"/>
                </a:lnTo>
                <a:lnTo>
                  <a:pt x="208915" y="1465681"/>
                </a:lnTo>
                <a:lnTo>
                  <a:pt x="197803" y="1478387"/>
                </a:lnTo>
                <a:lnTo>
                  <a:pt x="187008" y="1490776"/>
                </a:lnTo>
                <a:lnTo>
                  <a:pt x="176530" y="1503165"/>
                </a:lnTo>
                <a:lnTo>
                  <a:pt x="166370" y="1515554"/>
                </a:lnTo>
                <a:lnTo>
                  <a:pt x="157163" y="1527625"/>
                </a:lnTo>
                <a:lnTo>
                  <a:pt x="147955" y="1539696"/>
                </a:lnTo>
                <a:lnTo>
                  <a:pt x="139383" y="1551132"/>
                </a:lnTo>
                <a:lnTo>
                  <a:pt x="131128" y="1563203"/>
                </a:lnTo>
                <a:lnTo>
                  <a:pt x="123190" y="1574321"/>
                </a:lnTo>
                <a:lnTo>
                  <a:pt x="115888" y="1585440"/>
                </a:lnTo>
                <a:lnTo>
                  <a:pt x="109538" y="1596558"/>
                </a:lnTo>
                <a:lnTo>
                  <a:pt x="102870" y="1607358"/>
                </a:lnTo>
                <a:lnTo>
                  <a:pt x="97155" y="1618159"/>
                </a:lnTo>
                <a:lnTo>
                  <a:pt x="91758" y="1628324"/>
                </a:lnTo>
                <a:lnTo>
                  <a:pt x="86678" y="1638807"/>
                </a:lnTo>
                <a:lnTo>
                  <a:pt x="82233" y="1648337"/>
                </a:lnTo>
                <a:lnTo>
                  <a:pt x="78423" y="1658502"/>
                </a:lnTo>
                <a:lnTo>
                  <a:pt x="74930" y="1668032"/>
                </a:lnTo>
                <a:lnTo>
                  <a:pt x="71755" y="1677244"/>
                </a:lnTo>
                <a:lnTo>
                  <a:pt x="69215" y="1686139"/>
                </a:lnTo>
                <a:lnTo>
                  <a:pt x="67310" y="1695033"/>
                </a:lnTo>
                <a:lnTo>
                  <a:pt x="65723" y="1703292"/>
                </a:lnTo>
                <a:lnTo>
                  <a:pt x="64453" y="1711869"/>
                </a:lnTo>
                <a:lnTo>
                  <a:pt x="64135" y="1719493"/>
                </a:lnTo>
                <a:lnTo>
                  <a:pt x="64135" y="1727435"/>
                </a:lnTo>
                <a:lnTo>
                  <a:pt x="64453" y="1735059"/>
                </a:lnTo>
                <a:lnTo>
                  <a:pt x="65405" y="1742047"/>
                </a:lnTo>
                <a:lnTo>
                  <a:pt x="66993" y="1748718"/>
                </a:lnTo>
                <a:lnTo>
                  <a:pt x="68898" y="1755389"/>
                </a:lnTo>
                <a:lnTo>
                  <a:pt x="71438" y="1761425"/>
                </a:lnTo>
                <a:lnTo>
                  <a:pt x="74295" y="1767143"/>
                </a:lnTo>
                <a:lnTo>
                  <a:pt x="78740" y="1774131"/>
                </a:lnTo>
                <a:lnTo>
                  <a:pt x="83820" y="1780802"/>
                </a:lnTo>
                <a:lnTo>
                  <a:pt x="89853" y="1786838"/>
                </a:lnTo>
                <a:lnTo>
                  <a:pt x="96838" y="1792238"/>
                </a:lnTo>
                <a:lnTo>
                  <a:pt x="104458" y="1797638"/>
                </a:lnTo>
                <a:lnTo>
                  <a:pt x="112713" y="1802403"/>
                </a:lnTo>
                <a:lnTo>
                  <a:pt x="121920" y="1806533"/>
                </a:lnTo>
                <a:lnTo>
                  <a:pt x="131763" y="1810345"/>
                </a:lnTo>
                <a:lnTo>
                  <a:pt x="142240" y="1813839"/>
                </a:lnTo>
                <a:lnTo>
                  <a:pt x="153353" y="1817016"/>
                </a:lnTo>
                <a:lnTo>
                  <a:pt x="165735" y="1819239"/>
                </a:lnTo>
                <a:lnTo>
                  <a:pt x="177800" y="1821463"/>
                </a:lnTo>
                <a:lnTo>
                  <a:pt x="191453" y="1823051"/>
                </a:lnTo>
                <a:lnTo>
                  <a:pt x="205740" y="1824322"/>
                </a:lnTo>
                <a:lnTo>
                  <a:pt x="220345" y="1824957"/>
                </a:lnTo>
                <a:lnTo>
                  <a:pt x="235585" y="1825275"/>
                </a:lnTo>
                <a:lnTo>
                  <a:pt x="251460" y="1825275"/>
                </a:lnTo>
                <a:lnTo>
                  <a:pt x="267970" y="1824639"/>
                </a:lnTo>
                <a:lnTo>
                  <a:pt x="285115" y="1823686"/>
                </a:lnTo>
                <a:lnTo>
                  <a:pt x="302895" y="1822098"/>
                </a:lnTo>
                <a:lnTo>
                  <a:pt x="320993" y="1820192"/>
                </a:lnTo>
                <a:lnTo>
                  <a:pt x="339725" y="1817968"/>
                </a:lnTo>
                <a:lnTo>
                  <a:pt x="359410" y="1814792"/>
                </a:lnTo>
                <a:lnTo>
                  <a:pt x="379413" y="1811615"/>
                </a:lnTo>
                <a:lnTo>
                  <a:pt x="399733" y="1808121"/>
                </a:lnTo>
                <a:lnTo>
                  <a:pt x="420370" y="1803674"/>
                </a:lnTo>
                <a:lnTo>
                  <a:pt x="441960" y="1798909"/>
                </a:lnTo>
                <a:lnTo>
                  <a:pt x="458716" y="1795021"/>
                </a:lnTo>
                <a:lnTo>
                  <a:pt x="447270" y="1779838"/>
                </a:lnTo>
                <a:lnTo>
                  <a:pt x="434894" y="1761420"/>
                </a:lnTo>
                <a:lnTo>
                  <a:pt x="422518" y="1742684"/>
                </a:lnTo>
                <a:lnTo>
                  <a:pt x="410459" y="1723949"/>
                </a:lnTo>
                <a:lnTo>
                  <a:pt x="399352" y="1704260"/>
                </a:lnTo>
                <a:lnTo>
                  <a:pt x="388245" y="1684572"/>
                </a:lnTo>
                <a:lnTo>
                  <a:pt x="377773" y="1664884"/>
                </a:lnTo>
                <a:lnTo>
                  <a:pt x="367936" y="1644560"/>
                </a:lnTo>
                <a:lnTo>
                  <a:pt x="358415" y="1624237"/>
                </a:lnTo>
                <a:lnTo>
                  <a:pt x="349213" y="1603596"/>
                </a:lnTo>
                <a:lnTo>
                  <a:pt x="340645" y="1582320"/>
                </a:lnTo>
                <a:lnTo>
                  <a:pt x="332711" y="1561361"/>
                </a:lnTo>
                <a:lnTo>
                  <a:pt x="324778" y="1539767"/>
                </a:lnTo>
                <a:lnTo>
                  <a:pt x="318114" y="1517856"/>
                </a:lnTo>
                <a:lnTo>
                  <a:pt x="311449" y="1495945"/>
                </a:lnTo>
                <a:lnTo>
                  <a:pt x="305420" y="1474034"/>
                </a:lnTo>
                <a:lnTo>
                  <a:pt x="300025" y="1451170"/>
                </a:lnTo>
                <a:lnTo>
                  <a:pt x="294948" y="1428941"/>
                </a:lnTo>
                <a:lnTo>
                  <a:pt x="290823" y="1406077"/>
                </a:lnTo>
                <a:lnTo>
                  <a:pt x="287237" y="1385930"/>
                </a:lnTo>
                <a:close/>
                <a:moveTo>
                  <a:pt x="825882" y="1340155"/>
                </a:moveTo>
                <a:lnTo>
                  <a:pt x="819719" y="1367155"/>
                </a:lnTo>
                <a:lnTo>
                  <a:pt x="808612" y="1421447"/>
                </a:lnTo>
                <a:lnTo>
                  <a:pt x="798457" y="1474787"/>
                </a:lnTo>
                <a:lnTo>
                  <a:pt x="789571" y="1527175"/>
                </a:lnTo>
                <a:lnTo>
                  <a:pt x="781321" y="1578610"/>
                </a:lnTo>
                <a:lnTo>
                  <a:pt x="778588" y="1599316"/>
                </a:lnTo>
                <a:lnTo>
                  <a:pt x="782951" y="1602926"/>
                </a:lnTo>
                <a:lnTo>
                  <a:pt x="789940" y="1601447"/>
                </a:lnTo>
                <a:lnTo>
                  <a:pt x="824230" y="1593190"/>
                </a:lnTo>
                <a:lnTo>
                  <a:pt x="859473" y="1583662"/>
                </a:lnTo>
                <a:lnTo>
                  <a:pt x="895985" y="1573182"/>
                </a:lnTo>
                <a:lnTo>
                  <a:pt x="933768" y="1561432"/>
                </a:lnTo>
                <a:lnTo>
                  <a:pt x="972185" y="1548729"/>
                </a:lnTo>
                <a:lnTo>
                  <a:pt x="1011555" y="1535073"/>
                </a:lnTo>
                <a:lnTo>
                  <a:pt x="1048349" y="1520873"/>
                </a:lnTo>
                <a:lnTo>
                  <a:pt x="1038369" y="1492568"/>
                </a:lnTo>
                <a:lnTo>
                  <a:pt x="1024413" y="1450656"/>
                </a:lnTo>
                <a:lnTo>
                  <a:pt x="987571" y="1431541"/>
                </a:lnTo>
                <a:lnTo>
                  <a:pt x="945971" y="1409310"/>
                </a:lnTo>
                <a:lnTo>
                  <a:pt x="904689" y="1386127"/>
                </a:lnTo>
                <a:lnTo>
                  <a:pt x="862455" y="1361991"/>
                </a:lnTo>
                <a:lnTo>
                  <a:pt x="825882" y="1340155"/>
                </a:lnTo>
                <a:close/>
                <a:moveTo>
                  <a:pt x="426033" y="1320824"/>
                </a:moveTo>
                <a:lnTo>
                  <a:pt x="426083" y="1321435"/>
                </a:lnTo>
                <a:lnTo>
                  <a:pt x="428304" y="1341438"/>
                </a:lnTo>
                <a:lnTo>
                  <a:pt x="430842" y="1361123"/>
                </a:lnTo>
                <a:lnTo>
                  <a:pt x="434333" y="1380490"/>
                </a:lnTo>
                <a:lnTo>
                  <a:pt x="437823" y="1399540"/>
                </a:lnTo>
                <a:lnTo>
                  <a:pt x="442265" y="1418908"/>
                </a:lnTo>
                <a:lnTo>
                  <a:pt x="446708" y="1437640"/>
                </a:lnTo>
                <a:lnTo>
                  <a:pt x="451785" y="1456055"/>
                </a:lnTo>
                <a:lnTo>
                  <a:pt x="457179" y="1474788"/>
                </a:lnTo>
                <a:lnTo>
                  <a:pt x="463208" y="1492885"/>
                </a:lnTo>
                <a:lnTo>
                  <a:pt x="469236" y="1510983"/>
                </a:lnTo>
                <a:lnTo>
                  <a:pt x="476217" y="1529080"/>
                </a:lnTo>
                <a:lnTo>
                  <a:pt x="483515" y="1546860"/>
                </a:lnTo>
                <a:lnTo>
                  <a:pt x="491131" y="1564005"/>
                </a:lnTo>
                <a:lnTo>
                  <a:pt x="499381" y="1581468"/>
                </a:lnTo>
                <a:lnTo>
                  <a:pt x="507631" y="1598613"/>
                </a:lnTo>
                <a:lnTo>
                  <a:pt x="516515" y="1615123"/>
                </a:lnTo>
                <a:lnTo>
                  <a:pt x="521451" y="1623979"/>
                </a:lnTo>
                <a:lnTo>
                  <a:pt x="528955" y="1624948"/>
                </a:lnTo>
                <a:lnTo>
                  <a:pt x="539433" y="1626218"/>
                </a:lnTo>
                <a:lnTo>
                  <a:pt x="550545" y="1627171"/>
                </a:lnTo>
                <a:lnTo>
                  <a:pt x="561658" y="1628124"/>
                </a:lnTo>
                <a:lnTo>
                  <a:pt x="573405" y="1628441"/>
                </a:lnTo>
                <a:lnTo>
                  <a:pt x="585470" y="1628441"/>
                </a:lnTo>
                <a:lnTo>
                  <a:pt x="597853" y="1628124"/>
                </a:lnTo>
                <a:lnTo>
                  <a:pt x="610553" y="1627489"/>
                </a:lnTo>
                <a:lnTo>
                  <a:pt x="623570" y="1626854"/>
                </a:lnTo>
                <a:lnTo>
                  <a:pt x="637223" y="1626218"/>
                </a:lnTo>
                <a:lnTo>
                  <a:pt x="650875" y="1624948"/>
                </a:lnTo>
                <a:lnTo>
                  <a:pt x="665163" y="1623360"/>
                </a:lnTo>
                <a:lnTo>
                  <a:pt x="694373" y="1619549"/>
                </a:lnTo>
                <a:lnTo>
                  <a:pt x="702748" y="1618167"/>
                </a:lnTo>
                <a:lnTo>
                  <a:pt x="699337" y="1615270"/>
                </a:lnTo>
                <a:lnTo>
                  <a:pt x="666011" y="1586687"/>
                </a:lnTo>
                <a:lnTo>
                  <a:pt x="634589" y="1557787"/>
                </a:lnTo>
                <a:lnTo>
                  <a:pt x="604436" y="1529204"/>
                </a:lnTo>
                <a:lnTo>
                  <a:pt x="589836" y="1514595"/>
                </a:lnTo>
                <a:lnTo>
                  <a:pt x="575236" y="1500304"/>
                </a:lnTo>
                <a:lnTo>
                  <a:pt x="561271" y="1486330"/>
                </a:lnTo>
                <a:lnTo>
                  <a:pt x="547940" y="1472038"/>
                </a:lnTo>
                <a:lnTo>
                  <a:pt x="534292" y="1457747"/>
                </a:lnTo>
                <a:lnTo>
                  <a:pt x="521597" y="1443456"/>
                </a:lnTo>
                <a:lnTo>
                  <a:pt x="508901" y="1429164"/>
                </a:lnTo>
                <a:lnTo>
                  <a:pt x="497157" y="1415508"/>
                </a:lnTo>
                <a:lnTo>
                  <a:pt x="485731" y="1401217"/>
                </a:lnTo>
                <a:lnTo>
                  <a:pt x="473988" y="1387561"/>
                </a:lnTo>
                <a:lnTo>
                  <a:pt x="463196" y="1373587"/>
                </a:lnTo>
                <a:lnTo>
                  <a:pt x="453357" y="1359613"/>
                </a:lnTo>
                <a:lnTo>
                  <a:pt x="443201" y="1345957"/>
                </a:lnTo>
                <a:lnTo>
                  <a:pt x="433679" y="1332300"/>
                </a:lnTo>
                <a:lnTo>
                  <a:pt x="426033" y="1320824"/>
                </a:lnTo>
                <a:close/>
                <a:moveTo>
                  <a:pt x="563522" y="1163592"/>
                </a:moveTo>
                <a:lnTo>
                  <a:pt x="542290" y="1178196"/>
                </a:lnTo>
                <a:lnTo>
                  <a:pt x="502920" y="1206786"/>
                </a:lnTo>
                <a:lnTo>
                  <a:pt x="465455" y="1234740"/>
                </a:lnTo>
                <a:lnTo>
                  <a:pt x="455660" y="1242410"/>
                </a:lnTo>
                <a:lnTo>
                  <a:pt x="456848" y="1244647"/>
                </a:lnTo>
                <a:lnTo>
                  <a:pt x="462562" y="1255445"/>
                </a:lnTo>
                <a:lnTo>
                  <a:pt x="468909" y="1265925"/>
                </a:lnTo>
                <a:lnTo>
                  <a:pt x="475575" y="1277040"/>
                </a:lnTo>
                <a:lnTo>
                  <a:pt x="482557" y="1287838"/>
                </a:lnTo>
                <a:lnTo>
                  <a:pt x="490175" y="1299271"/>
                </a:lnTo>
                <a:lnTo>
                  <a:pt x="498110" y="1310387"/>
                </a:lnTo>
                <a:lnTo>
                  <a:pt x="506362" y="1322138"/>
                </a:lnTo>
                <a:lnTo>
                  <a:pt x="524453" y="1345957"/>
                </a:lnTo>
                <a:lnTo>
                  <a:pt x="543497" y="1370093"/>
                </a:lnTo>
                <a:lnTo>
                  <a:pt x="564762" y="1394865"/>
                </a:lnTo>
                <a:lnTo>
                  <a:pt x="587297" y="1419954"/>
                </a:lnTo>
                <a:lnTo>
                  <a:pt x="611736" y="1445361"/>
                </a:lnTo>
                <a:lnTo>
                  <a:pt x="637445" y="1471721"/>
                </a:lnTo>
                <a:lnTo>
                  <a:pt x="664106" y="1498081"/>
                </a:lnTo>
                <a:lnTo>
                  <a:pt x="692989" y="1525075"/>
                </a:lnTo>
                <a:lnTo>
                  <a:pt x="721963" y="1551321"/>
                </a:lnTo>
                <a:lnTo>
                  <a:pt x="722613" y="1546860"/>
                </a:lnTo>
                <a:lnTo>
                  <a:pt x="730229" y="1498282"/>
                </a:lnTo>
                <a:lnTo>
                  <a:pt x="739115" y="1450340"/>
                </a:lnTo>
                <a:lnTo>
                  <a:pt x="748317" y="1401762"/>
                </a:lnTo>
                <a:lnTo>
                  <a:pt x="758472" y="1354137"/>
                </a:lnTo>
                <a:lnTo>
                  <a:pt x="768627" y="1308100"/>
                </a:lnTo>
                <a:lnTo>
                  <a:pt x="769341" y="1305052"/>
                </a:lnTo>
                <a:lnTo>
                  <a:pt x="737021" y="1284818"/>
                </a:lnTo>
                <a:lnTo>
                  <a:pt x="696374" y="1257824"/>
                </a:lnTo>
                <a:lnTo>
                  <a:pt x="656362" y="1230512"/>
                </a:lnTo>
                <a:lnTo>
                  <a:pt x="616985" y="1202882"/>
                </a:lnTo>
                <a:lnTo>
                  <a:pt x="578561" y="1174935"/>
                </a:lnTo>
                <a:lnTo>
                  <a:pt x="563522" y="1163592"/>
                </a:lnTo>
                <a:close/>
                <a:moveTo>
                  <a:pt x="441840" y="1066401"/>
                </a:moveTo>
                <a:lnTo>
                  <a:pt x="437823" y="1083628"/>
                </a:lnTo>
                <a:lnTo>
                  <a:pt x="434333" y="1102995"/>
                </a:lnTo>
                <a:lnTo>
                  <a:pt x="430842" y="1122045"/>
                </a:lnTo>
                <a:lnTo>
                  <a:pt x="428304" y="1141730"/>
                </a:lnTo>
                <a:lnTo>
                  <a:pt x="426083" y="1161415"/>
                </a:lnTo>
                <a:lnTo>
                  <a:pt x="425439" y="1169539"/>
                </a:lnTo>
                <a:lnTo>
                  <a:pt x="427648" y="1177001"/>
                </a:lnTo>
                <a:lnTo>
                  <a:pt x="429516" y="1183022"/>
                </a:lnTo>
                <a:lnTo>
                  <a:pt x="451485" y="1166443"/>
                </a:lnTo>
                <a:lnTo>
                  <a:pt x="489903" y="1138171"/>
                </a:lnTo>
                <a:lnTo>
                  <a:pt x="511337" y="1123125"/>
                </a:lnTo>
                <a:lnTo>
                  <a:pt x="504571" y="1117771"/>
                </a:lnTo>
                <a:lnTo>
                  <a:pt x="469005" y="1089506"/>
                </a:lnTo>
                <a:lnTo>
                  <a:pt x="441840" y="1066401"/>
                </a:lnTo>
                <a:close/>
                <a:moveTo>
                  <a:pt x="1964738" y="1045668"/>
                </a:moveTo>
                <a:lnTo>
                  <a:pt x="1964373" y="1045997"/>
                </a:lnTo>
                <a:lnTo>
                  <a:pt x="1947863" y="1060606"/>
                </a:lnTo>
                <a:lnTo>
                  <a:pt x="1913890" y="1089506"/>
                </a:lnTo>
                <a:lnTo>
                  <a:pt x="1878330" y="1117771"/>
                </a:lnTo>
                <a:lnTo>
                  <a:pt x="1841818" y="1146671"/>
                </a:lnTo>
                <a:lnTo>
                  <a:pt x="1804353" y="1174935"/>
                </a:lnTo>
                <a:lnTo>
                  <a:pt x="1765935" y="1202882"/>
                </a:lnTo>
                <a:lnTo>
                  <a:pt x="1726565" y="1230512"/>
                </a:lnTo>
                <a:lnTo>
                  <a:pt x="1686243" y="1257824"/>
                </a:lnTo>
                <a:lnTo>
                  <a:pt x="1645603" y="1284818"/>
                </a:lnTo>
                <a:lnTo>
                  <a:pt x="1604328" y="1310860"/>
                </a:lnTo>
                <a:lnTo>
                  <a:pt x="1562418" y="1336584"/>
                </a:lnTo>
                <a:lnTo>
                  <a:pt x="1520508" y="1361991"/>
                </a:lnTo>
                <a:lnTo>
                  <a:pt x="1477963" y="1386127"/>
                </a:lnTo>
                <a:lnTo>
                  <a:pt x="1437005" y="1409310"/>
                </a:lnTo>
                <a:lnTo>
                  <a:pt x="1395095" y="1431541"/>
                </a:lnTo>
                <a:lnTo>
                  <a:pt x="1353185" y="1453454"/>
                </a:lnTo>
                <a:lnTo>
                  <a:pt x="1310958" y="1474732"/>
                </a:lnTo>
                <a:lnTo>
                  <a:pt x="1268838" y="1494705"/>
                </a:lnTo>
                <a:lnTo>
                  <a:pt x="1289882" y="1503314"/>
                </a:lnTo>
                <a:lnTo>
                  <a:pt x="1330846" y="1519511"/>
                </a:lnTo>
                <a:lnTo>
                  <a:pt x="1371176" y="1535073"/>
                </a:lnTo>
                <a:lnTo>
                  <a:pt x="1410870" y="1548729"/>
                </a:lnTo>
                <a:lnTo>
                  <a:pt x="1449294" y="1561432"/>
                </a:lnTo>
                <a:lnTo>
                  <a:pt x="1479284" y="1570917"/>
                </a:lnTo>
                <a:lnTo>
                  <a:pt x="1480502" y="1568844"/>
                </a:lnTo>
                <a:lnTo>
                  <a:pt x="1483677" y="1563758"/>
                </a:lnTo>
                <a:lnTo>
                  <a:pt x="1487487" y="1558671"/>
                </a:lnTo>
                <a:lnTo>
                  <a:pt x="1490980" y="1554221"/>
                </a:lnTo>
                <a:lnTo>
                  <a:pt x="1495107" y="1549452"/>
                </a:lnTo>
                <a:lnTo>
                  <a:pt x="1499235" y="1545002"/>
                </a:lnTo>
                <a:lnTo>
                  <a:pt x="1503680" y="1540551"/>
                </a:lnTo>
                <a:lnTo>
                  <a:pt x="1508125" y="1536736"/>
                </a:lnTo>
                <a:lnTo>
                  <a:pt x="1512887" y="1532921"/>
                </a:lnTo>
                <a:lnTo>
                  <a:pt x="1517967" y="1529424"/>
                </a:lnTo>
                <a:lnTo>
                  <a:pt x="1522730" y="1526563"/>
                </a:lnTo>
                <a:lnTo>
                  <a:pt x="1528127" y="1523384"/>
                </a:lnTo>
                <a:lnTo>
                  <a:pt x="1533525" y="1520841"/>
                </a:lnTo>
                <a:lnTo>
                  <a:pt x="1539240" y="1517980"/>
                </a:lnTo>
                <a:lnTo>
                  <a:pt x="1544955" y="1515755"/>
                </a:lnTo>
                <a:lnTo>
                  <a:pt x="1550987" y="1513847"/>
                </a:lnTo>
                <a:lnTo>
                  <a:pt x="1557020" y="1512258"/>
                </a:lnTo>
                <a:lnTo>
                  <a:pt x="1562735" y="1510668"/>
                </a:lnTo>
                <a:lnTo>
                  <a:pt x="1569402" y="1509397"/>
                </a:lnTo>
                <a:lnTo>
                  <a:pt x="1575435" y="1508761"/>
                </a:lnTo>
                <a:lnTo>
                  <a:pt x="1582102" y="1508443"/>
                </a:lnTo>
                <a:lnTo>
                  <a:pt x="1588452" y="1508125"/>
                </a:lnTo>
                <a:lnTo>
                  <a:pt x="1594802" y="1508443"/>
                </a:lnTo>
                <a:lnTo>
                  <a:pt x="1601152" y="1508761"/>
                </a:lnTo>
                <a:lnTo>
                  <a:pt x="1607502" y="1509397"/>
                </a:lnTo>
                <a:lnTo>
                  <a:pt x="1613852" y="1510668"/>
                </a:lnTo>
                <a:lnTo>
                  <a:pt x="1620202" y="1512258"/>
                </a:lnTo>
                <a:lnTo>
                  <a:pt x="1625917" y="1513847"/>
                </a:lnTo>
                <a:lnTo>
                  <a:pt x="1631632" y="1515755"/>
                </a:lnTo>
                <a:lnTo>
                  <a:pt x="1637347" y="1517980"/>
                </a:lnTo>
                <a:lnTo>
                  <a:pt x="1643062" y="1520841"/>
                </a:lnTo>
                <a:lnTo>
                  <a:pt x="1648460" y="1523384"/>
                </a:lnTo>
                <a:lnTo>
                  <a:pt x="1653857" y="1526563"/>
                </a:lnTo>
                <a:lnTo>
                  <a:pt x="1658937" y="1529424"/>
                </a:lnTo>
                <a:lnTo>
                  <a:pt x="1664017" y="1532921"/>
                </a:lnTo>
                <a:lnTo>
                  <a:pt x="1668462" y="1536736"/>
                </a:lnTo>
                <a:lnTo>
                  <a:pt x="1673225" y="1540551"/>
                </a:lnTo>
                <a:lnTo>
                  <a:pt x="1677670" y="1545002"/>
                </a:lnTo>
                <a:lnTo>
                  <a:pt x="1681480" y="1549452"/>
                </a:lnTo>
                <a:lnTo>
                  <a:pt x="1685607" y="1554221"/>
                </a:lnTo>
                <a:lnTo>
                  <a:pt x="1689100" y="1558671"/>
                </a:lnTo>
                <a:lnTo>
                  <a:pt x="1692910" y="1563758"/>
                </a:lnTo>
                <a:lnTo>
                  <a:pt x="1696085" y="1568844"/>
                </a:lnTo>
                <a:lnTo>
                  <a:pt x="1699260" y="1574248"/>
                </a:lnTo>
                <a:lnTo>
                  <a:pt x="1701800" y="1579653"/>
                </a:lnTo>
                <a:lnTo>
                  <a:pt x="1704657" y="1585375"/>
                </a:lnTo>
                <a:lnTo>
                  <a:pt x="1706880" y="1591097"/>
                </a:lnTo>
                <a:lnTo>
                  <a:pt x="1708785" y="1596819"/>
                </a:lnTo>
                <a:lnTo>
                  <a:pt x="1710372" y="1602542"/>
                </a:lnTo>
                <a:lnTo>
                  <a:pt x="1711960" y="1608900"/>
                </a:lnTo>
                <a:lnTo>
                  <a:pt x="1712913" y="1614940"/>
                </a:lnTo>
                <a:lnTo>
                  <a:pt x="1713865" y="1621616"/>
                </a:lnTo>
                <a:lnTo>
                  <a:pt x="1713930" y="1622842"/>
                </a:lnTo>
                <a:lnTo>
                  <a:pt x="1717944" y="1623360"/>
                </a:lnTo>
                <a:lnTo>
                  <a:pt x="1731917" y="1624948"/>
                </a:lnTo>
                <a:lnTo>
                  <a:pt x="1745572" y="1626218"/>
                </a:lnTo>
                <a:lnTo>
                  <a:pt x="1759544" y="1626854"/>
                </a:lnTo>
                <a:lnTo>
                  <a:pt x="1772564" y="1627489"/>
                </a:lnTo>
                <a:lnTo>
                  <a:pt x="1785266" y="1628124"/>
                </a:lnTo>
                <a:lnTo>
                  <a:pt x="1797650" y="1628441"/>
                </a:lnTo>
                <a:lnTo>
                  <a:pt x="1809400" y="1628441"/>
                </a:lnTo>
                <a:lnTo>
                  <a:pt x="1821467" y="1628124"/>
                </a:lnTo>
                <a:lnTo>
                  <a:pt x="1832581" y="1627171"/>
                </a:lnTo>
                <a:lnTo>
                  <a:pt x="1843378" y="1626218"/>
                </a:lnTo>
                <a:lnTo>
                  <a:pt x="1853540" y="1624948"/>
                </a:lnTo>
                <a:lnTo>
                  <a:pt x="1864019" y="1623678"/>
                </a:lnTo>
                <a:lnTo>
                  <a:pt x="1873546" y="1621772"/>
                </a:lnTo>
                <a:lnTo>
                  <a:pt x="1882755" y="1619867"/>
                </a:lnTo>
                <a:lnTo>
                  <a:pt x="1891646" y="1617644"/>
                </a:lnTo>
                <a:lnTo>
                  <a:pt x="1893435" y="1617180"/>
                </a:lnTo>
                <a:lnTo>
                  <a:pt x="1894581" y="1615123"/>
                </a:lnTo>
                <a:lnTo>
                  <a:pt x="1903465" y="1598613"/>
                </a:lnTo>
                <a:lnTo>
                  <a:pt x="1912032" y="1581468"/>
                </a:lnTo>
                <a:lnTo>
                  <a:pt x="1919965" y="1564005"/>
                </a:lnTo>
                <a:lnTo>
                  <a:pt x="1927580" y="1546860"/>
                </a:lnTo>
                <a:lnTo>
                  <a:pt x="1934879" y="1529080"/>
                </a:lnTo>
                <a:lnTo>
                  <a:pt x="1941859" y="1510983"/>
                </a:lnTo>
                <a:lnTo>
                  <a:pt x="1948205" y="1492885"/>
                </a:lnTo>
                <a:lnTo>
                  <a:pt x="1954234" y="1474788"/>
                </a:lnTo>
                <a:lnTo>
                  <a:pt x="1959628" y="1456055"/>
                </a:lnTo>
                <a:lnTo>
                  <a:pt x="1964705" y="1437640"/>
                </a:lnTo>
                <a:lnTo>
                  <a:pt x="1969148" y="1418908"/>
                </a:lnTo>
                <a:lnTo>
                  <a:pt x="1973590" y="1399540"/>
                </a:lnTo>
                <a:lnTo>
                  <a:pt x="1977398" y="1380490"/>
                </a:lnTo>
                <a:lnTo>
                  <a:pt x="1980253" y="1361123"/>
                </a:lnTo>
                <a:lnTo>
                  <a:pt x="1983109" y="1341438"/>
                </a:lnTo>
                <a:lnTo>
                  <a:pt x="1985330" y="1321435"/>
                </a:lnTo>
                <a:lnTo>
                  <a:pt x="1986917" y="1302068"/>
                </a:lnTo>
                <a:lnTo>
                  <a:pt x="1988503" y="1282065"/>
                </a:lnTo>
                <a:lnTo>
                  <a:pt x="1989138" y="1261428"/>
                </a:lnTo>
                <a:lnTo>
                  <a:pt x="1989138" y="1241743"/>
                </a:lnTo>
                <a:lnTo>
                  <a:pt x="1989138" y="1221105"/>
                </a:lnTo>
                <a:lnTo>
                  <a:pt x="1988503" y="1201103"/>
                </a:lnTo>
                <a:lnTo>
                  <a:pt x="1986917" y="1181418"/>
                </a:lnTo>
                <a:lnTo>
                  <a:pt x="1985330" y="1161415"/>
                </a:lnTo>
                <a:lnTo>
                  <a:pt x="1983109" y="1141730"/>
                </a:lnTo>
                <a:lnTo>
                  <a:pt x="1980253" y="1122045"/>
                </a:lnTo>
                <a:lnTo>
                  <a:pt x="1977398" y="1102995"/>
                </a:lnTo>
                <a:lnTo>
                  <a:pt x="1973590" y="1083628"/>
                </a:lnTo>
                <a:lnTo>
                  <a:pt x="1969148" y="1064578"/>
                </a:lnTo>
                <a:lnTo>
                  <a:pt x="1964738" y="1045668"/>
                </a:lnTo>
                <a:close/>
                <a:moveTo>
                  <a:pt x="916037" y="1019660"/>
                </a:moveTo>
                <a:lnTo>
                  <a:pt x="912064" y="1031240"/>
                </a:lnTo>
                <a:lnTo>
                  <a:pt x="897467" y="1075690"/>
                </a:lnTo>
                <a:lnTo>
                  <a:pt x="883186" y="1121410"/>
                </a:lnTo>
                <a:lnTo>
                  <a:pt x="869541" y="1167765"/>
                </a:lnTo>
                <a:lnTo>
                  <a:pt x="856213" y="1215707"/>
                </a:lnTo>
                <a:lnTo>
                  <a:pt x="843519" y="1265555"/>
                </a:lnTo>
                <a:lnTo>
                  <a:pt x="841045" y="1275844"/>
                </a:lnTo>
                <a:lnTo>
                  <a:pt x="841178" y="1275926"/>
                </a:lnTo>
                <a:lnTo>
                  <a:pt x="887541" y="1303556"/>
                </a:lnTo>
                <a:lnTo>
                  <a:pt x="935809" y="1331185"/>
                </a:lnTo>
                <a:lnTo>
                  <a:pt x="981855" y="1356909"/>
                </a:lnTo>
                <a:lnTo>
                  <a:pt x="997943" y="1365625"/>
                </a:lnTo>
                <a:lnTo>
                  <a:pt x="996185" y="1359853"/>
                </a:lnTo>
                <a:lnTo>
                  <a:pt x="983180" y="1314450"/>
                </a:lnTo>
                <a:lnTo>
                  <a:pt x="970810" y="1268730"/>
                </a:lnTo>
                <a:lnTo>
                  <a:pt x="959075" y="1223010"/>
                </a:lnTo>
                <a:lnTo>
                  <a:pt x="948291" y="1176655"/>
                </a:lnTo>
                <a:lnTo>
                  <a:pt x="937824" y="1130618"/>
                </a:lnTo>
                <a:lnTo>
                  <a:pt x="927991" y="1082675"/>
                </a:lnTo>
                <a:lnTo>
                  <a:pt x="918793" y="1034733"/>
                </a:lnTo>
                <a:lnTo>
                  <a:pt x="916037" y="1019660"/>
                </a:lnTo>
                <a:close/>
                <a:moveTo>
                  <a:pt x="863289" y="979742"/>
                </a:moveTo>
                <a:lnTo>
                  <a:pt x="855028" y="984105"/>
                </a:lnTo>
                <a:lnTo>
                  <a:pt x="808990" y="1009835"/>
                </a:lnTo>
                <a:lnTo>
                  <a:pt x="761048" y="1037472"/>
                </a:lnTo>
                <a:lnTo>
                  <a:pt x="714375" y="1065426"/>
                </a:lnTo>
                <a:lnTo>
                  <a:pt x="668973" y="1093698"/>
                </a:lnTo>
                <a:lnTo>
                  <a:pt x="625158" y="1121652"/>
                </a:lnTo>
                <a:lnTo>
                  <a:pt x="618343" y="1126266"/>
                </a:lnTo>
                <a:lnTo>
                  <a:pt x="629688" y="1134920"/>
                </a:lnTo>
                <a:lnTo>
                  <a:pt x="669382" y="1162867"/>
                </a:lnTo>
                <a:lnTo>
                  <a:pt x="710029" y="1191450"/>
                </a:lnTo>
                <a:lnTo>
                  <a:pt x="752263" y="1219397"/>
                </a:lnTo>
                <a:lnTo>
                  <a:pt x="784932" y="1240860"/>
                </a:lnTo>
                <a:lnTo>
                  <a:pt x="791475" y="1215707"/>
                </a:lnTo>
                <a:lnTo>
                  <a:pt x="803852" y="1169987"/>
                </a:lnTo>
                <a:lnTo>
                  <a:pt x="816863" y="1124902"/>
                </a:lnTo>
                <a:lnTo>
                  <a:pt x="830191" y="1080135"/>
                </a:lnTo>
                <a:lnTo>
                  <a:pt x="844471" y="1035685"/>
                </a:lnTo>
                <a:lnTo>
                  <a:pt x="859069" y="991870"/>
                </a:lnTo>
                <a:lnTo>
                  <a:pt x="863289" y="979742"/>
                </a:lnTo>
                <a:close/>
                <a:moveTo>
                  <a:pt x="1657985" y="712821"/>
                </a:moveTo>
                <a:lnTo>
                  <a:pt x="1645285" y="713456"/>
                </a:lnTo>
                <a:lnTo>
                  <a:pt x="1632268" y="714092"/>
                </a:lnTo>
                <a:lnTo>
                  <a:pt x="1618615" y="715362"/>
                </a:lnTo>
                <a:lnTo>
                  <a:pt x="1604963" y="716315"/>
                </a:lnTo>
                <a:lnTo>
                  <a:pt x="1590675" y="717903"/>
                </a:lnTo>
                <a:lnTo>
                  <a:pt x="1561465" y="721715"/>
                </a:lnTo>
                <a:lnTo>
                  <a:pt x="1530668" y="726798"/>
                </a:lnTo>
                <a:lnTo>
                  <a:pt x="1498918" y="732516"/>
                </a:lnTo>
                <a:lnTo>
                  <a:pt x="1465898" y="739822"/>
                </a:lnTo>
                <a:lnTo>
                  <a:pt x="1431608" y="748081"/>
                </a:lnTo>
                <a:lnTo>
                  <a:pt x="1396048" y="757611"/>
                </a:lnTo>
                <a:lnTo>
                  <a:pt x="1359535" y="768094"/>
                </a:lnTo>
                <a:lnTo>
                  <a:pt x="1322070" y="779848"/>
                </a:lnTo>
                <a:lnTo>
                  <a:pt x="1283653" y="792554"/>
                </a:lnTo>
                <a:lnTo>
                  <a:pt x="1244283" y="806531"/>
                </a:lnTo>
                <a:lnTo>
                  <a:pt x="1203960" y="821461"/>
                </a:lnTo>
                <a:lnTo>
                  <a:pt x="1163003" y="837662"/>
                </a:lnTo>
                <a:lnTo>
                  <a:pt x="1121093" y="855134"/>
                </a:lnTo>
                <a:lnTo>
                  <a:pt x="1077913" y="873558"/>
                </a:lnTo>
                <a:lnTo>
                  <a:pt x="1035050" y="893253"/>
                </a:lnTo>
                <a:lnTo>
                  <a:pt x="990600" y="914537"/>
                </a:lnTo>
                <a:lnTo>
                  <a:pt x="964318" y="927496"/>
                </a:lnTo>
                <a:lnTo>
                  <a:pt x="968907" y="957263"/>
                </a:lnTo>
                <a:lnTo>
                  <a:pt x="978106" y="1009650"/>
                </a:lnTo>
                <a:lnTo>
                  <a:pt x="988255" y="1062990"/>
                </a:lnTo>
                <a:lnTo>
                  <a:pt x="999357" y="1117283"/>
                </a:lnTo>
                <a:lnTo>
                  <a:pt x="1010775" y="1168718"/>
                </a:lnTo>
                <a:lnTo>
                  <a:pt x="1023145" y="1219518"/>
                </a:lnTo>
                <a:lnTo>
                  <a:pt x="1035832" y="1268730"/>
                </a:lnTo>
                <a:lnTo>
                  <a:pt x="1049153" y="1316673"/>
                </a:lnTo>
                <a:lnTo>
                  <a:pt x="1062792" y="1363663"/>
                </a:lnTo>
                <a:lnTo>
                  <a:pt x="1075796" y="1405968"/>
                </a:lnTo>
                <a:lnTo>
                  <a:pt x="1117450" y="1427095"/>
                </a:lnTo>
                <a:lnTo>
                  <a:pt x="1161590" y="1447738"/>
                </a:lnTo>
                <a:lnTo>
                  <a:pt x="1191459" y="1461474"/>
                </a:lnTo>
                <a:lnTo>
                  <a:pt x="1221105" y="1447738"/>
                </a:lnTo>
                <a:lnTo>
                  <a:pt x="1264920" y="1427095"/>
                </a:lnTo>
                <a:lnTo>
                  <a:pt x="1309688" y="1404547"/>
                </a:lnTo>
                <a:lnTo>
                  <a:pt x="1355090" y="1381681"/>
                </a:lnTo>
                <a:lnTo>
                  <a:pt x="1400810" y="1356909"/>
                </a:lnTo>
                <a:lnTo>
                  <a:pt x="1446848" y="1331185"/>
                </a:lnTo>
                <a:lnTo>
                  <a:pt x="1494790" y="1303556"/>
                </a:lnTo>
                <a:lnTo>
                  <a:pt x="1541780" y="1275926"/>
                </a:lnTo>
                <a:lnTo>
                  <a:pt x="1586865" y="1247979"/>
                </a:lnTo>
                <a:lnTo>
                  <a:pt x="1630680" y="1219397"/>
                </a:lnTo>
                <a:lnTo>
                  <a:pt x="1672908" y="1191450"/>
                </a:lnTo>
                <a:lnTo>
                  <a:pt x="1713548" y="1162867"/>
                </a:lnTo>
                <a:lnTo>
                  <a:pt x="1752918" y="1134920"/>
                </a:lnTo>
                <a:lnTo>
                  <a:pt x="1790383" y="1106338"/>
                </a:lnTo>
                <a:lnTo>
                  <a:pt x="1826895" y="1078391"/>
                </a:lnTo>
                <a:lnTo>
                  <a:pt x="1861503" y="1050126"/>
                </a:lnTo>
                <a:lnTo>
                  <a:pt x="1894523" y="1022496"/>
                </a:lnTo>
                <a:lnTo>
                  <a:pt x="1925638" y="994867"/>
                </a:lnTo>
                <a:lnTo>
                  <a:pt x="1944123" y="978323"/>
                </a:lnTo>
                <a:lnTo>
                  <a:pt x="1941859" y="971868"/>
                </a:lnTo>
                <a:lnTo>
                  <a:pt x="1934879" y="954088"/>
                </a:lnTo>
                <a:lnTo>
                  <a:pt x="1927580" y="936308"/>
                </a:lnTo>
                <a:lnTo>
                  <a:pt x="1919965" y="918845"/>
                </a:lnTo>
                <a:lnTo>
                  <a:pt x="1912032" y="901383"/>
                </a:lnTo>
                <a:lnTo>
                  <a:pt x="1903465" y="884555"/>
                </a:lnTo>
                <a:lnTo>
                  <a:pt x="1894581" y="867728"/>
                </a:lnTo>
                <a:lnTo>
                  <a:pt x="1885379" y="851218"/>
                </a:lnTo>
                <a:lnTo>
                  <a:pt x="1875859" y="835025"/>
                </a:lnTo>
                <a:lnTo>
                  <a:pt x="1866023" y="818833"/>
                </a:lnTo>
                <a:lnTo>
                  <a:pt x="1855552" y="802958"/>
                </a:lnTo>
                <a:lnTo>
                  <a:pt x="1844763" y="787718"/>
                </a:lnTo>
                <a:lnTo>
                  <a:pt x="1833657" y="772478"/>
                </a:lnTo>
                <a:lnTo>
                  <a:pt x="1822234" y="757238"/>
                </a:lnTo>
                <a:lnTo>
                  <a:pt x="1812344" y="745258"/>
                </a:lnTo>
                <a:lnTo>
                  <a:pt x="1808481" y="742681"/>
                </a:lnTo>
                <a:lnTo>
                  <a:pt x="1802448" y="738869"/>
                </a:lnTo>
                <a:lnTo>
                  <a:pt x="1795463" y="734740"/>
                </a:lnTo>
                <a:lnTo>
                  <a:pt x="1788478" y="731881"/>
                </a:lnTo>
                <a:lnTo>
                  <a:pt x="1780858" y="728704"/>
                </a:lnTo>
                <a:lnTo>
                  <a:pt x="1772921" y="726163"/>
                </a:lnTo>
                <a:lnTo>
                  <a:pt x="1764348" y="723304"/>
                </a:lnTo>
                <a:lnTo>
                  <a:pt x="1755458" y="721080"/>
                </a:lnTo>
                <a:lnTo>
                  <a:pt x="1746251" y="719174"/>
                </a:lnTo>
                <a:lnTo>
                  <a:pt x="1736725" y="717586"/>
                </a:lnTo>
                <a:lnTo>
                  <a:pt x="1726565" y="715997"/>
                </a:lnTo>
                <a:lnTo>
                  <a:pt x="1716405" y="714727"/>
                </a:lnTo>
                <a:lnTo>
                  <a:pt x="1705293" y="714092"/>
                </a:lnTo>
                <a:lnTo>
                  <a:pt x="1694181" y="713456"/>
                </a:lnTo>
                <a:lnTo>
                  <a:pt x="1682433" y="712821"/>
                </a:lnTo>
                <a:lnTo>
                  <a:pt x="1670685" y="712821"/>
                </a:lnTo>
                <a:lnTo>
                  <a:pt x="1657985" y="712821"/>
                </a:lnTo>
                <a:close/>
                <a:moveTo>
                  <a:pt x="868468" y="533737"/>
                </a:moveTo>
                <a:lnTo>
                  <a:pt x="865870" y="534988"/>
                </a:lnTo>
                <a:lnTo>
                  <a:pt x="848736" y="543243"/>
                </a:lnTo>
                <a:lnTo>
                  <a:pt x="831919" y="552133"/>
                </a:lnTo>
                <a:lnTo>
                  <a:pt x="815419" y="561340"/>
                </a:lnTo>
                <a:lnTo>
                  <a:pt x="799236" y="570865"/>
                </a:lnTo>
                <a:lnTo>
                  <a:pt x="783053" y="581025"/>
                </a:lnTo>
                <a:lnTo>
                  <a:pt x="767505" y="591503"/>
                </a:lnTo>
                <a:lnTo>
                  <a:pt x="751957" y="601980"/>
                </a:lnTo>
                <a:lnTo>
                  <a:pt x="736726" y="613410"/>
                </a:lnTo>
                <a:lnTo>
                  <a:pt x="721813" y="624840"/>
                </a:lnTo>
                <a:lnTo>
                  <a:pt x="707217" y="636270"/>
                </a:lnTo>
                <a:lnTo>
                  <a:pt x="692938" y="648653"/>
                </a:lnTo>
                <a:lnTo>
                  <a:pt x="678659" y="661035"/>
                </a:lnTo>
                <a:lnTo>
                  <a:pt x="665015" y="674053"/>
                </a:lnTo>
                <a:lnTo>
                  <a:pt x="651371" y="687070"/>
                </a:lnTo>
                <a:lnTo>
                  <a:pt x="638361" y="700405"/>
                </a:lnTo>
                <a:lnTo>
                  <a:pt x="625669" y="714375"/>
                </a:lnTo>
                <a:lnTo>
                  <a:pt x="612977" y="728028"/>
                </a:lnTo>
                <a:lnTo>
                  <a:pt x="601236" y="742633"/>
                </a:lnTo>
                <a:lnTo>
                  <a:pt x="589179" y="757238"/>
                </a:lnTo>
                <a:lnTo>
                  <a:pt x="577756" y="772478"/>
                </a:lnTo>
                <a:lnTo>
                  <a:pt x="566650" y="787718"/>
                </a:lnTo>
                <a:lnTo>
                  <a:pt x="555861" y="802958"/>
                </a:lnTo>
                <a:lnTo>
                  <a:pt x="545390" y="818833"/>
                </a:lnTo>
                <a:lnTo>
                  <a:pt x="535554" y="835025"/>
                </a:lnTo>
                <a:lnTo>
                  <a:pt x="525717" y="851218"/>
                </a:lnTo>
                <a:lnTo>
                  <a:pt x="516515" y="867728"/>
                </a:lnTo>
                <a:lnTo>
                  <a:pt x="507631" y="884555"/>
                </a:lnTo>
                <a:lnTo>
                  <a:pt x="499381" y="901383"/>
                </a:lnTo>
                <a:lnTo>
                  <a:pt x="491131" y="918845"/>
                </a:lnTo>
                <a:lnTo>
                  <a:pt x="483515" y="936308"/>
                </a:lnTo>
                <a:lnTo>
                  <a:pt x="476217" y="954088"/>
                </a:lnTo>
                <a:lnTo>
                  <a:pt x="469236" y="971868"/>
                </a:lnTo>
                <a:lnTo>
                  <a:pt x="463208" y="989965"/>
                </a:lnTo>
                <a:lnTo>
                  <a:pt x="460561" y="998051"/>
                </a:lnTo>
                <a:lnTo>
                  <a:pt x="488376" y="1022496"/>
                </a:lnTo>
                <a:lnTo>
                  <a:pt x="521402" y="1050126"/>
                </a:lnTo>
                <a:lnTo>
                  <a:pt x="556015" y="1078391"/>
                </a:lnTo>
                <a:lnTo>
                  <a:pt x="565691" y="1085860"/>
                </a:lnTo>
                <a:lnTo>
                  <a:pt x="569595" y="1083215"/>
                </a:lnTo>
                <a:lnTo>
                  <a:pt x="610235" y="1056214"/>
                </a:lnTo>
                <a:lnTo>
                  <a:pt x="651510" y="1030166"/>
                </a:lnTo>
                <a:lnTo>
                  <a:pt x="693420" y="1004435"/>
                </a:lnTo>
                <a:lnTo>
                  <a:pt x="735013" y="979340"/>
                </a:lnTo>
                <a:lnTo>
                  <a:pt x="777875" y="954880"/>
                </a:lnTo>
                <a:lnTo>
                  <a:pt x="818833" y="932008"/>
                </a:lnTo>
                <a:lnTo>
                  <a:pt x="860743" y="909454"/>
                </a:lnTo>
                <a:lnTo>
                  <a:pt x="895555" y="891247"/>
                </a:lnTo>
                <a:lnTo>
                  <a:pt x="895322" y="889635"/>
                </a:lnTo>
                <a:lnTo>
                  <a:pt x="888661" y="841693"/>
                </a:lnTo>
                <a:lnTo>
                  <a:pt x="883269" y="794068"/>
                </a:lnTo>
                <a:lnTo>
                  <a:pt x="878829" y="746443"/>
                </a:lnTo>
                <a:lnTo>
                  <a:pt x="875023" y="699453"/>
                </a:lnTo>
                <a:lnTo>
                  <a:pt x="871851" y="653415"/>
                </a:lnTo>
                <a:lnTo>
                  <a:pt x="869948" y="608013"/>
                </a:lnTo>
                <a:lnTo>
                  <a:pt x="868679" y="562928"/>
                </a:lnTo>
                <a:lnTo>
                  <a:pt x="868468" y="533737"/>
                </a:lnTo>
                <a:close/>
                <a:moveTo>
                  <a:pt x="2020253" y="515954"/>
                </a:moveTo>
                <a:lnTo>
                  <a:pt x="2004378" y="516272"/>
                </a:lnTo>
                <a:lnTo>
                  <a:pt x="1987868" y="516589"/>
                </a:lnTo>
                <a:lnTo>
                  <a:pt x="1970723" y="517860"/>
                </a:lnTo>
                <a:lnTo>
                  <a:pt x="1952943" y="519448"/>
                </a:lnTo>
                <a:lnTo>
                  <a:pt x="1934845" y="521353"/>
                </a:lnTo>
                <a:lnTo>
                  <a:pt x="1916113" y="523576"/>
                </a:lnTo>
                <a:lnTo>
                  <a:pt x="1896428" y="526434"/>
                </a:lnTo>
                <a:lnTo>
                  <a:pt x="1876425" y="529610"/>
                </a:lnTo>
                <a:lnTo>
                  <a:pt x="1856105" y="533739"/>
                </a:lnTo>
                <a:lnTo>
                  <a:pt x="1835468" y="537867"/>
                </a:lnTo>
                <a:lnTo>
                  <a:pt x="1818071" y="541450"/>
                </a:lnTo>
                <a:lnTo>
                  <a:pt x="1830544" y="552491"/>
                </a:lnTo>
                <a:lnTo>
                  <a:pt x="1847045" y="568051"/>
                </a:lnTo>
                <a:lnTo>
                  <a:pt x="1862912" y="583929"/>
                </a:lnTo>
                <a:lnTo>
                  <a:pt x="1878779" y="599489"/>
                </a:lnTo>
                <a:lnTo>
                  <a:pt x="1893694" y="616002"/>
                </a:lnTo>
                <a:lnTo>
                  <a:pt x="1908609" y="632515"/>
                </a:lnTo>
                <a:lnTo>
                  <a:pt x="1923207" y="649345"/>
                </a:lnTo>
                <a:lnTo>
                  <a:pt x="1937169" y="667128"/>
                </a:lnTo>
                <a:lnTo>
                  <a:pt x="1950498" y="684911"/>
                </a:lnTo>
                <a:lnTo>
                  <a:pt x="1963826" y="703012"/>
                </a:lnTo>
                <a:lnTo>
                  <a:pt x="1976519" y="721430"/>
                </a:lnTo>
                <a:lnTo>
                  <a:pt x="1988895" y="739848"/>
                </a:lnTo>
                <a:lnTo>
                  <a:pt x="2000637" y="758901"/>
                </a:lnTo>
                <a:lnTo>
                  <a:pt x="2012378" y="778272"/>
                </a:lnTo>
                <a:lnTo>
                  <a:pt x="2023168" y="797961"/>
                </a:lnTo>
                <a:lnTo>
                  <a:pt x="2033323" y="817967"/>
                </a:lnTo>
                <a:lnTo>
                  <a:pt x="2043477" y="838290"/>
                </a:lnTo>
                <a:lnTo>
                  <a:pt x="2052998" y="858614"/>
                </a:lnTo>
                <a:lnTo>
                  <a:pt x="2056015" y="865380"/>
                </a:lnTo>
                <a:lnTo>
                  <a:pt x="2058035" y="863071"/>
                </a:lnTo>
                <a:lnTo>
                  <a:pt x="2069148" y="850367"/>
                </a:lnTo>
                <a:lnTo>
                  <a:pt x="2079308" y="837982"/>
                </a:lnTo>
                <a:lnTo>
                  <a:pt x="2089468" y="825914"/>
                </a:lnTo>
                <a:lnTo>
                  <a:pt x="2098675" y="813845"/>
                </a:lnTo>
                <a:lnTo>
                  <a:pt x="2107883" y="801777"/>
                </a:lnTo>
                <a:lnTo>
                  <a:pt x="2116455" y="790027"/>
                </a:lnTo>
                <a:lnTo>
                  <a:pt x="2124711" y="778594"/>
                </a:lnTo>
                <a:lnTo>
                  <a:pt x="2132331" y="766843"/>
                </a:lnTo>
                <a:lnTo>
                  <a:pt x="2139633" y="755728"/>
                </a:lnTo>
                <a:lnTo>
                  <a:pt x="2146301" y="744930"/>
                </a:lnTo>
                <a:lnTo>
                  <a:pt x="2152968" y="733815"/>
                </a:lnTo>
                <a:lnTo>
                  <a:pt x="2158683" y="723652"/>
                </a:lnTo>
                <a:lnTo>
                  <a:pt x="2164081" y="713172"/>
                </a:lnTo>
                <a:lnTo>
                  <a:pt x="2168843" y="702692"/>
                </a:lnTo>
                <a:lnTo>
                  <a:pt x="2173605" y="692847"/>
                </a:lnTo>
                <a:lnTo>
                  <a:pt x="2177415" y="683002"/>
                </a:lnTo>
                <a:lnTo>
                  <a:pt x="2179793" y="676516"/>
                </a:lnTo>
                <a:lnTo>
                  <a:pt x="2174979" y="674995"/>
                </a:lnTo>
                <a:lnTo>
                  <a:pt x="2169575" y="672452"/>
                </a:lnTo>
                <a:lnTo>
                  <a:pt x="2163853" y="669909"/>
                </a:lnTo>
                <a:lnTo>
                  <a:pt x="2158448" y="667048"/>
                </a:lnTo>
                <a:lnTo>
                  <a:pt x="2153044" y="664187"/>
                </a:lnTo>
                <a:lnTo>
                  <a:pt x="2147958" y="661008"/>
                </a:lnTo>
                <a:lnTo>
                  <a:pt x="2142871" y="657511"/>
                </a:lnTo>
                <a:lnTo>
                  <a:pt x="2138421" y="653696"/>
                </a:lnTo>
                <a:lnTo>
                  <a:pt x="2133652" y="649881"/>
                </a:lnTo>
                <a:lnTo>
                  <a:pt x="2129201" y="645749"/>
                </a:lnTo>
                <a:lnTo>
                  <a:pt x="2124751" y="640980"/>
                </a:lnTo>
                <a:lnTo>
                  <a:pt x="2120936" y="636529"/>
                </a:lnTo>
                <a:lnTo>
                  <a:pt x="2117121" y="631761"/>
                </a:lnTo>
                <a:lnTo>
                  <a:pt x="2113624" y="626675"/>
                </a:lnTo>
                <a:lnTo>
                  <a:pt x="2110763" y="621906"/>
                </a:lnTo>
                <a:lnTo>
                  <a:pt x="2107584" y="616502"/>
                </a:lnTo>
                <a:lnTo>
                  <a:pt x="2105041" y="611097"/>
                </a:lnTo>
                <a:lnTo>
                  <a:pt x="2102180" y="605375"/>
                </a:lnTo>
                <a:lnTo>
                  <a:pt x="2099955" y="599971"/>
                </a:lnTo>
                <a:lnTo>
                  <a:pt x="2098047" y="593613"/>
                </a:lnTo>
                <a:lnTo>
                  <a:pt x="2096458" y="587891"/>
                </a:lnTo>
                <a:lnTo>
                  <a:pt x="2094868" y="581851"/>
                </a:lnTo>
                <a:lnTo>
                  <a:pt x="2093597" y="575493"/>
                </a:lnTo>
                <a:lnTo>
                  <a:pt x="2092961" y="569135"/>
                </a:lnTo>
                <a:lnTo>
                  <a:pt x="2092643" y="562777"/>
                </a:lnTo>
                <a:lnTo>
                  <a:pt x="2092325" y="556419"/>
                </a:lnTo>
                <a:lnTo>
                  <a:pt x="2092643" y="549743"/>
                </a:lnTo>
                <a:lnTo>
                  <a:pt x="2092961" y="543385"/>
                </a:lnTo>
                <a:lnTo>
                  <a:pt x="2093597" y="537027"/>
                </a:lnTo>
                <a:lnTo>
                  <a:pt x="2094868" y="530987"/>
                </a:lnTo>
                <a:lnTo>
                  <a:pt x="2096458" y="524946"/>
                </a:lnTo>
                <a:lnTo>
                  <a:pt x="2096810" y="523537"/>
                </a:lnTo>
                <a:lnTo>
                  <a:pt x="2090103" y="521988"/>
                </a:lnTo>
                <a:lnTo>
                  <a:pt x="2078038" y="520083"/>
                </a:lnTo>
                <a:lnTo>
                  <a:pt x="2064385" y="518177"/>
                </a:lnTo>
                <a:lnTo>
                  <a:pt x="2050098" y="517225"/>
                </a:lnTo>
                <a:lnTo>
                  <a:pt x="2035493" y="516272"/>
                </a:lnTo>
                <a:lnTo>
                  <a:pt x="2020253" y="515954"/>
                </a:lnTo>
                <a:close/>
                <a:moveTo>
                  <a:pt x="362307" y="515954"/>
                </a:moveTo>
                <a:lnTo>
                  <a:pt x="346747" y="516272"/>
                </a:lnTo>
                <a:lnTo>
                  <a:pt x="332140" y="517225"/>
                </a:lnTo>
                <a:lnTo>
                  <a:pt x="318485" y="518177"/>
                </a:lnTo>
                <a:lnTo>
                  <a:pt x="304830" y="520083"/>
                </a:lnTo>
                <a:lnTo>
                  <a:pt x="292128" y="521988"/>
                </a:lnTo>
                <a:lnTo>
                  <a:pt x="280378" y="524846"/>
                </a:lnTo>
                <a:lnTo>
                  <a:pt x="269264" y="527387"/>
                </a:lnTo>
                <a:lnTo>
                  <a:pt x="258467" y="530881"/>
                </a:lnTo>
                <a:lnTo>
                  <a:pt x="248941" y="534692"/>
                </a:lnTo>
                <a:lnTo>
                  <a:pt x="239732" y="539455"/>
                </a:lnTo>
                <a:lnTo>
                  <a:pt x="231158" y="543901"/>
                </a:lnTo>
                <a:lnTo>
                  <a:pt x="223536" y="548983"/>
                </a:lnTo>
                <a:lnTo>
                  <a:pt x="219442" y="552492"/>
                </a:lnTo>
                <a:lnTo>
                  <a:pt x="224375" y="554685"/>
                </a:lnTo>
                <a:lnTo>
                  <a:pt x="230097" y="556910"/>
                </a:lnTo>
                <a:lnTo>
                  <a:pt x="235502" y="560089"/>
                </a:lnTo>
                <a:lnTo>
                  <a:pt x="240906" y="562632"/>
                </a:lnTo>
                <a:lnTo>
                  <a:pt x="245992" y="566129"/>
                </a:lnTo>
                <a:lnTo>
                  <a:pt x="251079" y="569626"/>
                </a:lnTo>
                <a:lnTo>
                  <a:pt x="255529" y="573441"/>
                </a:lnTo>
                <a:lnTo>
                  <a:pt x="260298" y="577256"/>
                </a:lnTo>
                <a:lnTo>
                  <a:pt x="264749" y="581389"/>
                </a:lnTo>
                <a:lnTo>
                  <a:pt x="268563" y="585839"/>
                </a:lnTo>
                <a:lnTo>
                  <a:pt x="273014" y="590290"/>
                </a:lnTo>
                <a:lnTo>
                  <a:pt x="276829" y="595376"/>
                </a:lnTo>
                <a:lnTo>
                  <a:pt x="280326" y="600463"/>
                </a:lnTo>
                <a:lnTo>
                  <a:pt x="283187" y="605549"/>
                </a:lnTo>
                <a:lnTo>
                  <a:pt x="286366" y="610635"/>
                </a:lnTo>
                <a:lnTo>
                  <a:pt x="289227" y="616040"/>
                </a:lnTo>
                <a:lnTo>
                  <a:pt x="291770" y="621444"/>
                </a:lnTo>
                <a:lnTo>
                  <a:pt x="293995" y="627484"/>
                </a:lnTo>
                <a:lnTo>
                  <a:pt x="295903" y="633206"/>
                </a:lnTo>
                <a:lnTo>
                  <a:pt x="297492" y="639246"/>
                </a:lnTo>
                <a:lnTo>
                  <a:pt x="299082" y="645287"/>
                </a:lnTo>
                <a:lnTo>
                  <a:pt x="300353" y="651645"/>
                </a:lnTo>
                <a:lnTo>
                  <a:pt x="300989" y="657685"/>
                </a:lnTo>
                <a:lnTo>
                  <a:pt x="301307" y="664361"/>
                </a:lnTo>
                <a:lnTo>
                  <a:pt x="301625" y="670719"/>
                </a:lnTo>
                <a:lnTo>
                  <a:pt x="301307" y="677394"/>
                </a:lnTo>
                <a:lnTo>
                  <a:pt x="300989" y="683752"/>
                </a:lnTo>
                <a:lnTo>
                  <a:pt x="300353" y="690111"/>
                </a:lnTo>
                <a:lnTo>
                  <a:pt x="299082" y="696151"/>
                </a:lnTo>
                <a:lnTo>
                  <a:pt x="297492" y="702509"/>
                </a:lnTo>
                <a:lnTo>
                  <a:pt x="295903" y="708549"/>
                </a:lnTo>
                <a:lnTo>
                  <a:pt x="293995" y="714271"/>
                </a:lnTo>
                <a:lnTo>
                  <a:pt x="291770" y="719993"/>
                </a:lnTo>
                <a:lnTo>
                  <a:pt x="289227" y="725397"/>
                </a:lnTo>
                <a:lnTo>
                  <a:pt x="286366" y="730802"/>
                </a:lnTo>
                <a:lnTo>
                  <a:pt x="283187" y="736206"/>
                </a:lnTo>
                <a:lnTo>
                  <a:pt x="280326" y="741292"/>
                </a:lnTo>
                <a:lnTo>
                  <a:pt x="276829" y="746379"/>
                </a:lnTo>
                <a:lnTo>
                  <a:pt x="273014" y="751147"/>
                </a:lnTo>
                <a:lnTo>
                  <a:pt x="268563" y="755916"/>
                </a:lnTo>
                <a:lnTo>
                  <a:pt x="264749" y="760049"/>
                </a:lnTo>
                <a:lnTo>
                  <a:pt x="260298" y="764181"/>
                </a:lnTo>
                <a:lnTo>
                  <a:pt x="255529" y="768314"/>
                </a:lnTo>
                <a:lnTo>
                  <a:pt x="252928" y="770544"/>
                </a:lnTo>
                <a:lnTo>
                  <a:pt x="258150" y="778594"/>
                </a:lnTo>
                <a:lnTo>
                  <a:pt x="266089" y="790027"/>
                </a:lnTo>
                <a:lnTo>
                  <a:pt x="274980" y="801777"/>
                </a:lnTo>
                <a:lnTo>
                  <a:pt x="283872" y="813845"/>
                </a:lnTo>
                <a:lnTo>
                  <a:pt x="293398" y="825914"/>
                </a:lnTo>
                <a:lnTo>
                  <a:pt x="303560" y="837982"/>
                </a:lnTo>
                <a:lnTo>
                  <a:pt x="313722" y="850367"/>
                </a:lnTo>
                <a:lnTo>
                  <a:pt x="324518" y="863071"/>
                </a:lnTo>
                <a:lnTo>
                  <a:pt x="335950" y="875774"/>
                </a:lnTo>
                <a:lnTo>
                  <a:pt x="346135" y="886785"/>
                </a:lnTo>
                <a:lnTo>
                  <a:pt x="349213" y="879255"/>
                </a:lnTo>
                <a:lnTo>
                  <a:pt x="358415" y="858614"/>
                </a:lnTo>
                <a:lnTo>
                  <a:pt x="367936" y="838290"/>
                </a:lnTo>
                <a:lnTo>
                  <a:pt x="377773" y="817967"/>
                </a:lnTo>
                <a:lnTo>
                  <a:pt x="388245" y="797961"/>
                </a:lnTo>
                <a:lnTo>
                  <a:pt x="399352" y="778272"/>
                </a:lnTo>
                <a:lnTo>
                  <a:pt x="410459" y="758901"/>
                </a:lnTo>
                <a:lnTo>
                  <a:pt x="422518" y="739848"/>
                </a:lnTo>
                <a:lnTo>
                  <a:pt x="434894" y="721430"/>
                </a:lnTo>
                <a:lnTo>
                  <a:pt x="447270" y="703012"/>
                </a:lnTo>
                <a:lnTo>
                  <a:pt x="460915" y="684911"/>
                </a:lnTo>
                <a:lnTo>
                  <a:pt x="474244" y="667128"/>
                </a:lnTo>
                <a:lnTo>
                  <a:pt x="488524" y="649345"/>
                </a:lnTo>
                <a:lnTo>
                  <a:pt x="502804" y="632515"/>
                </a:lnTo>
                <a:lnTo>
                  <a:pt x="517719" y="616002"/>
                </a:lnTo>
                <a:lnTo>
                  <a:pt x="532634" y="599489"/>
                </a:lnTo>
                <a:lnTo>
                  <a:pt x="548501" y="583929"/>
                </a:lnTo>
                <a:lnTo>
                  <a:pt x="564050" y="568051"/>
                </a:lnTo>
                <a:lnTo>
                  <a:pt x="580552" y="552491"/>
                </a:lnTo>
                <a:lnTo>
                  <a:pt x="587136" y="546773"/>
                </a:lnTo>
                <a:lnTo>
                  <a:pt x="569035" y="542313"/>
                </a:lnTo>
                <a:lnTo>
                  <a:pt x="547441" y="537867"/>
                </a:lnTo>
                <a:lnTo>
                  <a:pt x="526483" y="533739"/>
                </a:lnTo>
                <a:lnTo>
                  <a:pt x="505842" y="529610"/>
                </a:lnTo>
                <a:lnTo>
                  <a:pt x="486153" y="526434"/>
                </a:lnTo>
                <a:lnTo>
                  <a:pt x="466783" y="523576"/>
                </a:lnTo>
                <a:lnTo>
                  <a:pt x="448047" y="521353"/>
                </a:lnTo>
                <a:lnTo>
                  <a:pt x="429629" y="519448"/>
                </a:lnTo>
                <a:lnTo>
                  <a:pt x="411846" y="517860"/>
                </a:lnTo>
                <a:lnTo>
                  <a:pt x="395015" y="516589"/>
                </a:lnTo>
                <a:lnTo>
                  <a:pt x="378503" y="516272"/>
                </a:lnTo>
                <a:lnTo>
                  <a:pt x="362307" y="515954"/>
                </a:lnTo>
                <a:close/>
                <a:moveTo>
                  <a:pt x="1144594" y="459502"/>
                </a:moveTo>
                <a:lnTo>
                  <a:pt x="1125428" y="461328"/>
                </a:lnTo>
                <a:lnTo>
                  <a:pt x="1105755" y="463868"/>
                </a:lnTo>
                <a:lnTo>
                  <a:pt x="1086082" y="466408"/>
                </a:lnTo>
                <a:lnTo>
                  <a:pt x="1067043" y="469583"/>
                </a:lnTo>
                <a:lnTo>
                  <a:pt x="1047687" y="473393"/>
                </a:lnTo>
                <a:lnTo>
                  <a:pt x="1028649" y="477520"/>
                </a:lnTo>
                <a:lnTo>
                  <a:pt x="1009928" y="482283"/>
                </a:lnTo>
                <a:lnTo>
                  <a:pt x="990889" y="487045"/>
                </a:lnTo>
                <a:lnTo>
                  <a:pt x="972486" y="492443"/>
                </a:lnTo>
                <a:lnTo>
                  <a:pt x="954399" y="498793"/>
                </a:lnTo>
                <a:lnTo>
                  <a:pt x="935995" y="504825"/>
                </a:lnTo>
                <a:lnTo>
                  <a:pt x="932351" y="506258"/>
                </a:lnTo>
                <a:lnTo>
                  <a:pt x="932115" y="536258"/>
                </a:lnTo>
                <a:lnTo>
                  <a:pt x="932432" y="577533"/>
                </a:lnTo>
                <a:lnTo>
                  <a:pt x="933701" y="621030"/>
                </a:lnTo>
                <a:lnTo>
                  <a:pt x="935921" y="665163"/>
                </a:lnTo>
                <a:lnTo>
                  <a:pt x="939093" y="710883"/>
                </a:lnTo>
                <a:lnTo>
                  <a:pt x="942899" y="757873"/>
                </a:lnTo>
                <a:lnTo>
                  <a:pt x="944704" y="775147"/>
                </a:lnTo>
                <a:lnTo>
                  <a:pt x="957126" y="748030"/>
                </a:lnTo>
                <a:lnTo>
                  <a:pt x="966329" y="729615"/>
                </a:lnTo>
                <a:lnTo>
                  <a:pt x="974897" y="711517"/>
                </a:lnTo>
                <a:lnTo>
                  <a:pt x="984100" y="693420"/>
                </a:lnTo>
                <a:lnTo>
                  <a:pt x="992986" y="676275"/>
                </a:lnTo>
                <a:lnTo>
                  <a:pt x="1002189" y="659130"/>
                </a:lnTo>
                <a:lnTo>
                  <a:pt x="1012026" y="642620"/>
                </a:lnTo>
                <a:lnTo>
                  <a:pt x="1021229" y="626427"/>
                </a:lnTo>
                <a:lnTo>
                  <a:pt x="1030749" y="610235"/>
                </a:lnTo>
                <a:lnTo>
                  <a:pt x="1040269" y="594677"/>
                </a:lnTo>
                <a:lnTo>
                  <a:pt x="1049789" y="579755"/>
                </a:lnTo>
                <a:lnTo>
                  <a:pt x="1059627" y="564832"/>
                </a:lnTo>
                <a:lnTo>
                  <a:pt x="1069147" y="550862"/>
                </a:lnTo>
                <a:lnTo>
                  <a:pt x="1078985" y="537210"/>
                </a:lnTo>
                <a:lnTo>
                  <a:pt x="1088822" y="523557"/>
                </a:lnTo>
                <a:lnTo>
                  <a:pt x="1098660" y="511175"/>
                </a:lnTo>
                <a:lnTo>
                  <a:pt x="1108814" y="498792"/>
                </a:lnTo>
                <a:lnTo>
                  <a:pt x="1118652" y="487045"/>
                </a:lnTo>
                <a:lnTo>
                  <a:pt x="1129124" y="475932"/>
                </a:lnTo>
                <a:lnTo>
                  <a:pt x="1138962" y="465137"/>
                </a:lnTo>
                <a:lnTo>
                  <a:pt x="1144594" y="459502"/>
                </a:lnTo>
                <a:close/>
                <a:moveTo>
                  <a:pt x="1249064" y="458616"/>
                </a:moveTo>
                <a:lnTo>
                  <a:pt x="1248761" y="458787"/>
                </a:lnTo>
                <a:lnTo>
                  <a:pt x="1241462" y="463232"/>
                </a:lnTo>
                <a:lnTo>
                  <a:pt x="1233846" y="468312"/>
                </a:lnTo>
                <a:lnTo>
                  <a:pt x="1226230" y="474027"/>
                </a:lnTo>
                <a:lnTo>
                  <a:pt x="1218614" y="480377"/>
                </a:lnTo>
                <a:lnTo>
                  <a:pt x="1210997" y="486727"/>
                </a:lnTo>
                <a:lnTo>
                  <a:pt x="1203064" y="493712"/>
                </a:lnTo>
                <a:lnTo>
                  <a:pt x="1195131" y="501015"/>
                </a:lnTo>
                <a:lnTo>
                  <a:pt x="1187197" y="508952"/>
                </a:lnTo>
                <a:lnTo>
                  <a:pt x="1178946" y="517525"/>
                </a:lnTo>
                <a:lnTo>
                  <a:pt x="1171013" y="526415"/>
                </a:lnTo>
                <a:lnTo>
                  <a:pt x="1162762" y="535940"/>
                </a:lnTo>
                <a:lnTo>
                  <a:pt x="1154829" y="545465"/>
                </a:lnTo>
                <a:lnTo>
                  <a:pt x="1146578" y="555942"/>
                </a:lnTo>
                <a:lnTo>
                  <a:pt x="1138327" y="566737"/>
                </a:lnTo>
                <a:lnTo>
                  <a:pt x="1130076" y="577850"/>
                </a:lnTo>
                <a:lnTo>
                  <a:pt x="1121825" y="589280"/>
                </a:lnTo>
                <a:lnTo>
                  <a:pt x="1105324" y="613727"/>
                </a:lnTo>
                <a:lnTo>
                  <a:pt x="1088187" y="640080"/>
                </a:lnTo>
                <a:lnTo>
                  <a:pt x="1071686" y="667702"/>
                </a:lnTo>
                <a:lnTo>
                  <a:pt x="1055184" y="697547"/>
                </a:lnTo>
                <a:lnTo>
                  <a:pt x="1038365" y="728662"/>
                </a:lnTo>
                <a:lnTo>
                  <a:pt x="1021864" y="761365"/>
                </a:lnTo>
                <a:lnTo>
                  <a:pt x="1005679" y="795337"/>
                </a:lnTo>
                <a:lnTo>
                  <a:pt x="989178" y="831215"/>
                </a:lnTo>
                <a:lnTo>
                  <a:pt x="981773" y="848753"/>
                </a:lnTo>
                <a:lnTo>
                  <a:pt x="987743" y="845921"/>
                </a:lnTo>
                <a:lnTo>
                  <a:pt x="1029970" y="826544"/>
                </a:lnTo>
                <a:lnTo>
                  <a:pt x="1072515" y="807167"/>
                </a:lnTo>
                <a:lnTo>
                  <a:pt x="1114743" y="789060"/>
                </a:lnTo>
                <a:lnTo>
                  <a:pt x="1157288" y="772224"/>
                </a:lnTo>
                <a:lnTo>
                  <a:pt x="1198880" y="755705"/>
                </a:lnTo>
                <a:lnTo>
                  <a:pt x="1240790" y="740140"/>
                </a:lnTo>
                <a:lnTo>
                  <a:pt x="1282065" y="726163"/>
                </a:lnTo>
                <a:lnTo>
                  <a:pt x="1322388" y="712503"/>
                </a:lnTo>
                <a:lnTo>
                  <a:pt x="1362393" y="700114"/>
                </a:lnTo>
                <a:lnTo>
                  <a:pt x="1382395" y="695032"/>
                </a:lnTo>
                <a:lnTo>
                  <a:pt x="1401445" y="689632"/>
                </a:lnTo>
                <a:lnTo>
                  <a:pt x="1421130" y="684231"/>
                </a:lnTo>
                <a:lnTo>
                  <a:pt x="1439863" y="679466"/>
                </a:lnTo>
                <a:lnTo>
                  <a:pt x="1459230" y="675019"/>
                </a:lnTo>
                <a:lnTo>
                  <a:pt x="1477645" y="670889"/>
                </a:lnTo>
                <a:lnTo>
                  <a:pt x="1496060" y="667077"/>
                </a:lnTo>
                <a:lnTo>
                  <a:pt x="1514475" y="663583"/>
                </a:lnTo>
                <a:lnTo>
                  <a:pt x="1532255" y="660407"/>
                </a:lnTo>
                <a:lnTo>
                  <a:pt x="1550035" y="657548"/>
                </a:lnTo>
                <a:lnTo>
                  <a:pt x="1567180" y="655006"/>
                </a:lnTo>
                <a:lnTo>
                  <a:pt x="1584643" y="653100"/>
                </a:lnTo>
                <a:lnTo>
                  <a:pt x="1601470" y="651194"/>
                </a:lnTo>
                <a:lnTo>
                  <a:pt x="1617663" y="649606"/>
                </a:lnTo>
                <a:lnTo>
                  <a:pt x="1633855" y="648653"/>
                </a:lnTo>
                <a:lnTo>
                  <a:pt x="1649413" y="648018"/>
                </a:lnTo>
                <a:lnTo>
                  <a:pt x="1665288" y="647700"/>
                </a:lnTo>
                <a:lnTo>
                  <a:pt x="1680211" y="647700"/>
                </a:lnTo>
                <a:lnTo>
                  <a:pt x="1694815" y="648018"/>
                </a:lnTo>
                <a:lnTo>
                  <a:pt x="1709103" y="648653"/>
                </a:lnTo>
                <a:lnTo>
                  <a:pt x="1719853" y="649848"/>
                </a:lnTo>
                <a:lnTo>
                  <a:pt x="1718475" y="648653"/>
                </a:lnTo>
                <a:lnTo>
                  <a:pt x="1704196" y="636270"/>
                </a:lnTo>
                <a:lnTo>
                  <a:pt x="1689600" y="624840"/>
                </a:lnTo>
                <a:lnTo>
                  <a:pt x="1674687" y="613410"/>
                </a:lnTo>
                <a:lnTo>
                  <a:pt x="1659139" y="601980"/>
                </a:lnTo>
                <a:lnTo>
                  <a:pt x="1643908" y="591503"/>
                </a:lnTo>
                <a:lnTo>
                  <a:pt x="1628042" y="581025"/>
                </a:lnTo>
                <a:lnTo>
                  <a:pt x="1612177" y="570865"/>
                </a:lnTo>
                <a:lnTo>
                  <a:pt x="1595994" y="561340"/>
                </a:lnTo>
                <a:lnTo>
                  <a:pt x="1579494" y="552133"/>
                </a:lnTo>
                <a:lnTo>
                  <a:pt x="1562360" y="543243"/>
                </a:lnTo>
                <a:lnTo>
                  <a:pt x="1545543" y="534988"/>
                </a:lnTo>
                <a:lnTo>
                  <a:pt x="1528408" y="526733"/>
                </a:lnTo>
                <a:lnTo>
                  <a:pt x="1510639" y="519113"/>
                </a:lnTo>
                <a:lnTo>
                  <a:pt x="1492869" y="511810"/>
                </a:lnTo>
                <a:lnTo>
                  <a:pt x="1475418" y="504825"/>
                </a:lnTo>
                <a:lnTo>
                  <a:pt x="1456697" y="498793"/>
                </a:lnTo>
                <a:lnTo>
                  <a:pt x="1438927" y="492443"/>
                </a:lnTo>
                <a:lnTo>
                  <a:pt x="1420523" y="487045"/>
                </a:lnTo>
                <a:lnTo>
                  <a:pt x="1401485" y="482283"/>
                </a:lnTo>
                <a:lnTo>
                  <a:pt x="1382764" y="477520"/>
                </a:lnTo>
                <a:lnTo>
                  <a:pt x="1363408" y="473393"/>
                </a:lnTo>
                <a:lnTo>
                  <a:pt x="1344370" y="469583"/>
                </a:lnTo>
                <a:lnTo>
                  <a:pt x="1325014" y="466408"/>
                </a:lnTo>
                <a:lnTo>
                  <a:pt x="1305658" y="463868"/>
                </a:lnTo>
                <a:lnTo>
                  <a:pt x="1285985" y="461328"/>
                </a:lnTo>
                <a:lnTo>
                  <a:pt x="1265995" y="459423"/>
                </a:lnTo>
                <a:lnTo>
                  <a:pt x="1249064" y="458616"/>
                </a:lnTo>
                <a:close/>
                <a:moveTo>
                  <a:pt x="1092607" y="63500"/>
                </a:moveTo>
                <a:lnTo>
                  <a:pt x="1084677" y="63818"/>
                </a:lnTo>
                <a:lnTo>
                  <a:pt x="1076431" y="65088"/>
                </a:lnTo>
                <a:lnTo>
                  <a:pt x="1070087" y="66993"/>
                </a:lnTo>
                <a:lnTo>
                  <a:pt x="1063744" y="69215"/>
                </a:lnTo>
                <a:lnTo>
                  <a:pt x="1057400" y="71755"/>
                </a:lnTo>
                <a:lnTo>
                  <a:pt x="1051374" y="75247"/>
                </a:lnTo>
                <a:lnTo>
                  <a:pt x="1045347" y="79693"/>
                </a:lnTo>
                <a:lnTo>
                  <a:pt x="1039638" y="84137"/>
                </a:lnTo>
                <a:lnTo>
                  <a:pt x="1033929" y="89218"/>
                </a:lnTo>
                <a:lnTo>
                  <a:pt x="1028537" y="94932"/>
                </a:lnTo>
                <a:lnTo>
                  <a:pt x="1022828" y="100965"/>
                </a:lnTo>
                <a:lnTo>
                  <a:pt x="1017753" y="107950"/>
                </a:lnTo>
                <a:lnTo>
                  <a:pt x="1012361" y="115252"/>
                </a:lnTo>
                <a:lnTo>
                  <a:pt x="1007286" y="123508"/>
                </a:lnTo>
                <a:lnTo>
                  <a:pt x="1002528" y="131763"/>
                </a:lnTo>
                <a:lnTo>
                  <a:pt x="997771" y="140652"/>
                </a:lnTo>
                <a:lnTo>
                  <a:pt x="993013" y="150178"/>
                </a:lnTo>
                <a:lnTo>
                  <a:pt x="988572" y="160020"/>
                </a:lnTo>
                <a:lnTo>
                  <a:pt x="984449" y="170815"/>
                </a:lnTo>
                <a:lnTo>
                  <a:pt x="980009" y="181293"/>
                </a:lnTo>
                <a:lnTo>
                  <a:pt x="975885" y="193040"/>
                </a:lnTo>
                <a:lnTo>
                  <a:pt x="972079" y="204788"/>
                </a:lnTo>
                <a:lnTo>
                  <a:pt x="968590" y="217170"/>
                </a:lnTo>
                <a:lnTo>
                  <a:pt x="964784" y="230188"/>
                </a:lnTo>
                <a:lnTo>
                  <a:pt x="961612" y="243840"/>
                </a:lnTo>
                <a:lnTo>
                  <a:pt x="958123" y="257493"/>
                </a:lnTo>
                <a:lnTo>
                  <a:pt x="955269" y="271780"/>
                </a:lnTo>
                <a:lnTo>
                  <a:pt x="952414" y="286385"/>
                </a:lnTo>
                <a:lnTo>
                  <a:pt x="949877" y="301307"/>
                </a:lnTo>
                <a:lnTo>
                  <a:pt x="947022" y="317183"/>
                </a:lnTo>
                <a:lnTo>
                  <a:pt x="944802" y="333375"/>
                </a:lnTo>
                <a:lnTo>
                  <a:pt x="942987" y="349121"/>
                </a:lnTo>
                <a:lnTo>
                  <a:pt x="951519" y="346716"/>
                </a:lnTo>
                <a:lnTo>
                  <a:pt x="973415" y="340365"/>
                </a:lnTo>
                <a:lnTo>
                  <a:pt x="995629" y="334967"/>
                </a:lnTo>
                <a:lnTo>
                  <a:pt x="1018160" y="330203"/>
                </a:lnTo>
                <a:lnTo>
                  <a:pt x="1041326" y="325758"/>
                </a:lnTo>
                <a:lnTo>
                  <a:pt x="1063857" y="321947"/>
                </a:lnTo>
                <a:lnTo>
                  <a:pt x="1087340" y="318454"/>
                </a:lnTo>
                <a:lnTo>
                  <a:pt x="1110823" y="315913"/>
                </a:lnTo>
                <a:lnTo>
                  <a:pt x="1134306" y="314008"/>
                </a:lnTo>
                <a:lnTo>
                  <a:pt x="1158106" y="312420"/>
                </a:lnTo>
                <a:lnTo>
                  <a:pt x="1181906" y="311785"/>
                </a:lnTo>
                <a:lnTo>
                  <a:pt x="1205707" y="311150"/>
                </a:lnTo>
                <a:lnTo>
                  <a:pt x="1229824" y="311785"/>
                </a:lnTo>
                <a:lnTo>
                  <a:pt x="1253624" y="312420"/>
                </a:lnTo>
                <a:lnTo>
                  <a:pt x="1277107" y="314008"/>
                </a:lnTo>
                <a:lnTo>
                  <a:pt x="1300590" y="315913"/>
                </a:lnTo>
                <a:lnTo>
                  <a:pt x="1324073" y="318454"/>
                </a:lnTo>
                <a:lnTo>
                  <a:pt x="1345556" y="321650"/>
                </a:lnTo>
                <a:lnTo>
                  <a:pt x="1344129" y="319088"/>
                </a:lnTo>
                <a:lnTo>
                  <a:pt x="1333345" y="299720"/>
                </a:lnTo>
                <a:lnTo>
                  <a:pt x="1322561" y="281305"/>
                </a:lnTo>
                <a:lnTo>
                  <a:pt x="1311777" y="263208"/>
                </a:lnTo>
                <a:lnTo>
                  <a:pt x="1300993" y="246380"/>
                </a:lnTo>
                <a:lnTo>
                  <a:pt x="1290209" y="229870"/>
                </a:lnTo>
                <a:lnTo>
                  <a:pt x="1279425" y="213995"/>
                </a:lnTo>
                <a:lnTo>
                  <a:pt x="1268958" y="199073"/>
                </a:lnTo>
                <a:lnTo>
                  <a:pt x="1258174" y="185420"/>
                </a:lnTo>
                <a:lnTo>
                  <a:pt x="1247707" y="171450"/>
                </a:lnTo>
                <a:lnTo>
                  <a:pt x="1236923" y="158750"/>
                </a:lnTo>
                <a:lnTo>
                  <a:pt x="1226456" y="146685"/>
                </a:lnTo>
                <a:lnTo>
                  <a:pt x="1216306" y="135573"/>
                </a:lnTo>
                <a:lnTo>
                  <a:pt x="1205839" y="125413"/>
                </a:lnTo>
                <a:lnTo>
                  <a:pt x="1195373" y="115570"/>
                </a:lnTo>
                <a:lnTo>
                  <a:pt x="1185540" y="106998"/>
                </a:lnTo>
                <a:lnTo>
                  <a:pt x="1175390" y="98743"/>
                </a:lnTo>
                <a:lnTo>
                  <a:pt x="1165558" y="91440"/>
                </a:lnTo>
                <a:lnTo>
                  <a:pt x="1156042" y="85090"/>
                </a:lnTo>
                <a:lnTo>
                  <a:pt x="1146210" y="79058"/>
                </a:lnTo>
                <a:lnTo>
                  <a:pt x="1137012" y="74613"/>
                </a:lnTo>
                <a:lnTo>
                  <a:pt x="1127814" y="70802"/>
                </a:lnTo>
                <a:lnTo>
                  <a:pt x="1118615" y="67628"/>
                </a:lnTo>
                <a:lnTo>
                  <a:pt x="1109734" y="65405"/>
                </a:lnTo>
                <a:lnTo>
                  <a:pt x="1101171" y="63818"/>
                </a:lnTo>
                <a:lnTo>
                  <a:pt x="1092607" y="63500"/>
                </a:lnTo>
                <a:close/>
                <a:moveTo>
                  <a:pt x="1090069" y="0"/>
                </a:moveTo>
                <a:lnTo>
                  <a:pt x="1096730" y="0"/>
                </a:lnTo>
                <a:lnTo>
                  <a:pt x="1103708" y="318"/>
                </a:lnTo>
                <a:lnTo>
                  <a:pt x="1110369" y="1270"/>
                </a:lnTo>
                <a:lnTo>
                  <a:pt x="1117030" y="1905"/>
                </a:lnTo>
                <a:lnTo>
                  <a:pt x="1124007" y="3175"/>
                </a:lnTo>
                <a:lnTo>
                  <a:pt x="1130985" y="4763"/>
                </a:lnTo>
                <a:lnTo>
                  <a:pt x="1137646" y="6668"/>
                </a:lnTo>
                <a:lnTo>
                  <a:pt x="1144307" y="8573"/>
                </a:lnTo>
                <a:lnTo>
                  <a:pt x="1151285" y="11113"/>
                </a:lnTo>
                <a:lnTo>
                  <a:pt x="1157945" y="13970"/>
                </a:lnTo>
                <a:lnTo>
                  <a:pt x="1164923" y="16510"/>
                </a:lnTo>
                <a:lnTo>
                  <a:pt x="1171584" y="20003"/>
                </a:lnTo>
                <a:lnTo>
                  <a:pt x="1178245" y="23495"/>
                </a:lnTo>
                <a:lnTo>
                  <a:pt x="1185223" y="27305"/>
                </a:lnTo>
                <a:lnTo>
                  <a:pt x="1192201" y="31115"/>
                </a:lnTo>
                <a:lnTo>
                  <a:pt x="1198544" y="35878"/>
                </a:lnTo>
                <a:lnTo>
                  <a:pt x="1211866" y="45085"/>
                </a:lnTo>
                <a:lnTo>
                  <a:pt x="1225504" y="55880"/>
                </a:lnTo>
                <a:lnTo>
                  <a:pt x="1238826" y="66993"/>
                </a:lnTo>
                <a:lnTo>
                  <a:pt x="1252465" y="79693"/>
                </a:lnTo>
                <a:lnTo>
                  <a:pt x="1265469" y="93028"/>
                </a:lnTo>
                <a:lnTo>
                  <a:pt x="1278473" y="107315"/>
                </a:lnTo>
                <a:lnTo>
                  <a:pt x="1291795" y="122555"/>
                </a:lnTo>
                <a:lnTo>
                  <a:pt x="1304482" y="138748"/>
                </a:lnTo>
                <a:lnTo>
                  <a:pt x="1317486" y="155575"/>
                </a:lnTo>
                <a:lnTo>
                  <a:pt x="1330490" y="173355"/>
                </a:lnTo>
                <a:lnTo>
                  <a:pt x="1343177" y="191770"/>
                </a:lnTo>
                <a:lnTo>
                  <a:pt x="1355865" y="211455"/>
                </a:lnTo>
                <a:lnTo>
                  <a:pt x="1368235" y="231458"/>
                </a:lnTo>
                <a:lnTo>
                  <a:pt x="1380604" y="252095"/>
                </a:lnTo>
                <a:lnTo>
                  <a:pt x="1392974" y="273685"/>
                </a:lnTo>
                <a:lnTo>
                  <a:pt x="1405027" y="295910"/>
                </a:lnTo>
                <a:lnTo>
                  <a:pt x="1417080" y="318770"/>
                </a:lnTo>
                <a:lnTo>
                  <a:pt x="1426613" y="337599"/>
                </a:lnTo>
                <a:lnTo>
                  <a:pt x="1437997" y="340365"/>
                </a:lnTo>
                <a:lnTo>
                  <a:pt x="1460211" y="346716"/>
                </a:lnTo>
                <a:lnTo>
                  <a:pt x="1482107" y="353067"/>
                </a:lnTo>
                <a:lnTo>
                  <a:pt x="1503686" y="360053"/>
                </a:lnTo>
                <a:lnTo>
                  <a:pt x="1525265" y="367675"/>
                </a:lnTo>
                <a:lnTo>
                  <a:pt x="1546527" y="375931"/>
                </a:lnTo>
                <a:lnTo>
                  <a:pt x="1567471" y="384188"/>
                </a:lnTo>
                <a:lnTo>
                  <a:pt x="1588098" y="393397"/>
                </a:lnTo>
                <a:lnTo>
                  <a:pt x="1608725" y="402606"/>
                </a:lnTo>
                <a:lnTo>
                  <a:pt x="1629035" y="413085"/>
                </a:lnTo>
                <a:lnTo>
                  <a:pt x="1649027" y="423564"/>
                </a:lnTo>
                <a:lnTo>
                  <a:pt x="1668385" y="434361"/>
                </a:lnTo>
                <a:lnTo>
                  <a:pt x="1687742" y="445793"/>
                </a:lnTo>
                <a:lnTo>
                  <a:pt x="1706465" y="457543"/>
                </a:lnTo>
                <a:lnTo>
                  <a:pt x="1725505" y="469927"/>
                </a:lnTo>
                <a:lnTo>
                  <a:pt x="1743911" y="482629"/>
                </a:lnTo>
                <a:lnTo>
                  <a:pt x="1754618" y="490712"/>
                </a:lnTo>
                <a:lnTo>
                  <a:pt x="1765300" y="488007"/>
                </a:lnTo>
                <a:lnTo>
                  <a:pt x="1790383" y="481655"/>
                </a:lnTo>
                <a:lnTo>
                  <a:pt x="1815148" y="475939"/>
                </a:lnTo>
                <a:lnTo>
                  <a:pt x="1839278" y="470858"/>
                </a:lnTo>
                <a:lnTo>
                  <a:pt x="1863090" y="466412"/>
                </a:lnTo>
                <a:lnTo>
                  <a:pt x="1886585" y="461965"/>
                </a:lnTo>
                <a:lnTo>
                  <a:pt x="1909128" y="458790"/>
                </a:lnTo>
                <a:lnTo>
                  <a:pt x="1931353" y="455931"/>
                </a:lnTo>
                <a:lnTo>
                  <a:pt x="1953260" y="453708"/>
                </a:lnTo>
                <a:lnTo>
                  <a:pt x="1974533" y="452120"/>
                </a:lnTo>
                <a:lnTo>
                  <a:pt x="1995170" y="450850"/>
                </a:lnTo>
                <a:lnTo>
                  <a:pt x="2015173" y="450850"/>
                </a:lnTo>
                <a:lnTo>
                  <a:pt x="2034858" y="450850"/>
                </a:lnTo>
                <a:lnTo>
                  <a:pt x="2053591" y="452120"/>
                </a:lnTo>
                <a:lnTo>
                  <a:pt x="2071688" y="453708"/>
                </a:lnTo>
                <a:lnTo>
                  <a:pt x="2089468" y="455931"/>
                </a:lnTo>
                <a:lnTo>
                  <a:pt x="2105978" y="459107"/>
                </a:lnTo>
                <a:lnTo>
                  <a:pt x="2122171" y="462918"/>
                </a:lnTo>
                <a:lnTo>
                  <a:pt x="2129791" y="465141"/>
                </a:lnTo>
                <a:lnTo>
                  <a:pt x="2130938" y="465476"/>
                </a:lnTo>
                <a:lnTo>
                  <a:pt x="2133652" y="462956"/>
                </a:lnTo>
                <a:lnTo>
                  <a:pt x="2138421" y="459141"/>
                </a:lnTo>
                <a:lnTo>
                  <a:pt x="2142871" y="455008"/>
                </a:lnTo>
                <a:lnTo>
                  <a:pt x="2147958" y="451829"/>
                </a:lnTo>
                <a:lnTo>
                  <a:pt x="2153044" y="448332"/>
                </a:lnTo>
                <a:lnTo>
                  <a:pt x="2158448" y="445153"/>
                </a:lnTo>
                <a:lnTo>
                  <a:pt x="2163853" y="442610"/>
                </a:lnTo>
                <a:lnTo>
                  <a:pt x="2169575" y="439749"/>
                </a:lnTo>
                <a:lnTo>
                  <a:pt x="2174979" y="437524"/>
                </a:lnTo>
                <a:lnTo>
                  <a:pt x="2181019" y="435616"/>
                </a:lnTo>
                <a:lnTo>
                  <a:pt x="2186741" y="434027"/>
                </a:lnTo>
                <a:lnTo>
                  <a:pt x="2193099" y="432437"/>
                </a:lnTo>
                <a:lnTo>
                  <a:pt x="2199140" y="431166"/>
                </a:lnTo>
                <a:lnTo>
                  <a:pt x="2205815" y="430530"/>
                </a:lnTo>
                <a:lnTo>
                  <a:pt x="2211856" y="430212"/>
                </a:lnTo>
                <a:lnTo>
                  <a:pt x="2218531" y="430212"/>
                </a:lnTo>
                <a:lnTo>
                  <a:pt x="2224890" y="430212"/>
                </a:lnTo>
                <a:lnTo>
                  <a:pt x="2231565" y="430530"/>
                </a:lnTo>
                <a:lnTo>
                  <a:pt x="2237606" y="431166"/>
                </a:lnTo>
                <a:lnTo>
                  <a:pt x="2243646" y="432437"/>
                </a:lnTo>
                <a:lnTo>
                  <a:pt x="2250004" y="434027"/>
                </a:lnTo>
                <a:lnTo>
                  <a:pt x="2256044" y="435616"/>
                </a:lnTo>
                <a:lnTo>
                  <a:pt x="2261766" y="437524"/>
                </a:lnTo>
                <a:lnTo>
                  <a:pt x="2267806" y="439749"/>
                </a:lnTo>
                <a:lnTo>
                  <a:pt x="2273528" y="442610"/>
                </a:lnTo>
                <a:lnTo>
                  <a:pt x="2278933" y="445153"/>
                </a:lnTo>
                <a:lnTo>
                  <a:pt x="2283701" y="448332"/>
                </a:lnTo>
                <a:lnTo>
                  <a:pt x="2289105" y="451829"/>
                </a:lnTo>
                <a:lnTo>
                  <a:pt x="2294192" y="455008"/>
                </a:lnTo>
                <a:lnTo>
                  <a:pt x="2298960" y="459141"/>
                </a:lnTo>
                <a:lnTo>
                  <a:pt x="2303411" y="462956"/>
                </a:lnTo>
                <a:lnTo>
                  <a:pt x="2307544" y="467089"/>
                </a:lnTo>
                <a:lnTo>
                  <a:pt x="2311994" y="471221"/>
                </a:lnTo>
                <a:lnTo>
                  <a:pt x="2315809" y="475990"/>
                </a:lnTo>
                <a:lnTo>
                  <a:pt x="2319624" y="480440"/>
                </a:lnTo>
                <a:lnTo>
                  <a:pt x="2323121" y="485527"/>
                </a:lnTo>
                <a:lnTo>
                  <a:pt x="2326618" y="490931"/>
                </a:lnTo>
                <a:lnTo>
                  <a:pt x="2329479" y="496017"/>
                </a:lnTo>
                <a:lnTo>
                  <a:pt x="2332340" y="501422"/>
                </a:lnTo>
                <a:lnTo>
                  <a:pt x="2334883" y="507144"/>
                </a:lnTo>
                <a:lnTo>
                  <a:pt x="2336790" y="512866"/>
                </a:lnTo>
                <a:lnTo>
                  <a:pt x="2339334" y="518588"/>
                </a:lnTo>
                <a:lnTo>
                  <a:pt x="2340923" y="524946"/>
                </a:lnTo>
                <a:lnTo>
                  <a:pt x="2342195" y="530987"/>
                </a:lnTo>
                <a:lnTo>
                  <a:pt x="2343466" y="537027"/>
                </a:lnTo>
                <a:lnTo>
                  <a:pt x="2344102" y="543385"/>
                </a:lnTo>
                <a:lnTo>
                  <a:pt x="2344738" y="549743"/>
                </a:lnTo>
                <a:lnTo>
                  <a:pt x="2344738" y="556419"/>
                </a:lnTo>
                <a:lnTo>
                  <a:pt x="2344738" y="562777"/>
                </a:lnTo>
                <a:lnTo>
                  <a:pt x="2344102" y="569135"/>
                </a:lnTo>
                <a:lnTo>
                  <a:pt x="2343466" y="575493"/>
                </a:lnTo>
                <a:lnTo>
                  <a:pt x="2342195" y="581851"/>
                </a:lnTo>
                <a:lnTo>
                  <a:pt x="2340923" y="587891"/>
                </a:lnTo>
                <a:lnTo>
                  <a:pt x="2339334" y="593613"/>
                </a:lnTo>
                <a:lnTo>
                  <a:pt x="2336790" y="599971"/>
                </a:lnTo>
                <a:lnTo>
                  <a:pt x="2334883" y="605375"/>
                </a:lnTo>
                <a:lnTo>
                  <a:pt x="2332340" y="611097"/>
                </a:lnTo>
                <a:lnTo>
                  <a:pt x="2329479" y="616502"/>
                </a:lnTo>
                <a:lnTo>
                  <a:pt x="2326618" y="621906"/>
                </a:lnTo>
                <a:lnTo>
                  <a:pt x="2323121" y="626675"/>
                </a:lnTo>
                <a:lnTo>
                  <a:pt x="2319624" y="631761"/>
                </a:lnTo>
                <a:lnTo>
                  <a:pt x="2315809" y="636529"/>
                </a:lnTo>
                <a:lnTo>
                  <a:pt x="2311994" y="640980"/>
                </a:lnTo>
                <a:lnTo>
                  <a:pt x="2307544" y="645749"/>
                </a:lnTo>
                <a:lnTo>
                  <a:pt x="2303411" y="649881"/>
                </a:lnTo>
                <a:lnTo>
                  <a:pt x="2298960" y="653696"/>
                </a:lnTo>
                <a:lnTo>
                  <a:pt x="2294192" y="657511"/>
                </a:lnTo>
                <a:lnTo>
                  <a:pt x="2289105" y="661008"/>
                </a:lnTo>
                <a:lnTo>
                  <a:pt x="2283701" y="664187"/>
                </a:lnTo>
                <a:lnTo>
                  <a:pt x="2278933" y="667048"/>
                </a:lnTo>
                <a:lnTo>
                  <a:pt x="2273528" y="669909"/>
                </a:lnTo>
                <a:lnTo>
                  <a:pt x="2267806" y="672452"/>
                </a:lnTo>
                <a:lnTo>
                  <a:pt x="2261766" y="674995"/>
                </a:lnTo>
                <a:lnTo>
                  <a:pt x="2256044" y="676903"/>
                </a:lnTo>
                <a:lnTo>
                  <a:pt x="2250004" y="678174"/>
                </a:lnTo>
                <a:lnTo>
                  <a:pt x="2247042" y="678915"/>
                </a:lnTo>
                <a:lnTo>
                  <a:pt x="2244725" y="687131"/>
                </a:lnTo>
                <a:lnTo>
                  <a:pt x="2240598" y="699199"/>
                </a:lnTo>
                <a:lnTo>
                  <a:pt x="2235835" y="711902"/>
                </a:lnTo>
                <a:lnTo>
                  <a:pt x="2230438" y="724605"/>
                </a:lnTo>
                <a:lnTo>
                  <a:pt x="2224405" y="737626"/>
                </a:lnTo>
                <a:lnTo>
                  <a:pt x="2217738" y="750647"/>
                </a:lnTo>
                <a:lnTo>
                  <a:pt x="2210753" y="763985"/>
                </a:lnTo>
                <a:lnTo>
                  <a:pt x="2203133" y="777324"/>
                </a:lnTo>
                <a:lnTo>
                  <a:pt x="2194878" y="790662"/>
                </a:lnTo>
                <a:lnTo>
                  <a:pt x="2185988" y="804318"/>
                </a:lnTo>
                <a:lnTo>
                  <a:pt x="2176781" y="817974"/>
                </a:lnTo>
                <a:lnTo>
                  <a:pt x="2166621" y="831948"/>
                </a:lnTo>
                <a:lnTo>
                  <a:pt x="2156778" y="845604"/>
                </a:lnTo>
                <a:lnTo>
                  <a:pt x="2145665" y="859577"/>
                </a:lnTo>
                <a:lnTo>
                  <a:pt x="2134235" y="873868"/>
                </a:lnTo>
                <a:lnTo>
                  <a:pt x="2122488" y="887524"/>
                </a:lnTo>
                <a:lnTo>
                  <a:pt x="2110105" y="901815"/>
                </a:lnTo>
                <a:lnTo>
                  <a:pt x="2097405" y="916107"/>
                </a:lnTo>
                <a:lnTo>
                  <a:pt x="2084388" y="930715"/>
                </a:lnTo>
                <a:lnTo>
                  <a:pt x="2082612" y="932575"/>
                </a:lnTo>
                <a:lnTo>
                  <a:pt x="2086318" y="943083"/>
                </a:lnTo>
                <a:lnTo>
                  <a:pt x="2093299" y="964677"/>
                </a:lnTo>
                <a:lnTo>
                  <a:pt x="2099963" y="986588"/>
                </a:lnTo>
                <a:lnTo>
                  <a:pt x="2105993" y="1008817"/>
                </a:lnTo>
                <a:lnTo>
                  <a:pt x="2111388" y="1031045"/>
                </a:lnTo>
                <a:lnTo>
                  <a:pt x="2116465" y="1053909"/>
                </a:lnTo>
                <a:lnTo>
                  <a:pt x="2120591" y="1076456"/>
                </a:lnTo>
                <a:lnTo>
                  <a:pt x="2124399" y="1099637"/>
                </a:lnTo>
                <a:lnTo>
                  <a:pt x="2127889" y="1123136"/>
                </a:lnTo>
                <a:lnTo>
                  <a:pt x="2130745" y="1146000"/>
                </a:lnTo>
                <a:lnTo>
                  <a:pt x="2132649" y="1169817"/>
                </a:lnTo>
                <a:lnTo>
                  <a:pt x="2133919" y="1193316"/>
                </a:lnTo>
                <a:lnTo>
                  <a:pt x="2134871" y="1217132"/>
                </a:lnTo>
                <a:lnTo>
                  <a:pt x="2135188" y="1241584"/>
                </a:lnTo>
                <a:lnTo>
                  <a:pt x="2134871" y="1265400"/>
                </a:lnTo>
                <a:lnTo>
                  <a:pt x="2133919" y="1289217"/>
                </a:lnTo>
                <a:lnTo>
                  <a:pt x="2132649" y="1313034"/>
                </a:lnTo>
                <a:lnTo>
                  <a:pt x="2130745" y="1336533"/>
                </a:lnTo>
                <a:lnTo>
                  <a:pt x="2127889" y="1359714"/>
                </a:lnTo>
                <a:lnTo>
                  <a:pt x="2124399" y="1382896"/>
                </a:lnTo>
                <a:lnTo>
                  <a:pt x="2120591" y="1406077"/>
                </a:lnTo>
                <a:lnTo>
                  <a:pt x="2116465" y="1428941"/>
                </a:lnTo>
                <a:lnTo>
                  <a:pt x="2111388" y="1451170"/>
                </a:lnTo>
                <a:lnTo>
                  <a:pt x="2105993" y="1474034"/>
                </a:lnTo>
                <a:lnTo>
                  <a:pt x="2099963" y="1495945"/>
                </a:lnTo>
                <a:lnTo>
                  <a:pt x="2093299" y="1517856"/>
                </a:lnTo>
                <a:lnTo>
                  <a:pt x="2086318" y="1539767"/>
                </a:lnTo>
                <a:lnTo>
                  <a:pt x="2078702" y="1561361"/>
                </a:lnTo>
                <a:lnTo>
                  <a:pt x="2070769" y="1582320"/>
                </a:lnTo>
                <a:lnTo>
                  <a:pt x="2062200" y="1603596"/>
                </a:lnTo>
                <a:lnTo>
                  <a:pt x="2052998" y="1624237"/>
                </a:lnTo>
                <a:lnTo>
                  <a:pt x="2043477" y="1644560"/>
                </a:lnTo>
                <a:lnTo>
                  <a:pt x="2033323" y="1664884"/>
                </a:lnTo>
                <a:lnTo>
                  <a:pt x="2023168" y="1684572"/>
                </a:lnTo>
                <a:lnTo>
                  <a:pt x="2016689" y="1696395"/>
                </a:lnTo>
                <a:lnTo>
                  <a:pt x="2018423" y="1698160"/>
                </a:lnTo>
                <a:lnTo>
                  <a:pt x="2036832" y="1716580"/>
                </a:lnTo>
                <a:lnTo>
                  <a:pt x="2054606" y="1735318"/>
                </a:lnTo>
                <a:lnTo>
                  <a:pt x="2071746" y="1753738"/>
                </a:lnTo>
                <a:lnTo>
                  <a:pt x="2088250" y="1772158"/>
                </a:lnTo>
                <a:lnTo>
                  <a:pt x="2103802" y="1790578"/>
                </a:lnTo>
                <a:lnTo>
                  <a:pt x="2119037" y="1808998"/>
                </a:lnTo>
                <a:lnTo>
                  <a:pt x="2133320" y="1827100"/>
                </a:lnTo>
                <a:lnTo>
                  <a:pt x="2146650" y="1845202"/>
                </a:lnTo>
                <a:lnTo>
                  <a:pt x="2159346" y="1862987"/>
                </a:lnTo>
                <a:lnTo>
                  <a:pt x="2171407" y="1880454"/>
                </a:lnTo>
                <a:lnTo>
                  <a:pt x="2182516" y="1898239"/>
                </a:lnTo>
                <a:lnTo>
                  <a:pt x="2192990" y="1915707"/>
                </a:lnTo>
                <a:lnTo>
                  <a:pt x="2202194" y="1932539"/>
                </a:lnTo>
                <a:lnTo>
                  <a:pt x="2210447" y="1949371"/>
                </a:lnTo>
                <a:lnTo>
                  <a:pt x="2218381" y="1965885"/>
                </a:lnTo>
                <a:lnTo>
                  <a:pt x="2224729" y="1982400"/>
                </a:lnTo>
                <a:lnTo>
                  <a:pt x="2230442" y="1998279"/>
                </a:lnTo>
                <a:lnTo>
                  <a:pt x="2235203" y="2014476"/>
                </a:lnTo>
                <a:lnTo>
                  <a:pt x="2237107" y="2022098"/>
                </a:lnTo>
                <a:lnTo>
                  <a:pt x="2238695" y="2029720"/>
                </a:lnTo>
                <a:lnTo>
                  <a:pt x="2240281" y="2037342"/>
                </a:lnTo>
                <a:lnTo>
                  <a:pt x="2241234" y="2044647"/>
                </a:lnTo>
                <a:lnTo>
                  <a:pt x="2242186" y="2052586"/>
                </a:lnTo>
                <a:lnTo>
                  <a:pt x="2242821" y="2059891"/>
                </a:lnTo>
                <a:lnTo>
                  <a:pt x="2243138" y="2067195"/>
                </a:lnTo>
                <a:lnTo>
                  <a:pt x="2243138" y="2074500"/>
                </a:lnTo>
                <a:lnTo>
                  <a:pt x="2243138" y="2081169"/>
                </a:lnTo>
                <a:lnTo>
                  <a:pt x="2242821" y="2088473"/>
                </a:lnTo>
                <a:lnTo>
                  <a:pt x="2242186" y="2095460"/>
                </a:lnTo>
                <a:lnTo>
                  <a:pt x="2240916" y="2102130"/>
                </a:lnTo>
                <a:lnTo>
                  <a:pt x="2239647" y="2108799"/>
                </a:lnTo>
                <a:lnTo>
                  <a:pt x="2237742" y="2115468"/>
                </a:lnTo>
                <a:lnTo>
                  <a:pt x="2235838" y="2122138"/>
                </a:lnTo>
                <a:lnTo>
                  <a:pt x="2233934" y="2128489"/>
                </a:lnTo>
                <a:lnTo>
                  <a:pt x="2231395" y="2134841"/>
                </a:lnTo>
                <a:lnTo>
                  <a:pt x="2228538" y="2141193"/>
                </a:lnTo>
                <a:lnTo>
                  <a:pt x="2225681" y="2147545"/>
                </a:lnTo>
                <a:lnTo>
                  <a:pt x="2222190" y="2153261"/>
                </a:lnTo>
                <a:lnTo>
                  <a:pt x="2216477" y="2162471"/>
                </a:lnTo>
                <a:lnTo>
                  <a:pt x="2209812" y="2170728"/>
                </a:lnTo>
                <a:lnTo>
                  <a:pt x="2202512" y="2178986"/>
                </a:lnTo>
                <a:lnTo>
                  <a:pt x="2194894" y="2186608"/>
                </a:lnTo>
                <a:lnTo>
                  <a:pt x="2186325" y="2193595"/>
                </a:lnTo>
                <a:lnTo>
                  <a:pt x="2177438" y="2199946"/>
                </a:lnTo>
                <a:lnTo>
                  <a:pt x="2168233" y="2206298"/>
                </a:lnTo>
                <a:lnTo>
                  <a:pt x="2158394" y="2211697"/>
                </a:lnTo>
                <a:lnTo>
                  <a:pt x="2147920" y="2216461"/>
                </a:lnTo>
                <a:lnTo>
                  <a:pt x="2137129" y="2221225"/>
                </a:lnTo>
                <a:lnTo>
                  <a:pt x="2125703" y="2225036"/>
                </a:lnTo>
                <a:lnTo>
                  <a:pt x="2113641" y="2228529"/>
                </a:lnTo>
                <a:lnTo>
                  <a:pt x="2100946" y="2231705"/>
                </a:lnTo>
                <a:lnTo>
                  <a:pt x="2088250" y="2234246"/>
                </a:lnTo>
                <a:lnTo>
                  <a:pt x="2074919" y="2236151"/>
                </a:lnTo>
                <a:lnTo>
                  <a:pt x="2061272" y="2237739"/>
                </a:lnTo>
                <a:lnTo>
                  <a:pt x="2047306" y="2239327"/>
                </a:lnTo>
                <a:lnTo>
                  <a:pt x="2032706" y="2239962"/>
                </a:lnTo>
                <a:lnTo>
                  <a:pt x="2017471" y="2239962"/>
                </a:lnTo>
                <a:lnTo>
                  <a:pt x="2001919" y="2239962"/>
                </a:lnTo>
                <a:lnTo>
                  <a:pt x="1986049" y="2239645"/>
                </a:lnTo>
                <a:lnTo>
                  <a:pt x="1970180" y="2238374"/>
                </a:lnTo>
                <a:lnTo>
                  <a:pt x="1953675" y="2237421"/>
                </a:lnTo>
                <a:lnTo>
                  <a:pt x="1937171" y="2235516"/>
                </a:lnTo>
                <a:lnTo>
                  <a:pt x="1919714" y="2233610"/>
                </a:lnTo>
                <a:lnTo>
                  <a:pt x="1901940" y="2230752"/>
                </a:lnTo>
                <a:lnTo>
                  <a:pt x="1884483" y="2228211"/>
                </a:lnTo>
                <a:lnTo>
                  <a:pt x="1866392" y="2224718"/>
                </a:lnTo>
                <a:lnTo>
                  <a:pt x="1847983" y="2221225"/>
                </a:lnTo>
                <a:lnTo>
                  <a:pt x="1828940" y="2217096"/>
                </a:lnTo>
                <a:lnTo>
                  <a:pt x="1810213" y="2212650"/>
                </a:lnTo>
                <a:lnTo>
                  <a:pt x="1791170" y="2208204"/>
                </a:lnTo>
                <a:lnTo>
                  <a:pt x="1771491" y="2203122"/>
                </a:lnTo>
                <a:lnTo>
                  <a:pt x="1751813" y="2197723"/>
                </a:lnTo>
                <a:lnTo>
                  <a:pt x="1732135" y="2192007"/>
                </a:lnTo>
                <a:lnTo>
                  <a:pt x="1711822" y="2185973"/>
                </a:lnTo>
                <a:lnTo>
                  <a:pt x="1691508" y="2179303"/>
                </a:lnTo>
                <a:lnTo>
                  <a:pt x="1671195" y="2172634"/>
                </a:lnTo>
                <a:lnTo>
                  <a:pt x="1650882" y="2165965"/>
                </a:lnTo>
                <a:lnTo>
                  <a:pt x="1629617" y="2158660"/>
                </a:lnTo>
                <a:lnTo>
                  <a:pt x="1587721" y="2143098"/>
                </a:lnTo>
                <a:lnTo>
                  <a:pt x="1545507" y="2126584"/>
                </a:lnTo>
                <a:lnTo>
                  <a:pt x="1521352" y="2116558"/>
                </a:lnTo>
                <a:lnTo>
                  <a:pt x="1503686" y="2122797"/>
                </a:lnTo>
                <a:lnTo>
                  <a:pt x="1482107" y="2129783"/>
                </a:lnTo>
                <a:lnTo>
                  <a:pt x="1460211" y="2136134"/>
                </a:lnTo>
                <a:lnTo>
                  <a:pt x="1437997" y="2142485"/>
                </a:lnTo>
                <a:lnTo>
                  <a:pt x="1415784" y="2147884"/>
                </a:lnTo>
                <a:lnTo>
                  <a:pt x="1393253" y="2152647"/>
                </a:lnTo>
                <a:lnTo>
                  <a:pt x="1370087" y="2157093"/>
                </a:lnTo>
                <a:lnTo>
                  <a:pt x="1347556" y="2160903"/>
                </a:lnTo>
                <a:lnTo>
                  <a:pt x="1324073" y="2164079"/>
                </a:lnTo>
                <a:lnTo>
                  <a:pt x="1300590" y="2166619"/>
                </a:lnTo>
                <a:lnTo>
                  <a:pt x="1277107" y="2168842"/>
                </a:lnTo>
                <a:lnTo>
                  <a:pt x="1253624" y="2170430"/>
                </a:lnTo>
                <a:lnTo>
                  <a:pt x="1235048" y="2171174"/>
                </a:lnTo>
                <a:lnTo>
                  <a:pt x="1225595" y="2188845"/>
                </a:lnTo>
                <a:lnTo>
                  <a:pt x="1213536" y="2210752"/>
                </a:lnTo>
                <a:lnTo>
                  <a:pt x="1201160" y="2232342"/>
                </a:lnTo>
                <a:lnTo>
                  <a:pt x="1189101" y="2252980"/>
                </a:lnTo>
                <a:lnTo>
                  <a:pt x="1176408" y="2273617"/>
                </a:lnTo>
                <a:lnTo>
                  <a:pt x="1163714" y="2292667"/>
                </a:lnTo>
                <a:lnTo>
                  <a:pt x="1151020" y="2311082"/>
                </a:lnTo>
                <a:lnTo>
                  <a:pt x="1138327" y="2328862"/>
                </a:lnTo>
                <a:lnTo>
                  <a:pt x="1125316" y="2346007"/>
                </a:lnTo>
                <a:lnTo>
                  <a:pt x="1112305" y="2362200"/>
                </a:lnTo>
                <a:lnTo>
                  <a:pt x="1098977" y="2377122"/>
                </a:lnTo>
                <a:lnTo>
                  <a:pt x="1085966" y="2391410"/>
                </a:lnTo>
                <a:lnTo>
                  <a:pt x="1072638" y="2404745"/>
                </a:lnTo>
                <a:lnTo>
                  <a:pt x="1059627" y="2417445"/>
                </a:lnTo>
                <a:lnTo>
                  <a:pt x="1045981" y="2429192"/>
                </a:lnTo>
                <a:lnTo>
                  <a:pt x="1032653" y="2439352"/>
                </a:lnTo>
                <a:lnTo>
                  <a:pt x="1019325" y="2449195"/>
                </a:lnTo>
                <a:lnTo>
                  <a:pt x="1012343" y="2453322"/>
                </a:lnTo>
                <a:lnTo>
                  <a:pt x="1005679" y="2457450"/>
                </a:lnTo>
                <a:lnTo>
                  <a:pt x="998698" y="2460942"/>
                </a:lnTo>
                <a:lnTo>
                  <a:pt x="992034" y="2464752"/>
                </a:lnTo>
                <a:lnTo>
                  <a:pt x="985370" y="2467927"/>
                </a:lnTo>
                <a:lnTo>
                  <a:pt x="978388" y="2471102"/>
                </a:lnTo>
                <a:lnTo>
                  <a:pt x="971407" y="2473642"/>
                </a:lnTo>
                <a:lnTo>
                  <a:pt x="965060" y="2475865"/>
                </a:lnTo>
                <a:lnTo>
                  <a:pt x="958078" y="2477770"/>
                </a:lnTo>
                <a:lnTo>
                  <a:pt x="951097" y="2479992"/>
                </a:lnTo>
                <a:lnTo>
                  <a:pt x="944750" y="2481262"/>
                </a:lnTo>
                <a:lnTo>
                  <a:pt x="937769" y="2482532"/>
                </a:lnTo>
                <a:lnTo>
                  <a:pt x="930787" y="2483802"/>
                </a:lnTo>
                <a:lnTo>
                  <a:pt x="924440" y="2484120"/>
                </a:lnTo>
                <a:lnTo>
                  <a:pt x="917459" y="2484437"/>
                </a:lnTo>
                <a:lnTo>
                  <a:pt x="910478" y="2484437"/>
                </a:lnTo>
                <a:lnTo>
                  <a:pt x="903813" y="2484120"/>
                </a:lnTo>
                <a:lnTo>
                  <a:pt x="897149" y="2483167"/>
                </a:lnTo>
                <a:lnTo>
                  <a:pt x="890168" y="2482532"/>
                </a:lnTo>
                <a:lnTo>
                  <a:pt x="883504" y="2480945"/>
                </a:lnTo>
                <a:lnTo>
                  <a:pt x="872714" y="2478405"/>
                </a:lnTo>
                <a:lnTo>
                  <a:pt x="862559" y="2474912"/>
                </a:lnTo>
                <a:lnTo>
                  <a:pt x="852722" y="2471102"/>
                </a:lnTo>
                <a:lnTo>
                  <a:pt x="843202" y="2466022"/>
                </a:lnTo>
                <a:lnTo>
                  <a:pt x="833682" y="2460307"/>
                </a:lnTo>
                <a:lnTo>
                  <a:pt x="824796" y="2453957"/>
                </a:lnTo>
                <a:lnTo>
                  <a:pt x="815911" y="2447290"/>
                </a:lnTo>
                <a:lnTo>
                  <a:pt x="807977" y="2439352"/>
                </a:lnTo>
                <a:lnTo>
                  <a:pt x="799726" y="2431097"/>
                </a:lnTo>
                <a:lnTo>
                  <a:pt x="792110" y="2422207"/>
                </a:lnTo>
                <a:lnTo>
                  <a:pt x="784494" y="2412682"/>
                </a:lnTo>
                <a:lnTo>
                  <a:pt x="777513" y="2402205"/>
                </a:lnTo>
                <a:lnTo>
                  <a:pt x="770531" y="2391410"/>
                </a:lnTo>
                <a:lnTo>
                  <a:pt x="764184" y="2380297"/>
                </a:lnTo>
                <a:lnTo>
                  <a:pt x="757520" y="2368550"/>
                </a:lnTo>
                <a:lnTo>
                  <a:pt x="751808" y="2355850"/>
                </a:lnTo>
                <a:lnTo>
                  <a:pt x="746096" y="2342515"/>
                </a:lnTo>
                <a:lnTo>
                  <a:pt x="740701" y="2329180"/>
                </a:lnTo>
                <a:lnTo>
                  <a:pt x="735624" y="2314892"/>
                </a:lnTo>
                <a:lnTo>
                  <a:pt x="730864" y="2300287"/>
                </a:lnTo>
                <a:lnTo>
                  <a:pt x="726104" y="2285365"/>
                </a:lnTo>
                <a:lnTo>
                  <a:pt x="721978" y="2269490"/>
                </a:lnTo>
                <a:lnTo>
                  <a:pt x="718170" y="2253615"/>
                </a:lnTo>
                <a:lnTo>
                  <a:pt x="714362" y="2237105"/>
                </a:lnTo>
                <a:lnTo>
                  <a:pt x="710871" y="2219960"/>
                </a:lnTo>
                <a:lnTo>
                  <a:pt x="707698" y="2202815"/>
                </a:lnTo>
                <a:lnTo>
                  <a:pt x="704525" y="2185035"/>
                </a:lnTo>
                <a:lnTo>
                  <a:pt x="701986" y="2166620"/>
                </a:lnTo>
                <a:lnTo>
                  <a:pt x="699765" y="2148205"/>
                </a:lnTo>
                <a:lnTo>
                  <a:pt x="697226" y="2128837"/>
                </a:lnTo>
                <a:lnTo>
                  <a:pt x="695322" y="2109787"/>
                </a:lnTo>
                <a:lnTo>
                  <a:pt x="693735" y="2090102"/>
                </a:lnTo>
                <a:lnTo>
                  <a:pt x="692466" y="2070100"/>
                </a:lnTo>
                <a:lnTo>
                  <a:pt x="691196" y="2049780"/>
                </a:lnTo>
                <a:lnTo>
                  <a:pt x="689927" y="2029142"/>
                </a:lnTo>
                <a:lnTo>
                  <a:pt x="689723" y="2015447"/>
                </a:lnTo>
                <a:lnTo>
                  <a:pt x="685908" y="2012923"/>
                </a:lnTo>
                <a:lnTo>
                  <a:pt x="667502" y="1999903"/>
                </a:lnTo>
                <a:lnTo>
                  <a:pt x="649414" y="1986884"/>
                </a:lnTo>
                <a:lnTo>
                  <a:pt x="631643" y="1973229"/>
                </a:lnTo>
                <a:lnTo>
                  <a:pt x="614507" y="1958939"/>
                </a:lnTo>
                <a:lnTo>
                  <a:pt x="597371" y="1944966"/>
                </a:lnTo>
                <a:lnTo>
                  <a:pt x="580552" y="1929724"/>
                </a:lnTo>
                <a:lnTo>
                  <a:pt x="564050" y="1914799"/>
                </a:lnTo>
                <a:lnTo>
                  <a:pt x="548501" y="1899239"/>
                </a:lnTo>
                <a:lnTo>
                  <a:pt x="532634" y="1883043"/>
                </a:lnTo>
                <a:lnTo>
                  <a:pt x="517719" y="1866848"/>
                </a:lnTo>
                <a:lnTo>
                  <a:pt x="502852" y="1850389"/>
                </a:lnTo>
                <a:lnTo>
                  <a:pt x="490220" y="1853864"/>
                </a:lnTo>
                <a:lnTo>
                  <a:pt x="465455" y="1859900"/>
                </a:lnTo>
                <a:lnTo>
                  <a:pt x="440690" y="1865300"/>
                </a:lnTo>
                <a:lnTo>
                  <a:pt x="416560" y="1870700"/>
                </a:lnTo>
                <a:lnTo>
                  <a:pt x="392748" y="1875465"/>
                </a:lnTo>
                <a:lnTo>
                  <a:pt x="369253" y="1879277"/>
                </a:lnTo>
                <a:lnTo>
                  <a:pt x="346710" y="1882772"/>
                </a:lnTo>
                <a:lnTo>
                  <a:pt x="324485" y="1885631"/>
                </a:lnTo>
                <a:lnTo>
                  <a:pt x="302578" y="1887537"/>
                </a:lnTo>
                <a:lnTo>
                  <a:pt x="281305" y="1889443"/>
                </a:lnTo>
                <a:lnTo>
                  <a:pt x="260668" y="1890396"/>
                </a:lnTo>
                <a:lnTo>
                  <a:pt x="240665" y="1890713"/>
                </a:lnTo>
                <a:lnTo>
                  <a:pt x="220980" y="1890396"/>
                </a:lnTo>
                <a:lnTo>
                  <a:pt x="202248" y="1889443"/>
                </a:lnTo>
                <a:lnTo>
                  <a:pt x="184150" y="1887537"/>
                </a:lnTo>
                <a:lnTo>
                  <a:pt x="166370" y="1885313"/>
                </a:lnTo>
                <a:lnTo>
                  <a:pt x="149860" y="1882136"/>
                </a:lnTo>
                <a:lnTo>
                  <a:pt x="133668" y="1878324"/>
                </a:lnTo>
                <a:lnTo>
                  <a:pt x="126048" y="1876418"/>
                </a:lnTo>
                <a:lnTo>
                  <a:pt x="118428" y="1874195"/>
                </a:lnTo>
                <a:lnTo>
                  <a:pt x="111125" y="1871336"/>
                </a:lnTo>
                <a:lnTo>
                  <a:pt x="103823" y="1868794"/>
                </a:lnTo>
                <a:lnTo>
                  <a:pt x="96838" y="1865936"/>
                </a:lnTo>
                <a:lnTo>
                  <a:pt x="90170" y="1862759"/>
                </a:lnTo>
                <a:lnTo>
                  <a:pt x="83820" y="1859582"/>
                </a:lnTo>
                <a:lnTo>
                  <a:pt x="77153" y="1856088"/>
                </a:lnTo>
                <a:lnTo>
                  <a:pt x="71438" y="1852276"/>
                </a:lnTo>
                <a:lnTo>
                  <a:pt x="65405" y="1848464"/>
                </a:lnTo>
                <a:lnTo>
                  <a:pt x="60008" y="1844652"/>
                </a:lnTo>
                <a:lnTo>
                  <a:pt x="54293" y="1839887"/>
                </a:lnTo>
                <a:lnTo>
                  <a:pt x="49213" y="1835758"/>
                </a:lnTo>
                <a:lnTo>
                  <a:pt x="44133" y="1830993"/>
                </a:lnTo>
                <a:lnTo>
                  <a:pt x="39688" y="1826228"/>
                </a:lnTo>
                <a:lnTo>
                  <a:pt x="34925" y="1821145"/>
                </a:lnTo>
                <a:lnTo>
                  <a:pt x="30798" y="1815745"/>
                </a:lnTo>
                <a:lnTo>
                  <a:pt x="26353" y="1810345"/>
                </a:lnTo>
                <a:lnTo>
                  <a:pt x="22543" y="1804627"/>
                </a:lnTo>
                <a:lnTo>
                  <a:pt x="19050" y="1798273"/>
                </a:lnTo>
                <a:lnTo>
                  <a:pt x="14288" y="1788744"/>
                </a:lnTo>
                <a:lnTo>
                  <a:pt x="9843" y="1778896"/>
                </a:lnTo>
                <a:lnTo>
                  <a:pt x="6668" y="1768731"/>
                </a:lnTo>
                <a:lnTo>
                  <a:pt x="3810" y="1758566"/>
                </a:lnTo>
                <a:lnTo>
                  <a:pt x="1905" y="1747765"/>
                </a:lnTo>
                <a:lnTo>
                  <a:pt x="318" y="1736647"/>
                </a:lnTo>
                <a:lnTo>
                  <a:pt x="0" y="1725211"/>
                </a:lnTo>
                <a:lnTo>
                  <a:pt x="0" y="1714093"/>
                </a:lnTo>
                <a:lnTo>
                  <a:pt x="1270" y="1702657"/>
                </a:lnTo>
                <a:lnTo>
                  <a:pt x="2540" y="1690904"/>
                </a:lnTo>
                <a:lnTo>
                  <a:pt x="4445" y="1678832"/>
                </a:lnTo>
                <a:lnTo>
                  <a:pt x="7620" y="1666761"/>
                </a:lnTo>
                <a:lnTo>
                  <a:pt x="11113" y="1654690"/>
                </a:lnTo>
                <a:lnTo>
                  <a:pt x="15240" y="1642301"/>
                </a:lnTo>
                <a:lnTo>
                  <a:pt x="20003" y="1629595"/>
                </a:lnTo>
                <a:lnTo>
                  <a:pt x="25400" y="1616570"/>
                </a:lnTo>
                <a:lnTo>
                  <a:pt x="31115" y="1603864"/>
                </a:lnTo>
                <a:lnTo>
                  <a:pt x="38100" y="1590840"/>
                </a:lnTo>
                <a:lnTo>
                  <a:pt x="45085" y="1577180"/>
                </a:lnTo>
                <a:lnTo>
                  <a:pt x="52705" y="1564156"/>
                </a:lnTo>
                <a:lnTo>
                  <a:pt x="60960" y="1550814"/>
                </a:lnTo>
                <a:lnTo>
                  <a:pt x="69850" y="1536837"/>
                </a:lnTo>
                <a:lnTo>
                  <a:pt x="79058" y="1523495"/>
                </a:lnTo>
                <a:lnTo>
                  <a:pt x="88900" y="1509518"/>
                </a:lnTo>
                <a:lnTo>
                  <a:pt x="99060" y="1495859"/>
                </a:lnTo>
                <a:lnTo>
                  <a:pt x="110173" y="1481564"/>
                </a:lnTo>
                <a:lnTo>
                  <a:pt x="121285" y="1467587"/>
                </a:lnTo>
                <a:lnTo>
                  <a:pt x="133350" y="1453610"/>
                </a:lnTo>
                <a:lnTo>
                  <a:pt x="145733" y="1439315"/>
                </a:lnTo>
                <a:lnTo>
                  <a:pt x="158433" y="1425020"/>
                </a:lnTo>
                <a:lnTo>
                  <a:pt x="171450" y="1410725"/>
                </a:lnTo>
                <a:lnTo>
                  <a:pt x="185103" y="1396748"/>
                </a:lnTo>
                <a:lnTo>
                  <a:pt x="199073" y="1382136"/>
                </a:lnTo>
                <a:lnTo>
                  <a:pt x="213678" y="1367841"/>
                </a:lnTo>
                <a:lnTo>
                  <a:pt x="228283" y="1353228"/>
                </a:lnTo>
                <a:lnTo>
                  <a:pt x="243523" y="1338616"/>
                </a:lnTo>
                <a:lnTo>
                  <a:pt x="259080" y="1324321"/>
                </a:lnTo>
                <a:lnTo>
                  <a:pt x="275273" y="1309709"/>
                </a:lnTo>
                <a:lnTo>
                  <a:pt x="278354" y="1306873"/>
                </a:lnTo>
                <a:lnTo>
                  <a:pt x="277177" y="1289217"/>
                </a:lnTo>
                <a:lnTo>
                  <a:pt x="276542" y="1265400"/>
                </a:lnTo>
                <a:lnTo>
                  <a:pt x="276225" y="1241584"/>
                </a:lnTo>
                <a:lnTo>
                  <a:pt x="276542" y="1217132"/>
                </a:lnTo>
                <a:lnTo>
                  <a:pt x="277177" y="1193316"/>
                </a:lnTo>
                <a:lnTo>
                  <a:pt x="278764" y="1169817"/>
                </a:lnTo>
                <a:lnTo>
                  <a:pt x="280668" y="1146000"/>
                </a:lnTo>
                <a:lnTo>
                  <a:pt x="283524" y="1123136"/>
                </a:lnTo>
                <a:lnTo>
                  <a:pt x="286697" y="1099637"/>
                </a:lnTo>
                <a:lnTo>
                  <a:pt x="290823" y="1076456"/>
                </a:lnTo>
                <a:lnTo>
                  <a:pt x="294948" y="1053909"/>
                </a:lnTo>
                <a:lnTo>
                  <a:pt x="300025" y="1031045"/>
                </a:lnTo>
                <a:lnTo>
                  <a:pt x="305420" y="1008817"/>
                </a:lnTo>
                <a:lnTo>
                  <a:pt x="311449" y="986588"/>
                </a:lnTo>
                <a:lnTo>
                  <a:pt x="318114" y="964677"/>
                </a:lnTo>
                <a:lnTo>
                  <a:pt x="321267" y="954459"/>
                </a:lnTo>
                <a:lnTo>
                  <a:pt x="311816" y="945006"/>
                </a:lnTo>
                <a:lnTo>
                  <a:pt x="298479" y="930715"/>
                </a:lnTo>
                <a:lnTo>
                  <a:pt x="285459" y="916107"/>
                </a:lnTo>
                <a:lnTo>
                  <a:pt x="272757" y="901815"/>
                </a:lnTo>
                <a:lnTo>
                  <a:pt x="260373" y="887524"/>
                </a:lnTo>
                <a:lnTo>
                  <a:pt x="248306" y="873868"/>
                </a:lnTo>
                <a:lnTo>
                  <a:pt x="236874" y="859577"/>
                </a:lnTo>
                <a:lnTo>
                  <a:pt x="226077" y="845604"/>
                </a:lnTo>
                <a:lnTo>
                  <a:pt x="215915" y="831948"/>
                </a:lnTo>
                <a:lnTo>
                  <a:pt x="206071" y="817974"/>
                </a:lnTo>
                <a:lnTo>
                  <a:pt x="196544" y="804318"/>
                </a:lnTo>
                <a:lnTo>
                  <a:pt x="191046" y="795873"/>
                </a:lnTo>
                <a:lnTo>
                  <a:pt x="188135" y="796289"/>
                </a:lnTo>
                <a:lnTo>
                  <a:pt x="181777" y="796925"/>
                </a:lnTo>
                <a:lnTo>
                  <a:pt x="175419" y="796925"/>
                </a:lnTo>
                <a:lnTo>
                  <a:pt x="169060" y="796925"/>
                </a:lnTo>
                <a:lnTo>
                  <a:pt x="162385" y="796289"/>
                </a:lnTo>
                <a:lnTo>
                  <a:pt x="156344" y="795336"/>
                </a:lnTo>
                <a:lnTo>
                  <a:pt x="150304" y="794382"/>
                </a:lnTo>
                <a:lnTo>
                  <a:pt x="143946" y="793110"/>
                </a:lnTo>
                <a:lnTo>
                  <a:pt x="137906" y="791203"/>
                </a:lnTo>
                <a:lnTo>
                  <a:pt x="132184" y="789295"/>
                </a:lnTo>
                <a:lnTo>
                  <a:pt x="126462" y="787070"/>
                </a:lnTo>
                <a:lnTo>
                  <a:pt x="120422" y="784845"/>
                </a:lnTo>
                <a:lnTo>
                  <a:pt x="115017" y="781666"/>
                </a:lnTo>
                <a:lnTo>
                  <a:pt x="110249" y="778805"/>
                </a:lnTo>
                <a:lnTo>
                  <a:pt x="104845" y="775626"/>
                </a:lnTo>
                <a:lnTo>
                  <a:pt x="99758" y="772129"/>
                </a:lnTo>
                <a:lnTo>
                  <a:pt x="94990" y="768314"/>
                </a:lnTo>
                <a:lnTo>
                  <a:pt x="90539" y="764181"/>
                </a:lnTo>
                <a:lnTo>
                  <a:pt x="86406" y="760049"/>
                </a:lnTo>
                <a:lnTo>
                  <a:pt x="81956" y="755916"/>
                </a:lnTo>
                <a:lnTo>
                  <a:pt x="77823" y="751147"/>
                </a:lnTo>
                <a:lnTo>
                  <a:pt x="74326" y="746379"/>
                </a:lnTo>
                <a:lnTo>
                  <a:pt x="70829" y="741292"/>
                </a:lnTo>
                <a:lnTo>
                  <a:pt x="67332" y="736206"/>
                </a:lnTo>
                <a:lnTo>
                  <a:pt x="64471" y="730802"/>
                </a:lnTo>
                <a:lnTo>
                  <a:pt x="61610" y="725397"/>
                </a:lnTo>
                <a:lnTo>
                  <a:pt x="59067" y="719993"/>
                </a:lnTo>
                <a:lnTo>
                  <a:pt x="56524" y="714271"/>
                </a:lnTo>
                <a:lnTo>
                  <a:pt x="54616" y="708549"/>
                </a:lnTo>
                <a:lnTo>
                  <a:pt x="53345" y="702509"/>
                </a:lnTo>
                <a:lnTo>
                  <a:pt x="51755" y="696151"/>
                </a:lnTo>
                <a:lnTo>
                  <a:pt x="50484" y="690111"/>
                </a:lnTo>
                <a:lnTo>
                  <a:pt x="49848" y="683752"/>
                </a:lnTo>
                <a:lnTo>
                  <a:pt x="49212" y="677394"/>
                </a:lnTo>
                <a:lnTo>
                  <a:pt x="49212" y="670719"/>
                </a:lnTo>
                <a:lnTo>
                  <a:pt x="49212" y="664361"/>
                </a:lnTo>
                <a:lnTo>
                  <a:pt x="49848" y="657685"/>
                </a:lnTo>
                <a:lnTo>
                  <a:pt x="50484" y="651645"/>
                </a:lnTo>
                <a:lnTo>
                  <a:pt x="51755" y="645287"/>
                </a:lnTo>
                <a:lnTo>
                  <a:pt x="53345" y="639246"/>
                </a:lnTo>
                <a:lnTo>
                  <a:pt x="54616" y="633206"/>
                </a:lnTo>
                <a:lnTo>
                  <a:pt x="56524" y="627484"/>
                </a:lnTo>
                <a:lnTo>
                  <a:pt x="59067" y="621444"/>
                </a:lnTo>
                <a:lnTo>
                  <a:pt x="61610" y="616040"/>
                </a:lnTo>
                <a:lnTo>
                  <a:pt x="64471" y="610635"/>
                </a:lnTo>
                <a:lnTo>
                  <a:pt x="67332" y="605549"/>
                </a:lnTo>
                <a:lnTo>
                  <a:pt x="70829" y="600463"/>
                </a:lnTo>
                <a:lnTo>
                  <a:pt x="74326" y="595376"/>
                </a:lnTo>
                <a:lnTo>
                  <a:pt x="77823" y="590290"/>
                </a:lnTo>
                <a:lnTo>
                  <a:pt x="81956" y="585839"/>
                </a:lnTo>
                <a:lnTo>
                  <a:pt x="86406" y="581389"/>
                </a:lnTo>
                <a:lnTo>
                  <a:pt x="90539" y="577256"/>
                </a:lnTo>
                <a:lnTo>
                  <a:pt x="94990" y="573441"/>
                </a:lnTo>
                <a:lnTo>
                  <a:pt x="99758" y="569626"/>
                </a:lnTo>
                <a:lnTo>
                  <a:pt x="104845" y="566129"/>
                </a:lnTo>
                <a:lnTo>
                  <a:pt x="110249" y="562632"/>
                </a:lnTo>
                <a:lnTo>
                  <a:pt x="115017" y="560089"/>
                </a:lnTo>
                <a:lnTo>
                  <a:pt x="120422" y="556910"/>
                </a:lnTo>
                <a:lnTo>
                  <a:pt x="126462" y="554685"/>
                </a:lnTo>
                <a:lnTo>
                  <a:pt x="132184" y="552142"/>
                </a:lnTo>
                <a:lnTo>
                  <a:pt x="137906" y="550234"/>
                </a:lnTo>
                <a:lnTo>
                  <a:pt x="143255" y="548545"/>
                </a:lnTo>
                <a:lnTo>
                  <a:pt x="146053" y="542949"/>
                </a:lnTo>
                <a:lnTo>
                  <a:pt x="149546" y="536915"/>
                </a:lnTo>
                <a:lnTo>
                  <a:pt x="153357" y="531198"/>
                </a:lnTo>
                <a:lnTo>
                  <a:pt x="157485" y="525799"/>
                </a:lnTo>
                <a:lnTo>
                  <a:pt x="161613" y="520400"/>
                </a:lnTo>
                <a:lnTo>
                  <a:pt x="166059" y="515637"/>
                </a:lnTo>
                <a:lnTo>
                  <a:pt x="171140" y="510555"/>
                </a:lnTo>
                <a:lnTo>
                  <a:pt x="175903" y="505792"/>
                </a:lnTo>
                <a:lnTo>
                  <a:pt x="181302" y="501345"/>
                </a:lnTo>
                <a:lnTo>
                  <a:pt x="186700" y="497217"/>
                </a:lnTo>
                <a:lnTo>
                  <a:pt x="192416" y="492771"/>
                </a:lnTo>
                <a:lnTo>
                  <a:pt x="198132" y="488960"/>
                </a:lnTo>
                <a:lnTo>
                  <a:pt x="204166" y="485466"/>
                </a:lnTo>
                <a:lnTo>
                  <a:pt x="210517" y="481973"/>
                </a:lnTo>
                <a:lnTo>
                  <a:pt x="216868" y="478480"/>
                </a:lnTo>
                <a:lnTo>
                  <a:pt x="223854" y="475621"/>
                </a:lnTo>
                <a:lnTo>
                  <a:pt x="230840" y="472446"/>
                </a:lnTo>
                <a:lnTo>
                  <a:pt x="238144" y="469905"/>
                </a:lnTo>
                <a:lnTo>
                  <a:pt x="245448" y="467364"/>
                </a:lnTo>
                <a:lnTo>
                  <a:pt x="252751" y="465141"/>
                </a:lnTo>
                <a:lnTo>
                  <a:pt x="260373" y="462918"/>
                </a:lnTo>
                <a:lnTo>
                  <a:pt x="276568" y="459107"/>
                </a:lnTo>
                <a:lnTo>
                  <a:pt x="293398" y="455931"/>
                </a:lnTo>
                <a:lnTo>
                  <a:pt x="310864" y="453708"/>
                </a:lnTo>
                <a:lnTo>
                  <a:pt x="329282" y="452120"/>
                </a:lnTo>
                <a:lnTo>
                  <a:pt x="348017" y="450850"/>
                </a:lnTo>
                <a:lnTo>
                  <a:pt x="367071" y="450850"/>
                </a:lnTo>
                <a:lnTo>
                  <a:pt x="387712" y="450850"/>
                </a:lnTo>
                <a:lnTo>
                  <a:pt x="408035" y="452120"/>
                </a:lnTo>
                <a:lnTo>
                  <a:pt x="429629" y="453708"/>
                </a:lnTo>
                <a:lnTo>
                  <a:pt x="450905" y="455931"/>
                </a:lnTo>
                <a:lnTo>
                  <a:pt x="473769" y="458790"/>
                </a:lnTo>
                <a:lnTo>
                  <a:pt x="496315" y="461965"/>
                </a:lnTo>
                <a:lnTo>
                  <a:pt x="519814" y="466412"/>
                </a:lnTo>
                <a:lnTo>
                  <a:pt x="543631" y="470858"/>
                </a:lnTo>
                <a:lnTo>
                  <a:pt x="567447" y="475939"/>
                </a:lnTo>
                <a:lnTo>
                  <a:pt x="592216" y="481655"/>
                </a:lnTo>
                <a:lnTo>
                  <a:pt x="616985" y="488007"/>
                </a:lnTo>
                <a:lnTo>
                  <a:pt x="642390" y="494359"/>
                </a:lnTo>
                <a:lnTo>
                  <a:pt x="649347" y="496334"/>
                </a:lnTo>
                <a:lnTo>
                  <a:pt x="649414" y="496284"/>
                </a:lnTo>
                <a:lnTo>
                  <a:pt x="667502" y="482629"/>
                </a:lnTo>
                <a:lnTo>
                  <a:pt x="685908" y="469927"/>
                </a:lnTo>
                <a:lnTo>
                  <a:pt x="704631" y="457543"/>
                </a:lnTo>
                <a:lnTo>
                  <a:pt x="723671" y="445793"/>
                </a:lnTo>
                <a:lnTo>
                  <a:pt x="742711" y="434361"/>
                </a:lnTo>
                <a:lnTo>
                  <a:pt x="762386" y="423564"/>
                </a:lnTo>
                <a:lnTo>
                  <a:pt x="782378" y="413085"/>
                </a:lnTo>
                <a:lnTo>
                  <a:pt x="802688" y="402606"/>
                </a:lnTo>
                <a:lnTo>
                  <a:pt x="822997" y="393397"/>
                </a:lnTo>
                <a:lnTo>
                  <a:pt x="843942" y="384188"/>
                </a:lnTo>
                <a:lnTo>
                  <a:pt x="864886" y="375931"/>
                </a:lnTo>
                <a:lnTo>
                  <a:pt x="875299" y="371888"/>
                </a:lnTo>
                <a:lnTo>
                  <a:pt x="876926" y="355600"/>
                </a:lnTo>
                <a:lnTo>
                  <a:pt x="879146" y="336550"/>
                </a:lnTo>
                <a:lnTo>
                  <a:pt x="881366" y="317818"/>
                </a:lnTo>
                <a:lnTo>
                  <a:pt x="884221" y="299720"/>
                </a:lnTo>
                <a:lnTo>
                  <a:pt x="887076" y="281622"/>
                </a:lnTo>
                <a:lnTo>
                  <a:pt x="890247" y="264478"/>
                </a:lnTo>
                <a:lnTo>
                  <a:pt x="893736" y="247650"/>
                </a:lnTo>
                <a:lnTo>
                  <a:pt x="897542" y="231140"/>
                </a:lnTo>
                <a:lnTo>
                  <a:pt x="901349" y="214948"/>
                </a:lnTo>
                <a:lnTo>
                  <a:pt x="906106" y="199390"/>
                </a:lnTo>
                <a:lnTo>
                  <a:pt x="910229" y="184150"/>
                </a:lnTo>
                <a:lnTo>
                  <a:pt x="915304" y="169545"/>
                </a:lnTo>
                <a:lnTo>
                  <a:pt x="920379" y="155257"/>
                </a:lnTo>
                <a:lnTo>
                  <a:pt x="925454" y="141922"/>
                </a:lnTo>
                <a:lnTo>
                  <a:pt x="931480" y="128905"/>
                </a:lnTo>
                <a:lnTo>
                  <a:pt x="937507" y="116523"/>
                </a:lnTo>
                <a:lnTo>
                  <a:pt x="943533" y="104140"/>
                </a:lnTo>
                <a:lnTo>
                  <a:pt x="950194" y="93028"/>
                </a:lnTo>
                <a:lnTo>
                  <a:pt x="957172" y="82233"/>
                </a:lnTo>
                <a:lnTo>
                  <a:pt x="963833" y="71755"/>
                </a:lnTo>
                <a:lnTo>
                  <a:pt x="971762" y="62230"/>
                </a:lnTo>
                <a:lnTo>
                  <a:pt x="979374" y="53340"/>
                </a:lnTo>
                <a:lnTo>
                  <a:pt x="987304" y="45403"/>
                </a:lnTo>
                <a:lnTo>
                  <a:pt x="995868" y="37783"/>
                </a:lnTo>
                <a:lnTo>
                  <a:pt x="1004431" y="30797"/>
                </a:lnTo>
                <a:lnTo>
                  <a:pt x="1013630" y="24130"/>
                </a:lnTo>
                <a:lnTo>
                  <a:pt x="1022828" y="18733"/>
                </a:lnTo>
                <a:lnTo>
                  <a:pt x="1032343" y="13970"/>
                </a:lnTo>
                <a:lnTo>
                  <a:pt x="1042176" y="9525"/>
                </a:lnTo>
                <a:lnTo>
                  <a:pt x="1052325" y="6033"/>
                </a:lnTo>
                <a:lnTo>
                  <a:pt x="1063109" y="3493"/>
                </a:lnTo>
                <a:lnTo>
                  <a:pt x="1069453" y="2223"/>
                </a:lnTo>
                <a:lnTo>
                  <a:pt x="1076431" y="1270"/>
                </a:lnTo>
                <a:lnTo>
                  <a:pt x="1083409" y="318"/>
                </a:lnTo>
                <a:lnTo>
                  <a:pt x="1090069"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a:solidFill>
                <a:srgbClr val="FFFFFF"/>
              </a:solidFill>
              <a:ea typeface="宋体" panose="02010600030101010101" pitchFamily="2" charset="-122"/>
            </a:endParaRPr>
          </a:p>
        </p:txBody>
      </p:sp>
      <p:sp>
        <p:nvSpPr>
          <p:cNvPr id="5" name="下箭头 4"/>
          <p:cNvSpPr/>
          <p:nvPr/>
        </p:nvSpPr>
        <p:spPr>
          <a:xfrm>
            <a:off x="3397620" y="3388311"/>
            <a:ext cx="240632" cy="398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下箭头 21"/>
          <p:cNvSpPr/>
          <p:nvPr/>
        </p:nvSpPr>
        <p:spPr>
          <a:xfrm>
            <a:off x="1066807" y="2989597"/>
            <a:ext cx="240632" cy="398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下箭头 22"/>
          <p:cNvSpPr/>
          <p:nvPr/>
        </p:nvSpPr>
        <p:spPr>
          <a:xfrm>
            <a:off x="2498808" y="2189747"/>
            <a:ext cx="240632" cy="3804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3235053" y="4580021"/>
            <a:ext cx="5038559" cy="523220"/>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altLang="zh-CN" sz="2800" b="1" dirty="0"/>
              <a:t>How to polish the passage?</a:t>
            </a:r>
            <a:endParaRPr lang="zh-CN" altLang="en-US" sz="2800" b="1" dirty="0"/>
          </a:p>
        </p:txBody>
      </p:sp>
      <p:sp>
        <p:nvSpPr>
          <p:cNvPr id="24" name="MH_Other_1"/>
          <p:cNvSpPr/>
          <p:nvPr/>
        </p:nvSpPr>
        <p:spPr>
          <a:xfrm>
            <a:off x="953128" y="1836244"/>
            <a:ext cx="10482321" cy="4394706"/>
          </a:xfrm>
          <a:prstGeom prst="rect">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r>
              <a:rPr lang="en-US" altLang="zh-CN" sz="3200" b="1" dirty="0">
                <a:solidFill>
                  <a:schemeClr val="tx1"/>
                </a:solidFill>
                <a:latin typeface="Calibri" panose="020F0502020204030204" pitchFamily="34" charset="0"/>
                <a:cs typeface="Calibri" panose="020F0502020204030204" pitchFamily="34" charset="0"/>
              </a:rPr>
              <a:t>I recommend you to stay in Beijing, the capital and cultural center of China. </a:t>
            </a:r>
            <a:r>
              <a:rPr lang="en-US" altLang="zh-CN" sz="3200" b="1" dirty="0">
                <a:solidFill>
                  <a:schemeClr val="accent1"/>
                </a:solidFill>
                <a:latin typeface="Calibri" panose="020F0502020204030204" pitchFamily="34" charset="0"/>
                <a:cs typeface="Calibri" panose="020F0502020204030204" pitchFamily="34" charset="0"/>
              </a:rPr>
              <a:t>First of all,</a:t>
            </a:r>
            <a:r>
              <a:rPr lang="en-US" altLang="zh-CN" sz="3200" b="1" dirty="0">
                <a:solidFill>
                  <a:schemeClr val="tx1"/>
                </a:solidFill>
                <a:latin typeface="Calibri" panose="020F0502020204030204" pitchFamily="34" charset="0"/>
                <a:cs typeface="Calibri" panose="020F0502020204030204" pitchFamily="34" charset="0"/>
              </a:rPr>
              <a:t> the city enjoys a high reputation for its abundance of ancient architecture, which represents the traditional local lifestyles.  </a:t>
            </a:r>
            <a:r>
              <a:rPr lang="en-US" altLang="zh-CN" sz="3200" b="1" dirty="0">
                <a:solidFill>
                  <a:schemeClr val="accent1"/>
                </a:solidFill>
                <a:latin typeface="Calibri" panose="020F0502020204030204" pitchFamily="34" charset="0"/>
                <a:cs typeface="Calibri" panose="020F0502020204030204" pitchFamily="34" charset="0"/>
              </a:rPr>
              <a:t>Also</a:t>
            </a:r>
            <a:r>
              <a:rPr lang="en-US" altLang="zh-CN" sz="3200" b="1" dirty="0">
                <a:solidFill>
                  <a:schemeClr val="tx1"/>
                </a:solidFill>
                <a:latin typeface="Calibri" panose="020F0502020204030204" pitchFamily="34" charset="0"/>
                <a:cs typeface="Calibri" panose="020F0502020204030204" pitchFamily="34" charset="0"/>
              </a:rPr>
              <a:t>, museums of all kinds and historical relics are waiting for you to explore. </a:t>
            </a:r>
            <a:r>
              <a:rPr lang="en-US" altLang="zh-CN" sz="3200" b="1" dirty="0">
                <a:solidFill>
                  <a:schemeClr val="accent1"/>
                </a:solidFill>
                <a:latin typeface="Calibri" panose="020F0502020204030204" pitchFamily="34" charset="0"/>
                <a:cs typeface="Calibri" panose="020F0502020204030204" pitchFamily="34" charset="0"/>
              </a:rPr>
              <a:t>Besides,</a:t>
            </a:r>
            <a:r>
              <a:rPr lang="en-US" altLang="zh-CN" sz="3200" b="1" dirty="0">
                <a:solidFill>
                  <a:schemeClr val="tx1"/>
                </a:solidFill>
                <a:latin typeface="Calibri" panose="020F0502020204030204" pitchFamily="34" charset="0"/>
                <a:cs typeface="Calibri" panose="020F0502020204030204" pitchFamily="34" charset="0"/>
              </a:rPr>
              <a:t> the exceptional Peking Opera performances there are what you can’t miss.</a:t>
            </a:r>
            <a:endParaRPr lang="en-US" altLang="zh-CN" sz="3200" b="1" dirty="0">
              <a:solidFill>
                <a:schemeClr val="tx1"/>
              </a:solidFill>
              <a:latin typeface="Calibri" panose="020F0502020204030204" pitchFamily="34" charset="0"/>
              <a:cs typeface="Calibri" panose="020F0502020204030204" pitchFamily="34" charset="0"/>
            </a:endParaRPr>
          </a:p>
        </p:txBody>
      </p:sp>
      <p:pic>
        <p:nvPicPr>
          <p:cNvPr id="20" name="图片 19" descr="水印"/>
          <p:cNvPicPr>
            <a:picLocks noChangeAspect="1"/>
          </p:cNvPicPr>
          <p:nvPr/>
        </p:nvPicPr>
        <p:blipFill>
          <a:blip r:embed="rId1"/>
          <a:stretch>
            <a:fillRect/>
          </a:stretch>
        </p:blipFill>
        <p:spPr>
          <a:xfrm>
            <a:off x="6915150" y="63500"/>
            <a:ext cx="5173345" cy="1674495"/>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0-#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0-#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par>
                                <p:cTn id="43" presetID="2" presetClass="entr" presetSubtype="2" decel="5000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1+#ppt_w/2"/>
                                          </p:val>
                                        </p:tav>
                                        <p:tav tm="100000">
                                          <p:val>
                                            <p:strVal val="#ppt_x"/>
                                          </p:val>
                                        </p:tav>
                                      </p:tavLst>
                                    </p:anim>
                                    <p:anim calcmode="lin" valueType="num">
                                      <p:cBhvr additive="base">
                                        <p:cTn id="46" dur="500" fill="hold"/>
                                        <p:tgtEl>
                                          <p:spTgt spid="19"/>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1"/>
                                        </p:tgtEl>
                                        <p:attrNameLst>
                                          <p:attrName>ppt_y</p:attrName>
                                        </p:attrNameLst>
                                      </p:cBhvr>
                                      <p:tavLst>
                                        <p:tav tm="0">
                                          <p:val>
                                            <p:strVal val="#ppt_y"/>
                                          </p:val>
                                        </p:tav>
                                        <p:tav tm="100000">
                                          <p:val>
                                            <p:strVal val="#ppt_y"/>
                                          </p:val>
                                        </p:tav>
                                      </p:tavLst>
                                    </p:anim>
                                    <p:anim calcmode="lin" valueType="num">
                                      <p:cBhvr>
                                        <p:cTn id="52"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4" grpId="0"/>
      <p:bldP spid="11" grpId="0" animBg="1"/>
      <p:bldP spid="17" grpId="0" animBg="1"/>
      <p:bldP spid="18" grpId="0" animBg="1"/>
      <p:bldP spid="5" grpId="0" animBg="1"/>
      <p:bldP spid="22" grpId="0" animBg="1"/>
      <p:bldP spid="23" grpId="0" animBg="1"/>
      <p:bldP spid="7"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651323" y="1803459"/>
            <a:ext cx="2480327" cy="452096"/>
          </a:xfrm>
          <a:prstGeom prst="roundRect">
            <a:avLst/>
          </a:prstGeom>
          <a:solidFill>
            <a:schemeClr val="accent1"/>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9" tIns="40740" rIns="81479" bIns="40740" rtlCol="0" anchor="ctr"/>
          <a:lstStyle/>
          <a:p>
            <a:pPr algn="ctr"/>
            <a:endParaRPr lang="zh-CN" altLang="en-US" sz="2400">
              <a:latin typeface="+mj-ea"/>
              <a:ea typeface="+mj-ea"/>
            </a:endParaRPr>
          </a:p>
        </p:txBody>
      </p:sp>
      <p:sp>
        <p:nvSpPr>
          <p:cNvPr id="5" name="圆角矩形 4"/>
          <p:cNvSpPr/>
          <p:nvPr/>
        </p:nvSpPr>
        <p:spPr>
          <a:xfrm>
            <a:off x="7359584" y="1852529"/>
            <a:ext cx="2480327" cy="452096"/>
          </a:xfrm>
          <a:prstGeom prst="roundRect">
            <a:avLst/>
          </a:prstGeom>
          <a:solidFill>
            <a:schemeClr val="accent2"/>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9" tIns="40740" rIns="81479" bIns="40740" rtlCol="0" anchor="ctr"/>
          <a:lstStyle/>
          <a:p>
            <a:pPr algn="ctr"/>
            <a:endParaRPr lang="zh-CN" altLang="en-US" sz="2400">
              <a:latin typeface="+mj-ea"/>
              <a:ea typeface="+mj-ea"/>
            </a:endParaRPr>
          </a:p>
        </p:txBody>
      </p:sp>
      <p:cxnSp>
        <p:nvCxnSpPr>
          <p:cNvPr id="6" name="直接连接符 5"/>
          <p:cNvCxnSpPr/>
          <p:nvPr/>
        </p:nvCxnSpPr>
        <p:spPr bwMode="auto">
          <a:xfrm>
            <a:off x="6109360" y="1539889"/>
            <a:ext cx="0" cy="1944692"/>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6"/>
          <p:cNvCxnSpPr/>
          <p:nvPr/>
        </p:nvCxnSpPr>
        <p:spPr bwMode="auto">
          <a:xfrm>
            <a:off x="6109360" y="4398089"/>
            <a:ext cx="0" cy="1944692"/>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椭圆 7"/>
          <p:cNvSpPr/>
          <p:nvPr/>
        </p:nvSpPr>
        <p:spPr bwMode="auto">
          <a:xfrm>
            <a:off x="5563284" y="3305621"/>
            <a:ext cx="1092152" cy="1092468"/>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121917" tIns="60959" rIns="121917" bIns="60959" numCol="1" rtlCol="0" anchor="t" anchorCtr="0" compatLnSpc="1"/>
          <a:lstStyle/>
          <a:p>
            <a:pPr defTabSz="1218565"/>
            <a:endParaRPr lang="zh-CN" altLang="en-US" sz="1600">
              <a:latin typeface="+mj-ea"/>
              <a:ea typeface="+mj-ea"/>
            </a:endParaRPr>
          </a:p>
        </p:txBody>
      </p:sp>
      <p:sp>
        <p:nvSpPr>
          <p:cNvPr id="9" name="TextBox 26"/>
          <p:cNvSpPr txBox="1"/>
          <p:nvPr/>
        </p:nvSpPr>
        <p:spPr>
          <a:xfrm>
            <a:off x="1748309" y="1799829"/>
            <a:ext cx="2309280" cy="451660"/>
          </a:xfrm>
          <a:prstGeom prst="rect">
            <a:avLst/>
          </a:prstGeom>
          <a:noFill/>
        </p:spPr>
        <p:txBody>
          <a:bodyPr wrap="none" lIns="121917" tIns="60959" rIns="121917" bIns="60959" rtlCol="0">
            <a:spAutoFit/>
          </a:bodyPr>
          <a:lstStyle/>
          <a:p>
            <a:pPr algn="r"/>
            <a:r>
              <a:rPr lang="en-US" altLang="zh-CN" sz="2135" b="1" dirty="0">
                <a:solidFill>
                  <a:schemeClr val="bg1"/>
                </a:solidFill>
                <a:latin typeface="+mj-ea"/>
                <a:ea typeface="+mj-ea"/>
              </a:rPr>
              <a:t>Specific wishes</a:t>
            </a:r>
            <a:endParaRPr lang="zh-CN" altLang="en-US" sz="2135" b="1" dirty="0">
              <a:solidFill>
                <a:schemeClr val="bg1"/>
              </a:solidFill>
              <a:latin typeface="+mj-ea"/>
              <a:ea typeface="+mj-ea"/>
            </a:endParaRPr>
          </a:p>
        </p:txBody>
      </p:sp>
      <p:sp>
        <p:nvSpPr>
          <p:cNvPr id="10" name="TextBox 27"/>
          <p:cNvSpPr txBox="1"/>
          <p:nvPr/>
        </p:nvSpPr>
        <p:spPr>
          <a:xfrm>
            <a:off x="7408923" y="1856946"/>
            <a:ext cx="2307677" cy="451660"/>
          </a:xfrm>
          <a:prstGeom prst="rect">
            <a:avLst/>
          </a:prstGeom>
          <a:noFill/>
        </p:spPr>
        <p:txBody>
          <a:bodyPr wrap="none" lIns="121917" tIns="60959" rIns="121917" bIns="60959" rtlCol="0">
            <a:spAutoFit/>
          </a:bodyPr>
          <a:lstStyle/>
          <a:p>
            <a:r>
              <a:rPr lang="en-US" altLang="zh-CN" sz="2135" b="1" dirty="0">
                <a:solidFill>
                  <a:schemeClr val="bg1"/>
                </a:solidFill>
                <a:latin typeface="+mj-ea"/>
                <a:ea typeface="+mj-ea"/>
              </a:rPr>
              <a:t>General wishes</a:t>
            </a:r>
            <a:endParaRPr lang="zh-CN" altLang="en-US" sz="2135" b="1" dirty="0">
              <a:solidFill>
                <a:schemeClr val="bg1"/>
              </a:solidFill>
              <a:latin typeface="+mj-ea"/>
              <a:ea typeface="+mj-ea"/>
            </a:endParaRPr>
          </a:p>
        </p:txBody>
      </p:sp>
      <p:sp>
        <p:nvSpPr>
          <p:cNvPr id="21" name="TextBox 38"/>
          <p:cNvSpPr txBox="1"/>
          <p:nvPr/>
        </p:nvSpPr>
        <p:spPr>
          <a:xfrm>
            <a:off x="5768131" y="3449087"/>
            <a:ext cx="760780" cy="800217"/>
          </a:xfrm>
          <a:prstGeom prst="rect">
            <a:avLst/>
          </a:prstGeom>
          <a:noFill/>
        </p:spPr>
        <p:txBody>
          <a:bodyPr wrap="none" lIns="121917" tIns="60959" rIns="121917" bIns="60959" rtlCol="0">
            <a:spAutoFit/>
          </a:bodyPr>
          <a:lstStyle/>
          <a:p>
            <a:r>
              <a:rPr lang="en-US" altLang="zh-CN" sz="4400" b="1" dirty="0">
                <a:solidFill>
                  <a:srgbClr val="F8F8F8"/>
                </a:solidFill>
                <a:latin typeface="+mj-ea"/>
                <a:ea typeface="+mj-ea"/>
              </a:rPr>
              <a:t>&amp;</a:t>
            </a:r>
            <a:endParaRPr lang="zh-CN" altLang="en-US" sz="4400" b="1" dirty="0">
              <a:solidFill>
                <a:srgbClr val="F8F8F8"/>
              </a:solidFill>
              <a:latin typeface="+mj-ea"/>
              <a:ea typeface="+mj-ea"/>
            </a:endParaRPr>
          </a:p>
        </p:txBody>
      </p:sp>
      <p:grpSp>
        <p:nvGrpSpPr>
          <p:cNvPr id="28" name="组合 27"/>
          <p:cNvGrpSpPr/>
          <p:nvPr/>
        </p:nvGrpSpPr>
        <p:grpSpPr>
          <a:xfrm>
            <a:off x="395576" y="248444"/>
            <a:ext cx="11602460" cy="405620"/>
            <a:chOff x="395576" y="248444"/>
            <a:chExt cx="11602460" cy="405620"/>
          </a:xfrm>
        </p:grpSpPr>
        <p:sp>
          <p:nvSpPr>
            <p:cNvPr id="29" name="标题 1"/>
            <p:cNvSpPr txBox="1"/>
            <p:nvPr/>
          </p:nvSpPr>
          <p:spPr>
            <a:xfrm>
              <a:off x="906977" y="267494"/>
              <a:ext cx="5897272" cy="330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pPr defTabSz="514350"/>
              <a:r>
                <a:rPr lang="en-US" altLang="zh-CN" sz="2800" b="1" dirty="0"/>
                <a:t>Part three Best wishes</a:t>
              </a:r>
              <a:endParaRPr lang="zh-CN" altLang="en-US" sz="2800" b="1" dirty="0"/>
            </a:p>
          </p:txBody>
        </p:sp>
        <p:cxnSp>
          <p:nvCxnSpPr>
            <p:cNvPr id="30" name="直接连接符 29"/>
            <p:cNvCxnSpPr/>
            <p:nvPr/>
          </p:nvCxnSpPr>
          <p:spPr>
            <a:xfrm flipV="1">
              <a:off x="953128" y="654063"/>
              <a:ext cx="1104490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31" name="组合 30"/>
            <p:cNvGrpSpPr/>
            <p:nvPr/>
          </p:nvGrpSpPr>
          <p:grpSpPr>
            <a:xfrm>
              <a:off x="395576" y="248444"/>
              <a:ext cx="396000" cy="396000"/>
              <a:chOff x="406574" y="236732"/>
              <a:chExt cx="612048" cy="593261"/>
            </a:xfrm>
          </p:grpSpPr>
          <p:sp>
            <p:nvSpPr>
              <p:cNvPr id="32" name="矩形 31"/>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矩形 1"/>
          <p:cNvSpPr/>
          <p:nvPr/>
        </p:nvSpPr>
        <p:spPr>
          <a:xfrm>
            <a:off x="291302" y="2448934"/>
            <a:ext cx="5713783" cy="3416320"/>
          </a:xfrm>
          <a:prstGeom prst="rect">
            <a:avLst/>
          </a:prstGeom>
        </p:spPr>
        <p:txBody>
          <a:bodyPr wrap="square">
            <a:spAutoFit/>
          </a:bodyPr>
          <a:lstStyle/>
          <a:p>
            <a:pPr marL="342900" indent="-342900">
              <a:buBlip>
                <a:blip r:embed="rId1"/>
              </a:buBlip>
            </a:pPr>
            <a:r>
              <a:rPr lang="en-US" altLang="zh-CN" sz="2400" b="1" dirty="0">
                <a:latin typeface="Calibri" panose="020F0502020204030204" pitchFamily="34" charset="0"/>
                <a:cs typeface="Calibri" panose="020F0502020204030204" pitchFamily="34" charset="0"/>
              </a:rPr>
              <a:t>Wish you a pleasant stay in …</a:t>
            </a:r>
            <a:endParaRPr lang="en-US" altLang="zh-CN" sz="2400" b="1" dirty="0">
              <a:latin typeface="Calibri" panose="020F0502020204030204" pitchFamily="34" charset="0"/>
              <a:cs typeface="Calibri" panose="020F0502020204030204" pitchFamily="34" charset="0"/>
            </a:endParaRPr>
          </a:p>
          <a:p>
            <a:pPr marL="342900" indent="-342900">
              <a:buBlip>
                <a:blip r:embed="rId1"/>
              </a:buBlip>
            </a:pPr>
            <a:r>
              <a:rPr lang="en-US" altLang="zh-CN" sz="2400" b="1" dirty="0">
                <a:latin typeface="Calibri" panose="020F0502020204030204" pitchFamily="34" charset="0"/>
                <a:cs typeface="Calibri" panose="020F0502020204030204" pitchFamily="34" charset="0"/>
              </a:rPr>
              <a:t>I bet you will have a wonderful time in …</a:t>
            </a:r>
            <a:endParaRPr lang="en-US" altLang="zh-CN" sz="2400" b="1" dirty="0">
              <a:latin typeface="Calibri" panose="020F0502020204030204" pitchFamily="34" charset="0"/>
              <a:cs typeface="Calibri" panose="020F0502020204030204" pitchFamily="34" charset="0"/>
            </a:endParaRPr>
          </a:p>
          <a:p>
            <a:pPr marL="342900" indent="-342900">
              <a:buBlip>
                <a:blip r:embed="rId1"/>
              </a:buBlip>
            </a:pPr>
            <a:r>
              <a:rPr lang="en-US" altLang="zh-CN" sz="2400" b="1" dirty="0">
                <a:latin typeface="Calibri" panose="020F0502020204030204" pitchFamily="34" charset="0"/>
                <a:cs typeface="Calibri" panose="020F0502020204030204" pitchFamily="34" charset="0"/>
              </a:rPr>
              <a:t>Hope you have a good job and lead a comfortable life in…</a:t>
            </a:r>
            <a:endParaRPr lang="en-US" altLang="zh-CN" sz="2400" b="1" dirty="0">
              <a:latin typeface="Calibri" panose="020F0502020204030204" pitchFamily="34" charset="0"/>
              <a:cs typeface="Calibri" panose="020F0502020204030204" pitchFamily="34" charset="0"/>
            </a:endParaRPr>
          </a:p>
          <a:p>
            <a:pPr marL="342900" indent="-342900">
              <a:buBlip>
                <a:blip r:embed="rId1"/>
              </a:buBlip>
            </a:pPr>
            <a:r>
              <a:rPr lang="en-US" altLang="zh-CN" sz="2400" b="1" dirty="0">
                <a:latin typeface="Calibri" panose="020F0502020204030204" pitchFamily="34" charset="0"/>
                <a:cs typeface="Calibri" panose="020F0502020204030204" pitchFamily="34" charset="0"/>
              </a:rPr>
              <a:t>Hope you have an unforgettable experience in…</a:t>
            </a:r>
            <a:endParaRPr lang="en-US" altLang="zh-CN" sz="2400" b="1" dirty="0">
              <a:latin typeface="Calibri" panose="020F0502020204030204" pitchFamily="34" charset="0"/>
              <a:cs typeface="Calibri" panose="020F0502020204030204" pitchFamily="34" charset="0"/>
            </a:endParaRPr>
          </a:p>
          <a:p>
            <a:pPr marL="342900" indent="-342900">
              <a:buBlip>
                <a:blip r:embed="rId1"/>
              </a:buBlip>
            </a:pPr>
            <a:r>
              <a:rPr lang="en-US" altLang="zh-CN" sz="2400" b="1" dirty="0">
                <a:latin typeface="Calibri" panose="020F0502020204030204" pitchFamily="34" charset="0"/>
                <a:cs typeface="Calibri" panose="020F0502020204030204" pitchFamily="34" charset="0"/>
              </a:rPr>
              <a:t>I do hope you will enjoy yourself in…</a:t>
            </a:r>
            <a:endParaRPr lang="en-US" altLang="zh-CN" sz="2400" b="1" dirty="0">
              <a:latin typeface="Calibri" panose="020F0502020204030204" pitchFamily="34" charset="0"/>
              <a:cs typeface="Calibri" panose="020F0502020204030204" pitchFamily="34" charset="0"/>
            </a:endParaRPr>
          </a:p>
          <a:p>
            <a:pPr marL="342900" indent="-342900">
              <a:buBlip>
                <a:blip r:embed="rId1"/>
              </a:buBlip>
            </a:pPr>
            <a:r>
              <a:rPr lang="en-US" altLang="zh-CN" sz="2400" b="1" dirty="0">
                <a:latin typeface="Calibri" panose="020F0502020204030204" pitchFamily="34" charset="0"/>
                <a:cs typeface="Calibri" panose="020F0502020204030204" pitchFamily="34" charset="0"/>
              </a:rPr>
              <a:t>Hopefully, you can find a suitable job and live happily in…</a:t>
            </a:r>
            <a:endParaRPr lang="en-US" altLang="zh-CN" sz="2400" b="1" dirty="0">
              <a:latin typeface="Calibri" panose="020F0502020204030204" pitchFamily="34" charset="0"/>
              <a:cs typeface="Calibri" panose="020F0502020204030204" pitchFamily="34" charset="0"/>
            </a:endParaRPr>
          </a:p>
        </p:txBody>
      </p:sp>
      <p:sp>
        <p:nvSpPr>
          <p:cNvPr id="3" name="矩形 2"/>
          <p:cNvSpPr/>
          <p:nvPr/>
        </p:nvSpPr>
        <p:spPr>
          <a:xfrm>
            <a:off x="6929373" y="2304625"/>
            <a:ext cx="4943539" cy="3785652"/>
          </a:xfrm>
          <a:prstGeom prst="rect">
            <a:avLst/>
          </a:prstGeom>
        </p:spPr>
        <p:txBody>
          <a:bodyPr wrap="square">
            <a:spAutoFit/>
          </a:bodyPr>
          <a:lstStyle/>
          <a:p>
            <a:pPr marL="285750" indent="-285750">
              <a:buBlip>
                <a:blip r:embed="rId1"/>
              </a:buBlip>
            </a:pPr>
            <a:r>
              <a:rPr lang="en-US" altLang="zh-CN" sz="2400" b="1" dirty="0">
                <a:latin typeface="Calibri" panose="020F0502020204030204" pitchFamily="34" charset="0"/>
                <a:cs typeface="Calibri" panose="020F0502020204030204" pitchFamily="34" charset="0"/>
              </a:rPr>
              <a:t>I do hope my recommendation will be of great help / be beneficial to you.</a:t>
            </a:r>
            <a:endParaRPr lang="en-US" altLang="zh-CN" sz="2400" b="1" dirty="0">
              <a:latin typeface="Calibri" panose="020F0502020204030204" pitchFamily="34" charset="0"/>
              <a:cs typeface="Calibri" panose="020F0502020204030204" pitchFamily="34" charset="0"/>
            </a:endParaRPr>
          </a:p>
          <a:p>
            <a:pPr marL="285750" indent="-285750">
              <a:buBlip>
                <a:blip r:embed="rId1"/>
              </a:buBlip>
            </a:pPr>
            <a:r>
              <a:rPr lang="en-US" altLang="zh-CN" sz="2400" b="1" dirty="0">
                <a:latin typeface="Calibri" panose="020F0502020204030204" pitchFamily="34" charset="0"/>
                <a:cs typeface="Calibri" panose="020F0502020204030204" pitchFamily="34" charset="0"/>
              </a:rPr>
              <a:t>Hopefully , my recommendation will make sense.</a:t>
            </a:r>
            <a:endParaRPr lang="en-US" altLang="zh-CN" sz="2400" b="1" dirty="0">
              <a:latin typeface="Calibri" panose="020F0502020204030204" pitchFamily="34" charset="0"/>
              <a:cs typeface="Calibri" panose="020F0502020204030204" pitchFamily="34" charset="0"/>
            </a:endParaRPr>
          </a:p>
          <a:p>
            <a:pPr marL="285750" indent="-285750">
              <a:buBlip>
                <a:blip r:embed="rId1"/>
              </a:buBlip>
            </a:pPr>
            <a:r>
              <a:rPr lang="en-US" altLang="zh-CN" sz="2400" b="1" dirty="0">
                <a:latin typeface="Calibri" panose="020F0502020204030204" pitchFamily="34" charset="0"/>
                <a:cs typeface="Calibri" panose="020F0502020204030204" pitchFamily="34" charset="0"/>
              </a:rPr>
              <a:t>I sincerely hope that my recommendation can be adopted.</a:t>
            </a:r>
            <a:endParaRPr lang="en-US" altLang="zh-CN" sz="2400" b="1" dirty="0">
              <a:latin typeface="Calibri" panose="020F0502020204030204" pitchFamily="34" charset="0"/>
              <a:cs typeface="Calibri" panose="020F0502020204030204" pitchFamily="34" charset="0"/>
            </a:endParaRPr>
          </a:p>
          <a:p>
            <a:pPr marL="285750" indent="-285750">
              <a:buBlip>
                <a:blip r:embed="rId1"/>
              </a:buBlip>
            </a:pPr>
            <a:r>
              <a:rPr lang="en-US" altLang="zh-CN" sz="2400" b="1" dirty="0">
                <a:latin typeface="Calibri" panose="020F0502020204030204" pitchFamily="34" charset="0"/>
                <a:cs typeface="Calibri" panose="020F0502020204030204" pitchFamily="34" charset="0"/>
              </a:rPr>
              <a:t>I would appreciate it if you take my recommendation into consideration/account</a:t>
            </a:r>
            <a:r>
              <a:rPr lang="en-US" altLang="zh-CN" dirty="0"/>
              <a:t>.</a:t>
            </a:r>
            <a:endParaRPr lang="en-US" altLang="zh-CN" dirty="0"/>
          </a:p>
        </p:txBody>
      </p:sp>
      <p:sp>
        <p:nvSpPr>
          <p:cNvPr id="34" name="圆角矩形 33"/>
          <p:cNvSpPr/>
          <p:nvPr/>
        </p:nvSpPr>
        <p:spPr bwMode="auto">
          <a:xfrm flipH="1">
            <a:off x="843938" y="1004855"/>
            <a:ext cx="5811497" cy="557948"/>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prstClr val="white"/>
              </a:solidFill>
            </a:endParaRPr>
          </a:p>
        </p:txBody>
      </p:sp>
      <p:sp>
        <p:nvSpPr>
          <p:cNvPr id="35" name="TextBox 34"/>
          <p:cNvSpPr txBox="1"/>
          <p:nvPr/>
        </p:nvSpPr>
        <p:spPr>
          <a:xfrm>
            <a:off x="1174102" y="1165595"/>
            <a:ext cx="5354810" cy="376065"/>
          </a:xfrm>
          <a:prstGeom prst="rect">
            <a:avLst/>
          </a:prstGeom>
          <a:noFill/>
        </p:spPr>
        <p:txBody>
          <a:bodyPr wrap="square" rtlCol="0">
            <a:spAutoFit/>
          </a:bodyPr>
          <a:lstStyle/>
          <a:p>
            <a:pPr>
              <a:lnSpc>
                <a:spcPts val="2100"/>
              </a:lnSpc>
            </a:pPr>
            <a:r>
              <a:rPr lang="en-US" altLang="zh-CN" sz="2800" b="1" dirty="0">
                <a:solidFill>
                  <a:schemeClr val="bg1">
                    <a:lumMod val="50000"/>
                  </a:schemeClr>
                </a:solidFill>
              </a:rPr>
              <a:t>Show best wishes — powerful</a:t>
            </a:r>
            <a:endParaRPr lang="en-US" altLang="zh-CN" sz="2800" b="1" dirty="0">
              <a:solidFill>
                <a:schemeClr val="bg1">
                  <a:lumMod val="50000"/>
                </a:schemeClr>
              </a:solidFill>
            </a:endParaRPr>
          </a:p>
        </p:txBody>
      </p:sp>
      <p:grpSp>
        <p:nvGrpSpPr>
          <p:cNvPr id="36" name="组合 35"/>
          <p:cNvGrpSpPr/>
          <p:nvPr/>
        </p:nvGrpSpPr>
        <p:grpSpPr>
          <a:xfrm>
            <a:off x="209152" y="796804"/>
            <a:ext cx="964949" cy="963755"/>
            <a:chOff x="3379310" y="4038363"/>
            <a:chExt cx="900000" cy="900000"/>
          </a:xfrm>
        </p:grpSpPr>
        <p:grpSp>
          <p:nvGrpSpPr>
            <p:cNvPr id="37" name="组合 36"/>
            <p:cNvGrpSpPr/>
            <p:nvPr/>
          </p:nvGrpSpPr>
          <p:grpSpPr>
            <a:xfrm>
              <a:off x="3379310" y="4038363"/>
              <a:ext cx="900000" cy="900000"/>
              <a:chOff x="4229236" y="3968984"/>
              <a:chExt cx="792000" cy="792000"/>
            </a:xfrm>
          </p:grpSpPr>
          <p:sp>
            <p:nvSpPr>
              <p:cNvPr id="39" name="MH_Other_2"/>
              <p:cNvSpPr/>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40" name="MH_Title_1"/>
              <p:cNvSpPr/>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b="1" dirty="0">
                  <a:latin typeface="Impact" panose="020B0806030902050204" pitchFamily="34" charset="0"/>
                </a:endParaRPr>
              </a:p>
            </p:txBody>
          </p:sp>
        </p:grpSp>
        <p:sp>
          <p:nvSpPr>
            <p:cNvPr id="38" name="KSO_Shape"/>
            <p:cNvSpPr>
              <a:spLocks noChangeAspect="1"/>
            </p:cNvSpPr>
            <p:nvPr/>
          </p:nvSpPr>
          <p:spPr>
            <a:xfrm flipH="1">
              <a:off x="3685294" y="4337297"/>
              <a:ext cx="288033" cy="302132"/>
            </a:xfrm>
            <a:custGeom>
              <a:avLst/>
              <a:gdLst>
                <a:gd name="connsiteX0" fmla="*/ 4461768 w 5394523"/>
                <a:gd name="connsiteY0" fmla="*/ 3204655 h 5658773"/>
                <a:gd name="connsiteX1" fmla="*/ 932755 w 5394523"/>
                <a:gd name="connsiteY1" fmla="*/ 3204655 h 5658773"/>
                <a:gd name="connsiteX2" fmla="*/ 932755 w 5394523"/>
                <a:gd name="connsiteY2" fmla="*/ 3680451 h 5658773"/>
                <a:gd name="connsiteX3" fmla="*/ 935888 w 5394523"/>
                <a:gd name="connsiteY3" fmla="*/ 3730118 h 5658773"/>
                <a:gd name="connsiteX4" fmla="*/ 933854 w 5394523"/>
                <a:gd name="connsiteY4" fmla="*/ 3730118 h 5658773"/>
                <a:gd name="connsiteX5" fmla="*/ 919576 w 5394523"/>
                <a:gd name="connsiteY5" fmla="*/ 3878377 h 5658773"/>
                <a:gd name="connsiteX6" fmla="*/ 25312 w 5394523"/>
                <a:gd name="connsiteY6" fmla="*/ 4724735 h 5658773"/>
                <a:gd name="connsiteX7" fmla="*/ 0 w 5394523"/>
                <a:gd name="connsiteY7" fmla="*/ 4726073 h 5658773"/>
                <a:gd name="connsiteX8" fmla="*/ 0 w 5394523"/>
                <a:gd name="connsiteY8" fmla="*/ 4987418 h 5658773"/>
                <a:gd name="connsiteX9" fmla="*/ 1696229 w 5394523"/>
                <a:gd name="connsiteY9" fmla="*/ 4987418 h 5658773"/>
                <a:gd name="connsiteX10" fmla="*/ 1708125 w 5394523"/>
                <a:gd name="connsiteY10" fmla="*/ 5046603 h 5658773"/>
                <a:gd name="connsiteX11" fmla="*/ 2697262 w 5394523"/>
                <a:gd name="connsiteY11" fmla="*/ 5658773 h 5658773"/>
                <a:gd name="connsiteX12" fmla="*/ 3686400 w 5394523"/>
                <a:gd name="connsiteY12" fmla="*/ 5046603 h 5658773"/>
                <a:gd name="connsiteX13" fmla="*/ 3698295 w 5394523"/>
                <a:gd name="connsiteY13" fmla="*/ 4987418 h 5658773"/>
                <a:gd name="connsiteX14" fmla="*/ 5394523 w 5394523"/>
                <a:gd name="connsiteY14" fmla="*/ 4987418 h 5658773"/>
                <a:gd name="connsiteX15" fmla="*/ 5394523 w 5394523"/>
                <a:gd name="connsiteY15" fmla="*/ 4726073 h 5658773"/>
                <a:gd name="connsiteX16" fmla="*/ 5369211 w 5394523"/>
                <a:gd name="connsiteY16" fmla="*/ 4724735 h 5658773"/>
                <a:gd name="connsiteX17" fmla="*/ 4474947 w 5394523"/>
                <a:gd name="connsiteY17" fmla="*/ 3878377 h 5658773"/>
                <a:gd name="connsiteX18" fmla="*/ 4460669 w 5394523"/>
                <a:gd name="connsiteY18" fmla="*/ 3730118 h 5658773"/>
                <a:gd name="connsiteX19" fmla="*/ 4458635 w 5394523"/>
                <a:gd name="connsiteY19" fmla="*/ 3730118 h 5658773"/>
                <a:gd name="connsiteX20" fmla="*/ 4461768 w 5394523"/>
                <a:gd name="connsiteY20" fmla="*/ 3680451 h 5658773"/>
                <a:gd name="connsiteX21" fmla="*/ 4461768 w 5394523"/>
                <a:gd name="connsiteY21" fmla="*/ 2315655 h 5658773"/>
                <a:gd name="connsiteX22" fmla="*/ 932755 w 5394523"/>
                <a:gd name="connsiteY22" fmla="*/ 2315655 h 5658773"/>
                <a:gd name="connsiteX23" fmla="*/ 932755 w 5394523"/>
                <a:gd name="connsiteY23" fmla="*/ 2963355 h 5658773"/>
                <a:gd name="connsiteX24" fmla="*/ 4461768 w 5394523"/>
                <a:gd name="connsiteY24" fmla="*/ 2963355 h 5658773"/>
                <a:gd name="connsiteX25" fmla="*/ 2697262 w 5394523"/>
                <a:gd name="connsiteY25" fmla="*/ 0 h 5658773"/>
                <a:gd name="connsiteX26" fmla="*/ 2006732 w 5394523"/>
                <a:gd name="connsiteY26" fmla="*/ 562798 h 5658773"/>
                <a:gd name="connsiteX27" fmla="*/ 1994361 w 5394523"/>
                <a:gd name="connsiteY27" fmla="*/ 685515 h 5658773"/>
                <a:gd name="connsiteX28" fmla="*/ 1968717 w 5394523"/>
                <a:gd name="connsiteY28" fmla="*/ 689428 h 5658773"/>
                <a:gd name="connsiteX29" fmla="*/ 932755 w 5394523"/>
                <a:gd name="connsiteY29" fmla="*/ 1960511 h 5658773"/>
                <a:gd name="connsiteX30" fmla="*/ 932755 w 5394523"/>
                <a:gd name="connsiteY30" fmla="*/ 2074355 h 5658773"/>
                <a:gd name="connsiteX31" fmla="*/ 4461768 w 5394523"/>
                <a:gd name="connsiteY31" fmla="*/ 2074355 h 5658773"/>
                <a:gd name="connsiteX32" fmla="*/ 4461768 w 5394523"/>
                <a:gd name="connsiteY32" fmla="*/ 1960511 h 5658773"/>
                <a:gd name="connsiteX33" fmla="*/ 3425806 w 5394523"/>
                <a:gd name="connsiteY33" fmla="*/ 689428 h 5658773"/>
                <a:gd name="connsiteX34" fmla="*/ 3400163 w 5394523"/>
                <a:gd name="connsiteY34" fmla="*/ 685515 h 5658773"/>
                <a:gd name="connsiteX35" fmla="*/ 3387792 w 5394523"/>
                <a:gd name="connsiteY35" fmla="*/ 562798 h 5658773"/>
                <a:gd name="connsiteX36" fmla="*/ 2697262 w 5394523"/>
                <a:gd name="connsiteY36" fmla="*/ 0 h 565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94523" h="5658773">
                  <a:moveTo>
                    <a:pt x="4461768" y="3204655"/>
                  </a:moveTo>
                  <a:lnTo>
                    <a:pt x="932755" y="3204655"/>
                  </a:lnTo>
                  <a:lnTo>
                    <a:pt x="932755" y="3680451"/>
                  </a:lnTo>
                  <a:lnTo>
                    <a:pt x="935888" y="3730118"/>
                  </a:lnTo>
                  <a:lnTo>
                    <a:pt x="933854" y="3730118"/>
                  </a:lnTo>
                  <a:lnTo>
                    <a:pt x="919576" y="3878377"/>
                  </a:lnTo>
                  <a:cubicBezTo>
                    <a:pt x="831330" y="4329811"/>
                    <a:pt x="470714" y="4677385"/>
                    <a:pt x="25312" y="4724735"/>
                  </a:cubicBezTo>
                  <a:lnTo>
                    <a:pt x="0" y="4726073"/>
                  </a:lnTo>
                  <a:lnTo>
                    <a:pt x="0" y="4987418"/>
                  </a:lnTo>
                  <a:lnTo>
                    <a:pt x="1696229" y="4987418"/>
                  </a:lnTo>
                  <a:lnTo>
                    <a:pt x="1708125" y="5046603"/>
                  </a:lnTo>
                  <a:cubicBezTo>
                    <a:pt x="1802271" y="5395968"/>
                    <a:pt x="2209350" y="5658773"/>
                    <a:pt x="2697262" y="5658773"/>
                  </a:cubicBezTo>
                  <a:cubicBezTo>
                    <a:pt x="3185174" y="5658773"/>
                    <a:pt x="3592254" y="5395968"/>
                    <a:pt x="3686400" y="5046603"/>
                  </a:cubicBezTo>
                  <a:lnTo>
                    <a:pt x="3698295" y="4987418"/>
                  </a:lnTo>
                  <a:lnTo>
                    <a:pt x="5394523" y="4987418"/>
                  </a:lnTo>
                  <a:lnTo>
                    <a:pt x="5394523" y="4726073"/>
                  </a:lnTo>
                  <a:lnTo>
                    <a:pt x="5369211" y="4724735"/>
                  </a:lnTo>
                  <a:cubicBezTo>
                    <a:pt x="4923809" y="4677385"/>
                    <a:pt x="4563193" y="4329811"/>
                    <a:pt x="4474947" y="3878377"/>
                  </a:cubicBezTo>
                  <a:lnTo>
                    <a:pt x="4460669" y="3730118"/>
                  </a:lnTo>
                  <a:lnTo>
                    <a:pt x="4458635" y="3730118"/>
                  </a:lnTo>
                  <a:lnTo>
                    <a:pt x="4461768" y="3680451"/>
                  </a:lnTo>
                  <a:close/>
                  <a:moveTo>
                    <a:pt x="4461768" y="2315655"/>
                  </a:moveTo>
                  <a:lnTo>
                    <a:pt x="932755" y="2315655"/>
                  </a:lnTo>
                  <a:lnTo>
                    <a:pt x="932755" y="2963355"/>
                  </a:lnTo>
                  <a:lnTo>
                    <a:pt x="4461768" y="2963355"/>
                  </a:lnTo>
                  <a:close/>
                  <a:moveTo>
                    <a:pt x="2697262" y="0"/>
                  </a:moveTo>
                  <a:cubicBezTo>
                    <a:pt x="2356644" y="0"/>
                    <a:pt x="2072457" y="241610"/>
                    <a:pt x="2006732" y="562798"/>
                  </a:cubicBezTo>
                  <a:lnTo>
                    <a:pt x="1994361" y="685515"/>
                  </a:lnTo>
                  <a:lnTo>
                    <a:pt x="1968717" y="689428"/>
                  </a:lnTo>
                  <a:cubicBezTo>
                    <a:pt x="1377495" y="810410"/>
                    <a:pt x="932755" y="1333524"/>
                    <a:pt x="932755" y="1960511"/>
                  </a:cubicBezTo>
                  <a:lnTo>
                    <a:pt x="932755" y="2074355"/>
                  </a:lnTo>
                  <a:lnTo>
                    <a:pt x="4461768" y="2074355"/>
                  </a:lnTo>
                  <a:lnTo>
                    <a:pt x="4461768" y="1960511"/>
                  </a:lnTo>
                  <a:cubicBezTo>
                    <a:pt x="4461768" y="1333524"/>
                    <a:pt x="4017028" y="810410"/>
                    <a:pt x="3425806" y="689428"/>
                  </a:cubicBezTo>
                  <a:lnTo>
                    <a:pt x="3400163" y="685515"/>
                  </a:lnTo>
                  <a:lnTo>
                    <a:pt x="3387792" y="562798"/>
                  </a:lnTo>
                  <a:cubicBezTo>
                    <a:pt x="3322067" y="241610"/>
                    <a:pt x="3037880" y="0"/>
                    <a:pt x="26972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sz="2400">
                <a:solidFill>
                  <a:srgbClr val="FFFFFF"/>
                </a:solidFill>
              </a:endParaRPr>
            </a:p>
          </p:txBody>
        </p:sp>
      </p:grpSp>
      <p:pic>
        <p:nvPicPr>
          <p:cNvPr id="25" name="图片 24" descr="水印"/>
          <p:cNvPicPr>
            <a:picLocks noChangeAspect="1"/>
          </p:cNvPicPr>
          <p:nvPr/>
        </p:nvPicPr>
        <p:blipFill>
          <a:blip r:embed="rId2"/>
          <a:stretch>
            <a:fillRect/>
          </a:stretch>
        </p:blipFill>
        <p:spPr>
          <a:xfrm>
            <a:off x="6915150" y="63500"/>
            <a:ext cx="5173345" cy="1674495"/>
          </a:xfrm>
          <a:prstGeom prst="rect">
            <a:avLst/>
          </a:prstGeom>
        </p:spPr>
      </p:pic>
    </p:spTree>
  </p:cSld>
  <p:clrMapOvr>
    <a:masterClrMapping/>
  </p:clrMapOvr>
  <p:transition spd="slow">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14:presetBounceEnd="20000">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 calcmode="lin" valueType="num" p14:bounceEnd="20000">
                                          <p:cBhvr additive="base">
                                            <p:cTn id="37" dur="50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38" dur="500" fill="hold"/>
                                            <p:tgtEl>
                                              <p:spTgt spid="9"/>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14:presetBounceEnd="20000">
                                      <p:stCondLst>
                                        <p:cond delay="0"/>
                                      </p:stCondLst>
                                      <p:iterate type="lt">
                                        <p:tmPct val="10000"/>
                                      </p:iterate>
                                      <p:childTnLst>
                                        <p:set>
                                          <p:cBhvr>
                                            <p:cTn id="40" dur="1" fill="hold">
                                              <p:stCondLst>
                                                <p:cond delay="0"/>
                                              </p:stCondLst>
                                            </p:cTn>
                                            <p:tgtEl>
                                              <p:spTgt spid="10"/>
                                            </p:tgtEl>
                                            <p:attrNameLst>
                                              <p:attrName>style.visibility</p:attrName>
                                            </p:attrNameLst>
                                          </p:cBhvr>
                                          <p:to>
                                            <p:strVal val="visible"/>
                                          </p:to>
                                        </p:set>
                                        <p:anim calcmode="lin" valueType="num" p14:bounceEnd="20000">
                                          <p:cBhvr additive="base">
                                            <p:cTn id="41" dur="500" fill="hold"/>
                                            <p:tgtEl>
                                              <p:spTgt spid="10"/>
                                            </p:tgtEl>
                                            <p:attrNameLst>
                                              <p:attrName>ppt_x</p:attrName>
                                            </p:attrNameLst>
                                          </p:cBhvr>
                                          <p:tavLst>
                                            <p:tav tm="0">
                                              <p:val>
                                                <p:strVal val="#ppt_x"/>
                                              </p:val>
                                            </p:tav>
                                            <p:tav tm="100000">
                                              <p:val>
                                                <p:strVal val="#ppt_x"/>
                                              </p:val>
                                            </p:tav>
                                          </p:tavLst>
                                        </p:anim>
                                        <p:anim calcmode="lin" valueType="num" p14:bounceEnd="20000">
                                          <p:cBhvr additive="base">
                                            <p:cTn id="4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childTnLst>
                              </p:cTn>
                            </p:par>
                            <p:par>
                              <p:cTn id="53" fill="hold">
                                <p:stCondLst>
                                  <p:cond delay="500"/>
                                </p:stCondLst>
                                <p:childTnLst>
                                  <p:par>
                                    <p:cTn id="54" presetID="2" presetClass="entr" presetSubtype="8" decel="50000"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0-#ppt_w/2"/>
                                              </p:val>
                                            </p:tav>
                                            <p:tav tm="100000">
                                              <p:val>
                                                <p:strVal val="#ppt_x"/>
                                              </p:val>
                                            </p:tav>
                                          </p:tavLst>
                                        </p:anim>
                                        <p:anim calcmode="lin" valueType="num">
                                          <p:cBhvr additive="base">
                                            <p:cTn id="57" dur="500" fill="hold"/>
                                            <p:tgtEl>
                                              <p:spTgt spid="36"/>
                                            </p:tgtEl>
                                            <p:attrNameLst>
                                              <p:attrName>ppt_y</p:attrName>
                                            </p:attrNameLst>
                                          </p:cBhvr>
                                          <p:tavLst>
                                            <p:tav tm="0">
                                              <p:val>
                                                <p:strVal val="#ppt_y"/>
                                              </p:val>
                                            </p:tav>
                                            <p:tav tm="100000">
                                              <p:val>
                                                <p:strVal val="#ppt_y"/>
                                              </p:val>
                                            </p:tav>
                                          </p:tavLst>
                                        </p:anim>
                                      </p:childTnLst>
                                    </p:cTn>
                                  </p:par>
                                  <p:par>
                                    <p:cTn id="58" presetID="2" presetClass="entr" presetSubtype="2" decel="5000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fill="hold"/>
                                            <p:tgtEl>
                                              <p:spTgt spid="34"/>
                                            </p:tgtEl>
                                            <p:attrNameLst>
                                              <p:attrName>ppt_x</p:attrName>
                                            </p:attrNameLst>
                                          </p:cBhvr>
                                          <p:tavLst>
                                            <p:tav tm="0">
                                              <p:val>
                                                <p:strVal val="1+#ppt_w/2"/>
                                              </p:val>
                                            </p:tav>
                                            <p:tav tm="100000">
                                              <p:val>
                                                <p:strVal val="#ppt_x"/>
                                              </p:val>
                                            </p:tav>
                                          </p:tavLst>
                                        </p:anim>
                                        <p:anim calcmode="lin" valueType="num">
                                          <p:cBhvr additive="base">
                                            <p:cTn id="61" dur="500" fill="hold"/>
                                            <p:tgtEl>
                                              <p:spTgt spid="34"/>
                                            </p:tgtEl>
                                            <p:attrNameLst>
                                              <p:attrName>ppt_y</p:attrName>
                                            </p:attrNameLst>
                                          </p:cBhvr>
                                          <p:tavLst>
                                            <p:tav tm="0">
                                              <p:val>
                                                <p:strVal val="#ppt_y"/>
                                              </p:val>
                                            </p:tav>
                                            <p:tav tm="100000">
                                              <p:val>
                                                <p:strVal val="#ppt_y"/>
                                              </p:val>
                                            </p:tav>
                                          </p:tavLst>
                                        </p:anim>
                                      </p:childTnLst>
                                    </p:cTn>
                                  </p:par>
                                </p:childTnLst>
                              </p:cTn>
                            </p:par>
                            <p:par>
                              <p:cTn id="62" fill="hold">
                                <p:stCondLst>
                                  <p:cond delay="100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35"/>
                                            </p:tgtEl>
                                            <p:attrNameLst>
                                              <p:attrName>ppt_y</p:attrName>
                                            </p:attrNameLst>
                                          </p:cBhvr>
                                          <p:tavLst>
                                            <p:tav tm="0">
                                              <p:val>
                                                <p:strVal val="#ppt_y"/>
                                              </p:val>
                                            </p:tav>
                                            <p:tav tm="100000">
                                              <p:val>
                                                <p:strVal val="#ppt_y"/>
                                              </p:val>
                                            </p:tav>
                                          </p:tavLst>
                                        </p:anim>
                                        <p:anim calcmode="lin" valueType="num">
                                          <p:cBhvr>
                                            <p:cTn id="67"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p:bldP spid="10" grpId="0"/>
          <p:bldP spid="21" grpId="0"/>
          <p:bldP spid="2" grpId="0"/>
          <p:bldP spid="3" grpId="0"/>
          <p:bldP spid="34" grpId="0" animBg="1"/>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accel="68000" fill="hold" grpId="0" nodeType="afterEffect">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par>
                                    <p:cTn id="39" presetID="2" presetClass="entr" presetSubtype="1" accel="68000" fill="hold" grpId="0" nodeType="withEffect">
                                      <p:stCondLst>
                                        <p:cond delay="0"/>
                                      </p:stCondLst>
                                      <p:iterate type="lt">
                                        <p:tmPct val="10000"/>
                                      </p:iterate>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childTnLst>
                              </p:cTn>
                            </p:par>
                            <p:par>
                              <p:cTn id="53" fill="hold">
                                <p:stCondLst>
                                  <p:cond delay="500"/>
                                </p:stCondLst>
                                <p:childTnLst>
                                  <p:par>
                                    <p:cTn id="54" presetID="2" presetClass="entr" presetSubtype="8" decel="50000"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0-#ppt_w/2"/>
                                              </p:val>
                                            </p:tav>
                                            <p:tav tm="100000">
                                              <p:val>
                                                <p:strVal val="#ppt_x"/>
                                              </p:val>
                                            </p:tav>
                                          </p:tavLst>
                                        </p:anim>
                                        <p:anim calcmode="lin" valueType="num">
                                          <p:cBhvr additive="base">
                                            <p:cTn id="57" dur="500" fill="hold"/>
                                            <p:tgtEl>
                                              <p:spTgt spid="36"/>
                                            </p:tgtEl>
                                            <p:attrNameLst>
                                              <p:attrName>ppt_y</p:attrName>
                                            </p:attrNameLst>
                                          </p:cBhvr>
                                          <p:tavLst>
                                            <p:tav tm="0">
                                              <p:val>
                                                <p:strVal val="#ppt_y"/>
                                              </p:val>
                                            </p:tav>
                                            <p:tav tm="100000">
                                              <p:val>
                                                <p:strVal val="#ppt_y"/>
                                              </p:val>
                                            </p:tav>
                                          </p:tavLst>
                                        </p:anim>
                                      </p:childTnLst>
                                    </p:cTn>
                                  </p:par>
                                  <p:par>
                                    <p:cTn id="58" presetID="2" presetClass="entr" presetSubtype="2" decel="5000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additive="base">
                                            <p:cTn id="60" dur="500" fill="hold"/>
                                            <p:tgtEl>
                                              <p:spTgt spid="34"/>
                                            </p:tgtEl>
                                            <p:attrNameLst>
                                              <p:attrName>ppt_x</p:attrName>
                                            </p:attrNameLst>
                                          </p:cBhvr>
                                          <p:tavLst>
                                            <p:tav tm="0">
                                              <p:val>
                                                <p:strVal val="1+#ppt_w/2"/>
                                              </p:val>
                                            </p:tav>
                                            <p:tav tm="100000">
                                              <p:val>
                                                <p:strVal val="#ppt_x"/>
                                              </p:val>
                                            </p:tav>
                                          </p:tavLst>
                                        </p:anim>
                                        <p:anim calcmode="lin" valueType="num">
                                          <p:cBhvr additive="base">
                                            <p:cTn id="61" dur="500" fill="hold"/>
                                            <p:tgtEl>
                                              <p:spTgt spid="34"/>
                                            </p:tgtEl>
                                            <p:attrNameLst>
                                              <p:attrName>ppt_y</p:attrName>
                                            </p:attrNameLst>
                                          </p:cBhvr>
                                          <p:tavLst>
                                            <p:tav tm="0">
                                              <p:val>
                                                <p:strVal val="#ppt_y"/>
                                              </p:val>
                                            </p:tav>
                                            <p:tav tm="100000">
                                              <p:val>
                                                <p:strVal val="#ppt_y"/>
                                              </p:val>
                                            </p:tav>
                                          </p:tavLst>
                                        </p:anim>
                                      </p:childTnLst>
                                    </p:cTn>
                                  </p:par>
                                </p:childTnLst>
                              </p:cTn>
                            </p:par>
                            <p:par>
                              <p:cTn id="62" fill="hold">
                                <p:stCondLst>
                                  <p:cond delay="100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35"/>
                                            </p:tgtEl>
                                            <p:attrNameLst>
                                              <p:attrName>ppt_y</p:attrName>
                                            </p:attrNameLst>
                                          </p:cBhvr>
                                          <p:tavLst>
                                            <p:tav tm="0">
                                              <p:val>
                                                <p:strVal val="#ppt_y"/>
                                              </p:val>
                                            </p:tav>
                                            <p:tav tm="100000">
                                              <p:val>
                                                <p:strVal val="#ppt_y"/>
                                              </p:val>
                                            </p:tav>
                                          </p:tavLst>
                                        </p:anim>
                                        <p:anim calcmode="lin" valueType="num">
                                          <p:cBhvr>
                                            <p:cTn id="67"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p:bldP spid="10" grpId="0"/>
          <p:bldP spid="21" grpId="0"/>
          <p:bldP spid="2" grpId="0"/>
          <p:bldP spid="3" grpId="0"/>
          <p:bldP spid="34" grpId="0" animBg="1"/>
          <p:bldP spid="35"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nvSpPr>
        <p:spPr>
          <a:xfrm>
            <a:off x="469640" y="834191"/>
            <a:ext cx="8624009" cy="5791199"/>
          </a:xfrm>
          <a:prstGeom prst="rect">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nSpc>
                <a:spcPts val="2700"/>
              </a:lnSpc>
            </a:pPr>
            <a:r>
              <a:rPr lang="en-US" altLang="zh-CN" sz="2400" b="1" dirty="0">
                <a:solidFill>
                  <a:schemeClr val="tx1"/>
                </a:solidFill>
                <a:latin typeface="Calibri" panose="020F0502020204030204" pitchFamily="34" charset="0"/>
                <a:cs typeface="Calibri" panose="020F0502020204030204" pitchFamily="34" charset="0"/>
              </a:rPr>
              <a:t>Dear Jack,</a:t>
            </a:r>
            <a:endParaRPr lang="en-US" altLang="zh-CN" sz="2400" b="1" dirty="0">
              <a:solidFill>
                <a:schemeClr val="tx1"/>
              </a:solidFill>
              <a:latin typeface="Calibri" panose="020F0502020204030204" pitchFamily="34" charset="0"/>
              <a:cs typeface="Calibri" panose="020F0502020204030204" pitchFamily="34" charset="0"/>
            </a:endParaRPr>
          </a:p>
          <a:p>
            <a:pPr>
              <a:lnSpc>
                <a:spcPts val="2700"/>
              </a:lnSpc>
            </a:pPr>
            <a:r>
              <a:rPr lang="en-US" altLang="zh-CN" sz="2400" b="1" dirty="0">
                <a:solidFill>
                  <a:schemeClr val="tx1"/>
                </a:solidFill>
                <a:latin typeface="Calibri" panose="020F0502020204030204" pitchFamily="34" charset="0"/>
                <a:cs typeface="Calibri" panose="020F0502020204030204" pitchFamily="34" charset="0"/>
              </a:rPr>
              <a:t>    I’m glad to hear that you’re planning to stay in China for some time due to your great love for Chinese traditional culture. As for which city to choose, I would highly recommend Xi’an as a </a:t>
            </a:r>
            <a:r>
              <a:rPr lang="en-US" altLang="zh-CN" sz="2400" b="1" dirty="0">
                <a:solidFill>
                  <a:srgbClr val="FF0066"/>
                </a:solidFill>
                <a:latin typeface="Calibri" panose="020F0502020204030204" pitchFamily="34" charset="0"/>
                <a:cs typeface="Calibri" panose="020F0502020204030204" pitchFamily="34" charset="0"/>
              </a:rPr>
              <a:t>wonderful destination.</a:t>
            </a:r>
            <a:endParaRPr lang="en-US" altLang="zh-CN" sz="2400" b="1" dirty="0">
              <a:solidFill>
                <a:srgbClr val="FF0066"/>
              </a:solidFill>
              <a:latin typeface="Calibri" panose="020F0502020204030204" pitchFamily="34" charset="0"/>
              <a:cs typeface="Calibri" panose="020F0502020204030204" pitchFamily="34" charset="0"/>
            </a:endParaRPr>
          </a:p>
          <a:p>
            <a:pPr>
              <a:lnSpc>
                <a:spcPts val="2700"/>
              </a:lnSpc>
            </a:pPr>
            <a:r>
              <a:rPr lang="en-US" altLang="zh-CN" sz="2400" b="1" dirty="0">
                <a:solidFill>
                  <a:schemeClr val="tx1"/>
                </a:solidFill>
                <a:latin typeface="Calibri" panose="020F0502020204030204" pitchFamily="34" charset="0"/>
                <a:cs typeface="Calibri" panose="020F0502020204030204" pitchFamily="34" charset="0"/>
              </a:rPr>
              <a:t>    The first thing to do in Xi’an is to visit Terra Cotta Warriors</a:t>
            </a:r>
            <a:r>
              <a:rPr lang="zh-CN" altLang="en-US" sz="2400" b="1" dirty="0">
                <a:solidFill>
                  <a:schemeClr val="tx1"/>
                </a:solidFill>
                <a:latin typeface="新宋体" panose="02010609030101010101" pitchFamily="49" charset="-122"/>
                <a:ea typeface="新宋体" panose="02010609030101010101" pitchFamily="49" charset="-122"/>
                <a:cs typeface="Calibri" panose="020F0502020204030204" pitchFamily="34" charset="0"/>
              </a:rPr>
              <a:t>（兵马俑）</a:t>
            </a:r>
            <a:r>
              <a:rPr lang="en-US" altLang="zh-CN" sz="2400" b="1" dirty="0">
                <a:solidFill>
                  <a:schemeClr val="tx1"/>
                </a:solidFill>
                <a:latin typeface="Calibri" panose="020F0502020204030204" pitchFamily="34" charset="0"/>
                <a:cs typeface="Calibri" panose="020F0502020204030204" pitchFamily="34" charset="0"/>
              </a:rPr>
              <a:t>, </a:t>
            </a:r>
            <a:r>
              <a:rPr lang="en-US" altLang="zh-CN" sz="2400" b="1" dirty="0">
                <a:solidFill>
                  <a:schemeClr val="accent1"/>
                </a:solidFill>
                <a:latin typeface="Calibri" panose="020F0502020204030204" pitchFamily="34" charset="0"/>
                <a:cs typeface="Calibri" panose="020F0502020204030204" pitchFamily="34" charset="0"/>
              </a:rPr>
              <a:t>from which you can feel not only Qin’s </a:t>
            </a:r>
            <a:r>
              <a:rPr lang="en-US" altLang="zh-CN" sz="2400" b="1" dirty="0">
                <a:solidFill>
                  <a:srgbClr val="FF0066"/>
                </a:solidFill>
                <a:latin typeface="Calibri" panose="020F0502020204030204" pitchFamily="34" charset="0"/>
                <a:cs typeface="Calibri" panose="020F0502020204030204" pitchFamily="34" charset="0"/>
              </a:rPr>
              <a:t>prosperity </a:t>
            </a:r>
            <a:r>
              <a:rPr lang="en-US" altLang="zh-CN" sz="2400" b="1" dirty="0">
                <a:solidFill>
                  <a:schemeClr val="accent1"/>
                </a:solidFill>
                <a:latin typeface="Calibri" panose="020F0502020204030204" pitchFamily="34" charset="0"/>
                <a:cs typeface="Calibri" panose="020F0502020204030204" pitchFamily="34" charset="0"/>
              </a:rPr>
              <a:t>but also people’s excellent skills in ancient times</a:t>
            </a:r>
            <a:r>
              <a:rPr lang="en-US" altLang="zh-CN" sz="2400" b="1" dirty="0">
                <a:solidFill>
                  <a:schemeClr val="tx1"/>
                </a:solidFill>
                <a:latin typeface="Calibri" panose="020F0502020204030204" pitchFamily="34" charset="0"/>
                <a:cs typeface="Calibri" panose="020F0502020204030204" pitchFamily="34" charset="0"/>
              </a:rPr>
              <a:t>. Besides the </a:t>
            </a:r>
            <a:r>
              <a:rPr lang="en-US" altLang="zh-CN" sz="2400" b="1" dirty="0">
                <a:solidFill>
                  <a:srgbClr val="FF0066"/>
                </a:solidFill>
                <a:latin typeface="Calibri" panose="020F0502020204030204" pitchFamily="34" charset="0"/>
                <a:cs typeface="Calibri" panose="020F0502020204030204" pitchFamily="34" charset="0"/>
              </a:rPr>
              <a:t>spectacular</a:t>
            </a:r>
            <a:r>
              <a:rPr lang="en-US" altLang="zh-CN" sz="2400" b="1" dirty="0">
                <a:solidFill>
                  <a:schemeClr val="tx1"/>
                </a:solidFill>
                <a:latin typeface="Calibri" panose="020F0502020204030204" pitchFamily="34" charset="0"/>
                <a:cs typeface="Calibri" panose="020F0502020204030204" pitchFamily="34" charset="0"/>
              </a:rPr>
              <a:t> historic site, the famous love story </a:t>
            </a:r>
            <a:r>
              <a:rPr lang="en-US" altLang="zh-CN" sz="2400" b="1" dirty="0">
                <a:solidFill>
                  <a:schemeClr val="accent1"/>
                </a:solidFill>
                <a:latin typeface="Calibri" panose="020F0502020204030204" pitchFamily="34" charset="0"/>
                <a:cs typeface="Calibri" panose="020F0502020204030204" pitchFamily="34" charset="0"/>
              </a:rPr>
              <a:t>that happened in </a:t>
            </a:r>
            <a:r>
              <a:rPr lang="en-US" altLang="zh-CN" sz="2400" b="1" dirty="0" err="1">
                <a:solidFill>
                  <a:schemeClr val="accent1"/>
                </a:solidFill>
                <a:latin typeface="Calibri" panose="020F0502020204030204" pitchFamily="34" charset="0"/>
                <a:cs typeface="Calibri" panose="020F0502020204030204" pitchFamily="34" charset="0"/>
              </a:rPr>
              <a:t>Huaqingchi</a:t>
            </a:r>
            <a:r>
              <a:rPr lang="zh-CN" altLang="en-US" sz="2400" b="1" dirty="0">
                <a:solidFill>
                  <a:schemeClr val="accent1"/>
                </a:solidFill>
                <a:latin typeface="新宋体" panose="02010609030101010101" pitchFamily="49" charset="-122"/>
                <a:ea typeface="新宋体" panose="02010609030101010101" pitchFamily="49" charset="-122"/>
                <a:cs typeface="Calibri" panose="020F0502020204030204" pitchFamily="34" charset="0"/>
              </a:rPr>
              <a:t>（华清池）</a:t>
            </a:r>
            <a:r>
              <a:rPr lang="en-US" altLang="zh-CN" sz="2400" b="1" dirty="0">
                <a:solidFill>
                  <a:schemeClr val="tx1"/>
                </a:solidFill>
                <a:latin typeface="Calibri" panose="020F0502020204030204" pitchFamily="34" charset="0"/>
                <a:cs typeface="Calibri" panose="020F0502020204030204" pitchFamily="34" charset="0"/>
              </a:rPr>
              <a:t>also represents the city’s romance. By the way, </a:t>
            </a:r>
            <a:r>
              <a:rPr lang="en-US" altLang="zh-CN" sz="2400" b="1" dirty="0">
                <a:solidFill>
                  <a:srgbClr val="FF0066"/>
                </a:solidFill>
                <a:latin typeface="Calibri" panose="020F0502020204030204" pitchFamily="34" charset="0"/>
                <a:cs typeface="Calibri" panose="020F0502020204030204" pitchFamily="34" charset="0"/>
              </a:rPr>
              <a:t>various</a:t>
            </a:r>
            <a:r>
              <a:rPr lang="en-US" altLang="zh-CN" sz="2400" b="1" dirty="0">
                <a:solidFill>
                  <a:schemeClr val="tx1"/>
                </a:solidFill>
                <a:latin typeface="Calibri" panose="020F0502020204030204" pitchFamily="34" charset="0"/>
                <a:cs typeface="Calibri" panose="020F0502020204030204" pitchFamily="34" charset="0"/>
              </a:rPr>
              <a:t> snacks like </a:t>
            </a:r>
            <a:r>
              <a:rPr lang="en-US" altLang="zh-CN" sz="2400" b="1" dirty="0" err="1">
                <a:solidFill>
                  <a:schemeClr val="tx1"/>
                </a:solidFill>
                <a:latin typeface="Calibri" panose="020F0502020204030204" pitchFamily="34" charset="0"/>
                <a:cs typeface="Calibri" panose="020F0502020204030204" pitchFamily="34" charset="0"/>
              </a:rPr>
              <a:t>Roujiamo</a:t>
            </a:r>
            <a:r>
              <a:rPr lang="en-US" altLang="zh-CN" sz="2400" b="1" dirty="0">
                <a:solidFill>
                  <a:schemeClr val="tx1"/>
                </a:solidFill>
                <a:latin typeface="Calibri" panose="020F0502020204030204" pitchFamily="34" charset="0"/>
                <a:cs typeface="Calibri" panose="020F0502020204030204" pitchFamily="34" charset="0"/>
              </a:rPr>
              <a:t> are not to be missed for food lovers.</a:t>
            </a:r>
            <a:endParaRPr lang="en-US" altLang="zh-CN" sz="2400" b="1" dirty="0">
              <a:solidFill>
                <a:schemeClr val="tx1"/>
              </a:solidFill>
              <a:latin typeface="Calibri" panose="020F0502020204030204" pitchFamily="34" charset="0"/>
              <a:cs typeface="Calibri" panose="020F0502020204030204" pitchFamily="34" charset="0"/>
            </a:endParaRPr>
          </a:p>
          <a:p>
            <a:pPr>
              <a:lnSpc>
                <a:spcPts val="2700"/>
              </a:lnSpc>
            </a:pPr>
            <a:r>
              <a:rPr lang="en-US" altLang="zh-CN" sz="2400" b="1" dirty="0">
                <a:solidFill>
                  <a:schemeClr val="tx1"/>
                </a:solidFill>
                <a:latin typeface="Calibri" panose="020F0502020204030204" pitchFamily="34" charset="0"/>
                <a:cs typeface="Calibri" panose="020F0502020204030204" pitchFamily="34" charset="0"/>
              </a:rPr>
              <a:t>    In a word, Xi’an is a </a:t>
            </a:r>
            <a:r>
              <a:rPr lang="en-US" altLang="zh-CN" sz="2400" b="1" dirty="0">
                <a:solidFill>
                  <a:srgbClr val="FF0066"/>
                </a:solidFill>
                <a:latin typeface="Calibri" panose="020F0502020204030204" pitchFamily="34" charset="0"/>
                <a:cs typeface="Calibri" panose="020F0502020204030204" pitchFamily="34" charset="0"/>
              </a:rPr>
              <a:t>fantastic </a:t>
            </a:r>
            <a:r>
              <a:rPr lang="en-US" altLang="zh-CN" sz="2400" b="1" dirty="0">
                <a:solidFill>
                  <a:schemeClr val="tx1"/>
                </a:solidFill>
                <a:latin typeface="Calibri" panose="020F0502020204030204" pitchFamily="34" charset="0"/>
                <a:cs typeface="Calibri" panose="020F0502020204030204" pitchFamily="34" charset="0"/>
              </a:rPr>
              <a:t>place full of cultural atmosphere and really </a:t>
            </a:r>
            <a:r>
              <a:rPr lang="en-US" altLang="zh-CN" sz="2400" b="1" dirty="0">
                <a:solidFill>
                  <a:srgbClr val="FF0066"/>
                </a:solidFill>
                <a:latin typeface="Calibri" panose="020F0502020204030204" pitchFamily="34" charset="0"/>
                <a:cs typeface="Calibri" panose="020F0502020204030204" pitchFamily="34" charset="0"/>
              </a:rPr>
              <a:t>worth a visit</a:t>
            </a:r>
            <a:r>
              <a:rPr lang="en-US" altLang="zh-CN" sz="2400" b="1" dirty="0">
                <a:solidFill>
                  <a:schemeClr val="tx1"/>
                </a:solidFill>
                <a:latin typeface="Calibri" panose="020F0502020204030204" pitchFamily="34" charset="0"/>
                <a:cs typeface="Calibri" panose="020F0502020204030204" pitchFamily="34" charset="0"/>
              </a:rPr>
              <a:t>. So I sincerely wish you a good stay in Xi’an.</a:t>
            </a:r>
            <a:endParaRPr lang="en-US" altLang="zh-CN" sz="2400" b="1" dirty="0">
              <a:solidFill>
                <a:schemeClr val="tx1"/>
              </a:solidFill>
              <a:latin typeface="Calibri" panose="020F0502020204030204" pitchFamily="34" charset="0"/>
              <a:cs typeface="Calibri" panose="020F0502020204030204" pitchFamily="34" charset="0"/>
            </a:endParaRPr>
          </a:p>
          <a:p>
            <a:pPr>
              <a:lnSpc>
                <a:spcPts val="2700"/>
              </a:lnSpc>
            </a:pPr>
            <a:r>
              <a:rPr lang="en-US" altLang="zh-CN" sz="2400" b="1" dirty="0">
                <a:solidFill>
                  <a:schemeClr val="tx1"/>
                </a:solidFill>
                <a:latin typeface="Calibri" panose="020F0502020204030204" pitchFamily="34" charset="0"/>
                <a:cs typeface="Calibri" panose="020F0502020204030204" pitchFamily="34" charset="0"/>
              </a:rPr>
              <a:t>                                                                                         Yours,</a:t>
            </a:r>
            <a:endParaRPr lang="en-US" altLang="zh-CN" sz="2400" b="1" dirty="0">
              <a:solidFill>
                <a:schemeClr val="tx1"/>
              </a:solidFill>
              <a:latin typeface="Calibri" panose="020F0502020204030204" pitchFamily="34" charset="0"/>
              <a:cs typeface="Calibri" panose="020F0502020204030204" pitchFamily="34" charset="0"/>
            </a:endParaRPr>
          </a:p>
          <a:p>
            <a:pPr>
              <a:lnSpc>
                <a:spcPts val="2700"/>
              </a:lnSpc>
            </a:pPr>
            <a:r>
              <a:rPr lang="en-US" altLang="zh-CN" sz="2400" b="1" dirty="0">
                <a:solidFill>
                  <a:schemeClr val="tx1"/>
                </a:solidFill>
                <a:latin typeface="Calibri" panose="020F0502020204030204" pitchFamily="34" charset="0"/>
                <a:cs typeface="Calibri" panose="020F0502020204030204" pitchFamily="34" charset="0"/>
              </a:rPr>
              <a:t>                                       </a:t>
            </a:r>
            <a:r>
              <a:rPr lang="en-US" altLang="zh-CN" sz="2400" b="1" dirty="0">
                <a:solidFill>
                  <a:schemeClr val="tx1"/>
                </a:solidFill>
                <a:latin typeface="华文隶书" panose="02010800040101010101" pitchFamily="2" charset="-122"/>
                <a:ea typeface="华文隶书" panose="02010800040101010101" pitchFamily="2" charset="-122"/>
                <a:cs typeface="Calibri" panose="020F0502020204030204" pitchFamily="34" charset="0"/>
              </a:rPr>
              <a:t>(</a:t>
            </a:r>
            <a:r>
              <a:rPr lang="zh-CN" altLang="en-US" sz="2400" b="1" dirty="0">
                <a:solidFill>
                  <a:schemeClr val="tx1"/>
                </a:solidFill>
                <a:latin typeface="华文隶书" panose="02010800040101010101" pitchFamily="2" charset="-122"/>
                <a:ea typeface="华文隶书" panose="02010800040101010101" pitchFamily="2" charset="-122"/>
                <a:cs typeface="Calibri" panose="020F0502020204030204" pitchFamily="34" charset="0"/>
              </a:rPr>
              <a:t>瑶瑶）</a:t>
            </a:r>
            <a:r>
              <a:rPr lang="en-US" altLang="zh-CN" sz="2400" b="1" dirty="0">
                <a:solidFill>
                  <a:schemeClr val="tx1"/>
                </a:solidFill>
                <a:latin typeface="华文隶书" panose="02010800040101010101" pitchFamily="2" charset="-122"/>
                <a:ea typeface="华文隶书" panose="02010800040101010101" pitchFamily="2" charset="-122"/>
                <a:cs typeface="Calibri" panose="020F0502020204030204" pitchFamily="34" charset="0"/>
              </a:rPr>
              <a:t>       </a:t>
            </a:r>
            <a:r>
              <a:rPr lang="en-US" altLang="zh-CN" sz="2400" b="1" dirty="0">
                <a:solidFill>
                  <a:schemeClr val="tx1"/>
                </a:solidFill>
                <a:latin typeface="Calibri" panose="020F0502020204030204" pitchFamily="34" charset="0"/>
                <a:cs typeface="Calibri" panose="020F0502020204030204" pitchFamily="34" charset="0"/>
              </a:rPr>
              <a:t>                            Li Hua </a:t>
            </a:r>
            <a:endParaRPr lang="zh-CN" altLang="en-US" sz="2400" b="1" dirty="0">
              <a:solidFill>
                <a:schemeClr val="tx1"/>
              </a:solidFill>
              <a:latin typeface="Calibri" panose="020F0502020204030204" pitchFamily="34" charset="0"/>
              <a:cs typeface="Calibri" panose="020F0502020204030204" pitchFamily="34" charset="0"/>
            </a:endParaRPr>
          </a:p>
        </p:txBody>
      </p:sp>
      <p:grpSp>
        <p:nvGrpSpPr>
          <p:cNvPr id="2" name="组合 1"/>
          <p:cNvGrpSpPr/>
          <p:nvPr/>
        </p:nvGrpSpPr>
        <p:grpSpPr>
          <a:xfrm>
            <a:off x="395576" y="248444"/>
            <a:ext cx="11602460" cy="405620"/>
            <a:chOff x="395576" y="248444"/>
            <a:chExt cx="11602460" cy="405620"/>
          </a:xfrm>
        </p:grpSpPr>
        <p:sp>
          <p:nvSpPr>
            <p:cNvPr id="12" name="标题 1"/>
            <p:cNvSpPr txBox="1"/>
            <p:nvPr/>
          </p:nvSpPr>
          <p:spPr>
            <a:xfrm>
              <a:off x="906977" y="267494"/>
              <a:ext cx="5897272" cy="330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pPr defTabSz="514350"/>
              <a:r>
                <a:rPr lang="en-US" altLang="zh-CN" sz="2800" b="1" dirty="0"/>
                <a:t>Let’s appreciate and analyze</a:t>
              </a:r>
              <a:endParaRPr lang="zh-CN" altLang="en-US" sz="2800" b="1" dirty="0"/>
            </a:p>
          </p:txBody>
        </p:sp>
        <p:cxnSp>
          <p:nvCxnSpPr>
            <p:cNvPr id="13" name="直接连接符 12"/>
            <p:cNvCxnSpPr/>
            <p:nvPr/>
          </p:nvCxnSpPr>
          <p:spPr>
            <a:xfrm flipV="1">
              <a:off x="953128" y="654063"/>
              <a:ext cx="1104490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4" name="组合 13"/>
            <p:cNvGrpSpPr/>
            <p:nvPr/>
          </p:nvGrpSpPr>
          <p:grpSpPr>
            <a:xfrm>
              <a:off x="395576" y="248444"/>
              <a:ext cx="396000" cy="396000"/>
              <a:chOff x="406574" y="236732"/>
              <a:chExt cx="612048" cy="593261"/>
            </a:xfrm>
          </p:grpSpPr>
          <p:sp>
            <p:nvSpPr>
              <p:cNvPr id="15" name="矩形 14"/>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TextBox 3"/>
          <p:cNvSpPr txBox="1"/>
          <p:nvPr/>
        </p:nvSpPr>
        <p:spPr>
          <a:xfrm>
            <a:off x="9200147" y="770023"/>
            <a:ext cx="2797889" cy="5940088"/>
          </a:xfrm>
          <a:prstGeom prst="rect">
            <a:avLst/>
          </a:prstGeom>
          <a:noFill/>
          <a:ln w="22225">
            <a:solidFill>
              <a:schemeClr val="accent1"/>
            </a:solidFill>
            <a:prstDash val="dashDot"/>
          </a:ln>
        </p:spPr>
        <p:txBody>
          <a:bodyPr wrap="square" rtlCol="0">
            <a:spAutoFit/>
          </a:bodyPr>
          <a:lstStyle/>
          <a:p>
            <a:r>
              <a:rPr lang="zh-CN" altLang="en-US" sz="2000" dirty="0"/>
              <a:t>优点：</a:t>
            </a:r>
            <a:r>
              <a:rPr lang="en-US" altLang="zh-CN" sz="2000" dirty="0"/>
              <a:t>1. </a:t>
            </a:r>
            <a:r>
              <a:rPr lang="zh-CN" altLang="en-US" sz="2000" dirty="0"/>
              <a:t>首段开门见山地表达写信目的和背景。</a:t>
            </a:r>
            <a:r>
              <a:rPr lang="en-US" altLang="zh-CN" sz="2000" dirty="0"/>
              <a:t>2. </a:t>
            </a:r>
            <a:r>
              <a:rPr lang="zh-CN" altLang="en-US" sz="2000" dirty="0"/>
              <a:t>中段从名胜古迹、文化传统、当地美食三个方面讲述推荐西安的理由，运用了</a:t>
            </a:r>
            <a:r>
              <a:rPr lang="en-US" altLang="zh-CN" sz="2000" dirty="0" err="1"/>
              <a:t>from+which</a:t>
            </a:r>
            <a:r>
              <a:rPr lang="zh-CN" altLang="en-US" sz="2000" dirty="0"/>
              <a:t>非限定性定语从句和</a:t>
            </a:r>
            <a:r>
              <a:rPr lang="en-US" altLang="zh-CN" sz="2000" dirty="0"/>
              <a:t>that</a:t>
            </a:r>
            <a:r>
              <a:rPr lang="zh-CN" altLang="en-US" sz="2000" dirty="0"/>
              <a:t>引导的限定性定语从句，以及</a:t>
            </a:r>
            <a:r>
              <a:rPr lang="en-US" altLang="zh-CN" sz="2000" dirty="0"/>
              <a:t>not only…but also…</a:t>
            </a:r>
            <a:r>
              <a:rPr lang="zh-CN" altLang="en-US" sz="2000" dirty="0"/>
              <a:t>句型，句式丰富。原因之间连接合理，逻辑性强。</a:t>
            </a:r>
            <a:r>
              <a:rPr lang="en-US" altLang="zh-CN" sz="2000" dirty="0"/>
              <a:t>3. </a:t>
            </a:r>
            <a:r>
              <a:rPr lang="zh-CN" altLang="en-US" sz="2000" dirty="0"/>
              <a:t>高级词汇被大量运用，如：</a:t>
            </a:r>
            <a:r>
              <a:rPr lang="en-US" altLang="zh-CN" sz="2000" dirty="0"/>
              <a:t>wonderful destination, prosperity, spectacular, various</a:t>
            </a:r>
            <a:r>
              <a:rPr lang="zh-CN" altLang="en-US" sz="2000" dirty="0"/>
              <a:t>等。</a:t>
            </a:r>
            <a:r>
              <a:rPr lang="en-US" altLang="zh-CN" sz="2000" dirty="0"/>
              <a:t>4. </a:t>
            </a:r>
            <a:r>
              <a:rPr lang="zh-CN" altLang="en-US" sz="2000" dirty="0"/>
              <a:t>整篇文章行文流畅，结构清晰，内容覆盖全部要点。</a:t>
            </a:r>
            <a:endParaRPr lang="zh-CN" altLang="en-US" sz="2000" dirty="0"/>
          </a:p>
        </p:txBody>
      </p:sp>
      <p:pic>
        <p:nvPicPr>
          <p:cNvPr id="10" name="图片 9" descr="水印"/>
          <p:cNvPicPr>
            <a:picLocks noChangeAspect="1"/>
          </p:cNvPicPr>
          <p:nvPr/>
        </p:nvPicPr>
        <p:blipFill>
          <a:blip r:embed="rId1"/>
          <a:stretch>
            <a:fillRect/>
          </a:stretch>
        </p:blipFill>
        <p:spPr>
          <a:xfrm>
            <a:off x="6915150" y="63500"/>
            <a:ext cx="5173345" cy="1674495"/>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nvSpPr>
        <p:spPr>
          <a:xfrm>
            <a:off x="469641" y="834192"/>
            <a:ext cx="8369560" cy="5558588"/>
          </a:xfrm>
          <a:prstGeom prst="rect">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nSpc>
                <a:spcPts val="2700"/>
              </a:lnSpc>
            </a:pPr>
            <a:r>
              <a:rPr lang="en-US" altLang="zh-CN" sz="2400" b="1" dirty="0">
                <a:solidFill>
                  <a:schemeClr val="tx1"/>
                </a:solidFill>
                <a:latin typeface="Calibri" panose="020F0502020204030204" pitchFamily="34" charset="0"/>
                <a:cs typeface="Calibri" panose="020F0502020204030204" pitchFamily="34" charset="0"/>
              </a:rPr>
              <a:t>Dear Jack,</a:t>
            </a:r>
            <a:endParaRPr lang="en-US" altLang="zh-CN" sz="2400" b="1" dirty="0">
              <a:solidFill>
                <a:schemeClr val="tx1"/>
              </a:solidFill>
              <a:latin typeface="Calibri" panose="020F0502020204030204" pitchFamily="34" charset="0"/>
              <a:cs typeface="Calibri" panose="020F0502020204030204" pitchFamily="34" charset="0"/>
            </a:endParaRPr>
          </a:p>
          <a:p>
            <a:pPr>
              <a:lnSpc>
                <a:spcPts val="2700"/>
              </a:lnSpc>
            </a:pPr>
            <a:r>
              <a:rPr lang="en-US" altLang="zh-CN" sz="2400" b="1" dirty="0">
                <a:solidFill>
                  <a:schemeClr val="tx1"/>
                </a:solidFill>
                <a:latin typeface="Calibri" panose="020F0502020204030204" pitchFamily="34" charset="0"/>
                <a:cs typeface="Calibri" panose="020F0502020204030204" pitchFamily="34" charset="0"/>
              </a:rPr>
              <a:t>    </a:t>
            </a:r>
            <a:r>
              <a:rPr lang="en-US" altLang="zh-CN" sz="2400" b="1" dirty="0">
                <a:solidFill>
                  <a:schemeClr val="accent1"/>
                </a:solidFill>
                <a:latin typeface="Calibri" panose="020F0502020204030204" pitchFamily="34" charset="0"/>
                <a:cs typeface="Calibri" panose="020F0502020204030204" pitchFamily="34" charset="0"/>
              </a:rPr>
              <a:t>Knowing that you tend to live in China for a while</a:t>
            </a:r>
            <a:r>
              <a:rPr lang="en-US" altLang="zh-CN" sz="2400" b="1" dirty="0">
                <a:solidFill>
                  <a:schemeClr val="tx1"/>
                </a:solidFill>
                <a:latin typeface="Calibri" panose="020F0502020204030204" pitchFamily="34" charset="0"/>
                <a:cs typeface="Calibri" panose="020F0502020204030204" pitchFamily="34" charset="0"/>
              </a:rPr>
              <a:t>, I strongly recommend you to choose my hometown, Taizhou, </a:t>
            </a:r>
            <a:r>
              <a:rPr lang="en-US" altLang="zh-CN" sz="2400" b="1" dirty="0">
                <a:solidFill>
                  <a:schemeClr val="accent1"/>
                </a:solidFill>
                <a:latin typeface="Calibri" panose="020F0502020204030204" pitchFamily="34" charset="0"/>
                <a:cs typeface="Calibri" panose="020F0502020204030204" pitchFamily="34" charset="0"/>
              </a:rPr>
              <a:t>a wonderful city with a </a:t>
            </a:r>
            <a:r>
              <a:rPr lang="en-US" altLang="zh-CN" sz="2400" b="1" dirty="0">
                <a:solidFill>
                  <a:srgbClr val="FF0066"/>
                </a:solidFill>
                <a:latin typeface="Calibri" panose="020F0502020204030204" pitchFamily="34" charset="0"/>
                <a:cs typeface="Calibri" panose="020F0502020204030204" pitchFamily="34" charset="0"/>
              </a:rPr>
              <a:t>profound</a:t>
            </a:r>
            <a:r>
              <a:rPr lang="en-US" altLang="zh-CN" sz="2400" b="1" dirty="0">
                <a:solidFill>
                  <a:schemeClr val="accent1"/>
                </a:solidFill>
                <a:latin typeface="Calibri" panose="020F0502020204030204" pitchFamily="34" charset="0"/>
                <a:cs typeface="Calibri" panose="020F0502020204030204" pitchFamily="34" charset="0"/>
              </a:rPr>
              <a:t> history</a:t>
            </a:r>
            <a:r>
              <a:rPr lang="en-US" altLang="zh-CN" sz="2400" b="1" dirty="0">
                <a:solidFill>
                  <a:schemeClr val="tx1"/>
                </a:solidFill>
                <a:latin typeface="Calibri" panose="020F0502020204030204" pitchFamily="34" charset="0"/>
                <a:cs typeface="Calibri" panose="020F0502020204030204" pitchFamily="34" charset="0"/>
              </a:rPr>
              <a:t>.</a:t>
            </a:r>
            <a:endParaRPr lang="en-US" altLang="zh-CN" sz="2400" b="1" dirty="0">
              <a:solidFill>
                <a:schemeClr val="tx1"/>
              </a:solidFill>
              <a:latin typeface="Calibri" panose="020F0502020204030204" pitchFamily="34" charset="0"/>
              <a:cs typeface="Calibri" panose="020F0502020204030204" pitchFamily="34" charset="0"/>
            </a:endParaRPr>
          </a:p>
          <a:p>
            <a:pPr>
              <a:lnSpc>
                <a:spcPts val="2700"/>
              </a:lnSpc>
            </a:pPr>
            <a:r>
              <a:rPr lang="en-US" altLang="zh-CN" sz="2400" b="1" dirty="0">
                <a:solidFill>
                  <a:schemeClr val="tx1"/>
                </a:solidFill>
                <a:latin typeface="Calibri" panose="020F0502020204030204" pitchFamily="34" charset="0"/>
                <a:cs typeface="Calibri" panose="020F0502020204030204" pitchFamily="34" charset="0"/>
              </a:rPr>
              <a:t>    For those </a:t>
            </a:r>
            <a:r>
              <a:rPr lang="en-US" altLang="zh-CN" sz="2400" b="1" dirty="0">
                <a:solidFill>
                  <a:srgbClr val="FF0066"/>
                </a:solidFill>
                <a:latin typeface="Calibri" panose="020F0502020204030204" pitchFamily="34" charset="0"/>
                <a:cs typeface="Calibri" panose="020F0502020204030204" pitchFamily="34" charset="0"/>
              </a:rPr>
              <a:t>passionate in </a:t>
            </a:r>
            <a:r>
              <a:rPr lang="en-US" altLang="zh-CN" sz="2400" b="1" dirty="0">
                <a:solidFill>
                  <a:schemeClr val="tx1"/>
                </a:solidFill>
                <a:latin typeface="Calibri" panose="020F0502020204030204" pitchFamily="34" charset="0"/>
                <a:cs typeface="Calibri" panose="020F0502020204030204" pitchFamily="34" charset="0"/>
              </a:rPr>
              <a:t>Chinese culture like you, Taizhou will surly </a:t>
            </a:r>
            <a:r>
              <a:rPr lang="en-US" altLang="zh-CN" sz="2400" b="1" dirty="0">
                <a:solidFill>
                  <a:srgbClr val="FF0066"/>
                </a:solidFill>
                <a:latin typeface="Calibri" panose="020F0502020204030204" pitchFamily="34" charset="0"/>
                <a:cs typeface="Calibri" panose="020F0502020204030204" pitchFamily="34" charset="0"/>
              </a:rPr>
              <a:t>live up to your expectation</a:t>
            </a:r>
            <a:r>
              <a:rPr lang="en-US" altLang="zh-CN" sz="2400" b="1" dirty="0">
                <a:solidFill>
                  <a:schemeClr val="tx1"/>
                </a:solidFill>
                <a:latin typeface="Calibri" panose="020F0502020204030204" pitchFamily="34" charset="0"/>
                <a:cs typeface="Calibri" panose="020F0502020204030204" pitchFamily="34" charset="0"/>
              </a:rPr>
              <a:t> </a:t>
            </a:r>
            <a:r>
              <a:rPr lang="en-US" altLang="zh-CN" sz="2400" b="1" dirty="0">
                <a:solidFill>
                  <a:schemeClr val="accent1"/>
                </a:solidFill>
                <a:latin typeface="Calibri" panose="020F0502020204030204" pitchFamily="34" charset="0"/>
                <a:cs typeface="Calibri" panose="020F0502020204030204" pitchFamily="34" charset="0"/>
              </a:rPr>
              <a:t>with </a:t>
            </a:r>
            <a:r>
              <a:rPr lang="en-US" altLang="zh-CN" sz="2400" b="1" dirty="0">
                <a:solidFill>
                  <a:srgbClr val="FF0066"/>
                </a:solidFill>
                <a:latin typeface="Calibri" panose="020F0502020204030204" pitchFamily="34" charset="0"/>
                <a:cs typeface="Calibri" panose="020F0502020204030204" pitchFamily="34" charset="0"/>
              </a:rPr>
              <a:t>a wide range of </a:t>
            </a:r>
            <a:r>
              <a:rPr lang="en-US" altLang="zh-CN" sz="2400" b="1" dirty="0">
                <a:solidFill>
                  <a:schemeClr val="accent1"/>
                </a:solidFill>
                <a:latin typeface="Calibri" panose="020F0502020204030204" pitchFamily="34" charset="0"/>
                <a:cs typeface="Calibri" panose="020F0502020204030204" pitchFamily="34" charset="0"/>
              </a:rPr>
              <a:t>traditional snacks and </a:t>
            </a:r>
            <a:r>
              <a:rPr lang="en-US" altLang="zh-CN" sz="2400" b="1" dirty="0">
                <a:solidFill>
                  <a:srgbClr val="FF0066"/>
                </a:solidFill>
                <a:latin typeface="Calibri" panose="020F0502020204030204" pitchFamily="34" charset="0"/>
                <a:cs typeface="Calibri" panose="020F0502020204030204" pitchFamily="34" charset="0"/>
              </a:rPr>
              <a:t>charming</a:t>
            </a:r>
            <a:r>
              <a:rPr lang="en-US" altLang="zh-CN" sz="2400" b="1" dirty="0">
                <a:solidFill>
                  <a:schemeClr val="accent1"/>
                </a:solidFill>
                <a:latin typeface="Calibri" panose="020F0502020204030204" pitchFamily="34" charset="0"/>
                <a:cs typeface="Calibri" panose="020F0502020204030204" pitchFamily="34" charset="0"/>
              </a:rPr>
              <a:t> scenery</a:t>
            </a:r>
            <a:r>
              <a:rPr lang="en-US" altLang="zh-CN" sz="2400" b="1" dirty="0">
                <a:solidFill>
                  <a:schemeClr val="tx1"/>
                </a:solidFill>
                <a:latin typeface="Calibri" panose="020F0502020204030204" pitchFamily="34" charset="0"/>
                <a:cs typeface="Calibri" panose="020F0502020204030204" pitchFamily="34" charset="0"/>
              </a:rPr>
              <a:t>, including </a:t>
            </a:r>
            <a:r>
              <a:rPr lang="en-US" altLang="zh-CN" sz="2400" b="1" dirty="0" err="1">
                <a:solidFill>
                  <a:schemeClr val="tx1"/>
                </a:solidFill>
                <a:latin typeface="Calibri" panose="020F0502020204030204" pitchFamily="34" charset="0"/>
                <a:cs typeface="Calibri" panose="020F0502020204030204" pitchFamily="34" charset="0"/>
              </a:rPr>
              <a:t>Jiangnan</a:t>
            </a:r>
            <a:r>
              <a:rPr lang="en-US" altLang="zh-CN" sz="2400" b="1" dirty="0">
                <a:solidFill>
                  <a:schemeClr val="tx1"/>
                </a:solidFill>
                <a:latin typeface="Calibri" panose="020F0502020204030204" pitchFamily="34" charset="0"/>
                <a:cs typeface="Calibri" panose="020F0502020204030204" pitchFamily="34" charset="0"/>
              </a:rPr>
              <a:t> Great Wall, </a:t>
            </a:r>
            <a:r>
              <a:rPr lang="en-US" altLang="zh-CN" sz="2400" b="1" dirty="0">
                <a:solidFill>
                  <a:schemeClr val="accent1"/>
                </a:solidFill>
                <a:latin typeface="Calibri" panose="020F0502020204030204" pitchFamily="34" charset="0"/>
                <a:cs typeface="Calibri" panose="020F0502020204030204" pitchFamily="34" charset="0"/>
              </a:rPr>
              <a:t>winding its way from east to west across </a:t>
            </a:r>
            <a:r>
              <a:rPr lang="en-US" altLang="zh-CN" sz="2400" b="1" dirty="0" err="1">
                <a:solidFill>
                  <a:schemeClr val="accent1"/>
                </a:solidFill>
                <a:latin typeface="Calibri" panose="020F0502020204030204" pitchFamily="34" charset="0"/>
                <a:cs typeface="Calibri" panose="020F0502020204030204" pitchFamily="34" charset="0"/>
              </a:rPr>
              <a:t>Linhai</a:t>
            </a:r>
            <a:r>
              <a:rPr lang="en-US" altLang="zh-CN" sz="2400" b="1" dirty="0">
                <a:solidFill>
                  <a:schemeClr val="tx1"/>
                </a:solidFill>
                <a:latin typeface="Calibri" panose="020F0502020204030204" pitchFamily="34" charset="0"/>
                <a:cs typeface="Calibri" panose="020F0502020204030204" pitchFamily="34" charset="0"/>
              </a:rPr>
              <a:t>. Additionally, you can also appreciate </a:t>
            </a:r>
            <a:r>
              <a:rPr lang="en-US" altLang="zh-CN" sz="2400" b="1" dirty="0" err="1">
                <a:solidFill>
                  <a:schemeClr val="tx1"/>
                </a:solidFill>
                <a:latin typeface="Calibri" panose="020F0502020204030204" pitchFamily="34" charset="0"/>
                <a:cs typeface="Calibri" panose="020F0502020204030204" pitchFamily="34" charset="0"/>
              </a:rPr>
              <a:t>Taizhou</a:t>
            </a:r>
            <a:r>
              <a:rPr lang="en-US" altLang="zh-CN" sz="2400" b="1" dirty="0">
                <a:solidFill>
                  <a:schemeClr val="tx1"/>
                </a:solidFill>
                <a:latin typeface="Calibri" panose="020F0502020204030204" pitchFamily="34" charset="0"/>
                <a:cs typeface="Calibri" panose="020F0502020204030204" pitchFamily="34" charset="0"/>
              </a:rPr>
              <a:t> </a:t>
            </a:r>
            <a:r>
              <a:rPr lang="en-US" altLang="zh-CN" sz="2400" b="1" dirty="0" err="1">
                <a:solidFill>
                  <a:schemeClr val="tx1"/>
                </a:solidFill>
                <a:latin typeface="Calibri" panose="020F0502020204030204" pitchFamily="34" charset="0"/>
                <a:cs typeface="Calibri" panose="020F0502020204030204" pitchFamily="34" charset="0"/>
              </a:rPr>
              <a:t>Luantan</a:t>
            </a:r>
            <a:r>
              <a:rPr lang="en-US" altLang="zh-CN" sz="2400" b="1" dirty="0">
                <a:solidFill>
                  <a:schemeClr val="tx1"/>
                </a:solidFill>
                <a:latin typeface="Calibri" panose="020F0502020204030204" pitchFamily="34" charset="0"/>
                <a:cs typeface="Calibri" panose="020F0502020204030204" pitchFamily="34" charset="0"/>
              </a:rPr>
              <a:t>, </a:t>
            </a:r>
            <a:r>
              <a:rPr lang="en-US" altLang="zh-CN" sz="2400" b="1" dirty="0">
                <a:solidFill>
                  <a:schemeClr val="accent1"/>
                </a:solidFill>
                <a:latin typeface="Calibri" panose="020F0502020204030204" pitchFamily="34" charset="0"/>
                <a:cs typeface="Calibri" panose="020F0502020204030204" pitchFamily="34" charset="0"/>
              </a:rPr>
              <a:t>which is famous as </a:t>
            </a:r>
            <a:r>
              <a:rPr lang="en-US" altLang="zh-CN" sz="2400" b="1" dirty="0">
                <a:solidFill>
                  <a:srgbClr val="FF0066"/>
                </a:solidFill>
                <a:latin typeface="Calibri" panose="020F0502020204030204" pitchFamily="34" charset="0"/>
                <a:cs typeface="Calibri" panose="020F0502020204030204" pitchFamily="34" charset="0"/>
              </a:rPr>
              <a:t>a mixture of</a:t>
            </a:r>
            <a:r>
              <a:rPr lang="en-US" altLang="zh-CN" sz="2400" b="1" dirty="0">
                <a:solidFill>
                  <a:schemeClr val="accent1"/>
                </a:solidFill>
                <a:latin typeface="Calibri" panose="020F0502020204030204" pitchFamily="34" charset="0"/>
                <a:cs typeface="Calibri" panose="020F0502020204030204" pitchFamily="34" charset="0"/>
              </a:rPr>
              <a:t> various types of opera</a:t>
            </a:r>
            <a:r>
              <a:rPr lang="en-US" altLang="zh-CN" sz="2400" b="1" dirty="0">
                <a:solidFill>
                  <a:schemeClr val="tx1"/>
                </a:solidFill>
                <a:latin typeface="Calibri" panose="020F0502020204030204" pitchFamily="34" charset="0"/>
                <a:cs typeface="Calibri" panose="020F0502020204030204" pitchFamily="34" charset="0"/>
              </a:rPr>
              <a:t>.</a:t>
            </a:r>
            <a:endParaRPr lang="en-US" altLang="zh-CN" sz="2400" b="1" dirty="0">
              <a:solidFill>
                <a:schemeClr val="tx1"/>
              </a:solidFill>
              <a:latin typeface="Calibri" panose="020F0502020204030204" pitchFamily="34" charset="0"/>
              <a:cs typeface="Calibri" panose="020F0502020204030204" pitchFamily="34" charset="0"/>
            </a:endParaRPr>
          </a:p>
          <a:p>
            <a:pPr>
              <a:lnSpc>
                <a:spcPts val="2700"/>
              </a:lnSpc>
            </a:pPr>
            <a:r>
              <a:rPr lang="en-US" altLang="zh-CN" sz="2400" b="1" dirty="0">
                <a:solidFill>
                  <a:schemeClr val="tx1"/>
                </a:solidFill>
                <a:latin typeface="Calibri" panose="020F0502020204030204" pitchFamily="34" charset="0"/>
                <a:cs typeface="Calibri" panose="020F0502020204030204" pitchFamily="34" charset="0"/>
              </a:rPr>
              <a:t>    Obviously, you’ll have a great time living here. If you have any question, </a:t>
            </a:r>
            <a:r>
              <a:rPr lang="en-US" altLang="zh-CN" sz="2400" b="1" dirty="0">
                <a:solidFill>
                  <a:srgbClr val="FF0066"/>
                </a:solidFill>
                <a:latin typeface="Calibri" panose="020F0502020204030204" pitchFamily="34" charset="0"/>
                <a:cs typeface="Calibri" panose="020F0502020204030204" pitchFamily="34" charset="0"/>
              </a:rPr>
              <a:t>feel free to consult </a:t>
            </a:r>
            <a:r>
              <a:rPr lang="en-US" altLang="zh-CN" sz="2400" b="1" dirty="0">
                <a:solidFill>
                  <a:schemeClr val="tx1"/>
                </a:solidFill>
                <a:latin typeface="Calibri" panose="020F0502020204030204" pitchFamily="34" charset="0"/>
                <a:cs typeface="Calibri" panose="020F0502020204030204" pitchFamily="34" charset="0"/>
              </a:rPr>
              <a:t>me. Looking forward to your arrival.</a:t>
            </a:r>
            <a:endParaRPr lang="en-US" altLang="zh-CN" sz="2400" b="1" dirty="0">
              <a:solidFill>
                <a:schemeClr val="tx1"/>
              </a:solidFill>
              <a:latin typeface="Calibri" panose="020F0502020204030204" pitchFamily="34" charset="0"/>
              <a:cs typeface="Calibri" panose="020F0502020204030204" pitchFamily="34" charset="0"/>
            </a:endParaRPr>
          </a:p>
          <a:p>
            <a:pPr>
              <a:lnSpc>
                <a:spcPts val="2700"/>
              </a:lnSpc>
            </a:pPr>
            <a:r>
              <a:rPr lang="en-US" altLang="zh-CN" sz="2400" b="1" dirty="0">
                <a:solidFill>
                  <a:schemeClr val="tx1"/>
                </a:solidFill>
                <a:latin typeface="Calibri" panose="020F0502020204030204" pitchFamily="34" charset="0"/>
                <a:cs typeface="Calibri" panose="020F0502020204030204" pitchFamily="34" charset="0"/>
              </a:rPr>
              <a:t>                                                                                                Yours,</a:t>
            </a:r>
            <a:endParaRPr lang="en-US" altLang="zh-CN" sz="2400" b="1" dirty="0">
              <a:solidFill>
                <a:schemeClr val="tx1"/>
              </a:solidFill>
              <a:latin typeface="Calibri" panose="020F0502020204030204" pitchFamily="34" charset="0"/>
              <a:cs typeface="Calibri" panose="020F0502020204030204" pitchFamily="34" charset="0"/>
            </a:endParaRPr>
          </a:p>
          <a:p>
            <a:pPr>
              <a:lnSpc>
                <a:spcPts val="2700"/>
              </a:lnSpc>
            </a:pPr>
            <a:r>
              <a:rPr lang="en-US" altLang="zh-CN" sz="2400" b="1" dirty="0">
                <a:solidFill>
                  <a:schemeClr val="tx1"/>
                </a:solidFill>
                <a:latin typeface="Calibri" panose="020F0502020204030204" pitchFamily="34" charset="0"/>
                <a:cs typeface="Calibri" panose="020F0502020204030204" pitchFamily="34" charset="0"/>
              </a:rPr>
              <a:t>                                                                                                 Li </a:t>
            </a:r>
            <a:r>
              <a:rPr lang="en-US" altLang="zh-CN" sz="2400" b="1" dirty="0" err="1">
                <a:solidFill>
                  <a:schemeClr val="tx1"/>
                </a:solidFill>
                <a:latin typeface="Calibri" panose="020F0502020204030204" pitchFamily="34" charset="0"/>
                <a:cs typeface="Calibri" panose="020F0502020204030204" pitchFamily="34" charset="0"/>
              </a:rPr>
              <a:t>Hua</a:t>
            </a:r>
            <a:endParaRPr lang="zh-CN" altLang="en-US" sz="2400" b="1" dirty="0">
              <a:solidFill>
                <a:schemeClr val="tx1"/>
              </a:solidFill>
              <a:latin typeface="Calibri" panose="020F0502020204030204" pitchFamily="34" charset="0"/>
              <a:cs typeface="Calibri" panose="020F0502020204030204" pitchFamily="34" charset="0"/>
            </a:endParaRPr>
          </a:p>
        </p:txBody>
      </p:sp>
      <p:grpSp>
        <p:nvGrpSpPr>
          <p:cNvPr id="2" name="组合 1"/>
          <p:cNvGrpSpPr/>
          <p:nvPr/>
        </p:nvGrpSpPr>
        <p:grpSpPr>
          <a:xfrm>
            <a:off x="395576" y="248444"/>
            <a:ext cx="11602460" cy="405620"/>
            <a:chOff x="395576" y="248444"/>
            <a:chExt cx="11602460" cy="405620"/>
          </a:xfrm>
        </p:grpSpPr>
        <p:sp>
          <p:nvSpPr>
            <p:cNvPr id="12" name="标题 1"/>
            <p:cNvSpPr txBox="1"/>
            <p:nvPr/>
          </p:nvSpPr>
          <p:spPr>
            <a:xfrm>
              <a:off x="906977" y="267494"/>
              <a:ext cx="5897272" cy="330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pPr defTabSz="514350"/>
              <a:r>
                <a:rPr lang="en-US" altLang="zh-CN" sz="2800" b="1" dirty="0"/>
                <a:t>Let’s appreciate and analyze</a:t>
              </a:r>
              <a:endParaRPr lang="zh-CN" altLang="en-US" sz="2800" b="1" dirty="0"/>
            </a:p>
          </p:txBody>
        </p:sp>
        <p:cxnSp>
          <p:nvCxnSpPr>
            <p:cNvPr id="13" name="直接连接符 12"/>
            <p:cNvCxnSpPr/>
            <p:nvPr/>
          </p:nvCxnSpPr>
          <p:spPr>
            <a:xfrm flipV="1">
              <a:off x="953128" y="654063"/>
              <a:ext cx="1104490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4" name="组合 13"/>
            <p:cNvGrpSpPr/>
            <p:nvPr/>
          </p:nvGrpSpPr>
          <p:grpSpPr>
            <a:xfrm>
              <a:off x="395576" y="248444"/>
              <a:ext cx="396000" cy="396000"/>
              <a:chOff x="406574" y="236732"/>
              <a:chExt cx="612048" cy="593261"/>
            </a:xfrm>
          </p:grpSpPr>
          <p:sp>
            <p:nvSpPr>
              <p:cNvPr id="15" name="矩形 14"/>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 name="TextBox 8"/>
          <p:cNvSpPr txBox="1"/>
          <p:nvPr/>
        </p:nvSpPr>
        <p:spPr>
          <a:xfrm>
            <a:off x="9039726" y="962527"/>
            <a:ext cx="2879558" cy="5355312"/>
          </a:xfrm>
          <a:prstGeom prst="rect">
            <a:avLst/>
          </a:prstGeom>
          <a:noFill/>
          <a:ln w="22225">
            <a:solidFill>
              <a:schemeClr val="accent1"/>
            </a:solidFill>
            <a:prstDash val="dashDot"/>
          </a:ln>
        </p:spPr>
        <p:txBody>
          <a:bodyPr wrap="square" rtlCol="0">
            <a:spAutoFit/>
          </a:bodyPr>
          <a:lstStyle/>
          <a:p>
            <a:r>
              <a:rPr lang="zh-CN" altLang="en-US" dirty="0"/>
              <a:t>优点：</a:t>
            </a:r>
            <a:r>
              <a:rPr lang="en-US" altLang="zh-CN" dirty="0"/>
              <a:t>1. </a:t>
            </a:r>
            <a:r>
              <a:rPr lang="zh-CN" altLang="en-US" dirty="0"/>
              <a:t>首段利用分词作状语表达写信目的和背景。</a:t>
            </a:r>
            <a:r>
              <a:rPr lang="en-US" altLang="zh-CN" dirty="0"/>
              <a:t>2. </a:t>
            </a:r>
            <a:r>
              <a:rPr lang="zh-CN" altLang="en-US" dirty="0"/>
              <a:t>中段从传统小吃、人文景观、特色曲艺三个方面讲述推荐台州的理由，运用了丰富的句型，如</a:t>
            </a:r>
            <a:r>
              <a:rPr lang="en-US" altLang="zh-CN" dirty="0"/>
              <a:t>with</a:t>
            </a:r>
            <a:r>
              <a:rPr lang="zh-CN" altLang="en-US" dirty="0"/>
              <a:t>结构、现在分词作状语、同位语、和</a:t>
            </a:r>
            <a:r>
              <a:rPr lang="en-US" altLang="zh-CN" dirty="0"/>
              <a:t>which</a:t>
            </a:r>
            <a:r>
              <a:rPr lang="zh-CN" altLang="en-US" dirty="0"/>
              <a:t>引导的限定性定语从句。原因之间连接合理，逻辑性强。</a:t>
            </a:r>
            <a:r>
              <a:rPr lang="en-US" altLang="zh-CN" dirty="0"/>
              <a:t>3. </a:t>
            </a:r>
            <a:r>
              <a:rPr lang="zh-CN" altLang="en-US" dirty="0"/>
              <a:t>高级词汇被大量运用，如：</a:t>
            </a:r>
            <a:r>
              <a:rPr lang="en-US" altLang="zh-CN" dirty="0"/>
              <a:t>profound, passionate in, live up to your expectation, a wide range of, a mixture of</a:t>
            </a:r>
            <a:r>
              <a:rPr lang="zh-CN" altLang="en-US" dirty="0"/>
              <a:t>等。</a:t>
            </a:r>
            <a:r>
              <a:rPr lang="en-US" altLang="zh-CN" dirty="0"/>
              <a:t>4. </a:t>
            </a:r>
            <a:r>
              <a:rPr lang="zh-CN" altLang="en-US" dirty="0"/>
              <a:t>整篇文章行文流畅，结构清晰，内容覆盖全部要点。</a:t>
            </a:r>
            <a:endParaRPr lang="en-US" altLang="zh-CN" dirty="0"/>
          </a:p>
          <a:p>
            <a:r>
              <a:rPr lang="zh-CN" altLang="en-US" dirty="0"/>
              <a:t>注意点：</a:t>
            </a:r>
            <a:endParaRPr lang="en-US" altLang="zh-CN" dirty="0"/>
          </a:p>
          <a:p>
            <a:endParaRPr lang="zh-CN" altLang="en-US" dirty="0"/>
          </a:p>
        </p:txBody>
      </p:sp>
      <p:sp>
        <p:nvSpPr>
          <p:cNvPr id="4" name="TextBox 3"/>
          <p:cNvSpPr txBox="1"/>
          <p:nvPr/>
        </p:nvSpPr>
        <p:spPr>
          <a:xfrm>
            <a:off x="9852838" y="5647445"/>
            <a:ext cx="2088537" cy="646331"/>
          </a:xfrm>
          <a:prstGeom prst="rect">
            <a:avLst/>
          </a:prstGeom>
          <a:noFill/>
        </p:spPr>
        <p:txBody>
          <a:bodyPr wrap="square" rtlCol="0">
            <a:spAutoFit/>
          </a:bodyPr>
          <a:lstStyle/>
          <a:p>
            <a:r>
              <a:rPr lang="zh-CN" altLang="en-US" dirty="0"/>
              <a:t>在文章中不应提到台州是自己的家乡。</a:t>
            </a:r>
            <a:endParaRPr lang="zh-CN" altLang="en-US" dirty="0"/>
          </a:p>
        </p:txBody>
      </p:sp>
      <p:sp>
        <p:nvSpPr>
          <p:cNvPr id="5" name="椭圆 4"/>
          <p:cNvSpPr/>
          <p:nvPr/>
        </p:nvSpPr>
        <p:spPr>
          <a:xfrm>
            <a:off x="3962400" y="1668379"/>
            <a:ext cx="2029326" cy="4812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709081" y="6023448"/>
            <a:ext cx="1467068" cy="400110"/>
          </a:xfrm>
          <a:prstGeom prst="rect">
            <a:avLst/>
          </a:prstGeom>
          <a:noFill/>
        </p:spPr>
        <p:txBody>
          <a:bodyPr wrap="none" rtlCol="0">
            <a:spAutoFit/>
          </a:bodyPr>
          <a:lstStyle/>
          <a:p>
            <a:r>
              <a:rPr lang="zh-CN" altLang="en-US" sz="2000" dirty="0">
                <a:latin typeface="华文隶书" panose="02010800040101010101" pitchFamily="2" charset="-122"/>
                <a:ea typeface="华文隶书" panose="02010800040101010101" pitchFamily="2" charset="-122"/>
              </a:rPr>
              <a:t>（马戈穹）</a:t>
            </a:r>
            <a:endParaRPr lang="zh-CN" altLang="en-US" sz="2000" dirty="0">
              <a:latin typeface="华文隶书" panose="02010800040101010101" pitchFamily="2" charset="-122"/>
              <a:ea typeface="华文隶书" panose="02010800040101010101" pitchFamily="2" charset="-122"/>
            </a:endParaRPr>
          </a:p>
        </p:txBody>
      </p:sp>
      <p:pic>
        <p:nvPicPr>
          <p:cNvPr id="17" name="图片 16" descr="水印"/>
          <p:cNvPicPr>
            <a:picLocks noChangeAspect="1"/>
          </p:cNvPicPr>
          <p:nvPr/>
        </p:nvPicPr>
        <p:blipFill>
          <a:blip r:embed="rId1"/>
          <a:stretch>
            <a:fillRect/>
          </a:stretch>
        </p:blipFill>
        <p:spPr>
          <a:xfrm>
            <a:off x="6915150" y="63500"/>
            <a:ext cx="5173345" cy="1674495"/>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77890" y="293510"/>
            <a:ext cx="11602460" cy="405620"/>
            <a:chOff x="395576" y="248444"/>
            <a:chExt cx="11602460" cy="405620"/>
          </a:xfrm>
        </p:grpSpPr>
        <p:sp>
          <p:nvSpPr>
            <p:cNvPr id="4" name="标题 1"/>
            <p:cNvSpPr txBox="1"/>
            <p:nvPr/>
          </p:nvSpPr>
          <p:spPr>
            <a:xfrm>
              <a:off x="906977" y="267494"/>
              <a:ext cx="5897272" cy="330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pPr defTabSz="514350"/>
              <a:r>
                <a:rPr lang="en-US" altLang="zh-CN" sz="2800" b="1" dirty="0"/>
                <a:t>The possible version</a:t>
              </a:r>
              <a:endParaRPr lang="zh-CN" altLang="en-US" sz="2800" b="1" dirty="0"/>
            </a:p>
          </p:txBody>
        </p:sp>
        <p:cxnSp>
          <p:nvCxnSpPr>
            <p:cNvPr id="5" name="直接连接符 4"/>
            <p:cNvCxnSpPr/>
            <p:nvPr/>
          </p:nvCxnSpPr>
          <p:spPr>
            <a:xfrm flipV="1">
              <a:off x="953128" y="654063"/>
              <a:ext cx="1104490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6" name="组合 5"/>
            <p:cNvGrpSpPr/>
            <p:nvPr/>
          </p:nvGrpSpPr>
          <p:grpSpPr>
            <a:xfrm>
              <a:off x="395576" y="248444"/>
              <a:ext cx="396000" cy="396000"/>
              <a:chOff x="406574" y="236732"/>
              <a:chExt cx="612048" cy="593261"/>
            </a:xfrm>
          </p:grpSpPr>
          <p:sp>
            <p:nvSpPr>
              <p:cNvPr id="7" name="矩形 6"/>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 name="TextBox 1"/>
          <p:cNvSpPr txBox="1">
            <a:spLocks noChangeArrowheads="1"/>
          </p:cNvSpPr>
          <p:nvPr/>
        </p:nvSpPr>
        <p:spPr bwMode="auto">
          <a:xfrm>
            <a:off x="292623" y="839945"/>
            <a:ext cx="8939610" cy="6042680"/>
          </a:xfrm>
          <a:prstGeom prst="rect">
            <a:avLst/>
          </a:prstGeom>
          <a:noFill/>
          <a:ln w="9525">
            <a:noFill/>
            <a:miter lim="800000"/>
          </a:ln>
        </p:spPr>
        <p:txBody>
          <a:bodyPr wrap="square">
            <a:spAutoFit/>
          </a:bodyPr>
          <a:lstStyle/>
          <a:p>
            <a:pPr>
              <a:lnSpc>
                <a:spcPts val="2900"/>
              </a:lnSpc>
            </a:pPr>
            <a:r>
              <a:rPr lang="en-US" altLang="zh-CN" sz="2800" b="1" dirty="0">
                <a:latin typeface="Calibri" panose="020F0502020204030204" pitchFamily="34" charset="0"/>
                <a:cs typeface="Calibri" panose="020F0502020204030204" pitchFamily="34" charset="0"/>
              </a:rPr>
              <a:t>Dear Jack,</a:t>
            </a:r>
            <a:endParaRPr lang="en-US" altLang="zh-CN" sz="2800" b="1" dirty="0">
              <a:latin typeface="Calibri" panose="020F0502020204030204" pitchFamily="34" charset="0"/>
              <a:cs typeface="Calibri" panose="020F0502020204030204" pitchFamily="34" charset="0"/>
            </a:endParaRPr>
          </a:p>
          <a:p>
            <a:pPr>
              <a:lnSpc>
                <a:spcPts val="2900"/>
              </a:lnSpc>
            </a:pPr>
            <a:r>
              <a:rPr lang="en-US" altLang="zh-CN" sz="2800" b="1" dirty="0">
                <a:latin typeface="Calibri" panose="020F0502020204030204" pitchFamily="34" charset="0"/>
                <a:cs typeface="Calibri" panose="020F0502020204030204" pitchFamily="34" charset="0"/>
              </a:rPr>
              <a:t>    ____________________ (hear) that you are struggling choosing the city to live in, I am writing to ________ (sincere) recommend Beijing , our capital.</a:t>
            </a:r>
            <a:endParaRPr lang="en-US" altLang="zh-CN" sz="2800" b="1" dirty="0">
              <a:latin typeface="Calibri" panose="020F0502020204030204" pitchFamily="34" charset="0"/>
              <a:cs typeface="Calibri" panose="020F0502020204030204" pitchFamily="34" charset="0"/>
            </a:endParaRPr>
          </a:p>
          <a:p>
            <a:pPr>
              <a:lnSpc>
                <a:spcPts val="2900"/>
              </a:lnSpc>
            </a:pPr>
            <a:r>
              <a:rPr lang="en-US" altLang="zh-CN" sz="2800" b="1" dirty="0">
                <a:latin typeface="Calibri" panose="020F0502020204030204" pitchFamily="34" charset="0"/>
                <a:cs typeface="Calibri" panose="020F0502020204030204" pitchFamily="34" charset="0"/>
              </a:rPr>
              <a:t>    Well _________(equip)and developed, Beijing is _______ undeniably livable and international city. Better_______, given that you are fond of Chinese traditional culture, the eye-opening museums and spectacular _______(place)of interest will surely enable you ___________ (bury) in our culture.</a:t>
            </a:r>
            <a:endParaRPr lang="en-US" altLang="zh-CN" sz="2800" b="1" dirty="0">
              <a:latin typeface="Calibri" panose="020F0502020204030204" pitchFamily="34" charset="0"/>
              <a:cs typeface="Calibri" panose="020F0502020204030204" pitchFamily="34" charset="0"/>
            </a:endParaRPr>
          </a:p>
          <a:p>
            <a:pPr>
              <a:lnSpc>
                <a:spcPts val="2900"/>
              </a:lnSpc>
            </a:pPr>
            <a:r>
              <a:rPr lang="en-US" altLang="zh-CN" sz="2800" b="1" dirty="0">
                <a:latin typeface="Calibri" panose="020F0502020204030204" pitchFamily="34" charset="0"/>
                <a:cs typeface="Calibri" panose="020F0502020204030204" pitchFamily="34" charset="0"/>
              </a:rPr>
              <a:t>    I hope you will soon find the city very  __________(suit)</a:t>
            </a:r>
            <a:endParaRPr lang="en-US" altLang="zh-CN" sz="2800" b="1" dirty="0">
              <a:latin typeface="Calibri" panose="020F0502020204030204" pitchFamily="34" charset="0"/>
              <a:cs typeface="Calibri" panose="020F0502020204030204" pitchFamily="34" charset="0"/>
            </a:endParaRPr>
          </a:p>
          <a:p>
            <a:pPr>
              <a:lnSpc>
                <a:spcPts val="2900"/>
              </a:lnSpc>
            </a:pPr>
            <a:r>
              <a:rPr lang="en-US" altLang="zh-CN" sz="2800" b="1" dirty="0">
                <a:latin typeface="Calibri" panose="020F0502020204030204" pitchFamily="34" charset="0"/>
                <a:cs typeface="Calibri" panose="020F0502020204030204" pitchFamily="34" charset="0"/>
              </a:rPr>
              <a:t> and get accustomed ___ the brand new life there. And I will be more than pleased if my ________________</a:t>
            </a:r>
            <a:r>
              <a:rPr lang="zh-CN" altLang="en-US" sz="2800" b="1" dirty="0">
                <a:latin typeface="Calibri" panose="020F0502020204030204" pitchFamily="34" charset="0"/>
                <a:cs typeface="Calibri" panose="020F0502020204030204" pitchFamily="34" charset="0"/>
              </a:rPr>
              <a:t> </a:t>
            </a:r>
            <a:r>
              <a:rPr lang="en-US" altLang="zh-CN" sz="2800" b="1" dirty="0">
                <a:latin typeface="Calibri" panose="020F0502020204030204" pitchFamily="34" charset="0"/>
                <a:cs typeface="Calibri" panose="020F0502020204030204" pitchFamily="34" charset="0"/>
              </a:rPr>
              <a:t>(recommend) makes sense.</a:t>
            </a:r>
            <a:endParaRPr lang="en-US" altLang="zh-CN" sz="2800" b="1" dirty="0">
              <a:latin typeface="Calibri" panose="020F0502020204030204" pitchFamily="34" charset="0"/>
              <a:cs typeface="Calibri" panose="020F0502020204030204" pitchFamily="34" charset="0"/>
            </a:endParaRPr>
          </a:p>
          <a:p>
            <a:pPr algn="r">
              <a:lnSpc>
                <a:spcPts val="2900"/>
              </a:lnSpc>
            </a:pPr>
            <a:r>
              <a:rPr lang="en-US" altLang="zh-CN" sz="2800" b="1" dirty="0">
                <a:latin typeface="Calibri" panose="020F0502020204030204" pitchFamily="34" charset="0"/>
                <a:cs typeface="Calibri" panose="020F0502020204030204" pitchFamily="34" charset="0"/>
              </a:rPr>
              <a:t> yours,</a:t>
            </a:r>
            <a:endParaRPr lang="en-US" altLang="zh-CN" sz="2800" b="1" dirty="0">
              <a:latin typeface="Calibri" panose="020F0502020204030204" pitchFamily="34" charset="0"/>
              <a:cs typeface="Calibri" panose="020F0502020204030204" pitchFamily="34" charset="0"/>
            </a:endParaRPr>
          </a:p>
          <a:p>
            <a:pPr algn="r">
              <a:lnSpc>
                <a:spcPts val="2900"/>
              </a:lnSpc>
            </a:pPr>
            <a:r>
              <a:rPr lang="en-US" altLang="zh-CN" sz="2800" b="1" dirty="0">
                <a:latin typeface="Calibri" panose="020F0502020204030204" pitchFamily="34" charset="0"/>
                <a:cs typeface="Calibri" panose="020F0502020204030204" pitchFamily="34" charset="0"/>
              </a:rPr>
              <a:t>Li </a:t>
            </a:r>
            <a:r>
              <a:rPr lang="en-US" altLang="zh-CN" sz="2800" b="1" dirty="0" err="1">
                <a:latin typeface="Calibri" panose="020F0502020204030204" pitchFamily="34" charset="0"/>
                <a:cs typeface="Calibri" panose="020F0502020204030204" pitchFamily="34" charset="0"/>
              </a:rPr>
              <a:t>Hua</a:t>
            </a:r>
            <a:endParaRPr lang="en-US" altLang="zh-CN" sz="2800" b="1" dirty="0">
              <a:latin typeface="Calibri" panose="020F0502020204030204" pitchFamily="34" charset="0"/>
              <a:cs typeface="Calibri" panose="020F0502020204030204" pitchFamily="34" charset="0"/>
            </a:endParaRPr>
          </a:p>
        </p:txBody>
      </p:sp>
      <p:sp>
        <p:nvSpPr>
          <p:cNvPr id="10" name="TextBox 9"/>
          <p:cNvSpPr txBox="1">
            <a:spLocks noChangeArrowheads="1"/>
          </p:cNvSpPr>
          <p:nvPr/>
        </p:nvSpPr>
        <p:spPr bwMode="auto">
          <a:xfrm>
            <a:off x="7897923" y="2253873"/>
            <a:ext cx="828675" cy="523220"/>
          </a:xfrm>
          <a:prstGeom prst="rect">
            <a:avLst/>
          </a:prstGeom>
          <a:noFill/>
          <a:ln w="9525">
            <a:noFill/>
            <a:miter lim="800000"/>
          </a:ln>
        </p:spPr>
        <p:txBody>
          <a:bodyPr>
            <a:spAutoFit/>
          </a:bodyPr>
          <a:lstStyle/>
          <a:p>
            <a:r>
              <a:rPr lang="en-US" altLang="zh-CN" sz="2800" b="1" dirty="0">
                <a:solidFill>
                  <a:srgbClr val="FF0066"/>
                </a:solidFill>
                <a:latin typeface="Calibri" panose="020F0502020204030204" pitchFamily="34" charset="0"/>
                <a:cs typeface="Calibri" panose="020F0502020204030204" pitchFamily="34" charset="0"/>
              </a:rPr>
              <a:t>an</a:t>
            </a:r>
            <a:endParaRPr lang="zh-CN" altLang="en-US" sz="2800" b="1" dirty="0">
              <a:solidFill>
                <a:srgbClr val="FF0066"/>
              </a:solidFill>
              <a:latin typeface="Calibri" panose="020F0502020204030204" pitchFamily="34" charset="0"/>
              <a:cs typeface="Calibri" panose="020F0502020204030204" pitchFamily="34" charset="0"/>
            </a:endParaRPr>
          </a:p>
        </p:txBody>
      </p:sp>
      <p:sp>
        <p:nvSpPr>
          <p:cNvPr id="11" name="TextBox 3"/>
          <p:cNvSpPr txBox="1">
            <a:spLocks noChangeArrowheads="1"/>
          </p:cNvSpPr>
          <p:nvPr/>
        </p:nvSpPr>
        <p:spPr bwMode="auto">
          <a:xfrm>
            <a:off x="1435210" y="2253873"/>
            <a:ext cx="2124075" cy="523220"/>
          </a:xfrm>
          <a:prstGeom prst="rect">
            <a:avLst/>
          </a:prstGeom>
          <a:noFill/>
          <a:ln w="9525">
            <a:noFill/>
            <a:miter lim="800000"/>
          </a:ln>
        </p:spPr>
        <p:txBody>
          <a:bodyPr>
            <a:spAutoFit/>
          </a:bodyPr>
          <a:lstStyle/>
          <a:p>
            <a:r>
              <a:rPr lang="en-US" altLang="zh-CN" sz="2800" b="1" dirty="0">
                <a:solidFill>
                  <a:srgbClr val="FF0066"/>
                </a:solidFill>
                <a:latin typeface="Calibri" panose="020F0502020204030204" pitchFamily="34" charset="0"/>
                <a:cs typeface="Calibri" panose="020F0502020204030204" pitchFamily="34" charset="0"/>
              </a:rPr>
              <a:t>equipped</a:t>
            </a:r>
            <a:endParaRPr lang="zh-CN" altLang="en-US" sz="2800" b="1" dirty="0">
              <a:solidFill>
                <a:srgbClr val="FF0066"/>
              </a:solidFill>
              <a:latin typeface="Calibri" panose="020F0502020204030204" pitchFamily="34" charset="0"/>
              <a:cs typeface="Calibri" panose="020F0502020204030204" pitchFamily="34" charset="0"/>
            </a:endParaRPr>
          </a:p>
        </p:txBody>
      </p:sp>
      <p:sp>
        <p:nvSpPr>
          <p:cNvPr id="12" name="TextBox 11"/>
          <p:cNvSpPr txBox="1">
            <a:spLocks noChangeArrowheads="1"/>
          </p:cNvSpPr>
          <p:nvPr/>
        </p:nvSpPr>
        <p:spPr bwMode="auto">
          <a:xfrm>
            <a:off x="7484379" y="2627689"/>
            <a:ext cx="827087" cy="523220"/>
          </a:xfrm>
          <a:prstGeom prst="rect">
            <a:avLst/>
          </a:prstGeom>
          <a:noFill/>
          <a:ln w="9525">
            <a:noFill/>
            <a:miter lim="800000"/>
          </a:ln>
        </p:spPr>
        <p:txBody>
          <a:bodyPr>
            <a:spAutoFit/>
          </a:bodyPr>
          <a:lstStyle/>
          <a:p>
            <a:r>
              <a:rPr lang="en-US" altLang="zh-CN" sz="2800" b="1" dirty="0">
                <a:solidFill>
                  <a:srgbClr val="FF0066"/>
                </a:solidFill>
                <a:latin typeface="Calibri" panose="020F0502020204030204" pitchFamily="34" charset="0"/>
                <a:cs typeface="Calibri" panose="020F0502020204030204" pitchFamily="34" charset="0"/>
              </a:rPr>
              <a:t>yet</a:t>
            </a:r>
            <a:endParaRPr lang="zh-CN" altLang="en-US" sz="2800" b="1" dirty="0">
              <a:solidFill>
                <a:srgbClr val="FF0066"/>
              </a:solidFill>
              <a:latin typeface="Calibri" panose="020F0502020204030204" pitchFamily="34" charset="0"/>
              <a:cs typeface="Calibri" panose="020F0502020204030204" pitchFamily="34" charset="0"/>
            </a:endParaRPr>
          </a:p>
        </p:txBody>
      </p:sp>
      <p:sp>
        <p:nvSpPr>
          <p:cNvPr id="13" name="TextBox 12"/>
          <p:cNvSpPr txBox="1">
            <a:spLocks noChangeArrowheads="1"/>
          </p:cNvSpPr>
          <p:nvPr/>
        </p:nvSpPr>
        <p:spPr bwMode="auto">
          <a:xfrm>
            <a:off x="703982" y="1120168"/>
            <a:ext cx="3525489" cy="523220"/>
          </a:xfrm>
          <a:prstGeom prst="rect">
            <a:avLst/>
          </a:prstGeom>
          <a:noFill/>
          <a:ln w="9525">
            <a:noFill/>
            <a:miter lim="800000"/>
          </a:ln>
        </p:spPr>
        <p:txBody>
          <a:bodyPr wrap="square">
            <a:spAutoFit/>
          </a:bodyPr>
          <a:lstStyle/>
          <a:p>
            <a:r>
              <a:rPr lang="en-US" altLang="zh-CN" sz="2800" b="1" dirty="0">
                <a:solidFill>
                  <a:srgbClr val="FF0066"/>
                </a:solidFill>
                <a:latin typeface="Calibri" panose="020F0502020204030204" pitchFamily="34" charset="0"/>
                <a:cs typeface="Calibri" panose="020F0502020204030204" pitchFamily="34" charset="0"/>
              </a:rPr>
              <a:t>Hearing/Having heard</a:t>
            </a:r>
            <a:endParaRPr lang="zh-CN" altLang="en-US" sz="2800" b="1" dirty="0">
              <a:solidFill>
                <a:srgbClr val="FF0066"/>
              </a:solidFill>
              <a:latin typeface="Calibri" panose="020F0502020204030204" pitchFamily="34" charset="0"/>
              <a:cs typeface="Calibri" panose="020F0502020204030204" pitchFamily="34" charset="0"/>
            </a:endParaRPr>
          </a:p>
        </p:txBody>
      </p:sp>
      <p:sp>
        <p:nvSpPr>
          <p:cNvPr id="14" name="TextBox 13"/>
          <p:cNvSpPr txBox="1">
            <a:spLocks noChangeArrowheads="1"/>
          </p:cNvSpPr>
          <p:nvPr/>
        </p:nvSpPr>
        <p:spPr bwMode="auto">
          <a:xfrm>
            <a:off x="6203224" y="3338065"/>
            <a:ext cx="1655762" cy="523220"/>
          </a:xfrm>
          <a:prstGeom prst="rect">
            <a:avLst/>
          </a:prstGeom>
          <a:noFill/>
          <a:ln w="9525">
            <a:noFill/>
            <a:miter lim="800000"/>
          </a:ln>
        </p:spPr>
        <p:txBody>
          <a:bodyPr>
            <a:spAutoFit/>
          </a:bodyPr>
          <a:lstStyle/>
          <a:p>
            <a:r>
              <a:rPr lang="en-US" altLang="zh-CN" sz="2800" b="1">
                <a:solidFill>
                  <a:srgbClr val="FF0066"/>
                </a:solidFill>
                <a:latin typeface="Calibri" panose="020F0502020204030204" pitchFamily="34" charset="0"/>
                <a:cs typeface="Calibri" panose="020F0502020204030204" pitchFamily="34" charset="0"/>
              </a:rPr>
              <a:t>places </a:t>
            </a:r>
            <a:endParaRPr lang="zh-CN" altLang="en-US" sz="2800" b="1">
              <a:solidFill>
                <a:srgbClr val="FF0066"/>
              </a:solidFill>
              <a:latin typeface="Calibri" panose="020F0502020204030204" pitchFamily="34" charset="0"/>
              <a:cs typeface="Calibri" panose="020F0502020204030204" pitchFamily="34" charset="0"/>
            </a:endParaRPr>
          </a:p>
        </p:txBody>
      </p:sp>
      <p:sp>
        <p:nvSpPr>
          <p:cNvPr id="15" name="TextBox 14"/>
          <p:cNvSpPr txBox="1">
            <a:spLocks noChangeArrowheads="1"/>
          </p:cNvSpPr>
          <p:nvPr/>
        </p:nvSpPr>
        <p:spPr bwMode="auto">
          <a:xfrm>
            <a:off x="3559285" y="4817408"/>
            <a:ext cx="677863" cy="523220"/>
          </a:xfrm>
          <a:prstGeom prst="rect">
            <a:avLst/>
          </a:prstGeom>
          <a:noFill/>
          <a:ln w="9525">
            <a:noFill/>
            <a:miter lim="800000"/>
          </a:ln>
        </p:spPr>
        <p:txBody>
          <a:bodyPr>
            <a:spAutoFit/>
          </a:bodyPr>
          <a:lstStyle/>
          <a:p>
            <a:r>
              <a:rPr lang="en-US" altLang="zh-CN" sz="2800" b="1" dirty="0">
                <a:solidFill>
                  <a:srgbClr val="FF0066"/>
                </a:solidFill>
                <a:latin typeface="Calibri" panose="020F0502020204030204" pitchFamily="34" charset="0"/>
                <a:cs typeface="Calibri" panose="020F0502020204030204" pitchFamily="34" charset="0"/>
              </a:rPr>
              <a:t>to </a:t>
            </a:r>
            <a:endParaRPr lang="zh-CN" altLang="en-US" sz="2800" b="1" dirty="0">
              <a:solidFill>
                <a:srgbClr val="FF0066"/>
              </a:solidFill>
              <a:latin typeface="Calibri" panose="020F0502020204030204" pitchFamily="34" charset="0"/>
              <a:cs typeface="Calibri" panose="020F0502020204030204" pitchFamily="34" charset="0"/>
            </a:endParaRPr>
          </a:p>
        </p:txBody>
      </p:sp>
      <p:sp>
        <p:nvSpPr>
          <p:cNvPr id="16" name="TextBox 15"/>
          <p:cNvSpPr txBox="1">
            <a:spLocks noChangeArrowheads="1"/>
          </p:cNvSpPr>
          <p:nvPr/>
        </p:nvSpPr>
        <p:spPr bwMode="auto">
          <a:xfrm>
            <a:off x="4862155" y="3740255"/>
            <a:ext cx="2265362" cy="523220"/>
          </a:xfrm>
          <a:prstGeom prst="rect">
            <a:avLst/>
          </a:prstGeom>
          <a:noFill/>
          <a:ln w="9525">
            <a:noFill/>
            <a:miter lim="800000"/>
          </a:ln>
        </p:spPr>
        <p:txBody>
          <a:bodyPr>
            <a:spAutoFit/>
          </a:bodyPr>
          <a:lstStyle/>
          <a:p>
            <a:r>
              <a:rPr lang="en-US" altLang="zh-CN" sz="2800" b="1" dirty="0">
                <a:solidFill>
                  <a:srgbClr val="FF0066"/>
                </a:solidFill>
                <a:latin typeface="Calibri" panose="020F0502020204030204" pitchFamily="34" charset="0"/>
                <a:cs typeface="Calibri" panose="020F0502020204030204" pitchFamily="34" charset="0"/>
              </a:rPr>
              <a:t>to be buried </a:t>
            </a:r>
            <a:endParaRPr lang="zh-CN" altLang="en-US" sz="2800" b="1" dirty="0">
              <a:solidFill>
                <a:srgbClr val="FF0066"/>
              </a:solidFill>
              <a:latin typeface="Calibri" panose="020F0502020204030204" pitchFamily="34" charset="0"/>
              <a:cs typeface="Calibri" panose="020F0502020204030204" pitchFamily="34" charset="0"/>
            </a:endParaRPr>
          </a:p>
        </p:txBody>
      </p:sp>
      <p:sp>
        <p:nvSpPr>
          <p:cNvPr id="17" name="TextBox 16"/>
          <p:cNvSpPr txBox="1">
            <a:spLocks noChangeArrowheads="1"/>
          </p:cNvSpPr>
          <p:nvPr/>
        </p:nvSpPr>
        <p:spPr bwMode="auto">
          <a:xfrm>
            <a:off x="6412637" y="4456279"/>
            <a:ext cx="1589388" cy="523220"/>
          </a:xfrm>
          <a:prstGeom prst="rect">
            <a:avLst/>
          </a:prstGeom>
          <a:noFill/>
          <a:ln w="9525">
            <a:noFill/>
            <a:miter lim="800000"/>
          </a:ln>
        </p:spPr>
        <p:txBody>
          <a:bodyPr wrap="square">
            <a:spAutoFit/>
          </a:bodyPr>
          <a:lstStyle/>
          <a:p>
            <a:r>
              <a:rPr lang="en-US" altLang="zh-CN" sz="2800" b="1" dirty="0">
                <a:solidFill>
                  <a:srgbClr val="FF0066"/>
                </a:solidFill>
                <a:latin typeface="Calibri" panose="020F0502020204030204" pitchFamily="34" charset="0"/>
                <a:cs typeface="Calibri" panose="020F0502020204030204" pitchFamily="34" charset="0"/>
              </a:rPr>
              <a:t>suitable </a:t>
            </a:r>
            <a:endParaRPr lang="zh-CN" altLang="en-US" sz="2800" b="1" dirty="0">
              <a:solidFill>
                <a:srgbClr val="FF0066"/>
              </a:solidFill>
              <a:latin typeface="Calibri" panose="020F0502020204030204" pitchFamily="34" charset="0"/>
              <a:cs typeface="Calibri" panose="020F0502020204030204" pitchFamily="34" charset="0"/>
            </a:endParaRPr>
          </a:p>
        </p:txBody>
      </p:sp>
      <p:sp>
        <p:nvSpPr>
          <p:cNvPr id="18" name="TextBox 16"/>
          <p:cNvSpPr txBox="1">
            <a:spLocks noChangeArrowheads="1"/>
          </p:cNvSpPr>
          <p:nvPr/>
        </p:nvSpPr>
        <p:spPr bwMode="auto">
          <a:xfrm>
            <a:off x="5197185" y="5166655"/>
            <a:ext cx="1589388" cy="523220"/>
          </a:xfrm>
          <a:prstGeom prst="rect">
            <a:avLst/>
          </a:prstGeom>
          <a:noFill/>
          <a:ln w="9525">
            <a:noFill/>
            <a:miter lim="800000"/>
          </a:ln>
        </p:spPr>
        <p:txBody>
          <a:bodyPr wrap="square">
            <a:spAutoFit/>
          </a:bodyPr>
          <a:lstStyle/>
          <a:p>
            <a:r>
              <a:rPr lang="en-US" altLang="zh-CN" sz="2800" b="1" dirty="0">
                <a:solidFill>
                  <a:srgbClr val="FF0066"/>
                </a:solidFill>
                <a:latin typeface="Calibri" panose="020F0502020204030204" pitchFamily="34" charset="0"/>
                <a:cs typeface="Calibri" panose="020F0502020204030204" pitchFamily="34" charset="0"/>
              </a:rPr>
              <a:t> </a:t>
            </a:r>
            <a:endParaRPr lang="zh-CN" altLang="en-US" sz="2800" b="1" dirty="0">
              <a:solidFill>
                <a:srgbClr val="FF0066"/>
              </a:solidFill>
              <a:latin typeface="Calibri" panose="020F0502020204030204" pitchFamily="34" charset="0"/>
              <a:cs typeface="Calibri" panose="020F0502020204030204" pitchFamily="34" charset="0"/>
            </a:endParaRPr>
          </a:p>
        </p:txBody>
      </p:sp>
      <p:sp>
        <p:nvSpPr>
          <p:cNvPr id="19" name="TextBox 16"/>
          <p:cNvSpPr txBox="1">
            <a:spLocks noChangeArrowheads="1"/>
          </p:cNvSpPr>
          <p:nvPr/>
        </p:nvSpPr>
        <p:spPr bwMode="auto">
          <a:xfrm>
            <a:off x="5138109" y="5166655"/>
            <a:ext cx="3013304" cy="523220"/>
          </a:xfrm>
          <a:prstGeom prst="rect">
            <a:avLst/>
          </a:prstGeom>
          <a:noFill/>
          <a:ln w="9525">
            <a:noFill/>
            <a:miter lim="800000"/>
          </a:ln>
        </p:spPr>
        <p:txBody>
          <a:bodyPr wrap="square">
            <a:spAutoFit/>
          </a:bodyPr>
          <a:lstStyle/>
          <a:p>
            <a:r>
              <a:rPr lang="en-US" altLang="zh-CN" sz="2800" b="1" dirty="0">
                <a:solidFill>
                  <a:srgbClr val="FF0066"/>
                </a:solidFill>
                <a:latin typeface="Calibri" panose="020F0502020204030204" pitchFamily="34" charset="0"/>
                <a:cs typeface="Calibri" panose="020F0502020204030204" pitchFamily="34" charset="0"/>
              </a:rPr>
              <a:t>recommendation </a:t>
            </a:r>
            <a:endParaRPr lang="zh-CN" altLang="en-US" sz="2800" b="1" dirty="0">
              <a:solidFill>
                <a:srgbClr val="FF0066"/>
              </a:solidFill>
              <a:latin typeface="Calibri" panose="020F0502020204030204" pitchFamily="34" charset="0"/>
              <a:cs typeface="Calibri" panose="020F0502020204030204" pitchFamily="34" charset="0"/>
            </a:endParaRPr>
          </a:p>
        </p:txBody>
      </p:sp>
      <p:sp>
        <p:nvSpPr>
          <p:cNvPr id="2" name="TextBox 1"/>
          <p:cNvSpPr txBox="1"/>
          <p:nvPr/>
        </p:nvSpPr>
        <p:spPr>
          <a:xfrm>
            <a:off x="6570595" y="1514528"/>
            <a:ext cx="1503104" cy="523220"/>
          </a:xfrm>
          <a:prstGeom prst="rect">
            <a:avLst/>
          </a:prstGeom>
          <a:noFill/>
        </p:spPr>
        <p:txBody>
          <a:bodyPr wrap="none" rtlCol="0">
            <a:spAutoFit/>
          </a:bodyPr>
          <a:lstStyle/>
          <a:p>
            <a:r>
              <a:rPr lang="en-US" altLang="zh-CN" sz="2800" b="1" dirty="0">
                <a:solidFill>
                  <a:srgbClr val="FF0066"/>
                </a:solidFill>
                <a:latin typeface="Calibri" panose="020F0502020204030204" pitchFamily="34" charset="0"/>
                <a:cs typeface="Calibri" panose="020F0502020204030204" pitchFamily="34" charset="0"/>
              </a:rPr>
              <a:t>sincerely</a:t>
            </a:r>
            <a:endParaRPr lang="zh-CN" altLang="en-US" sz="2800" b="1" dirty="0">
              <a:solidFill>
                <a:srgbClr val="FF0066"/>
              </a:solidFill>
              <a:latin typeface="Calibri" panose="020F0502020204030204" pitchFamily="34" charset="0"/>
              <a:cs typeface="Calibri" panose="020F0502020204030204" pitchFamily="34" charset="0"/>
            </a:endParaRPr>
          </a:p>
        </p:txBody>
      </p:sp>
      <p:sp>
        <p:nvSpPr>
          <p:cNvPr id="20" name="TextBox 19"/>
          <p:cNvSpPr txBox="1"/>
          <p:nvPr/>
        </p:nvSpPr>
        <p:spPr>
          <a:xfrm>
            <a:off x="8913710" y="3725974"/>
            <a:ext cx="3192990" cy="954107"/>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n-US" altLang="zh-CN" sz="2800" b="1" dirty="0">
                <a:latin typeface="Calibri" panose="020F0502020204030204" pitchFamily="34" charset="0"/>
                <a:cs typeface="Calibri" panose="020F0502020204030204" pitchFamily="34" charset="0"/>
              </a:rPr>
              <a:t>=to be immersed</a:t>
            </a:r>
            <a:endParaRPr lang="en-US" altLang="zh-CN" sz="2800" b="1" dirty="0">
              <a:latin typeface="Calibri" panose="020F0502020204030204" pitchFamily="34" charset="0"/>
              <a:cs typeface="Calibri" panose="020F0502020204030204" pitchFamily="34" charset="0"/>
            </a:endParaRPr>
          </a:p>
          <a:p>
            <a:r>
              <a:rPr lang="en-US" altLang="zh-CN" sz="2800" b="1" dirty="0">
                <a:latin typeface="Calibri" panose="020F0502020204030204" pitchFamily="34" charset="0"/>
                <a:cs typeface="Calibri" panose="020F0502020204030204" pitchFamily="34" charset="0"/>
              </a:rPr>
              <a:t>=to be soaked</a:t>
            </a:r>
            <a:r>
              <a:rPr lang="zh-CN" altLang="en-US" sz="2400" b="1" dirty="0">
                <a:latin typeface="新宋体" panose="02010609030101010101" pitchFamily="49" charset="-122"/>
                <a:ea typeface="新宋体" panose="02010609030101010101" pitchFamily="49" charset="-122"/>
                <a:cs typeface="Calibri" panose="020F0502020204030204" pitchFamily="34" charset="0"/>
              </a:rPr>
              <a:t>沉浸于</a:t>
            </a:r>
            <a:endParaRPr lang="zh-CN" altLang="en-US" sz="2400" b="1" dirty="0">
              <a:latin typeface="新宋体" panose="02010609030101010101" pitchFamily="49" charset="-122"/>
              <a:ea typeface="新宋体" panose="02010609030101010101" pitchFamily="49" charset="-122"/>
              <a:cs typeface="Calibri" panose="020F0502020204030204"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ppt_x"/>
                                          </p:val>
                                        </p:tav>
                                        <p:tav tm="100000">
                                          <p:val>
                                            <p:strVal val="#ppt_x"/>
                                          </p:val>
                                        </p:tav>
                                      </p:tavLst>
                                    </p:anim>
                                    <p:anim calcmode="lin" valueType="num">
                                      <p:cBhvr additive="base">
                                        <p:cTn id="7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fill="hold"/>
                                        <p:tgtEl>
                                          <p:spTgt spid="19"/>
                                        </p:tgtEl>
                                        <p:attrNameLst>
                                          <p:attrName>ppt_x</p:attrName>
                                        </p:attrNameLst>
                                      </p:cBhvr>
                                      <p:tavLst>
                                        <p:tav tm="0">
                                          <p:val>
                                            <p:strVal val="#ppt_x"/>
                                          </p:val>
                                        </p:tav>
                                        <p:tav tm="100000">
                                          <p:val>
                                            <p:strVal val="#ppt_x"/>
                                          </p:val>
                                        </p:tav>
                                      </p:tavLst>
                                    </p:anim>
                                    <p:anim calcmode="lin" valueType="num">
                                      <p:cBhvr additive="base">
                                        <p:cTn id="7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 grpId="0"/>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9726" y="1957138"/>
            <a:ext cx="5860900" cy="1446550"/>
          </a:xfrm>
          <a:prstGeom prst="rect">
            <a:avLst/>
          </a:prstGeom>
          <a:noFill/>
        </p:spPr>
        <p:txBody>
          <a:bodyPr wrap="none" rtlCol="0">
            <a:spAutoFit/>
          </a:bodyPr>
          <a:lstStyle/>
          <a:p>
            <a:r>
              <a:rPr lang="en-US" altLang="zh-CN" sz="8800" dirty="0">
                <a:solidFill>
                  <a:schemeClr val="accent1"/>
                </a:solidFill>
                <a:latin typeface="Berlin Sans FB Demi" panose="020E0802020502020306" pitchFamily="34" charset="0"/>
              </a:rPr>
              <a:t>Thank you!</a:t>
            </a:r>
            <a:endParaRPr lang="zh-CN" altLang="en-US" sz="8800" dirty="0">
              <a:solidFill>
                <a:schemeClr val="accent1"/>
              </a:solidFill>
              <a:latin typeface="Berlin Sans FB Demi" panose="020E0802020502020306"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Joel Hanson、sara Groves - Traveling Light.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914162" y="-303828"/>
            <a:ext cx="609441" cy="609441"/>
          </a:xfrm>
          <a:prstGeom prst="rect">
            <a:avLst/>
          </a:prstGeom>
        </p:spPr>
      </p:pic>
      <p:sp>
        <p:nvSpPr>
          <p:cNvPr id="3" name="PA_文本框 7"/>
          <p:cNvSpPr>
            <a:spLocks noChangeArrowheads="1"/>
          </p:cNvSpPr>
          <p:nvPr/>
        </p:nvSpPr>
        <p:spPr bwMode="auto">
          <a:xfrm>
            <a:off x="888065" y="3258229"/>
            <a:ext cx="43913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2000" b="1" dirty="0">
                <a:solidFill>
                  <a:schemeClr val="bg1">
                    <a:lumMod val="50000"/>
                  </a:schemeClr>
                </a:solidFill>
                <a:latin typeface="华文隶书" panose="02010800040101010101" pitchFamily="2" charset="-122"/>
                <a:ea typeface="华文隶书" panose="02010800040101010101" pitchFamily="2" charset="-122"/>
                <a:sym typeface="微软雅黑" panose="020B0503020204020204" pitchFamily="34" charset="-122"/>
              </a:rPr>
              <a:t>浙江省台州市第一中学 周媚 </a:t>
            </a:r>
            <a:endParaRPr lang="en-US" altLang="zh-CN" sz="2000" b="1" dirty="0">
              <a:solidFill>
                <a:schemeClr val="bg1">
                  <a:lumMod val="50000"/>
                </a:schemeClr>
              </a:solidFill>
              <a:latin typeface="华文隶书" panose="02010800040101010101" pitchFamily="2" charset="-122"/>
              <a:ea typeface="华文隶书" panose="02010800040101010101" pitchFamily="2" charset="-122"/>
              <a:sym typeface="微软雅黑" panose="020B0503020204020204" pitchFamily="34" charset="-122"/>
            </a:endParaRPr>
          </a:p>
          <a:p>
            <a:pPr algn="ctr">
              <a:defRPr/>
            </a:pPr>
            <a:r>
              <a:rPr lang="zh-CN" altLang="en-US" sz="2000" b="1" dirty="0">
                <a:solidFill>
                  <a:schemeClr val="bg1">
                    <a:lumMod val="50000"/>
                  </a:schemeClr>
                </a:solidFill>
                <a:latin typeface="华文隶书" panose="02010800040101010101" pitchFamily="2" charset="-122"/>
                <a:ea typeface="华文隶书" panose="02010800040101010101" pitchFamily="2" charset="-122"/>
                <a:sym typeface="微软雅黑" panose="020B0503020204020204" pitchFamily="34" charset="-122"/>
              </a:rPr>
              <a:t>浙江省台州市第一中学 董妮娅</a:t>
            </a:r>
            <a:endParaRPr lang="en-US" altLang="zh-CN" sz="2000" b="1" dirty="0">
              <a:solidFill>
                <a:schemeClr val="bg1">
                  <a:lumMod val="50000"/>
                </a:schemeClr>
              </a:solidFill>
              <a:latin typeface="华文隶书" panose="02010800040101010101" pitchFamily="2" charset="-122"/>
              <a:ea typeface="华文隶书" panose="02010800040101010101" pitchFamily="2" charset="-122"/>
              <a:sym typeface="微软雅黑" panose="020B0503020204020204" pitchFamily="34" charset="-122"/>
            </a:endParaRPr>
          </a:p>
          <a:p>
            <a:pPr algn="ctr">
              <a:defRPr/>
            </a:pPr>
            <a:r>
              <a:rPr lang="zh-CN" altLang="en-US" sz="2000" b="1" dirty="0">
                <a:solidFill>
                  <a:schemeClr val="bg1">
                    <a:lumMod val="50000"/>
                  </a:schemeClr>
                </a:solidFill>
                <a:latin typeface="华文隶书" panose="02010800040101010101" pitchFamily="2" charset="-122"/>
                <a:ea typeface="华文隶书" panose="02010800040101010101" pitchFamily="2" charset="-122"/>
                <a:sym typeface="微软雅黑" panose="020B0503020204020204" pitchFamily="34" charset="-122"/>
              </a:rPr>
              <a:t>浙江省台州市三梅中学 林梦妮</a:t>
            </a:r>
            <a:endParaRPr lang="zh-CN" altLang="en-US" sz="2000" b="1" dirty="0">
              <a:solidFill>
                <a:schemeClr val="bg1">
                  <a:lumMod val="50000"/>
                </a:schemeClr>
              </a:solidFill>
              <a:latin typeface="华文隶书" panose="02010800040101010101" pitchFamily="2" charset="-122"/>
              <a:ea typeface="华文隶书" panose="02010800040101010101" pitchFamily="2" charset="-122"/>
              <a:sym typeface="微软雅黑" panose="020B0503020204020204" pitchFamily="34" charset="-122"/>
            </a:endParaRPr>
          </a:p>
        </p:txBody>
      </p:sp>
      <p:sp>
        <p:nvSpPr>
          <p:cNvPr id="5" name="PA_文本框 7"/>
          <p:cNvSpPr>
            <a:spLocks noChangeArrowheads="1"/>
          </p:cNvSpPr>
          <p:nvPr/>
        </p:nvSpPr>
        <p:spPr bwMode="auto">
          <a:xfrm>
            <a:off x="1120077" y="2817665"/>
            <a:ext cx="7126304" cy="27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zh-CN" b="1" dirty="0">
                <a:solidFill>
                  <a:schemeClr val="accent1"/>
                </a:solidFill>
                <a:latin typeface="Berlin Sans FB Demi" panose="020E0802020502020306" pitchFamily="34" charset="0"/>
                <a:ea typeface="方正兰亭黑简体" panose="02000000000000000000" pitchFamily="2" charset="-122"/>
              </a:rPr>
              <a:t>A</a:t>
            </a:r>
            <a:r>
              <a:rPr lang="en-US" altLang="zh-CN" sz="1800" b="1" dirty="0">
                <a:solidFill>
                  <a:schemeClr val="accent1"/>
                </a:solidFill>
                <a:latin typeface="Berlin Sans FB Demi" panose="020E0802020502020306" pitchFamily="34" charset="0"/>
                <a:ea typeface="方正兰亭黑简体" panose="02000000000000000000" pitchFamily="2" charset="-122"/>
              </a:rPr>
              <a:t> LETTER OF RECOMMENDATION</a:t>
            </a:r>
            <a:endParaRPr lang="zh-CN" altLang="en-US" sz="1800" dirty="0">
              <a:solidFill>
                <a:schemeClr val="accent1"/>
              </a:solidFill>
              <a:latin typeface="Berlin Sans FB Demi" panose="020E0802020502020306" pitchFamily="34" charset="0"/>
              <a:ea typeface="方正兰亭黑简体" panose="02000000000000000000" pitchFamily="2" charset="-122"/>
              <a:cs typeface="LilyUPC" pitchFamily="34" charset="-34"/>
              <a:sym typeface="微软雅黑" panose="020B0503020204020204" pitchFamily="34" charset="-122"/>
            </a:endParaRPr>
          </a:p>
        </p:txBody>
      </p:sp>
      <p:grpSp>
        <p:nvGrpSpPr>
          <p:cNvPr id="6" name="PA_组合 31"/>
          <p:cNvGrpSpPr/>
          <p:nvPr/>
        </p:nvGrpSpPr>
        <p:grpSpPr>
          <a:xfrm>
            <a:off x="7742456" y="2961643"/>
            <a:ext cx="278312" cy="184463"/>
            <a:chOff x="9482595" y="2565731"/>
            <a:chExt cx="278384" cy="184511"/>
          </a:xfrm>
        </p:grpSpPr>
        <p:sp>
          <p:nvSpPr>
            <p:cNvPr id="7" name="椭圆 6"/>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endParaRPr>
            </a:p>
          </p:txBody>
        </p:sp>
        <p:sp>
          <p:nvSpPr>
            <p:cNvPr id="8" name="椭圆 7"/>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endParaRPr>
            </a:p>
          </p:txBody>
        </p:sp>
      </p:grpSp>
      <p:sp>
        <p:nvSpPr>
          <p:cNvPr id="11" name="PA_文本框 554"/>
          <p:cNvSpPr txBox="1"/>
          <p:nvPr/>
        </p:nvSpPr>
        <p:spPr>
          <a:xfrm>
            <a:off x="120877" y="2057516"/>
            <a:ext cx="11002047" cy="769441"/>
          </a:xfrm>
          <a:prstGeom prst="rect">
            <a:avLst/>
          </a:prstGeom>
          <a:noFill/>
        </p:spPr>
        <p:txBody>
          <a:bodyPr wrap="square" rtlCol="0">
            <a:spAutoFit/>
          </a:bodyPr>
          <a:lstStyle/>
          <a:p>
            <a:r>
              <a:rPr lang="en-US" altLang="zh-CN" sz="4400" b="1" dirty="0">
                <a:solidFill>
                  <a:schemeClr val="accent1"/>
                </a:solidFill>
                <a:latin typeface="Berlin Sans FB Demi" panose="020E0802020502020306" pitchFamily="34" charset="0"/>
                <a:ea typeface="微软雅黑" panose="020B0503020204020204" pitchFamily="34" charset="-122"/>
              </a:rPr>
              <a:t>A Letter of Recommendation</a:t>
            </a:r>
            <a:endParaRPr lang="en-US" altLang="zh-CN" sz="4400" b="1" dirty="0">
              <a:solidFill>
                <a:schemeClr val="accent1"/>
              </a:solidFill>
              <a:latin typeface="Berlin Sans FB Demi" panose="020E0802020502020306" pitchFamily="34" charset="0"/>
              <a:ea typeface="微软雅黑" panose="020B0503020204020204"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动作按钮: 影片 1">
            <a:hlinkClick r:id="rId1" action="ppaction://hlinkfile" highlightClick="1"/>
          </p:cNvPr>
          <p:cNvSpPr/>
          <p:nvPr/>
        </p:nvSpPr>
        <p:spPr>
          <a:xfrm>
            <a:off x="1490133" y="1551093"/>
            <a:ext cx="6156960" cy="3251200"/>
          </a:xfrm>
          <a:prstGeom prst="actionButtonMovi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4732" y="424388"/>
            <a:ext cx="6304931" cy="523220"/>
          </a:xfrm>
          <a:prstGeom prst="rect">
            <a:avLst/>
          </a:prstGeom>
          <a:noFill/>
        </p:spPr>
        <p:txBody>
          <a:bodyPr wrap="none" rtlCol="0">
            <a:spAutoFit/>
          </a:bodyPr>
          <a:lstStyle/>
          <a:p>
            <a:r>
              <a:rPr lang="en-US" altLang="zh-CN" sz="2800" b="1" dirty="0">
                <a:latin typeface="Berlin Sans FB Demi" panose="020E0802020502020306" pitchFamily="34" charset="0"/>
              </a:rPr>
              <a:t>Book 3 Unit 5 A Trip on the True North</a:t>
            </a:r>
            <a:endParaRPr lang="zh-CN" altLang="en-US" sz="2800" b="1" dirty="0">
              <a:latin typeface="Berlin Sans FB Demi" panose="020E0802020502020306" pitchFamily="34" charset="0"/>
            </a:endParaRPr>
          </a:p>
        </p:txBody>
      </p:sp>
      <p:sp>
        <p:nvSpPr>
          <p:cNvPr id="2" name="矩形 1"/>
          <p:cNvSpPr/>
          <p:nvPr/>
        </p:nvSpPr>
        <p:spPr>
          <a:xfrm>
            <a:off x="1494732" y="1221939"/>
            <a:ext cx="6671733" cy="4524315"/>
          </a:xfrm>
          <a:prstGeom prst="rect">
            <a:avLst/>
          </a:prstGeom>
          <a:solidFill>
            <a:schemeClr val="accent5">
              <a:lumMod val="20000"/>
              <a:lumOff val="80000"/>
              <a:alpha val="53000"/>
            </a:schemeClr>
          </a:solidFill>
        </p:spPr>
        <p:txBody>
          <a:bodyPr wrap="square">
            <a:spAutoFit/>
          </a:bodyPr>
          <a:lstStyle/>
          <a:p>
            <a:r>
              <a:rPr lang="en-US" altLang="zh-CN" sz="2800" b="1" dirty="0">
                <a:latin typeface="Calibri" panose="020F0502020204030204" pitchFamily="34" charset="0"/>
                <a:cs typeface="Calibri" panose="020F0502020204030204" pitchFamily="34" charset="0"/>
              </a:rPr>
              <a:t>    </a:t>
            </a:r>
            <a:r>
              <a:rPr lang="en-US" altLang="zh-CN" sz="2600" b="1" dirty="0">
                <a:latin typeface="Calibri" panose="020F0502020204030204" pitchFamily="34" charset="0"/>
                <a:cs typeface="Calibri" panose="020F0502020204030204" pitchFamily="34" charset="0"/>
              </a:rPr>
              <a:t>Here in Vancouver, you're in Canada's warmest part. People say it is Canada's most beautiful city, surrounded by mountains and the Pacific Ocean. Skiing in the Rocky Mountains and sailing in the </a:t>
            </a:r>
            <a:r>
              <a:rPr lang="en-US" altLang="zh-CN" sz="2600" b="1" dirty="0" err="1">
                <a:latin typeface="Calibri" panose="020F0502020204030204" pitchFamily="34" charset="0"/>
                <a:cs typeface="Calibri" panose="020F0502020204030204" pitchFamily="34" charset="0"/>
              </a:rPr>
              <a:t>harbour</a:t>
            </a:r>
            <a:r>
              <a:rPr lang="en-US" altLang="zh-CN" sz="2600" b="1" dirty="0">
                <a:latin typeface="Calibri" panose="020F0502020204030204" pitchFamily="34" charset="0"/>
                <a:cs typeface="Calibri" panose="020F0502020204030204" pitchFamily="34" charset="0"/>
              </a:rPr>
              <a:t> make Vancouver one of Canada's most popular cities to live in. Its population is increasing rapidly. The coast north of Vancouver has some of the oldest and most beautiful forests in the world. It is so wet there that the trees are extremely tall, some measuring over 90 </a:t>
            </a:r>
            <a:r>
              <a:rPr lang="en-US" altLang="zh-CN" sz="2600" b="1" dirty="0" err="1">
                <a:latin typeface="Calibri" panose="020F0502020204030204" pitchFamily="34" charset="0"/>
                <a:cs typeface="Calibri" panose="020F0502020204030204" pitchFamily="34" charset="0"/>
              </a:rPr>
              <a:t>metres</a:t>
            </a:r>
            <a:r>
              <a:rPr lang="en-US" altLang="zh-CN" sz="2600" b="1" dirty="0">
                <a:latin typeface="Calibri" panose="020F0502020204030204" pitchFamily="34" charset="0"/>
                <a:cs typeface="Calibri" panose="020F0502020204030204" pitchFamily="34" charset="0"/>
              </a:rPr>
              <a:t>.</a:t>
            </a:r>
            <a:endParaRPr lang="zh-CN" altLang="en-US" sz="2600" b="1" dirty="0">
              <a:latin typeface="Calibri" panose="020F0502020204030204" pitchFamily="34" charset="0"/>
              <a:cs typeface="Calibri" panose="020F0502020204030204" pitchFamily="34" charset="0"/>
            </a:endParaRPr>
          </a:p>
        </p:txBody>
      </p:sp>
      <p:sp>
        <p:nvSpPr>
          <p:cNvPr id="4" name="椭圆 3"/>
          <p:cNvSpPr/>
          <p:nvPr/>
        </p:nvSpPr>
        <p:spPr>
          <a:xfrm>
            <a:off x="1426808" y="1632373"/>
            <a:ext cx="2052320" cy="508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556214" y="2441786"/>
            <a:ext cx="2471554" cy="508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626275" y="2038773"/>
            <a:ext cx="2052320" cy="508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682519" y="2882050"/>
            <a:ext cx="1026160" cy="42333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027768" y="2479038"/>
            <a:ext cx="961813" cy="41317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426807" y="4419600"/>
            <a:ext cx="4768427" cy="508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080435" y="4930989"/>
            <a:ext cx="1026160" cy="3556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88578" y="2231816"/>
            <a:ext cx="1406154" cy="830997"/>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400" dirty="0">
                <a:latin typeface="Berlin Sans FB Demi" panose="020E0802020502020306" pitchFamily="34" charset="0"/>
                <a:ea typeface="Segoe UI Black" panose="020B0A02040204020203" pitchFamily="34" charset="0"/>
              </a:rPr>
              <a:t> location</a:t>
            </a:r>
            <a:endParaRPr lang="en-US" altLang="zh-CN" sz="2400" dirty="0">
              <a:latin typeface="Berlin Sans FB Demi" panose="020E0802020502020306" pitchFamily="34" charset="0"/>
              <a:ea typeface="Segoe UI Black" panose="020B0A02040204020203" pitchFamily="34" charset="0"/>
            </a:endParaRPr>
          </a:p>
          <a:p>
            <a:r>
              <a:rPr lang="en-US" altLang="zh-CN" sz="2400" dirty="0">
                <a:latin typeface="Berlin Sans FB Demi" panose="020E0802020502020306" pitchFamily="34" charset="0"/>
                <a:ea typeface="Segoe UI Black" panose="020B0A02040204020203" pitchFamily="34" charset="0"/>
              </a:rPr>
              <a:t> climate</a:t>
            </a:r>
            <a:endParaRPr lang="zh-CN" altLang="en-US" sz="2400" dirty="0">
              <a:latin typeface="Berlin Sans FB Demi" panose="020E0802020502020306" pitchFamily="34" charset="0"/>
            </a:endParaRPr>
          </a:p>
        </p:txBody>
      </p:sp>
      <p:sp>
        <p:nvSpPr>
          <p:cNvPr id="12" name="TextBox 11"/>
          <p:cNvSpPr txBox="1"/>
          <p:nvPr/>
        </p:nvSpPr>
        <p:spPr>
          <a:xfrm>
            <a:off x="147291" y="3395563"/>
            <a:ext cx="1186543" cy="461665"/>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400" dirty="0">
                <a:latin typeface="Berlin Sans FB Demi" panose="020E0802020502020306" pitchFamily="34" charset="0"/>
                <a:ea typeface="Segoe UI Black" panose="020B0A02040204020203" pitchFamily="34" charset="0"/>
              </a:rPr>
              <a:t>scenery</a:t>
            </a:r>
            <a:endParaRPr lang="zh-CN" altLang="en-US" sz="2400" dirty="0">
              <a:latin typeface="Berlin Sans FB Demi" panose="020E0802020502020306" pitchFamily="34" charset="0"/>
            </a:endParaRPr>
          </a:p>
        </p:txBody>
      </p:sp>
      <p:sp>
        <p:nvSpPr>
          <p:cNvPr id="13" name="TextBox 12"/>
          <p:cNvSpPr txBox="1"/>
          <p:nvPr/>
        </p:nvSpPr>
        <p:spPr>
          <a:xfrm>
            <a:off x="147291" y="4211935"/>
            <a:ext cx="1279517" cy="461665"/>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400" dirty="0">
                <a:latin typeface="Berlin Sans FB Demi" panose="020E0802020502020306" pitchFamily="34" charset="0"/>
                <a:ea typeface="Segoe UI Black" panose="020B0A02040204020203" pitchFamily="34" charset="0"/>
              </a:rPr>
              <a:t>lifestyle</a:t>
            </a:r>
            <a:endParaRPr lang="zh-CN" altLang="en-US" sz="2400" dirty="0">
              <a:latin typeface="Berlin Sans FB Demi" panose="020E0802020502020306" pitchFamily="34" charset="0"/>
            </a:endParaRPr>
          </a:p>
        </p:txBody>
      </p:sp>
      <p:cxnSp>
        <p:nvCxnSpPr>
          <p:cNvPr id="15" name="直接连接符 14"/>
          <p:cNvCxnSpPr/>
          <p:nvPr/>
        </p:nvCxnSpPr>
        <p:spPr>
          <a:xfrm>
            <a:off x="3479128" y="2441786"/>
            <a:ext cx="2014045"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080435" y="5215466"/>
            <a:ext cx="2628244"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172895" y="5621866"/>
            <a:ext cx="2335779"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027768" y="2824480"/>
            <a:ext cx="917977"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701656" y="3224106"/>
            <a:ext cx="1007022"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1494732" y="2038773"/>
            <a:ext cx="1297259" cy="6773"/>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869181" y="2045546"/>
            <a:ext cx="930482"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5" idx="0"/>
          </p:cNvCxnSpPr>
          <p:nvPr/>
        </p:nvCxnSpPr>
        <p:spPr>
          <a:xfrm flipV="1">
            <a:off x="1556214" y="2441786"/>
            <a:ext cx="1235777" cy="10158"/>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188211" y="3626395"/>
            <a:ext cx="2014045"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494732" y="4829386"/>
            <a:ext cx="3578495"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208234" y="2241460"/>
            <a:ext cx="1991251"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a:latin typeface="新宋体" panose="02010609030101010101" pitchFamily="49" charset="-122"/>
                <a:ea typeface="新宋体" panose="02010609030101010101" pitchFamily="49" charset="-122"/>
              </a:rPr>
              <a:t>过去分词作状语</a:t>
            </a:r>
            <a:endParaRPr lang="zh-CN" altLang="en-US" sz="2000" b="1" dirty="0">
              <a:latin typeface="新宋体" panose="02010609030101010101" pitchFamily="49" charset="-122"/>
              <a:ea typeface="新宋体" panose="02010609030101010101" pitchFamily="49" charset="-122"/>
            </a:endParaRPr>
          </a:p>
        </p:txBody>
      </p:sp>
      <p:sp>
        <p:nvSpPr>
          <p:cNvPr id="36" name="TextBox 35"/>
          <p:cNvSpPr txBox="1"/>
          <p:nvPr/>
        </p:nvSpPr>
        <p:spPr>
          <a:xfrm>
            <a:off x="8208234" y="2867509"/>
            <a:ext cx="1733167"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a:latin typeface="新宋体" panose="02010609030101010101" pitchFamily="49" charset="-122"/>
                <a:ea typeface="新宋体" panose="02010609030101010101" pitchFamily="49" charset="-122"/>
              </a:rPr>
              <a:t>动名词作主语</a:t>
            </a:r>
            <a:endParaRPr lang="zh-CN" altLang="en-US" sz="2000" b="1" dirty="0">
              <a:latin typeface="新宋体" panose="02010609030101010101" pitchFamily="49" charset="-122"/>
              <a:ea typeface="新宋体" panose="02010609030101010101" pitchFamily="49" charset="-122"/>
            </a:endParaRPr>
          </a:p>
        </p:txBody>
      </p:sp>
      <p:sp>
        <p:nvSpPr>
          <p:cNvPr id="37" name="TextBox 36"/>
          <p:cNvSpPr txBox="1"/>
          <p:nvPr/>
        </p:nvSpPr>
        <p:spPr>
          <a:xfrm>
            <a:off x="8208234" y="3434832"/>
            <a:ext cx="2642070"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000" b="1" dirty="0">
                <a:latin typeface="新宋体" panose="02010609030101010101" pitchFamily="49" charset="-122"/>
                <a:ea typeface="新宋体" panose="02010609030101010101" pitchFamily="49" charset="-122"/>
              </a:rPr>
              <a:t> so…that…</a:t>
            </a:r>
            <a:r>
              <a:rPr lang="zh-CN" altLang="en-US" sz="2000" b="1" dirty="0">
                <a:latin typeface="新宋体" panose="02010609030101010101" pitchFamily="49" charset="-122"/>
                <a:ea typeface="新宋体" panose="02010609030101010101" pitchFamily="49" charset="-122"/>
              </a:rPr>
              <a:t>状语从句</a:t>
            </a:r>
            <a:endParaRPr lang="zh-CN" altLang="en-US" sz="2000" b="1" dirty="0">
              <a:latin typeface="新宋体" panose="02010609030101010101" pitchFamily="49" charset="-122"/>
              <a:ea typeface="新宋体" panose="02010609030101010101" pitchFamily="49" charset="-122"/>
            </a:endParaRPr>
          </a:p>
        </p:txBody>
      </p:sp>
      <p:sp>
        <p:nvSpPr>
          <p:cNvPr id="38" name="TextBox 37"/>
          <p:cNvSpPr txBox="1"/>
          <p:nvPr/>
        </p:nvSpPr>
        <p:spPr>
          <a:xfrm>
            <a:off x="8208234" y="4007739"/>
            <a:ext cx="1733167"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a:latin typeface="新宋体" panose="02010609030101010101" pitchFamily="49" charset="-122"/>
                <a:ea typeface="新宋体" panose="02010609030101010101" pitchFamily="49" charset="-122"/>
              </a:rPr>
              <a:t>独立主格结构</a:t>
            </a:r>
            <a:endParaRPr lang="zh-CN" altLang="en-US" sz="2000" b="1" dirty="0">
              <a:latin typeface="新宋体" panose="02010609030101010101" pitchFamily="49" charset="-122"/>
              <a:ea typeface="新宋体" panose="02010609030101010101" pitchFamily="49" charset="-122"/>
            </a:endParaRPr>
          </a:p>
        </p:txBody>
      </p:sp>
      <p:sp>
        <p:nvSpPr>
          <p:cNvPr id="39" name="TextBox 38"/>
          <p:cNvSpPr txBox="1"/>
          <p:nvPr/>
        </p:nvSpPr>
        <p:spPr>
          <a:xfrm>
            <a:off x="8208234" y="4592834"/>
            <a:ext cx="1733167"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a:latin typeface="新宋体" panose="02010609030101010101" pitchFamily="49" charset="-122"/>
                <a:ea typeface="新宋体" panose="02010609030101010101" pitchFamily="49" charset="-122"/>
              </a:rPr>
              <a:t>形容词最高级</a:t>
            </a:r>
            <a:endParaRPr lang="zh-CN" altLang="en-US" sz="2000" b="1" dirty="0">
              <a:latin typeface="新宋体" panose="02010609030101010101" pitchFamily="49" charset="-122"/>
              <a:ea typeface="新宋体" panose="02010609030101010101" pitchFamily="49"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500"/>
                                        <p:tgtEl>
                                          <p:spTgt spid="8"/>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randombar(horizont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randombar(horizont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randombar(horizontal)">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randombar(horizontal)">
                                      <p:cBhvr>
                                        <p:cTn id="59" dur="500"/>
                                        <p:tgtEl>
                                          <p:spTgt spid="20"/>
                                        </p:tgtEl>
                                      </p:cBhvr>
                                    </p:animEffect>
                                  </p:childTnLst>
                                </p:cTn>
                              </p:par>
                              <p:par>
                                <p:cTn id="60" presetID="14" presetClass="entr" presetSubtype="10"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randombar(horizont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randombar(horizontal)">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randombar(horizontal)">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randombar(horizontal)">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randombar(horizontal)">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randombar(horizontal)">
                                      <p:cBhvr>
                                        <p:cTn id="87" dur="500"/>
                                        <p:tgtEl>
                                          <p:spTgt spid="38"/>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randombar(horizontal)">
                                      <p:cBhvr>
                                        <p:cTn id="92" dur="500"/>
                                        <p:tgtEl>
                                          <p:spTgt spid="25"/>
                                        </p:tgtEl>
                                      </p:cBhvr>
                                    </p:animEffect>
                                  </p:childTnLst>
                                </p:cTn>
                              </p:par>
                              <p:par>
                                <p:cTn id="93" presetID="14" presetClass="entr" presetSubtype="10" fill="hold"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randombar(horizontal)">
                                      <p:cBhvr>
                                        <p:cTn id="95" dur="500"/>
                                        <p:tgtEl>
                                          <p:spTgt spid="27"/>
                                        </p:tgtEl>
                                      </p:cBhvr>
                                    </p:animEffect>
                                  </p:childTnLst>
                                </p:cTn>
                              </p:par>
                              <p:par>
                                <p:cTn id="96" presetID="14" presetClass="entr" presetSubtype="10" fill="hold"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randombar(horizontal)">
                                      <p:cBhvr>
                                        <p:cTn id="98" dur="500"/>
                                        <p:tgtEl>
                                          <p:spTgt spid="29"/>
                                        </p:tgtEl>
                                      </p:cBhvr>
                                    </p:animEffect>
                                  </p:childTnLst>
                                </p:cTn>
                              </p:par>
                              <p:par>
                                <p:cTn id="99" presetID="14" presetClass="entr" presetSubtype="10" fill="hold" nodeType="with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randombar(horizontal)">
                                      <p:cBhvr>
                                        <p:cTn id="101" dur="500"/>
                                        <p:tgtEl>
                                          <p:spTgt spid="32"/>
                                        </p:tgtEl>
                                      </p:cBhvr>
                                    </p:animEffect>
                                  </p:childTnLst>
                                </p:cTn>
                              </p:par>
                              <p:par>
                                <p:cTn id="102" presetID="14" presetClass="entr" presetSubtype="10" fill="hold"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randombar(horizontal)">
                                      <p:cBhvr>
                                        <p:cTn id="104" dur="500"/>
                                        <p:tgtEl>
                                          <p:spTgt spid="33"/>
                                        </p:tgtEl>
                                      </p:cBhvr>
                                    </p:animEffec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grpId="0" nodeType="click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randombar(horizontal)">
                                      <p:cBhvr>
                                        <p:cTn id="10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35" grpId="0" animBg="1"/>
      <p:bldP spid="36" grpId="0" animBg="1"/>
      <p:bldP spid="37" grpId="0" animBg="1"/>
      <p:bldP spid="38"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786064" y="2138040"/>
            <a:ext cx="7555832" cy="1754326"/>
          </a:xfrm>
          <a:prstGeom prst="rect">
            <a:avLst/>
          </a:prstGeom>
          <a:noFill/>
        </p:spPr>
        <p:txBody>
          <a:bodyPr wrap="square" rtlCol="0">
            <a:spAutoFit/>
          </a:bodyPr>
          <a:lstStyle/>
          <a:p>
            <a:pPr algn="just">
              <a:lnSpc>
                <a:spcPct val="200000"/>
              </a:lnSpc>
            </a:pPr>
            <a:r>
              <a:rPr lang="en-US" altLang="zh-CN" sz="5400" b="1" dirty="0">
                <a:solidFill>
                  <a:srgbClr val="1C1C1C"/>
                </a:solidFill>
                <a:latin typeface="微软雅黑" panose="020B0503020204020204" pitchFamily="34" charset="-122"/>
                <a:ea typeface="微软雅黑" panose="020B0503020204020204" pitchFamily="34" charset="-122"/>
              </a:rPr>
              <a:t>Recommend a City</a:t>
            </a:r>
            <a:endParaRPr lang="zh-CN" altLang="en-US" sz="5400" b="1" dirty="0">
              <a:solidFill>
                <a:srgbClr val="1C1C1C"/>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533354" y="4400871"/>
            <a:ext cx="3766976" cy="2211964"/>
            <a:chOff x="4304043" y="1286668"/>
            <a:chExt cx="38379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 name="圆角矩形 20"/>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5" name="Rectangle 1"/>
          <p:cNvSpPr/>
          <p:nvPr/>
        </p:nvSpPr>
        <p:spPr>
          <a:xfrm>
            <a:off x="692109" y="351183"/>
            <a:ext cx="7583874" cy="3869635"/>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8100000" scaled="1"/>
            <a:tileRect/>
          </a:gradFill>
          <a:ln>
            <a:noFill/>
          </a:ln>
          <a:effectLst>
            <a:outerShdw blurRad="88900" dist="88900" dir="5400000" sx="99000" sy="99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bg1"/>
                </a:solidFill>
                <a:latin typeface="新宋体" panose="02010609030101010101" pitchFamily="49" charset="-122"/>
                <a:ea typeface="新宋体" panose="02010609030101010101" pitchFamily="49" charset="-122"/>
              </a:rPr>
              <a:t>假如你是高中生李华，你的美国笔友</a:t>
            </a:r>
            <a:r>
              <a:rPr lang="en-US" altLang="zh-CN" sz="2800" b="1" dirty="0">
                <a:solidFill>
                  <a:schemeClr val="bg1"/>
                </a:solidFill>
                <a:latin typeface="Berlin Sans FB Demi" panose="020E0802020502020306" pitchFamily="34" charset="0"/>
                <a:ea typeface="新宋体" panose="02010609030101010101" pitchFamily="49" charset="-122"/>
              </a:rPr>
              <a:t>Jack</a:t>
            </a:r>
            <a:r>
              <a:rPr lang="zh-CN" altLang="en-US" sz="2800" b="1" dirty="0">
                <a:solidFill>
                  <a:schemeClr val="bg1"/>
                </a:solidFill>
                <a:latin typeface="新宋体" panose="02010609030101010101" pitchFamily="49" charset="-122"/>
                <a:ea typeface="新宋体" panose="02010609030101010101" pitchFamily="49" charset="-122"/>
              </a:rPr>
              <a:t>热爱中国传统文化，最近打算来中国工作生活一段时间，但是不确定应该去往哪个城市，写信向你咨询。请你给他写一封回信，内容包括：</a:t>
            </a:r>
            <a:endParaRPr lang="en-US" altLang="zh-CN" sz="2800" b="1" dirty="0">
              <a:solidFill>
                <a:schemeClr val="bg1"/>
              </a:solidFill>
              <a:latin typeface="新宋体" panose="02010609030101010101" pitchFamily="49" charset="-122"/>
              <a:ea typeface="新宋体" panose="02010609030101010101" pitchFamily="49" charset="-122"/>
            </a:endParaRPr>
          </a:p>
          <a:p>
            <a:pPr marL="514350" indent="-514350">
              <a:buAutoNum type="arabicPeriod"/>
            </a:pPr>
            <a:r>
              <a:rPr lang="zh-CN" altLang="en-US" sz="2800" b="1" dirty="0">
                <a:solidFill>
                  <a:schemeClr val="bg1"/>
                </a:solidFill>
                <a:latin typeface="新宋体" panose="02010609030101010101" pitchFamily="49" charset="-122"/>
                <a:ea typeface="新宋体" panose="02010609030101010101" pitchFamily="49" charset="-122"/>
              </a:rPr>
              <a:t>你推荐的城市；</a:t>
            </a:r>
            <a:r>
              <a:rPr lang="en-US" altLang="zh-CN" sz="2800" b="1" dirty="0">
                <a:solidFill>
                  <a:schemeClr val="bg1"/>
                </a:solidFill>
                <a:latin typeface="新宋体" panose="02010609030101010101" pitchFamily="49" charset="-122"/>
                <a:ea typeface="新宋体" panose="02010609030101010101" pitchFamily="49" charset="-122"/>
              </a:rPr>
              <a:t>2.</a:t>
            </a:r>
            <a:r>
              <a:rPr lang="zh-CN" altLang="en-US" sz="2800" b="1" dirty="0">
                <a:solidFill>
                  <a:schemeClr val="bg1"/>
                </a:solidFill>
                <a:latin typeface="新宋体" panose="02010609030101010101" pitchFamily="49" charset="-122"/>
                <a:ea typeface="新宋体" panose="02010609030101010101" pitchFamily="49" charset="-122"/>
              </a:rPr>
              <a:t>推荐的理由</a:t>
            </a:r>
            <a:endParaRPr lang="en-US" altLang="zh-CN" sz="2800" b="1" dirty="0">
              <a:solidFill>
                <a:schemeClr val="bg1"/>
              </a:solidFill>
              <a:latin typeface="新宋体" panose="02010609030101010101" pitchFamily="49" charset="-122"/>
              <a:ea typeface="新宋体" panose="02010609030101010101" pitchFamily="49" charset="-122"/>
            </a:endParaRPr>
          </a:p>
          <a:p>
            <a:r>
              <a:rPr lang="zh-CN" altLang="en-US" sz="2800" b="1" dirty="0">
                <a:solidFill>
                  <a:schemeClr val="bg1"/>
                </a:solidFill>
                <a:latin typeface="新宋体" panose="02010609030101010101" pitchFamily="49" charset="-122"/>
                <a:ea typeface="新宋体" panose="02010609030101010101" pitchFamily="49" charset="-122"/>
              </a:rPr>
              <a:t>注意：</a:t>
            </a:r>
            <a:r>
              <a:rPr lang="en-US" altLang="zh-CN" sz="2800" b="1" dirty="0">
                <a:solidFill>
                  <a:schemeClr val="bg1"/>
                </a:solidFill>
                <a:latin typeface="新宋体" panose="02010609030101010101" pitchFamily="49" charset="-122"/>
                <a:ea typeface="新宋体" panose="02010609030101010101" pitchFamily="49" charset="-122"/>
              </a:rPr>
              <a:t>1. </a:t>
            </a:r>
            <a:r>
              <a:rPr lang="zh-CN" altLang="en-US" sz="2800" b="1" dirty="0">
                <a:solidFill>
                  <a:schemeClr val="bg1"/>
                </a:solidFill>
                <a:latin typeface="新宋体" panose="02010609030101010101" pitchFamily="49" charset="-122"/>
                <a:ea typeface="新宋体" panose="02010609030101010101" pitchFamily="49" charset="-122"/>
              </a:rPr>
              <a:t>词数</a:t>
            </a:r>
            <a:r>
              <a:rPr lang="en-US" altLang="zh-CN" sz="2800" b="1" dirty="0">
                <a:solidFill>
                  <a:schemeClr val="bg1"/>
                </a:solidFill>
                <a:latin typeface="新宋体" panose="02010609030101010101" pitchFamily="49" charset="-122"/>
                <a:ea typeface="新宋体" panose="02010609030101010101" pitchFamily="49" charset="-122"/>
              </a:rPr>
              <a:t>80</a:t>
            </a:r>
            <a:r>
              <a:rPr lang="zh-CN" altLang="en-US" sz="2800" b="1" dirty="0">
                <a:solidFill>
                  <a:schemeClr val="bg1"/>
                </a:solidFill>
                <a:latin typeface="新宋体" panose="02010609030101010101" pitchFamily="49" charset="-122"/>
                <a:ea typeface="新宋体" panose="02010609030101010101" pitchFamily="49" charset="-122"/>
              </a:rPr>
              <a:t>词左右；</a:t>
            </a:r>
            <a:endParaRPr lang="en-US" altLang="zh-CN" sz="2800" b="1" dirty="0">
              <a:solidFill>
                <a:schemeClr val="bg1"/>
              </a:solidFill>
              <a:latin typeface="新宋体" panose="02010609030101010101" pitchFamily="49" charset="-122"/>
              <a:ea typeface="新宋体" panose="02010609030101010101" pitchFamily="49" charset="-122"/>
            </a:endParaRPr>
          </a:p>
          <a:p>
            <a:r>
              <a:rPr lang="en-US" altLang="zh-CN" sz="2800" b="1" dirty="0">
                <a:solidFill>
                  <a:schemeClr val="bg1"/>
                </a:solidFill>
                <a:latin typeface="新宋体" panose="02010609030101010101" pitchFamily="49" charset="-122"/>
                <a:ea typeface="新宋体" panose="02010609030101010101" pitchFamily="49" charset="-122"/>
              </a:rPr>
              <a:t>      2. </a:t>
            </a:r>
            <a:r>
              <a:rPr lang="zh-CN" altLang="en-US" sz="2800" b="1" dirty="0">
                <a:solidFill>
                  <a:schemeClr val="bg1"/>
                </a:solidFill>
                <a:latin typeface="新宋体" panose="02010609030101010101" pitchFamily="49" charset="-122"/>
                <a:ea typeface="新宋体" panose="02010609030101010101" pitchFamily="49" charset="-122"/>
              </a:rPr>
              <a:t>可适当增加细节，使行文连贯。</a:t>
            </a:r>
            <a:endParaRPr lang="zh-CN" altLang="en-US" sz="2800" b="1" dirty="0">
              <a:solidFill>
                <a:schemeClr val="bg1"/>
              </a:solidFill>
              <a:latin typeface="新宋体" panose="02010609030101010101" pitchFamily="49" charset="-122"/>
              <a:ea typeface="新宋体" panose="02010609030101010101" pitchFamily="49" charset="-122"/>
            </a:endParaRPr>
          </a:p>
        </p:txBody>
      </p:sp>
      <p:sp>
        <p:nvSpPr>
          <p:cNvPr id="11" name="TextBox 10"/>
          <p:cNvSpPr txBox="1"/>
          <p:nvPr/>
        </p:nvSpPr>
        <p:spPr>
          <a:xfrm>
            <a:off x="692108" y="4492487"/>
            <a:ext cx="2069797" cy="1938992"/>
          </a:xfrm>
          <a:prstGeom prst="rect">
            <a:avLst/>
          </a:prstGeom>
          <a:noFill/>
        </p:spPr>
        <p:txBody>
          <a:bodyPr wrap="none" rtlCol="0">
            <a:spAutoFit/>
          </a:bodyPr>
          <a:lstStyle/>
          <a:p>
            <a:r>
              <a:rPr lang="zh-CN" altLang="en-US" sz="2400" dirty="0"/>
              <a:t>审题：</a:t>
            </a:r>
            <a:endParaRPr lang="en-US" altLang="zh-CN" sz="2400" dirty="0"/>
          </a:p>
          <a:p>
            <a:pPr marL="342900" indent="-342900">
              <a:buAutoNum type="arabicPeriod"/>
            </a:pPr>
            <a:r>
              <a:rPr lang="zh-CN" altLang="en-US" sz="2400" dirty="0"/>
              <a:t>体裁：</a:t>
            </a:r>
            <a:endParaRPr lang="en-US" altLang="zh-CN" sz="2400" dirty="0"/>
          </a:p>
          <a:p>
            <a:pPr marL="342900" indent="-342900">
              <a:buAutoNum type="arabicPeriod"/>
            </a:pPr>
            <a:r>
              <a:rPr lang="zh-CN" altLang="en-US" sz="2400" dirty="0"/>
              <a:t>写信对象：</a:t>
            </a:r>
            <a:endParaRPr lang="en-US" altLang="zh-CN" sz="2400" dirty="0"/>
          </a:p>
          <a:p>
            <a:pPr marL="342900" indent="-342900">
              <a:buAutoNum type="arabicPeriod"/>
            </a:pPr>
            <a:r>
              <a:rPr lang="zh-CN" altLang="en-US" sz="2400" dirty="0"/>
              <a:t>推荐对象：</a:t>
            </a:r>
            <a:endParaRPr lang="en-US" altLang="zh-CN" sz="2400" dirty="0"/>
          </a:p>
          <a:p>
            <a:pPr marL="342900" indent="-342900">
              <a:buAutoNum type="arabicPeriod"/>
            </a:pPr>
            <a:r>
              <a:rPr lang="zh-CN" altLang="en-US" sz="2400" dirty="0"/>
              <a:t>时态：</a:t>
            </a:r>
            <a:endParaRPr lang="zh-CN" altLang="en-US" sz="2400" dirty="0"/>
          </a:p>
        </p:txBody>
      </p:sp>
      <p:sp>
        <p:nvSpPr>
          <p:cNvPr id="13" name="TextBox 12"/>
          <p:cNvSpPr txBox="1"/>
          <p:nvPr/>
        </p:nvSpPr>
        <p:spPr>
          <a:xfrm>
            <a:off x="2001078" y="4843670"/>
            <a:ext cx="1107996" cy="461665"/>
          </a:xfrm>
          <a:prstGeom prst="rect">
            <a:avLst/>
          </a:prstGeom>
          <a:noFill/>
        </p:spPr>
        <p:txBody>
          <a:bodyPr wrap="none" rtlCol="0">
            <a:spAutoFit/>
          </a:bodyPr>
          <a:lstStyle/>
          <a:p>
            <a:pPr lvl="0"/>
            <a:r>
              <a:rPr lang="zh-CN" altLang="en-US" sz="2400" dirty="0">
                <a:solidFill>
                  <a:srgbClr val="000000"/>
                </a:solidFill>
              </a:rPr>
              <a:t>推荐信</a:t>
            </a:r>
            <a:endParaRPr lang="en-US" altLang="zh-CN" sz="2400" dirty="0">
              <a:solidFill>
                <a:srgbClr val="000000"/>
              </a:solidFill>
            </a:endParaRPr>
          </a:p>
        </p:txBody>
      </p:sp>
      <p:sp>
        <p:nvSpPr>
          <p:cNvPr id="14" name="TextBox 13"/>
          <p:cNvSpPr txBox="1"/>
          <p:nvPr/>
        </p:nvSpPr>
        <p:spPr>
          <a:xfrm>
            <a:off x="2491408" y="5244402"/>
            <a:ext cx="1433406" cy="461665"/>
          </a:xfrm>
          <a:prstGeom prst="rect">
            <a:avLst/>
          </a:prstGeom>
          <a:noFill/>
        </p:spPr>
        <p:txBody>
          <a:bodyPr wrap="none" rtlCol="0">
            <a:spAutoFit/>
          </a:bodyPr>
          <a:lstStyle/>
          <a:p>
            <a:r>
              <a:rPr lang="zh-CN" altLang="en-US" sz="2400" dirty="0">
                <a:solidFill>
                  <a:srgbClr val="000000"/>
                </a:solidFill>
              </a:rPr>
              <a:t>笔友</a:t>
            </a:r>
            <a:r>
              <a:rPr lang="en-US" altLang="zh-CN" sz="2400" dirty="0">
                <a:solidFill>
                  <a:srgbClr val="000000"/>
                </a:solidFill>
              </a:rPr>
              <a:t>Jack</a:t>
            </a:r>
            <a:endParaRPr lang="zh-CN" altLang="en-US" dirty="0"/>
          </a:p>
        </p:txBody>
      </p:sp>
      <p:sp>
        <p:nvSpPr>
          <p:cNvPr id="15" name="TextBox 14"/>
          <p:cNvSpPr txBox="1"/>
          <p:nvPr/>
        </p:nvSpPr>
        <p:spPr>
          <a:xfrm>
            <a:off x="2491408" y="5579165"/>
            <a:ext cx="1415772" cy="461665"/>
          </a:xfrm>
          <a:prstGeom prst="rect">
            <a:avLst/>
          </a:prstGeom>
          <a:noFill/>
        </p:spPr>
        <p:txBody>
          <a:bodyPr wrap="none" rtlCol="0">
            <a:spAutoFit/>
          </a:bodyPr>
          <a:lstStyle/>
          <a:p>
            <a:pPr lvl="0"/>
            <a:r>
              <a:rPr lang="zh-CN" altLang="en-US" sz="2400" dirty="0">
                <a:solidFill>
                  <a:srgbClr val="000000"/>
                </a:solidFill>
              </a:rPr>
              <a:t>一个城市</a:t>
            </a:r>
            <a:endParaRPr lang="en-US" altLang="zh-CN" sz="2400" dirty="0">
              <a:solidFill>
                <a:srgbClr val="000000"/>
              </a:solidFill>
            </a:endParaRPr>
          </a:p>
        </p:txBody>
      </p:sp>
      <p:sp>
        <p:nvSpPr>
          <p:cNvPr id="18" name="TextBox 17"/>
          <p:cNvSpPr txBox="1"/>
          <p:nvPr/>
        </p:nvSpPr>
        <p:spPr>
          <a:xfrm>
            <a:off x="2001078" y="5969814"/>
            <a:ext cx="1723549" cy="461665"/>
          </a:xfrm>
          <a:prstGeom prst="rect">
            <a:avLst/>
          </a:prstGeom>
          <a:noFill/>
        </p:spPr>
        <p:txBody>
          <a:bodyPr wrap="none" rtlCol="0">
            <a:spAutoFit/>
          </a:bodyPr>
          <a:lstStyle/>
          <a:p>
            <a:r>
              <a:rPr lang="zh-CN" altLang="en-US" sz="2400" dirty="0">
                <a:solidFill>
                  <a:srgbClr val="000000"/>
                </a:solidFill>
              </a:rPr>
              <a:t>一般现在时</a:t>
            </a:r>
            <a:endParaRPr lang="zh-CN" altLang="en-US" dirty="0"/>
          </a:p>
        </p:txBody>
      </p:sp>
      <p:grpSp>
        <p:nvGrpSpPr>
          <p:cNvPr id="22" name="组合 21"/>
          <p:cNvGrpSpPr/>
          <p:nvPr/>
        </p:nvGrpSpPr>
        <p:grpSpPr>
          <a:xfrm>
            <a:off x="4732800" y="4416286"/>
            <a:ext cx="3371505" cy="2196549"/>
            <a:chOff x="4304043" y="1286668"/>
            <a:chExt cx="3837944" cy="2757793"/>
          </a:xfrm>
          <a:effectLst>
            <a:outerShdw blurRad="381000" dist="254000" dir="8100000" algn="tr" rotWithShape="0">
              <a:prstClr val="black">
                <a:alpha val="40000"/>
              </a:prstClr>
            </a:outerShdw>
          </a:effectLst>
        </p:grpSpPr>
        <p:sp>
          <p:nvSpPr>
            <p:cNvPr id="23" name="圆角矩形 2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4" name="圆角矩形 23"/>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sp>
        <p:nvSpPr>
          <p:cNvPr id="25" name="椭圆 24"/>
          <p:cNvSpPr/>
          <p:nvPr/>
        </p:nvSpPr>
        <p:spPr>
          <a:xfrm>
            <a:off x="3637722" y="2093843"/>
            <a:ext cx="1961321" cy="503583"/>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574415" y="2498035"/>
            <a:ext cx="830855" cy="424070"/>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2693646" y="2511288"/>
            <a:ext cx="830855" cy="424070"/>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729114" y="815009"/>
            <a:ext cx="1632469" cy="424070"/>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4850296" y="4578626"/>
            <a:ext cx="3254009" cy="1938992"/>
          </a:xfrm>
          <a:prstGeom prst="rect">
            <a:avLst/>
          </a:prstGeom>
          <a:noFill/>
        </p:spPr>
        <p:txBody>
          <a:bodyPr wrap="square" rtlCol="0">
            <a:spAutoFit/>
          </a:bodyPr>
          <a:lstStyle/>
          <a:p>
            <a:r>
              <a:rPr lang="zh-CN" altLang="en-US" sz="2000" dirty="0"/>
              <a:t>注意：</a:t>
            </a:r>
            <a:endParaRPr lang="en-US" altLang="zh-CN" sz="2000" dirty="0"/>
          </a:p>
          <a:p>
            <a:pPr marL="342900" indent="-342900">
              <a:buAutoNum type="arabicPeriod"/>
            </a:pPr>
            <a:r>
              <a:rPr lang="zh-CN" altLang="en-US" sz="2000" dirty="0"/>
              <a:t>推荐理由要有</a:t>
            </a:r>
            <a:r>
              <a:rPr lang="en-US" altLang="zh-CN" sz="2000" dirty="0"/>
              <a:t>2-3</a:t>
            </a:r>
            <a:r>
              <a:rPr lang="zh-CN" altLang="en-US" sz="2000" dirty="0"/>
              <a:t>条；</a:t>
            </a:r>
            <a:endParaRPr lang="en-US" altLang="zh-CN" sz="2000" dirty="0"/>
          </a:p>
          <a:p>
            <a:pPr marL="342900" indent="-342900">
              <a:buAutoNum type="arabicPeriod"/>
            </a:pPr>
            <a:r>
              <a:rPr lang="zh-CN" altLang="en-US" sz="2000" dirty="0"/>
              <a:t>理由涉及中国传统文化、工作机遇或生活便利条件等；</a:t>
            </a:r>
            <a:endParaRPr lang="en-US" altLang="zh-CN" sz="2000" dirty="0"/>
          </a:p>
          <a:p>
            <a:pPr marL="342900" indent="-342900">
              <a:buAutoNum type="arabicPeriod"/>
            </a:pPr>
            <a:r>
              <a:rPr lang="zh-CN" altLang="en-US" sz="2000" dirty="0"/>
              <a:t>结尾加上美好祝愿。</a:t>
            </a:r>
            <a:endParaRPr lang="zh-CN" altLang="en-US" sz="2000" dirty="0"/>
          </a:p>
        </p:txBody>
      </p:sp>
      <p:cxnSp>
        <p:nvCxnSpPr>
          <p:cNvPr id="31" name="直接连接符 30"/>
          <p:cNvCxnSpPr/>
          <p:nvPr/>
        </p:nvCxnSpPr>
        <p:spPr>
          <a:xfrm flipV="1">
            <a:off x="5188231" y="2928731"/>
            <a:ext cx="795130" cy="6628"/>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79285" y="1663150"/>
            <a:ext cx="2195828" cy="0"/>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5750218" y="1663150"/>
            <a:ext cx="1478843" cy="6628"/>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114658" y="2484783"/>
            <a:ext cx="1989647" cy="523220"/>
          </a:xfrm>
          <a:prstGeom prst="rect">
            <a:avLst/>
          </a:prstGeom>
          <a:noFill/>
        </p:spPr>
        <p:txBody>
          <a:bodyPr wrap="none" rtlCol="0">
            <a:spAutoFit/>
          </a:bodyPr>
          <a:lstStyle/>
          <a:p>
            <a:r>
              <a:rPr lang="en-US" altLang="zh-CN" sz="2800" b="1" dirty="0">
                <a:solidFill>
                  <a:srgbClr val="FFFF00"/>
                </a:solidFill>
                <a:latin typeface="新宋体" panose="02010609030101010101" pitchFamily="49" charset="-122"/>
                <a:ea typeface="新宋体" panose="02010609030101010101" pitchFamily="49" charset="-122"/>
              </a:rPr>
              <a:t>3.</a:t>
            </a:r>
            <a:r>
              <a:rPr lang="zh-CN" altLang="en-US" sz="2800" b="1" dirty="0">
                <a:solidFill>
                  <a:srgbClr val="FFFF00"/>
                </a:solidFill>
                <a:latin typeface="新宋体" panose="02010609030101010101" pitchFamily="49" charset="-122"/>
                <a:ea typeface="新宋体" panose="02010609030101010101" pitchFamily="49" charset="-122"/>
              </a:rPr>
              <a:t>美好祝愿</a:t>
            </a:r>
            <a:endParaRPr lang="zh-CN" altLang="en-US" sz="2800" b="1" dirty="0">
              <a:solidFill>
                <a:srgbClr val="FFFF00"/>
              </a:solidFill>
              <a:latin typeface="新宋体" panose="02010609030101010101" pitchFamily="49" charset="-122"/>
              <a:ea typeface="新宋体" panose="02010609030101010101" pitchFamily="49"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2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35" dur="500"/>
                                        <p:tgtEl>
                                          <p:spTgt spid="11">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randombar(horizontal)">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randombar(horizont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50" dur="500"/>
                                        <p:tgtEl>
                                          <p:spTgt spid="11">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randombar(horizontal)">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65" dur="500"/>
                                        <p:tgtEl>
                                          <p:spTgt spid="11">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randombar(horizontal)">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randombar(horizontal)">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80" dur="500"/>
                                        <p:tgtEl>
                                          <p:spTgt spid="29">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randombar(horizontal)">
                                      <p:cBhvr>
                                        <p:cTn id="85" dur="500"/>
                                        <p:tgtEl>
                                          <p:spTgt spid="31"/>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nodeType="clickEffect">
                                  <p:stCondLst>
                                    <p:cond delay="0"/>
                                  </p:stCondLst>
                                  <p:childTnLst>
                                    <p:set>
                                      <p:cBhvr>
                                        <p:cTn id="89" dur="1" fill="hold">
                                          <p:stCondLst>
                                            <p:cond delay="0"/>
                                          </p:stCondLst>
                                        </p:cTn>
                                        <p:tgtEl>
                                          <p:spTgt spid="29">
                                            <p:txEl>
                                              <p:pRg st="1" end="1"/>
                                            </p:txEl>
                                          </p:spTgt>
                                        </p:tgtEl>
                                        <p:attrNameLst>
                                          <p:attrName>style.visibility</p:attrName>
                                        </p:attrNameLst>
                                      </p:cBhvr>
                                      <p:to>
                                        <p:strVal val="visible"/>
                                      </p:to>
                                    </p:set>
                                    <p:animEffect transition="in" filter="randombar(horizontal)">
                                      <p:cBhvr>
                                        <p:cTn id="90" dur="500"/>
                                        <p:tgtEl>
                                          <p:spTgt spid="29">
                                            <p:txEl>
                                              <p:pRg st="1" end="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nodeType="click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randombar(horizontal)">
                                      <p:cBhvr>
                                        <p:cTn id="95" dur="250"/>
                                        <p:tgtEl>
                                          <p:spTgt spid="33"/>
                                        </p:tgtEl>
                                      </p:cBhvr>
                                    </p:animEffect>
                                  </p:childTnLst>
                                </p:cTn>
                              </p:par>
                              <p:par>
                                <p:cTn id="96" presetID="14" presetClass="entr" presetSubtype="10" fill="hold" nodeType="with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randombar(horizontal)">
                                      <p:cBhvr>
                                        <p:cTn id="98" dur="500"/>
                                        <p:tgtEl>
                                          <p:spTgt spid="35"/>
                                        </p:tgtEl>
                                      </p:cBhvr>
                                    </p:animEffect>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nodeType="clickEffect">
                                  <p:stCondLst>
                                    <p:cond delay="0"/>
                                  </p:stCondLst>
                                  <p:childTnLst>
                                    <p:set>
                                      <p:cBhvr>
                                        <p:cTn id="102" dur="1" fill="hold">
                                          <p:stCondLst>
                                            <p:cond delay="0"/>
                                          </p:stCondLst>
                                        </p:cTn>
                                        <p:tgtEl>
                                          <p:spTgt spid="29">
                                            <p:txEl>
                                              <p:pRg st="2" end="2"/>
                                            </p:txEl>
                                          </p:spTgt>
                                        </p:tgtEl>
                                        <p:attrNameLst>
                                          <p:attrName>style.visibility</p:attrName>
                                        </p:attrNameLst>
                                      </p:cBhvr>
                                      <p:to>
                                        <p:strVal val="visible"/>
                                      </p:to>
                                    </p:set>
                                    <p:animEffect transition="in" filter="randombar(horizontal)">
                                      <p:cBhvr>
                                        <p:cTn id="103" dur="500"/>
                                        <p:tgtEl>
                                          <p:spTgt spid="29">
                                            <p:txEl>
                                              <p:pRg st="2" end="2"/>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nodeType="clickEffect">
                                  <p:stCondLst>
                                    <p:cond delay="0"/>
                                  </p:stCondLst>
                                  <p:childTnLst>
                                    <p:set>
                                      <p:cBhvr>
                                        <p:cTn id="107" dur="1" fill="hold">
                                          <p:stCondLst>
                                            <p:cond delay="0"/>
                                          </p:stCondLst>
                                        </p:cTn>
                                        <p:tgtEl>
                                          <p:spTgt spid="29">
                                            <p:txEl>
                                              <p:pRg st="3" end="3"/>
                                            </p:txEl>
                                          </p:spTgt>
                                        </p:tgtEl>
                                        <p:attrNameLst>
                                          <p:attrName>style.visibility</p:attrName>
                                        </p:attrNameLst>
                                      </p:cBhvr>
                                      <p:to>
                                        <p:strVal val="visible"/>
                                      </p:to>
                                    </p:set>
                                    <p:animEffect transition="in" filter="randombar(horizontal)">
                                      <p:cBhvr>
                                        <p:cTn id="108" dur="500"/>
                                        <p:tgtEl>
                                          <p:spTgt spid="29">
                                            <p:txEl>
                                              <p:pRg st="3" end="3"/>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randombar(horizontal)">
                                      <p:cBhvr>
                                        <p:cTn id="1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25" grpId="0" animBg="1"/>
      <p:bldP spid="26" grpId="0" animBg="1"/>
      <p:bldP spid="27" grpId="0" animBg="1"/>
      <p:bldP spid="28" grpId="0" animBg="1"/>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96167" y="2062149"/>
            <a:ext cx="2682524" cy="2682524"/>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mj-ea"/>
                <a:ea typeface="+mj-ea"/>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mj-ea"/>
                <a:ea typeface="+mj-ea"/>
              </a:endParaRPr>
            </a:p>
          </p:txBody>
        </p:sp>
      </p:grpSp>
      <p:sp>
        <p:nvSpPr>
          <p:cNvPr id="25" name="TextBox 41"/>
          <p:cNvSpPr txBox="1"/>
          <p:nvPr/>
        </p:nvSpPr>
        <p:spPr>
          <a:xfrm>
            <a:off x="1203555" y="2689202"/>
            <a:ext cx="1867745" cy="16404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sz="2665" b="1" dirty="0">
                <a:solidFill>
                  <a:srgbClr val="080808"/>
                </a:solidFill>
                <a:latin typeface="+mj-ea"/>
                <a:ea typeface="+mj-ea"/>
              </a:rPr>
              <a:t>The structure of the letter</a:t>
            </a:r>
            <a:endParaRPr lang="en-US" altLang="zh-CN" sz="2665" b="1" dirty="0">
              <a:solidFill>
                <a:srgbClr val="080808"/>
              </a:solidFill>
              <a:latin typeface="+mj-ea"/>
              <a:ea typeface="+mj-ea"/>
            </a:endParaRPr>
          </a:p>
        </p:txBody>
      </p:sp>
      <p:grpSp>
        <p:nvGrpSpPr>
          <p:cNvPr id="34" name="组合 33"/>
          <p:cNvGrpSpPr/>
          <p:nvPr/>
        </p:nvGrpSpPr>
        <p:grpSpPr>
          <a:xfrm>
            <a:off x="3815636" y="627080"/>
            <a:ext cx="7788857" cy="5764696"/>
            <a:chOff x="4304043" y="1286668"/>
            <a:chExt cx="3837944" cy="2757793"/>
          </a:xfrm>
          <a:effectLst>
            <a:outerShdw blurRad="381000" dist="254000" dir="8100000" algn="tr" rotWithShape="0">
              <a:prstClr val="black">
                <a:alpha val="40000"/>
              </a:prstClr>
            </a:outerShdw>
          </a:effectLst>
        </p:grpSpPr>
        <p:sp>
          <p:nvSpPr>
            <p:cNvPr id="35" name="圆角矩形 3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6" name="圆角矩形 3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2" name="矩形 1"/>
          <p:cNvSpPr/>
          <p:nvPr/>
        </p:nvSpPr>
        <p:spPr>
          <a:xfrm>
            <a:off x="4174434" y="847242"/>
            <a:ext cx="7381461" cy="5509200"/>
          </a:xfrm>
          <a:prstGeom prst="rect">
            <a:avLst/>
          </a:prstGeom>
        </p:spPr>
        <p:txBody>
          <a:bodyPr wrap="square">
            <a:spAutoFit/>
          </a:bodyPr>
          <a:lstStyle/>
          <a:p>
            <a:pPr lvl="0" fontAlgn="base">
              <a:spcBef>
                <a:spcPct val="0"/>
              </a:spcBef>
              <a:spcAft>
                <a:spcPct val="0"/>
              </a:spcAft>
            </a:pPr>
            <a:r>
              <a:rPr lang="en-US" altLang="zh-CN" sz="3200" dirty="0">
                <a:solidFill>
                  <a:prstClr val="black"/>
                </a:solidFill>
                <a:latin typeface="Calibri" panose="020F0502020204030204" pitchFamily="34" charset="0"/>
                <a:ea typeface="宋体" panose="02010600030101010101" pitchFamily="2" charset="-122"/>
              </a:rPr>
              <a:t>Dear Jack,</a:t>
            </a:r>
            <a:endParaRPr lang="en-US" altLang="zh-CN" sz="3200" dirty="0">
              <a:solidFill>
                <a:prstClr val="black"/>
              </a:solidFill>
              <a:latin typeface="Calibri" panose="020F0502020204030204" pitchFamily="34" charset="0"/>
              <a:ea typeface="宋体" panose="02010600030101010101" pitchFamily="2" charset="-122"/>
            </a:endParaRPr>
          </a:p>
          <a:p>
            <a:pPr lvl="0" fontAlgn="base">
              <a:spcBef>
                <a:spcPct val="0"/>
              </a:spcBef>
              <a:spcAft>
                <a:spcPct val="0"/>
              </a:spcAft>
            </a:pPr>
            <a:r>
              <a:rPr lang="en-US" altLang="zh-CN" sz="3200" b="1" dirty="0">
                <a:solidFill>
                  <a:schemeClr val="accent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Part one</a:t>
            </a:r>
            <a:r>
              <a:rPr lang="en-US" altLang="zh-CN" sz="3200" dirty="0">
                <a:solidFill>
                  <a:schemeClr val="accent1"/>
                </a:solidFill>
                <a:latin typeface="Calibri" panose="020F0502020204030204" pitchFamily="34" charset="0"/>
                <a:ea typeface="宋体" panose="02010600030101010101" pitchFamily="2" charset="-122"/>
              </a:rPr>
              <a:t>: </a:t>
            </a:r>
            <a:r>
              <a:rPr lang="en-US" altLang="zh-CN" sz="3200" dirty="0">
                <a:latin typeface="Calibri" panose="020F0502020204030204" pitchFamily="34" charset="0"/>
                <a:ea typeface="宋体" panose="02010600030101010101" pitchFamily="2" charset="-122"/>
              </a:rPr>
              <a:t>express</a:t>
            </a:r>
            <a:r>
              <a:rPr lang="en-US" altLang="zh-CN" sz="3200" dirty="0">
                <a:solidFill>
                  <a:schemeClr val="accent1"/>
                </a:solidFill>
                <a:latin typeface="Calibri" panose="020F0502020204030204" pitchFamily="34" charset="0"/>
                <a:ea typeface="宋体" panose="02010600030101010101" pitchFamily="2" charset="-122"/>
              </a:rPr>
              <a:t> </a:t>
            </a:r>
            <a:r>
              <a:rPr lang="en-US" altLang="zh-CN" sz="3200" b="1" dirty="0">
                <a:solidFill>
                  <a:prstClr val="black"/>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the purpose and the background</a:t>
            </a:r>
            <a:r>
              <a:rPr lang="en-US" altLang="zh-CN" sz="3200" dirty="0">
                <a:solidFill>
                  <a:prstClr val="black"/>
                </a:solidFill>
                <a:latin typeface="Calibri" panose="020F0502020204030204" pitchFamily="34" charset="0"/>
                <a:ea typeface="宋体" panose="02010600030101010101" pitchFamily="2" charset="-122"/>
              </a:rPr>
              <a:t> of writing this letter</a:t>
            </a:r>
            <a:endParaRPr lang="en-US" altLang="zh-CN" sz="3200" dirty="0">
              <a:solidFill>
                <a:prstClr val="black"/>
              </a:solidFill>
              <a:latin typeface="Calibri" panose="020F0502020204030204" pitchFamily="34" charset="0"/>
              <a:ea typeface="宋体" panose="02010600030101010101" pitchFamily="2" charset="-122"/>
            </a:endParaRPr>
          </a:p>
          <a:p>
            <a:pPr lvl="0" fontAlgn="base">
              <a:spcBef>
                <a:spcPct val="0"/>
              </a:spcBef>
              <a:spcAft>
                <a:spcPct val="0"/>
              </a:spcAft>
            </a:pPr>
            <a:endParaRPr lang="en-US" altLang="zh-CN" sz="3200" dirty="0">
              <a:solidFill>
                <a:prstClr val="black"/>
              </a:solidFill>
              <a:latin typeface="Calibri" panose="020F0502020204030204" pitchFamily="34" charset="0"/>
              <a:ea typeface="宋体" panose="02010600030101010101" pitchFamily="2" charset="-122"/>
            </a:endParaRPr>
          </a:p>
          <a:p>
            <a:pPr lvl="0" fontAlgn="base">
              <a:spcBef>
                <a:spcPct val="0"/>
              </a:spcBef>
              <a:spcAft>
                <a:spcPct val="0"/>
              </a:spcAft>
            </a:pPr>
            <a:r>
              <a:rPr lang="en-US" altLang="zh-CN" sz="3200" b="1" dirty="0">
                <a:solidFill>
                  <a:schemeClr val="accent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Part two</a:t>
            </a:r>
            <a:r>
              <a:rPr lang="en-US" altLang="zh-CN" sz="3200" dirty="0">
                <a:solidFill>
                  <a:schemeClr val="accent1"/>
                </a:solidFill>
                <a:latin typeface="Calibri" panose="020F0502020204030204" pitchFamily="34" charset="0"/>
                <a:ea typeface="宋体" panose="02010600030101010101" pitchFamily="2" charset="-122"/>
              </a:rPr>
              <a:t>: </a:t>
            </a:r>
            <a:r>
              <a:rPr lang="en-US" altLang="zh-CN" sz="3200" dirty="0">
                <a:latin typeface="Calibri" panose="020F0502020204030204" pitchFamily="34" charset="0"/>
                <a:ea typeface="宋体" panose="02010600030101010101" pitchFamily="2" charset="-122"/>
              </a:rPr>
              <a:t>list at least </a:t>
            </a:r>
            <a:r>
              <a:rPr lang="en-US" altLang="zh-CN" sz="3200" dirty="0">
                <a:solidFill>
                  <a:srgbClr val="FF0066"/>
                </a:solidFill>
                <a:latin typeface="Calibri" panose="020F0502020204030204" pitchFamily="34" charset="0"/>
                <a:ea typeface="宋体" panose="02010600030101010101" pitchFamily="2" charset="-122"/>
              </a:rPr>
              <a:t>2</a:t>
            </a:r>
            <a:r>
              <a:rPr lang="en-US" altLang="zh-CN" sz="3200" b="1" dirty="0">
                <a:solidFill>
                  <a:prstClr val="black"/>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 reasons </a:t>
            </a:r>
            <a:r>
              <a:rPr lang="en-US" altLang="zh-CN" sz="3200" dirty="0">
                <a:solidFill>
                  <a:prstClr val="black"/>
                </a:solidFill>
                <a:latin typeface="Calibri" panose="020F0502020204030204" pitchFamily="34" charset="0"/>
                <a:ea typeface="宋体" panose="02010600030101010101" pitchFamily="2" charset="-122"/>
              </a:rPr>
              <a:t>for recommendation</a:t>
            </a:r>
            <a:endParaRPr lang="en-US" altLang="zh-CN" sz="3200" dirty="0">
              <a:solidFill>
                <a:prstClr val="black"/>
              </a:solidFill>
              <a:latin typeface="Calibri" panose="020F0502020204030204" pitchFamily="34" charset="0"/>
              <a:ea typeface="宋体" panose="02010600030101010101" pitchFamily="2" charset="-122"/>
            </a:endParaRPr>
          </a:p>
          <a:p>
            <a:pPr lvl="0" fontAlgn="base">
              <a:spcBef>
                <a:spcPct val="0"/>
              </a:spcBef>
              <a:spcAft>
                <a:spcPct val="0"/>
              </a:spcAft>
            </a:pPr>
            <a:r>
              <a:rPr lang="en-US" altLang="zh-CN" sz="3200" dirty="0">
                <a:solidFill>
                  <a:prstClr val="black"/>
                </a:solidFill>
                <a:latin typeface="Calibri" panose="020F0502020204030204" pitchFamily="34" charset="0"/>
                <a:ea typeface="宋体" panose="02010600030101010101" pitchFamily="2" charset="-122"/>
              </a:rPr>
              <a:t> </a:t>
            </a:r>
            <a:endParaRPr lang="en-US" altLang="zh-CN" sz="3200" dirty="0">
              <a:solidFill>
                <a:prstClr val="black"/>
              </a:solidFill>
              <a:latin typeface="Calibri" panose="020F0502020204030204" pitchFamily="34" charset="0"/>
              <a:ea typeface="宋体" panose="02010600030101010101" pitchFamily="2" charset="-122"/>
            </a:endParaRPr>
          </a:p>
          <a:p>
            <a:pPr lvl="0" fontAlgn="base">
              <a:spcBef>
                <a:spcPct val="0"/>
              </a:spcBef>
              <a:spcAft>
                <a:spcPct val="0"/>
              </a:spcAft>
            </a:pPr>
            <a:r>
              <a:rPr lang="en-US" altLang="zh-CN" sz="3200" b="1" dirty="0">
                <a:solidFill>
                  <a:schemeClr val="accent1"/>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Part three:</a:t>
            </a:r>
            <a:r>
              <a:rPr lang="en-US" altLang="zh-CN" sz="3200" dirty="0">
                <a:solidFill>
                  <a:prstClr val="black"/>
                </a:solidFill>
                <a:latin typeface="Calibri" panose="020F0502020204030204" pitchFamily="34" charset="0"/>
                <a:ea typeface="宋体" panose="02010600030101010101" pitchFamily="2" charset="-122"/>
              </a:rPr>
              <a:t> show </a:t>
            </a:r>
            <a:r>
              <a:rPr lang="en-US" altLang="zh-CN" sz="3200" b="1" dirty="0">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best wishes </a:t>
            </a:r>
            <a:endParaRPr lang="en-US" altLang="zh-CN" sz="3200" b="1" dirty="0">
              <a:effectLst>
                <a:outerShdw blurRad="38100" dist="38100" dir="2700000" algn="tl">
                  <a:srgbClr val="000000">
                    <a:alpha val="43137"/>
                  </a:srgbClr>
                </a:outerShdw>
              </a:effectLst>
              <a:latin typeface="Calibri" panose="020F0502020204030204" pitchFamily="34" charset="0"/>
              <a:ea typeface="宋体" panose="02010600030101010101" pitchFamily="2" charset="-122"/>
            </a:endParaRPr>
          </a:p>
          <a:p>
            <a:pPr lvl="0" fontAlgn="base">
              <a:spcBef>
                <a:spcPct val="0"/>
              </a:spcBef>
              <a:spcAft>
                <a:spcPct val="0"/>
              </a:spcAft>
            </a:pPr>
            <a:r>
              <a:rPr lang="en-US" altLang="zh-CN" sz="3200" b="1" dirty="0">
                <a:solidFill>
                  <a:prstClr val="black"/>
                </a:solidFill>
                <a:effectLst>
                  <a:outerShdw blurRad="38100" dist="38100" dir="2700000" algn="tl">
                    <a:srgbClr val="000000">
                      <a:alpha val="43137"/>
                    </a:srgbClr>
                  </a:outerShdw>
                </a:effectLst>
                <a:latin typeface="Calibri" panose="020F0502020204030204" pitchFamily="34" charset="0"/>
                <a:ea typeface="宋体" panose="02010600030101010101" pitchFamily="2" charset="-122"/>
              </a:rPr>
              <a:t>                   </a:t>
            </a:r>
            <a:r>
              <a:rPr lang="en-US" altLang="zh-CN" sz="3200" dirty="0">
                <a:solidFill>
                  <a:prstClr val="black"/>
                </a:solidFill>
                <a:latin typeface="Calibri" panose="020F0502020204030204" pitchFamily="34" charset="0"/>
                <a:ea typeface="宋体" panose="02010600030101010101" pitchFamily="2" charset="-122"/>
              </a:rPr>
              <a:t>(a complete sentence) </a:t>
            </a:r>
            <a:endParaRPr lang="en-US" altLang="zh-CN" sz="3200" dirty="0">
              <a:solidFill>
                <a:prstClr val="black"/>
              </a:solidFill>
              <a:latin typeface="Calibri" panose="020F0502020204030204" pitchFamily="34" charset="0"/>
              <a:ea typeface="宋体" panose="02010600030101010101" pitchFamily="2" charset="-122"/>
            </a:endParaRPr>
          </a:p>
          <a:p>
            <a:pPr lvl="0" fontAlgn="base">
              <a:spcBef>
                <a:spcPct val="0"/>
              </a:spcBef>
              <a:spcAft>
                <a:spcPct val="0"/>
              </a:spcAft>
            </a:pPr>
            <a:r>
              <a:rPr lang="en-US" altLang="zh-CN" sz="3200" dirty="0">
                <a:solidFill>
                  <a:prstClr val="black"/>
                </a:solidFill>
                <a:latin typeface="Calibri" panose="020F0502020204030204" pitchFamily="34" charset="0"/>
                <a:ea typeface="宋体" panose="02010600030101010101" pitchFamily="2" charset="-122"/>
              </a:rPr>
              <a:t>                                             Sincerely yours,</a:t>
            </a:r>
            <a:endParaRPr lang="en-US" altLang="zh-CN" sz="3200" dirty="0">
              <a:solidFill>
                <a:prstClr val="black"/>
              </a:solidFill>
              <a:latin typeface="Calibri" panose="020F0502020204030204" pitchFamily="34" charset="0"/>
              <a:ea typeface="宋体" panose="02010600030101010101" pitchFamily="2" charset="-122"/>
            </a:endParaRPr>
          </a:p>
          <a:p>
            <a:pPr lvl="0" fontAlgn="base">
              <a:spcBef>
                <a:spcPct val="0"/>
              </a:spcBef>
              <a:spcAft>
                <a:spcPct val="0"/>
              </a:spcAft>
            </a:pPr>
            <a:r>
              <a:rPr lang="en-US" altLang="zh-CN" sz="3200" dirty="0">
                <a:solidFill>
                  <a:prstClr val="black"/>
                </a:solidFill>
                <a:latin typeface="Calibri" panose="020F0502020204030204" pitchFamily="34" charset="0"/>
                <a:ea typeface="宋体" panose="02010600030101010101" pitchFamily="2" charset="-122"/>
              </a:rPr>
              <a:t>                                                      Li </a:t>
            </a:r>
            <a:r>
              <a:rPr lang="en-US" altLang="zh-CN" sz="3200" dirty="0" err="1">
                <a:solidFill>
                  <a:prstClr val="black"/>
                </a:solidFill>
                <a:latin typeface="Calibri" panose="020F0502020204030204" pitchFamily="34" charset="0"/>
                <a:ea typeface="宋体" panose="02010600030101010101" pitchFamily="2" charset="-122"/>
              </a:rPr>
              <a:t>Hua</a:t>
            </a:r>
            <a:endParaRPr lang="zh-CN" altLang="en-US" dirty="0">
              <a:solidFill>
                <a:prstClr val="black"/>
              </a:solidFill>
              <a:latin typeface="Calibri" panose="020F0502020204030204" pitchFamily="34" charset="0"/>
              <a:ea typeface="宋体" panose="02010600030101010101" pitchFamily="2" charset="-122"/>
            </a:endParaRPr>
          </a:p>
        </p:txBody>
      </p:sp>
      <p:pic>
        <p:nvPicPr>
          <p:cNvPr id="10" name="图片 9" descr="水印"/>
          <p:cNvPicPr>
            <a:picLocks noChangeAspect="1"/>
          </p:cNvPicPr>
          <p:nvPr/>
        </p:nvPicPr>
        <p:blipFill>
          <a:blip r:embed="rId1"/>
          <a:stretch>
            <a:fillRect/>
          </a:stretch>
        </p:blipFill>
        <p:spPr>
          <a:xfrm>
            <a:off x="6915150" y="63500"/>
            <a:ext cx="5173345" cy="1674495"/>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randombar(horizontal)">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5" dur="500"/>
                                        <p:tgtEl>
                                          <p:spTgt spid="2">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40" dur="500"/>
                                        <p:tgtEl>
                                          <p:spTgt spid="2">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Effect transition="in" filter="randombar(horizontal)">
                                      <p:cBhvr>
                                        <p:cTn id="45" dur="500"/>
                                        <p:tgtEl>
                                          <p:spTgt spid="2">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Effect transition="in" filter="randombar(horizontal)">
                                      <p:cBhvr>
                                        <p:cTn id="50" dur="500"/>
                                        <p:tgtEl>
                                          <p:spTgt spid="2">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Effect transition="in" filter="randombar(horizontal)">
                                      <p:cBhvr>
                                        <p:cTn id="55" dur="500"/>
                                        <p:tgtEl>
                                          <p:spTgt spid="2">
                                            <p:txEl>
                                              <p:pRg st="7" end="7"/>
                                            </p:txEl>
                                          </p:spTgt>
                                        </p:tgtEl>
                                      </p:cBhvr>
                                    </p:animEffect>
                                  </p:childTnLst>
                                </p:cTn>
                              </p:par>
                              <p:par>
                                <p:cTn id="56" presetID="14" presetClass="entr" presetSubtype="10" fill="hold" nodeType="withEffect">
                                  <p:stCondLst>
                                    <p:cond delay="0"/>
                                  </p:stCondLst>
                                  <p:childTnLst>
                                    <p:set>
                                      <p:cBhvr>
                                        <p:cTn id="57" dur="1" fill="hold">
                                          <p:stCondLst>
                                            <p:cond delay="0"/>
                                          </p:stCondLst>
                                        </p:cTn>
                                        <p:tgtEl>
                                          <p:spTgt spid="2">
                                            <p:txEl>
                                              <p:pRg st="8" end="8"/>
                                            </p:txEl>
                                          </p:spTgt>
                                        </p:tgtEl>
                                        <p:attrNameLst>
                                          <p:attrName>style.visibility</p:attrName>
                                        </p:attrNameLst>
                                      </p:cBhvr>
                                      <p:to>
                                        <p:strVal val="visible"/>
                                      </p:to>
                                    </p:set>
                                    <p:animEffect transition="in" filter="randombar(horizontal)">
                                      <p:cBhvr>
                                        <p:cTn id="5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95576" y="248444"/>
            <a:ext cx="11602460" cy="405620"/>
            <a:chOff x="395576" y="248444"/>
            <a:chExt cx="11602460" cy="405620"/>
          </a:xfrm>
        </p:grpSpPr>
        <p:sp>
          <p:nvSpPr>
            <p:cNvPr id="55" name="标题 1"/>
            <p:cNvSpPr txBox="1"/>
            <p:nvPr/>
          </p:nvSpPr>
          <p:spPr>
            <a:xfrm>
              <a:off x="906976" y="267494"/>
              <a:ext cx="8203893" cy="330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pPr defTabSz="514350"/>
              <a:r>
                <a:rPr lang="en-US" altLang="zh-CN" sz="2800" b="1" dirty="0"/>
                <a:t>Part one  The purpose and the background</a:t>
              </a:r>
              <a:endParaRPr lang="zh-CN" altLang="en-US" sz="2800" b="1" dirty="0"/>
            </a:p>
          </p:txBody>
        </p:sp>
        <p:cxnSp>
          <p:nvCxnSpPr>
            <p:cNvPr id="56" name="直接连接符 55"/>
            <p:cNvCxnSpPr/>
            <p:nvPr/>
          </p:nvCxnSpPr>
          <p:spPr>
            <a:xfrm flipV="1">
              <a:off x="953128" y="654063"/>
              <a:ext cx="1104490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59" name="组合 58"/>
            <p:cNvGrpSpPr/>
            <p:nvPr/>
          </p:nvGrpSpPr>
          <p:grpSpPr>
            <a:xfrm>
              <a:off x="395576" y="248444"/>
              <a:ext cx="396000" cy="396000"/>
              <a:chOff x="406574" y="236732"/>
              <a:chExt cx="612048" cy="593261"/>
            </a:xfrm>
          </p:grpSpPr>
          <p:sp>
            <p:nvSpPr>
              <p:cNvPr id="60" name="矩形 59"/>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5" name="TextBox 64"/>
          <p:cNvSpPr txBox="1">
            <a:spLocks noChangeArrowheads="1"/>
          </p:cNvSpPr>
          <p:nvPr/>
        </p:nvSpPr>
        <p:spPr bwMode="auto">
          <a:xfrm>
            <a:off x="439017" y="1869743"/>
            <a:ext cx="11409551" cy="3539430"/>
          </a:xfrm>
          <a:prstGeom prst="rect">
            <a:avLst/>
          </a:prstGeom>
          <a:noFill/>
          <a:ln w="9525">
            <a:noFill/>
            <a:miter lim="800000"/>
          </a:ln>
        </p:spPr>
        <p:txBody>
          <a:bodyPr wrap="square">
            <a:spAutoFit/>
          </a:bodyPr>
          <a:lstStyle/>
          <a:p>
            <a:pPr>
              <a:defRPr/>
            </a:pPr>
            <a:r>
              <a:rPr kumimoji="0" lang="en-US" altLang="zh-CN" sz="28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1. </a:t>
            </a:r>
            <a:r>
              <a:rPr lang="en-US" altLang="zh-CN" sz="2800" b="1" kern="0" dirty="0">
                <a:solidFill>
                  <a:schemeClr val="accent1"/>
                </a:solidFill>
                <a:latin typeface="Calibri" panose="020F0502020204030204" pitchFamily="34" charset="0"/>
                <a:cs typeface="Calibri" panose="020F0502020204030204" pitchFamily="34" charset="0"/>
              </a:rPr>
              <a:t>I’ve learned from your last letter that </a:t>
            </a:r>
            <a:r>
              <a:rPr lang="en-US" altLang="zh-CN" sz="2800" b="1" kern="0" dirty="0">
                <a:latin typeface="Calibri" panose="020F0502020204030204" pitchFamily="34" charset="0"/>
                <a:cs typeface="Calibri" panose="020F0502020204030204" pitchFamily="34" charset="0"/>
              </a:rPr>
              <a:t>you are at a loss to choose which city to work and live in China, … ranks/comes first on my recommendation list for the reasons below. </a:t>
            </a:r>
            <a:endParaRPr lang="en-US" altLang="zh-CN" sz="2800" b="1" kern="0" dirty="0">
              <a:latin typeface="Calibri" panose="020F0502020204030204" pitchFamily="34" charset="0"/>
              <a:cs typeface="Calibri" panose="020F0502020204030204" pitchFamily="34" charset="0"/>
            </a:endParaRPr>
          </a:p>
          <a:p>
            <a:pPr>
              <a:defRPr/>
            </a:pPr>
            <a:r>
              <a:rPr kumimoji="0" lang="en-US" altLang="zh-CN" sz="28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2. Learning/Hearing that</a:t>
            </a:r>
            <a:r>
              <a:rPr kumimoji="0" lang="en-US" altLang="zh-CN" sz="28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 you will </a:t>
            </a:r>
            <a:r>
              <a:rPr lang="en-US" altLang="zh-CN" sz="2800" b="1" kern="0" dirty="0">
                <a:latin typeface="Calibri" panose="020F0502020204030204" pitchFamily="34" charset="0"/>
                <a:cs typeface="Calibri" panose="020F0502020204030204" pitchFamily="34" charset="0"/>
              </a:rPr>
              <a:t>work in China for a period of  time and are eager to choose a city to live in, </a:t>
            </a:r>
            <a:r>
              <a:rPr kumimoji="0" lang="en-US" altLang="zh-CN" sz="28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I’m writing to </a:t>
            </a:r>
            <a:r>
              <a:rPr lang="en-US" altLang="zh-CN" sz="2800" b="1" kern="0" dirty="0">
                <a:latin typeface="Calibri" panose="020F0502020204030204" pitchFamily="34" charset="0"/>
                <a:cs typeface="Calibri" panose="020F0502020204030204" pitchFamily="34" charset="0"/>
              </a:rPr>
              <a:t>recommend … to you.</a:t>
            </a:r>
            <a:endParaRPr lang="en-US" altLang="zh-CN" sz="2800" b="1" kern="0" dirty="0">
              <a:latin typeface="Calibri" panose="020F0502020204030204" pitchFamily="34" charset="0"/>
              <a:cs typeface="Calibri" panose="020F0502020204030204" pitchFamily="34" charset="0"/>
            </a:endParaRPr>
          </a:p>
          <a:p>
            <a:pPr marL="0" marR="0" lvl="0" indent="0" defTabSz="914400" eaLnBrk="1" fontAlgn="auto" latinLnBrk="0" hangingPunct="1">
              <a:spcBef>
                <a:spcPts val="0"/>
              </a:spcBef>
              <a:spcAft>
                <a:spcPts val="0"/>
              </a:spcAft>
              <a:buClrTx/>
              <a:buSzTx/>
              <a:buFontTx/>
              <a:buNone/>
              <a:defRPr/>
            </a:pPr>
            <a:r>
              <a:rPr lang="en-US" altLang="zh-CN" sz="2800" b="1" kern="0" dirty="0">
                <a:latin typeface="Calibri" panose="020F0502020204030204" pitchFamily="34" charset="0"/>
                <a:cs typeface="Calibri" panose="020F0502020204030204" pitchFamily="34" charset="0"/>
              </a:rPr>
              <a:t>3. Last time you dropped me a few lines </a:t>
            </a:r>
            <a:r>
              <a:rPr lang="en-US" altLang="zh-CN" sz="2800" b="1" kern="0" dirty="0">
                <a:solidFill>
                  <a:srgbClr val="7030A0"/>
                </a:solidFill>
                <a:latin typeface="Calibri" panose="020F0502020204030204" pitchFamily="34" charset="0"/>
                <a:cs typeface="Calibri" panose="020F0502020204030204" pitchFamily="34" charset="0"/>
              </a:rPr>
              <a:t>enquiring some information </a:t>
            </a:r>
            <a:r>
              <a:rPr lang="en-US" altLang="zh-CN" sz="2800" b="1" kern="0" dirty="0">
                <a:solidFill>
                  <a:schemeClr val="tx1">
                    <a:lumMod val="85000"/>
                    <a:lumOff val="15000"/>
                  </a:schemeClr>
                </a:solidFill>
                <a:latin typeface="Calibri" panose="020F0502020204030204" pitchFamily="34" charset="0"/>
                <a:cs typeface="Calibri" panose="020F0502020204030204" pitchFamily="34" charset="0"/>
              </a:rPr>
              <a:t>concerning </a:t>
            </a:r>
            <a:r>
              <a:rPr lang="en-US" altLang="zh-CN" sz="2800" b="1" kern="0" dirty="0">
                <a:latin typeface="Calibri" panose="020F0502020204030204" pitchFamily="34" charset="0"/>
                <a:cs typeface="Calibri" panose="020F0502020204030204" pitchFamily="34" charset="0"/>
              </a:rPr>
              <a:t>which city  to work and live in. I’m more than delighted to recommend Hangzhou for the following reasons.</a:t>
            </a:r>
            <a:endParaRPr lang="en-US" altLang="zh-CN" sz="2800" b="1" kern="0" dirty="0">
              <a:latin typeface="Calibri" panose="020F0502020204030204" pitchFamily="34" charset="0"/>
              <a:cs typeface="Calibri" panose="020F0502020204030204" pitchFamily="34" charset="0"/>
            </a:endParaRPr>
          </a:p>
        </p:txBody>
      </p:sp>
      <p:sp>
        <p:nvSpPr>
          <p:cNvPr id="66" name="圆角矩形 65"/>
          <p:cNvSpPr/>
          <p:nvPr/>
        </p:nvSpPr>
        <p:spPr bwMode="auto">
          <a:xfrm flipH="1">
            <a:off x="999549" y="942276"/>
            <a:ext cx="9127089" cy="557948"/>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prstClr val="white"/>
              </a:solidFill>
            </a:endParaRPr>
          </a:p>
        </p:txBody>
      </p:sp>
      <p:sp>
        <p:nvSpPr>
          <p:cNvPr id="68" name="TextBox 67"/>
          <p:cNvSpPr txBox="1"/>
          <p:nvPr/>
        </p:nvSpPr>
        <p:spPr>
          <a:xfrm>
            <a:off x="1174101" y="1117827"/>
            <a:ext cx="9106319" cy="361637"/>
          </a:xfrm>
          <a:prstGeom prst="rect">
            <a:avLst/>
          </a:prstGeom>
          <a:noFill/>
        </p:spPr>
        <p:txBody>
          <a:bodyPr wrap="square" rtlCol="0">
            <a:spAutoFit/>
          </a:bodyPr>
          <a:lstStyle/>
          <a:p>
            <a:pPr>
              <a:lnSpc>
                <a:spcPts val="2100"/>
              </a:lnSpc>
            </a:pPr>
            <a:r>
              <a:rPr lang="en-US" altLang="zh-CN" sz="2800" b="1" dirty="0">
                <a:solidFill>
                  <a:schemeClr val="bg1">
                    <a:lumMod val="50000"/>
                  </a:schemeClr>
                </a:solidFill>
              </a:rPr>
              <a:t>express the purpose and the background — direct  </a:t>
            </a:r>
            <a:endParaRPr lang="en-US" altLang="zh-CN" sz="2800" b="1" dirty="0">
              <a:solidFill>
                <a:schemeClr val="bg1">
                  <a:lumMod val="50000"/>
                </a:schemeClr>
              </a:solidFill>
            </a:endParaRPr>
          </a:p>
        </p:txBody>
      </p:sp>
      <p:grpSp>
        <p:nvGrpSpPr>
          <p:cNvPr id="69" name="组合 68"/>
          <p:cNvGrpSpPr/>
          <p:nvPr/>
        </p:nvGrpSpPr>
        <p:grpSpPr>
          <a:xfrm>
            <a:off x="209152" y="796804"/>
            <a:ext cx="964949" cy="963755"/>
            <a:chOff x="3379310" y="4038363"/>
            <a:chExt cx="900000" cy="900000"/>
          </a:xfrm>
        </p:grpSpPr>
        <p:grpSp>
          <p:nvGrpSpPr>
            <p:cNvPr id="70" name="组合 69"/>
            <p:cNvGrpSpPr/>
            <p:nvPr/>
          </p:nvGrpSpPr>
          <p:grpSpPr>
            <a:xfrm>
              <a:off x="3379310" y="4038363"/>
              <a:ext cx="900000" cy="900000"/>
              <a:chOff x="4229236" y="3968984"/>
              <a:chExt cx="792000" cy="792000"/>
            </a:xfrm>
          </p:grpSpPr>
          <p:sp>
            <p:nvSpPr>
              <p:cNvPr id="72" name="MH_Other_2"/>
              <p:cNvSpPr/>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73" name="MH_Title_1"/>
              <p:cNvSpPr/>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b="1" dirty="0">
                  <a:latin typeface="Impact" panose="020B0806030902050204" pitchFamily="34" charset="0"/>
                </a:endParaRPr>
              </a:p>
            </p:txBody>
          </p:sp>
        </p:grpSp>
        <p:sp>
          <p:nvSpPr>
            <p:cNvPr id="71" name="KSO_Shape"/>
            <p:cNvSpPr>
              <a:spLocks noChangeAspect="1"/>
            </p:cNvSpPr>
            <p:nvPr/>
          </p:nvSpPr>
          <p:spPr>
            <a:xfrm flipH="1">
              <a:off x="3685294" y="4337297"/>
              <a:ext cx="288033" cy="302132"/>
            </a:xfrm>
            <a:custGeom>
              <a:avLst/>
              <a:gdLst>
                <a:gd name="connsiteX0" fmla="*/ 4461768 w 5394523"/>
                <a:gd name="connsiteY0" fmla="*/ 3204655 h 5658773"/>
                <a:gd name="connsiteX1" fmla="*/ 932755 w 5394523"/>
                <a:gd name="connsiteY1" fmla="*/ 3204655 h 5658773"/>
                <a:gd name="connsiteX2" fmla="*/ 932755 w 5394523"/>
                <a:gd name="connsiteY2" fmla="*/ 3680451 h 5658773"/>
                <a:gd name="connsiteX3" fmla="*/ 935888 w 5394523"/>
                <a:gd name="connsiteY3" fmla="*/ 3730118 h 5658773"/>
                <a:gd name="connsiteX4" fmla="*/ 933854 w 5394523"/>
                <a:gd name="connsiteY4" fmla="*/ 3730118 h 5658773"/>
                <a:gd name="connsiteX5" fmla="*/ 919576 w 5394523"/>
                <a:gd name="connsiteY5" fmla="*/ 3878377 h 5658773"/>
                <a:gd name="connsiteX6" fmla="*/ 25312 w 5394523"/>
                <a:gd name="connsiteY6" fmla="*/ 4724735 h 5658773"/>
                <a:gd name="connsiteX7" fmla="*/ 0 w 5394523"/>
                <a:gd name="connsiteY7" fmla="*/ 4726073 h 5658773"/>
                <a:gd name="connsiteX8" fmla="*/ 0 w 5394523"/>
                <a:gd name="connsiteY8" fmla="*/ 4987418 h 5658773"/>
                <a:gd name="connsiteX9" fmla="*/ 1696229 w 5394523"/>
                <a:gd name="connsiteY9" fmla="*/ 4987418 h 5658773"/>
                <a:gd name="connsiteX10" fmla="*/ 1708125 w 5394523"/>
                <a:gd name="connsiteY10" fmla="*/ 5046603 h 5658773"/>
                <a:gd name="connsiteX11" fmla="*/ 2697262 w 5394523"/>
                <a:gd name="connsiteY11" fmla="*/ 5658773 h 5658773"/>
                <a:gd name="connsiteX12" fmla="*/ 3686400 w 5394523"/>
                <a:gd name="connsiteY12" fmla="*/ 5046603 h 5658773"/>
                <a:gd name="connsiteX13" fmla="*/ 3698295 w 5394523"/>
                <a:gd name="connsiteY13" fmla="*/ 4987418 h 5658773"/>
                <a:gd name="connsiteX14" fmla="*/ 5394523 w 5394523"/>
                <a:gd name="connsiteY14" fmla="*/ 4987418 h 5658773"/>
                <a:gd name="connsiteX15" fmla="*/ 5394523 w 5394523"/>
                <a:gd name="connsiteY15" fmla="*/ 4726073 h 5658773"/>
                <a:gd name="connsiteX16" fmla="*/ 5369211 w 5394523"/>
                <a:gd name="connsiteY16" fmla="*/ 4724735 h 5658773"/>
                <a:gd name="connsiteX17" fmla="*/ 4474947 w 5394523"/>
                <a:gd name="connsiteY17" fmla="*/ 3878377 h 5658773"/>
                <a:gd name="connsiteX18" fmla="*/ 4460669 w 5394523"/>
                <a:gd name="connsiteY18" fmla="*/ 3730118 h 5658773"/>
                <a:gd name="connsiteX19" fmla="*/ 4458635 w 5394523"/>
                <a:gd name="connsiteY19" fmla="*/ 3730118 h 5658773"/>
                <a:gd name="connsiteX20" fmla="*/ 4461768 w 5394523"/>
                <a:gd name="connsiteY20" fmla="*/ 3680451 h 5658773"/>
                <a:gd name="connsiteX21" fmla="*/ 4461768 w 5394523"/>
                <a:gd name="connsiteY21" fmla="*/ 2315655 h 5658773"/>
                <a:gd name="connsiteX22" fmla="*/ 932755 w 5394523"/>
                <a:gd name="connsiteY22" fmla="*/ 2315655 h 5658773"/>
                <a:gd name="connsiteX23" fmla="*/ 932755 w 5394523"/>
                <a:gd name="connsiteY23" fmla="*/ 2963355 h 5658773"/>
                <a:gd name="connsiteX24" fmla="*/ 4461768 w 5394523"/>
                <a:gd name="connsiteY24" fmla="*/ 2963355 h 5658773"/>
                <a:gd name="connsiteX25" fmla="*/ 2697262 w 5394523"/>
                <a:gd name="connsiteY25" fmla="*/ 0 h 5658773"/>
                <a:gd name="connsiteX26" fmla="*/ 2006732 w 5394523"/>
                <a:gd name="connsiteY26" fmla="*/ 562798 h 5658773"/>
                <a:gd name="connsiteX27" fmla="*/ 1994361 w 5394523"/>
                <a:gd name="connsiteY27" fmla="*/ 685515 h 5658773"/>
                <a:gd name="connsiteX28" fmla="*/ 1968717 w 5394523"/>
                <a:gd name="connsiteY28" fmla="*/ 689428 h 5658773"/>
                <a:gd name="connsiteX29" fmla="*/ 932755 w 5394523"/>
                <a:gd name="connsiteY29" fmla="*/ 1960511 h 5658773"/>
                <a:gd name="connsiteX30" fmla="*/ 932755 w 5394523"/>
                <a:gd name="connsiteY30" fmla="*/ 2074355 h 5658773"/>
                <a:gd name="connsiteX31" fmla="*/ 4461768 w 5394523"/>
                <a:gd name="connsiteY31" fmla="*/ 2074355 h 5658773"/>
                <a:gd name="connsiteX32" fmla="*/ 4461768 w 5394523"/>
                <a:gd name="connsiteY32" fmla="*/ 1960511 h 5658773"/>
                <a:gd name="connsiteX33" fmla="*/ 3425806 w 5394523"/>
                <a:gd name="connsiteY33" fmla="*/ 689428 h 5658773"/>
                <a:gd name="connsiteX34" fmla="*/ 3400163 w 5394523"/>
                <a:gd name="connsiteY34" fmla="*/ 685515 h 5658773"/>
                <a:gd name="connsiteX35" fmla="*/ 3387792 w 5394523"/>
                <a:gd name="connsiteY35" fmla="*/ 562798 h 5658773"/>
                <a:gd name="connsiteX36" fmla="*/ 2697262 w 5394523"/>
                <a:gd name="connsiteY36" fmla="*/ 0 h 565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94523" h="5658773">
                  <a:moveTo>
                    <a:pt x="4461768" y="3204655"/>
                  </a:moveTo>
                  <a:lnTo>
                    <a:pt x="932755" y="3204655"/>
                  </a:lnTo>
                  <a:lnTo>
                    <a:pt x="932755" y="3680451"/>
                  </a:lnTo>
                  <a:lnTo>
                    <a:pt x="935888" y="3730118"/>
                  </a:lnTo>
                  <a:lnTo>
                    <a:pt x="933854" y="3730118"/>
                  </a:lnTo>
                  <a:lnTo>
                    <a:pt x="919576" y="3878377"/>
                  </a:lnTo>
                  <a:cubicBezTo>
                    <a:pt x="831330" y="4329811"/>
                    <a:pt x="470714" y="4677385"/>
                    <a:pt x="25312" y="4724735"/>
                  </a:cubicBezTo>
                  <a:lnTo>
                    <a:pt x="0" y="4726073"/>
                  </a:lnTo>
                  <a:lnTo>
                    <a:pt x="0" y="4987418"/>
                  </a:lnTo>
                  <a:lnTo>
                    <a:pt x="1696229" y="4987418"/>
                  </a:lnTo>
                  <a:lnTo>
                    <a:pt x="1708125" y="5046603"/>
                  </a:lnTo>
                  <a:cubicBezTo>
                    <a:pt x="1802271" y="5395968"/>
                    <a:pt x="2209350" y="5658773"/>
                    <a:pt x="2697262" y="5658773"/>
                  </a:cubicBezTo>
                  <a:cubicBezTo>
                    <a:pt x="3185174" y="5658773"/>
                    <a:pt x="3592254" y="5395968"/>
                    <a:pt x="3686400" y="5046603"/>
                  </a:cubicBezTo>
                  <a:lnTo>
                    <a:pt x="3698295" y="4987418"/>
                  </a:lnTo>
                  <a:lnTo>
                    <a:pt x="5394523" y="4987418"/>
                  </a:lnTo>
                  <a:lnTo>
                    <a:pt x="5394523" y="4726073"/>
                  </a:lnTo>
                  <a:lnTo>
                    <a:pt x="5369211" y="4724735"/>
                  </a:lnTo>
                  <a:cubicBezTo>
                    <a:pt x="4923809" y="4677385"/>
                    <a:pt x="4563193" y="4329811"/>
                    <a:pt x="4474947" y="3878377"/>
                  </a:cubicBezTo>
                  <a:lnTo>
                    <a:pt x="4460669" y="3730118"/>
                  </a:lnTo>
                  <a:lnTo>
                    <a:pt x="4458635" y="3730118"/>
                  </a:lnTo>
                  <a:lnTo>
                    <a:pt x="4461768" y="3680451"/>
                  </a:lnTo>
                  <a:close/>
                  <a:moveTo>
                    <a:pt x="4461768" y="2315655"/>
                  </a:moveTo>
                  <a:lnTo>
                    <a:pt x="932755" y="2315655"/>
                  </a:lnTo>
                  <a:lnTo>
                    <a:pt x="932755" y="2963355"/>
                  </a:lnTo>
                  <a:lnTo>
                    <a:pt x="4461768" y="2963355"/>
                  </a:lnTo>
                  <a:close/>
                  <a:moveTo>
                    <a:pt x="2697262" y="0"/>
                  </a:moveTo>
                  <a:cubicBezTo>
                    <a:pt x="2356644" y="0"/>
                    <a:pt x="2072457" y="241610"/>
                    <a:pt x="2006732" y="562798"/>
                  </a:cubicBezTo>
                  <a:lnTo>
                    <a:pt x="1994361" y="685515"/>
                  </a:lnTo>
                  <a:lnTo>
                    <a:pt x="1968717" y="689428"/>
                  </a:lnTo>
                  <a:cubicBezTo>
                    <a:pt x="1377495" y="810410"/>
                    <a:pt x="932755" y="1333524"/>
                    <a:pt x="932755" y="1960511"/>
                  </a:cubicBezTo>
                  <a:lnTo>
                    <a:pt x="932755" y="2074355"/>
                  </a:lnTo>
                  <a:lnTo>
                    <a:pt x="4461768" y="2074355"/>
                  </a:lnTo>
                  <a:lnTo>
                    <a:pt x="4461768" y="1960511"/>
                  </a:lnTo>
                  <a:cubicBezTo>
                    <a:pt x="4461768" y="1333524"/>
                    <a:pt x="4017028" y="810410"/>
                    <a:pt x="3425806" y="689428"/>
                  </a:cubicBezTo>
                  <a:lnTo>
                    <a:pt x="3400163" y="685515"/>
                  </a:lnTo>
                  <a:lnTo>
                    <a:pt x="3387792" y="562798"/>
                  </a:lnTo>
                  <a:cubicBezTo>
                    <a:pt x="3322067" y="241610"/>
                    <a:pt x="3037880" y="0"/>
                    <a:pt x="26972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sz="2400">
                <a:solidFill>
                  <a:srgbClr val="FFFFFF"/>
                </a:solidFill>
              </a:endParaRPr>
            </a:p>
          </p:txBody>
        </p:sp>
      </p:grpSp>
      <p:pic>
        <p:nvPicPr>
          <p:cNvPr id="16" name="图片 15" descr="水印"/>
          <p:cNvPicPr>
            <a:picLocks noChangeAspect="1"/>
          </p:cNvPicPr>
          <p:nvPr/>
        </p:nvPicPr>
        <p:blipFill>
          <a:blip r:embed="rId1"/>
          <a:stretch>
            <a:fillRect/>
          </a:stretch>
        </p:blipFill>
        <p:spPr>
          <a:xfrm>
            <a:off x="6915150" y="63500"/>
            <a:ext cx="5173345" cy="1674495"/>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0-#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1+#ppt_w/2"/>
                                          </p:val>
                                        </p:tav>
                                        <p:tav tm="100000">
                                          <p:val>
                                            <p:strVal val="#ppt_x"/>
                                          </p:val>
                                        </p:tav>
                                      </p:tavLst>
                                    </p:anim>
                                    <p:anim calcmode="lin" valueType="num">
                                      <p:cBhvr additive="base">
                                        <p:cTn id="12" dur="500" fill="hold"/>
                                        <p:tgtEl>
                                          <p:spTgt spid="6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68"/>
                                        </p:tgtEl>
                                        <p:attrNameLst>
                                          <p:attrName>style.visibility</p:attrName>
                                        </p:attrNameLst>
                                      </p:cBhvr>
                                      <p:to>
                                        <p:strVal val="visible"/>
                                      </p:to>
                                    </p:set>
                                    <p:anim calcmode="lin" valueType="num">
                                      <p:cBhvr>
                                        <p:cTn id="16" dur="5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8"/>
                                        </p:tgtEl>
                                        <p:attrNameLst>
                                          <p:attrName>ppt_y</p:attrName>
                                        </p:attrNameLst>
                                      </p:cBhvr>
                                      <p:tavLst>
                                        <p:tav tm="0">
                                          <p:val>
                                            <p:strVal val="#ppt_y"/>
                                          </p:val>
                                        </p:tav>
                                        <p:tav tm="100000">
                                          <p:val>
                                            <p:strVal val="#ppt_y"/>
                                          </p:val>
                                        </p:tav>
                                      </p:tavLst>
                                    </p:anim>
                                    <p:anim calcmode="lin" valueType="num">
                                      <p:cBhvr>
                                        <p:cTn id="18" dur="5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5">
                                            <p:txEl>
                                              <p:pRg st="0" end="0"/>
                                            </p:txEl>
                                          </p:spTgt>
                                        </p:tgtEl>
                                        <p:attrNameLst>
                                          <p:attrName>style.visibility</p:attrName>
                                        </p:attrNameLst>
                                      </p:cBhvr>
                                      <p:to>
                                        <p:strVal val="visible"/>
                                      </p:to>
                                    </p:set>
                                    <p:animEffect transition="in" filter="randombar(horizontal)">
                                      <p:cBhvr>
                                        <p:cTn id="25" dur="500"/>
                                        <p:tgtEl>
                                          <p:spTgt spid="6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5">
                                            <p:txEl>
                                              <p:pRg st="1" end="1"/>
                                            </p:txEl>
                                          </p:spTgt>
                                        </p:tgtEl>
                                        <p:attrNameLst>
                                          <p:attrName>style.visibility</p:attrName>
                                        </p:attrNameLst>
                                      </p:cBhvr>
                                      <p:to>
                                        <p:strVal val="visible"/>
                                      </p:to>
                                    </p:set>
                                    <p:animEffect transition="in" filter="randombar(horizontal)">
                                      <p:cBhvr>
                                        <p:cTn id="30" dur="500"/>
                                        <p:tgtEl>
                                          <p:spTgt spid="6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65">
                                            <p:txEl>
                                              <p:pRg st="2" end="2"/>
                                            </p:txEl>
                                          </p:spTgt>
                                        </p:tgtEl>
                                        <p:attrNameLst>
                                          <p:attrName>style.visibility</p:attrName>
                                        </p:attrNameLst>
                                      </p:cBhvr>
                                      <p:to>
                                        <p:strVal val="visible"/>
                                      </p:to>
                                    </p:set>
                                    <p:animEffect transition="in" filter="randombar(horizontal)">
                                      <p:cBhvr>
                                        <p:cTn id="35" dur="500"/>
                                        <p:tgtEl>
                                          <p:spTgt spid="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389143" y="4470540"/>
            <a:ext cx="1029507" cy="1419277"/>
            <a:chOff x="3439461" y="3304273"/>
            <a:chExt cx="772130" cy="1064458"/>
          </a:xfrm>
        </p:grpSpPr>
        <p:sp>
          <p:nvSpPr>
            <p:cNvPr id="876" name="MH_Other_383"/>
            <p:cNvSpPr/>
            <p:nvPr/>
          </p:nvSpPr>
          <p:spPr>
            <a:xfrm rot="1800000">
              <a:off x="3439461" y="3304273"/>
              <a:ext cx="545211"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877" name="MH_Other_384"/>
            <p:cNvSpPr/>
            <p:nvPr/>
          </p:nvSpPr>
          <p:spPr>
            <a:xfrm rot="1800000">
              <a:off x="3667901" y="3364668"/>
              <a:ext cx="543690" cy="158537"/>
            </a:xfrm>
            <a:prstGeom prst="rect">
              <a:avLst/>
            </a:prstGeom>
            <a:solidFill>
              <a:schemeClr val="accent2"/>
            </a:solidFill>
            <a:ln w="12700" cap="flat" cmpd="sng" algn="ctr">
              <a:noFill/>
              <a:prstDash val="solid"/>
              <a:miter lim="800000"/>
            </a:ln>
            <a:effectLst/>
          </p:spPr>
          <p:txBody>
            <a:bodyPr lIns="91440" tIns="45720" rIns="91440" bIns="45720" anchor="ctr"/>
            <a:lstStyle/>
            <a:p>
              <a:pPr algn="ctr"/>
              <a:endParaRPr lang="zh-CN" altLang="en-US" sz="2400" kern="0">
                <a:solidFill>
                  <a:prstClr val="white"/>
                </a:solidFill>
              </a:endParaRPr>
            </a:p>
          </p:txBody>
        </p:sp>
        <p:sp>
          <p:nvSpPr>
            <p:cNvPr id="31109" name="MH_Other_387"/>
            <p:cNvSpPr txBox="1">
              <a:spLocks noChangeArrowheads="1"/>
            </p:cNvSpPr>
            <p:nvPr/>
          </p:nvSpPr>
          <p:spPr bwMode="auto">
            <a:xfrm rot="12600000" flipV="1">
              <a:off x="3447630" y="3550383"/>
              <a:ext cx="528875"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defRPr sz="2400">
                  <a:solidFill>
                    <a:schemeClr val="accent2"/>
                  </a:solidFill>
                  <a:latin typeface="Impact" panose="020B0806030902050204" pitchFamily="34" charset="0"/>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en-US" altLang="zh-CN" sz="3600"/>
                <a:t>04</a:t>
              </a:r>
              <a:endParaRPr lang="zh-CN" altLang="en-US" sz="3600" dirty="0"/>
            </a:p>
          </p:txBody>
        </p:sp>
      </p:grpSp>
      <p:grpSp>
        <p:nvGrpSpPr>
          <p:cNvPr id="10" name="组合 9"/>
          <p:cNvGrpSpPr/>
          <p:nvPr/>
        </p:nvGrpSpPr>
        <p:grpSpPr>
          <a:xfrm>
            <a:off x="7498919" y="3403573"/>
            <a:ext cx="1431563" cy="760975"/>
            <a:chOff x="5021793" y="2504043"/>
            <a:chExt cx="1073672" cy="570730"/>
          </a:xfrm>
        </p:grpSpPr>
        <p:sp>
          <p:nvSpPr>
            <p:cNvPr id="864" name="MH_Other_373"/>
            <p:cNvSpPr/>
            <p:nvPr/>
          </p:nvSpPr>
          <p:spPr>
            <a:xfrm rot="16200000">
              <a:off x="5289118" y="2242757"/>
              <a:ext cx="539024" cy="1073671"/>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865" name="MH_Other_374"/>
            <p:cNvSpPr/>
            <p:nvPr/>
          </p:nvSpPr>
          <p:spPr>
            <a:xfrm rot="16200000">
              <a:off x="4832997" y="2698877"/>
              <a:ext cx="539024" cy="161432"/>
            </a:xfrm>
            <a:prstGeom prst="rect">
              <a:avLst/>
            </a:prstGeom>
            <a:solidFill>
              <a:schemeClr val="accent2"/>
            </a:solidFill>
            <a:ln w="12700" cap="flat" cmpd="sng" algn="ctr">
              <a:noFill/>
              <a:prstDash val="solid"/>
              <a:miter lim="800000"/>
            </a:ln>
            <a:effectLst/>
          </p:spPr>
          <p:txBody>
            <a:bodyPr lIns="91440" tIns="45720" rIns="91440" bIns="45720" anchor="ctr"/>
            <a:lstStyle/>
            <a:p>
              <a:pPr algn="ctr">
                <a:defRPr/>
              </a:pPr>
              <a:endParaRPr lang="zh-CN" altLang="en-US" sz="2400" kern="0">
                <a:solidFill>
                  <a:prstClr val="white"/>
                </a:solidFill>
              </a:endParaRPr>
            </a:p>
          </p:txBody>
        </p:sp>
        <p:sp>
          <p:nvSpPr>
            <p:cNvPr id="31099" name="MH_Other_377"/>
            <p:cNvSpPr txBox="1">
              <a:spLocks noChangeArrowheads="1"/>
            </p:cNvSpPr>
            <p:nvPr/>
          </p:nvSpPr>
          <p:spPr bwMode="auto">
            <a:xfrm>
              <a:off x="5289832" y="2504043"/>
              <a:ext cx="581763"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3600">
                  <a:solidFill>
                    <a:schemeClr val="accent2"/>
                  </a:solidFill>
                  <a:latin typeface="Impact" panose="020B0806030902050204" pitchFamily="34" charset="0"/>
                  <a:ea typeface="+mn-ea"/>
                </a:rPr>
                <a:t>02</a:t>
              </a:r>
              <a:endParaRPr lang="zh-CN" altLang="en-US" sz="4935" dirty="0">
                <a:solidFill>
                  <a:schemeClr val="accent2"/>
                </a:solidFill>
                <a:latin typeface="Impact" panose="020B0806030902050204" pitchFamily="34" charset="0"/>
                <a:ea typeface="+mn-ea"/>
              </a:endParaRPr>
            </a:p>
          </p:txBody>
        </p:sp>
      </p:grpSp>
      <p:grpSp>
        <p:nvGrpSpPr>
          <p:cNvPr id="11" name="组合 10"/>
          <p:cNvGrpSpPr/>
          <p:nvPr/>
        </p:nvGrpSpPr>
        <p:grpSpPr>
          <a:xfrm>
            <a:off x="6727362" y="4470540"/>
            <a:ext cx="1029503" cy="1419277"/>
            <a:chOff x="4443078" y="3304273"/>
            <a:chExt cx="772127" cy="1064458"/>
          </a:xfrm>
        </p:grpSpPr>
        <p:sp>
          <p:nvSpPr>
            <p:cNvPr id="870" name="MH_Other_378"/>
            <p:cNvSpPr/>
            <p:nvPr/>
          </p:nvSpPr>
          <p:spPr>
            <a:xfrm rot="19800000">
              <a:off x="4671517" y="3304273"/>
              <a:ext cx="543688"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871" name="MH_Other_379"/>
            <p:cNvSpPr/>
            <p:nvPr/>
          </p:nvSpPr>
          <p:spPr>
            <a:xfrm rot="19800000">
              <a:off x="4443078" y="3364668"/>
              <a:ext cx="543688" cy="158537"/>
            </a:xfrm>
            <a:prstGeom prst="rect">
              <a:avLst/>
            </a:prstGeom>
            <a:solidFill>
              <a:schemeClr val="accent1"/>
            </a:solidFill>
            <a:ln w="12700" cap="flat" cmpd="sng" algn="ctr">
              <a:noFill/>
              <a:prstDash val="solid"/>
              <a:miter lim="800000"/>
            </a:ln>
            <a:effectLst/>
          </p:spPr>
          <p:txBody>
            <a:bodyPr lIns="91440" tIns="45720" rIns="91440" bIns="45720" anchor="ctr"/>
            <a:lstStyle/>
            <a:p>
              <a:pPr algn="ctr"/>
              <a:endParaRPr lang="zh-CN" altLang="en-US" sz="2400" kern="0">
                <a:solidFill>
                  <a:prstClr val="white"/>
                </a:solidFill>
              </a:endParaRPr>
            </a:p>
          </p:txBody>
        </p:sp>
        <p:sp>
          <p:nvSpPr>
            <p:cNvPr id="31104" name="MH_Other_382"/>
            <p:cNvSpPr txBox="1">
              <a:spLocks noChangeArrowheads="1"/>
            </p:cNvSpPr>
            <p:nvPr/>
          </p:nvSpPr>
          <p:spPr bwMode="auto">
            <a:xfrm rot="9000000" flipV="1">
              <a:off x="4678232" y="3550383"/>
              <a:ext cx="530261"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defRPr sz="2400">
                  <a:solidFill>
                    <a:schemeClr val="accent1"/>
                  </a:solidFill>
                  <a:latin typeface="Impact" panose="020B0806030902050204" pitchFamily="34" charset="0"/>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en-US" altLang="zh-CN" sz="3600"/>
                <a:t>03</a:t>
              </a:r>
              <a:endParaRPr lang="zh-CN" altLang="en-US" sz="3600" dirty="0"/>
            </a:p>
          </p:txBody>
        </p:sp>
      </p:grpSp>
      <p:grpSp>
        <p:nvGrpSpPr>
          <p:cNvPr id="13" name="组合 12"/>
          <p:cNvGrpSpPr/>
          <p:nvPr/>
        </p:nvGrpSpPr>
        <p:grpSpPr>
          <a:xfrm>
            <a:off x="4215464" y="3411623"/>
            <a:ext cx="1431563" cy="718700"/>
            <a:chOff x="2559202" y="2510082"/>
            <a:chExt cx="1073672" cy="539025"/>
          </a:xfrm>
        </p:grpSpPr>
        <p:sp>
          <p:nvSpPr>
            <p:cNvPr id="846" name="MH_Other_358"/>
            <p:cNvSpPr/>
            <p:nvPr/>
          </p:nvSpPr>
          <p:spPr>
            <a:xfrm rot="5400000">
              <a:off x="2826526" y="2242759"/>
              <a:ext cx="539024" cy="1073672"/>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1084" name="MH_Other_362"/>
            <p:cNvSpPr txBox="1">
              <a:spLocks noChangeArrowheads="1"/>
            </p:cNvSpPr>
            <p:nvPr/>
          </p:nvSpPr>
          <p:spPr bwMode="auto">
            <a:xfrm rot="10800000" flipV="1">
              <a:off x="2804396" y="2543001"/>
              <a:ext cx="583285" cy="47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defRPr sz="2400">
                  <a:solidFill>
                    <a:schemeClr val="accent1"/>
                  </a:solidFill>
                  <a:latin typeface="Impact" panose="020B0806030902050204" pitchFamily="34" charset="0"/>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en-US" altLang="zh-CN" sz="3600"/>
                <a:t>05</a:t>
              </a:r>
              <a:endParaRPr lang="zh-CN" altLang="en-US" sz="3600" dirty="0"/>
            </a:p>
          </p:txBody>
        </p:sp>
        <p:sp>
          <p:nvSpPr>
            <p:cNvPr id="847" name="MH_Other_359"/>
            <p:cNvSpPr/>
            <p:nvPr/>
          </p:nvSpPr>
          <p:spPr>
            <a:xfrm rot="5400000">
              <a:off x="3283407" y="2699639"/>
              <a:ext cx="539024" cy="159909"/>
            </a:xfrm>
            <a:prstGeom prst="rect">
              <a:avLst/>
            </a:prstGeom>
            <a:solidFill>
              <a:schemeClr val="accent1"/>
            </a:solidFill>
            <a:ln w="12700" cap="flat" cmpd="sng" algn="ctr">
              <a:noFill/>
              <a:prstDash val="solid"/>
              <a:miter lim="800000"/>
            </a:ln>
            <a:effectLst/>
          </p:spPr>
          <p:txBody>
            <a:bodyPr lIns="91440" tIns="45720" rIns="91440" bIns="45720" anchor="ctr"/>
            <a:lstStyle/>
            <a:p>
              <a:pPr algn="ctr"/>
              <a:endParaRPr lang="zh-CN" altLang="en-US" sz="2400" kern="0">
                <a:solidFill>
                  <a:prstClr val="white"/>
                </a:solidFill>
              </a:endParaRPr>
            </a:p>
          </p:txBody>
        </p:sp>
      </p:grpSp>
      <p:grpSp>
        <p:nvGrpSpPr>
          <p:cNvPr id="12" name="组合 11"/>
          <p:cNvGrpSpPr/>
          <p:nvPr/>
        </p:nvGrpSpPr>
        <p:grpSpPr>
          <a:xfrm>
            <a:off x="5389143" y="1652160"/>
            <a:ext cx="1029507" cy="1419277"/>
            <a:chOff x="3439461" y="1190457"/>
            <a:chExt cx="772130" cy="1064458"/>
          </a:xfrm>
        </p:grpSpPr>
        <p:sp>
          <p:nvSpPr>
            <p:cNvPr id="852" name="MH_Other_363"/>
            <p:cNvSpPr/>
            <p:nvPr/>
          </p:nvSpPr>
          <p:spPr>
            <a:xfrm rot="9000000">
              <a:off x="3439461" y="1190457"/>
              <a:ext cx="545211"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1089" name="MH_Other_367"/>
            <p:cNvSpPr txBox="1">
              <a:spLocks noChangeArrowheads="1"/>
            </p:cNvSpPr>
            <p:nvPr/>
          </p:nvSpPr>
          <p:spPr bwMode="auto">
            <a:xfrm rot="9000000" flipV="1">
              <a:off x="3447630" y="1436567"/>
              <a:ext cx="528875"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3600">
                  <a:solidFill>
                    <a:schemeClr val="accent2"/>
                  </a:solidFill>
                  <a:latin typeface="Impact" panose="020B0806030902050204" pitchFamily="34" charset="0"/>
                  <a:ea typeface="+mn-ea"/>
                </a:rPr>
                <a:t>06</a:t>
              </a:r>
              <a:endParaRPr lang="zh-CN" altLang="en-US" sz="3600" dirty="0">
                <a:solidFill>
                  <a:schemeClr val="accent2"/>
                </a:solidFill>
                <a:latin typeface="Impact" panose="020B0806030902050204" pitchFamily="34" charset="0"/>
                <a:ea typeface="+mn-ea"/>
              </a:endParaRPr>
            </a:p>
          </p:txBody>
        </p:sp>
        <p:sp>
          <p:nvSpPr>
            <p:cNvPr id="853" name="MH_Other_364"/>
            <p:cNvSpPr/>
            <p:nvPr/>
          </p:nvSpPr>
          <p:spPr>
            <a:xfrm rot="9000000">
              <a:off x="3667901" y="2034474"/>
              <a:ext cx="543690" cy="158535"/>
            </a:xfrm>
            <a:prstGeom prst="rect">
              <a:avLst/>
            </a:prstGeom>
            <a:solidFill>
              <a:schemeClr val="accent2"/>
            </a:solidFill>
            <a:ln w="12700" cap="flat" cmpd="sng" algn="ctr">
              <a:noFill/>
              <a:prstDash val="solid"/>
              <a:miter lim="800000"/>
            </a:ln>
            <a:effectLst/>
          </p:spPr>
          <p:txBody>
            <a:bodyPr lIns="91440" tIns="45720" rIns="91440" bIns="45720" anchor="ctr"/>
            <a:lstStyle/>
            <a:p>
              <a:pPr algn="ctr"/>
              <a:endParaRPr lang="zh-CN" altLang="en-US" sz="2400" kern="0">
                <a:solidFill>
                  <a:prstClr val="white"/>
                </a:solidFill>
              </a:endParaRPr>
            </a:p>
          </p:txBody>
        </p:sp>
      </p:grpSp>
      <p:grpSp>
        <p:nvGrpSpPr>
          <p:cNvPr id="14" name="组合 13"/>
          <p:cNvGrpSpPr/>
          <p:nvPr/>
        </p:nvGrpSpPr>
        <p:grpSpPr>
          <a:xfrm>
            <a:off x="6727362" y="1652160"/>
            <a:ext cx="1029503" cy="1419277"/>
            <a:chOff x="4443078" y="1190457"/>
            <a:chExt cx="772127" cy="1064458"/>
          </a:xfrm>
        </p:grpSpPr>
        <p:sp>
          <p:nvSpPr>
            <p:cNvPr id="858" name="MH_Other_368"/>
            <p:cNvSpPr/>
            <p:nvPr/>
          </p:nvSpPr>
          <p:spPr>
            <a:xfrm rot="12600000">
              <a:off x="4671517" y="1190457"/>
              <a:ext cx="543688"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1094" name="MH_Other_372"/>
            <p:cNvSpPr txBox="1">
              <a:spLocks noChangeArrowheads="1"/>
            </p:cNvSpPr>
            <p:nvPr/>
          </p:nvSpPr>
          <p:spPr bwMode="auto">
            <a:xfrm rot="12600000" flipV="1">
              <a:off x="4702335" y="1436567"/>
              <a:ext cx="482055"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3600">
                  <a:solidFill>
                    <a:schemeClr val="accent1"/>
                  </a:solidFill>
                  <a:latin typeface="Impact" panose="020B0806030902050204" pitchFamily="34" charset="0"/>
                  <a:ea typeface="+mn-ea"/>
                </a:rPr>
                <a:t>01</a:t>
              </a:r>
              <a:endParaRPr lang="zh-CN" altLang="en-US" sz="3600" dirty="0">
                <a:solidFill>
                  <a:schemeClr val="accent1"/>
                </a:solidFill>
                <a:latin typeface="Impact" panose="020B0806030902050204" pitchFamily="34" charset="0"/>
                <a:ea typeface="+mn-ea"/>
              </a:endParaRPr>
            </a:p>
          </p:txBody>
        </p:sp>
        <p:sp>
          <p:nvSpPr>
            <p:cNvPr id="859" name="MH_Other_369"/>
            <p:cNvSpPr/>
            <p:nvPr/>
          </p:nvSpPr>
          <p:spPr>
            <a:xfrm rot="12600000">
              <a:off x="4443078" y="2034474"/>
              <a:ext cx="543688" cy="158535"/>
            </a:xfrm>
            <a:prstGeom prst="rect">
              <a:avLst/>
            </a:prstGeom>
            <a:solidFill>
              <a:schemeClr val="accent1"/>
            </a:solidFill>
            <a:ln w="12700" cap="flat" cmpd="sng" algn="ctr">
              <a:noFill/>
              <a:prstDash val="solid"/>
              <a:miter lim="800000"/>
            </a:ln>
            <a:effectLst/>
          </p:spPr>
          <p:txBody>
            <a:bodyPr lIns="91440" tIns="45720" rIns="91440" bIns="45720" anchor="ctr"/>
            <a:lstStyle/>
            <a:p>
              <a:pPr algn="ctr">
                <a:defRPr/>
              </a:pPr>
              <a:endParaRPr lang="zh-CN" altLang="en-US" sz="2400" kern="0">
                <a:solidFill>
                  <a:prstClr val="white"/>
                </a:solidFill>
              </a:endParaRPr>
            </a:p>
          </p:txBody>
        </p:sp>
      </p:grpSp>
      <p:grpSp>
        <p:nvGrpSpPr>
          <p:cNvPr id="15" name="组合 14"/>
          <p:cNvGrpSpPr/>
          <p:nvPr/>
        </p:nvGrpSpPr>
        <p:grpSpPr>
          <a:xfrm>
            <a:off x="5537376" y="2827807"/>
            <a:ext cx="2073227" cy="1884316"/>
            <a:chOff x="3550636" y="2072220"/>
            <a:chExt cx="1554920" cy="1413237"/>
          </a:xfrm>
        </p:grpSpPr>
        <p:sp>
          <p:nvSpPr>
            <p:cNvPr id="30723" name="MH_Other_1"/>
            <p:cNvSpPr/>
            <p:nvPr/>
          </p:nvSpPr>
          <p:spPr bwMode="auto">
            <a:xfrm>
              <a:off x="4927373" y="2778838"/>
              <a:ext cx="111175" cy="253658"/>
            </a:xfrm>
            <a:custGeom>
              <a:avLst/>
              <a:gdLst>
                <a:gd name="T0" fmla="*/ 2147483646 w 138"/>
                <a:gd name="T1" fmla="*/ 2147483646 h 317"/>
                <a:gd name="T2" fmla="*/ 2147483646 w 138"/>
                <a:gd name="T3" fmla="*/ 2147483646 h 317"/>
                <a:gd name="T4" fmla="*/ 2147483646 w 138"/>
                <a:gd name="T5" fmla="*/ 2147483646 h 317"/>
                <a:gd name="T6" fmla="*/ 2147483646 w 138"/>
                <a:gd name="T7" fmla="*/ 2147483646 h 317"/>
                <a:gd name="T8" fmla="*/ 2147483646 w 138"/>
                <a:gd name="T9" fmla="*/ 2147483646 h 317"/>
                <a:gd name="T10" fmla="*/ 2147483646 w 138"/>
                <a:gd name="T11" fmla="*/ 2147483646 h 317"/>
                <a:gd name="T12" fmla="*/ 2147483646 w 138"/>
                <a:gd name="T13" fmla="*/ 2147483646 h 317"/>
                <a:gd name="T14" fmla="*/ 2147483646 w 138"/>
                <a:gd name="T15" fmla="*/ 2147483646 h 317"/>
                <a:gd name="T16" fmla="*/ 2147483646 w 138"/>
                <a:gd name="T17" fmla="*/ 0 h 317"/>
                <a:gd name="T18" fmla="*/ 2147483646 w 138"/>
                <a:gd name="T19" fmla="*/ 0 h 317"/>
                <a:gd name="T20" fmla="*/ 2147483646 w 138"/>
                <a:gd name="T21" fmla="*/ 0 h 317"/>
                <a:gd name="T22" fmla="*/ 2147483646 w 138"/>
                <a:gd name="T23" fmla="*/ 0 h 317"/>
                <a:gd name="T24" fmla="*/ 2147483646 w 138"/>
                <a:gd name="T25" fmla="*/ 0 h 317"/>
                <a:gd name="T26" fmla="*/ 2147483646 w 138"/>
                <a:gd name="T27" fmla="*/ 0 h 317"/>
                <a:gd name="T28" fmla="*/ 2147483646 w 138"/>
                <a:gd name="T29" fmla="*/ 0 h 317"/>
                <a:gd name="T30" fmla="*/ 2147483646 w 138"/>
                <a:gd name="T31" fmla="*/ 0 h 317"/>
                <a:gd name="T32" fmla="*/ 2147483646 w 138"/>
                <a:gd name="T33" fmla="*/ 0 h 317"/>
                <a:gd name="T34" fmla="*/ 2147483646 w 138"/>
                <a:gd name="T35" fmla="*/ 0 h 317"/>
                <a:gd name="T36" fmla="*/ 2147483646 w 138"/>
                <a:gd name="T37" fmla="*/ 0 h 317"/>
                <a:gd name="T38" fmla="*/ 2147483646 w 138"/>
                <a:gd name="T39" fmla="*/ 2147483646 h 317"/>
                <a:gd name="T40" fmla="*/ 2147483646 w 138"/>
                <a:gd name="T41" fmla="*/ 2147483646 h 317"/>
                <a:gd name="T42" fmla="*/ 2147483646 w 138"/>
                <a:gd name="T43" fmla="*/ 2147483646 h 317"/>
                <a:gd name="T44" fmla="*/ 2147483646 w 138"/>
                <a:gd name="T45" fmla="*/ 2147483646 h 317"/>
                <a:gd name="T46" fmla="*/ 2147483646 w 138"/>
                <a:gd name="T47" fmla="*/ 2147483646 h 317"/>
                <a:gd name="T48" fmla="*/ 2147483646 w 138"/>
                <a:gd name="T49" fmla="*/ 2147483646 h 317"/>
                <a:gd name="T50" fmla="*/ 2147483646 w 138"/>
                <a:gd name="T51" fmla="*/ 2147483646 h 317"/>
                <a:gd name="T52" fmla="*/ 2147483646 w 138"/>
                <a:gd name="T53" fmla="*/ 2147483646 h 317"/>
                <a:gd name="T54" fmla="*/ 2147483646 w 138"/>
                <a:gd name="T55" fmla="*/ 2147483646 h 317"/>
                <a:gd name="T56" fmla="*/ 2147483646 w 138"/>
                <a:gd name="T57" fmla="*/ 2147483646 h 317"/>
                <a:gd name="T58" fmla="*/ 2147483646 w 138"/>
                <a:gd name="T59" fmla="*/ 2147483646 h 317"/>
                <a:gd name="T60" fmla="*/ 2147483646 w 138"/>
                <a:gd name="T61" fmla="*/ 2147483646 h 317"/>
                <a:gd name="T62" fmla="*/ 0 w 138"/>
                <a:gd name="T63" fmla="*/ 2147483646 h 317"/>
                <a:gd name="T64" fmla="*/ 592366478 w 138"/>
                <a:gd name="T65" fmla="*/ 2147483646 h 317"/>
                <a:gd name="T66" fmla="*/ 2147483646 w 138"/>
                <a:gd name="T67" fmla="*/ 2147483646 h 317"/>
                <a:gd name="T68" fmla="*/ 2147483646 w 138"/>
                <a:gd name="T69" fmla="*/ 2147483646 h 317"/>
                <a:gd name="T70" fmla="*/ 2147483646 w 138"/>
                <a:gd name="T71" fmla="*/ 2147483646 h 317"/>
                <a:gd name="T72" fmla="*/ 2147483646 w 138"/>
                <a:gd name="T73" fmla="*/ 2147483646 h 317"/>
                <a:gd name="T74" fmla="*/ 2147483646 w 138"/>
                <a:gd name="T75" fmla="*/ 2147483646 h 317"/>
                <a:gd name="T76" fmla="*/ 2147483646 w 138"/>
                <a:gd name="T77" fmla="*/ 2147483646 h 317"/>
                <a:gd name="T78" fmla="*/ 2147483646 w 138"/>
                <a:gd name="T79" fmla="*/ 2147483646 h 317"/>
                <a:gd name="T80" fmla="*/ 2147483646 w 138"/>
                <a:gd name="T81" fmla="*/ 2147483646 h 3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8" h="317">
                  <a:moveTo>
                    <a:pt x="89" y="276"/>
                  </a:moveTo>
                  <a:cubicBezTo>
                    <a:pt x="99" y="261"/>
                    <a:pt x="104" y="244"/>
                    <a:pt x="104" y="226"/>
                  </a:cubicBezTo>
                  <a:cubicBezTo>
                    <a:pt x="103" y="226"/>
                    <a:pt x="103" y="226"/>
                    <a:pt x="103" y="226"/>
                  </a:cubicBezTo>
                  <a:cubicBezTo>
                    <a:pt x="113" y="210"/>
                    <a:pt x="117" y="191"/>
                    <a:pt x="116" y="172"/>
                  </a:cubicBezTo>
                  <a:cubicBezTo>
                    <a:pt x="124" y="156"/>
                    <a:pt x="128" y="138"/>
                    <a:pt x="125" y="119"/>
                  </a:cubicBezTo>
                  <a:cubicBezTo>
                    <a:pt x="132" y="102"/>
                    <a:pt x="134" y="84"/>
                    <a:pt x="130" y="66"/>
                  </a:cubicBezTo>
                  <a:cubicBezTo>
                    <a:pt x="137" y="49"/>
                    <a:pt x="138" y="30"/>
                    <a:pt x="133" y="12"/>
                  </a:cubicBezTo>
                  <a:cubicBezTo>
                    <a:pt x="132" y="12"/>
                    <a:pt x="132" y="12"/>
                    <a:pt x="132" y="12"/>
                  </a:cubicBezTo>
                  <a:cubicBezTo>
                    <a:pt x="134" y="8"/>
                    <a:pt x="134" y="4"/>
                    <a:pt x="135" y="0"/>
                  </a:cubicBezTo>
                  <a:cubicBezTo>
                    <a:pt x="135" y="0"/>
                    <a:pt x="135" y="0"/>
                    <a:pt x="135" y="0"/>
                  </a:cubicBezTo>
                  <a:cubicBezTo>
                    <a:pt x="134" y="0"/>
                    <a:pt x="134" y="0"/>
                    <a:pt x="134" y="0"/>
                  </a:cubicBezTo>
                  <a:cubicBezTo>
                    <a:pt x="111" y="0"/>
                    <a:pt x="111" y="0"/>
                    <a:pt x="111" y="0"/>
                  </a:cubicBezTo>
                  <a:cubicBezTo>
                    <a:pt x="109" y="0"/>
                    <a:pt x="109" y="0"/>
                    <a:pt x="109" y="0"/>
                  </a:cubicBezTo>
                  <a:cubicBezTo>
                    <a:pt x="75" y="0"/>
                    <a:pt x="75" y="0"/>
                    <a:pt x="75" y="0"/>
                  </a:cubicBezTo>
                  <a:cubicBezTo>
                    <a:pt x="74" y="0"/>
                    <a:pt x="74" y="0"/>
                    <a:pt x="74" y="0"/>
                  </a:cubicBezTo>
                  <a:cubicBezTo>
                    <a:pt x="54" y="0"/>
                    <a:pt x="54" y="0"/>
                    <a:pt x="54" y="0"/>
                  </a:cubicBezTo>
                  <a:cubicBezTo>
                    <a:pt x="54" y="0"/>
                    <a:pt x="54" y="0"/>
                    <a:pt x="54" y="0"/>
                  </a:cubicBezTo>
                  <a:cubicBezTo>
                    <a:pt x="53" y="0"/>
                    <a:pt x="53" y="0"/>
                    <a:pt x="53" y="0"/>
                  </a:cubicBezTo>
                  <a:cubicBezTo>
                    <a:pt x="53" y="0"/>
                    <a:pt x="53" y="0"/>
                    <a:pt x="53" y="0"/>
                  </a:cubicBezTo>
                  <a:cubicBezTo>
                    <a:pt x="53" y="2"/>
                    <a:pt x="53" y="4"/>
                    <a:pt x="53" y="7"/>
                  </a:cubicBezTo>
                  <a:cubicBezTo>
                    <a:pt x="53" y="14"/>
                    <a:pt x="54" y="24"/>
                    <a:pt x="56" y="32"/>
                  </a:cubicBezTo>
                  <a:cubicBezTo>
                    <a:pt x="53" y="40"/>
                    <a:pt x="51" y="48"/>
                    <a:pt x="51" y="56"/>
                  </a:cubicBezTo>
                  <a:cubicBezTo>
                    <a:pt x="50" y="64"/>
                    <a:pt x="51" y="73"/>
                    <a:pt x="53" y="82"/>
                  </a:cubicBezTo>
                  <a:cubicBezTo>
                    <a:pt x="49" y="89"/>
                    <a:pt x="47" y="97"/>
                    <a:pt x="46" y="106"/>
                  </a:cubicBezTo>
                  <a:cubicBezTo>
                    <a:pt x="45" y="113"/>
                    <a:pt x="45" y="122"/>
                    <a:pt x="46" y="130"/>
                  </a:cubicBezTo>
                  <a:cubicBezTo>
                    <a:pt x="42" y="137"/>
                    <a:pt x="40" y="145"/>
                    <a:pt x="38" y="153"/>
                  </a:cubicBezTo>
                  <a:cubicBezTo>
                    <a:pt x="37" y="160"/>
                    <a:pt x="36" y="170"/>
                    <a:pt x="37" y="178"/>
                  </a:cubicBezTo>
                  <a:cubicBezTo>
                    <a:pt x="32" y="186"/>
                    <a:pt x="29" y="193"/>
                    <a:pt x="27" y="201"/>
                  </a:cubicBezTo>
                  <a:cubicBezTo>
                    <a:pt x="25" y="209"/>
                    <a:pt x="24" y="218"/>
                    <a:pt x="24" y="226"/>
                  </a:cubicBezTo>
                  <a:cubicBezTo>
                    <a:pt x="19" y="233"/>
                    <a:pt x="16" y="241"/>
                    <a:pt x="13" y="249"/>
                  </a:cubicBezTo>
                  <a:cubicBezTo>
                    <a:pt x="11" y="256"/>
                    <a:pt x="9" y="264"/>
                    <a:pt x="9" y="273"/>
                  </a:cubicBezTo>
                  <a:cubicBezTo>
                    <a:pt x="5" y="278"/>
                    <a:pt x="2" y="282"/>
                    <a:pt x="0" y="288"/>
                  </a:cubicBezTo>
                  <a:cubicBezTo>
                    <a:pt x="1" y="288"/>
                    <a:pt x="1" y="288"/>
                    <a:pt x="1" y="288"/>
                  </a:cubicBezTo>
                  <a:cubicBezTo>
                    <a:pt x="19" y="295"/>
                    <a:pt x="19" y="295"/>
                    <a:pt x="19" y="295"/>
                  </a:cubicBezTo>
                  <a:cubicBezTo>
                    <a:pt x="20" y="296"/>
                    <a:pt x="20" y="296"/>
                    <a:pt x="20" y="296"/>
                  </a:cubicBezTo>
                  <a:cubicBezTo>
                    <a:pt x="52" y="308"/>
                    <a:pt x="52" y="308"/>
                    <a:pt x="52" y="308"/>
                  </a:cubicBezTo>
                  <a:cubicBezTo>
                    <a:pt x="54" y="309"/>
                    <a:pt x="54" y="309"/>
                    <a:pt x="54" y="309"/>
                  </a:cubicBezTo>
                  <a:cubicBezTo>
                    <a:pt x="75" y="317"/>
                    <a:pt x="75" y="317"/>
                    <a:pt x="75" y="317"/>
                  </a:cubicBezTo>
                  <a:cubicBezTo>
                    <a:pt x="76" y="317"/>
                    <a:pt x="76" y="317"/>
                    <a:pt x="76" y="317"/>
                  </a:cubicBezTo>
                  <a:cubicBezTo>
                    <a:pt x="76" y="317"/>
                    <a:pt x="76" y="317"/>
                    <a:pt x="76" y="317"/>
                  </a:cubicBezTo>
                  <a:cubicBezTo>
                    <a:pt x="84" y="305"/>
                    <a:pt x="88" y="291"/>
                    <a:pt x="89" y="276"/>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24" name="MH_Other_2"/>
            <p:cNvSpPr/>
            <p:nvPr/>
          </p:nvSpPr>
          <p:spPr bwMode="auto">
            <a:xfrm>
              <a:off x="4933464" y="2830174"/>
              <a:ext cx="102036" cy="166086"/>
            </a:xfrm>
            <a:custGeom>
              <a:avLst/>
              <a:gdLst>
                <a:gd name="T0" fmla="*/ 2147483646 w 126"/>
                <a:gd name="T1" fmla="*/ 2147483646 h 208"/>
                <a:gd name="T2" fmla="*/ 2147483646 w 126"/>
                <a:gd name="T3" fmla="*/ 2147483646 h 208"/>
                <a:gd name="T4" fmla="*/ 2147483646 w 126"/>
                <a:gd name="T5" fmla="*/ 2147483646 h 208"/>
                <a:gd name="T6" fmla="*/ 2147483646 w 126"/>
                <a:gd name="T7" fmla="*/ 2147483646 h 208"/>
                <a:gd name="T8" fmla="*/ 0 w 126"/>
                <a:gd name="T9" fmla="*/ 2147483646 h 208"/>
                <a:gd name="T10" fmla="*/ 599277274 w 126"/>
                <a:gd name="T11" fmla="*/ 2147483646 h 208"/>
                <a:gd name="T12" fmla="*/ 2147483646 w 126"/>
                <a:gd name="T13" fmla="*/ 2147483646 h 208"/>
                <a:gd name="T14" fmla="*/ 2147483646 w 126"/>
                <a:gd name="T15" fmla="*/ 2147483646 h 208"/>
                <a:gd name="T16" fmla="*/ 2147483646 w 126"/>
                <a:gd name="T17" fmla="*/ 2147483646 h 208"/>
                <a:gd name="T18" fmla="*/ 2147483646 w 126"/>
                <a:gd name="T19" fmla="*/ 2147483646 h 208"/>
                <a:gd name="T20" fmla="*/ 2147483646 w 126"/>
                <a:gd name="T21" fmla="*/ 2147483646 h 208"/>
                <a:gd name="T22" fmla="*/ 2147483646 w 126"/>
                <a:gd name="T23" fmla="*/ 2147483646 h 208"/>
                <a:gd name="T24" fmla="*/ 2147483646 w 126"/>
                <a:gd name="T25" fmla="*/ 2147483646 h 208"/>
                <a:gd name="T26" fmla="*/ 2147483646 w 126"/>
                <a:gd name="T27" fmla="*/ 0 h 208"/>
                <a:gd name="T28" fmla="*/ 2147483646 w 126"/>
                <a:gd name="T29" fmla="*/ 1185529125 h 208"/>
                <a:gd name="T30" fmla="*/ 2147483646 w 126"/>
                <a:gd name="T31" fmla="*/ 2147483646 h 2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6" h="208">
                  <a:moveTo>
                    <a:pt x="98" y="78"/>
                  </a:moveTo>
                  <a:cubicBezTo>
                    <a:pt x="77" y="102"/>
                    <a:pt x="67" y="111"/>
                    <a:pt x="67" y="111"/>
                  </a:cubicBezTo>
                  <a:cubicBezTo>
                    <a:pt x="67" y="111"/>
                    <a:pt x="57" y="120"/>
                    <a:pt x="34" y="141"/>
                  </a:cubicBezTo>
                  <a:cubicBezTo>
                    <a:pt x="19" y="154"/>
                    <a:pt x="9" y="168"/>
                    <a:pt x="4" y="184"/>
                  </a:cubicBezTo>
                  <a:cubicBezTo>
                    <a:pt x="2" y="191"/>
                    <a:pt x="0" y="199"/>
                    <a:pt x="0" y="208"/>
                  </a:cubicBezTo>
                  <a:cubicBezTo>
                    <a:pt x="1" y="206"/>
                    <a:pt x="1" y="206"/>
                    <a:pt x="1" y="206"/>
                  </a:cubicBezTo>
                  <a:cubicBezTo>
                    <a:pt x="3" y="180"/>
                    <a:pt x="13" y="161"/>
                    <a:pt x="35" y="142"/>
                  </a:cubicBezTo>
                  <a:cubicBezTo>
                    <a:pt x="58" y="121"/>
                    <a:pt x="67" y="112"/>
                    <a:pt x="68" y="112"/>
                  </a:cubicBezTo>
                  <a:cubicBezTo>
                    <a:pt x="68" y="112"/>
                    <a:pt x="78" y="103"/>
                    <a:pt x="99" y="79"/>
                  </a:cubicBezTo>
                  <a:cubicBezTo>
                    <a:pt x="106" y="72"/>
                    <a:pt x="111" y="64"/>
                    <a:pt x="115" y="56"/>
                  </a:cubicBezTo>
                  <a:cubicBezTo>
                    <a:pt x="115" y="54"/>
                    <a:pt x="115" y="54"/>
                    <a:pt x="115" y="54"/>
                  </a:cubicBezTo>
                  <a:cubicBezTo>
                    <a:pt x="116" y="54"/>
                    <a:pt x="116" y="54"/>
                    <a:pt x="116" y="54"/>
                  </a:cubicBezTo>
                  <a:cubicBezTo>
                    <a:pt x="116" y="54"/>
                    <a:pt x="116" y="54"/>
                    <a:pt x="116" y="54"/>
                  </a:cubicBezTo>
                  <a:cubicBezTo>
                    <a:pt x="123" y="37"/>
                    <a:pt x="125" y="19"/>
                    <a:pt x="121" y="0"/>
                  </a:cubicBezTo>
                  <a:cubicBezTo>
                    <a:pt x="120" y="2"/>
                    <a:pt x="120" y="2"/>
                    <a:pt x="120" y="2"/>
                  </a:cubicBezTo>
                  <a:cubicBezTo>
                    <a:pt x="126" y="30"/>
                    <a:pt x="119" y="56"/>
                    <a:pt x="98" y="7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25" name="MH_Other_3"/>
            <p:cNvSpPr/>
            <p:nvPr/>
          </p:nvSpPr>
          <p:spPr bwMode="auto">
            <a:xfrm>
              <a:off x="4927372" y="2873962"/>
              <a:ext cx="103559" cy="134378"/>
            </a:xfrm>
            <a:custGeom>
              <a:avLst/>
              <a:gdLst>
                <a:gd name="T0" fmla="*/ 0 w 128"/>
                <a:gd name="T1" fmla="*/ 2147483646 h 169"/>
                <a:gd name="T2" fmla="*/ 598877082 w 128"/>
                <a:gd name="T3" fmla="*/ 2147483646 h 169"/>
                <a:gd name="T4" fmla="*/ 2147483646 w 128"/>
                <a:gd name="T5" fmla="*/ 2147483646 h 169"/>
                <a:gd name="T6" fmla="*/ 2147483646 w 128"/>
                <a:gd name="T7" fmla="*/ 2147483646 h 169"/>
                <a:gd name="T8" fmla="*/ 2147483646 w 128"/>
                <a:gd name="T9" fmla="*/ 2147483646 h 169"/>
                <a:gd name="T10" fmla="*/ 2147483646 w 128"/>
                <a:gd name="T11" fmla="*/ 2147483646 h 169"/>
                <a:gd name="T12" fmla="*/ 2147483646 w 128"/>
                <a:gd name="T13" fmla="*/ 2147483646 h 169"/>
                <a:gd name="T14" fmla="*/ 2147483646 w 128"/>
                <a:gd name="T15" fmla="*/ 2147483646 h 169"/>
                <a:gd name="T16" fmla="*/ 2147483646 w 128"/>
                <a:gd name="T17" fmla="*/ 0 h 169"/>
                <a:gd name="T18" fmla="*/ 2147483646 w 128"/>
                <a:gd name="T19" fmla="*/ 1176292025 h 169"/>
                <a:gd name="T20" fmla="*/ 2147483646 w 128"/>
                <a:gd name="T21" fmla="*/ 2147483646 h 169"/>
                <a:gd name="T22" fmla="*/ 2147483646 w 128"/>
                <a:gd name="T23" fmla="*/ 2147483646 h 169"/>
                <a:gd name="T24" fmla="*/ 2147483646 w 128"/>
                <a:gd name="T25" fmla="*/ 2147483646 h 169"/>
                <a:gd name="T26" fmla="*/ 2147483646 w 128"/>
                <a:gd name="T27" fmla="*/ 2147483646 h 169"/>
                <a:gd name="T28" fmla="*/ 2147483646 w 128"/>
                <a:gd name="T29" fmla="*/ 2147483646 h 169"/>
                <a:gd name="T30" fmla="*/ 2147483646 w 128"/>
                <a:gd name="T31" fmla="*/ 2147483646 h 169"/>
                <a:gd name="T32" fmla="*/ 2147483646 w 128"/>
                <a:gd name="T33" fmla="*/ 2147483646 h 169"/>
                <a:gd name="T34" fmla="*/ 0 w 128"/>
                <a:gd name="T35" fmla="*/ 2147483646 h 1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 h="169">
                  <a:moveTo>
                    <a:pt x="0" y="169"/>
                  </a:moveTo>
                  <a:cubicBezTo>
                    <a:pt x="1" y="169"/>
                    <a:pt x="1" y="169"/>
                    <a:pt x="1" y="169"/>
                  </a:cubicBezTo>
                  <a:cubicBezTo>
                    <a:pt x="7" y="156"/>
                    <a:pt x="16" y="145"/>
                    <a:pt x="30" y="134"/>
                  </a:cubicBezTo>
                  <a:cubicBezTo>
                    <a:pt x="54" y="115"/>
                    <a:pt x="64" y="107"/>
                    <a:pt x="65" y="107"/>
                  </a:cubicBezTo>
                  <a:cubicBezTo>
                    <a:pt x="65" y="106"/>
                    <a:pt x="75" y="99"/>
                    <a:pt x="98" y="76"/>
                  </a:cubicBezTo>
                  <a:cubicBezTo>
                    <a:pt x="105" y="69"/>
                    <a:pt x="110" y="62"/>
                    <a:pt x="115" y="55"/>
                  </a:cubicBezTo>
                  <a:cubicBezTo>
                    <a:pt x="115" y="54"/>
                    <a:pt x="115" y="54"/>
                    <a:pt x="115" y="54"/>
                  </a:cubicBezTo>
                  <a:cubicBezTo>
                    <a:pt x="115" y="54"/>
                    <a:pt x="115" y="54"/>
                    <a:pt x="115" y="54"/>
                  </a:cubicBezTo>
                  <a:cubicBezTo>
                    <a:pt x="124" y="37"/>
                    <a:pt x="128" y="19"/>
                    <a:pt x="125" y="0"/>
                  </a:cubicBezTo>
                  <a:cubicBezTo>
                    <a:pt x="124" y="2"/>
                    <a:pt x="124" y="2"/>
                    <a:pt x="124" y="2"/>
                  </a:cubicBezTo>
                  <a:cubicBezTo>
                    <a:pt x="127" y="30"/>
                    <a:pt x="118" y="54"/>
                    <a:pt x="97" y="75"/>
                  </a:cubicBezTo>
                  <a:cubicBezTo>
                    <a:pt x="74" y="98"/>
                    <a:pt x="64" y="105"/>
                    <a:pt x="64" y="106"/>
                  </a:cubicBezTo>
                  <a:cubicBezTo>
                    <a:pt x="64" y="106"/>
                    <a:pt x="53" y="114"/>
                    <a:pt x="29" y="133"/>
                  </a:cubicBezTo>
                  <a:cubicBezTo>
                    <a:pt x="22" y="139"/>
                    <a:pt x="15" y="145"/>
                    <a:pt x="10" y="152"/>
                  </a:cubicBezTo>
                  <a:cubicBezTo>
                    <a:pt x="10" y="154"/>
                    <a:pt x="10" y="154"/>
                    <a:pt x="10" y="154"/>
                  </a:cubicBezTo>
                  <a:cubicBezTo>
                    <a:pt x="9" y="154"/>
                    <a:pt x="9" y="154"/>
                    <a:pt x="9" y="154"/>
                  </a:cubicBezTo>
                  <a:cubicBezTo>
                    <a:pt x="9" y="154"/>
                    <a:pt x="9" y="154"/>
                    <a:pt x="9" y="154"/>
                  </a:cubicBezTo>
                  <a:cubicBezTo>
                    <a:pt x="5" y="159"/>
                    <a:pt x="2" y="163"/>
                    <a:pt x="0" y="16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26" name="MH_Other_4"/>
            <p:cNvSpPr/>
            <p:nvPr/>
          </p:nvSpPr>
          <p:spPr bwMode="auto">
            <a:xfrm>
              <a:off x="4933464" y="2994750"/>
              <a:ext cx="1523" cy="1509"/>
            </a:xfrm>
            <a:custGeom>
              <a:avLst/>
              <a:gdLst>
                <a:gd name="T0" fmla="*/ 447676037 w 2"/>
                <a:gd name="T1" fmla="*/ 223838018 h 4"/>
                <a:gd name="T2" fmla="*/ 447676037 w 2"/>
                <a:gd name="T3" fmla="*/ 0 h 4"/>
                <a:gd name="T4" fmla="*/ 0 w 2"/>
                <a:gd name="T5" fmla="*/ 223838018 h 4"/>
                <a:gd name="T6" fmla="*/ 0 w 2"/>
                <a:gd name="T7" fmla="*/ 223838018 h 4"/>
                <a:gd name="T8" fmla="*/ 447676037 w 2"/>
                <a:gd name="T9" fmla="*/ 223838018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4">
                  <a:moveTo>
                    <a:pt x="2" y="4"/>
                  </a:moveTo>
                  <a:lnTo>
                    <a:pt x="2" y="0"/>
                  </a:lnTo>
                  <a:lnTo>
                    <a:pt x="0" y="4"/>
                  </a:lnTo>
                  <a:lnTo>
                    <a:pt x="2"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27" name="MH_Other_5"/>
            <p:cNvSpPr/>
            <p:nvPr/>
          </p:nvSpPr>
          <p:spPr bwMode="auto">
            <a:xfrm>
              <a:off x="5026362" y="2873962"/>
              <a:ext cx="1523" cy="1509"/>
            </a:xfrm>
            <a:custGeom>
              <a:avLst/>
              <a:gdLst>
                <a:gd name="T0" fmla="*/ 0 w 3"/>
                <a:gd name="T1" fmla="*/ 0 h 5"/>
                <a:gd name="T2" fmla="*/ 0 w 3"/>
                <a:gd name="T3" fmla="*/ 179120564 h 5"/>
                <a:gd name="T4" fmla="*/ 298966937 w 3"/>
                <a:gd name="T5" fmla="*/ 0 h 5"/>
                <a:gd name="T6" fmla="*/ 298966937 w 3"/>
                <a:gd name="T7" fmla="*/ 0 h 5"/>
                <a:gd name="T8" fmla="*/ 0 w 3"/>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5">
                  <a:moveTo>
                    <a:pt x="0" y="0"/>
                  </a:moveTo>
                  <a:lnTo>
                    <a:pt x="0" y="5"/>
                  </a:lnTo>
                  <a:lnTo>
                    <a:pt x="3"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28" name="MH_Other_6"/>
            <p:cNvSpPr/>
            <p:nvPr/>
          </p:nvSpPr>
          <p:spPr bwMode="auto">
            <a:xfrm>
              <a:off x="4942601" y="2914727"/>
              <a:ext cx="79192" cy="101161"/>
            </a:xfrm>
            <a:custGeom>
              <a:avLst/>
              <a:gdLst>
                <a:gd name="T0" fmla="*/ 2147483646 w 98"/>
                <a:gd name="T1" fmla="*/ 2147483646 h 125"/>
                <a:gd name="T2" fmla="*/ 2147483646 w 98"/>
                <a:gd name="T3" fmla="*/ 2147483646 h 125"/>
                <a:gd name="T4" fmla="*/ 0 w 98"/>
                <a:gd name="T5" fmla="*/ 2147483646 h 125"/>
                <a:gd name="T6" fmla="*/ 597439620 w 98"/>
                <a:gd name="T7" fmla="*/ 2147483646 h 125"/>
                <a:gd name="T8" fmla="*/ 2147483646 w 98"/>
                <a:gd name="T9" fmla="*/ 2147483646 h 125"/>
                <a:gd name="T10" fmla="*/ 2147483646 w 98"/>
                <a:gd name="T11" fmla="*/ 2147483646 h 125"/>
                <a:gd name="T12" fmla="*/ 2147483646 w 98"/>
                <a:gd name="T13" fmla="*/ 2147483646 h 125"/>
                <a:gd name="T14" fmla="*/ 2147483646 w 98"/>
                <a:gd name="T15" fmla="*/ 2147483646 h 125"/>
                <a:gd name="T16" fmla="*/ 2147483646 w 98"/>
                <a:gd name="T17" fmla="*/ 2147483646 h 125"/>
                <a:gd name="T18" fmla="*/ 2147483646 w 98"/>
                <a:gd name="T19" fmla="*/ 0 h 125"/>
                <a:gd name="T20" fmla="*/ 2147483646 w 98"/>
                <a:gd name="T21" fmla="*/ 1219279061 h 125"/>
                <a:gd name="T22" fmla="*/ 2147483646 w 98"/>
                <a:gd name="T23" fmla="*/ 1828919443 h 125"/>
                <a:gd name="T24" fmla="*/ 2147483646 w 98"/>
                <a:gd name="T25" fmla="*/ 2147483646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8" h="125">
                  <a:moveTo>
                    <a:pt x="65" y="75"/>
                  </a:moveTo>
                  <a:cubicBezTo>
                    <a:pt x="40" y="96"/>
                    <a:pt x="29" y="103"/>
                    <a:pt x="29" y="103"/>
                  </a:cubicBezTo>
                  <a:cubicBezTo>
                    <a:pt x="0" y="124"/>
                    <a:pt x="0" y="124"/>
                    <a:pt x="0" y="124"/>
                  </a:cubicBezTo>
                  <a:cubicBezTo>
                    <a:pt x="1" y="125"/>
                    <a:pt x="1" y="125"/>
                    <a:pt x="1" y="125"/>
                  </a:cubicBezTo>
                  <a:cubicBezTo>
                    <a:pt x="30" y="104"/>
                    <a:pt x="30" y="104"/>
                    <a:pt x="30" y="104"/>
                  </a:cubicBezTo>
                  <a:cubicBezTo>
                    <a:pt x="30" y="104"/>
                    <a:pt x="41" y="97"/>
                    <a:pt x="65" y="76"/>
                  </a:cubicBezTo>
                  <a:cubicBezTo>
                    <a:pt x="73" y="70"/>
                    <a:pt x="79" y="63"/>
                    <a:pt x="83" y="56"/>
                  </a:cubicBezTo>
                  <a:cubicBezTo>
                    <a:pt x="83" y="55"/>
                    <a:pt x="83" y="55"/>
                    <a:pt x="83" y="55"/>
                  </a:cubicBezTo>
                  <a:cubicBezTo>
                    <a:pt x="84" y="55"/>
                    <a:pt x="84" y="55"/>
                    <a:pt x="84" y="55"/>
                  </a:cubicBezTo>
                  <a:cubicBezTo>
                    <a:pt x="94" y="39"/>
                    <a:pt x="98" y="20"/>
                    <a:pt x="97" y="0"/>
                  </a:cubicBezTo>
                  <a:cubicBezTo>
                    <a:pt x="96" y="2"/>
                    <a:pt x="96" y="2"/>
                    <a:pt x="96" y="2"/>
                  </a:cubicBezTo>
                  <a:cubicBezTo>
                    <a:pt x="96" y="3"/>
                    <a:pt x="96" y="3"/>
                    <a:pt x="96" y="3"/>
                  </a:cubicBezTo>
                  <a:cubicBezTo>
                    <a:pt x="97" y="31"/>
                    <a:pt x="87" y="55"/>
                    <a:pt x="65"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29" name="MH_Other_7"/>
            <p:cNvSpPr/>
            <p:nvPr/>
          </p:nvSpPr>
          <p:spPr bwMode="auto">
            <a:xfrm>
              <a:off x="5020270" y="2917746"/>
              <a:ext cx="0" cy="0"/>
            </a:xfrm>
            <a:custGeom>
              <a:avLst/>
              <a:gdLst>
                <a:gd name="T0" fmla="*/ 711 h 1"/>
                <a:gd name="T1" fmla="*/ 0 h 1"/>
                <a:gd name="T2" fmla="*/ 0 h 1"/>
                <a:gd name="T3" fmla="*/ 71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cubicBezTo>
                    <a:pt x="0"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30" name="MH_Other_8"/>
            <p:cNvSpPr/>
            <p:nvPr/>
          </p:nvSpPr>
          <p:spPr bwMode="auto">
            <a:xfrm>
              <a:off x="4968491" y="2960022"/>
              <a:ext cx="42642" cy="66435"/>
            </a:xfrm>
            <a:custGeom>
              <a:avLst/>
              <a:gdLst>
                <a:gd name="T0" fmla="*/ 2147483646 w 52"/>
                <a:gd name="T1" fmla="*/ 2147483646 h 83"/>
                <a:gd name="T2" fmla="*/ 0 w 52"/>
                <a:gd name="T3" fmla="*/ 2147483646 h 83"/>
                <a:gd name="T4" fmla="*/ 1229031388 w 52"/>
                <a:gd name="T5" fmla="*/ 2147483646 h 83"/>
                <a:gd name="T6" fmla="*/ 2147483646 w 52"/>
                <a:gd name="T7" fmla="*/ 2147483646 h 83"/>
                <a:gd name="T8" fmla="*/ 2147483646 w 52"/>
                <a:gd name="T9" fmla="*/ 2147483646 h 83"/>
                <a:gd name="T10" fmla="*/ 2147483646 w 52"/>
                <a:gd name="T11" fmla="*/ 2147483646 h 83"/>
                <a:gd name="T12" fmla="*/ 2147483646 w 52"/>
                <a:gd name="T13" fmla="*/ 2147483646 h 83"/>
                <a:gd name="T14" fmla="*/ 2147483646 w 52"/>
                <a:gd name="T15" fmla="*/ 0 h 83"/>
                <a:gd name="T16" fmla="*/ 2147483646 w 52"/>
                <a:gd name="T17" fmla="*/ 0 h 83"/>
                <a:gd name="T18" fmla="*/ 2147483646 w 52"/>
                <a:gd name="T19" fmla="*/ 597749370 h 83"/>
                <a:gd name="T20" fmla="*/ 2147483646 w 52"/>
                <a:gd name="T21" fmla="*/ 2147483646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83">
                  <a:moveTo>
                    <a:pt x="15" y="71"/>
                  </a:moveTo>
                  <a:cubicBezTo>
                    <a:pt x="9" y="75"/>
                    <a:pt x="4" y="79"/>
                    <a:pt x="0" y="82"/>
                  </a:cubicBezTo>
                  <a:cubicBezTo>
                    <a:pt x="2" y="83"/>
                    <a:pt x="2" y="83"/>
                    <a:pt x="2" y="83"/>
                  </a:cubicBezTo>
                  <a:cubicBezTo>
                    <a:pt x="6" y="80"/>
                    <a:pt x="10" y="76"/>
                    <a:pt x="15" y="72"/>
                  </a:cubicBezTo>
                  <a:cubicBezTo>
                    <a:pt x="23" y="66"/>
                    <a:pt x="30" y="59"/>
                    <a:pt x="35" y="52"/>
                  </a:cubicBezTo>
                  <a:cubicBezTo>
                    <a:pt x="35" y="50"/>
                    <a:pt x="35" y="50"/>
                    <a:pt x="35" y="50"/>
                  </a:cubicBezTo>
                  <a:cubicBezTo>
                    <a:pt x="37" y="50"/>
                    <a:pt x="37" y="50"/>
                    <a:pt x="37" y="50"/>
                  </a:cubicBezTo>
                  <a:cubicBezTo>
                    <a:pt x="47" y="35"/>
                    <a:pt x="52" y="18"/>
                    <a:pt x="52" y="0"/>
                  </a:cubicBezTo>
                  <a:cubicBezTo>
                    <a:pt x="51" y="0"/>
                    <a:pt x="51" y="0"/>
                    <a:pt x="51" y="0"/>
                  </a:cubicBezTo>
                  <a:cubicBezTo>
                    <a:pt x="50" y="1"/>
                    <a:pt x="50" y="1"/>
                    <a:pt x="50" y="1"/>
                  </a:cubicBezTo>
                  <a:cubicBezTo>
                    <a:pt x="50" y="29"/>
                    <a:pt x="38" y="53"/>
                    <a:pt x="15" y="7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31" name="MH_Other_9"/>
            <p:cNvSpPr/>
            <p:nvPr/>
          </p:nvSpPr>
          <p:spPr bwMode="auto">
            <a:xfrm>
              <a:off x="5009610" y="2960022"/>
              <a:ext cx="0" cy="0"/>
            </a:xfrm>
            <a:custGeom>
              <a:avLst/>
              <a:gdLst>
                <a:gd name="T0" fmla="*/ 0 w 1"/>
                <a:gd name="T1" fmla="*/ 1067 h 1"/>
                <a:gd name="T2" fmla="*/ 1067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0" y="0"/>
                    <a:pt x="0" y="0"/>
                    <a:pt x="0" y="0"/>
                  </a:cubicBezTo>
                  <a:cubicBezTo>
                    <a:pt x="0"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32" name="MH_Other_10"/>
            <p:cNvSpPr/>
            <p:nvPr/>
          </p:nvSpPr>
          <p:spPr bwMode="auto">
            <a:xfrm>
              <a:off x="4986766" y="2999280"/>
              <a:ext cx="12183" cy="33217"/>
            </a:xfrm>
            <a:custGeom>
              <a:avLst/>
              <a:gdLst>
                <a:gd name="T0" fmla="*/ 0 w 14"/>
                <a:gd name="T1" fmla="*/ 2147483646 h 41"/>
                <a:gd name="T2" fmla="*/ 689597300 w 14"/>
                <a:gd name="T3" fmla="*/ 2147483646 h 41"/>
                <a:gd name="T4" fmla="*/ 689597300 w 14"/>
                <a:gd name="T5" fmla="*/ 2147483646 h 41"/>
                <a:gd name="T6" fmla="*/ 2147483646 w 14"/>
                <a:gd name="T7" fmla="*/ 0 h 41"/>
                <a:gd name="T8" fmla="*/ 2147483646 w 14"/>
                <a:gd name="T9" fmla="*/ 1220481384 h 41"/>
                <a:gd name="T10" fmla="*/ 0 w 14"/>
                <a:gd name="T11" fmla="*/ 2147483646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41">
                  <a:moveTo>
                    <a:pt x="0" y="41"/>
                  </a:moveTo>
                  <a:cubicBezTo>
                    <a:pt x="1" y="41"/>
                    <a:pt x="1" y="41"/>
                    <a:pt x="1" y="41"/>
                  </a:cubicBezTo>
                  <a:cubicBezTo>
                    <a:pt x="1" y="41"/>
                    <a:pt x="1" y="41"/>
                    <a:pt x="1" y="41"/>
                  </a:cubicBezTo>
                  <a:cubicBezTo>
                    <a:pt x="9" y="29"/>
                    <a:pt x="13" y="15"/>
                    <a:pt x="14" y="0"/>
                  </a:cubicBezTo>
                  <a:cubicBezTo>
                    <a:pt x="12" y="2"/>
                    <a:pt x="12" y="2"/>
                    <a:pt x="12" y="2"/>
                  </a:cubicBezTo>
                  <a:cubicBezTo>
                    <a:pt x="11" y="17"/>
                    <a:pt x="7" y="30"/>
                    <a:pt x="0"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33" name="MH_Other_11"/>
            <p:cNvSpPr/>
            <p:nvPr/>
          </p:nvSpPr>
          <p:spPr bwMode="auto">
            <a:xfrm>
              <a:off x="4997427" y="2999278"/>
              <a:ext cx="1523" cy="1510"/>
            </a:xfrm>
            <a:custGeom>
              <a:avLst/>
              <a:gdLst>
                <a:gd name="T0" fmla="*/ 0 w 4"/>
                <a:gd name="T1" fmla="*/ 0 h 4"/>
                <a:gd name="T2" fmla="*/ 0 w 4"/>
                <a:gd name="T3" fmla="*/ 224119998 h 4"/>
                <a:gd name="T4" fmla="*/ 223838018 w 4"/>
                <a:gd name="T5" fmla="*/ 0 h 4"/>
                <a:gd name="T6" fmla="*/ 0 w 4"/>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0"/>
                  </a:moveTo>
                  <a:lnTo>
                    <a:pt x="0" y="4"/>
                  </a:lnTo>
                  <a:lnTo>
                    <a:pt x="4"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34" name="MH_Other_12"/>
            <p:cNvSpPr/>
            <p:nvPr/>
          </p:nvSpPr>
          <p:spPr bwMode="auto">
            <a:xfrm>
              <a:off x="4970015" y="2778838"/>
              <a:ext cx="3046" cy="25668"/>
            </a:xfrm>
            <a:custGeom>
              <a:avLst/>
              <a:gdLst>
                <a:gd name="T0" fmla="*/ 560104925 w 4"/>
                <a:gd name="T1" fmla="*/ 0 h 32"/>
                <a:gd name="T2" fmla="*/ 560104925 w 4"/>
                <a:gd name="T3" fmla="*/ 0 h 32"/>
                <a:gd name="T4" fmla="*/ 0 w 4"/>
                <a:gd name="T5" fmla="*/ 0 h 32"/>
                <a:gd name="T6" fmla="*/ 0 w 4"/>
                <a:gd name="T7" fmla="*/ 0 h 32"/>
                <a:gd name="T8" fmla="*/ 0 w 4"/>
                <a:gd name="T9" fmla="*/ 2147483646 h 32"/>
                <a:gd name="T10" fmla="*/ 1679684538 w 4"/>
                <a:gd name="T11" fmla="*/ 2147483646 h 32"/>
                <a:gd name="T12" fmla="*/ 1679684538 w 4"/>
                <a:gd name="T13" fmla="*/ 2147483646 h 32"/>
                <a:gd name="T14" fmla="*/ 2147483646 w 4"/>
                <a:gd name="T15" fmla="*/ 2147483646 h 32"/>
                <a:gd name="T16" fmla="*/ 560104925 w 4"/>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32">
                  <a:moveTo>
                    <a:pt x="1" y="0"/>
                  </a:moveTo>
                  <a:cubicBezTo>
                    <a:pt x="1" y="0"/>
                    <a:pt x="1" y="0"/>
                    <a:pt x="1" y="0"/>
                  </a:cubicBezTo>
                  <a:cubicBezTo>
                    <a:pt x="0" y="0"/>
                    <a:pt x="0" y="0"/>
                    <a:pt x="0" y="0"/>
                  </a:cubicBezTo>
                  <a:cubicBezTo>
                    <a:pt x="0" y="0"/>
                    <a:pt x="0" y="0"/>
                    <a:pt x="0" y="0"/>
                  </a:cubicBezTo>
                  <a:cubicBezTo>
                    <a:pt x="0" y="2"/>
                    <a:pt x="0" y="4"/>
                    <a:pt x="0" y="7"/>
                  </a:cubicBezTo>
                  <a:cubicBezTo>
                    <a:pt x="0" y="15"/>
                    <a:pt x="1" y="24"/>
                    <a:pt x="3" y="32"/>
                  </a:cubicBezTo>
                  <a:cubicBezTo>
                    <a:pt x="3" y="31"/>
                    <a:pt x="3" y="31"/>
                    <a:pt x="3" y="31"/>
                  </a:cubicBezTo>
                  <a:cubicBezTo>
                    <a:pt x="4" y="31"/>
                    <a:pt x="4" y="30"/>
                    <a:pt x="4" y="30"/>
                  </a:cubicBezTo>
                  <a:cubicBezTo>
                    <a:pt x="1" y="20"/>
                    <a:pt x="0" y="1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35" name="MH_Other_13"/>
            <p:cNvSpPr/>
            <p:nvPr/>
          </p:nvSpPr>
          <p:spPr bwMode="auto">
            <a:xfrm>
              <a:off x="4966969" y="2778839"/>
              <a:ext cx="19798" cy="64925"/>
            </a:xfrm>
            <a:custGeom>
              <a:avLst/>
              <a:gdLst>
                <a:gd name="T0" fmla="*/ 2147483646 w 26"/>
                <a:gd name="T1" fmla="*/ 2147483646 h 82"/>
                <a:gd name="T2" fmla="*/ 2147483646 w 26"/>
                <a:gd name="T3" fmla="*/ 0 h 82"/>
                <a:gd name="T4" fmla="*/ 2147483646 w 26"/>
                <a:gd name="T5" fmla="*/ 0 h 82"/>
                <a:gd name="T6" fmla="*/ 2147483646 w 26"/>
                <a:gd name="T7" fmla="*/ 2147483646 h 82"/>
                <a:gd name="T8" fmla="*/ 2147483646 w 26"/>
                <a:gd name="T9" fmla="*/ 2147483646 h 82"/>
                <a:gd name="T10" fmla="*/ 2147483646 w 26"/>
                <a:gd name="T11" fmla="*/ 2147483646 h 82"/>
                <a:gd name="T12" fmla="*/ 2147483646 w 26"/>
                <a:gd name="T13" fmla="*/ 2147483646 h 82"/>
                <a:gd name="T14" fmla="*/ 1050854296 w 26"/>
                <a:gd name="T15" fmla="*/ 2147483646 h 82"/>
                <a:gd name="T16" fmla="*/ 2101708592 w 26"/>
                <a:gd name="T17" fmla="*/ 2147483646 h 82"/>
                <a:gd name="T18" fmla="*/ 2101708592 w 26"/>
                <a:gd name="T19" fmla="*/ 2147483646 h 82"/>
                <a:gd name="T20" fmla="*/ 2101708592 w 26"/>
                <a:gd name="T21" fmla="*/ 2147483646 h 82"/>
                <a:gd name="T22" fmla="*/ 2147483646 w 26"/>
                <a:gd name="T23" fmla="*/ 2147483646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82">
                  <a:moveTo>
                    <a:pt x="21" y="8"/>
                  </a:moveTo>
                  <a:cubicBezTo>
                    <a:pt x="26" y="0"/>
                    <a:pt x="26" y="0"/>
                    <a:pt x="26" y="0"/>
                  </a:cubicBezTo>
                  <a:cubicBezTo>
                    <a:pt x="25" y="0"/>
                    <a:pt x="25" y="0"/>
                    <a:pt x="25" y="0"/>
                  </a:cubicBezTo>
                  <a:cubicBezTo>
                    <a:pt x="20" y="7"/>
                    <a:pt x="20" y="7"/>
                    <a:pt x="20" y="7"/>
                  </a:cubicBezTo>
                  <a:cubicBezTo>
                    <a:pt x="15" y="15"/>
                    <a:pt x="11" y="22"/>
                    <a:pt x="8" y="30"/>
                  </a:cubicBezTo>
                  <a:cubicBezTo>
                    <a:pt x="8" y="31"/>
                    <a:pt x="8" y="31"/>
                    <a:pt x="8" y="31"/>
                  </a:cubicBezTo>
                  <a:cubicBezTo>
                    <a:pt x="7" y="31"/>
                    <a:pt x="7" y="31"/>
                    <a:pt x="7" y="31"/>
                  </a:cubicBezTo>
                  <a:cubicBezTo>
                    <a:pt x="4" y="39"/>
                    <a:pt x="2" y="48"/>
                    <a:pt x="2" y="56"/>
                  </a:cubicBezTo>
                  <a:cubicBezTo>
                    <a:pt x="1" y="64"/>
                    <a:pt x="2" y="73"/>
                    <a:pt x="4" y="82"/>
                  </a:cubicBezTo>
                  <a:cubicBezTo>
                    <a:pt x="4" y="81"/>
                    <a:pt x="4" y="81"/>
                    <a:pt x="4" y="81"/>
                  </a:cubicBezTo>
                  <a:cubicBezTo>
                    <a:pt x="4" y="80"/>
                    <a:pt x="4" y="80"/>
                    <a:pt x="4" y="80"/>
                  </a:cubicBezTo>
                  <a:cubicBezTo>
                    <a:pt x="0" y="54"/>
                    <a:pt x="5" y="32"/>
                    <a:pt x="21" y="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36" name="MH_Other_14"/>
            <p:cNvSpPr/>
            <p:nvPr/>
          </p:nvSpPr>
          <p:spPr bwMode="auto">
            <a:xfrm>
              <a:off x="4971537" y="2802996"/>
              <a:ext cx="1523" cy="0"/>
            </a:xfrm>
            <a:custGeom>
              <a:avLst/>
              <a:gdLst>
                <a:gd name="T0" fmla="*/ 2147483646 w 1"/>
                <a:gd name="T1" fmla="*/ 0 h 1"/>
                <a:gd name="T2" fmla="*/ 0 w 1"/>
                <a:gd name="T3" fmla="*/ 1067 h 1"/>
                <a:gd name="T4" fmla="*/ 2147483646 w 1"/>
                <a:gd name="T5" fmla="*/ 1067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1"/>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37" name="MH_Other_15"/>
            <p:cNvSpPr/>
            <p:nvPr/>
          </p:nvSpPr>
          <p:spPr bwMode="auto">
            <a:xfrm>
              <a:off x="4962400" y="2778838"/>
              <a:ext cx="53303" cy="104182"/>
            </a:xfrm>
            <a:custGeom>
              <a:avLst/>
              <a:gdLst>
                <a:gd name="T0" fmla="*/ 2147483646 w 67"/>
                <a:gd name="T1" fmla="*/ 2147483646 h 130"/>
                <a:gd name="T2" fmla="*/ 2147483646 w 67"/>
                <a:gd name="T3" fmla="*/ 2147483646 h 130"/>
                <a:gd name="T4" fmla="*/ 2147483646 w 67"/>
                <a:gd name="T5" fmla="*/ 0 h 130"/>
                <a:gd name="T6" fmla="*/ 2147483646 w 67"/>
                <a:gd name="T7" fmla="*/ 0 h 130"/>
                <a:gd name="T8" fmla="*/ 2147483646 w 67"/>
                <a:gd name="T9" fmla="*/ 2147483646 h 130"/>
                <a:gd name="T10" fmla="*/ 2147483646 w 67"/>
                <a:gd name="T11" fmla="*/ 2147483646 h 130"/>
                <a:gd name="T12" fmla="*/ 2147483646 w 67"/>
                <a:gd name="T13" fmla="*/ 2147483646 h 130"/>
                <a:gd name="T14" fmla="*/ 2147483646 w 67"/>
                <a:gd name="T15" fmla="*/ 2147483646 h 130"/>
                <a:gd name="T16" fmla="*/ 2147483646 w 67"/>
                <a:gd name="T17" fmla="*/ 2147483646 h 130"/>
                <a:gd name="T18" fmla="*/ 1153333630 w 67"/>
                <a:gd name="T19" fmla="*/ 2147483646 h 130"/>
                <a:gd name="T20" fmla="*/ 1153333630 w 67"/>
                <a:gd name="T21" fmla="*/ 2147483646 h 130"/>
                <a:gd name="T22" fmla="*/ 1729656287 w 67"/>
                <a:gd name="T23" fmla="*/ 2147483646 h 130"/>
                <a:gd name="T24" fmla="*/ 2147483646 w 67"/>
                <a:gd name="T25" fmla="*/ 2147483646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130">
                  <a:moveTo>
                    <a:pt x="24" y="59"/>
                  </a:moveTo>
                  <a:cubicBezTo>
                    <a:pt x="43" y="34"/>
                    <a:pt x="51" y="23"/>
                    <a:pt x="51" y="23"/>
                  </a:cubicBezTo>
                  <a:cubicBezTo>
                    <a:pt x="51" y="23"/>
                    <a:pt x="56" y="17"/>
                    <a:pt x="67" y="0"/>
                  </a:cubicBezTo>
                  <a:cubicBezTo>
                    <a:pt x="65" y="0"/>
                    <a:pt x="65" y="0"/>
                    <a:pt x="65" y="0"/>
                  </a:cubicBezTo>
                  <a:cubicBezTo>
                    <a:pt x="55" y="16"/>
                    <a:pt x="50" y="22"/>
                    <a:pt x="50" y="22"/>
                  </a:cubicBezTo>
                  <a:cubicBezTo>
                    <a:pt x="50" y="22"/>
                    <a:pt x="42" y="34"/>
                    <a:pt x="23" y="58"/>
                  </a:cubicBezTo>
                  <a:cubicBezTo>
                    <a:pt x="17" y="65"/>
                    <a:pt x="13" y="72"/>
                    <a:pt x="9" y="80"/>
                  </a:cubicBezTo>
                  <a:cubicBezTo>
                    <a:pt x="10" y="81"/>
                    <a:pt x="10" y="81"/>
                    <a:pt x="10" y="81"/>
                  </a:cubicBezTo>
                  <a:cubicBezTo>
                    <a:pt x="9" y="81"/>
                    <a:pt x="9" y="81"/>
                    <a:pt x="9" y="81"/>
                  </a:cubicBezTo>
                  <a:cubicBezTo>
                    <a:pt x="5" y="89"/>
                    <a:pt x="3" y="97"/>
                    <a:pt x="2" y="106"/>
                  </a:cubicBezTo>
                  <a:cubicBezTo>
                    <a:pt x="1" y="113"/>
                    <a:pt x="1" y="122"/>
                    <a:pt x="2" y="130"/>
                  </a:cubicBezTo>
                  <a:cubicBezTo>
                    <a:pt x="3" y="128"/>
                    <a:pt x="3" y="128"/>
                    <a:pt x="3" y="128"/>
                  </a:cubicBezTo>
                  <a:cubicBezTo>
                    <a:pt x="0" y="102"/>
                    <a:pt x="7" y="81"/>
                    <a:pt x="24" y="5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38" name="MH_Other_16"/>
            <p:cNvSpPr/>
            <p:nvPr/>
          </p:nvSpPr>
          <p:spPr bwMode="auto">
            <a:xfrm>
              <a:off x="4970014" y="2842253"/>
              <a:ext cx="0" cy="1510"/>
            </a:xfrm>
            <a:custGeom>
              <a:avLst/>
              <a:gdLst>
                <a:gd name="T0" fmla="*/ 0 w 1"/>
                <a:gd name="T1" fmla="*/ 0 h 1"/>
                <a:gd name="T2" fmla="*/ 0 w 1"/>
                <a:gd name="T3" fmla="*/ 1792959984 h 1"/>
                <a:gd name="T4" fmla="*/ 1067 w 1"/>
                <a:gd name="T5" fmla="*/ 1792959984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0" y="1"/>
                  </a:cubicBezTo>
                  <a:cubicBezTo>
                    <a:pt x="1" y="1"/>
                    <a:pt x="1" y="1"/>
                    <a:pt x="1"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39" name="MH_Other_17"/>
            <p:cNvSpPr/>
            <p:nvPr/>
          </p:nvSpPr>
          <p:spPr bwMode="auto">
            <a:xfrm>
              <a:off x="4956307" y="2778839"/>
              <a:ext cx="79192" cy="143438"/>
            </a:xfrm>
            <a:custGeom>
              <a:avLst/>
              <a:gdLst>
                <a:gd name="T0" fmla="*/ 2147483646 w 99"/>
                <a:gd name="T1" fmla="*/ 2147483646 h 179"/>
                <a:gd name="T2" fmla="*/ 2147483646 w 99"/>
                <a:gd name="T3" fmla="*/ 2147483646 h 179"/>
                <a:gd name="T4" fmla="*/ 2147483646 w 99"/>
                <a:gd name="T5" fmla="*/ 2147483646 h 179"/>
                <a:gd name="T6" fmla="*/ 2147483646 w 99"/>
                <a:gd name="T7" fmla="*/ 2147483646 h 179"/>
                <a:gd name="T8" fmla="*/ 2147483646 w 99"/>
                <a:gd name="T9" fmla="*/ 2147483646 h 179"/>
                <a:gd name="T10" fmla="*/ 2147483646 w 99"/>
                <a:gd name="T11" fmla="*/ 2147483646 h 179"/>
                <a:gd name="T12" fmla="*/ 2147483646 w 99"/>
                <a:gd name="T13" fmla="*/ 0 h 179"/>
                <a:gd name="T14" fmla="*/ 2147483646 w 99"/>
                <a:gd name="T15" fmla="*/ 0 h 179"/>
                <a:gd name="T16" fmla="*/ 2147483646 w 99"/>
                <a:gd name="T17" fmla="*/ 0 h 179"/>
                <a:gd name="T18" fmla="*/ 2147483646 w 99"/>
                <a:gd name="T19" fmla="*/ 2147483646 h 179"/>
                <a:gd name="T20" fmla="*/ 2147483646 w 99"/>
                <a:gd name="T21" fmla="*/ 2147483646 h 179"/>
                <a:gd name="T22" fmla="*/ 2147483646 w 99"/>
                <a:gd name="T23" fmla="*/ 2147483646 h 179"/>
                <a:gd name="T24" fmla="*/ 2147483646 w 99"/>
                <a:gd name="T25" fmla="*/ 2147483646 h 179"/>
                <a:gd name="T26" fmla="*/ 2147483646 w 99"/>
                <a:gd name="T27" fmla="*/ 2147483646 h 179"/>
                <a:gd name="T28" fmla="*/ 2147483646 w 99"/>
                <a:gd name="T29" fmla="*/ 2147483646 h 179"/>
                <a:gd name="T30" fmla="*/ 2147483646 w 99"/>
                <a:gd name="T31" fmla="*/ 2147483646 h 179"/>
                <a:gd name="T32" fmla="*/ 1168776254 w 99"/>
                <a:gd name="T33" fmla="*/ 2147483646 h 179"/>
                <a:gd name="T34" fmla="*/ 584040416 w 99"/>
                <a:gd name="T35" fmla="*/ 2147483646 h 179"/>
                <a:gd name="T36" fmla="*/ 584040416 w 99"/>
                <a:gd name="T37" fmla="*/ 2147483646 h 179"/>
                <a:gd name="T38" fmla="*/ 1168776254 w 99"/>
                <a:gd name="T39" fmla="*/ 2147483646 h 179"/>
                <a:gd name="T40" fmla="*/ 2147483646 w 99"/>
                <a:gd name="T41" fmla="*/ 2147483646 h 1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 h="179">
                  <a:moveTo>
                    <a:pt x="27" y="107"/>
                  </a:moveTo>
                  <a:cubicBezTo>
                    <a:pt x="47" y="84"/>
                    <a:pt x="56" y="73"/>
                    <a:pt x="56" y="73"/>
                  </a:cubicBezTo>
                  <a:cubicBezTo>
                    <a:pt x="56" y="73"/>
                    <a:pt x="65" y="64"/>
                    <a:pt x="83" y="37"/>
                  </a:cubicBezTo>
                  <a:cubicBezTo>
                    <a:pt x="89" y="30"/>
                    <a:pt x="93" y="21"/>
                    <a:pt x="96" y="13"/>
                  </a:cubicBezTo>
                  <a:cubicBezTo>
                    <a:pt x="96" y="13"/>
                    <a:pt x="96" y="12"/>
                    <a:pt x="96" y="12"/>
                  </a:cubicBezTo>
                  <a:cubicBezTo>
                    <a:pt x="96" y="12"/>
                    <a:pt x="96" y="12"/>
                    <a:pt x="96" y="12"/>
                  </a:cubicBezTo>
                  <a:cubicBezTo>
                    <a:pt x="98" y="8"/>
                    <a:pt x="98" y="4"/>
                    <a:pt x="99" y="0"/>
                  </a:cubicBezTo>
                  <a:cubicBezTo>
                    <a:pt x="99" y="0"/>
                    <a:pt x="99" y="0"/>
                    <a:pt x="99" y="0"/>
                  </a:cubicBezTo>
                  <a:cubicBezTo>
                    <a:pt x="98" y="0"/>
                    <a:pt x="98" y="0"/>
                    <a:pt x="98" y="0"/>
                  </a:cubicBezTo>
                  <a:cubicBezTo>
                    <a:pt x="96" y="13"/>
                    <a:pt x="91" y="25"/>
                    <a:pt x="82" y="37"/>
                  </a:cubicBezTo>
                  <a:cubicBezTo>
                    <a:pt x="64" y="63"/>
                    <a:pt x="55" y="72"/>
                    <a:pt x="55" y="73"/>
                  </a:cubicBezTo>
                  <a:cubicBezTo>
                    <a:pt x="55" y="73"/>
                    <a:pt x="46" y="83"/>
                    <a:pt x="26" y="106"/>
                  </a:cubicBezTo>
                  <a:cubicBezTo>
                    <a:pt x="20" y="114"/>
                    <a:pt x="15" y="121"/>
                    <a:pt x="11" y="128"/>
                  </a:cubicBezTo>
                  <a:cubicBezTo>
                    <a:pt x="11" y="129"/>
                    <a:pt x="11" y="129"/>
                    <a:pt x="11" y="130"/>
                  </a:cubicBezTo>
                  <a:cubicBezTo>
                    <a:pt x="10" y="130"/>
                    <a:pt x="10" y="130"/>
                    <a:pt x="10" y="130"/>
                  </a:cubicBezTo>
                  <a:cubicBezTo>
                    <a:pt x="10" y="130"/>
                    <a:pt x="10" y="130"/>
                    <a:pt x="10" y="130"/>
                  </a:cubicBezTo>
                  <a:cubicBezTo>
                    <a:pt x="6" y="137"/>
                    <a:pt x="4" y="145"/>
                    <a:pt x="2" y="153"/>
                  </a:cubicBezTo>
                  <a:cubicBezTo>
                    <a:pt x="1" y="160"/>
                    <a:pt x="0" y="170"/>
                    <a:pt x="1" y="179"/>
                  </a:cubicBezTo>
                  <a:cubicBezTo>
                    <a:pt x="1" y="177"/>
                    <a:pt x="1" y="177"/>
                    <a:pt x="1" y="177"/>
                  </a:cubicBezTo>
                  <a:cubicBezTo>
                    <a:pt x="2" y="177"/>
                    <a:pt x="2" y="177"/>
                    <a:pt x="2" y="176"/>
                  </a:cubicBezTo>
                  <a:cubicBezTo>
                    <a:pt x="0" y="150"/>
                    <a:pt x="8" y="129"/>
                    <a:pt x="27" y="10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40" name="MH_Other_18"/>
            <p:cNvSpPr/>
            <p:nvPr/>
          </p:nvSpPr>
          <p:spPr bwMode="auto">
            <a:xfrm>
              <a:off x="4963923" y="2881510"/>
              <a:ext cx="1523" cy="1510"/>
            </a:xfrm>
            <a:custGeom>
              <a:avLst/>
              <a:gdLst>
                <a:gd name="T0" fmla="*/ 1790702559 w 1"/>
                <a:gd name="T1" fmla="*/ 1120915208 h 2"/>
                <a:gd name="T2" fmla="*/ 1790702559 w 1"/>
                <a:gd name="T3" fmla="*/ 0 h 2"/>
                <a:gd name="T4" fmla="*/ 0 w 1"/>
                <a:gd name="T5" fmla="*/ 1120915208 h 2"/>
                <a:gd name="T6" fmla="*/ 0 w 1"/>
                <a:gd name="T7" fmla="*/ 1120915208 h 2"/>
                <a:gd name="T8" fmla="*/ 1790702559 w 1"/>
                <a:gd name="T9" fmla="*/ 112091520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1" y="2"/>
                  </a:moveTo>
                  <a:cubicBezTo>
                    <a:pt x="1" y="1"/>
                    <a:pt x="1" y="1"/>
                    <a:pt x="1" y="0"/>
                  </a:cubicBezTo>
                  <a:cubicBezTo>
                    <a:pt x="0" y="2"/>
                    <a:pt x="0" y="2"/>
                    <a:pt x="0" y="2"/>
                  </a:cubicBezTo>
                  <a:cubicBezTo>
                    <a:pt x="0" y="2"/>
                    <a:pt x="0" y="2"/>
                    <a:pt x="0" y="2"/>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41" name="MH_Other_19"/>
            <p:cNvSpPr/>
            <p:nvPr/>
          </p:nvSpPr>
          <p:spPr bwMode="auto">
            <a:xfrm>
              <a:off x="4947170" y="2787899"/>
              <a:ext cx="92899" cy="172125"/>
            </a:xfrm>
            <a:custGeom>
              <a:avLst/>
              <a:gdLst>
                <a:gd name="T0" fmla="*/ 0 w 116"/>
                <a:gd name="T1" fmla="*/ 2147483646 h 214"/>
                <a:gd name="T2" fmla="*/ 585403241 w 116"/>
                <a:gd name="T3" fmla="*/ 2147483646 h 214"/>
                <a:gd name="T4" fmla="*/ 2147483646 w 116"/>
                <a:gd name="T5" fmla="*/ 2147483646 h 214"/>
                <a:gd name="T6" fmla="*/ 2147483646 w 116"/>
                <a:gd name="T7" fmla="*/ 2147483646 h 214"/>
                <a:gd name="T8" fmla="*/ 2147483646 w 116"/>
                <a:gd name="T9" fmla="*/ 2147483646 h 214"/>
                <a:gd name="T10" fmla="*/ 2147483646 w 116"/>
                <a:gd name="T11" fmla="*/ 0 h 214"/>
                <a:gd name="T12" fmla="*/ 2147483646 w 116"/>
                <a:gd name="T13" fmla="*/ 0 h 214"/>
                <a:gd name="T14" fmla="*/ 2147483646 w 116"/>
                <a:gd name="T15" fmla="*/ 601458573 h 214"/>
                <a:gd name="T16" fmla="*/ 2147483646 w 116"/>
                <a:gd name="T17" fmla="*/ 2147483646 h 214"/>
                <a:gd name="T18" fmla="*/ 2147483646 w 116"/>
                <a:gd name="T19" fmla="*/ 2147483646 h 214"/>
                <a:gd name="T20" fmla="*/ 2147483646 w 116"/>
                <a:gd name="T21" fmla="*/ 2147483646 h 214"/>
                <a:gd name="T22" fmla="*/ 2147483646 w 116"/>
                <a:gd name="T23" fmla="*/ 2147483646 h 214"/>
                <a:gd name="T24" fmla="*/ 2147483646 w 116"/>
                <a:gd name="T25" fmla="*/ 2147483646 h 214"/>
                <a:gd name="T26" fmla="*/ 2147483646 w 116"/>
                <a:gd name="T27" fmla="*/ 2147483646 h 214"/>
                <a:gd name="T28" fmla="*/ 1755511822 w 116"/>
                <a:gd name="T29" fmla="*/ 2147483646 h 214"/>
                <a:gd name="T30" fmla="*/ 0 w 116"/>
                <a:gd name="T31" fmla="*/ 2147483646 h 2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6" h="214">
                  <a:moveTo>
                    <a:pt x="0" y="214"/>
                  </a:moveTo>
                  <a:cubicBezTo>
                    <a:pt x="1" y="213"/>
                    <a:pt x="1" y="213"/>
                    <a:pt x="1" y="213"/>
                  </a:cubicBezTo>
                  <a:cubicBezTo>
                    <a:pt x="1" y="187"/>
                    <a:pt x="10" y="166"/>
                    <a:pt x="31" y="145"/>
                  </a:cubicBezTo>
                  <a:cubicBezTo>
                    <a:pt x="53" y="123"/>
                    <a:pt x="62" y="113"/>
                    <a:pt x="62" y="113"/>
                  </a:cubicBezTo>
                  <a:cubicBezTo>
                    <a:pt x="62" y="113"/>
                    <a:pt x="72" y="104"/>
                    <a:pt x="91" y="79"/>
                  </a:cubicBezTo>
                  <a:cubicBezTo>
                    <a:pt x="110" y="55"/>
                    <a:pt x="116" y="28"/>
                    <a:pt x="109" y="0"/>
                  </a:cubicBezTo>
                  <a:cubicBezTo>
                    <a:pt x="108" y="0"/>
                    <a:pt x="108" y="0"/>
                    <a:pt x="108" y="0"/>
                  </a:cubicBezTo>
                  <a:cubicBezTo>
                    <a:pt x="108" y="0"/>
                    <a:pt x="108" y="1"/>
                    <a:pt x="108" y="1"/>
                  </a:cubicBezTo>
                  <a:cubicBezTo>
                    <a:pt x="115" y="29"/>
                    <a:pt x="109" y="55"/>
                    <a:pt x="91" y="78"/>
                  </a:cubicBezTo>
                  <a:cubicBezTo>
                    <a:pt x="71" y="103"/>
                    <a:pt x="61" y="112"/>
                    <a:pt x="61" y="112"/>
                  </a:cubicBezTo>
                  <a:cubicBezTo>
                    <a:pt x="61" y="112"/>
                    <a:pt x="52" y="122"/>
                    <a:pt x="30" y="144"/>
                  </a:cubicBezTo>
                  <a:cubicBezTo>
                    <a:pt x="24" y="151"/>
                    <a:pt x="18" y="157"/>
                    <a:pt x="14" y="164"/>
                  </a:cubicBezTo>
                  <a:cubicBezTo>
                    <a:pt x="14" y="165"/>
                    <a:pt x="14" y="165"/>
                    <a:pt x="14" y="165"/>
                  </a:cubicBezTo>
                  <a:cubicBezTo>
                    <a:pt x="13" y="165"/>
                    <a:pt x="13" y="165"/>
                    <a:pt x="13" y="165"/>
                  </a:cubicBezTo>
                  <a:cubicBezTo>
                    <a:pt x="9" y="173"/>
                    <a:pt x="5" y="181"/>
                    <a:pt x="3" y="189"/>
                  </a:cubicBezTo>
                  <a:cubicBezTo>
                    <a:pt x="1" y="197"/>
                    <a:pt x="0" y="206"/>
                    <a:pt x="0" y="21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42" name="MH_Other_20"/>
            <p:cNvSpPr/>
            <p:nvPr/>
          </p:nvSpPr>
          <p:spPr bwMode="auto">
            <a:xfrm>
              <a:off x="5033977" y="2787897"/>
              <a:ext cx="0" cy="1510"/>
            </a:xfrm>
            <a:custGeom>
              <a:avLst/>
              <a:gdLst>
                <a:gd name="T0" fmla="*/ 1792959984 h 1"/>
                <a:gd name="T1" fmla="*/ 0 h 1"/>
                <a:gd name="T2" fmla="*/ 0 h 1"/>
                <a:gd name="T3" fmla="*/ 1792959984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43" name="MH_Other_21"/>
            <p:cNvSpPr/>
            <p:nvPr/>
          </p:nvSpPr>
          <p:spPr bwMode="auto">
            <a:xfrm>
              <a:off x="4956307" y="2919257"/>
              <a:ext cx="1523" cy="1509"/>
            </a:xfrm>
            <a:custGeom>
              <a:avLst/>
              <a:gdLst>
                <a:gd name="T0" fmla="*/ 2147483646 w 1"/>
                <a:gd name="T1" fmla="*/ 0 h 1"/>
                <a:gd name="T2" fmla="*/ 0 w 1"/>
                <a:gd name="T3" fmla="*/ 1790702559 h 1"/>
                <a:gd name="T4" fmla="*/ 2147483646 w 1"/>
                <a:gd name="T5" fmla="*/ 1790702559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1"/>
                    <a:pt x="1" y="1"/>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44" name="MH_Other_22"/>
            <p:cNvSpPr/>
            <p:nvPr/>
          </p:nvSpPr>
          <p:spPr bwMode="auto">
            <a:xfrm>
              <a:off x="4802491" y="3008338"/>
              <a:ext cx="185799" cy="243089"/>
            </a:xfrm>
            <a:custGeom>
              <a:avLst/>
              <a:gdLst>
                <a:gd name="T0" fmla="*/ 2147483646 w 231"/>
                <a:gd name="T1" fmla="*/ 2147483646 h 303"/>
                <a:gd name="T2" fmla="*/ 2147483646 w 231"/>
                <a:gd name="T3" fmla="*/ 2147483646 h 303"/>
                <a:gd name="T4" fmla="*/ 2147483646 w 231"/>
                <a:gd name="T5" fmla="*/ 2147483646 h 303"/>
                <a:gd name="T6" fmla="*/ 2147483646 w 231"/>
                <a:gd name="T7" fmla="*/ 2147483646 h 303"/>
                <a:gd name="T8" fmla="*/ 2147483646 w 231"/>
                <a:gd name="T9" fmla="*/ 2147483646 h 303"/>
                <a:gd name="T10" fmla="*/ 2147483646 w 231"/>
                <a:gd name="T11" fmla="*/ 2147483646 h 303"/>
                <a:gd name="T12" fmla="*/ 2147483646 w 231"/>
                <a:gd name="T13" fmla="*/ 2147483646 h 303"/>
                <a:gd name="T14" fmla="*/ 2147483646 w 231"/>
                <a:gd name="T15" fmla="*/ 2147483646 h 303"/>
                <a:gd name="T16" fmla="*/ 2147483646 w 231"/>
                <a:gd name="T17" fmla="*/ 2147483646 h 303"/>
                <a:gd name="T18" fmla="*/ 2147483646 w 231"/>
                <a:gd name="T19" fmla="*/ 2147483646 h 303"/>
                <a:gd name="T20" fmla="*/ 2147483646 w 231"/>
                <a:gd name="T21" fmla="*/ 2147483646 h 303"/>
                <a:gd name="T22" fmla="*/ 2147483646 w 231"/>
                <a:gd name="T23" fmla="*/ 2147483646 h 303"/>
                <a:gd name="T24" fmla="*/ 2147483646 w 231"/>
                <a:gd name="T25" fmla="*/ 2147483646 h 303"/>
                <a:gd name="T26" fmla="*/ 2147483646 w 231"/>
                <a:gd name="T27" fmla="*/ 2147483646 h 303"/>
                <a:gd name="T28" fmla="*/ 2147483646 w 231"/>
                <a:gd name="T29" fmla="*/ 2147483646 h 303"/>
                <a:gd name="T30" fmla="*/ 2147483646 w 231"/>
                <a:gd name="T31" fmla="*/ 0 h 303"/>
                <a:gd name="T32" fmla="*/ 2147483646 w 231"/>
                <a:gd name="T33" fmla="*/ 0 h 303"/>
                <a:gd name="T34" fmla="*/ 2147483646 w 231"/>
                <a:gd name="T35" fmla="*/ 0 h 303"/>
                <a:gd name="T36" fmla="*/ 2147483646 w 231"/>
                <a:gd name="T37" fmla="*/ 0 h 303"/>
                <a:gd name="T38" fmla="*/ 2147483646 w 231"/>
                <a:gd name="T39" fmla="*/ 2147483646 h 303"/>
                <a:gd name="T40" fmla="*/ 2147483646 w 231"/>
                <a:gd name="T41" fmla="*/ 2147483646 h 303"/>
                <a:gd name="T42" fmla="*/ 2147483646 w 231"/>
                <a:gd name="T43" fmla="*/ 2147483646 h 303"/>
                <a:gd name="T44" fmla="*/ 2147483646 w 231"/>
                <a:gd name="T45" fmla="*/ 2147483646 h 303"/>
                <a:gd name="T46" fmla="*/ 2147483646 w 231"/>
                <a:gd name="T47" fmla="*/ 2147483646 h 303"/>
                <a:gd name="T48" fmla="*/ 2147483646 w 231"/>
                <a:gd name="T49" fmla="*/ 2147483646 h 303"/>
                <a:gd name="T50" fmla="*/ 2147483646 w 231"/>
                <a:gd name="T51" fmla="*/ 2147483646 h 303"/>
                <a:gd name="T52" fmla="*/ 2147483646 w 231"/>
                <a:gd name="T53" fmla="*/ 2147483646 h 303"/>
                <a:gd name="T54" fmla="*/ 2147483646 w 231"/>
                <a:gd name="T55" fmla="*/ 2147483646 h 303"/>
                <a:gd name="T56" fmla="*/ 2147483646 w 231"/>
                <a:gd name="T57" fmla="*/ 2147483646 h 303"/>
                <a:gd name="T58" fmla="*/ 2147483646 w 231"/>
                <a:gd name="T59" fmla="*/ 2147483646 h 303"/>
                <a:gd name="T60" fmla="*/ 2147483646 w 231"/>
                <a:gd name="T61" fmla="*/ 2147483646 h 303"/>
                <a:gd name="T62" fmla="*/ 0 w 231"/>
                <a:gd name="T63" fmla="*/ 2147483646 h 303"/>
                <a:gd name="T64" fmla="*/ 591882538 w 231"/>
                <a:gd name="T65" fmla="*/ 2147483646 h 303"/>
                <a:gd name="T66" fmla="*/ 2147483646 w 231"/>
                <a:gd name="T67" fmla="*/ 2147483646 h 303"/>
                <a:gd name="T68" fmla="*/ 2147483646 w 231"/>
                <a:gd name="T69" fmla="*/ 2147483646 h 303"/>
                <a:gd name="T70" fmla="*/ 2147483646 w 231"/>
                <a:gd name="T71" fmla="*/ 2147483646 h 303"/>
                <a:gd name="T72" fmla="*/ 2147483646 w 231"/>
                <a:gd name="T73" fmla="*/ 2147483646 h 303"/>
                <a:gd name="T74" fmla="*/ 2147483646 w 231"/>
                <a:gd name="T75" fmla="*/ 2147483646 h 303"/>
                <a:gd name="T76" fmla="*/ 2147483646 w 231"/>
                <a:gd name="T77" fmla="*/ 2147483646 h 303"/>
                <a:gd name="T78" fmla="*/ 2147483646 w 231"/>
                <a:gd name="T79" fmla="*/ 2147483646 h 303"/>
                <a:gd name="T80" fmla="*/ 2147483646 w 231"/>
                <a:gd name="T81" fmla="*/ 2147483646 h 3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303">
                  <a:moveTo>
                    <a:pt x="88" y="270"/>
                  </a:moveTo>
                  <a:cubicBezTo>
                    <a:pt x="102" y="260"/>
                    <a:pt x="113" y="246"/>
                    <a:pt x="120" y="228"/>
                  </a:cubicBezTo>
                  <a:cubicBezTo>
                    <a:pt x="119" y="228"/>
                    <a:pt x="119" y="228"/>
                    <a:pt x="119" y="228"/>
                  </a:cubicBezTo>
                  <a:cubicBezTo>
                    <a:pt x="134" y="217"/>
                    <a:pt x="145" y="201"/>
                    <a:pt x="151" y="182"/>
                  </a:cubicBezTo>
                  <a:cubicBezTo>
                    <a:pt x="165" y="170"/>
                    <a:pt x="174" y="155"/>
                    <a:pt x="179" y="136"/>
                  </a:cubicBezTo>
                  <a:cubicBezTo>
                    <a:pt x="191" y="124"/>
                    <a:pt x="199" y="107"/>
                    <a:pt x="203" y="89"/>
                  </a:cubicBezTo>
                  <a:cubicBezTo>
                    <a:pt x="215" y="75"/>
                    <a:pt x="223" y="59"/>
                    <a:pt x="225" y="39"/>
                  </a:cubicBezTo>
                  <a:cubicBezTo>
                    <a:pt x="224" y="39"/>
                    <a:pt x="224" y="39"/>
                    <a:pt x="224" y="39"/>
                  </a:cubicBezTo>
                  <a:cubicBezTo>
                    <a:pt x="227" y="36"/>
                    <a:pt x="229" y="33"/>
                    <a:pt x="231" y="29"/>
                  </a:cubicBezTo>
                  <a:cubicBezTo>
                    <a:pt x="231" y="29"/>
                    <a:pt x="231" y="29"/>
                    <a:pt x="231" y="29"/>
                  </a:cubicBezTo>
                  <a:cubicBezTo>
                    <a:pt x="230" y="29"/>
                    <a:pt x="230" y="29"/>
                    <a:pt x="230" y="29"/>
                  </a:cubicBezTo>
                  <a:cubicBezTo>
                    <a:pt x="209" y="21"/>
                    <a:pt x="209" y="21"/>
                    <a:pt x="209" y="21"/>
                  </a:cubicBezTo>
                  <a:cubicBezTo>
                    <a:pt x="207" y="20"/>
                    <a:pt x="207" y="20"/>
                    <a:pt x="207" y="20"/>
                  </a:cubicBezTo>
                  <a:cubicBezTo>
                    <a:pt x="175" y="8"/>
                    <a:pt x="175" y="8"/>
                    <a:pt x="175" y="8"/>
                  </a:cubicBezTo>
                  <a:cubicBezTo>
                    <a:pt x="174" y="7"/>
                    <a:pt x="174" y="7"/>
                    <a:pt x="174" y="7"/>
                  </a:cubicBezTo>
                  <a:cubicBezTo>
                    <a:pt x="156" y="0"/>
                    <a:pt x="156" y="0"/>
                    <a:pt x="156" y="0"/>
                  </a:cubicBezTo>
                  <a:cubicBezTo>
                    <a:pt x="155" y="0"/>
                    <a:pt x="155" y="0"/>
                    <a:pt x="155" y="0"/>
                  </a:cubicBezTo>
                  <a:cubicBezTo>
                    <a:pt x="155" y="0"/>
                    <a:pt x="155" y="0"/>
                    <a:pt x="155" y="0"/>
                  </a:cubicBezTo>
                  <a:cubicBezTo>
                    <a:pt x="154" y="0"/>
                    <a:pt x="154" y="0"/>
                    <a:pt x="154" y="0"/>
                  </a:cubicBezTo>
                  <a:cubicBezTo>
                    <a:pt x="154" y="1"/>
                    <a:pt x="153" y="3"/>
                    <a:pt x="152" y="5"/>
                  </a:cubicBezTo>
                  <a:cubicBezTo>
                    <a:pt x="149" y="13"/>
                    <a:pt x="147" y="22"/>
                    <a:pt x="146" y="30"/>
                  </a:cubicBezTo>
                  <a:cubicBezTo>
                    <a:pt x="140" y="37"/>
                    <a:pt x="136" y="43"/>
                    <a:pt x="132" y="51"/>
                  </a:cubicBezTo>
                  <a:cubicBezTo>
                    <a:pt x="129" y="58"/>
                    <a:pt x="126" y="67"/>
                    <a:pt x="125" y="75"/>
                  </a:cubicBezTo>
                  <a:cubicBezTo>
                    <a:pt x="119" y="81"/>
                    <a:pt x="114" y="88"/>
                    <a:pt x="110" y="95"/>
                  </a:cubicBezTo>
                  <a:cubicBezTo>
                    <a:pt x="106" y="102"/>
                    <a:pt x="103" y="110"/>
                    <a:pt x="101" y="118"/>
                  </a:cubicBezTo>
                  <a:cubicBezTo>
                    <a:pt x="95" y="123"/>
                    <a:pt x="90" y="129"/>
                    <a:pt x="85" y="136"/>
                  </a:cubicBezTo>
                  <a:cubicBezTo>
                    <a:pt x="81" y="143"/>
                    <a:pt x="77" y="151"/>
                    <a:pt x="75" y="160"/>
                  </a:cubicBezTo>
                  <a:cubicBezTo>
                    <a:pt x="68" y="165"/>
                    <a:pt x="62" y="171"/>
                    <a:pt x="58" y="177"/>
                  </a:cubicBezTo>
                  <a:cubicBezTo>
                    <a:pt x="53" y="184"/>
                    <a:pt x="49" y="192"/>
                    <a:pt x="46" y="200"/>
                  </a:cubicBezTo>
                  <a:cubicBezTo>
                    <a:pt x="39" y="205"/>
                    <a:pt x="32" y="210"/>
                    <a:pt x="27" y="217"/>
                  </a:cubicBezTo>
                  <a:cubicBezTo>
                    <a:pt x="22" y="223"/>
                    <a:pt x="18" y="230"/>
                    <a:pt x="14" y="238"/>
                  </a:cubicBezTo>
                  <a:cubicBezTo>
                    <a:pt x="9" y="241"/>
                    <a:pt x="5" y="244"/>
                    <a:pt x="0" y="248"/>
                  </a:cubicBezTo>
                  <a:cubicBezTo>
                    <a:pt x="1" y="249"/>
                    <a:pt x="1" y="249"/>
                    <a:pt x="1" y="249"/>
                  </a:cubicBezTo>
                  <a:cubicBezTo>
                    <a:pt x="16" y="262"/>
                    <a:pt x="16" y="262"/>
                    <a:pt x="16" y="262"/>
                  </a:cubicBezTo>
                  <a:cubicBezTo>
                    <a:pt x="17" y="263"/>
                    <a:pt x="17" y="263"/>
                    <a:pt x="17" y="263"/>
                  </a:cubicBezTo>
                  <a:cubicBezTo>
                    <a:pt x="42" y="286"/>
                    <a:pt x="42" y="286"/>
                    <a:pt x="42" y="286"/>
                  </a:cubicBezTo>
                  <a:cubicBezTo>
                    <a:pt x="43" y="287"/>
                    <a:pt x="43" y="287"/>
                    <a:pt x="43" y="287"/>
                  </a:cubicBezTo>
                  <a:cubicBezTo>
                    <a:pt x="60" y="303"/>
                    <a:pt x="60" y="303"/>
                    <a:pt x="60" y="303"/>
                  </a:cubicBezTo>
                  <a:cubicBezTo>
                    <a:pt x="61" y="303"/>
                    <a:pt x="61" y="303"/>
                    <a:pt x="61" y="303"/>
                  </a:cubicBezTo>
                  <a:cubicBezTo>
                    <a:pt x="61" y="303"/>
                    <a:pt x="61" y="303"/>
                    <a:pt x="61" y="303"/>
                  </a:cubicBezTo>
                  <a:cubicBezTo>
                    <a:pt x="72" y="295"/>
                    <a:pt x="81" y="283"/>
                    <a:pt x="88" y="270"/>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45" name="MH_Other_23"/>
            <p:cNvSpPr/>
            <p:nvPr/>
          </p:nvSpPr>
          <p:spPr bwMode="auto">
            <a:xfrm>
              <a:off x="4813151" y="3079302"/>
              <a:ext cx="152294" cy="120789"/>
            </a:xfrm>
            <a:custGeom>
              <a:avLst/>
              <a:gdLst>
                <a:gd name="T0" fmla="*/ 2147483646 w 189"/>
                <a:gd name="T1" fmla="*/ 2147483646 h 150"/>
                <a:gd name="T2" fmla="*/ 2147483646 w 189"/>
                <a:gd name="T3" fmla="*/ 2147483646 h 150"/>
                <a:gd name="T4" fmla="*/ 2147483646 w 189"/>
                <a:gd name="T5" fmla="*/ 2147483646 h 150"/>
                <a:gd name="T6" fmla="*/ 2147483646 w 189"/>
                <a:gd name="T7" fmla="*/ 2147483646 h 150"/>
                <a:gd name="T8" fmla="*/ 0 w 189"/>
                <a:gd name="T9" fmla="*/ 2147483646 h 150"/>
                <a:gd name="T10" fmla="*/ 1186669689 w 189"/>
                <a:gd name="T11" fmla="*/ 2147483646 h 150"/>
                <a:gd name="T12" fmla="*/ 2147483646 w 189"/>
                <a:gd name="T13" fmla="*/ 2147483646 h 150"/>
                <a:gd name="T14" fmla="*/ 2147483646 w 189"/>
                <a:gd name="T15" fmla="*/ 2147483646 h 150"/>
                <a:gd name="T16" fmla="*/ 2147483646 w 189"/>
                <a:gd name="T17" fmla="*/ 2147483646 h 150"/>
                <a:gd name="T18" fmla="*/ 2147483646 w 189"/>
                <a:gd name="T19" fmla="*/ 2147483646 h 150"/>
                <a:gd name="T20" fmla="*/ 2147483646 w 189"/>
                <a:gd name="T21" fmla="*/ 2147483646 h 150"/>
                <a:gd name="T22" fmla="*/ 2147483646 w 189"/>
                <a:gd name="T23" fmla="*/ 2147483646 h 150"/>
                <a:gd name="T24" fmla="*/ 2147483646 w 189"/>
                <a:gd name="T25" fmla="*/ 2147483646 h 150"/>
                <a:gd name="T26" fmla="*/ 2147483646 w 189"/>
                <a:gd name="T27" fmla="*/ 0 h 150"/>
                <a:gd name="T28" fmla="*/ 2147483646 w 189"/>
                <a:gd name="T29" fmla="*/ 602866460 h 150"/>
                <a:gd name="T30" fmla="*/ 2147483646 w 189"/>
                <a:gd name="T31" fmla="*/ 2147483646 h 1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9" h="150">
                  <a:moveTo>
                    <a:pt x="139" y="65"/>
                  </a:moveTo>
                  <a:cubicBezTo>
                    <a:pt x="111" y="79"/>
                    <a:pt x="98" y="83"/>
                    <a:pt x="98" y="83"/>
                  </a:cubicBezTo>
                  <a:cubicBezTo>
                    <a:pt x="98" y="83"/>
                    <a:pt x="85" y="89"/>
                    <a:pt x="57" y="99"/>
                  </a:cubicBezTo>
                  <a:cubicBezTo>
                    <a:pt x="38" y="106"/>
                    <a:pt x="24" y="116"/>
                    <a:pt x="13" y="129"/>
                  </a:cubicBezTo>
                  <a:cubicBezTo>
                    <a:pt x="8" y="135"/>
                    <a:pt x="4" y="142"/>
                    <a:pt x="0" y="150"/>
                  </a:cubicBezTo>
                  <a:cubicBezTo>
                    <a:pt x="2" y="148"/>
                    <a:pt x="2" y="148"/>
                    <a:pt x="2" y="148"/>
                  </a:cubicBezTo>
                  <a:cubicBezTo>
                    <a:pt x="14" y="125"/>
                    <a:pt x="30" y="110"/>
                    <a:pt x="57" y="101"/>
                  </a:cubicBezTo>
                  <a:cubicBezTo>
                    <a:pt x="86" y="90"/>
                    <a:pt x="98" y="85"/>
                    <a:pt x="98" y="85"/>
                  </a:cubicBezTo>
                  <a:cubicBezTo>
                    <a:pt x="98" y="84"/>
                    <a:pt x="111" y="80"/>
                    <a:pt x="140" y="66"/>
                  </a:cubicBezTo>
                  <a:cubicBezTo>
                    <a:pt x="149" y="61"/>
                    <a:pt x="156" y="56"/>
                    <a:pt x="163" y="50"/>
                  </a:cubicBezTo>
                  <a:cubicBezTo>
                    <a:pt x="163" y="48"/>
                    <a:pt x="163" y="48"/>
                    <a:pt x="163" y="48"/>
                  </a:cubicBezTo>
                  <a:cubicBezTo>
                    <a:pt x="165" y="48"/>
                    <a:pt x="165" y="48"/>
                    <a:pt x="165" y="48"/>
                  </a:cubicBezTo>
                  <a:cubicBezTo>
                    <a:pt x="165" y="48"/>
                    <a:pt x="165" y="48"/>
                    <a:pt x="165" y="48"/>
                  </a:cubicBezTo>
                  <a:cubicBezTo>
                    <a:pt x="177" y="36"/>
                    <a:pt x="185" y="19"/>
                    <a:pt x="189" y="0"/>
                  </a:cubicBezTo>
                  <a:cubicBezTo>
                    <a:pt x="188" y="1"/>
                    <a:pt x="188" y="1"/>
                    <a:pt x="188" y="1"/>
                  </a:cubicBezTo>
                  <a:cubicBezTo>
                    <a:pt x="182" y="30"/>
                    <a:pt x="166" y="51"/>
                    <a:pt x="139"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46" name="MH_Other_24"/>
            <p:cNvSpPr/>
            <p:nvPr/>
          </p:nvSpPr>
          <p:spPr bwMode="auto">
            <a:xfrm>
              <a:off x="4802491" y="3118559"/>
              <a:ext cx="144679" cy="89082"/>
            </a:xfrm>
            <a:custGeom>
              <a:avLst/>
              <a:gdLst>
                <a:gd name="T0" fmla="*/ 0 w 179"/>
                <a:gd name="T1" fmla="*/ 2147483646 h 113"/>
                <a:gd name="T2" fmla="*/ 597692389 w 179"/>
                <a:gd name="T3" fmla="*/ 2147483646 h 113"/>
                <a:gd name="T4" fmla="*/ 2147483646 w 179"/>
                <a:gd name="T5" fmla="*/ 2147483646 h 113"/>
                <a:gd name="T6" fmla="*/ 2147483646 w 179"/>
                <a:gd name="T7" fmla="*/ 2147483646 h 113"/>
                <a:gd name="T8" fmla="*/ 2147483646 w 179"/>
                <a:gd name="T9" fmla="*/ 2147483646 h 113"/>
                <a:gd name="T10" fmla="*/ 2147483646 w 179"/>
                <a:gd name="T11" fmla="*/ 2147483646 h 113"/>
                <a:gd name="T12" fmla="*/ 2147483646 w 179"/>
                <a:gd name="T13" fmla="*/ 2147483646 h 113"/>
                <a:gd name="T14" fmla="*/ 2147483646 w 179"/>
                <a:gd name="T15" fmla="*/ 2147483646 h 113"/>
                <a:gd name="T16" fmla="*/ 2147483646 w 179"/>
                <a:gd name="T17" fmla="*/ 0 h 113"/>
                <a:gd name="T18" fmla="*/ 2147483646 w 179"/>
                <a:gd name="T19" fmla="*/ 1154195168 h 113"/>
                <a:gd name="T20" fmla="*/ 2147483646 w 179"/>
                <a:gd name="T21" fmla="*/ 2147483646 h 113"/>
                <a:gd name="T22" fmla="*/ 2147483646 w 179"/>
                <a:gd name="T23" fmla="*/ 2147483646 h 113"/>
                <a:gd name="T24" fmla="*/ 2147483646 w 179"/>
                <a:gd name="T25" fmla="*/ 2147483646 h 113"/>
                <a:gd name="T26" fmla="*/ 2147483646 w 179"/>
                <a:gd name="T27" fmla="*/ 2147483646 h 113"/>
                <a:gd name="T28" fmla="*/ 2147483646 w 179"/>
                <a:gd name="T29" fmla="*/ 2147483646 h 113"/>
                <a:gd name="T30" fmla="*/ 2147483646 w 179"/>
                <a:gd name="T31" fmla="*/ 2147483646 h 113"/>
                <a:gd name="T32" fmla="*/ 2147483646 w 179"/>
                <a:gd name="T33" fmla="*/ 2147483646 h 113"/>
                <a:gd name="T34" fmla="*/ 0 w 179"/>
                <a:gd name="T35" fmla="*/ 2147483646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113">
                  <a:moveTo>
                    <a:pt x="0" y="112"/>
                  </a:moveTo>
                  <a:cubicBezTo>
                    <a:pt x="1" y="113"/>
                    <a:pt x="1" y="113"/>
                    <a:pt x="1" y="113"/>
                  </a:cubicBezTo>
                  <a:cubicBezTo>
                    <a:pt x="12" y="103"/>
                    <a:pt x="25" y="96"/>
                    <a:pt x="41" y="91"/>
                  </a:cubicBezTo>
                  <a:cubicBezTo>
                    <a:pt x="71" y="82"/>
                    <a:pt x="83" y="78"/>
                    <a:pt x="83" y="78"/>
                  </a:cubicBezTo>
                  <a:cubicBezTo>
                    <a:pt x="84" y="78"/>
                    <a:pt x="96" y="74"/>
                    <a:pt x="126" y="62"/>
                  </a:cubicBezTo>
                  <a:cubicBezTo>
                    <a:pt x="135" y="58"/>
                    <a:pt x="142" y="53"/>
                    <a:pt x="149" y="48"/>
                  </a:cubicBezTo>
                  <a:cubicBezTo>
                    <a:pt x="149" y="47"/>
                    <a:pt x="149" y="47"/>
                    <a:pt x="150" y="47"/>
                  </a:cubicBezTo>
                  <a:cubicBezTo>
                    <a:pt x="150" y="47"/>
                    <a:pt x="150" y="47"/>
                    <a:pt x="150" y="47"/>
                  </a:cubicBezTo>
                  <a:cubicBezTo>
                    <a:pt x="164" y="35"/>
                    <a:pt x="174" y="19"/>
                    <a:pt x="179" y="0"/>
                  </a:cubicBezTo>
                  <a:cubicBezTo>
                    <a:pt x="177" y="2"/>
                    <a:pt x="177" y="2"/>
                    <a:pt x="177" y="2"/>
                  </a:cubicBezTo>
                  <a:cubicBezTo>
                    <a:pt x="170" y="29"/>
                    <a:pt x="153" y="48"/>
                    <a:pt x="125" y="60"/>
                  </a:cubicBezTo>
                  <a:cubicBezTo>
                    <a:pt x="96" y="73"/>
                    <a:pt x="83" y="76"/>
                    <a:pt x="83" y="77"/>
                  </a:cubicBezTo>
                  <a:cubicBezTo>
                    <a:pt x="83" y="76"/>
                    <a:pt x="70" y="81"/>
                    <a:pt x="41" y="90"/>
                  </a:cubicBezTo>
                  <a:cubicBezTo>
                    <a:pt x="32" y="93"/>
                    <a:pt x="24" y="96"/>
                    <a:pt x="16" y="100"/>
                  </a:cubicBezTo>
                  <a:cubicBezTo>
                    <a:pt x="15" y="102"/>
                    <a:pt x="15" y="102"/>
                    <a:pt x="15" y="102"/>
                  </a:cubicBezTo>
                  <a:cubicBezTo>
                    <a:pt x="14" y="102"/>
                    <a:pt x="14" y="102"/>
                    <a:pt x="14" y="102"/>
                  </a:cubicBezTo>
                  <a:cubicBezTo>
                    <a:pt x="14" y="102"/>
                    <a:pt x="14" y="102"/>
                    <a:pt x="14" y="102"/>
                  </a:cubicBezTo>
                  <a:cubicBezTo>
                    <a:pt x="9" y="105"/>
                    <a:pt x="5" y="108"/>
                    <a:pt x="0" y="11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47" name="MH_Other_25"/>
            <p:cNvSpPr/>
            <p:nvPr/>
          </p:nvSpPr>
          <p:spPr bwMode="auto">
            <a:xfrm>
              <a:off x="4813151" y="3197073"/>
              <a:ext cx="1523" cy="3019"/>
            </a:xfrm>
            <a:custGeom>
              <a:avLst/>
              <a:gdLst>
                <a:gd name="T0" fmla="*/ 107627970 w 5"/>
                <a:gd name="T1" fmla="*/ 716934050 h 5"/>
                <a:gd name="T2" fmla="*/ 179346497 w 5"/>
                <a:gd name="T3" fmla="*/ 0 h 5"/>
                <a:gd name="T4" fmla="*/ 0 w 5"/>
                <a:gd name="T5" fmla="*/ 716934050 h 5"/>
                <a:gd name="T6" fmla="*/ 0 w 5"/>
                <a:gd name="T7" fmla="*/ 716934050 h 5"/>
                <a:gd name="T8" fmla="*/ 107627970 w 5"/>
                <a:gd name="T9" fmla="*/ 71693405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3" y="5"/>
                  </a:moveTo>
                  <a:lnTo>
                    <a:pt x="5" y="0"/>
                  </a:lnTo>
                  <a:lnTo>
                    <a:pt x="0" y="5"/>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48" name="MH_Other_26"/>
            <p:cNvSpPr/>
            <p:nvPr/>
          </p:nvSpPr>
          <p:spPr bwMode="auto">
            <a:xfrm>
              <a:off x="4944124" y="3118559"/>
              <a:ext cx="3046" cy="0"/>
            </a:xfrm>
            <a:custGeom>
              <a:avLst/>
              <a:gdLst>
                <a:gd name="T0" fmla="*/ 0 w 5"/>
                <a:gd name="T1" fmla="*/ 0 h 4"/>
                <a:gd name="T2" fmla="*/ 0 w 5"/>
                <a:gd name="T3" fmla="*/ 89 h 4"/>
                <a:gd name="T4" fmla="*/ 716934050 w 5"/>
                <a:gd name="T5" fmla="*/ 0 h 4"/>
                <a:gd name="T6" fmla="*/ 716934050 w 5"/>
                <a:gd name="T7" fmla="*/ 0 h 4"/>
                <a:gd name="T8" fmla="*/ 0 w 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0"/>
                  </a:moveTo>
                  <a:lnTo>
                    <a:pt x="0" y="4"/>
                  </a:lnTo>
                  <a:lnTo>
                    <a:pt x="5"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49" name="MH_Other_27"/>
            <p:cNvSpPr/>
            <p:nvPr/>
          </p:nvSpPr>
          <p:spPr bwMode="auto">
            <a:xfrm>
              <a:off x="4814674" y="3154796"/>
              <a:ext cx="109651" cy="64925"/>
            </a:xfrm>
            <a:custGeom>
              <a:avLst/>
              <a:gdLst>
                <a:gd name="T0" fmla="*/ 2147483646 w 135"/>
                <a:gd name="T1" fmla="*/ 2147483646 h 81"/>
                <a:gd name="T2" fmla="*/ 2147483646 w 135"/>
                <a:gd name="T3" fmla="*/ 2147483646 h 81"/>
                <a:gd name="T4" fmla="*/ 0 w 135"/>
                <a:gd name="T5" fmla="*/ 2147483646 h 81"/>
                <a:gd name="T6" fmla="*/ 602149333 w 135"/>
                <a:gd name="T7" fmla="*/ 2147483646 h 81"/>
                <a:gd name="T8" fmla="*/ 2147483646 w 135"/>
                <a:gd name="T9" fmla="*/ 2147483646 h 81"/>
                <a:gd name="T10" fmla="*/ 2147483646 w 135"/>
                <a:gd name="T11" fmla="*/ 2147483646 h 81"/>
                <a:gd name="T12" fmla="*/ 2147483646 w 135"/>
                <a:gd name="T13" fmla="*/ 2147483646 h 81"/>
                <a:gd name="T14" fmla="*/ 2147483646 w 135"/>
                <a:gd name="T15" fmla="*/ 2147483646 h 81"/>
                <a:gd name="T16" fmla="*/ 2147483646 w 135"/>
                <a:gd name="T17" fmla="*/ 2147483646 h 81"/>
                <a:gd name="T18" fmla="*/ 2147483646 w 135"/>
                <a:gd name="T19" fmla="*/ 0 h 81"/>
                <a:gd name="T20" fmla="*/ 2147483646 w 135"/>
                <a:gd name="T21" fmla="*/ 595157838 h 81"/>
                <a:gd name="T22" fmla="*/ 2147483646 w 135"/>
                <a:gd name="T23" fmla="*/ 1191025263 h 81"/>
                <a:gd name="T24" fmla="*/ 2147483646 w 135"/>
                <a:gd name="T25" fmla="*/ 2147483646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81">
                  <a:moveTo>
                    <a:pt x="78" y="58"/>
                  </a:moveTo>
                  <a:cubicBezTo>
                    <a:pt x="48" y="69"/>
                    <a:pt x="35" y="71"/>
                    <a:pt x="35" y="71"/>
                  </a:cubicBezTo>
                  <a:cubicBezTo>
                    <a:pt x="0" y="80"/>
                    <a:pt x="0" y="80"/>
                    <a:pt x="0" y="80"/>
                  </a:cubicBezTo>
                  <a:cubicBezTo>
                    <a:pt x="1" y="81"/>
                    <a:pt x="1" y="81"/>
                    <a:pt x="1" y="81"/>
                  </a:cubicBezTo>
                  <a:cubicBezTo>
                    <a:pt x="35" y="73"/>
                    <a:pt x="35" y="73"/>
                    <a:pt x="35" y="73"/>
                  </a:cubicBezTo>
                  <a:cubicBezTo>
                    <a:pt x="35" y="72"/>
                    <a:pt x="48" y="70"/>
                    <a:pt x="78" y="59"/>
                  </a:cubicBezTo>
                  <a:cubicBezTo>
                    <a:pt x="87" y="56"/>
                    <a:pt x="95" y="52"/>
                    <a:pt x="102" y="47"/>
                  </a:cubicBezTo>
                  <a:cubicBezTo>
                    <a:pt x="102" y="46"/>
                    <a:pt x="103" y="46"/>
                    <a:pt x="103" y="46"/>
                  </a:cubicBezTo>
                  <a:cubicBezTo>
                    <a:pt x="103" y="46"/>
                    <a:pt x="103" y="46"/>
                    <a:pt x="103" y="46"/>
                  </a:cubicBezTo>
                  <a:cubicBezTo>
                    <a:pt x="118" y="35"/>
                    <a:pt x="129" y="18"/>
                    <a:pt x="135" y="0"/>
                  </a:cubicBezTo>
                  <a:cubicBezTo>
                    <a:pt x="134" y="1"/>
                    <a:pt x="134" y="1"/>
                    <a:pt x="134" y="1"/>
                  </a:cubicBezTo>
                  <a:cubicBezTo>
                    <a:pt x="133" y="2"/>
                    <a:pt x="133" y="2"/>
                    <a:pt x="133" y="2"/>
                  </a:cubicBezTo>
                  <a:cubicBezTo>
                    <a:pt x="124" y="29"/>
                    <a:pt x="106" y="48"/>
                    <a:pt x="78" y="5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50" name="MH_Other_28"/>
            <p:cNvSpPr/>
            <p:nvPr/>
          </p:nvSpPr>
          <p:spPr bwMode="auto">
            <a:xfrm>
              <a:off x="4922803" y="3154797"/>
              <a:ext cx="0" cy="1509"/>
            </a:xfrm>
            <a:custGeom>
              <a:avLst/>
              <a:gdLst>
                <a:gd name="T0" fmla="*/ 0 w 1"/>
                <a:gd name="T1" fmla="*/ 1790702559 h 1"/>
                <a:gd name="T2" fmla="*/ 711 w 1"/>
                <a:gd name="T3" fmla="*/ 0 h 1"/>
                <a:gd name="T4" fmla="*/ 711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0"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51" name="MH_Other_29"/>
            <p:cNvSpPr/>
            <p:nvPr/>
          </p:nvSpPr>
          <p:spPr bwMode="auto">
            <a:xfrm>
              <a:off x="4835997" y="3191032"/>
              <a:ext cx="62440" cy="48316"/>
            </a:xfrm>
            <a:custGeom>
              <a:avLst/>
              <a:gdLst>
                <a:gd name="T0" fmla="*/ 2147483646 w 78"/>
                <a:gd name="T1" fmla="*/ 2147483646 h 59"/>
                <a:gd name="T2" fmla="*/ 0 w 78"/>
                <a:gd name="T3" fmla="*/ 2147483646 h 59"/>
                <a:gd name="T4" fmla="*/ 586984606 w 78"/>
                <a:gd name="T5" fmla="*/ 2147483646 h 59"/>
                <a:gd name="T6" fmla="*/ 2147483646 w 78"/>
                <a:gd name="T7" fmla="*/ 2147483646 h 59"/>
                <a:gd name="T8" fmla="*/ 2147483646 w 78"/>
                <a:gd name="T9" fmla="*/ 2147483646 h 59"/>
                <a:gd name="T10" fmla="*/ 2147483646 w 78"/>
                <a:gd name="T11" fmla="*/ 2147483646 h 59"/>
                <a:gd name="T12" fmla="*/ 2147483646 w 78"/>
                <a:gd name="T13" fmla="*/ 2147483646 h 59"/>
                <a:gd name="T14" fmla="*/ 2147483646 w 78"/>
                <a:gd name="T15" fmla="*/ 0 h 59"/>
                <a:gd name="T16" fmla="*/ 2147483646 w 78"/>
                <a:gd name="T17" fmla="*/ 0 h 59"/>
                <a:gd name="T18" fmla="*/ 2147483646 w 78"/>
                <a:gd name="T19" fmla="*/ 625699295 h 59"/>
                <a:gd name="T20" fmla="*/ 2147483646 w 78"/>
                <a:gd name="T21" fmla="*/ 2147483646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59">
                  <a:moveTo>
                    <a:pt x="17" y="53"/>
                  </a:moveTo>
                  <a:cubicBezTo>
                    <a:pt x="11" y="55"/>
                    <a:pt x="5" y="57"/>
                    <a:pt x="0" y="58"/>
                  </a:cubicBezTo>
                  <a:cubicBezTo>
                    <a:pt x="1" y="59"/>
                    <a:pt x="1" y="59"/>
                    <a:pt x="1" y="59"/>
                  </a:cubicBezTo>
                  <a:cubicBezTo>
                    <a:pt x="6" y="58"/>
                    <a:pt x="12" y="56"/>
                    <a:pt x="18" y="55"/>
                  </a:cubicBezTo>
                  <a:cubicBezTo>
                    <a:pt x="27" y="52"/>
                    <a:pt x="36" y="48"/>
                    <a:pt x="44" y="43"/>
                  </a:cubicBezTo>
                  <a:cubicBezTo>
                    <a:pt x="44" y="41"/>
                    <a:pt x="44" y="41"/>
                    <a:pt x="44" y="41"/>
                  </a:cubicBezTo>
                  <a:cubicBezTo>
                    <a:pt x="46" y="42"/>
                    <a:pt x="46" y="42"/>
                    <a:pt x="46" y="42"/>
                  </a:cubicBezTo>
                  <a:cubicBezTo>
                    <a:pt x="60" y="32"/>
                    <a:pt x="71" y="18"/>
                    <a:pt x="78" y="0"/>
                  </a:cubicBezTo>
                  <a:cubicBezTo>
                    <a:pt x="77" y="0"/>
                    <a:pt x="77" y="0"/>
                    <a:pt x="77" y="0"/>
                  </a:cubicBezTo>
                  <a:cubicBezTo>
                    <a:pt x="76" y="1"/>
                    <a:pt x="76" y="1"/>
                    <a:pt x="76" y="1"/>
                  </a:cubicBezTo>
                  <a:cubicBezTo>
                    <a:pt x="66" y="27"/>
                    <a:pt x="46" y="45"/>
                    <a:pt x="17" y="5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52" name="MH_Other_30"/>
            <p:cNvSpPr/>
            <p:nvPr/>
          </p:nvSpPr>
          <p:spPr bwMode="auto">
            <a:xfrm>
              <a:off x="4896914" y="3191034"/>
              <a:ext cx="1523" cy="1509"/>
            </a:xfrm>
            <a:custGeom>
              <a:avLst/>
              <a:gdLst>
                <a:gd name="T0" fmla="*/ 0 w 1"/>
                <a:gd name="T1" fmla="*/ 2147483646 h 1"/>
                <a:gd name="T2" fmla="*/ 2147483646 w 1"/>
                <a:gd name="T3" fmla="*/ 0 h 1"/>
                <a:gd name="T4" fmla="*/ 2147483646 w 1"/>
                <a:gd name="T5" fmla="*/ 0 h 1"/>
                <a:gd name="T6" fmla="*/ 0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1"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53" name="MH_Other_31"/>
            <p:cNvSpPr/>
            <p:nvPr/>
          </p:nvSpPr>
          <p:spPr bwMode="auto">
            <a:xfrm>
              <a:off x="4849703" y="3225759"/>
              <a:ext cx="22844" cy="25668"/>
            </a:xfrm>
            <a:custGeom>
              <a:avLst/>
              <a:gdLst>
                <a:gd name="T0" fmla="*/ 0 w 28"/>
                <a:gd name="T1" fmla="*/ 2147483646 h 33"/>
                <a:gd name="T2" fmla="*/ 606116541 w 28"/>
                <a:gd name="T3" fmla="*/ 2147483646 h 33"/>
                <a:gd name="T4" fmla="*/ 606116541 w 28"/>
                <a:gd name="T5" fmla="*/ 2147483646 h 33"/>
                <a:gd name="T6" fmla="*/ 2147483646 w 28"/>
                <a:gd name="T7" fmla="*/ 0 h 33"/>
                <a:gd name="T8" fmla="*/ 2147483646 w 28"/>
                <a:gd name="T9" fmla="*/ 561814103 h 33"/>
                <a:gd name="T10" fmla="*/ 0 w 28"/>
                <a:gd name="T11" fmla="*/ 2147483646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33">
                  <a:moveTo>
                    <a:pt x="0" y="33"/>
                  </a:moveTo>
                  <a:cubicBezTo>
                    <a:pt x="1" y="33"/>
                    <a:pt x="1" y="33"/>
                    <a:pt x="1" y="33"/>
                  </a:cubicBezTo>
                  <a:cubicBezTo>
                    <a:pt x="1" y="33"/>
                    <a:pt x="1" y="33"/>
                    <a:pt x="1" y="33"/>
                  </a:cubicBezTo>
                  <a:cubicBezTo>
                    <a:pt x="12" y="25"/>
                    <a:pt x="21" y="13"/>
                    <a:pt x="28" y="0"/>
                  </a:cubicBezTo>
                  <a:cubicBezTo>
                    <a:pt x="26" y="1"/>
                    <a:pt x="26" y="1"/>
                    <a:pt x="26" y="1"/>
                  </a:cubicBezTo>
                  <a:cubicBezTo>
                    <a:pt x="19" y="14"/>
                    <a:pt x="11" y="25"/>
                    <a:pt x="0" y="3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54" name="MH_Other_32"/>
            <p:cNvSpPr/>
            <p:nvPr/>
          </p:nvSpPr>
          <p:spPr bwMode="auto">
            <a:xfrm>
              <a:off x="4871022" y="3224251"/>
              <a:ext cx="1523" cy="1509"/>
            </a:xfrm>
            <a:custGeom>
              <a:avLst/>
              <a:gdLst>
                <a:gd name="T0" fmla="*/ 0 w 4"/>
                <a:gd name="T1" fmla="*/ 0 h 5"/>
                <a:gd name="T2" fmla="*/ 0 w 4"/>
                <a:gd name="T3" fmla="*/ 179120564 h 5"/>
                <a:gd name="T4" fmla="*/ 224119998 w 4"/>
                <a:gd name="T5" fmla="*/ 107492588 h 5"/>
                <a:gd name="T6" fmla="*/ 0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0" y="0"/>
                  </a:moveTo>
                  <a:lnTo>
                    <a:pt x="0" y="5"/>
                  </a:lnTo>
                  <a:lnTo>
                    <a:pt x="4" y="3"/>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55" name="MH_Other_33"/>
            <p:cNvSpPr/>
            <p:nvPr/>
          </p:nvSpPr>
          <p:spPr bwMode="auto">
            <a:xfrm>
              <a:off x="4919757" y="3008338"/>
              <a:ext cx="7615" cy="25668"/>
            </a:xfrm>
            <a:custGeom>
              <a:avLst/>
              <a:gdLst>
                <a:gd name="T0" fmla="*/ 2147483646 w 10"/>
                <a:gd name="T1" fmla="*/ 0 h 31"/>
                <a:gd name="T2" fmla="*/ 2147483646 w 10"/>
                <a:gd name="T3" fmla="*/ 0 h 31"/>
                <a:gd name="T4" fmla="*/ 2147483646 w 10"/>
                <a:gd name="T5" fmla="*/ 0 h 31"/>
                <a:gd name="T6" fmla="*/ 2147483646 w 10"/>
                <a:gd name="T7" fmla="*/ 0 h 31"/>
                <a:gd name="T8" fmla="*/ 2147483646 w 10"/>
                <a:gd name="T9" fmla="*/ 2147483646 h 31"/>
                <a:gd name="T10" fmla="*/ 0 w 10"/>
                <a:gd name="T11" fmla="*/ 2147483646 h 31"/>
                <a:gd name="T12" fmla="*/ 537490712 w 10"/>
                <a:gd name="T13" fmla="*/ 2147483646 h 31"/>
                <a:gd name="T14" fmla="*/ 537490712 w 10"/>
                <a:gd name="T15" fmla="*/ 2147483646 h 31"/>
                <a:gd name="T16" fmla="*/ 2147483646 w 10"/>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31">
                  <a:moveTo>
                    <a:pt x="10" y="0"/>
                  </a:moveTo>
                  <a:cubicBezTo>
                    <a:pt x="9" y="0"/>
                    <a:pt x="9" y="0"/>
                    <a:pt x="9" y="0"/>
                  </a:cubicBezTo>
                  <a:cubicBezTo>
                    <a:pt x="9" y="0"/>
                    <a:pt x="9" y="0"/>
                    <a:pt x="9" y="0"/>
                  </a:cubicBezTo>
                  <a:cubicBezTo>
                    <a:pt x="8" y="0"/>
                    <a:pt x="8" y="0"/>
                    <a:pt x="8" y="0"/>
                  </a:cubicBezTo>
                  <a:cubicBezTo>
                    <a:pt x="8" y="1"/>
                    <a:pt x="7" y="3"/>
                    <a:pt x="6" y="5"/>
                  </a:cubicBezTo>
                  <a:cubicBezTo>
                    <a:pt x="3" y="13"/>
                    <a:pt x="1" y="22"/>
                    <a:pt x="0" y="31"/>
                  </a:cubicBezTo>
                  <a:cubicBezTo>
                    <a:pt x="1" y="29"/>
                    <a:pt x="1" y="29"/>
                    <a:pt x="1" y="29"/>
                  </a:cubicBezTo>
                  <a:cubicBezTo>
                    <a:pt x="1" y="29"/>
                    <a:pt x="1" y="29"/>
                    <a:pt x="1" y="29"/>
                  </a:cubicBezTo>
                  <a:cubicBezTo>
                    <a:pt x="3" y="18"/>
                    <a:pt x="5" y="9"/>
                    <a:pt x="1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56" name="MH_Other_34"/>
            <p:cNvSpPr/>
            <p:nvPr/>
          </p:nvSpPr>
          <p:spPr bwMode="auto">
            <a:xfrm>
              <a:off x="4903006" y="3014378"/>
              <a:ext cx="39596" cy="54356"/>
            </a:xfrm>
            <a:custGeom>
              <a:avLst/>
              <a:gdLst>
                <a:gd name="T0" fmla="*/ 2147483646 w 50"/>
                <a:gd name="T1" fmla="*/ 2147483646 h 68"/>
                <a:gd name="T2" fmla="*/ 2147483646 w 50"/>
                <a:gd name="T3" fmla="*/ 594739039 h 68"/>
                <a:gd name="T4" fmla="*/ 2147483646 w 50"/>
                <a:gd name="T5" fmla="*/ 0 h 68"/>
                <a:gd name="T6" fmla="*/ 2147483646 w 50"/>
                <a:gd name="T7" fmla="*/ 2147483646 h 68"/>
                <a:gd name="T8" fmla="*/ 2147483646 w 50"/>
                <a:gd name="T9" fmla="*/ 2147483646 h 68"/>
                <a:gd name="T10" fmla="*/ 2147483646 w 50"/>
                <a:gd name="T11" fmla="*/ 2147483646 h 68"/>
                <a:gd name="T12" fmla="*/ 2147483646 w 50"/>
                <a:gd name="T13" fmla="*/ 2147483646 h 68"/>
                <a:gd name="T14" fmla="*/ 2147483646 w 50"/>
                <a:gd name="T15" fmla="*/ 2147483646 h 68"/>
                <a:gd name="T16" fmla="*/ 0 w 50"/>
                <a:gd name="T17" fmla="*/ 2147483646 h 68"/>
                <a:gd name="T18" fmla="*/ 0 w 50"/>
                <a:gd name="T19" fmla="*/ 2147483646 h 68"/>
                <a:gd name="T20" fmla="*/ 571737173 w 50"/>
                <a:gd name="T21" fmla="*/ 2147483646 h 68"/>
                <a:gd name="T22" fmla="*/ 2147483646 w 50"/>
                <a:gd name="T23" fmla="*/ 2147483646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68">
                  <a:moveTo>
                    <a:pt x="43" y="6"/>
                  </a:moveTo>
                  <a:cubicBezTo>
                    <a:pt x="50" y="1"/>
                    <a:pt x="50" y="1"/>
                    <a:pt x="50" y="1"/>
                  </a:cubicBezTo>
                  <a:cubicBezTo>
                    <a:pt x="49" y="0"/>
                    <a:pt x="49" y="0"/>
                    <a:pt x="49" y="0"/>
                  </a:cubicBezTo>
                  <a:cubicBezTo>
                    <a:pt x="42" y="5"/>
                    <a:pt x="42" y="5"/>
                    <a:pt x="42" y="5"/>
                  </a:cubicBezTo>
                  <a:cubicBezTo>
                    <a:pt x="34" y="10"/>
                    <a:pt x="28" y="16"/>
                    <a:pt x="22" y="22"/>
                  </a:cubicBezTo>
                  <a:cubicBezTo>
                    <a:pt x="22" y="23"/>
                    <a:pt x="22" y="23"/>
                    <a:pt x="22" y="23"/>
                  </a:cubicBezTo>
                  <a:cubicBezTo>
                    <a:pt x="22" y="22"/>
                    <a:pt x="22" y="22"/>
                    <a:pt x="22" y="22"/>
                  </a:cubicBezTo>
                  <a:cubicBezTo>
                    <a:pt x="16" y="29"/>
                    <a:pt x="11" y="36"/>
                    <a:pt x="7" y="44"/>
                  </a:cubicBezTo>
                  <a:cubicBezTo>
                    <a:pt x="4" y="51"/>
                    <a:pt x="1" y="60"/>
                    <a:pt x="0" y="68"/>
                  </a:cubicBezTo>
                  <a:cubicBezTo>
                    <a:pt x="0" y="68"/>
                    <a:pt x="0" y="68"/>
                    <a:pt x="0" y="68"/>
                  </a:cubicBezTo>
                  <a:cubicBezTo>
                    <a:pt x="1" y="67"/>
                    <a:pt x="1" y="67"/>
                    <a:pt x="1" y="67"/>
                  </a:cubicBezTo>
                  <a:cubicBezTo>
                    <a:pt x="6" y="41"/>
                    <a:pt x="19" y="22"/>
                    <a:pt x="43"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57" name="MH_Other_35"/>
            <p:cNvSpPr/>
            <p:nvPr/>
          </p:nvSpPr>
          <p:spPr bwMode="auto">
            <a:xfrm>
              <a:off x="4921280" y="3032496"/>
              <a:ext cx="0" cy="0"/>
            </a:xfrm>
            <a:custGeom>
              <a:avLst/>
              <a:gdLst>
                <a:gd name="T0" fmla="*/ 0 h 1"/>
                <a:gd name="T1" fmla="*/ 0 h 1"/>
                <a:gd name="T2" fmla="*/ 71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0"/>
                    <a:pt x="0" y="0"/>
                  </a:cubicBezTo>
                  <a:cubicBezTo>
                    <a:pt x="0" y="1"/>
                    <a:pt x="0" y="1"/>
                    <a:pt x="0"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58" name="MH_Other_36"/>
            <p:cNvSpPr/>
            <p:nvPr/>
          </p:nvSpPr>
          <p:spPr bwMode="auto">
            <a:xfrm>
              <a:off x="4883205" y="3024947"/>
              <a:ext cx="86807" cy="78514"/>
            </a:xfrm>
            <a:custGeom>
              <a:avLst/>
              <a:gdLst>
                <a:gd name="T0" fmla="*/ 2147483646 w 108"/>
                <a:gd name="T1" fmla="*/ 2147483646 h 98"/>
                <a:gd name="T2" fmla="*/ 2147483646 w 108"/>
                <a:gd name="T3" fmla="*/ 2147483646 h 98"/>
                <a:gd name="T4" fmla="*/ 2147483646 w 108"/>
                <a:gd name="T5" fmla="*/ 597439620 h 98"/>
                <a:gd name="T6" fmla="*/ 2147483646 w 108"/>
                <a:gd name="T7" fmla="*/ 0 h 98"/>
                <a:gd name="T8" fmla="*/ 2147483646 w 108"/>
                <a:gd name="T9" fmla="*/ 2147483646 h 98"/>
                <a:gd name="T10" fmla="*/ 2147483646 w 108"/>
                <a:gd name="T11" fmla="*/ 2147483646 h 98"/>
                <a:gd name="T12" fmla="*/ 2147483646 w 108"/>
                <a:gd name="T13" fmla="*/ 2147483646 h 98"/>
                <a:gd name="T14" fmla="*/ 2147483646 w 108"/>
                <a:gd name="T15" fmla="*/ 2147483646 h 98"/>
                <a:gd name="T16" fmla="*/ 2147483646 w 108"/>
                <a:gd name="T17" fmla="*/ 2147483646 h 98"/>
                <a:gd name="T18" fmla="*/ 2147483646 w 108"/>
                <a:gd name="T19" fmla="*/ 2147483646 h 98"/>
                <a:gd name="T20" fmla="*/ 0 w 108"/>
                <a:gd name="T21" fmla="*/ 2147483646 h 98"/>
                <a:gd name="T22" fmla="*/ 1182862487 w 108"/>
                <a:gd name="T23" fmla="*/ 2147483646 h 98"/>
                <a:gd name="T24" fmla="*/ 2147483646 w 108"/>
                <a:gd name="T25" fmla="*/ 2147483646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8" h="98">
                  <a:moveTo>
                    <a:pt x="46" y="40"/>
                  </a:moveTo>
                  <a:cubicBezTo>
                    <a:pt x="73" y="24"/>
                    <a:pt x="84" y="16"/>
                    <a:pt x="84" y="16"/>
                  </a:cubicBezTo>
                  <a:cubicBezTo>
                    <a:pt x="84" y="16"/>
                    <a:pt x="92" y="12"/>
                    <a:pt x="108" y="1"/>
                  </a:cubicBezTo>
                  <a:cubicBezTo>
                    <a:pt x="106" y="0"/>
                    <a:pt x="106" y="0"/>
                    <a:pt x="106" y="0"/>
                  </a:cubicBezTo>
                  <a:cubicBezTo>
                    <a:pt x="91" y="11"/>
                    <a:pt x="84" y="15"/>
                    <a:pt x="84" y="15"/>
                  </a:cubicBezTo>
                  <a:cubicBezTo>
                    <a:pt x="83" y="15"/>
                    <a:pt x="72" y="23"/>
                    <a:pt x="46" y="38"/>
                  </a:cubicBezTo>
                  <a:cubicBezTo>
                    <a:pt x="38" y="43"/>
                    <a:pt x="31" y="48"/>
                    <a:pt x="25" y="54"/>
                  </a:cubicBezTo>
                  <a:cubicBezTo>
                    <a:pt x="25" y="55"/>
                    <a:pt x="25" y="55"/>
                    <a:pt x="25" y="55"/>
                  </a:cubicBezTo>
                  <a:cubicBezTo>
                    <a:pt x="24" y="55"/>
                    <a:pt x="24" y="55"/>
                    <a:pt x="24" y="55"/>
                  </a:cubicBezTo>
                  <a:cubicBezTo>
                    <a:pt x="18" y="61"/>
                    <a:pt x="13" y="68"/>
                    <a:pt x="9" y="75"/>
                  </a:cubicBezTo>
                  <a:cubicBezTo>
                    <a:pt x="5" y="82"/>
                    <a:pt x="2" y="90"/>
                    <a:pt x="0" y="98"/>
                  </a:cubicBezTo>
                  <a:cubicBezTo>
                    <a:pt x="2" y="96"/>
                    <a:pt x="2" y="96"/>
                    <a:pt x="2" y="96"/>
                  </a:cubicBezTo>
                  <a:cubicBezTo>
                    <a:pt x="8" y="71"/>
                    <a:pt x="22" y="54"/>
                    <a:pt x="46" y="4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59" name="MH_Other_37"/>
            <p:cNvSpPr/>
            <p:nvPr/>
          </p:nvSpPr>
          <p:spPr bwMode="auto">
            <a:xfrm>
              <a:off x="4903005" y="3068733"/>
              <a:ext cx="0" cy="0"/>
            </a:xfrm>
            <a:custGeom>
              <a:avLst/>
              <a:gdLst>
                <a:gd name="T0" fmla="*/ 711 w 1"/>
                <a:gd name="T1" fmla="*/ 0 h 1"/>
                <a:gd name="T2" fmla="*/ 0 w 1"/>
                <a:gd name="T3" fmla="*/ 711 h 1"/>
                <a:gd name="T4" fmla="*/ 711 w 1"/>
                <a:gd name="T5" fmla="*/ 711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60" name="MH_Other_38"/>
            <p:cNvSpPr/>
            <p:nvPr/>
          </p:nvSpPr>
          <p:spPr bwMode="auto">
            <a:xfrm>
              <a:off x="4861886" y="3032496"/>
              <a:ext cx="126405" cy="104182"/>
            </a:xfrm>
            <a:custGeom>
              <a:avLst/>
              <a:gdLst>
                <a:gd name="T0" fmla="*/ 2147483646 w 156"/>
                <a:gd name="T1" fmla="*/ 2147483646 h 131"/>
                <a:gd name="T2" fmla="*/ 2147483646 w 156"/>
                <a:gd name="T3" fmla="*/ 2147483646 h 131"/>
                <a:gd name="T4" fmla="*/ 2147483646 w 156"/>
                <a:gd name="T5" fmla="*/ 2147483646 h 131"/>
                <a:gd name="T6" fmla="*/ 2147483646 w 156"/>
                <a:gd name="T7" fmla="*/ 2147483646 h 131"/>
                <a:gd name="T8" fmla="*/ 2147483646 w 156"/>
                <a:gd name="T9" fmla="*/ 2147483646 h 131"/>
                <a:gd name="T10" fmla="*/ 2147483646 w 156"/>
                <a:gd name="T11" fmla="*/ 2147483646 h 131"/>
                <a:gd name="T12" fmla="*/ 2147483646 w 156"/>
                <a:gd name="T13" fmla="*/ 0 h 131"/>
                <a:gd name="T14" fmla="*/ 2147483646 w 156"/>
                <a:gd name="T15" fmla="*/ 0 h 131"/>
                <a:gd name="T16" fmla="*/ 2147483646 w 156"/>
                <a:gd name="T17" fmla="*/ 0 h 131"/>
                <a:gd name="T18" fmla="*/ 2147483646 w 156"/>
                <a:gd name="T19" fmla="*/ 2147483646 h 131"/>
                <a:gd name="T20" fmla="*/ 2147483646 w 156"/>
                <a:gd name="T21" fmla="*/ 2147483646 h 131"/>
                <a:gd name="T22" fmla="*/ 2147483646 w 156"/>
                <a:gd name="T23" fmla="*/ 2147483646 h 131"/>
                <a:gd name="T24" fmla="*/ 2147483646 w 156"/>
                <a:gd name="T25" fmla="*/ 2147483646 h 131"/>
                <a:gd name="T26" fmla="*/ 2147483646 w 156"/>
                <a:gd name="T27" fmla="*/ 2147483646 h 131"/>
                <a:gd name="T28" fmla="*/ 2147483646 w 156"/>
                <a:gd name="T29" fmla="*/ 2147483646 h 131"/>
                <a:gd name="T30" fmla="*/ 2147483646 w 156"/>
                <a:gd name="T31" fmla="*/ 2147483646 h 131"/>
                <a:gd name="T32" fmla="*/ 2147483646 w 156"/>
                <a:gd name="T33" fmla="*/ 2147483646 h 131"/>
                <a:gd name="T34" fmla="*/ 0 w 156"/>
                <a:gd name="T35" fmla="*/ 2147483646 h 131"/>
                <a:gd name="T36" fmla="*/ 601402651 w 156"/>
                <a:gd name="T37" fmla="*/ 2147483646 h 131"/>
                <a:gd name="T38" fmla="*/ 1202805303 w 156"/>
                <a:gd name="T39" fmla="*/ 2147483646 h 131"/>
                <a:gd name="T40" fmla="*/ 2147483646 w 156"/>
                <a:gd name="T41" fmla="*/ 2147483646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6" h="131">
                  <a:moveTo>
                    <a:pt x="50" y="74"/>
                  </a:moveTo>
                  <a:cubicBezTo>
                    <a:pt x="77" y="60"/>
                    <a:pt x="89" y="53"/>
                    <a:pt x="89" y="53"/>
                  </a:cubicBezTo>
                  <a:cubicBezTo>
                    <a:pt x="89" y="53"/>
                    <a:pt x="101" y="47"/>
                    <a:pt x="128" y="29"/>
                  </a:cubicBezTo>
                  <a:cubicBezTo>
                    <a:pt x="136" y="24"/>
                    <a:pt x="143" y="18"/>
                    <a:pt x="148" y="11"/>
                  </a:cubicBezTo>
                  <a:cubicBezTo>
                    <a:pt x="148" y="11"/>
                    <a:pt x="148" y="11"/>
                    <a:pt x="148" y="10"/>
                  </a:cubicBezTo>
                  <a:cubicBezTo>
                    <a:pt x="149" y="10"/>
                    <a:pt x="149" y="10"/>
                    <a:pt x="149" y="10"/>
                  </a:cubicBezTo>
                  <a:cubicBezTo>
                    <a:pt x="152" y="7"/>
                    <a:pt x="154" y="4"/>
                    <a:pt x="156" y="0"/>
                  </a:cubicBezTo>
                  <a:cubicBezTo>
                    <a:pt x="156" y="0"/>
                    <a:pt x="156" y="0"/>
                    <a:pt x="156" y="0"/>
                  </a:cubicBezTo>
                  <a:cubicBezTo>
                    <a:pt x="155" y="0"/>
                    <a:pt x="155" y="0"/>
                    <a:pt x="155" y="0"/>
                  </a:cubicBezTo>
                  <a:cubicBezTo>
                    <a:pt x="148" y="11"/>
                    <a:pt x="139" y="20"/>
                    <a:pt x="127" y="28"/>
                  </a:cubicBezTo>
                  <a:cubicBezTo>
                    <a:pt x="101" y="46"/>
                    <a:pt x="89" y="52"/>
                    <a:pt x="89" y="52"/>
                  </a:cubicBezTo>
                  <a:cubicBezTo>
                    <a:pt x="89" y="52"/>
                    <a:pt x="77" y="59"/>
                    <a:pt x="50" y="73"/>
                  </a:cubicBezTo>
                  <a:cubicBezTo>
                    <a:pt x="41" y="77"/>
                    <a:pt x="34" y="82"/>
                    <a:pt x="28" y="87"/>
                  </a:cubicBezTo>
                  <a:cubicBezTo>
                    <a:pt x="27" y="88"/>
                    <a:pt x="27" y="89"/>
                    <a:pt x="27" y="89"/>
                  </a:cubicBezTo>
                  <a:cubicBezTo>
                    <a:pt x="26" y="89"/>
                    <a:pt x="26" y="89"/>
                    <a:pt x="26" y="89"/>
                  </a:cubicBezTo>
                  <a:cubicBezTo>
                    <a:pt x="26" y="89"/>
                    <a:pt x="26" y="89"/>
                    <a:pt x="26" y="89"/>
                  </a:cubicBezTo>
                  <a:cubicBezTo>
                    <a:pt x="20" y="94"/>
                    <a:pt x="15" y="100"/>
                    <a:pt x="10" y="107"/>
                  </a:cubicBezTo>
                  <a:cubicBezTo>
                    <a:pt x="6" y="114"/>
                    <a:pt x="2" y="123"/>
                    <a:pt x="0" y="131"/>
                  </a:cubicBezTo>
                  <a:cubicBezTo>
                    <a:pt x="1" y="130"/>
                    <a:pt x="1" y="130"/>
                    <a:pt x="1" y="130"/>
                  </a:cubicBezTo>
                  <a:cubicBezTo>
                    <a:pt x="1" y="130"/>
                    <a:pt x="1" y="129"/>
                    <a:pt x="2" y="129"/>
                  </a:cubicBezTo>
                  <a:cubicBezTo>
                    <a:pt x="10" y="104"/>
                    <a:pt x="25" y="87"/>
                    <a:pt x="50" y="7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61" name="MH_Other_39"/>
            <p:cNvSpPr/>
            <p:nvPr/>
          </p:nvSpPr>
          <p:spPr bwMode="auto">
            <a:xfrm>
              <a:off x="4883205" y="3101950"/>
              <a:ext cx="1523" cy="1510"/>
            </a:xfrm>
            <a:custGeom>
              <a:avLst/>
              <a:gdLst>
                <a:gd name="T0" fmla="*/ 560457604 w 2"/>
                <a:gd name="T1" fmla="*/ 1120915208 h 2"/>
                <a:gd name="T2" fmla="*/ 1120915208 w 2"/>
                <a:gd name="T3" fmla="*/ 0 h 2"/>
                <a:gd name="T4" fmla="*/ 0 w 2"/>
                <a:gd name="T5" fmla="*/ 1120915208 h 2"/>
                <a:gd name="T6" fmla="*/ 0 w 2"/>
                <a:gd name="T7" fmla="*/ 1120915208 h 2"/>
                <a:gd name="T8" fmla="*/ 560457604 w 2"/>
                <a:gd name="T9" fmla="*/ 112091520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2"/>
                  </a:moveTo>
                  <a:cubicBezTo>
                    <a:pt x="1" y="2"/>
                    <a:pt x="1" y="1"/>
                    <a:pt x="2" y="0"/>
                  </a:cubicBezTo>
                  <a:cubicBezTo>
                    <a:pt x="0" y="2"/>
                    <a:pt x="0" y="2"/>
                    <a:pt x="0" y="2"/>
                  </a:cubicBezTo>
                  <a:cubicBezTo>
                    <a:pt x="0" y="2"/>
                    <a:pt x="0" y="2"/>
                    <a:pt x="0" y="2"/>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62" name="MH_Other_40"/>
            <p:cNvSpPr/>
            <p:nvPr/>
          </p:nvSpPr>
          <p:spPr bwMode="auto">
            <a:xfrm>
              <a:off x="4839041" y="3040046"/>
              <a:ext cx="144679" cy="128339"/>
            </a:xfrm>
            <a:custGeom>
              <a:avLst/>
              <a:gdLst>
                <a:gd name="T0" fmla="*/ 0 w 179"/>
                <a:gd name="T1" fmla="*/ 2147483646 h 161"/>
                <a:gd name="T2" fmla="*/ 596272734 w 179"/>
                <a:gd name="T3" fmla="*/ 2147483646 h 161"/>
                <a:gd name="T4" fmla="*/ 2147483646 w 179"/>
                <a:gd name="T5" fmla="*/ 2147483646 h 161"/>
                <a:gd name="T6" fmla="*/ 2147483646 w 179"/>
                <a:gd name="T7" fmla="*/ 2147483646 h 161"/>
                <a:gd name="T8" fmla="*/ 2147483646 w 179"/>
                <a:gd name="T9" fmla="*/ 2147483646 h 161"/>
                <a:gd name="T10" fmla="*/ 2147483646 w 179"/>
                <a:gd name="T11" fmla="*/ 0 h 161"/>
                <a:gd name="T12" fmla="*/ 2147483646 w 179"/>
                <a:gd name="T13" fmla="*/ 0 h 161"/>
                <a:gd name="T14" fmla="*/ 2147483646 w 179"/>
                <a:gd name="T15" fmla="*/ 590753348 h 161"/>
                <a:gd name="T16" fmla="*/ 2147483646 w 179"/>
                <a:gd name="T17" fmla="*/ 2147483646 h 161"/>
                <a:gd name="T18" fmla="*/ 2147483646 w 179"/>
                <a:gd name="T19" fmla="*/ 2147483646 h 161"/>
                <a:gd name="T20" fmla="*/ 2147483646 w 179"/>
                <a:gd name="T21" fmla="*/ 2147483646 h 161"/>
                <a:gd name="T22" fmla="*/ 2147483646 w 179"/>
                <a:gd name="T23" fmla="*/ 2147483646 h 161"/>
                <a:gd name="T24" fmla="*/ 2147483646 w 179"/>
                <a:gd name="T25" fmla="*/ 2147483646 h 161"/>
                <a:gd name="T26" fmla="*/ 2147483646 w 179"/>
                <a:gd name="T27" fmla="*/ 2147483646 h 161"/>
                <a:gd name="T28" fmla="*/ 2147483646 w 179"/>
                <a:gd name="T29" fmla="*/ 2147483646 h 161"/>
                <a:gd name="T30" fmla="*/ 0 w 179"/>
                <a:gd name="T31" fmla="*/ 2147483646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9" h="161">
                  <a:moveTo>
                    <a:pt x="0" y="161"/>
                  </a:moveTo>
                  <a:cubicBezTo>
                    <a:pt x="1" y="161"/>
                    <a:pt x="1" y="161"/>
                    <a:pt x="1" y="161"/>
                  </a:cubicBezTo>
                  <a:cubicBezTo>
                    <a:pt x="11" y="135"/>
                    <a:pt x="27" y="119"/>
                    <a:pt x="53" y="108"/>
                  </a:cubicBezTo>
                  <a:cubicBezTo>
                    <a:pt x="82" y="95"/>
                    <a:pt x="94" y="89"/>
                    <a:pt x="94" y="89"/>
                  </a:cubicBezTo>
                  <a:cubicBezTo>
                    <a:pt x="94" y="89"/>
                    <a:pt x="106" y="84"/>
                    <a:pt x="134" y="68"/>
                  </a:cubicBezTo>
                  <a:cubicBezTo>
                    <a:pt x="160" y="52"/>
                    <a:pt x="175" y="29"/>
                    <a:pt x="179" y="0"/>
                  </a:cubicBezTo>
                  <a:cubicBezTo>
                    <a:pt x="178" y="0"/>
                    <a:pt x="178" y="0"/>
                    <a:pt x="178" y="0"/>
                  </a:cubicBezTo>
                  <a:cubicBezTo>
                    <a:pt x="178" y="1"/>
                    <a:pt x="178" y="1"/>
                    <a:pt x="177" y="1"/>
                  </a:cubicBezTo>
                  <a:cubicBezTo>
                    <a:pt x="174" y="30"/>
                    <a:pt x="159" y="51"/>
                    <a:pt x="133" y="67"/>
                  </a:cubicBezTo>
                  <a:cubicBezTo>
                    <a:pt x="106" y="83"/>
                    <a:pt x="93" y="88"/>
                    <a:pt x="93" y="88"/>
                  </a:cubicBezTo>
                  <a:cubicBezTo>
                    <a:pt x="93" y="88"/>
                    <a:pt x="81" y="94"/>
                    <a:pt x="53" y="106"/>
                  </a:cubicBezTo>
                  <a:cubicBezTo>
                    <a:pt x="45" y="110"/>
                    <a:pt x="37" y="114"/>
                    <a:pt x="31" y="119"/>
                  </a:cubicBezTo>
                  <a:cubicBezTo>
                    <a:pt x="30" y="120"/>
                    <a:pt x="30" y="120"/>
                    <a:pt x="30" y="120"/>
                  </a:cubicBezTo>
                  <a:cubicBezTo>
                    <a:pt x="30" y="120"/>
                    <a:pt x="30" y="120"/>
                    <a:pt x="30" y="120"/>
                  </a:cubicBezTo>
                  <a:cubicBezTo>
                    <a:pt x="23" y="125"/>
                    <a:pt x="17" y="131"/>
                    <a:pt x="12" y="138"/>
                  </a:cubicBezTo>
                  <a:cubicBezTo>
                    <a:pt x="7" y="145"/>
                    <a:pt x="3" y="153"/>
                    <a:pt x="0" y="16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63" name="MH_Other_41"/>
            <p:cNvSpPr/>
            <p:nvPr/>
          </p:nvSpPr>
          <p:spPr bwMode="auto">
            <a:xfrm>
              <a:off x="4982197" y="3040046"/>
              <a:ext cx="0" cy="1509"/>
            </a:xfrm>
            <a:custGeom>
              <a:avLst/>
              <a:gdLst>
                <a:gd name="T0" fmla="*/ 0 w 1"/>
                <a:gd name="T1" fmla="*/ 2147483646 h 1"/>
                <a:gd name="T2" fmla="*/ 711 w 1"/>
                <a:gd name="T3" fmla="*/ 0 h 1"/>
                <a:gd name="T4" fmla="*/ 0 w 1"/>
                <a:gd name="T5" fmla="*/ 0 h 1"/>
                <a:gd name="T6" fmla="*/ 0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0"/>
                  </a:cubicBezTo>
                  <a:cubicBezTo>
                    <a:pt x="0" y="0"/>
                    <a:pt x="0" y="0"/>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64" name="MH_Other_42"/>
            <p:cNvSpPr/>
            <p:nvPr/>
          </p:nvSpPr>
          <p:spPr bwMode="auto">
            <a:xfrm>
              <a:off x="4863409" y="3135167"/>
              <a:ext cx="0" cy="1510"/>
            </a:xfrm>
            <a:custGeom>
              <a:avLst/>
              <a:gdLst>
                <a:gd name="T0" fmla="*/ 711 w 1"/>
                <a:gd name="T1" fmla="*/ 0 h 1"/>
                <a:gd name="T2" fmla="*/ 0 w 1"/>
                <a:gd name="T3" fmla="*/ 1792959984 h 1"/>
                <a:gd name="T4" fmla="*/ 0 w 1"/>
                <a:gd name="T5" fmla="*/ 1792959984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1"/>
                    <a:pt x="0" y="1"/>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65" name="MH_Other_43"/>
            <p:cNvSpPr/>
            <p:nvPr/>
          </p:nvSpPr>
          <p:spPr bwMode="auto">
            <a:xfrm>
              <a:off x="4613646" y="3207641"/>
              <a:ext cx="237578" cy="199303"/>
            </a:xfrm>
            <a:custGeom>
              <a:avLst/>
              <a:gdLst>
                <a:gd name="T0" fmla="*/ 2147483646 w 294"/>
                <a:gd name="T1" fmla="*/ 2147483646 h 250"/>
                <a:gd name="T2" fmla="*/ 2147483646 w 294"/>
                <a:gd name="T3" fmla="*/ 2147483646 h 250"/>
                <a:gd name="T4" fmla="*/ 2147483646 w 294"/>
                <a:gd name="T5" fmla="*/ 2147483646 h 250"/>
                <a:gd name="T6" fmla="*/ 2147483646 w 294"/>
                <a:gd name="T7" fmla="*/ 2147483646 h 250"/>
                <a:gd name="T8" fmla="*/ 2147483646 w 294"/>
                <a:gd name="T9" fmla="*/ 2147483646 h 250"/>
                <a:gd name="T10" fmla="*/ 2147483646 w 294"/>
                <a:gd name="T11" fmla="*/ 2147483646 h 250"/>
                <a:gd name="T12" fmla="*/ 2147483646 w 294"/>
                <a:gd name="T13" fmla="*/ 2147483646 h 250"/>
                <a:gd name="T14" fmla="*/ 2147483646 w 294"/>
                <a:gd name="T15" fmla="*/ 2147483646 h 250"/>
                <a:gd name="T16" fmla="*/ 2147483646 w 294"/>
                <a:gd name="T17" fmla="*/ 2147483646 h 250"/>
                <a:gd name="T18" fmla="*/ 2147483646 w 294"/>
                <a:gd name="T19" fmla="*/ 2147483646 h 250"/>
                <a:gd name="T20" fmla="*/ 2147483646 w 294"/>
                <a:gd name="T21" fmla="*/ 2147483646 h 250"/>
                <a:gd name="T22" fmla="*/ 2147483646 w 294"/>
                <a:gd name="T23" fmla="*/ 2147483646 h 250"/>
                <a:gd name="T24" fmla="*/ 2147483646 w 294"/>
                <a:gd name="T25" fmla="*/ 2147483646 h 250"/>
                <a:gd name="T26" fmla="*/ 2147483646 w 294"/>
                <a:gd name="T27" fmla="*/ 2147483646 h 250"/>
                <a:gd name="T28" fmla="*/ 2147483646 w 294"/>
                <a:gd name="T29" fmla="*/ 2147483646 h 250"/>
                <a:gd name="T30" fmla="*/ 2147483646 w 294"/>
                <a:gd name="T31" fmla="*/ 590166562 h 250"/>
                <a:gd name="T32" fmla="*/ 2147483646 w 294"/>
                <a:gd name="T33" fmla="*/ 590166562 h 250"/>
                <a:gd name="T34" fmla="*/ 2147483646 w 294"/>
                <a:gd name="T35" fmla="*/ 0 h 250"/>
                <a:gd name="T36" fmla="*/ 2147483646 w 294"/>
                <a:gd name="T37" fmla="*/ 0 h 250"/>
                <a:gd name="T38" fmla="*/ 2147483646 w 294"/>
                <a:gd name="T39" fmla="*/ 2147483646 h 250"/>
                <a:gd name="T40" fmla="*/ 2147483646 w 294"/>
                <a:gd name="T41" fmla="*/ 2147483646 h 250"/>
                <a:gd name="T42" fmla="*/ 2147483646 w 294"/>
                <a:gd name="T43" fmla="*/ 2147483646 h 250"/>
                <a:gd name="T44" fmla="*/ 2147483646 w 294"/>
                <a:gd name="T45" fmla="*/ 2147483646 h 250"/>
                <a:gd name="T46" fmla="*/ 2147483646 w 294"/>
                <a:gd name="T47" fmla="*/ 2147483646 h 250"/>
                <a:gd name="T48" fmla="*/ 2147483646 w 294"/>
                <a:gd name="T49" fmla="*/ 2147483646 h 250"/>
                <a:gd name="T50" fmla="*/ 2147483646 w 294"/>
                <a:gd name="T51" fmla="*/ 2147483646 h 250"/>
                <a:gd name="T52" fmla="*/ 2147483646 w 294"/>
                <a:gd name="T53" fmla="*/ 2147483646 h 250"/>
                <a:gd name="T54" fmla="*/ 2147483646 w 294"/>
                <a:gd name="T55" fmla="*/ 2147483646 h 250"/>
                <a:gd name="T56" fmla="*/ 2147483646 w 294"/>
                <a:gd name="T57" fmla="*/ 2147483646 h 250"/>
                <a:gd name="T58" fmla="*/ 2147483646 w 294"/>
                <a:gd name="T59" fmla="*/ 2147483646 h 250"/>
                <a:gd name="T60" fmla="*/ 2147483646 w 294"/>
                <a:gd name="T61" fmla="*/ 2147483646 h 250"/>
                <a:gd name="T62" fmla="*/ 0 w 294"/>
                <a:gd name="T63" fmla="*/ 2147483646 h 250"/>
                <a:gd name="T64" fmla="*/ 596020266 w 294"/>
                <a:gd name="T65" fmla="*/ 2147483646 h 250"/>
                <a:gd name="T66" fmla="*/ 2147483646 w 294"/>
                <a:gd name="T67" fmla="*/ 2147483646 h 250"/>
                <a:gd name="T68" fmla="*/ 2147483646 w 294"/>
                <a:gd name="T69" fmla="*/ 2147483646 h 250"/>
                <a:gd name="T70" fmla="*/ 2147483646 w 294"/>
                <a:gd name="T71" fmla="*/ 2147483646 h 250"/>
                <a:gd name="T72" fmla="*/ 2147483646 w 294"/>
                <a:gd name="T73" fmla="*/ 2147483646 h 250"/>
                <a:gd name="T74" fmla="*/ 2147483646 w 294"/>
                <a:gd name="T75" fmla="*/ 2147483646 h 250"/>
                <a:gd name="T76" fmla="*/ 2147483646 w 294"/>
                <a:gd name="T77" fmla="*/ 2147483646 h 250"/>
                <a:gd name="T78" fmla="*/ 2147483646 w 294"/>
                <a:gd name="T79" fmla="*/ 2147483646 h 250"/>
                <a:gd name="T80" fmla="*/ 2147483646 w 294"/>
                <a:gd name="T81" fmla="*/ 2147483646 h 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4" h="250">
                  <a:moveTo>
                    <a:pt x="74" y="228"/>
                  </a:moveTo>
                  <a:cubicBezTo>
                    <a:pt x="91" y="224"/>
                    <a:pt x="106" y="215"/>
                    <a:pt x="119" y="201"/>
                  </a:cubicBezTo>
                  <a:cubicBezTo>
                    <a:pt x="118" y="200"/>
                    <a:pt x="118" y="200"/>
                    <a:pt x="118" y="200"/>
                  </a:cubicBezTo>
                  <a:cubicBezTo>
                    <a:pt x="136" y="195"/>
                    <a:pt x="152" y="184"/>
                    <a:pt x="164" y="169"/>
                  </a:cubicBezTo>
                  <a:cubicBezTo>
                    <a:pt x="181" y="163"/>
                    <a:pt x="196" y="152"/>
                    <a:pt x="207" y="136"/>
                  </a:cubicBezTo>
                  <a:cubicBezTo>
                    <a:pt x="223" y="129"/>
                    <a:pt x="236" y="116"/>
                    <a:pt x="246" y="100"/>
                  </a:cubicBezTo>
                  <a:cubicBezTo>
                    <a:pt x="263" y="92"/>
                    <a:pt x="276" y="80"/>
                    <a:pt x="285" y="63"/>
                  </a:cubicBezTo>
                  <a:cubicBezTo>
                    <a:pt x="284" y="62"/>
                    <a:pt x="284" y="62"/>
                    <a:pt x="284" y="62"/>
                  </a:cubicBezTo>
                  <a:cubicBezTo>
                    <a:pt x="288" y="60"/>
                    <a:pt x="291" y="58"/>
                    <a:pt x="294" y="55"/>
                  </a:cubicBezTo>
                  <a:cubicBezTo>
                    <a:pt x="294" y="55"/>
                    <a:pt x="294" y="55"/>
                    <a:pt x="294" y="55"/>
                  </a:cubicBezTo>
                  <a:cubicBezTo>
                    <a:pt x="293" y="55"/>
                    <a:pt x="293" y="55"/>
                    <a:pt x="293" y="55"/>
                  </a:cubicBezTo>
                  <a:cubicBezTo>
                    <a:pt x="276" y="39"/>
                    <a:pt x="276" y="39"/>
                    <a:pt x="276" y="39"/>
                  </a:cubicBezTo>
                  <a:cubicBezTo>
                    <a:pt x="275" y="38"/>
                    <a:pt x="275" y="38"/>
                    <a:pt x="275" y="38"/>
                  </a:cubicBezTo>
                  <a:cubicBezTo>
                    <a:pt x="250" y="15"/>
                    <a:pt x="250" y="15"/>
                    <a:pt x="250" y="15"/>
                  </a:cubicBezTo>
                  <a:cubicBezTo>
                    <a:pt x="249" y="14"/>
                    <a:pt x="249" y="14"/>
                    <a:pt x="249" y="14"/>
                  </a:cubicBezTo>
                  <a:cubicBezTo>
                    <a:pt x="234" y="1"/>
                    <a:pt x="234" y="1"/>
                    <a:pt x="234" y="1"/>
                  </a:cubicBezTo>
                  <a:cubicBezTo>
                    <a:pt x="234" y="1"/>
                    <a:pt x="234" y="1"/>
                    <a:pt x="234" y="1"/>
                  </a:cubicBezTo>
                  <a:cubicBezTo>
                    <a:pt x="233" y="0"/>
                    <a:pt x="233" y="0"/>
                    <a:pt x="233" y="0"/>
                  </a:cubicBezTo>
                  <a:cubicBezTo>
                    <a:pt x="233" y="0"/>
                    <a:pt x="233" y="0"/>
                    <a:pt x="233" y="0"/>
                  </a:cubicBezTo>
                  <a:cubicBezTo>
                    <a:pt x="232" y="1"/>
                    <a:pt x="230" y="3"/>
                    <a:pt x="229" y="5"/>
                  </a:cubicBezTo>
                  <a:cubicBezTo>
                    <a:pt x="224" y="10"/>
                    <a:pt x="218" y="18"/>
                    <a:pt x="214" y="26"/>
                  </a:cubicBezTo>
                  <a:cubicBezTo>
                    <a:pt x="207" y="30"/>
                    <a:pt x="200" y="34"/>
                    <a:pt x="194" y="40"/>
                  </a:cubicBezTo>
                  <a:cubicBezTo>
                    <a:pt x="188" y="45"/>
                    <a:pt x="183" y="53"/>
                    <a:pt x="178" y="60"/>
                  </a:cubicBezTo>
                  <a:cubicBezTo>
                    <a:pt x="170" y="63"/>
                    <a:pt x="163" y="68"/>
                    <a:pt x="157" y="73"/>
                  </a:cubicBezTo>
                  <a:cubicBezTo>
                    <a:pt x="151" y="78"/>
                    <a:pt x="145" y="84"/>
                    <a:pt x="141" y="91"/>
                  </a:cubicBezTo>
                  <a:cubicBezTo>
                    <a:pt x="133" y="94"/>
                    <a:pt x="126" y="98"/>
                    <a:pt x="120" y="103"/>
                  </a:cubicBezTo>
                  <a:cubicBezTo>
                    <a:pt x="113" y="107"/>
                    <a:pt x="107" y="114"/>
                    <a:pt x="101" y="121"/>
                  </a:cubicBezTo>
                  <a:cubicBezTo>
                    <a:pt x="93" y="123"/>
                    <a:pt x="86" y="126"/>
                    <a:pt x="79" y="131"/>
                  </a:cubicBezTo>
                  <a:cubicBezTo>
                    <a:pt x="72" y="135"/>
                    <a:pt x="65" y="141"/>
                    <a:pt x="60" y="148"/>
                  </a:cubicBezTo>
                  <a:cubicBezTo>
                    <a:pt x="51" y="150"/>
                    <a:pt x="44" y="153"/>
                    <a:pt x="37" y="157"/>
                  </a:cubicBezTo>
                  <a:cubicBezTo>
                    <a:pt x="30" y="161"/>
                    <a:pt x="23" y="166"/>
                    <a:pt x="17" y="172"/>
                  </a:cubicBezTo>
                  <a:cubicBezTo>
                    <a:pt x="11" y="173"/>
                    <a:pt x="6" y="174"/>
                    <a:pt x="0" y="177"/>
                  </a:cubicBezTo>
                  <a:cubicBezTo>
                    <a:pt x="1" y="178"/>
                    <a:pt x="1" y="178"/>
                    <a:pt x="1" y="178"/>
                  </a:cubicBezTo>
                  <a:cubicBezTo>
                    <a:pt x="9" y="195"/>
                    <a:pt x="9" y="195"/>
                    <a:pt x="9" y="195"/>
                  </a:cubicBezTo>
                  <a:cubicBezTo>
                    <a:pt x="10" y="197"/>
                    <a:pt x="10" y="197"/>
                    <a:pt x="10" y="197"/>
                  </a:cubicBezTo>
                  <a:cubicBezTo>
                    <a:pt x="25" y="227"/>
                    <a:pt x="25" y="227"/>
                    <a:pt x="25" y="227"/>
                  </a:cubicBezTo>
                  <a:cubicBezTo>
                    <a:pt x="26" y="228"/>
                    <a:pt x="26" y="228"/>
                    <a:pt x="26" y="228"/>
                  </a:cubicBezTo>
                  <a:cubicBezTo>
                    <a:pt x="36" y="249"/>
                    <a:pt x="36" y="249"/>
                    <a:pt x="36" y="249"/>
                  </a:cubicBezTo>
                  <a:cubicBezTo>
                    <a:pt x="37" y="250"/>
                    <a:pt x="37" y="250"/>
                    <a:pt x="37" y="250"/>
                  </a:cubicBezTo>
                  <a:cubicBezTo>
                    <a:pt x="37" y="250"/>
                    <a:pt x="37" y="250"/>
                    <a:pt x="37" y="250"/>
                  </a:cubicBezTo>
                  <a:cubicBezTo>
                    <a:pt x="51" y="246"/>
                    <a:pt x="63" y="239"/>
                    <a:pt x="74" y="22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66" name="MH_Other_44"/>
            <p:cNvSpPr/>
            <p:nvPr/>
          </p:nvSpPr>
          <p:spPr bwMode="auto">
            <a:xfrm>
              <a:off x="4627354" y="3287664"/>
              <a:ext cx="185799" cy="57375"/>
            </a:xfrm>
            <a:custGeom>
              <a:avLst/>
              <a:gdLst>
                <a:gd name="T0" fmla="*/ 2147483646 w 229"/>
                <a:gd name="T1" fmla="*/ 2147483646 h 72"/>
                <a:gd name="T2" fmla="*/ 2147483646 w 229"/>
                <a:gd name="T3" fmla="*/ 2147483646 h 72"/>
                <a:gd name="T4" fmla="*/ 2147483646 w 229"/>
                <a:gd name="T5" fmla="*/ 2147483646 h 72"/>
                <a:gd name="T6" fmla="*/ 2147483646 w 229"/>
                <a:gd name="T7" fmla="*/ 2147483646 h 72"/>
                <a:gd name="T8" fmla="*/ 0 w 229"/>
                <a:gd name="T9" fmla="*/ 2147483646 h 72"/>
                <a:gd name="T10" fmla="*/ 1203816141 w 229"/>
                <a:gd name="T11" fmla="*/ 2147483646 h 72"/>
                <a:gd name="T12" fmla="*/ 2147483646 w 229"/>
                <a:gd name="T13" fmla="*/ 2147483646 h 72"/>
                <a:gd name="T14" fmla="*/ 2147483646 w 229"/>
                <a:gd name="T15" fmla="*/ 2147483646 h 72"/>
                <a:gd name="T16" fmla="*/ 2147483646 w 229"/>
                <a:gd name="T17" fmla="*/ 2147483646 h 72"/>
                <a:gd name="T18" fmla="*/ 2147483646 w 229"/>
                <a:gd name="T19" fmla="*/ 2147483646 h 72"/>
                <a:gd name="T20" fmla="*/ 2147483646 w 229"/>
                <a:gd name="T21" fmla="*/ 2147483646 h 72"/>
                <a:gd name="T22" fmla="*/ 2147483646 w 229"/>
                <a:gd name="T23" fmla="*/ 2147483646 h 72"/>
                <a:gd name="T24" fmla="*/ 2147483646 w 229"/>
                <a:gd name="T25" fmla="*/ 2147483646 h 72"/>
                <a:gd name="T26" fmla="*/ 2147483646 w 229"/>
                <a:gd name="T27" fmla="*/ 0 h 72"/>
                <a:gd name="T28" fmla="*/ 2147483646 w 229"/>
                <a:gd name="T29" fmla="*/ 592477798 h 72"/>
                <a:gd name="T30" fmla="*/ 2147483646 w 229"/>
                <a:gd name="T31" fmla="*/ 2147483646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9" h="72">
                  <a:moveTo>
                    <a:pt x="160" y="42"/>
                  </a:moveTo>
                  <a:cubicBezTo>
                    <a:pt x="128" y="46"/>
                    <a:pt x="115" y="45"/>
                    <a:pt x="115" y="45"/>
                  </a:cubicBezTo>
                  <a:cubicBezTo>
                    <a:pt x="115" y="45"/>
                    <a:pt x="101" y="45"/>
                    <a:pt x="70" y="45"/>
                  </a:cubicBezTo>
                  <a:cubicBezTo>
                    <a:pt x="51" y="45"/>
                    <a:pt x="34" y="48"/>
                    <a:pt x="20" y="57"/>
                  </a:cubicBezTo>
                  <a:cubicBezTo>
                    <a:pt x="13" y="61"/>
                    <a:pt x="6" y="66"/>
                    <a:pt x="0" y="72"/>
                  </a:cubicBezTo>
                  <a:cubicBezTo>
                    <a:pt x="2" y="71"/>
                    <a:pt x="2" y="71"/>
                    <a:pt x="2" y="71"/>
                  </a:cubicBezTo>
                  <a:cubicBezTo>
                    <a:pt x="21" y="53"/>
                    <a:pt x="42" y="46"/>
                    <a:pt x="70" y="46"/>
                  </a:cubicBezTo>
                  <a:cubicBezTo>
                    <a:pt x="101" y="47"/>
                    <a:pt x="115" y="46"/>
                    <a:pt x="115" y="46"/>
                  </a:cubicBezTo>
                  <a:cubicBezTo>
                    <a:pt x="115" y="46"/>
                    <a:pt x="128" y="47"/>
                    <a:pt x="160" y="44"/>
                  </a:cubicBezTo>
                  <a:cubicBezTo>
                    <a:pt x="170" y="43"/>
                    <a:pt x="179" y="41"/>
                    <a:pt x="187" y="37"/>
                  </a:cubicBezTo>
                  <a:cubicBezTo>
                    <a:pt x="189" y="35"/>
                    <a:pt x="189" y="35"/>
                    <a:pt x="189" y="35"/>
                  </a:cubicBezTo>
                  <a:cubicBezTo>
                    <a:pt x="190" y="36"/>
                    <a:pt x="190" y="36"/>
                    <a:pt x="190" y="36"/>
                  </a:cubicBezTo>
                  <a:cubicBezTo>
                    <a:pt x="190" y="36"/>
                    <a:pt x="190" y="36"/>
                    <a:pt x="190" y="36"/>
                  </a:cubicBezTo>
                  <a:cubicBezTo>
                    <a:pt x="206" y="29"/>
                    <a:pt x="220" y="16"/>
                    <a:pt x="229" y="0"/>
                  </a:cubicBezTo>
                  <a:cubicBezTo>
                    <a:pt x="228" y="1"/>
                    <a:pt x="228" y="1"/>
                    <a:pt x="228" y="1"/>
                  </a:cubicBezTo>
                  <a:cubicBezTo>
                    <a:pt x="213" y="25"/>
                    <a:pt x="190" y="39"/>
                    <a:pt x="160" y="4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67" name="MH_Other_45"/>
            <p:cNvSpPr/>
            <p:nvPr/>
          </p:nvSpPr>
          <p:spPr bwMode="auto">
            <a:xfrm>
              <a:off x="4613648" y="3316352"/>
              <a:ext cx="167523" cy="33217"/>
            </a:xfrm>
            <a:custGeom>
              <a:avLst/>
              <a:gdLst>
                <a:gd name="T0" fmla="*/ 0 w 207"/>
                <a:gd name="T1" fmla="*/ 2147483646 h 42"/>
                <a:gd name="T2" fmla="*/ 597793678 w 207"/>
                <a:gd name="T3" fmla="*/ 2147483646 h 42"/>
                <a:gd name="T4" fmla="*/ 2147483646 w 207"/>
                <a:gd name="T5" fmla="*/ 2147483646 h 42"/>
                <a:gd name="T6" fmla="*/ 2147483646 w 207"/>
                <a:gd name="T7" fmla="*/ 2147483646 h 42"/>
                <a:gd name="T8" fmla="*/ 2147483646 w 207"/>
                <a:gd name="T9" fmla="*/ 2147483646 h 42"/>
                <a:gd name="T10" fmla="*/ 2147483646 w 207"/>
                <a:gd name="T11" fmla="*/ 2147483646 h 42"/>
                <a:gd name="T12" fmla="*/ 2147483646 w 207"/>
                <a:gd name="T13" fmla="*/ 2147483646 h 42"/>
                <a:gd name="T14" fmla="*/ 2147483646 w 207"/>
                <a:gd name="T15" fmla="*/ 2147483646 h 42"/>
                <a:gd name="T16" fmla="*/ 2147483646 w 207"/>
                <a:gd name="T17" fmla="*/ 0 h 42"/>
                <a:gd name="T18" fmla="*/ 2147483646 w 207"/>
                <a:gd name="T19" fmla="*/ 579453148 h 42"/>
                <a:gd name="T20" fmla="*/ 2147483646 w 207"/>
                <a:gd name="T21" fmla="*/ 2147483646 h 42"/>
                <a:gd name="T22" fmla="*/ 2147483646 w 207"/>
                <a:gd name="T23" fmla="*/ 2147483646 h 42"/>
                <a:gd name="T24" fmla="*/ 2147483646 w 207"/>
                <a:gd name="T25" fmla="*/ 2147483646 h 42"/>
                <a:gd name="T26" fmla="*/ 2147483646 w 207"/>
                <a:gd name="T27" fmla="*/ 2147483646 h 42"/>
                <a:gd name="T28" fmla="*/ 2147483646 w 207"/>
                <a:gd name="T29" fmla="*/ 2147483646 h 42"/>
                <a:gd name="T30" fmla="*/ 2147483646 w 207"/>
                <a:gd name="T31" fmla="*/ 2147483646 h 42"/>
                <a:gd name="T32" fmla="*/ 2147483646 w 207"/>
                <a:gd name="T33" fmla="*/ 2147483646 h 42"/>
                <a:gd name="T34" fmla="*/ 0 w 207"/>
                <a:gd name="T35" fmla="*/ 214748364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7" h="42">
                  <a:moveTo>
                    <a:pt x="0" y="41"/>
                  </a:moveTo>
                  <a:cubicBezTo>
                    <a:pt x="1" y="42"/>
                    <a:pt x="1" y="42"/>
                    <a:pt x="1" y="42"/>
                  </a:cubicBezTo>
                  <a:cubicBezTo>
                    <a:pt x="14" y="36"/>
                    <a:pt x="29" y="34"/>
                    <a:pt x="46" y="36"/>
                  </a:cubicBezTo>
                  <a:cubicBezTo>
                    <a:pt x="76" y="38"/>
                    <a:pt x="90" y="38"/>
                    <a:pt x="90" y="38"/>
                  </a:cubicBezTo>
                  <a:cubicBezTo>
                    <a:pt x="90" y="38"/>
                    <a:pt x="103" y="40"/>
                    <a:pt x="135" y="38"/>
                  </a:cubicBezTo>
                  <a:cubicBezTo>
                    <a:pt x="145" y="38"/>
                    <a:pt x="154" y="36"/>
                    <a:pt x="162" y="34"/>
                  </a:cubicBezTo>
                  <a:cubicBezTo>
                    <a:pt x="162" y="34"/>
                    <a:pt x="163" y="33"/>
                    <a:pt x="163" y="33"/>
                  </a:cubicBezTo>
                  <a:cubicBezTo>
                    <a:pt x="163" y="33"/>
                    <a:pt x="163" y="33"/>
                    <a:pt x="163" y="33"/>
                  </a:cubicBezTo>
                  <a:cubicBezTo>
                    <a:pt x="181" y="27"/>
                    <a:pt x="196" y="16"/>
                    <a:pt x="207" y="0"/>
                  </a:cubicBezTo>
                  <a:cubicBezTo>
                    <a:pt x="204" y="1"/>
                    <a:pt x="204" y="1"/>
                    <a:pt x="204" y="1"/>
                  </a:cubicBezTo>
                  <a:cubicBezTo>
                    <a:pt x="188" y="24"/>
                    <a:pt x="165" y="36"/>
                    <a:pt x="135" y="37"/>
                  </a:cubicBezTo>
                  <a:cubicBezTo>
                    <a:pt x="103" y="38"/>
                    <a:pt x="90" y="37"/>
                    <a:pt x="90" y="37"/>
                  </a:cubicBezTo>
                  <a:cubicBezTo>
                    <a:pt x="90" y="37"/>
                    <a:pt x="76" y="37"/>
                    <a:pt x="46" y="34"/>
                  </a:cubicBezTo>
                  <a:cubicBezTo>
                    <a:pt x="36" y="34"/>
                    <a:pt x="28" y="34"/>
                    <a:pt x="19" y="35"/>
                  </a:cubicBezTo>
                  <a:cubicBezTo>
                    <a:pt x="18" y="37"/>
                    <a:pt x="18" y="37"/>
                    <a:pt x="18" y="37"/>
                  </a:cubicBezTo>
                  <a:cubicBezTo>
                    <a:pt x="17" y="36"/>
                    <a:pt x="17" y="36"/>
                    <a:pt x="17" y="36"/>
                  </a:cubicBezTo>
                  <a:cubicBezTo>
                    <a:pt x="17" y="36"/>
                    <a:pt x="17" y="36"/>
                    <a:pt x="17" y="36"/>
                  </a:cubicBezTo>
                  <a:cubicBezTo>
                    <a:pt x="11" y="37"/>
                    <a:pt x="6" y="38"/>
                    <a:pt x="0"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68" name="MH_Other_46"/>
            <p:cNvSpPr/>
            <p:nvPr/>
          </p:nvSpPr>
          <p:spPr bwMode="auto">
            <a:xfrm>
              <a:off x="4627352" y="3343529"/>
              <a:ext cx="1523" cy="1510"/>
            </a:xfrm>
            <a:custGeom>
              <a:avLst/>
              <a:gdLst>
                <a:gd name="T0" fmla="*/ 71718526 w 5"/>
                <a:gd name="T1" fmla="*/ 179346497 h 5"/>
                <a:gd name="T2" fmla="*/ 179346497 w 5"/>
                <a:gd name="T3" fmla="*/ 0 h 5"/>
                <a:gd name="T4" fmla="*/ 0 w 5"/>
                <a:gd name="T5" fmla="*/ 107627970 h 5"/>
                <a:gd name="T6" fmla="*/ 0 w 5"/>
                <a:gd name="T7" fmla="*/ 107627970 h 5"/>
                <a:gd name="T8" fmla="*/ 71718526 w 5"/>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2" y="5"/>
                  </a:moveTo>
                  <a:lnTo>
                    <a:pt x="5" y="0"/>
                  </a:lnTo>
                  <a:lnTo>
                    <a:pt x="0" y="3"/>
                  </a:lnTo>
                  <a:lnTo>
                    <a:pt x="2"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69" name="MH_Other_47"/>
            <p:cNvSpPr/>
            <p:nvPr/>
          </p:nvSpPr>
          <p:spPr bwMode="auto">
            <a:xfrm>
              <a:off x="4778124" y="3314843"/>
              <a:ext cx="3046" cy="1509"/>
            </a:xfrm>
            <a:custGeom>
              <a:avLst/>
              <a:gdLst>
                <a:gd name="T0" fmla="*/ 365782679 w 7"/>
                <a:gd name="T1" fmla="*/ 0 h 5"/>
                <a:gd name="T2" fmla="*/ 0 w 7"/>
                <a:gd name="T3" fmla="*/ 179120564 h 5"/>
                <a:gd name="T4" fmla="*/ 512054475 w 7"/>
                <a:gd name="T5" fmla="*/ 107492588 h 5"/>
                <a:gd name="T6" fmla="*/ 512054475 w 7"/>
                <a:gd name="T7" fmla="*/ 107492588 h 5"/>
                <a:gd name="T8" fmla="*/ 365782679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5" y="0"/>
                  </a:moveTo>
                  <a:lnTo>
                    <a:pt x="0" y="5"/>
                  </a:lnTo>
                  <a:lnTo>
                    <a:pt x="7" y="3"/>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70" name="MH_Other_48"/>
            <p:cNvSpPr/>
            <p:nvPr/>
          </p:nvSpPr>
          <p:spPr bwMode="auto">
            <a:xfrm>
              <a:off x="4621262" y="3342020"/>
              <a:ext cx="124880" cy="28688"/>
            </a:xfrm>
            <a:custGeom>
              <a:avLst/>
              <a:gdLst>
                <a:gd name="T0" fmla="*/ 2147483646 w 155"/>
                <a:gd name="T1" fmla="*/ 2147483646 h 35"/>
                <a:gd name="T2" fmla="*/ 2147483646 w 155"/>
                <a:gd name="T3" fmla="*/ 2147483646 h 35"/>
                <a:gd name="T4" fmla="*/ 0 w 155"/>
                <a:gd name="T5" fmla="*/ 2147483646 h 35"/>
                <a:gd name="T6" fmla="*/ 593886905 w 155"/>
                <a:gd name="T7" fmla="*/ 2147483646 h 35"/>
                <a:gd name="T8" fmla="*/ 2147483646 w 155"/>
                <a:gd name="T9" fmla="*/ 2147483646 h 35"/>
                <a:gd name="T10" fmla="*/ 2147483646 w 155"/>
                <a:gd name="T11" fmla="*/ 2147483646 h 35"/>
                <a:gd name="T12" fmla="*/ 2147483646 w 155"/>
                <a:gd name="T13" fmla="*/ 2147483646 h 35"/>
                <a:gd name="T14" fmla="*/ 2147483646 w 155"/>
                <a:gd name="T15" fmla="*/ 2147483646 h 35"/>
                <a:gd name="T16" fmla="*/ 2147483646 w 155"/>
                <a:gd name="T17" fmla="*/ 2147483646 h 35"/>
                <a:gd name="T18" fmla="*/ 2147483646 w 155"/>
                <a:gd name="T19" fmla="*/ 0 h 35"/>
                <a:gd name="T20" fmla="*/ 2147483646 w 155"/>
                <a:gd name="T21" fmla="*/ 0 h 35"/>
                <a:gd name="T22" fmla="*/ 2147483646 w 155"/>
                <a:gd name="T23" fmla="*/ 618627791 h 35"/>
                <a:gd name="T24" fmla="*/ 2147483646 w 155"/>
                <a:gd name="T25" fmla="*/ 2147483646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35">
                  <a:moveTo>
                    <a:pt x="81" y="33"/>
                  </a:moveTo>
                  <a:cubicBezTo>
                    <a:pt x="49" y="33"/>
                    <a:pt x="36" y="30"/>
                    <a:pt x="36" y="30"/>
                  </a:cubicBezTo>
                  <a:cubicBezTo>
                    <a:pt x="0" y="26"/>
                    <a:pt x="0" y="26"/>
                    <a:pt x="0" y="26"/>
                  </a:cubicBezTo>
                  <a:cubicBezTo>
                    <a:pt x="1" y="28"/>
                    <a:pt x="1" y="28"/>
                    <a:pt x="1" y="28"/>
                  </a:cubicBezTo>
                  <a:cubicBezTo>
                    <a:pt x="36" y="32"/>
                    <a:pt x="36" y="32"/>
                    <a:pt x="36" y="32"/>
                  </a:cubicBezTo>
                  <a:cubicBezTo>
                    <a:pt x="36" y="32"/>
                    <a:pt x="49" y="34"/>
                    <a:pt x="81" y="35"/>
                  </a:cubicBezTo>
                  <a:cubicBezTo>
                    <a:pt x="91" y="35"/>
                    <a:pt x="100" y="34"/>
                    <a:pt x="108" y="32"/>
                  </a:cubicBezTo>
                  <a:cubicBezTo>
                    <a:pt x="108" y="31"/>
                    <a:pt x="109" y="31"/>
                    <a:pt x="109" y="31"/>
                  </a:cubicBezTo>
                  <a:cubicBezTo>
                    <a:pt x="109" y="31"/>
                    <a:pt x="109" y="31"/>
                    <a:pt x="109" y="31"/>
                  </a:cubicBezTo>
                  <a:cubicBezTo>
                    <a:pt x="127" y="26"/>
                    <a:pt x="143" y="15"/>
                    <a:pt x="155" y="0"/>
                  </a:cubicBezTo>
                  <a:cubicBezTo>
                    <a:pt x="154" y="0"/>
                    <a:pt x="154" y="0"/>
                    <a:pt x="154" y="0"/>
                  </a:cubicBezTo>
                  <a:cubicBezTo>
                    <a:pt x="153" y="1"/>
                    <a:pt x="153" y="1"/>
                    <a:pt x="153" y="1"/>
                  </a:cubicBezTo>
                  <a:cubicBezTo>
                    <a:pt x="135" y="23"/>
                    <a:pt x="111" y="34"/>
                    <a:pt x="81" y="3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71" name="MH_Other_49"/>
            <p:cNvSpPr/>
            <p:nvPr/>
          </p:nvSpPr>
          <p:spPr bwMode="auto">
            <a:xfrm>
              <a:off x="4744619" y="3342020"/>
              <a:ext cx="0" cy="1509"/>
            </a:xfrm>
            <a:custGeom>
              <a:avLst/>
              <a:gdLst>
                <a:gd name="T0" fmla="*/ 0 w 1"/>
                <a:gd name="T1" fmla="*/ 1790702559 h 1"/>
                <a:gd name="T2" fmla="*/ 711 w 1"/>
                <a:gd name="T3" fmla="*/ 0 h 1"/>
                <a:gd name="T4" fmla="*/ 711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1"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72" name="MH_Other_50"/>
            <p:cNvSpPr/>
            <p:nvPr/>
          </p:nvSpPr>
          <p:spPr bwMode="auto">
            <a:xfrm>
              <a:off x="4633444" y="3367687"/>
              <a:ext cx="76147" cy="24158"/>
            </a:xfrm>
            <a:custGeom>
              <a:avLst/>
              <a:gdLst>
                <a:gd name="T0" fmla="*/ 2147483646 w 94"/>
                <a:gd name="T1" fmla="*/ 2147483646 h 31"/>
                <a:gd name="T2" fmla="*/ 0 w 94"/>
                <a:gd name="T3" fmla="*/ 2147483646 h 31"/>
                <a:gd name="T4" fmla="*/ 598951084 w 94"/>
                <a:gd name="T5" fmla="*/ 2147483646 h 31"/>
                <a:gd name="T6" fmla="*/ 2147483646 w 94"/>
                <a:gd name="T7" fmla="*/ 2147483646 h 31"/>
                <a:gd name="T8" fmla="*/ 2147483646 w 94"/>
                <a:gd name="T9" fmla="*/ 2147483646 h 31"/>
                <a:gd name="T10" fmla="*/ 2147483646 w 94"/>
                <a:gd name="T11" fmla="*/ 2147483646 h 31"/>
                <a:gd name="T12" fmla="*/ 2147483646 w 94"/>
                <a:gd name="T13" fmla="*/ 2147483646 h 31"/>
                <a:gd name="T14" fmla="*/ 2147483646 w 94"/>
                <a:gd name="T15" fmla="*/ 561913548 h 31"/>
                <a:gd name="T16" fmla="*/ 2147483646 w 94"/>
                <a:gd name="T17" fmla="*/ 0 h 31"/>
                <a:gd name="T18" fmla="*/ 2147483646 w 94"/>
                <a:gd name="T19" fmla="*/ 561913548 h 31"/>
                <a:gd name="T20" fmla="*/ 2147483646 w 94"/>
                <a:gd name="T21" fmla="*/ 2147483646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4" h="31">
                  <a:moveTo>
                    <a:pt x="18" y="29"/>
                  </a:moveTo>
                  <a:cubicBezTo>
                    <a:pt x="11" y="28"/>
                    <a:pt x="5" y="27"/>
                    <a:pt x="0" y="27"/>
                  </a:cubicBezTo>
                  <a:cubicBezTo>
                    <a:pt x="1" y="28"/>
                    <a:pt x="1" y="28"/>
                    <a:pt x="1" y="28"/>
                  </a:cubicBezTo>
                  <a:cubicBezTo>
                    <a:pt x="6" y="29"/>
                    <a:pt x="12" y="29"/>
                    <a:pt x="18" y="30"/>
                  </a:cubicBezTo>
                  <a:cubicBezTo>
                    <a:pt x="28" y="31"/>
                    <a:pt x="37" y="30"/>
                    <a:pt x="46" y="28"/>
                  </a:cubicBezTo>
                  <a:cubicBezTo>
                    <a:pt x="48" y="27"/>
                    <a:pt x="48" y="27"/>
                    <a:pt x="48" y="27"/>
                  </a:cubicBezTo>
                  <a:cubicBezTo>
                    <a:pt x="49" y="28"/>
                    <a:pt x="49" y="28"/>
                    <a:pt x="49" y="28"/>
                  </a:cubicBezTo>
                  <a:cubicBezTo>
                    <a:pt x="66" y="24"/>
                    <a:pt x="81" y="15"/>
                    <a:pt x="94" y="1"/>
                  </a:cubicBezTo>
                  <a:cubicBezTo>
                    <a:pt x="93" y="0"/>
                    <a:pt x="93" y="0"/>
                    <a:pt x="93" y="0"/>
                  </a:cubicBezTo>
                  <a:cubicBezTo>
                    <a:pt x="92" y="1"/>
                    <a:pt x="92" y="1"/>
                    <a:pt x="92" y="1"/>
                  </a:cubicBezTo>
                  <a:cubicBezTo>
                    <a:pt x="73" y="22"/>
                    <a:pt x="48" y="31"/>
                    <a:pt x="18" y="2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73" name="MH_Other_51"/>
            <p:cNvSpPr/>
            <p:nvPr/>
          </p:nvSpPr>
          <p:spPr bwMode="auto">
            <a:xfrm>
              <a:off x="4708070" y="3367687"/>
              <a:ext cx="1523" cy="0"/>
            </a:xfrm>
            <a:custGeom>
              <a:avLst/>
              <a:gdLst>
                <a:gd name="T0" fmla="*/ 0 w 1"/>
                <a:gd name="T1" fmla="*/ 711 h 1"/>
                <a:gd name="T2" fmla="*/ 1790702559 w 1"/>
                <a:gd name="T3" fmla="*/ 0 h 1"/>
                <a:gd name="T4" fmla="*/ 1790702559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1"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74" name="MH_Other_52"/>
            <p:cNvSpPr/>
            <p:nvPr/>
          </p:nvSpPr>
          <p:spPr bwMode="auto">
            <a:xfrm>
              <a:off x="4642581" y="3390336"/>
              <a:ext cx="30459" cy="16609"/>
            </a:xfrm>
            <a:custGeom>
              <a:avLst/>
              <a:gdLst>
                <a:gd name="T0" fmla="*/ 0 w 38"/>
                <a:gd name="T1" fmla="*/ 2147483646 h 22"/>
                <a:gd name="T2" fmla="*/ 587803625 w 38"/>
                <a:gd name="T3" fmla="*/ 2147483646 h 22"/>
                <a:gd name="T4" fmla="*/ 587803625 w 38"/>
                <a:gd name="T5" fmla="*/ 2147483646 h 22"/>
                <a:gd name="T6" fmla="*/ 2147483646 w 38"/>
                <a:gd name="T7" fmla="*/ 0 h 22"/>
                <a:gd name="T8" fmla="*/ 2147483646 w 38"/>
                <a:gd name="T9" fmla="*/ 0 h 22"/>
                <a:gd name="T10" fmla="*/ 0 w 38"/>
                <a:gd name="T11" fmla="*/ 2147483646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22">
                  <a:moveTo>
                    <a:pt x="0" y="21"/>
                  </a:moveTo>
                  <a:cubicBezTo>
                    <a:pt x="1" y="22"/>
                    <a:pt x="1" y="22"/>
                    <a:pt x="1" y="22"/>
                  </a:cubicBezTo>
                  <a:cubicBezTo>
                    <a:pt x="1" y="22"/>
                    <a:pt x="1" y="22"/>
                    <a:pt x="1" y="22"/>
                  </a:cubicBezTo>
                  <a:cubicBezTo>
                    <a:pt x="15" y="18"/>
                    <a:pt x="27" y="11"/>
                    <a:pt x="38" y="0"/>
                  </a:cubicBezTo>
                  <a:cubicBezTo>
                    <a:pt x="35" y="0"/>
                    <a:pt x="35" y="0"/>
                    <a:pt x="35" y="0"/>
                  </a:cubicBezTo>
                  <a:cubicBezTo>
                    <a:pt x="25" y="10"/>
                    <a:pt x="13" y="17"/>
                    <a:pt x="0" y="2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75" name="MH_Other_53"/>
            <p:cNvSpPr/>
            <p:nvPr/>
          </p:nvSpPr>
          <p:spPr bwMode="auto">
            <a:xfrm>
              <a:off x="4671519" y="3388825"/>
              <a:ext cx="1523" cy="1510"/>
            </a:xfrm>
            <a:custGeom>
              <a:avLst/>
              <a:gdLst>
                <a:gd name="T0" fmla="*/ 73089965 w 7"/>
                <a:gd name="T1" fmla="*/ 0 h 2"/>
                <a:gd name="T2" fmla="*/ 0 w 7"/>
                <a:gd name="T3" fmla="*/ 448239996 h 2"/>
                <a:gd name="T4" fmla="*/ 127933058 w 7"/>
                <a:gd name="T5" fmla="*/ 448239996 h 2"/>
                <a:gd name="T6" fmla="*/ 73089965 w 7"/>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4" y="0"/>
                  </a:moveTo>
                  <a:lnTo>
                    <a:pt x="0" y="2"/>
                  </a:lnTo>
                  <a:lnTo>
                    <a:pt x="7" y="2"/>
                  </a:ln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76" name="MH_Other_54"/>
            <p:cNvSpPr/>
            <p:nvPr/>
          </p:nvSpPr>
          <p:spPr bwMode="auto">
            <a:xfrm>
              <a:off x="4787262" y="3207641"/>
              <a:ext cx="15229" cy="21138"/>
            </a:xfrm>
            <a:custGeom>
              <a:avLst/>
              <a:gdLst>
                <a:gd name="T0" fmla="*/ 2147483646 w 20"/>
                <a:gd name="T1" fmla="*/ 609400952 h 26"/>
                <a:gd name="T2" fmla="*/ 2147483646 w 20"/>
                <a:gd name="T3" fmla="*/ 609400952 h 26"/>
                <a:gd name="T4" fmla="*/ 2147483646 w 20"/>
                <a:gd name="T5" fmla="*/ 0 h 26"/>
                <a:gd name="T6" fmla="*/ 2147483646 w 20"/>
                <a:gd name="T7" fmla="*/ 0 h 26"/>
                <a:gd name="T8" fmla="*/ 2147483646 w 20"/>
                <a:gd name="T9" fmla="*/ 2147483646 h 26"/>
                <a:gd name="T10" fmla="*/ 0 w 20"/>
                <a:gd name="T11" fmla="*/ 2147483646 h 26"/>
                <a:gd name="T12" fmla="*/ 526712656 w 20"/>
                <a:gd name="T13" fmla="*/ 2147483646 h 26"/>
                <a:gd name="T14" fmla="*/ 1052795075 w 20"/>
                <a:gd name="T15" fmla="*/ 2147483646 h 26"/>
                <a:gd name="T16" fmla="*/ 2147483646 w 20"/>
                <a:gd name="T17" fmla="*/ 609400952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6">
                  <a:moveTo>
                    <a:pt x="20" y="1"/>
                  </a:moveTo>
                  <a:cubicBezTo>
                    <a:pt x="20" y="1"/>
                    <a:pt x="20" y="1"/>
                    <a:pt x="20" y="1"/>
                  </a:cubicBezTo>
                  <a:cubicBezTo>
                    <a:pt x="19" y="0"/>
                    <a:pt x="19" y="0"/>
                    <a:pt x="19" y="0"/>
                  </a:cubicBezTo>
                  <a:cubicBezTo>
                    <a:pt x="19" y="0"/>
                    <a:pt x="19" y="0"/>
                    <a:pt x="19" y="0"/>
                  </a:cubicBezTo>
                  <a:cubicBezTo>
                    <a:pt x="18" y="1"/>
                    <a:pt x="16" y="3"/>
                    <a:pt x="15" y="5"/>
                  </a:cubicBezTo>
                  <a:cubicBezTo>
                    <a:pt x="9" y="10"/>
                    <a:pt x="4" y="18"/>
                    <a:pt x="0" y="26"/>
                  </a:cubicBezTo>
                  <a:cubicBezTo>
                    <a:pt x="1" y="25"/>
                    <a:pt x="1" y="25"/>
                    <a:pt x="1" y="25"/>
                  </a:cubicBezTo>
                  <a:cubicBezTo>
                    <a:pt x="2" y="25"/>
                    <a:pt x="2" y="25"/>
                    <a:pt x="2" y="25"/>
                  </a:cubicBezTo>
                  <a:cubicBezTo>
                    <a:pt x="7" y="15"/>
                    <a:pt x="13" y="7"/>
                    <a:pt x="2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77" name="MH_Other_55"/>
            <p:cNvSpPr/>
            <p:nvPr/>
          </p:nvSpPr>
          <p:spPr bwMode="auto">
            <a:xfrm>
              <a:off x="4756803" y="3218211"/>
              <a:ext cx="59394" cy="37746"/>
            </a:xfrm>
            <a:custGeom>
              <a:avLst/>
              <a:gdLst>
                <a:gd name="T0" fmla="*/ 2147483646 w 72"/>
                <a:gd name="T1" fmla="*/ 1880988660 h 46"/>
                <a:gd name="T2" fmla="*/ 2147483646 w 72"/>
                <a:gd name="T3" fmla="*/ 626748320 h 46"/>
                <a:gd name="T4" fmla="*/ 2147483646 w 72"/>
                <a:gd name="T5" fmla="*/ 0 h 46"/>
                <a:gd name="T6" fmla="*/ 2147483646 w 72"/>
                <a:gd name="T7" fmla="*/ 1254240340 h 46"/>
                <a:gd name="T8" fmla="*/ 2147483646 w 72"/>
                <a:gd name="T9" fmla="*/ 2147483646 h 46"/>
                <a:gd name="T10" fmla="*/ 2147483646 w 72"/>
                <a:gd name="T11" fmla="*/ 2147483646 h 46"/>
                <a:gd name="T12" fmla="*/ 2147483646 w 72"/>
                <a:gd name="T13" fmla="*/ 2147483646 h 46"/>
                <a:gd name="T14" fmla="*/ 2147483646 w 72"/>
                <a:gd name="T15" fmla="*/ 2147483646 h 46"/>
                <a:gd name="T16" fmla="*/ 0 w 72"/>
                <a:gd name="T17" fmla="*/ 2147483646 h 46"/>
                <a:gd name="T18" fmla="*/ 620364259 w 72"/>
                <a:gd name="T19" fmla="*/ 2147483646 h 46"/>
                <a:gd name="T20" fmla="*/ 1241467163 w 72"/>
                <a:gd name="T21" fmla="*/ 2147483646 h 46"/>
                <a:gd name="T22" fmla="*/ 2147483646 w 72"/>
                <a:gd name="T23" fmla="*/ 1880988660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46">
                  <a:moveTo>
                    <a:pt x="63" y="3"/>
                  </a:moveTo>
                  <a:cubicBezTo>
                    <a:pt x="72" y="1"/>
                    <a:pt x="72" y="1"/>
                    <a:pt x="72" y="1"/>
                  </a:cubicBezTo>
                  <a:cubicBezTo>
                    <a:pt x="71" y="0"/>
                    <a:pt x="71" y="0"/>
                    <a:pt x="71" y="0"/>
                  </a:cubicBezTo>
                  <a:cubicBezTo>
                    <a:pt x="63" y="2"/>
                    <a:pt x="63" y="2"/>
                    <a:pt x="63" y="2"/>
                  </a:cubicBezTo>
                  <a:cubicBezTo>
                    <a:pt x="54" y="4"/>
                    <a:pt x="46" y="7"/>
                    <a:pt x="38" y="11"/>
                  </a:cubicBezTo>
                  <a:cubicBezTo>
                    <a:pt x="38" y="11"/>
                    <a:pt x="38" y="11"/>
                    <a:pt x="38" y="11"/>
                  </a:cubicBezTo>
                  <a:cubicBezTo>
                    <a:pt x="37" y="11"/>
                    <a:pt x="37" y="11"/>
                    <a:pt x="37" y="11"/>
                  </a:cubicBezTo>
                  <a:cubicBezTo>
                    <a:pt x="29" y="15"/>
                    <a:pt x="22" y="20"/>
                    <a:pt x="16" y="26"/>
                  </a:cubicBezTo>
                  <a:cubicBezTo>
                    <a:pt x="10" y="31"/>
                    <a:pt x="5" y="39"/>
                    <a:pt x="0" y="46"/>
                  </a:cubicBezTo>
                  <a:cubicBezTo>
                    <a:pt x="1" y="46"/>
                    <a:pt x="1" y="46"/>
                    <a:pt x="1" y="46"/>
                  </a:cubicBezTo>
                  <a:cubicBezTo>
                    <a:pt x="2" y="45"/>
                    <a:pt x="2" y="45"/>
                    <a:pt x="2" y="45"/>
                  </a:cubicBezTo>
                  <a:cubicBezTo>
                    <a:pt x="16" y="23"/>
                    <a:pt x="35" y="10"/>
                    <a:pt x="63"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78" name="MH_Other_56"/>
            <p:cNvSpPr/>
            <p:nvPr/>
          </p:nvSpPr>
          <p:spPr bwMode="auto">
            <a:xfrm>
              <a:off x="4787262" y="3227269"/>
              <a:ext cx="1523"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79" name="MH_Other_57"/>
            <p:cNvSpPr/>
            <p:nvPr/>
          </p:nvSpPr>
          <p:spPr bwMode="auto">
            <a:xfrm>
              <a:off x="4727867" y="3237838"/>
              <a:ext cx="108130" cy="42277"/>
            </a:xfrm>
            <a:custGeom>
              <a:avLst/>
              <a:gdLst>
                <a:gd name="T0" fmla="*/ 2147483646 w 135"/>
                <a:gd name="T1" fmla="*/ 2147483646 h 53"/>
                <a:gd name="T2" fmla="*/ 2147483646 w 135"/>
                <a:gd name="T3" fmla="*/ 2147483646 h 53"/>
                <a:gd name="T4" fmla="*/ 2147483646 w 135"/>
                <a:gd name="T5" fmla="*/ 589434676 h 53"/>
                <a:gd name="T6" fmla="*/ 2147483646 w 135"/>
                <a:gd name="T7" fmla="*/ 0 h 53"/>
                <a:gd name="T8" fmla="*/ 2147483646 w 135"/>
                <a:gd name="T9" fmla="*/ 2147483646 h 53"/>
                <a:gd name="T10" fmla="*/ 2147483646 w 135"/>
                <a:gd name="T11" fmla="*/ 2147483646 h 53"/>
                <a:gd name="T12" fmla="*/ 2147483646 w 135"/>
                <a:gd name="T13" fmla="*/ 2147483646 h 53"/>
                <a:gd name="T14" fmla="*/ 2147483646 w 135"/>
                <a:gd name="T15" fmla="*/ 2147483646 h 53"/>
                <a:gd name="T16" fmla="*/ 2147483646 w 135"/>
                <a:gd name="T17" fmla="*/ 2147483646 h 53"/>
                <a:gd name="T18" fmla="*/ 2147483646 w 135"/>
                <a:gd name="T19" fmla="*/ 2147483646 h 53"/>
                <a:gd name="T20" fmla="*/ 0 w 135"/>
                <a:gd name="T21" fmla="*/ 2147483646 h 53"/>
                <a:gd name="T22" fmla="*/ 1174573824 w 135"/>
                <a:gd name="T23" fmla="*/ 2147483646 h 53"/>
                <a:gd name="T24" fmla="*/ 2147483646 w 135"/>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53">
                  <a:moveTo>
                    <a:pt x="64" y="15"/>
                  </a:moveTo>
                  <a:cubicBezTo>
                    <a:pt x="94" y="10"/>
                    <a:pt x="108" y="7"/>
                    <a:pt x="108" y="7"/>
                  </a:cubicBezTo>
                  <a:cubicBezTo>
                    <a:pt x="108" y="7"/>
                    <a:pt x="116" y="6"/>
                    <a:pt x="135" y="1"/>
                  </a:cubicBezTo>
                  <a:cubicBezTo>
                    <a:pt x="134" y="0"/>
                    <a:pt x="134" y="0"/>
                    <a:pt x="134" y="0"/>
                  </a:cubicBezTo>
                  <a:cubicBezTo>
                    <a:pt x="116" y="5"/>
                    <a:pt x="108" y="6"/>
                    <a:pt x="108" y="6"/>
                  </a:cubicBezTo>
                  <a:cubicBezTo>
                    <a:pt x="107" y="6"/>
                    <a:pt x="94" y="9"/>
                    <a:pt x="64" y="14"/>
                  </a:cubicBezTo>
                  <a:cubicBezTo>
                    <a:pt x="55" y="16"/>
                    <a:pt x="47" y="18"/>
                    <a:pt x="39" y="21"/>
                  </a:cubicBezTo>
                  <a:cubicBezTo>
                    <a:pt x="39" y="22"/>
                    <a:pt x="39" y="22"/>
                    <a:pt x="39" y="22"/>
                  </a:cubicBezTo>
                  <a:cubicBezTo>
                    <a:pt x="38" y="22"/>
                    <a:pt x="38" y="22"/>
                    <a:pt x="38" y="22"/>
                  </a:cubicBezTo>
                  <a:cubicBezTo>
                    <a:pt x="30" y="25"/>
                    <a:pt x="23" y="29"/>
                    <a:pt x="16" y="35"/>
                  </a:cubicBezTo>
                  <a:cubicBezTo>
                    <a:pt x="10" y="40"/>
                    <a:pt x="4" y="46"/>
                    <a:pt x="0" y="53"/>
                  </a:cubicBezTo>
                  <a:cubicBezTo>
                    <a:pt x="2" y="52"/>
                    <a:pt x="2" y="52"/>
                    <a:pt x="2" y="52"/>
                  </a:cubicBezTo>
                  <a:cubicBezTo>
                    <a:pt x="17" y="31"/>
                    <a:pt x="36" y="20"/>
                    <a:pt x="64" y="1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80" name="MH_Other_58"/>
            <p:cNvSpPr/>
            <p:nvPr/>
          </p:nvSpPr>
          <p:spPr bwMode="auto">
            <a:xfrm>
              <a:off x="4758325" y="3254448"/>
              <a:ext cx="1523" cy="1509"/>
            </a:xfrm>
            <a:custGeom>
              <a:avLst/>
              <a:gdLst>
                <a:gd name="T0" fmla="*/ 2147483646 w 1"/>
                <a:gd name="T1" fmla="*/ 0 h 1"/>
                <a:gd name="T2" fmla="*/ 0 w 1"/>
                <a:gd name="T3" fmla="*/ 2147483646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81" name="MH_Other_59"/>
            <p:cNvSpPr/>
            <p:nvPr/>
          </p:nvSpPr>
          <p:spPr bwMode="auto">
            <a:xfrm>
              <a:off x="4695886" y="3251427"/>
              <a:ext cx="155340" cy="52846"/>
            </a:xfrm>
            <a:custGeom>
              <a:avLst/>
              <a:gdLst>
                <a:gd name="T0" fmla="*/ 2147483646 w 193"/>
                <a:gd name="T1" fmla="*/ 2147483646 h 66"/>
                <a:gd name="T2" fmla="*/ 2147483646 w 193"/>
                <a:gd name="T3" fmla="*/ 2147483646 h 66"/>
                <a:gd name="T4" fmla="*/ 2147483646 w 193"/>
                <a:gd name="T5" fmla="*/ 2147483646 h 66"/>
                <a:gd name="T6" fmla="*/ 2147483646 w 193"/>
                <a:gd name="T7" fmla="*/ 2147483646 h 66"/>
                <a:gd name="T8" fmla="*/ 2147483646 w 193"/>
                <a:gd name="T9" fmla="*/ 2147483646 h 66"/>
                <a:gd name="T10" fmla="*/ 2147483646 w 193"/>
                <a:gd name="T11" fmla="*/ 2147483646 h 66"/>
                <a:gd name="T12" fmla="*/ 2147483646 w 193"/>
                <a:gd name="T13" fmla="*/ 0 h 66"/>
                <a:gd name="T14" fmla="*/ 2147483646 w 193"/>
                <a:gd name="T15" fmla="*/ 0 h 66"/>
                <a:gd name="T16" fmla="*/ 2147483646 w 193"/>
                <a:gd name="T17" fmla="*/ 0 h 66"/>
                <a:gd name="T18" fmla="*/ 2147483646 w 193"/>
                <a:gd name="T19" fmla="*/ 2147483646 h 66"/>
                <a:gd name="T20" fmla="*/ 2147483646 w 193"/>
                <a:gd name="T21" fmla="*/ 2147483646 h 66"/>
                <a:gd name="T22" fmla="*/ 2147483646 w 193"/>
                <a:gd name="T23" fmla="*/ 2147483646 h 66"/>
                <a:gd name="T24" fmla="*/ 2147483646 w 193"/>
                <a:gd name="T25" fmla="*/ 2147483646 h 66"/>
                <a:gd name="T26" fmla="*/ 2147483646 w 193"/>
                <a:gd name="T27" fmla="*/ 2147483646 h 66"/>
                <a:gd name="T28" fmla="*/ 2147483646 w 193"/>
                <a:gd name="T29" fmla="*/ 2147483646 h 66"/>
                <a:gd name="T30" fmla="*/ 2147483646 w 193"/>
                <a:gd name="T31" fmla="*/ 2147483646 h 66"/>
                <a:gd name="T32" fmla="*/ 2147483646 w 193"/>
                <a:gd name="T33" fmla="*/ 2147483646 h 66"/>
                <a:gd name="T34" fmla="*/ 0 w 193"/>
                <a:gd name="T35" fmla="*/ 2147483646 h 66"/>
                <a:gd name="T36" fmla="*/ 1182558411 w 193"/>
                <a:gd name="T37" fmla="*/ 2147483646 h 66"/>
                <a:gd name="T38" fmla="*/ 1773837197 w 193"/>
                <a:gd name="T39" fmla="*/ 2147483646 h 66"/>
                <a:gd name="T40" fmla="*/ 2147483646 w 193"/>
                <a:gd name="T41" fmla="*/ 2147483646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3" h="66">
                  <a:moveTo>
                    <a:pt x="68" y="31"/>
                  </a:moveTo>
                  <a:cubicBezTo>
                    <a:pt x="98" y="27"/>
                    <a:pt x="112" y="25"/>
                    <a:pt x="112" y="26"/>
                  </a:cubicBezTo>
                  <a:cubicBezTo>
                    <a:pt x="112" y="25"/>
                    <a:pt x="125" y="24"/>
                    <a:pt x="156" y="17"/>
                  </a:cubicBezTo>
                  <a:cubicBezTo>
                    <a:pt x="166" y="15"/>
                    <a:pt x="174" y="12"/>
                    <a:pt x="182" y="8"/>
                  </a:cubicBezTo>
                  <a:cubicBezTo>
                    <a:pt x="182" y="8"/>
                    <a:pt x="182" y="7"/>
                    <a:pt x="182" y="7"/>
                  </a:cubicBezTo>
                  <a:cubicBezTo>
                    <a:pt x="183" y="7"/>
                    <a:pt x="183" y="7"/>
                    <a:pt x="183" y="7"/>
                  </a:cubicBezTo>
                  <a:cubicBezTo>
                    <a:pt x="187" y="5"/>
                    <a:pt x="190" y="3"/>
                    <a:pt x="193" y="0"/>
                  </a:cubicBezTo>
                  <a:cubicBezTo>
                    <a:pt x="193" y="0"/>
                    <a:pt x="193" y="0"/>
                    <a:pt x="193" y="0"/>
                  </a:cubicBezTo>
                  <a:cubicBezTo>
                    <a:pt x="192" y="0"/>
                    <a:pt x="192" y="0"/>
                    <a:pt x="192" y="0"/>
                  </a:cubicBezTo>
                  <a:cubicBezTo>
                    <a:pt x="182" y="7"/>
                    <a:pt x="170" y="13"/>
                    <a:pt x="156" y="16"/>
                  </a:cubicBezTo>
                  <a:cubicBezTo>
                    <a:pt x="125" y="23"/>
                    <a:pt x="112" y="24"/>
                    <a:pt x="112" y="24"/>
                  </a:cubicBezTo>
                  <a:cubicBezTo>
                    <a:pt x="112" y="24"/>
                    <a:pt x="98" y="26"/>
                    <a:pt x="68" y="30"/>
                  </a:cubicBezTo>
                  <a:cubicBezTo>
                    <a:pt x="58" y="31"/>
                    <a:pt x="50" y="33"/>
                    <a:pt x="42" y="35"/>
                  </a:cubicBezTo>
                  <a:cubicBezTo>
                    <a:pt x="41" y="36"/>
                    <a:pt x="41" y="36"/>
                    <a:pt x="41" y="37"/>
                  </a:cubicBezTo>
                  <a:cubicBezTo>
                    <a:pt x="39" y="36"/>
                    <a:pt x="39" y="36"/>
                    <a:pt x="39" y="36"/>
                  </a:cubicBezTo>
                  <a:cubicBezTo>
                    <a:pt x="40" y="36"/>
                    <a:pt x="40" y="36"/>
                    <a:pt x="40" y="36"/>
                  </a:cubicBezTo>
                  <a:cubicBezTo>
                    <a:pt x="32" y="39"/>
                    <a:pt x="25" y="43"/>
                    <a:pt x="19" y="48"/>
                  </a:cubicBezTo>
                  <a:cubicBezTo>
                    <a:pt x="12" y="52"/>
                    <a:pt x="5" y="59"/>
                    <a:pt x="0" y="66"/>
                  </a:cubicBezTo>
                  <a:cubicBezTo>
                    <a:pt x="2" y="65"/>
                    <a:pt x="2" y="65"/>
                    <a:pt x="2" y="65"/>
                  </a:cubicBezTo>
                  <a:cubicBezTo>
                    <a:pt x="2" y="65"/>
                    <a:pt x="2" y="65"/>
                    <a:pt x="3" y="65"/>
                  </a:cubicBezTo>
                  <a:cubicBezTo>
                    <a:pt x="19" y="44"/>
                    <a:pt x="39" y="34"/>
                    <a:pt x="68" y="3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82" name="MH_Other_60"/>
            <p:cNvSpPr/>
            <p:nvPr/>
          </p:nvSpPr>
          <p:spPr bwMode="auto">
            <a:xfrm>
              <a:off x="4726345" y="3280115"/>
              <a:ext cx="3046" cy="0"/>
            </a:xfrm>
            <a:custGeom>
              <a:avLst/>
              <a:gdLst>
                <a:gd name="T0" fmla="*/ 1858195208 w 3"/>
                <a:gd name="T1" fmla="*/ 356 h 2"/>
                <a:gd name="T2" fmla="*/ 2147483646 w 3"/>
                <a:gd name="T3" fmla="*/ 0 h 2"/>
                <a:gd name="T4" fmla="*/ 929657992 w 3"/>
                <a:gd name="T5" fmla="*/ 178 h 2"/>
                <a:gd name="T6" fmla="*/ 0 w 3"/>
                <a:gd name="T7" fmla="*/ 178 h 2"/>
                <a:gd name="T8" fmla="*/ 1858195208 w 3"/>
                <a:gd name="T9" fmla="*/ 35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2" y="2"/>
                  </a:moveTo>
                  <a:cubicBezTo>
                    <a:pt x="2" y="1"/>
                    <a:pt x="2" y="1"/>
                    <a:pt x="3" y="0"/>
                  </a:cubicBezTo>
                  <a:cubicBezTo>
                    <a:pt x="1" y="1"/>
                    <a:pt x="1" y="1"/>
                    <a:pt x="1" y="1"/>
                  </a:cubicBezTo>
                  <a:cubicBezTo>
                    <a:pt x="0" y="1"/>
                    <a:pt x="0" y="1"/>
                    <a:pt x="0" y="1"/>
                  </a:cubicBez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83" name="MH_Other_61"/>
            <p:cNvSpPr/>
            <p:nvPr/>
          </p:nvSpPr>
          <p:spPr bwMode="auto">
            <a:xfrm>
              <a:off x="4662381" y="3257467"/>
              <a:ext cx="181229" cy="67944"/>
            </a:xfrm>
            <a:custGeom>
              <a:avLst/>
              <a:gdLst>
                <a:gd name="T0" fmla="*/ 0 w 225"/>
                <a:gd name="T1" fmla="*/ 2147483646 h 86"/>
                <a:gd name="T2" fmla="*/ 592857072 w 225"/>
                <a:gd name="T3" fmla="*/ 2147483646 h 86"/>
                <a:gd name="T4" fmla="*/ 2147483646 w 225"/>
                <a:gd name="T5" fmla="*/ 2147483646 h 86"/>
                <a:gd name="T6" fmla="*/ 2147483646 w 225"/>
                <a:gd name="T7" fmla="*/ 2147483646 h 86"/>
                <a:gd name="T8" fmla="*/ 2147483646 w 225"/>
                <a:gd name="T9" fmla="*/ 2147483646 h 86"/>
                <a:gd name="T10" fmla="*/ 2147483646 w 225"/>
                <a:gd name="T11" fmla="*/ 581670789 h 86"/>
                <a:gd name="T12" fmla="*/ 2147483646 w 225"/>
                <a:gd name="T13" fmla="*/ 0 h 86"/>
                <a:gd name="T14" fmla="*/ 2147483646 w 225"/>
                <a:gd name="T15" fmla="*/ 581670789 h 86"/>
                <a:gd name="T16" fmla="*/ 2147483646 w 225"/>
                <a:gd name="T17" fmla="*/ 2147483646 h 86"/>
                <a:gd name="T18" fmla="*/ 2147483646 w 225"/>
                <a:gd name="T19" fmla="*/ 2147483646 h 86"/>
                <a:gd name="T20" fmla="*/ 2147483646 w 225"/>
                <a:gd name="T21" fmla="*/ 2147483646 h 86"/>
                <a:gd name="T22" fmla="*/ 2147483646 w 225"/>
                <a:gd name="T23" fmla="*/ 2147483646 h 86"/>
                <a:gd name="T24" fmla="*/ 2147483646 w 225"/>
                <a:gd name="T25" fmla="*/ 2147483646 h 86"/>
                <a:gd name="T26" fmla="*/ 2147483646 w 225"/>
                <a:gd name="T27" fmla="*/ 2147483646 h 86"/>
                <a:gd name="T28" fmla="*/ 2147483646 w 225"/>
                <a:gd name="T29" fmla="*/ 2147483646 h 86"/>
                <a:gd name="T30" fmla="*/ 0 w 225"/>
                <a:gd name="T31" fmla="*/ 2147483646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 h="86">
                  <a:moveTo>
                    <a:pt x="0" y="86"/>
                  </a:moveTo>
                  <a:cubicBezTo>
                    <a:pt x="1" y="86"/>
                    <a:pt x="1" y="86"/>
                    <a:pt x="1" y="86"/>
                  </a:cubicBezTo>
                  <a:cubicBezTo>
                    <a:pt x="19" y="66"/>
                    <a:pt x="40" y="57"/>
                    <a:pt x="69" y="55"/>
                  </a:cubicBezTo>
                  <a:cubicBezTo>
                    <a:pt x="100" y="54"/>
                    <a:pt x="113" y="53"/>
                    <a:pt x="113" y="53"/>
                  </a:cubicBezTo>
                  <a:cubicBezTo>
                    <a:pt x="113" y="53"/>
                    <a:pt x="127" y="52"/>
                    <a:pt x="158" y="47"/>
                  </a:cubicBezTo>
                  <a:cubicBezTo>
                    <a:pt x="188" y="42"/>
                    <a:pt x="211" y="26"/>
                    <a:pt x="225" y="1"/>
                  </a:cubicBezTo>
                  <a:cubicBezTo>
                    <a:pt x="224" y="0"/>
                    <a:pt x="224" y="0"/>
                    <a:pt x="224" y="0"/>
                  </a:cubicBezTo>
                  <a:cubicBezTo>
                    <a:pt x="224" y="0"/>
                    <a:pt x="223" y="1"/>
                    <a:pt x="223" y="1"/>
                  </a:cubicBezTo>
                  <a:cubicBezTo>
                    <a:pt x="209" y="26"/>
                    <a:pt x="188" y="41"/>
                    <a:pt x="158" y="46"/>
                  </a:cubicBezTo>
                  <a:cubicBezTo>
                    <a:pt x="127" y="51"/>
                    <a:pt x="113" y="51"/>
                    <a:pt x="113" y="51"/>
                  </a:cubicBezTo>
                  <a:cubicBezTo>
                    <a:pt x="113" y="51"/>
                    <a:pt x="100" y="53"/>
                    <a:pt x="69" y="54"/>
                  </a:cubicBezTo>
                  <a:cubicBezTo>
                    <a:pt x="60" y="55"/>
                    <a:pt x="51" y="56"/>
                    <a:pt x="44" y="58"/>
                  </a:cubicBezTo>
                  <a:cubicBezTo>
                    <a:pt x="43" y="59"/>
                    <a:pt x="43" y="59"/>
                    <a:pt x="43" y="59"/>
                  </a:cubicBezTo>
                  <a:cubicBezTo>
                    <a:pt x="43" y="58"/>
                    <a:pt x="43" y="58"/>
                    <a:pt x="43" y="58"/>
                  </a:cubicBezTo>
                  <a:cubicBezTo>
                    <a:pt x="34" y="61"/>
                    <a:pt x="26" y="64"/>
                    <a:pt x="19" y="69"/>
                  </a:cubicBezTo>
                  <a:cubicBezTo>
                    <a:pt x="12" y="73"/>
                    <a:pt x="5" y="79"/>
                    <a:pt x="0" y="8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84" name="MH_Other_62"/>
            <p:cNvSpPr/>
            <p:nvPr/>
          </p:nvSpPr>
          <p:spPr bwMode="auto">
            <a:xfrm>
              <a:off x="4842088" y="3257467"/>
              <a:ext cx="1523" cy="0"/>
            </a:xfrm>
            <a:custGeom>
              <a:avLst/>
              <a:gdLst>
                <a:gd name="T0" fmla="*/ 0 w 1"/>
                <a:gd name="T1" fmla="*/ 1067 h 1"/>
                <a:gd name="T2" fmla="*/ 2147483646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0"/>
                    <a:pt x="1" y="0"/>
                  </a:cubicBezTo>
                  <a:cubicBezTo>
                    <a:pt x="0" y="0"/>
                    <a:pt x="0" y="0"/>
                    <a:pt x="0"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85" name="MH_Other_63"/>
            <p:cNvSpPr/>
            <p:nvPr/>
          </p:nvSpPr>
          <p:spPr bwMode="auto">
            <a:xfrm>
              <a:off x="4697408" y="3304273"/>
              <a:ext cx="0" cy="0"/>
            </a:xfrm>
            <a:custGeom>
              <a:avLst/>
              <a:gdLst>
                <a:gd name="T0" fmla="*/ 1067 w 1"/>
                <a:gd name="T1" fmla="*/ 0 h 1"/>
                <a:gd name="T2" fmla="*/ 0 w 1"/>
                <a:gd name="T3" fmla="*/ 0 h 1"/>
                <a:gd name="T4" fmla="*/ 0 w 1"/>
                <a:gd name="T5" fmla="*/ 711 h 1"/>
                <a:gd name="T6" fmla="*/ 106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0"/>
                    <a:pt x="0" y="0"/>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86" name="MH_Other_64"/>
            <p:cNvSpPr/>
            <p:nvPr/>
          </p:nvSpPr>
          <p:spPr bwMode="auto">
            <a:xfrm>
              <a:off x="4386728" y="3348059"/>
              <a:ext cx="257377" cy="131358"/>
            </a:xfrm>
            <a:custGeom>
              <a:avLst/>
              <a:gdLst>
                <a:gd name="T0" fmla="*/ 2147483646 w 318"/>
                <a:gd name="T1" fmla="*/ 2147483646 h 163"/>
                <a:gd name="T2" fmla="*/ 2147483646 w 318"/>
                <a:gd name="T3" fmla="*/ 2147483646 h 163"/>
                <a:gd name="T4" fmla="*/ 2147483646 w 318"/>
                <a:gd name="T5" fmla="*/ 2147483646 h 163"/>
                <a:gd name="T6" fmla="*/ 2147483646 w 318"/>
                <a:gd name="T7" fmla="*/ 2147483646 h 163"/>
                <a:gd name="T8" fmla="*/ 2147483646 w 318"/>
                <a:gd name="T9" fmla="*/ 2147483646 h 163"/>
                <a:gd name="T10" fmla="*/ 2147483646 w 318"/>
                <a:gd name="T11" fmla="*/ 2147483646 h 163"/>
                <a:gd name="T12" fmla="*/ 2147483646 w 318"/>
                <a:gd name="T13" fmla="*/ 2147483646 h 163"/>
                <a:gd name="T14" fmla="*/ 2147483646 w 318"/>
                <a:gd name="T15" fmla="*/ 2147483646 h 163"/>
                <a:gd name="T16" fmla="*/ 2147483646 w 318"/>
                <a:gd name="T17" fmla="*/ 2147483646 h 163"/>
                <a:gd name="T18" fmla="*/ 2147483646 w 318"/>
                <a:gd name="T19" fmla="*/ 2147483646 h 163"/>
                <a:gd name="T20" fmla="*/ 2147483646 w 318"/>
                <a:gd name="T21" fmla="*/ 2147483646 h 163"/>
                <a:gd name="T22" fmla="*/ 2147483646 w 318"/>
                <a:gd name="T23" fmla="*/ 2147483646 h 163"/>
                <a:gd name="T24" fmla="*/ 2147483646 w 318"/>
                <a:gd name="T25" fmla="*/ 2147483646 h 163"/>
                <a:gd name="T26" fmla="*/ 2147483646 w 318"/>
                <a:gd name="T27" fmla="*/ 2147483646 h 163"/>
                <a:gd name="T28" fmla="*/ 2147483646 w 318"/>
                <a:gd name="T29" fmla="*/ 2147483646 h 163"/>
                <a:gd name="T30" fmla="*/ 2147483646 w 318"/>
                <a:gd name="T31" fmla="*/ 1209009571 h 163"/>
                <a:gd name="T32" fmla="*/ 2147483646 w 318"/>
                <a:gd name="T33" fmla="*/ 604504362 h 163"/>
                <a:gd name="T34" fmla="*/ 2147483646 w 318"/>
                <a:gd name="T35" fmla="*/ 604504362 h 163"/>
                <a:gd name="T36" fmla="*/ 2147483646 w 318"/>
                <a:gd name="T37" fmla="*/ 0 h 163"/>
                <a:gd name="T38" fmla="*/ 2147483646 w 318"/>
                <a:gd name="T39" fmla="*/ 1813513932 h 163"/>
                <a:gd name="T40" fmla="*/ 2147483646 w 318"/>
                <a:gd name="T41" fmla="*/ 2147483646 h 163"/>
                <a:gd name="T42" fmla="*/ 2147483646 w 318"/>
                <a:gd name="T43" fmla="*/ 2147483646 h 163"/>
                <a:gd name="T44" fmla="*/ 2147483646 w 318"/>
                <a:gd name="T45" fmla="*/ 2147483646 h 163"/>
                <a:gd name="T46" fmla="*/ 2147483646 w 318"/>
                <a:gd name="T47" fmla="*/ 2147483646 h 163"/>
                <a:gd name="T48" fmla="*/ 2147483646 w 318"/>
                <a:gd name="T49" fmla="*/ 2147483646 h 163"/>
                <a:gd name="T50" fmla="*/ 2147483646 w 318"/>
                <a:gd name="T51" fmla="*/ 2147483646 h 163"/>
                <a:gd name="T52" fmla="*/ 2147483646 w 318"/>
                <a:gd name="T53" fmla="*/ 2147483646 h 163"/>
                <a:gd name="T54" fmla="*/ 2147483646 w 318"/>
                <a:gd name="T55" fmla="*/ 2147483646 h 163"/>
                <a:gd name="T56" fmla="*/ 2147483646 w 318"/>
                <a:gd name="T57" fmla="*/ 2147483646 h 163"/>
                <a:gd name="T58" fmla="*/ 2147483646 w 318"/>
                <a:gd name="T59" fmla="*/ 2147483646 h 163"/>
                <a:gd name="T60" fmla="*/ 2147483646 w 318"/>
                <a:gd name="T61" fmla="*/ 2147483646 h 163"/>
                <a:gd name="T62" fmla="*/ 0 w 318"/>
                <a:gd name="T63" fmla="*/ 2147483646 h 163"/>
                <a:gd name="T64" fmla="*/ 0 w 318"/>
                <a:gd name="T65" fmla="*/ 2147483646 h 163"/>
                <a:gd name="T66" fmla="*/ 1196508798 w 318"/>
                <a:gd name="T67" fmla="*/ 2147483646 h 163"/>
                <a:gd name="T68" fmla="*/ 1196508798 w 318"/>
                <a:gd name="T69" fmla="*/ 2147483646 h 163"/>
                <a:gd name="T70" fmla="*/ 2147483646 w 318"/>
                <a:gd name="T71" fmla="*/ 2147483646 h 163"/>
                <a:gd name="T72" fmla="*/ 2147483646 w 318"/>
                <a:gd name="T73" fmla="*/ 2147483646 h 163"/>
                <a:gd name="T74" fmla="*/ 2147483646 w 318"/>
                <a:gd name="T75" fmla="*/ 2147483646 h 163"/>
                <a:gd name="T76" fmla="*/ 2147483646 w 318"/>
                <a:gd name="T77" fmla="*/ 2147483646 h 163"/>
                <a:gd name="T78" fmla="*/ 2147483646 w 318"/>
                <a:gd name="T79" fmla="*/ 2147483646 h 163"/>
                <a:gd name="T80" fmla="*/ 2147483646 w 318"/>
                <a:gd name="T81" fmla="*/ 2147483646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8" h="163">
                  <a:moveTo>
                    <a:pt x="50" y="155"/>
                  </a:moveTo>
                  <a:cubicBezTo>
                    <a:pt x="68" y="157"/>
                    <a:pt x="85" y="155"/>
                    <a:pt x="102" y="146"/>
                  </a:cubicBezTo>
                  <a:cubicBezTo>
                    <a:pt x="101" y="145"/>
                    <a:pt x="101" y="145"/>
                    <a:pt x="101" y="145"/>
                  </a:cubicBezTo>
                  <a:cubicBezTo>
                    <a:pt x="120" y="147"/>
                    <a:pt x="139" y="143"/>
                    <a:pt x="156" y="133"/>
                  </a:cubicBezTo>
                  <a:cubicBezTo>
                    <a:pt x="174" y="134"/>
                    <a:pt x="191" y="128"/>
                    <a:pt x="207" y="118"/>
                  </a:cubicBezTo>
                  <a:cubicBezTo>
                    <a:pt x="225" y="117"/>
                    <a:pt x="242" y="110"/>
                    <a:pt x="257" y="99"/>
                  </a:cubicBezTo>
                  <a:cubicBezTo>
                    <a:pt x="275" y="97"/>
                    <a:pt x="292" y="90"/>
                    <a:pt x="306" y="77"/>
                  </a:cubicBezTo>
                  <a:cubicBezTo>
                    <a:pt x="306" y="77"/>
                    <a:pt x="306" y="77"/>
                    <a:pt x="306" y="77"/>
                  </a:cubicBezTo>
                  <a:cubicBezTo>
                    <a:pt x="310" y="76"/>
                    <a:pt x="314" y="75"/>
                    <a:pt x="318" y="74"/>
                  </a:cubicBezTo>
                  <a:cubicBezTo>
                    <a:pt x="318" y="74"/>
                    <a:pt x="318" y="74"/>
                    <a:pt x="318" y="74"/>
                  </a:cubicBezTo>
                  <a:cubicBezTo>
                    <a:pt x="317" y="73"/>
                    <a:pt x="317" y="73"/>
                    <a:pt x="317" y="73"/>
                  </a:cubicBezTo>
                  <a:cubicBezTo>
                    <a:pt x="307" y="52"/>
                    <a:pt x="307" y="52"/>
                    <a:pt x="307" y="52"/>
                  </a:cubicBezTo>
                  <a:cubicBezTo>
                    <a:pt x="306" y="51"/>
                    <a:pt x="306" y="51"/>
                    <a:pt x="306" y="51"/>
                  </a:cubicBezTo>
                  <a:cubicBezTo>
                    <a:pt x="291" y="21"/>
                    <a:pt x="291" y="21"/>
                    <a:pt x="291" y="21"/>
                  </a:cubicBezTo>
                  <a:cubicBezTo>
                    <a:pt x="290" y="19"/>
                    <a:pt x="290" y="19"/>
                    <a:pt x="290" y="19"/>
                  </a:cubicBezTo>
                  <a:cubicBezTo>
                    <a:pt x="282" y="2"/>
                    <a:pt x="282" y="2"/>
                    <a:pt x="282" y="2"/>
                  </a:cubicBezTo>
                  <a:cubicBezTo>
                    <a:pt x="282" y="1"/>
                    <a:pt x="282" y="1"/>
                    <a:pt x="282" y="1"/>
                  </a:cubicBezTo>
                  <a:cubicBezTo>
                    <a:pt x="281" y="1"/>
                    <a:pt x="281" y="1"/>
                    <a:pt x="281" y="1"/>
                  </a:cubicBezTo>
                  <a:cubicBezTo>
                    <a:pt x="281" y="0"/>
                    <a:pt x="281" y="0"/>
                    <a:pt x="281" y="0"/>
                  </a:cubicBezTo>
                  <a:cubicBezTo>
                    <a:pt x="279" y="1"/>
                    <a:pt x="277" y="2"/>
                    <a:pt x="275" y="3"/>
                  </a:cubicBezTo>
                  <a:cubicBezTo>
                    <a:pt x="268" y="6"/>
                    <a:pt x="261" y="12"/>
                    <a:pt x="254" y="17"/>
                  </a:cubicBezTo>
                  <a:cubicBezTo>
                    <a:pt x="246" y="18"/>
                    <a:pt x="238" y="20"/>
                    <a:pt x="230" y="23"/>
                  </a:cubicBezTo>
                  <a:cubicBezTo>
                    <a:pt x="223" y="26"/>
                    <a:pt x="215" y="31"/>
                    <a:pt x="208" y="36"/>
                  </a:cubicBezTo>
                  <a:cubicBezTo>
                    <a:pt x="200" y="37"/>
                    <a:pt x="192" y="38"/>
                    <a:pt x="184" y="41"/>
                  </a:cubicBezTo>
                  <a:cubicBezTo>
                    <a:pt x="176" y="43"/>
                    <a:pt x="169" y="47"/>
                    <a:pt x="162" y="52"/>
                  </a:cubicBezTo>
                  <a:cubicBezTo>
                    <a:pt x="154" y="52"/>
                    <a:pt x="146" y="53"/>
                    <a:pt x="138" y="55"/>
                  </a:cubicBezTo>
                  <a:cubicBezTo>
                    <a:pt x="131" y="57"/>
                    <a:pt x="122" y="61"/>
                    <a:pt x="115" y="65"/>
                  </a:cubicBezTo>
                  <a:cubicBezTo>
                    <a:pt x="106" y="64"/>
                    <a:pt x="98" y="65"/>
                    <a:pt x="90" y="67"/>
                  </a:cubicBezTo>
                  <a:cubicBezTo>
                    <a:pt x="82" y="68"/>
                    <a:pt x="74" y="71"/>
                    <a:pt x="66" y="75"/>
                  </a:cubicBezTo>
                  <a:cubicBezTo>
                    <a:pt x="57" y="74"/>
                    <a:pt x="49" y="74"/>
                    <a:pt x="41" y="75"/>
                  </a:cubicBezTo>
                  <a:cubicBezTo>
                    <a:pt x="33" y="76"/>
                    <a:pt x="25" y="79"/>
                    <a:pt x="17" y="82"/>
                  </a:cubicBezTo>
                  <a:cubicBezTo>
                    <a:pt x="12" y="81"/>
                    <a:pt x="6" y="80"/>
                    <a:pt x="0" y="80"/>
                  </a:cubicBezTo>
                  <a:cubicBezTo>
                    <a:pt x="0" y="81"/>
                    <a:pt x="0" y="81"/>
                    <a:pt x="0" y="81"/>
                  </a:cubicBezTo>
                  <a:cubicBezTo>
                    <a:pt x="2" y="101"/>
                    <a:pt x="2" y="101"/>
                    <a:pt x="2" y="101"/>
                  </a:cubicBezTo>
                  <a:cubicBezTo>
                    <a:pt x="2" y="103"/>
                    <a:pt x="2" y="103"/>
                    <a:pt x="2" y="103"/>
                  </a:cubicBezTo>
                  <a:cubicBezTo>
                    <a:pt x="5" y="136"/>
                    <a:pt x="5" y="136"/>
                    <a:pt x="5" y="136"/>
                  </a:cubicBezTo>
                  <a:cubicBezTo>
                    <a:pt x="5" y="138"/>
                    <a:pt x="5" y="138"/>
                    <a:pt x="5" y="138"/>
                  </a:cubicBezTo>
                  <a:cubicBezTo>
                    <a:pt x="7" y="161"/>
                    <a:pt x="7" y="161"/>
                    <a:pt x="7" y="161"/>
                  </a:cubicBezTo>
                  <a:cubicBezTo>
                    <a:pt x="7" y="162"/>
                    <a:pt x="7" y="162"/>
                    <a:pt x="7" y="162"/>
                  </a:cubicBezTo>
                  <a:cubicBezTo>
                    <a:pt x="8" y="162"/>
                    <a:pt x="8" y="162"/>
                    <a:pt x="8" y="162"/>
                  </a:cubicBezTo>
                  <a:cubicBezTo>
                    <a:pt x="22" y="163"/>
                    <a:pt x="36" y="161"/>
                    <a:pt x="50" y="15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87" name="MH_Other_65"/>
            <p:cNvSpPr/>
            <p:nvPr/>
          </p:nvSpPr>
          <p:spPr bwMode="auto">
            <a:xfrm>
              <a:off x="4400436" y="3406943"/>
              <a:ext cx="193413" cy="37747"/>
            </a:xfrm>
            <a:custGeom>
              <a:avLst/>
              <a:gdLst>
                <a:gd name="T0" fmla="*/ 2147483646 w 240"/>
                <a:gd name="T1" fmla="*/ 2147483646 h 48"/>
                <a:gd name="T2" fmla="*/ 2147483646 w 240"/>
                <a:gd name="T3" fmla="*/ 2147483646 h 48"/>
                <a:gd name="T4" fmla="*/ 2147483646 w 240"/>
                <a:gd name="T5" fmla="*/ 2147483646 h 48"/>
                <a:gd name="T6" fmla="*/ 2147483646 w 240"/>
                <a:gd name="T7" fmla="*/ 1154690940 h 48"/>
                <a:gd name="T8" fmla="*/ 0 w 240"/>
                <a:gd name="T9" fmla="*/ 2147483646 h 48"/>
                <a:gd name="T10" fmla="*/ 1781146254 w 240"/>
                <a:gd name="T11" fmla="*/ 2147483646 h 48"/>
                <a:gd name="T12" fmla="*/ 2147483646 w 240"/>
                <a:gd name="T13" fmla="*/ 2147483646 h 48"/>
                <a:gd name="T14" fmla="*/ 2147483646 w 240"/>
                <a:gd name="T15" fmla="*/ 2147483646 h 48"/>
                <a:gd name="T16" fmla="*/ 2147483646 w 240"/>
                <a:gd name="T17" fmla="*/ 2147483646 h 48"/>
                <a:gd name="T18" fmla="*/ 2147483646 w 240"/>
                <a:gd name="T19" fmla="*/ 2147483646 h 48"/>
                <a:gd name="T20" fmla="*/ 2147483646 w 240"/>
                <a:gd name="T21" fmla="*/ 2147483646 h 48"/>
                <a:gd name="T22" fmla="*/ 2147483646 w 240"/>
                <a:gd name="T23" fmla="*/ 2147483646 h 48"/>
                <a:gd name="T24" fmla="*/ 2147483646 w 240"/>
                <a:gd name="T25" fmla="*/ 2147483646 h 48"/>
                <a:gd name="T26" fmla="*/ 2147483646 w 240"/>
                <a:gd name="T27" fmla="*/ 2147483646 h 48"/>
                <a:gd name="T28" fmla="*/ 2147483646 w 240"/>
                <a:gd name="T29" fmla="*/ 2147483646 h 48"/>
                <a:gd name="T30" fmla="*/ 2147483646 w 240"/>
                <a:gd name="T31" fmla="*/ 2147483646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0" h="48">
                  <a:moveTo>
                    <a:pt x="160" y="40"/>
                  </a:moveTo>
                  <a:cubicBezTo>
                    <a:pt x="129" y="31"/>
                    <a:pt x="117" y="26"/>
                    <a:pt x="117" y="26"/>
                  </a:cubicBezTo>
                  <a:cubicBezTo>
                    <a:pt x="117" y="26"/>
                    <a:pt x="104" y="21"/>
                    <a:pt x="76" y="10"/>
                  </a:cubicBezTo>
                  <a:cubicBezTo>
                    <a:pt x="57" y="2"/>
                    <a:pt x="41" y="0"/>
                    <a:pt x="24" y="2"/>
                  </a:cubicBezTo>
                  <a:cubicBezTo>
                    <a:pt x="16" y="3"/>
                    <a:pt x="8" y="6"/>
                    <a:pt x="0" y="9"/>
                  </a:cubicBezTo>
                  <a:cubicBezTo>
                    <a:pt x="3" y="9"/>
                    <a:pt x="3" y="9"/>
                    <a:pt x="3" y="9"/>
                  </a:cubicBezTo>
                  <a:cubicBezTo>
                    <a:pt x="27" y="0"/>
                    <a:pt x="49" y="0"/>
                    <a:pt x="75" y="11"/>
                  </a:cubicBezTo>
                  <a:cubicBezTo>
                    <a:pt x="104" y="22"/>
                    <a:pt x="116" y="27"/>
                    <a:pt x="117" y="27"/>
                  </a:cubicBezTo>
                  <a:cubicBezTo>
                    <a:pt x="117" y="27"/>
                    <a:pt x="129" y="32"/>
                    <a:pt x="160" y="41"/>
                  </a:cubicBezTo>
                  <a:cubicBezTo>
                    <a:pt x="169" y="44"/>
                    <a:pt x="179" y="45"/>
                    <a:pt x="188" y="45"/>
                  </a:cubicBezTo>
                  <a:cubicBezTo>
                    <a:pt x="190" y="44"/>
                    <a:pt x="190" y="44"/>
                    <a:pt x="190" y="44"/>
                  </a:cubicBezTo>
                  <a:cubicBezTo>
                    <a:pt x="190" y="45"/>
                    <a:pt x="190" y="45"/>
                    <a:pt x="190" y="45"/>
                  </a:cubicBezTo>
                  <a:cubicBezTo>
                    <a:pt x="190" y="45"/>
                    <a:pt x="190" y="45"/>
                    <a:pt x="190" y="45"/>
                  </a:cubicBezTo>
                  <a:cubicBezTo>
                    <a:pt x="208" y="44"/>
                    <a:pt x="225" y="37"/>
                    <a:pt x="240" y="26"/>
                  </a:cubicBezTo>
                  <a:cubicBezTo>
                    <a:pt x="239" y="25"/>
                    <a:pt x="239" y="25"/>
                    <a:pt x="239" y="25"/>
                  </a:cubicBezTo>
                  <a:cubicBezTo>
                    <a:pt x="215" y="43"/>
                    <a:pt x="189" y="48"/>
                    <a:pt x="160" y="4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88" name="MH_Other_66"/>
            <p:cNvSpPr/>
            <p:nvPr/>
          </p:nvSpPr>
          <p:spPr bwMode="auto">
            <a:xfrm>
              <a:off x="4386730" y="3411474"/>
              <a:ext cx="167523" cy="45296"/>
            </a:xfrm>
            <a:custGeom>
              <a:avLst/>
              <a:gdLst>
                <a:gd name="T0" fmla="*/ 0 w 207"/>
                <a:gd name="T1" fmla="*/ 0 h 56"/>
                <a:gd name="T2" fmla="*/ 0 w 207"/>
                <a:gd name="T3" fmla="*/ 610430886 h 56"/>
                <a:gd name="T4" fmla="*/ 2147483646 w 207"/>
                <a:gd name="T5" fmla="*/ 2147483646 h 56"/>
                <a:gd name="T6" fmla="*/ 2147483646 w 207"/>
                <a:gd name="T7" fmla="*/ 2147483646 h 56"/>
                <a:gd name="T8" fmla="*/ 2147483646 w 207"/>
                <a:gd name="T9" fmla="*/ 2147483646 h 56"/>
                <a:gd name="T10" fmla="*/ 2147483646 w 207"/>
                <a:gd name="T11" fmla="*/ 2147483646 h 56"/>
                <a:gd name="T12" fmla="*/ 2147483646 w 207"/>
                <a:gd name="T13" fmla="*/ 2147483646 h 56"/>
                <a:gd name="T14" fmla="*/ 2147483646 w 207"/>
                <a:gd name="T15" fmla="*/ 2147483646 h 56"/>
                <a:gd name="T16" fmla="*/ 2147483646 w 207"/>
                <a:gd name="T17" fmla="*/ 2147483646 h 56"/>
                <a:gd name="T18" fmla="*/ 2147483646 w 207"/>
                <a:gd name="T19" fmla="*/ 2147483646 h 56"/>
                <a:gd name="T20" fmla="*/ 2147483646 w 207"/>
                <a:gd name="T21" fmla="*/ 2147483646 h 56"/>
                <a:gd name="T22" fmla="*/ 2147483646 w 207"/>
                <a:gd name="T23" fmla="*/ 2147483646 h 56"/>
                <a:gd name="T24" fmla="*/ 2147483646 w 207"/>
                <a:gd name="T25" fmla="*/ 2147483646 h 56"/>
                <a:gd name="T26" fmla="*/ 2147483646 w 207"/>
                <a:gd name="T27" fmla="*/ 1221584652 h 56"/>
                <a:gd name="T28" fmla="*/ 2147483646 w 207"/>
                <a:gd name="T29" fmla="*/ 1832015538 h 56"/>
                <a:gd name="T30" fmla="*/ 2147483646 w 207"/>
                <a:gd name="T31" fmla="*/ 1221584652 h 56"/>
                <a:gd name="T32" fmla="*/ 2147483646 w 207"/>
                <a:gd name="T33" fmla="*/ 1221584652 h 56"/>
                <a:gd name="T34" fmla="*/ 0 w 207"/>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7" h="56">
                  <a:moveTo>
                    <a:pt x="0" y="0"/>
                  </a:moveTo>
                  <a:cubicBezTo>
                    <a:pt x="0" y="1"/>
                    <a:pt x="0" y="1"/>
                    <a:pt x="0" y="1"/>
                  </a:cubicBezTo>
                  <a:cubicBezTo>
                    <a:pt x="14" y="1"/>
                    <a:pt x="29" y="5"/>
                    <a:pt x="44" y="12"/>
                  </a:cubicBezTo>
                  <a:cubicBezTo>
                    <a:pt x="72" y="26"/>
                    <a:pt x="84" y="31"/>
                    <a:pt x="84" y="31"/>
                  </a:cubicBezTo>
                  <a:cubicBezTo>
                    <a:pt x="85" y="31"/>
                    <a:pt x="96" y="37"/>
                    <a:pt x="127" y="48"/>
                  </a:cubicBezTo>
                  <a:cubicBezTo>
                    <a:pt x="136" y="51"/>
                    <a:pt x="145" y="52"/>
                    <a:pt x="153" y="53"/>
                  </a:cubicBezTo>
                  <a:cubicBezTo>
                    <a:pt x="154" y="53"/>
                    <a:pt x="154" y="53"/>
                    <a:pt x="154" y="52"/>
                  </a:cubicBezTo>
                  <a:cubicBezTo>
                    <a:pt x="155" y="53"/>
                    <a:pt x="155" y="53"/>
                    <a:pt x="155" y="53"/>
                  </a:cubicBezTo>
                  <a:cubicBezTo>
                    <a:pt x="173" y="54"/>
                    <a:pt x="191" y="49"/>
                    <a:pt x="207" y="38"/>
                  </a:cubicBezTo>
                  <a:cubicBezTo>
                    <a:pt x="205" y="38"/>
                    <a:pt x="205" y="38"/>
                    <a:pt x="205" y="38"/>
                  </a:cubicBezTo>
                  <a:cubicBezTo>
                    <a:pt x="181" y="53"/>
                    <a:pt x="155" y="56"/>
                    <a:pt x="127" y="46"/>
                  </a:cubicBezTo>
                  <a:cubicBezTo>
                    <a:pt x="97" y="36"/>
                    <a:pt x="85" y="30"/>
                    <a:pt x="85" y="30"/>
                  </a:cubicBezTo>
                  <a:cubicBezTo>
                    <a:pt x="85" y="30"/>
                    <a:pt x="73" y="24"/>
                    <a:pt x="45" y="11"/>
                  </a:cubicBezTo>
                  <a:cubicBezTo>
                    <a:pt x="36" y="7"/>
                    <a:pt x="28" y="4"/>
                    <a:pt x="20" y="2"/>
                  </a:cubicBezTo>
                  <a:cubicBezTo>
                    <a:pt x="18" y="3"/>
                    <a:pt x="18" y="3"/>
                    <a:pt x="18" y="3"/>
                  </a:cubicBezTo>
                  <a:cubicBezTo>
                    <a:pt x="17" y="2"/>
                    <a:pt x="17" y="2"/>
                    <a:pt x="17" y="2"/>
                  </a:cubicBezTo>
                  <a:cubicBezTo>
                    <a:pt x="17" y="2"/>
                    <a:pt x="17" y="2"/>
                    <a:pt x="17" y="2"/>
                  </a:cubicBezTo>
                  <a:cubicBezTo>
                    <a:pt x="12" y="1"/>
                    <a:pt x="6"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89" name="MH_Other_67"/>
            <p:cNvSpPr/>
            <p:nvPr/>
          </p:nvSpPr>
          <p:spPr bwMode="auto">
            <a:xfrm>
              <a:off x="4400436" y="3414494"/>
              <a:ext cx="3046" cy="0"/>
            </a:xfrm>
            <a:custGeom>
              <a:avLst/>
              <a:gdLst>
                <a:gd name="T0" fmla="*/ 146271796 w 7"/>
                <a:gd name="T1" fmla="*/ 119 h 3"/>
                <a:gd name="T2" fmla="*/ 512054475 w 7"/>
                <a:gd name="T3" fmla="*/ 0 h 3"/>
                <a:gd name="T4" fmla="*/ 0 w 7"/>
                <a:gd name="T5" fmla="*/ 0 h 3"/>
                <a:gd name="T6" fmla="*/ 0 w 7"/>
                <a:gd name="T7" fmla="*/ 0 h 3"/>
                <a:gd name="T8" fmla="*/ 146271796 w 7"/>
                <a:gd name="T9" fmla="*/ 119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2" y="3"/>
                  </a:moveTo>
                  <a:lnTo>
                    <a:pt x="7" y="0"/>
                  </a:lnTo>
                  <a:lnTo>
                    <a:pt x="0" y="0"/>
                  </a:lnTo>
                  <a:lnTo>
                    <a:pt x="2"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90" name="MH_Other_68"/>
            <p:cNvSpPr/>
            <p:nvPr/>
          </p:nvSpPr>
          <p:spPr bwMode="auto">
            <a:xfrm>
              <a:off x="4552730" y="3441672"/>
              <a:ext cx="1523" cy="1509"/>
            </a:xfrm>
            <a:custGeom>
              <a:avLst/>
              <a:gdLst>
                <a:gd name="T0" fmla="*/ 179120564 w 5"/>
                <a:gd name="T1" fmla="*/ 0 h 2"/>
                <a:gd name="T2" fmla="*/ 0 w 5"/>
                <a:gd name="T3" fmla="*/ 447676037 h 2"/>
                <a:gd name="T4" fmla="*/ 179120564 w 5"/>
                <a:gd name="T5" fmla="*/ 447676037 h 2"/>
                <a:gd name="T6" fmla="*/ 179120564 w 5"/>
                <a:gd name="T7" fmla="*/ 447676037 h 2"/>
                <a:gd name="T8" fmla="*/ 179120564 w 5"/>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5" y="0"/>
                  </a:moveTo>
                  <a:lnTo>
                    <a:pt x="0" y="2"/>
                  </a:lnTo>
                  <a:lnTo>
                    <a:pt x="5"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91" name="MH_Other_69"/>
            <p:cNvSpPr/>
            <p:nvPr/>
          </p:nvSpPr>
          <p:spPr bwMode="auto">
            <a:xfrm>
              <a:off x="4388253" y="3429593"/>
              <a:ext cx="124880" cy="37746"/>
            </a:xfrm>
            <a:custGeom>
              <a:avLst/>
              <a:gdLst>
                <a:gd name="T0" fmla="*/ 2147483646 w 154"/>
                <a:gd name="T1" fmla="*/ 2147483646 h 48"/>
                <a:gd name="T2" fmla="*/ 2147483646 w 154"/>
                <a:gd name="T3" fmla="*/ 2147483646 h 48"/>
                <a:gd name="T4" fmla="*/ 0 w 154"/>
                <a:gd name="T5" fmla="*/ 0 h 48"/>
                <a:gd name="T6" fmla="*/ 0 w 154"/>
                <a:gd name="T7" fmla="*/ 1154632081 h 48"/>
                <a:gd name="T8" fmla="*/ 2147483646 w 154"/>
                <a:gd name="T9" fmla="*/ 2147483646 h 48"/>
                <a:gd name="T10" fmla="*/ 2147483646 w 154"/>
                <a:gd name="T11" fmla="*/ 2147483646 h 48"/>
                <a:gd name="T12" fmla="*/ 2147483646 w 154"/>
                <a:gd name="T13" fmla="*/ 2147483646 h 48"/>
                <a:gd name="T14" fmla="*/ 2147483646 w 154"/>
                <a:gd name="T15" fmla="*/ 2147483646 h 48"/>
                <a:gd name="T16" fmla="*/ 2147483646 w 154"/>
                <a:gd name="T17" fmla="*/ 2147483646 h 48"/>
                <a:gd name="T18" fmla="*/ 2147483646 w 154"/>
                <a:gd name="T19" fmla="*/ 2147483646 h 48"/>
                <a:gd name="T20" fmla="*/ 2147483646 w 154"/>
                <a:gd name="T21" fmla="*/ 2147483646 h 48"/>
                <a:gd name="T22" fmla="*/ 2147483646 w 154"/>
                <a:gd name="T23" fmla="*/ 2147483646 h 48"/>
                <a:gd name="T24" fmla="*/ 2147483646 w 154"/>
                <a:gd name="T25" fmla="*/ 2147483646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48">
                  <a:moveTo>
                    <a:pt x="72" y="36"/>
                  </a:moveTo>
                  <a:cubicBezTo>
                    <a:pt x="43" y="24"/>
                    <a:pt x="32" y="17"/>
                    <a:pt x="32" y="17"/>
                  </a:cubicBezTo>
                  <a:cubicBezTo>
                    <a:pt x="0" y="0"/>
                    <a:pt x="0" y="0"/>
                    <a:pt x="0" y="0"/>
                  </a:cubicBezTo>
                  <a:cubicBezTo>
                    <a:pt x="0" y="2"/>
                    <a:pt x="0" y="2"/>
                    <a:pt x="0" y="2"/>
                  </a:cubicBezTo>
                  <a:cubicBezTo>
                    <a:pt x="31" y="18"/>
                    <a:pt x="31" y="18"/>
                    <a:pt x="31" y="18"/>
                  </a:cubicBezTo>
                  <a:cubicBezTo>
                    <a:pt x="31" y="18"/>
                    <a:pt x="42" y="25"/>
                    <a:pt x="72" y="37"/>
                  </a:cubicBezTo>
                  <a:cubicBezTo>
                    <a:pt x="81" y="41"/>
                    <a:pt x="90" y="43"/>
                    <a:pt x="98" y="44"/>
                  </a:cubicBezTo>
                  <a:cubicBezTo>
                    <a:pt x="99" y="44"/>
                    <a:pt x="99" y="44"/>
                    <a:pt x="99" y="44"/>
                  </a:cubicBezTo>
                  <a:cubicBezTo>
                    <a:pt x="99" y="44"/>
                    <a:pt x="99" y="44"/>
                    <a:pt x="99" y="44"/>
                  </a:cubicBezTo>
                  <a:cubicBezTo>
                    <a:pt x="118" y="46"/>
                    <a:pt x="137" y="42"/>
                    <a:pt x="154" y="32"/>
                  </a:cubicBezTo>
                  <a:cubicBezTo>
                    <a:pt x="153" y="32"/>
                    <a:pt x="153" y="32"/>
                    <a:pt x="153" y="32"/>
                  </a:cubicBezTo>
                  <a:cubicBezTo>
                    <a:pt x="151" y="32"/>
                    <a:pt x="151" y="32"/>
                    <a:pt x="151" y="32"/>
                  </a:cubicBezTo>
                  <a:cubicBezTo>
                    <a:pt x="126" y="46"/>
                    <a:pt x="100" y="48"/>
                    <a:pt x="72" y="3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92" name="MH_Other_70"/>
            <p:cNvSpPr/>
            <p:nvPr/>
          </p:nvSpPr>
          <p:spPr bwMode="auto">
            <a:xfrm>
              <a:off x="4510087" y="3453751"/>
              <a:ext cx="1523" cy="1509"/>
            </a:xfrm>
            <a:custGeom>
              <a:avLst/>
              <a:gdLst>
                <a:gd name="T0" fmla="*/ 0 w 2"/>
                <a:gd name="T1" fmla="*/ 1790702559 h 1"/>
                <a:gd name="T2" fmla="*/ 1119503921 w 2"/>
                <a:gd name="T3" fmla="*/ 1790702559 h 1"/>
                <a:gd name="T4" fmla="*/ 559752357 w 2"/>
                <a:gd name="T5" fmla="*/ 0 h 1"/>
                <a:gd name="T6" fmla="*/ 0 w 2"/>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2" y="1"/>
                    <a:pt x="2" y="1"/>
                    <a:pt x="2" y="1"/>
                  </a:cubicBezTo>
                  <a:cubicBezTo>
                    <a:pt x="1" y="0"/>
                    <a:pt x="1" y="0"/>
                    <a:pt x="1" y="0"/>
                  </a:cubicBezTo>
                  <a:cubicBezTo>
                    <a:pt x="1" y="1"/>
                    <a:pt x="1"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93" name="MH_Other_71"/>
            <p:cNvSpPr/>
            <p:nvPr/>
          </p:nvSpPr>
          <p:spPr bwMode="auto">
            <a:xfrm>
              <a:off x="4391297" y="3456769"/>
              <a:ext cx="77669" cy="18119"/>
            </a:xfrm>
            <a:custGeom>
              <a:avLst/>
              <a:gdLst>
                <a:gd name="T0" fmla="*/ 2147483646 w 97"/>
                <a:gd name="T1" fmla="*/ 2147483646 h 22"/>
                <a:gd name="T2" fmla="*/ 0 w 97"/>
                <a:gd name="T3" fmla="*/ 0 h 22"/>
                <a:gd name="T4" fmla="*/ 0 w 97"/>
                <a:gd name="T5" fmla="*/ 1260411211 h 22"/>
                <a:gd name="T6" fmla="*/ 2147483646 w 97"/>
                <a:gd name="T7" fmla="*/ 2147483646 h 22"/>
                <a:gd name="T8" fmla="*/ 2147483646 w 97"/>
                <a:gd name="T9" fmla="*/ 2147483646 h 22"/>
                <a:gd name="T10" fmla="*/ 2147483646 w 97"/>
                <a:gd name="T11" fmla="*/ 2147483646 h 22"/>
                <a:gd name="T12" fmla="*/ 2147483646 w 97"/>
                <a:gd name="T13" fmla="*/ 2147483646 h 22"/>
                <a:gd name="T14" fmla="*/ 2147483646 w 97"/>
                <a:gd name="T15" fmla="*/ 2147483646 h 22"/>
                <a:gd name="T16" fmla="*/ 2147483646 w 97"/>
                <a:gd name="T17" fmla="*/ 2147483646 h 22"/>
                <a:gd name="T18" fmla="*/ 2147483646 w 97"/>
                <a:gd name="T19" fmla="*/ 2147483646 h 22"/>
                <a:gd name="T20" fmla="*/ 2147483646 w 97"/>
                <a:gd name="T21" fmla="*/ 2147483646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22">
                  <a:moveTo>
                    <a:pt x="16" y="9"/>
                  </a:moveTo>
                  <a:cubicBezTo>
                    <a:pt x="10" y="6"/>
                    <a:pt x="5" y="3"/>
                    <a:pt x="0" y="0"/>
                  </a:cubicBezTo>
                  <a:cubicBezTo>
                    <a:pt x="0" y="2"/>
                    <a:pt x="0" y="2"/>
                    <a:pt x="0" y="2"/>
                  </a:cubicBezTo>
                  <a:cubicBezTo>
                    <a:pt x="5" y="4"/>
                    <a:pt x="10" y="7"/>
                    <a:pt x="16" y="10"/>
                  </a:cubicBezTo>
                  <a:cubicBezTo>
                    <a:pt x="25" y="14"/>
                    <a:pt x="34" y="17"/>
                    <a:pt x="42" y="19"/>
                  </a:cubicBezTo>
                  <a:cubicBezTo>
                    <a:pt x="44" y="18"/>
                    <a:pt x="44" y="18"/>
                    <a:pt x="44" y="18"/>
                  </a:cubicBezTo>
                  <a:cubicBezTo>
                    <a:pt x="45" y="19"/>
                    <a:pt x="45" y="19"/>
                    <a:pt x="45" y="19"/>
                  </a:cubicBezTo>
                  <a:cubicBezTo>
                    <a:pt x="63" y="21"/>
                    <a:pt x="80" y="19"/>
                    <a:pt x="97" y="10"/>
                  </a:cubicBezTo>
                  <a:cubicBezTo>
                    <a:pt x="96" y="9"/>
                    <a:pt x="96" y="9"/>
                    <a:pt x="96" y="9"/>
                  </a:cubicBezTo>
                  <a:cubicBezTo>
                    <a:pt x="95" y="9"/>
                    <a:pt x="95" y="9"/>
                    <a:pt x="95" y="9"/>
                  </a:cubicBezTo>
                  <a:cubicBezTo>
                    <a:pt x="70" y="22"/>
                    <a:pt x="43" y="22"/>
                    <a:pt x="16"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94" name="MH_Other_72"/>
            <p:cNvSpPr/>
            <p:nvPr/>
          </p:nvSpPr>
          <p:spPr bwMode="auto">
            <a:xfrm>
              <a:off x="4467445" y="3464319"/>
              <a:ext cx="1523" cy="0"/>
            </a:xfrm>
            <a:custGeom>
              <a:avLst/>
              <a:gdLst>
                <a:gd name="T0" fmla="*/ 0 w 1"/>
                <a:gd name="T1" fmla="*/ 2147483646 w 1"/>
                <a:gd name="T2" fmla="*/ 2147483646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95" name="MH_Other_73"/>
            <p:cNvSpPr/>
            <p:nvPr/>
          </p:nvSpPr>
          <p:spPr bwMode="auto">
            <a:xfrm>
              <a:off x="4392820" y="3471869"/>
              <a:ext cx="35028" cy="7549"/>
            </a:xfrm>
            <a:custGeom>
              <a:avLst/>
              <a:gdLst>
                <a:gd name="T0" fmla="*/ 0 w 43"/>
                <a:gd name="T1" fmla="*/ 2147483646 h 8"/>
                <a:gd name="T2" fmla="*/ 0 w 43"/>
                <a:gd name="T3" fmla="*/ 2147483646 h 8"/>
                <a:gd name="T4" fmla="*/ 607835308 w 43"/>
                <a:gd name="T5" fmla="*/ 2147483646 h 8"/>
                <a:gd name="T6" fmla="*/ 2147483646 w 43"/>
                <a:gd name="T7" fmla="*/ 0 h 8"/>
                <a:gd name="T8" fmla="*/ 2147483646 w 43"/>
                <a:gd name="T9" fmla="*/ 0 h 8"/>
                <a:gd name="T10" fmla="*/ 0 w 43"/>
                <a:gd name="T11" fmla="*/ 214748364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
                  <a:moveTo>
                    <a:pt x="0" y="6"/>
                  </a:moveTo>
                  <a:cubicBezTo>
                    <a:pt x="0" y="7"/>
                    <a:pt x="0" y="7"/>
                    <a:pt x="0" y="7"/>
                  </a:cubicBezTo>
                  <a:cubicBezTo>
                    <a:pt x="1" y="7"/>
                    <a:pt x="1" y="7"/>
                    <a:pt x="1" y="7"/>
                  </a:cubicBezTo>
                  <a:cubicBezTo>
                    <a:pt x="15" y="8"/>
                    <a:pt x="29" y="6"/>
                    <a:pt x="43" y="0"/>
                  </a:cubicBezTo>
                  <a:cubicBezTo>
                    <a:pt x="40" y="0"/>
                    <a:pt x="40" y="0"/>
                    <a:pt x="40" y="0"/>
                  </a:cubicBezTo>
                  <a:cubicBezTo>
                    <a:pt x="27" y="5"/>
                    <a:pt x="14" y="7"/>
                    <a:pt x="0"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96" name="MH_Other_74"/>
            <p:cNvSpPr/>
            <p:nvPr/>
          </p:nvSpPr>
          <p:spPr bwMode="auto">
            <a:xfrm>
              <a:off x="4424803" y="3471868"/>
              <a:ext cx="3046" cy="0"/>
            </a:xfrm>
            <a:custGeom>
              <a:avLst/>
              <a:gdLst>
                <a:gd name="T0" fmla="*/ 365782679 w 7"/>
                <a:gd name="T1" fmla="*/ 0 h 2"/>
                <a:gd name="T2" fmla="*/ 0 w 7"/>
                <a:gd name="T3" fmla="*/ 178 h 2"/>
                <a:gd name="T4" fmla="*/ 512054475 w 7"/>
                <a:gd name="T5" fmla="*/ 178 h 2"/>
                <a:gd name="T6" fmla="*/ 365782679 w 7"/>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5" y="0"/>
                  </a:moveTo>
                  <a:lnTo>
                    <a:pt x="0" y="2"/>
                  </a:lnTo>
                  <a:lnTo>
                    <a:pt x="7"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97" name="MH_Other_75"/>
            <p:cNvSpPr/>
            <p:nvPr/>
          </p:nvSpPr>
          <p:spPr bwMode="auto">
            <a:xfrm>
              <a:off x="4592325" y="3348060"/>
              <a:ext cx="22844" cy="15098"/>
            </a:xfrm>
            <a:custGeom>
              <a:avLst/>
              <a:gdLst>
                <a:gd name="T0" fmla="*/ 2147483646 w 28"/>
                <a:gd name="T1" fmla="*/ 1321526722 h 18"/>
                <a:gd name="T2" fmla="*/ 2147483646 w 28"/>
                <a:gd name="T3" fmla="*/ 660374424 h 18"/>
                <a:gd name="T4" fmla="*/ 2147483646 w 28"/>
                <a:gd name="T5" fmla="*/ 660374424 h 18"/>
                <a:gd name="T6" fmla="*/ 2147483646 w 28"/>
                <a:gd name="T7" fmla="*/ 0 h 18"/>
                <a:gd name="T8" fmla="*/ 2147483646 w 28"/>
                <a:gd name="T9" fmla="*/ 1981900264 h 18"/>
                <a:gd name="T10" fmla="*/ 0 w 28"/>
                <a:gd name="T11" fmla="*/ 2147483646 h 18"/>
                <a:gd name="T12" fmla="*/ 606065575 w 28"/>
                <a:gd name="T13" fmla="*/ 2147483646 h 18"/>
                <a:gd name="T14" fmla="*/ 1212131151 w 28"/>
                <a:gd name="T15" fmla="*/ 2147483646 h 18"/>
                <a:gd name="T16" fmla="*/ 2147483646 w 28"/>
                <a:gd name="T17" fmla="*/ 132152672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18">
                  <a:moveTo>
                    <a:pt x="28" y="2"/>
                  </a:moveTo>
                  <a:cubicBezTo>
                    <a:pt x="28" y="1"/>
                    <a:pt x="28" y="1"/>
                    <a:pt x="28" y="1"/>
                  </a:cubicBezTo>
                  <a:cubicBezTo>
                    <a:pt x="27" y="1"/>
                    <a:pt x="27" y="1"/>
                    <a:pt x="27" y="1"/>
                  </a:cubicBezTo>
                  <a:cubicBezTo>
                    <a:pt x="27" y="0"/>
                    <a:pt x="27" y="0"/>
                    <a:pt x="27" y="0"/>
                  </a:cubicBezTo>
                  <a:cubicBezTo>
                    <a:pt x="25" y="1"/>
                    <a:pt x="23" y="2"/>
                    <a:pt x="21" y="3"/>
                  </a:cubicBezTo>
                  <a:cubicBezTo>
                    <a:pt x="14" y="6"/>
                    <a:pt x="6" y="12"/>
                    <a:pt x="0" y="18"/>
                  </a:cubicBezTo>
                  <a:cubicBezTo>
                    <a:pt x="1" y="17"/>
                    <a:pt x="1" y="17"/>
                    <a:pt x="1" y="17"/>
                  </a:cubicBezTo>
                  <a:cubicBezTo>
                    <a:pt x="2" y="17"/>
                    <a:pt x="2" y="17"/>
                    <a:pt x="2" y="17"/>
                  </a:cubicBezTo>
                  <a:cubicBezTo>
                    <a:pt x="10" y="10"/>
                    <a:pt x="19" y="5"/>
                    <a:pt x="28" y="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98" name="MH_Other_76"/>
            <p:cNvSpPr/>
            <p:nvPr/>
          </p:nvSpPr>
          <p:spPr bwMode="auto">
            <a:xfrm>
              <a:off x="4554251" y="3360138"/>
              <a:ext cx="67009" cy="16609"/>
            </a:xfrm>
            <a:custGeom>
              <a:avLst/>
              <a:gdLst>
                <a:gd name="T0" fmla="*/ 2147483646 w 83"/>
                <a:gd name="T1" fmla="*/ 2147483646 h 21"/>
                <a:gd name="T2" fmla="*/ 2147483646 w 83"/>
                <a:gd name="T3" fmla="*/ 2147483646 h 21"/>
                <a:gd name="T4" fmla="*/ 2147483646 w 83"/>
                <a:gd name="T5" fmla="*/ 2147483646 h 21"/>
                <a:gd name="T6" fmla="*/ 2147483646 w 83"/>
                <a:gd name="T7" fmla="*/ 1720974062 h 21"/>
                <a:gd name="T8" fmla="*/ 2147483646 w 83"/>
                <a:gd name="T9" fmla="*/ 1147085432 h 21"/>
                <a:gd name="T10" fmla="*/ 2147483646 w 83"/>
                <a:gd name="T11" fmla="*/ 1720974062 h 21"/>
                <a:gd name="T12" fmla="*/ 2147483646 w 83"/>
                <a:gd name="T13" fmla="*/ 1147085432 h 21"/>
                <a:gd name="T14" fmla="*/ 2147483646 w 83"/>
                <a:gd name="T15" fmla="*/ 2147483646 h 21"/>
                <a:gd name="T16" fmla="*/ 0 w 83"/>
                <a:gd name="T17" fmla="*/ 2147483646 h 21"/>
                <a:gd name="T18" fmla="*/ 594916658 w 83"/>
                <a:gd name="T19" fmla="*/ 2147483646 h 21"/>
                <a:gd name="T20" fmla="*/ 1189124717 w 83"/>
                <a:gd name="T21" fmla="*/ 2147483646 h 21"/>
                <a:gd name="T22" fmla="*/ 2147483646 w 83"/>
                <a:gd name="T23" fmla="*/ 2147483646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21">
                  <a:moveTo>
                    <a:pt x="74" y="4"/>
                  </a:moveTo>
                  <a:cubicBezTo>
                    <a:pt x="83" y="6"/>
                    <a:pt x="83" y="6"/>
                    <a:pt x="83" y="6"/>
                  </a:cubicBezTo>
                  <a:cubicBezTo>
                    <a:pt x="82" y="4"/>
                    <a:pt x="82" y="4"/>
                    <a:pt x="82" y="4"/>
                  </a:cubicBezTo>
                  <a:cubicBezTo>
                    <a:pt x="74" y="3"/>
                    <a:pt x="74" y="3"/>
                    <a:pt x="74" y="3"/>
                  </a:cubicBezTo>
                  <a:cubicBezTo>
                    <a:pt x="65" y="2"/>
                    <a:pt x="56" y="1"/>
                    <a:pt x="48" y="2"/>
                  </a:cubicBezTo>
                  <a:cubicBezTo>
                    <a:pt x="48" y="3"/>
                    <a:pt x="48" y="3"/>
                    <a:pt x="48" y="3"/>
                  </a:cubicBezTo>
                  <a:cubicBezTo>
                    <a:pt x="47" y="2"/>
                    <a:pt x="47" y="2"/>
                    <a:pt x="47" y="2"/>
                  </a:cubicBezTo>
                  <a:cubicBezTo>
                    <a:pt x="38" y="3"/>
                    <a:pt x="30" y="5"/>
                    <a:pt x="22" y="8"/>
                  </a:cubicBezTo>
                  <a:cubicBezTo>
                    <a:pt x="15" y="11"/>
                    <a:pt x="7" y="16"/>
                    <a:pt x="0" y="21"/>
                  </a:cubicBezTo>
                  <a:cubicBezTo>
                    <a:pt x="1" y="21"/>
                    <a:pt x="1" y="21"/>
                    <a:pt x="1" y="21"/>
                  </a:cubicBezTo>
                  <a:cubicBezTo>
                    <a:pt x="2" y="21"/>
                    <a:pt x="2" y="21"/>
                    <a:pt x="2" y="21"/>
                  </a:cubicBezTo>
                  <a:cubicBezTo>
                    <a:pt x="23" y="5"/>
                    <a:pt x="45" y="0"/>
                    <a:pt x="74" y="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799" name="MH_Other_77"/>
            <p:cNvSpPr/>
            <p:nvPr/>
          </p:nvSpPr>
          <p:spPr bwMode="auto">
            <a:xfrm>
              <a:off x="4592327" y="3361648"/>
              <a:ext cx="1523" cy="1510"/>
            </a:xfrm>
            <a:custGeom>
              <a:avLst/>
              <a:gdLst>
                <a:gd name="T0" fmla="*/ 2147483646 w 1"/>
                <a:gd name="T1" fmla="*/ 0 h 1"/>
                <a:gd name="T2" fmla="*/ 0 w 1"/>
                <a:gd name="T3" fmla="*/ 0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00" name="MH_Other_78"/>
            <p:cNvSpPr/>
            <p:nvPr/>
          </p:nvSpPr>
          <p:spPr bwMode="auto">
            <a:xfrm>
              <a:off x="4517701" y="3375237"/>
              <a:ext cx="117267" cy="15098"/>
            </a:xfrm>
            <a:custGeom>
              <a:avLst/>
              <a:gdLst>
                <a:gd name="T0" fmla="*/ 2147483646 w 145"/>
                <a:gd name="T1" fmla="*/ 2147483646 h 18"/>
                <a:gd name="T2" fmla="*/ 2147483646 w 145"/>
                <a:gd name="T3" fmla="*/ 2147483646 h 18"/>
                <a:gd name="T4" fmla="*/ 2147483646 w 145"/>
                <a:gd name="T5" fmla="*/ 2147483646 h 18"/>
                <a:gd name="T6" fmla="*/ 2147483646 w 145"/>
                <a:gd name="T7" fmla="*/ 2147483646 h 18"/>
                <a:gd name="T8" fmla="*/ 2147483646 w 145"/>
                <a:gd name="T9" fmla="*/ 2147483646 h 18"/>
                <a:gd name="T10" fmla="*/ 2147483646 w 145"/>
                <a:gd name="T11" fmla="*/ 2147483646 h 18"/>
                <a:gd name="T12" fmla="*/ 2147483646 w 145"/>
                <a:gd name="T13" fmla="*/ 1290413486 h 18"/>
                <a:gd name="T14" fmla="*/ 2147483646 w 145"/>
                <a:gd name="T15" fmla="*/ 1936009167 h 18"/>
                <a:gd name="T16" fmla="*/ 2147483646 w 145"/>
                <a:gd name="T17" fmla="*/ 1290413486 h 18"/>
                <a:gd name="T18" fmla="*/ 2147483646 w 145"/>
                <a:gd name="T19" fmla="*/ 2147483646 h 18"/>
                <a:gd name="T20" fmla="*/ 0 w 145"/>
                <a:gd name="T21" fmla="*/ 2147483646 h 18"/>
                <a:gd name="T22" fmla="*/ 1195370460 w 145"/>
                <a:gd name="T23" fmla="*/ 2147483646 h 18"/>
                <a:gd name="T24" fmla="*/ 2147483646 w 145"/>
                <a:gd name="T25" fmla="*/ 214748364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8">
                  <a:moveTo>
                    <a:pt x="74" y="6"/>
                  </a:moveTo>
                  <a:cubicBezTo>
                    <a:pt x="104" y="12"/>
                    <a:pt x="117" y="14"/>
                    <a:pt x="117" y="14"/>
                  </a:cubicBezTo>
                  <a:cubicBezTo>
                    <a:pt x="117" y="14"/>
                    <a:pt x="126" y="16"/>
                    <a:pt x="145" y="18"/>
                  </a:cubicBezTo>
                  <a:cubicBezTo>
                    <a:pt x="144" y="17"/>
                    <a:pt x="144" y="17"/>
                    <a:pt x="144" y="17"/>
                  </a:cubicBezTo>
                  <a:cubicBezTo>
                    <a:pt x="126" y="15"/>
                    <a:pt x="118" y="13"/>
                    <a:pt x="117" y="13"/>
                  </a:cubicBezTo>
                  <a:cubicBezTo>
                    <a:pt x="117" y="13"/>
                    <a:pt x="104" y="11"/>
                    <a:pt x="74" y="5"/>
                  </a:cubicBezTo>
                  <a:cubicBezTo>
                    <a:pt x="65" y="3"/>
                    <a:pt x="56" y="2"/>
                    <a:pt x="48" y="2"/>
                  </a:cubicBezTo>
                  <a:cubicBezTo>
                    <a:pt x="48" y="3"/>
                    <a:pt x="48" y="3"/>
                    <a:pt x="48" y="3"/>
                  </a:cubicBezTo>
                  <a:cubicBezTo>
                    <a:pt x="47" y="2"/>
                    <a:pt x="47" y="2"/>
                    <a:pt x="47" y="2"/>
                  </a:cubicBezTo>
                  <a:cubicBezTo>
                    <a:pt x="38" y="3"/>
                    <a:pt x="30" y="4"/>
                    <a:pt x="22" y="7"/>
                  </a:cubicBezTo>
                  <a:cubicBezTo>
                    <a:pt x="14" y="9"/>
                    <a:pt x="7" y="13"/>
                    <a:pt x="0" y="18"/>
                  </a:cubicBezTo>
                  <a:cubicBezTo>
                    <a:pt x="2" y="18"/>
                    <a:pt x="2" y="18"/>
                    <a:pt x="2" y="18"/>
                  </a:cubicBezTo>
                  <a:cubicBezTo>
                    <a:pt x="24" y="4"/>
                    <a:pt x="46" y="0"/>
                    <a:pt x="74"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01" name="MH_Other_79"/>
            <p:cNvSpPr/>
            <p:nvPr/>
          </p:nvSpPr>
          <p:spPr bwMode="auto">
            <a:xfrm>
              <a:off x="4555775" y="3376746"/>
              <a:ext cx="1523" cy="1510"/>
            </a:xfrm>
            <a:custGeom>
              <a:avLst/>
              <a:gdLst>
                <a:gd name="T0" fmla="*/ 2147483646 w 1"/>
                <a:gd name="T1" fmla="*/ 0 h 1"/>
                <a:gd name="T2" fmla="*/ 0 w 1"/>
                <a:gd name="T3" fmla="*/ 0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02" name="MH_Other_80"/>
            <p:cNvSpPr/>
            <p:nvPr/>
          </p:nvSpPr>
          <p:spPr bwMode="auto">
            <a:xfrm>
              <a:off x="4479628" y="3388825"/>
              <a:ext cx="164478" cy="21138"/>
            </a:xfrm>
            <a:custGeom>
              <a:avLst/>
              <a:gdLst>
                <a:gd name="T0" fmla="*/ 2147483646 w 204"/>
                <a:gd name="T1" fmla="*/ 2147483646 h 28"/>
                <a:gd name="T2" fmla="*/ 2147483646 w 204"/>
                <a:gd name="T3" fmla="*/ 2147483646 h 28"/>
                <a:gd name="T4" fmla="*/ 2147483646 w 204"/>
                <a:gd name="T5" fmla="*/ 2147483646 h 28"/>
                <a:gd name="T6" fmla="*/ 2147483646 w 204"/>
                <a:gd name="T7" fmla="*/ 2147483646 h 28"/>
                <a:gd name="T8" fmla="*/ 2147483646 w 204"/>
                <a:gd name="T9" fmla="*/ 2147483646 h 28"/>
                <a:gd name="T10" fmla="*/ 2147483646 w 204"/>
                <a:gd name="T11" fmla="*/ 2147483646 h 28"/>
                <a:gd name="T12" fmla="*/ 2147483646 w 204"/>
                <a:gd name="T13" fmla="*/ 2147483646 h 28"/>
                <a:gd name="T14" fmla="*/ 2147483646 w 204"/>
                <a:gd name="T15" fmla="*/ 2147483646 h 28"/>
                <a:gd name="T16" fmla="*/ 2147483646 w 204"/>
                <a:gd name="T17" fmla="*/ 2147483646 h 28"/>
                <a:gd name="T18" fmla="*/ 2147483646 w 204"/>
                <a:gd name="T19" fmla="*/ 2147483646 h 28"/>
                <a:gd name="T20" fmla="*/ 2147483646 w 204"/>
                <a:gd name="T21" fmla="*/ 2147483646 h 28"/>
                <a:gd name="T22" fmla="*/ 2147483646 w 204"/>
                <a:gd name="T23" fmla="*/ 2147483646 h 28"/>
                <a:gd name="T24" fmla="*/ 2147483646 w 204"/>
                <a:gd name="T25" fmla="*/ 1055945469 h 28"/>
                <a:gd name="T26" fmla="*/ 2147483646 w 204"/>
                <a:gd name="T27" fmla="*/ 1583918600 h 28"/>
                <a:gd name="T28" fmla="*/ 2147483646 w 204"/>
                <a:gd name="T29" fmla="*/ 1055945469 h 28"/>
                <a:gd name="T30" fmla="*/ 2147483646 w 204"/>
                <a:gd name="T31" fmla="*/ 1055945469 h 28"/>
                <a:gd name="T32" fmla="*/ 2147483646 w 204"/>
                <a:gd name="T33" fmla="*/ 2147483646 h 28"/>
                <a:gd name="T34" fmla="*/ 0 w 204"/>
                <a:gd name="T35" fmla="*/ 2147483646 h 28"/>
                <a:gd name="T36" fmla="*/ 1186653355 w 204"/>
                <a:gd name="T37" fmla="*/ 2147483646 h 28"/>
                <a:gd name="T38" fmla="*/ 1779980453 w 204"/>
                <a:gd name="T39" fmla="*/ 2147483646 h 28"/>
                <a:gd name="T40" fmla="*/ 2147483646 w 204"/>
                <a:gd name="T41" fmla="*/ 2147483646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4" h="28">
                  <a:moveTo>
                    <a:pt x="76" y="7"/>
                  </a:moveTo>
                  <a:cubicBezTo>
                    <a:pt x="106" y="15"/>
                    <a:pt x="119" y="18"/>
                    <a:pt x="119" y="18"/>
                  </a:cubicBezTo>
                  <a:cubicBezTo>
                    <a:pt x="119" y="18"/>
                    <a:pt x="132" y="22"/>
                    <a:pt x="164" y="26"/>
                  </a:cubicBezTo>
                  <a:cubicBezTo>
                    <a:pt x="173" y="28"/>
                    <a:pt x="182" y="28"/>
                    <a:pt x="191" y="27"/>
                  </a:cubicBezTo>
                  <a:cubicBezTo>
                    <a:pt x="191" y="27"/>
                    <a:pt x="191" y="26"/>
                    <a:pt x="192" y="26"/>
                  </a:cubicBezTo>
                  <a:cubicBezTo>
                    <a:pt x="192" y="27"/>
                    <a:pt x="192" y="27"/>
                    <a:pt x="192" y="27"/>
                  </a:cubicBezTo>
                  <a:cubicBezTo>
                    <a:pt x="196" y="26"/>
                    <a:pt x="200" y="25"/>
                    <a:pt x="204" y="24"/>
                  </a:cubicBezTo>
                  <a:cubicBezTo>
                    <a:pt x="204" y="24"/>
                    <a:pt x="204" y="24"/>
                    <a:pt x="204" y="24"/>
                  </a:cubicBezTo>
                  <a:cubicBezTo>
                    <a:pt x="203" y="23"/>
                    <a:pt x="203" y="23"/>
                    <a:pt x="203" y="23"/>
                  </a:cubicBezTo>
                  <a:cubicBezTo>
                    <a:pt x="191" y="26"/>
                    <a:pt x="178" y="27"/>
                    <a:pt x="164" y="25"/>
                  </a:cubicBezTo>
                  <a:cubicBezTo>
                    <a:pt x="132" y="21"/>
                    <a:pt x="120" y="17"/>
                    <a:pt x="119" y="17"/>
                  </a:cubicBezTo>
                  <a:cubicBezTo>
                    <a:pt x="119" y="17"/>
                    <a:pt x="106" y="14"/>
                    <a:pt x="76" y="6"/>
                  </a:cubicBezTo>
                  <a:cubicBezTo>
                    <a:pt x="67" y="4"/>
                    <a:pt x="58" y="2"/>
                    <a:pt x="50" y="2"/>
                  </a:cubicBezTo>
                  <a:cubicBezTo>
                    <a:pt x="49" y="2"/>
                    <a:pt x="49" y="3"/>
                    <a:pt x="48" y="3"/>
                  </a:cubicBezTo>
                  <a:cubicBezTo>
                    <a:pt x="48" y="2"/>
                    <a:pt x="48" y="2"/>
                    <a:pt x="48" y="2"/>
                  </a:cubicBezTo>
                  <a:cubicBezTo>
                    <a:pt x="48" y="2"/>
                    <a:pt x="48" y="2"/>
                    <a:pt x="48" y="2"/>
                  </a:cubicBezTo>
                  <a:cubicBezTo>
                    <a:pt x="40" y="2"/>
                    <a:pt x="32" y="3"/>
                    <a:pt x="24" y="5"/>
                  </a:cubicBezTo>
                  <a:cubicBezTo>
                    <a:pt x="16" y="7"/>
                    <a:pt x="8" y="11"/>
                    <a:pt x="0" y="15"/>
                  </a:cubicBezTo>
                  <a:cubicBezTo>
                    <a:pt x="2" y="15"/>
                    <a:pt x="2" y="15"/>
                    <a:pt x="2" y="15"/>
                  </a:cubicBezTo>
                  <a:cubicBezTo>
                    <a:pt x="2" y="15"/>
                    <a:pt x="3" y="15"/>
                    <a:pt x="3" y="15"/>
                  </a:cubicBezTo>
                  <a:cubicBezTo>
                    <a:pt x="26" y="2"/>
                    <a:pt x="48" y="0"/>
                    <a:pt x="76" y="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03" name="MH_Other_81"/>
            <p:cNvSpPr/>
            <p:nvPr/>
          </p:nvSpPr>
          <p:spPr bwMode="auto">
            <a:xfrm>
              <a:off x="4517701" y="3390336"/>
              <a:ext cx="1523" cy="0"/>
            </a:xfrm>
            <a:custGeom>
              <a:avLst/>
              <a:gdLst>
                <a:gd name="T0" fmla="*/ 0 w 2"/>
                <a:gd name="T1" fmla="*/ 1067 h 1"/>
                <a:gd name="T2" fmla="*/ 1120915208 w 2"/>
                <a:gd name="T3" fmla="*/ 0 h 1"/>
                <a:gd name="T4" fmla="*/ 0 w 2"/>
                <a:gd name="T5" fmla="*/ 0 h 1"/>
                <a:gd name="T6" fmla="*/ 0 w 2"/>
                <a:gd name="T7" fmla="*/ 0 h 1"/>
                <a:gd name="T8" fmla="*/ 0 w 2"/>
                <a:gd name="T9" fmla="*/ 106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1"/>
                  </a:moveTo>
                  <a:cubicBezTo>
                    <a:pt x="1" y="1"/>
                    <a:pt x="1" y="0"/>
                    <a:pt x="2" y="0"/>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04" name="MH_Other_82"/>
            <p:cNvSpPr/>
            <p:nvPr/>
          </p:nvSpPr>
          <p:spPr bwMode="auto">
            <a:xfrm>
              <a:off x="4440032" y="3397885"/>
              <a:ext cx="193413" cy="33217"/>
            </a:xfrm>
            <a:custGeom>
              <a:avLst/>
              <a:gdLst>
                <a:gd name="T0" fmla="*/ 0 w 240"/>
                <a:gd name="T1" fmla="*/ 2147483646 h 40"/>
                <a:gd name="T2" fmla="*/ 593480204 w 240"/>
                <a:gd name="T3" fmla="*/ 2147483646 h 40"/>
                <a:gd name="T4" fmla="*/ 2147483646 w 240"/>
                <a:gd name="T5" fmla="*/ 2147483646 h 40"/>
                <a:gd name="T6" fmla="*/ 2147483646 w 240"/>
                <a:gd name="T7" fmla="*/ 2147483646 h 40"/>
                <a:gd name="T8" fmla="*/ 2147483646 w 240"/>
                <a:gd name="T9" fmla="*/ 2147483646 h 40"/>
                <a:gd name="T10" fmla="*/ 2147483646 w 240"/>
                <a:gd name="T11" fmla="*/ 2147483646 h 40"/>
                <a:gd name="T12" fmla="*/ 2147483646 w 240"/>
                <a:gd name="T13" fmla="*/ 2147483646 h 40"/>
                <a:gd name="T14" fmla="*/ 2147483646 w 240"/>
                <a:gd name="T15" fmla="*/ 2147483646 h 40"/>
                <a:gd name="T16" fmla="*/ 2147483646 w 240"/>
                <a:gd name="T17" fmla="*/ 2147483646 h 40"/>
                <a:gd name="T18" fmla="*/ 2147483646 w 240"/>
                <a:gd name="T19" fmla="*/ 2147483646 h 40"/>
                <a:gd name="T20" fmla="*/ 2147483646 w 240"/>
                <a:gd name="T21" fmla="*/ 2147483646 h 40"/>
                <a:gd name="T22" fmla="*/ 2147483646 w 240"/>
                <a:gd name="T23" fmla="*/ 1287604423 h 40"/>
                <a:gd name="T24" fmla="*/ 2147483646 w 240"/>
                <a:gd name="T25" fmla="*/ 1931025951 h 40"/>
                <a:gd name="T26" fmla="*/ 2147483646 w 240"/>
                <a:gd name="T27" fmla="*/ 1287604423 h 40"/>
                <a:gd name="T28" fmla="*/ 2147483646 w 240"/>
                <a:gd name="T29" fmla="*/ 2147483646 h 40"/>
                <a:gd name="T30" fmla="*/ 0 w 240"/>
                <a:gd name="T31" fmla="*/ 2147483646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0" h="40">
                  <a:moveTo>
                    <a:pt x="0" y="12"/>
                  </a:moveTo>
                  <a:cubicBezTo>
                    <a:pt x="1" y="13"/>
                    <a:pt x="1" y="13"/>
                    <a:pt x="1" y="13"/>
                  </a:cubicBezTo>
                  <a:cubicBezTo>
                    <a:pt x="25" y="1"/>
                    <a:pt x="48" y="0"/>
                    <a:pt x="76" y="9"/>
                  </a:cubicBezTo>
                  <a:cubicBezTo>
                    <a:pt x="105" y="19"/>
                    <a:pt x="118" y="22"/>
                    <a:pt x="118" y="23"/>
                  </a:cubicBezTo>
                  <a:cubicBezTo>
                    <a:pt x="118" y="23"/>
                    <a:pt x="130" y="27"/>
                    <a:pt x="162" y="34"/>
                  </a:cubicBezTo>
                  <a:cubicBezTo>
                    <a:pt x="192" y="40"/>
                    <a:pt x="218" y="33"/>
                    <a:pt x="240" y="14"/>
                  </a:cubicBezTo>
                  <a:cubicBezTo>
                    <a:pt x="240" y="14"/>
                    <a:pt x="240" y="14"/>
                    <a:pt x="240" y="14"/>
                  </a:cubicBezTo>
                  <a:cubicBezTo>
                    <a:pt x="239" y="14"/>
                    <a:pt x="239" y="14"/>
                    <a:pt x="239" y="14"/>
                  </a:cubicBezTo>
                  <a:cubicBezTo>
                    <a:pt x="217" y="32"/>
                    <a:pt x="191" y="39"/>
                    <a:pt x="162" y="33"/>
                  </a:cubicBezTo>
                  <a:cubicBezTo>
                    <a:pt x="131" y="26"/>
                    <a:pt x="118" y="21"/>
                    <a:pt x="118" y="21"/>
                  </a:cubicBezTo>
                  <a:cubicBezTo>
                    <a:pt x="118" y="21"/>
                    <a:pt x="105" y="18"/>
                    <a:pt x="76" y="8"/>
                  </a:cubicBezTo>
                  <a:cubicBezTo>
                    <a:pt x="67" y="5"/>
                    <a:pt x="59" y="3"/>
                    <a:pt x="51" y="2"/>
                  </a:cubicBezTo>
                  <a:cubicBezTo>
                    <a:pt x="50" y="3"/>
                    <a:pt x="50" y="3"/>
                    <a:pt x="50" y="3"/>
                  </a:cubicBezTo>
                  <a:cubicBezTo>
                    <a:pt x="50" y="2"/>
                    <a:pt x="50" y="2"/>
                    <a:pt x="50" y="2"/>
                  </a:cubicBezTo>
                  <a:cubicBezTo>
                    <a:pt x="41" y="1"/>
                    <a:pt x="32" y="2"/>
                    <a:pt x="24" y="4"/>
                  </a:cubicBezTo>
                  <a:cubicBezTo>
                    <a:pt x="16" y="5"/>
                    <a:pt x="8" y="8"/>
                    <a:pt x="0" y="1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05" name="MH_Other_83"/>
            <p:cNvSpPr/>
            <p:nvPr/>
          </p:nvSpPr>
          <p:spPr bwMode="auto">
            <a:xfrm>
              <a:off x="4633444" y="3408455"/>
              <a:ext cx="0" cy="1509"/>
            </a:xfrm>
            <a:custGeom>
              <a:avLst/>
              <a:gdLst>
                <a:gd name="T0" fmla="*/ 0 w 1"/>
                <a:gd name="T1" fmla="*/ 1790702559 h 1"/>
                <a:gd name="T2" fmla="*/ 1067 w 1"/>
                <a:gd name="T3" fmla="*/ 1790702559 h 1"/>
                <a:gd name="T4" fmla="*/ 1067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06" name="MH_Other_84"/>
            <p:cNvSpPr/>
            <p:nvPr/>
          </p:nvSpPr>
          <p:spPr bwMode="auto">
            <a:xfrm>
              <a:off x="4481151" y="3400904"/>
              <a:ext cx="0" cy="0"/>
            </a:xfrm>
            <a:custGeom>
              <a:avLst/>
              <a:gdLst>
                <a:gd name="T0" fmla="*/ 1067 w 1"/>
                <a:gd name="T1" fmla="*/ 0 h 1"/>
                <a:gd name="T2" fmla="*/ 0 w 1"/>
                <a:gd name="T3" fmla="*/ 0 h 1"/>
                <a:gd name="T4" fmla="*/ 0 w 1"/>
                <a:gd name="T5" fmla="*/ 711 h 1"/>
                <a:gd name="T6" fmla="*/ 106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0" y="0"/>
                    <a:pt x="0" y="0"/>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07" name="MH_Other_85"/>
            <p:cNvSpPr/>
            <p:nvPr/>
          </p:nvSpPr>
          <p:spPr bwMode="auto">
            <a:xfrm>
              <a:off x="4133921" y="3391845"/>
              <a:ext cx="260423" cy="90593"/>
            </a:xfrm>
            <a:custGeom>
              <a:avLst/>
              <a:gdLst>
                <a:gd name="T0" fmla="*/ 2147483646 w 322"/>
                <a:gd name="T1" fmla="*/ 2147483646 h 114"/>
                <a:gd name="T2" fmla="*/ 2147483646 w 322"/>
                <a:gd name="T3" fmla="*/ 2147483646 h 114"/>
                <a:gd name="T4" fmla="*/ 2147483646 w 322"/>
                <a:gd name="T5" fmla="*/ 2147483646 h 114"/>
                <a:gd name="T6" fmla="*/ 2147483646 w 322"/>
                <a:gd name="T7" fmla="*/ 2147483646 h 114"/>
                <a:gd name="T8" fmla="*/ 2147483646 w 322"/>
                <a:gd name="T9" fmla="*/ 2147483646 h 114"/>
                <a:gd name="T10" fmla="*/ 2147483646 w 322"/>
                <a:gd name="T11" fmla="*/ 2147483646 h 114"/>
                <a:gd name="T12" fmla="*/ 2147483646 w 322"/>
                <a:gd name="T13" fmla="*/ 2147483646 h 114"/>
                <a:gd name="T14" fmla="*/ 2147483646 w 322"/>
                <a:gd name="T15" fmla="*/ 2147483646 h 114"/>
                <a:gd name="T16" fmla="*/ 2147483646 w 322"/>
                <a:gd name="T17" fmla="*/ 2147483646 h 114"/>
                <a:gd name="T18" fmla="*/ 2147483646 w 322"/>
                <a:gd name="T19" fmla="*/ 2147483646 h 114"/>
                <a:gd name="T20" fmla="*/ 2147483646 w 322"/>
                <a:gd name="T21" fmla="*/ 2147483646 h 114"/>
                <a:gd name="T22" fmla="*/ 2147483646 w 322"/>
                <a:gd name="T23" fmla="*/ 2147483646 h 114"/>
                <a:gd name="T24" fmla="*/ 2147483646 w 322"/>
                <a:gd name="T25" fmla="*/ 2147483646 h 114"/>
                <a:gd name="T26" fmla="*/ 2147483646 w 322"/>
                <a:gd name="T27" fmla="*/ 2147483646 h 114"/>
                <a:gd name="T28" fmla="*/ 2147483646 w 322"/>
                <a:gd name="T29" fmla="*/ 2147483646 h 114"/>
                <a:gd name="T30" fmla="*/ 2147483646 w 322"/>
                <a:gd name="T31" fmla="*/ 2147483646 h 114"/>
                <a:gd name="T32" fmla="*/ 2147483646 w 322"/>
                <a:gd name="T33" fmla="*/ 2147483646 h 114"/>
                <a:gd name="T34" fmla="*/ 2147483646 w 322"/>
                <a:gd name="T35" fmla="*/ 2147483646 h 114"/>
                <a:gd name="T36" fmla="*/ 2147483646 w 322"/>
                <a:gd name="T37" fmla="*/ 2147483646 h 114"/>
                <a:gd name="T38" fmla="*/ 2147483646 w 322"/>
                <a:gd name="T39" fmla="*/ 2147483646 h 114"/>
                <a:gd name="T40" fmla="*/ 2147483646 w 322"/>
                <a:gd name="T41" fmla="*/ 2147483646 h 114"/>
                <a:gd name="T42" fmla="*/ 2147483646 w 322"/>
                <a:gd name="T43" fmla="*/ 2147483646 h 114"/>
                <a:gd name="T44" fmla="*/ 2147483646 w 322"/>
                <a:gd name="T45" fmla="*/ 2147483646 h 114"/>
                <a:gd name="T46" fmla="*/ 2147483646 w 322"/>
                <a:gd name="T47" fmla="*/ 2147483646 h 114"/>
                <a:gd name="T48" fmla="*/ 2147483646 w 322"/>
                <a:gd name="T49" fmla="*/ 2147483646 h 114"/>
                <a:gd name="T50" fmla="*/ 2147483646 w 322"/>
                <a:gd name="T51" fmla="*/ 2147483646 h 114"/>
                <a:gd name="T52" fmla="*/ 2147483646 w 322"/>
                <a:gd name="T53" fmla="*/ 2147483646 h 114"/>
                <a:gd name="T54" fmla="*/ 2147483646 w 322"/>
                <a:gd name="T55" fmla="*/ 2147483646 h 114"/>
                <a:gd name="T56" fmla="*/ 2147483646 w 322"/>
                <a:gd name="T57" fmla="*/ 2147483646 h 114"/>
                <a:gd name="T58" fmla="*/ 2147483646 w 322"/>
                <a:gd name="T59" fmla="*/ 2147483646 h 114"/>
                <a:gd name="T60" fmla="*/ 2147483646 w 322"/>
                <a:gd name="T61" fmla="*/ 2147483646 h 114"/>
                <a:gd name="T62" fmla="*/ 2147483646 w 322"/>
                <a:gd name="T63" fmla="*/ 0 h 114"/>
                <a:gd name="T64" fmla="*/ 2147483646 w 322"/>
                <a:gd name="T65" fmla="*/ 587803625 h 114"/>
                <a:gd name="T66" fmla="*/ 2147483646 w 322"/>
                <a:gd name="T67" fmla="*/ 2147483646 h 114"/>
                <a:gd name="T68" fmla="*/ 2147483646 w 322"/>
                <a:gd name="T69" fmla="*/ 2147483646 h 114"/>
                <a:gd name="T70" fmla="*/ 2147483646 w 322"/>
                <a:gd name="T71" fmla="*/ 2147483646 h 114"/>
                <a:gd name="T72" fmla="*/ 2147483646 w 322"/>
                <a:gd name="T73" fmla="*/ 2147483646 h 114"/>
                <a:gd name="T74" fmla="*/ 597730333 w 322"/>
                <a:gd name="T75" fmla="*/ 2147483646 h 114"/>
                <a:gd name="T76" fmla="*/ 0 w 322"/>
                <a:gd name="T77" fmla="*/ 2147483646 h 114"/>
                <a:gd name="T78" fmla="*/ 0 w 322"/>
                <a:gd name="T79" fmla="*/ 2147483646 h 114"/>
                <a:gd name="T80" fmla="*/ 2147483646 w 322"/>
                <a:gd name="T81" fmla="*/ 2147483646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2" h="114">
                  <a:moveTo>
                    <a:pt x="43" y="87"/>
                  </a:moveTo>
                  <a:cubicBezTo>
                    <a:pt x="58" y="96"/>
                    <a:pt x="75" y="99"/>
                    <a:pt x="94" y="97"/>
                  </a:cubicBezTo>
                  <a:cubicBezTo>
                    <a:pt x="94" y="97"/>
                    <a:pt x="94" y="97"/>
                    <a:pt x="94" y="97"/>
                  </a:cubicBezTo>
                  <a:cubicBezTo>
                    <a:pt x="111" y="105"/>
                    <a:pt x="130" y="108"/>
                    <a:pt x="149" y="105"/>
                  </a:cubicBezTo>
                  <a:cubicBezTo>
                    <a:pt x="166" y="112"/>
                    <a:pt x="184" y="113"/>
                    <a:pt x="203" y="109"/>
                  </a:cubicBezTo>
                  <a:cubicBezTo>
                    <a:pt x="219" y="114"/>
                    <a:pt x="238" y="114"/>
                    <a:pt x="256" y="109"/>
                  </a:cubicBezTo>
                  <a:cubicBezTo>
                    <a:pt x="273" y="114"/>
                    <a:pt x="292" y="113"/>
                    <a:pt x="310" y="107"/>
                  </a:cubicBezTo>
                  <a:cubicBezTo>
                    <a:pt x="309" y="106"/>
                    <a:pt x="309" y="106"/>
                    <a:pt x="309" y="106"/>
                  </a:cubicBezTo>
                  <a:cubicBezTo>
                    <a:pt x="313" y="107"/>
                    <a:pt x="317" y="108"/>
                    <a:pt x="322" y="108"/>
                  </a:cubicBezTo>
                  <a:cubicBezTo>
                    <a:pt x="321" y="108"/>
                    <a:pt x="321" y="108"/>
                    <a:pt x="321" y="108"/>
                  </a:cubicBezTo>
                  <a:cubicBezTo>
                    <a:pt x="321" y="107"/>
                    <a:pt x="321" y="107"/>
                    <a:pt x="321" y="107"/>
                  </a:cubicBezTo>
                  <a:cubicBezTo>
                    <a:pt x="319" y="84"/>
                    <a:pt x="319" y="84"/>
                    <a:pt x="319" y="84"/>
                  </a:cubicBezTo>
                  <a:cubicBezTo>
                    <a:pt x="319" y="82"/>
                    <a:pt x="319" y="82"/>
                    <a:pt x="319" y="82"/>
                  </a:cubicBezTo>
                  <a:cubicBezTo>
                    <a:pt x="316" y="49"/>
                    <a:pt x="316" y="49"/>
                    <a:pt x="316" y="49"/>
                  </a:cubicBezTo>
                  <a:cubicBezTo>
                    <a:pt x="316" y="47"/>
                    <a:pt x="316" y="47"/>
                    <a:pt x="316" y="47"/>
                  </a:cubicBezTo>
                  <a:cubicBezTo>
                    <a:pt x="314" y="27"/>
                    <a:pt x="314" y="27"/>
                    <a:pt x="314" y="27"/>
                  </a:cubicBezTo>
                  <a:cubicBezTo>
                    <a:pt x="314" y="27"/>
                    <a:pt x="314" y="27"/>
                    <a:pt x="314" y="27"/>
                  </a:cubicBezTo>
                  <a:cubicBezTo>
                    <a:pt x="314" y="26"/>
                    <a:pt x="314" y="26"/>
                    <a:pt x="314" y="26"/>
                  </a:cubicBezTo>
                  <a:cubicBezTo>
                    <a:pt x="314" y="26"/>
                    <a:pt x="314" y="26"/>
                    <a:pt x="314" y="26"/>
                  </a:cubicBezTo>
                  <a:cubicBezTo>
                    <a:pt x="312" y="26"/>
                    <a:pt x="310" y="26"/>
                    <a:pt x="308" y="27"/>
                  </a:cubicBezTo>
                  <a:cubicBezTo>
                    <a:pt x="300" y="27"/>
                    <a:pt x="291" y="29"/>
                    <a:pt x="283" y="32"/>
                  </a:cubicBezTo>
                  <a:cubicBezTo>
                    <a:pt x="274" y="30"/>
                    <a:pt x="266" y="29"/>
                    <a:pt x="258" y="29"/>
                  </a:cubicBezTo>
                  <a:cubicBezTo>
                    <a:pt x="250" y="29"/>
                    <a:pt x="241" y="31"/>
                    <a:pt x="233" y="33"/>
                  </a:cubicBezTo>
                  <a:cubicBezTo>
                    <a:pt x="225" y="31"/>
                    <a:pt x="217" y="29"/>
                    <a:pt x="208" y="29"/>
                  </a:cubicBezTo>
                  <a:cubicBezTo>
                    <a:pt x="200" y="28"/>
                    <a:pt x="192" y="29"/>
                    <a:pt x="184" y="31"/>
                  </a:cubicBezTo>
                  <a:cubicBezTo>
                    <a:pt x="176" y="28"/>
                    <a:pt x="169" y="26"/>
                    <a:pt x="161" y="25"/>
                  </a:cubicBezTo>
                  <a:cubicBezTo>
                    <a:pt x="153" y="25"/>
                    <a:pt x="144" y="25"/>
                    <a:pt x="135" y="26"/>
                  </a:cubicBezTo>
                  <a:cubicBezTo>
                    <a:pt x="127" y="23"/>
                    <a:pt x="120" y="20"/>
                    <a:pt x="112" y="19"/>
                  </a:cubicBezTo>
                  <a:cubicBezTo>
                    <a:pt x="104" y="18"/>
                    <a:pt x="95" y="18"/>
                    <a:pt x="86" y="18"/>
                  </a:cubicBezTo>
                  <a:cubicBezTo>
                    <a:pt x="79" y="14"/>
                    <a:pt x="71" y="11"/>
                    <a:pt x="63" y="9"/>
                  </a:cubicBezTo>
                  <a:cubicBezTo>
                    <a:pt x="55" y="8"/>
                    <a:pt x="47" y="7"/>
                    <a:pt x="38" y="7"/>
                  </a:cubicBezTo>
                  <a:cubicBezTo>
                    <a:pt x="33" y="4"/>
                    <a:pt x="28" y="2"/>
                    <a:pt x="23" y="0"/>
                  </a:cubicBezTo>
                  <a:cubicBezTo>
                    <a:pt x="22" y="1"/>
                    <a:pt x="22" y="1"/>
                    <a:pt x="22" y="1"/>
                  </a:cubicBezTo>
                  <a:cubicBezTo>
                    <a:pt x="17" y="20"/>
                    <a:pt x="17" y="20"/>
                    <a:pt x="17" y="20"/>
                  </a:cubicBezTo>
                  <a:cubicBezTo>
                    <a:pt x="17" y="21"/>
                    <a:pt x="17" y="21"/>
                    <a:pt x="17" y="21"/>
                  </a:cubicBezTo>
                  <a:cubicBezTo>
                    <a:pt x="7" y="54"/>
                    <a:pt x="7" y="54"/>
                    <a:pt x="7" y="54"/>
                  </a:cubicBezTo>
                  <a:cubicBezTo>
                    <a:pt x="7" y="55"/>
                    <a:pt x="7" y="55"/>
                    <a:pt x="7" y="55"/>
                  </a:cubicBezTo>
                  <a:cubicBezTo>
                    <a:pt x="1" y="77"/>
                    <a:pt x="1" y="77"/>
                    <a:pt x="1" y="77"/>
                  </a:cubicBezTo>
                  <a:cubicBezTo>
                    <a:pt x="0" y="78"/>
                    <a:pt x="0" y="78"/>
                    <a:pt x="0" y="78"/>
                  </a:cubicBezTo>
                  <a:cubicBezTo>
                    <a:pt x="0" y="79"/>
                    <a:pt x="0" y="79"/>
                    <a:pt x="0" y="79"/>
                  </a:cubicBezTo>
                  <a:cubicBezTo>
                    <a:pt x="13" y="85"/>
                    <a:pt x="27" y="88"/>
                    <a:pt x="43" y="87"/>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08" name="MH_Other_86"/>
            <p:cNvSpPr/>
            <p:nvPr/>
          </p:nvSpPr>
          <p:spPr bwMode="auto">
            <a:xfrm>
              <a:off x="4164379" y="3397885"/>
              <a:ext cx="176661" cy="86063"/>
            </a:xfrm>
            <a:custGeom>
              <a:avLst/>
              <a:gdLst>
                <a:gd name="T0" fmla="*/ 2147483646 w 218"/>
                <a:gd name="T1" fmla="*/ 2147483646 h 109"/>
                <a:gd name="T2" fmla="*/ 2147483646 w 218"/>
                <a:gd name="T3" fmla="*/ 2147483646 h 109"/>
                <a:gd name="T4" fmla="*/ 2147483646 w 218"/>
                <a:gd name="T5" fmla="*/ 2147483646 h 109"/>
                <a:gd name="T6" fmla="*/ 2147483646 w 218"/>
                <a:gd name="T7" fmla="*/ 1155056075 h 109"/>
                <a:gd name="T8" fmla="*/ 0 w 218"/>
                <a:gd name="T9" fmla="*/ 0 h 109"/>
                <a:gd name="T10" fmla="*/ 1200921554 w 218"/>
                <a:gd name="T11" fmla="*/ 1155056075 h 109"/>
                <a:gd name="T12" fmla="*/ 2147483646 w 218"/>
                <a:gd name="T13" fmla="*/ 2147483646 h 109"/>
                <a:gd name="T14" fmla="*/ 2147483646 w 218"/>
                <a:gd name="T15" fmla="*/ 2147483646 h 109"/>
                <a:gd name="T16" fmla="*/ 2147483646 w 218"/>
                <a:gd name="T17" fmla="*/ 2147483646 h 109"/>
                <a:gd name="T18" fmla="*/ 2147483646 w 218"/>
                <a:gd name="T19" fmla="*/ 2147483646 h 109"/>
                <a:gd name="T20" fmla="*/ 2147483646 w 218"/>
                <a:gd name="T21" fmla="*/ 2147483646 h 109"/>
                <a:gd name="T22" fmla="*/ 2147483646 w 218"/>
                <a:gd name="T23" fmla="*/ 2147483646 h 109"/>
                <a:gd name="T24" fmla="*/ 2147483646 w 218"/>
                <a:gd name="T25" fmla="*/ 2147483646 h 109"/>
                <a:gd name="T26" fmla="*/ 2147483646 w 218"/>
                <a:gd name="T27" fmla="*/ 2147483646 h 109"/>
                <a:gd name="T28" fmla="*/ 2147483646 w 218"/>
                <a:gd name="T29" fmla="*/ 2147483646 h 109"/>
                <a:gd name="T30" fmla="*/ 2147483646 w 218"/>
                <a:gd name="T31" fmla="*/ 2147483646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8" h="109">
                  <a:moveTo>
                    <a:pt x="138" y="86"/>
                  </a:moveTo>
                  <a:cubicBezTo>
                    <a:pt x="113" y="67"/>
                    <a:pt x="103" y="58"/>
                    <a:pt x="103" y="58"/>
                  </a:cubicBezTo>
                  <a:cubicBezTo>
                    <a:pt x="103" y="58"/>
                    <a:pt x="93" y="49"/>
                    <a:pt x="70" y="28"/>
                  </a:cubicBezTo>
                  <a:cubicBezTo>
                    <a:pt x="56" y="15"/>
                    <a:pt x="41" y="6"/>
                    <a:pt x="25" y="2"/>
                  </a:cubicBezTo>
                  <a:cubicBezTo>
                    <a:pt x="17" y="1"/>
                    <a:pt x="9" y="0"/>
                    <a:pt x="0" y="0"/>
                  </a:cubicBezTo>
                  <a:cubicBezTo>
                    <a:pt x="2" y="2"/>
                    <a:pt x="2" y="2"/>
                    <a:pt x="2" y="2"/>
                  </a:cubicBezTo>
                  <a:cubicBezTo>
                    <a:pt x="28" y="1"/>
                    <a:pt x="49" y="10"/>
                    <a:pt x="70" y="29"/>
                  </a:cubicBezTo>
                  <a:cubicBezTo>
                    <a:pt x="92" y="50"/>
                    <a:pt x="102" y="59"/>
                    <a:pt x="102" y="59"/>
                  </a:cubicBezTo>
                  <a:cubicBezTo>
                    <a:pt x="102" y="59"/>
                    <a:pt x="112" y="68"/>
                    <a:pt x="137" y="87"/>
                  </a:cubicBezTo>
                  <a:cubicBezTo>
                    <a:pt x="145" y="93"/>
                    <a:pt x="154" y="98"/>
                    <a:pt x="162" y="101"/>
                  </a:cubicBezTo>
                  <a:cubicBezTo>
                    <a:pt x="164" y="101"/>
                    <a:pt x="164" y="101"/>
                    <a:pt x="164" y="101"/>
                  </a:cubicBezTo>
                  <a:cubicBezTo>
                    <a:pt x="165" y="102"/>
                    <a:pt x="165" y="102"/>
                    <a:pt x="165" y="102"/>
                  </a:cubicBezTo>
                  <a:cubicBezTo>
                    <a:pt x="165" y="102"/>
                    <a:pt x="165" y="102"/>
                    <a:pt x="165" y="102"/>
                  </a:cubicBezTo>
                  <a:cubicBezTo>
                    <a:pt x="182" y="107"/>
                    <a:pt x="200" y="107"/>
                    <a:pt x="218" y="102"/>
                  </a:cubicBezTo>
                  <a:cubicBezTo>
                    <a:pt x="217" y="101"/>
                    <a:pt x="217" y="101"/>
                    <a:pt x="217" y="101"/>
                  </a:cubicBezTo>
                  <a:cubicBezTo>
                    <a:pt x="189" y="109"/>
                    <a:pt x="163" y="105"/>
                    <a:pt x="138" y="8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09" name="MH_Other_87"/>
            <p:cNvSpPr/>
            <p:nvPr/>
          </p:nvSpPr>
          <p:spPr bwMode="auto">
            <a:xfrm>
              <a:off x="4152196" y="3391845"/>
              <a:ext cx="144680" cy="90593"/>
            </a:xfrm>
            <a:custGeom>
              <a:avLst/>
              <a:gdLst>
                <a:gd name="T0" fmla="*/ 583870446 w 181"/>
                <a:gd name="T1" fmla="*/ 0 h 114"/>
                <a:gd name="T2" fmla="*/ 0 w 181"/>
                <a:gd name="T3" fmla="*/ 587803625 h 114"/>
                <a:gd name="T4" fmla="*/ 2147483646 w 181"/>
                <a:gd name="T5" fmla="*/ 2147483646 h 114"/>
                <a:gd name="T6" fmla="*/ 2147483646 w 181"/>
                <a:gd name="T7" fmla="*/ 2147483646 h 114"/>
                <a:gd name="T8" fmla="*/ 2147483646 w 181"/>
                <a:gd name="T9" fmla="*/ 2147483646 h 114"/>
                <a:gd name="T10" fmla="*/ 2147483646 w 181"/>
                <a:gd name="T11" fmla="*/ 2147483646 h 114"/>
                <a:gd name="T12" fmla="*/ 2147483646 w 181"/>
                <a:gd name="T13" fmla="*/ 2147483646 h 114"/>
                <a:gd name="T14" fmla="*/ 2147483646 w 181"/>
                <a:gd name="T15" fmla="*/ 2147483646 h 114"/>
                <a:gd name="T16" fmla="*/ 2147483646 w 181"/>
                <a:gd name="T17" fmla="*/ 2147483646 h 114"/>
                <a:gd name="T18" fmla="*/ 2147483646 w 181"/>
                <a:gd name="T19" fmla="*/ 2147483646 h 114"/>
                <a:gd name="T20" fmla="*/ 2147483646 w 181"/>
                <a:gd name="T21" fmla="*/ 2147483646 h 114"/>
                <a:gd name="T22" fmla="*/ 2147483646 w 181"/>
                <a:gd name="T23" fmla="*/ 2147483646 h 114"/>
                <a:gd name="T24" fmla="*/ 2147483646 w 181"/>
                <a:gd name="T25" fmla="*/ 2147483646 h 114"/>
                <a:gd name="T26" fmla="*/ 2147483646 w 181"/>
                <a:gd name="T27" fmla="*/ 2147483646 h 114"/>
                <a:gd name="T28" fmla="*/ 2147483646 w 181"/>
                <a:gd name="T29" fmla="*/ 2147483646 h 114"/>
                <a:gd name="T30" fmla="*/ 2147483646 w 181"/>
                <a:gd name="T31" fmla="*/ 2147483646 h 114"/>
                <a:gd name="T32" fmla="*/ 2147483646 w 181"/>
                <a:gd name="T33" fmla="*/ 2147483646 h 114"/>
                <a:gd name="T34" fmla="*/ 583870446 w 181"/>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1" h="114">
                  <a:moveTo>
                    <a:pt x="1" y="0"/>
                  </a:moveTo>
                  <a:cubicBezTo>
                    <a:pt x="0" y="1"/>
                    <a:pt x="0" y="1"/>
                    <a:pt x="0" y="1"/>
                  </a:cubicBezTo>
                  <a:cubicBezTo>
                    <a:pt x="14" y="6"/>
                    <a:pt x="26" y="14"/>
                    <a:pt x="38" y="27"/>
                  </a:cubicBezTo>
                  <a:cubicBezTo>
                    <a:pt x="59" y="49"/>
                    <a:pt x="69" y="58"/>
                    <a:pt x="69" y="58"/>
                  </a:cubicBezTo>
                  <a:cubicBezTo>
                    <a:pt x="69" y="58"/>
                    <a:pt x="78" y="68"/>
                    <a:pt x="102" y="89"/>
                  </a:cubicBezTo>
                  <a:cubicBezTo>
                    <a:pt x="109" y="95"/>
                    <a:pt x="117" y="100"/>
                    <a:pt x="125" y="104"/>
                  </a:cubicBezTo>
                  <a:cubicBezTo>
                    <a:pt x="125" y="104"/>
                    <a:pt x="126" y="104"/>
                    <a:pt x="126" y="104"/>
                  </a:cubicBezTo>
                  <a:cubicBezTo>
                    <a:pt x="126" y="104"/>
                    <a:pt x="126" y="104"/>
                    <a:pt x="126" y="104"/>
                  </a:cubicBezTo>
                  <a:cubicBezTo>
                    <a:pt x="143" y="112"/>
                    <a:pt x="162" y="113"/>
                    <a:pt x="181" y="109"/>
                  </a:cubicBezTo>
                  <a:cubicBezTo>
                    <a:pt x="178" y="108"/>
                    <a:pt x="178" y="108"/>
                    <a:pt x="178" y="108"/>
                  </a:cubicBezTo>
                  <a:cubicBezTo>
                    <a:pt x="151" y="114"/>
                    <a:pt x="126" y="107"/>
                    <a:pt x="103" y="88"/>
                  </a:cubicBezTo>
                  <a:cubicBezTo>
                    <a:pt x="79" y="68"/>
                    <a:pt x="70" y="58"/>
                    <a:pt x="70" y="58"/>
                  </a:cubicBezTo>
                  <a:cubicBezTo>
                    <a:pt x="70" y="57"/>
                    <a:pt x="60" y="48"/>
                    <a:pt x="39" y="26"/>
                  </a:cubicBezTo>
                  <a:cubicBezTo>
                    <a:pt x="32" y="19"/>
                    <a:pt x="25" y="13"/>
                    <a:pt x="18" y="9"/>
                  </a:cubicBezTo>
                  <a:cubicBezTo>
                    <a:pt x="16" y="9"/>
                    <a:pt x="16" y="9"/>
                    <a:pt x="16" y="9"/>
                  </a:cubicBezTo>
                  <a:cubicBezTo>
                    <a:pt x="16" y="7"/>
                    <a:pt x="16" y="7"/>
                    <a:pt x="16" y="7"/>
                  </a:cubicBezTo>
                  <a:cubicBezTo>
                    <a:pt x="16" y="7"/>
                    <a:pt x="16" y="7"/>
                    <a:pt x="16" y="7"/>
                  </a:cubicBezTo>
                  <a:cubicBezTo>
                    <a:pt x="11" y="4"/>
                    <a:pt x="6" y="2"/>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10" name="MH_Other_88"/>
            <p:cNvSpPr/>
            <p:nvPr/>
          </p:nvSpPr>
          <p:spPr bwMode="auto">
            <a:xfrm>
              <a:off x="4164379" y="3397885"/>
              <a:ext cx="1523" cy="0"/>
            </a:xfrm>
            <a:custGeom>
              <a:avLst/>
              <a:gdLst>
                <a:gd name="T0" fmla="*/ 0 w 4"/>
                <a:gd name="T1" fmla="*/ 89 h 4"/>
                <a:gd name="T2" fmla="*/ 224119998 w 4"/>
                <a:gd name="T3" fmla="*/ 89 h 4"/>
                <a:gd name="T4" fmla="*/ 0 w 4"/>
                <a:gd name="T5" fmla="*/ 0 h 4"/>
                <a:gd name="T6" fmla="*/ 0 w 4"/>
                <a:gd name="T7" fmla="*/ 0 h 4"/>
                <a:gd name="T8" fmla="*/ 0 w 4"/>
                <a:gd name="T9" fmla="*/ 89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4"/>
                  </a:moveTo>
                  <a:lnTo>
                    <a:pt x="4" y="4"/>
                  </a:lnTo>
                  <a:lnTo>
                    <a:pt x="0" y="0"/>
                  </a:lnTo>
                  <a:lnTo>
                    <a:pt x="0"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11" name="MH_Other_89"/>
            <p:cNvSpPr/>
            <p:nvPr/>
          </p:nvSpPr>
          <p:spPr bwMode="auto">
            <a:xfrm>
              <a:off x="4295352" y="3477909"/>
              <a:ext cx="1523" cy="1509"/>
            </a:xfrm>
            <a:custGeom>
              <a:avLst/>
              <a:gdLst>
                <a:gd name="T0" fmla="*/ 91503282 w 7"/>
                <a:gd name="T1" fmla="*/ 0 h 2"/>
                <a:gd name="T2" fmla="*/ 0 w 7"/>
                <a:gd name="T3" fmla="*/ 0 h 2"/>
                <a:gd name="T4" fmla="*/ 128094205 w 7"/>
                <a:gd name="T5" fmla="*/ 447676037 h 2"/>
                <a:gd name="T6" fmla="*/ 128094205 w 7"/>
                <a:gd name="T7" fmla="*/ 447676037 h 2"/>
                <a:gd name="T8" fmla="*/ 91503282 w 7"/>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5" y="0"/>
                  </a:moveTo>
                  <a:lnTo>
                    <a:pt x="0" y="0"/>
                  </a:lnTo>
                  <a:lnTo>
                    <a:pt x="7"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12" name="MH_Other_90"/>
            <p:cNvSpPr/>
            <p:nvPr/>
          </p:nvSpPr>
          <p:spPr bwMode="auto">
            <a:xfrm>
              <a:off x="4147629" y="3406944"/>
              <a:ext cx="106605" cy="70965"/>
            </a:xfrm>
            <a:custGeom>
              <a:avLst/>
              <a:gdLst>
                <a:gd name="T0" fmla="*/ 2147483646 w 132"/>
                <a:gd name="T1" fmla="*/ 2147483646 h 88"/>
                <a:gd name="T2" fmla="*/ 2147483646 w 132"/>
                <a:gd name="T3" fmla="*/ 2147483646 h 88"/>
                <a:gd name="T4" fmla="*/ 0 w 132"/>
                <a:gd name="T5" fmla="*/ 0 h 88"/>
                <a:gd name="T6" fmla="*/ 0 w 132"/>
                <a:gd name="T7" fmla="*/ 606745285 h 88"/>
                <a:gd name="T8" fmla="*/ 2147483646 w 132"/>
                <a:gd name="T9" fmla="*/ 2147483646 h 88"/>
                <a:gd name="T10" fmla="*/ 2147483646 w 132"/>
                <a:gd name="T11" fmla="*/ 2147483646 h 88"/>
                <a:gd name="T12" fmla="*/ 2147483646 w 132"/>
                <a:gd name="T13" fmla="*/ 2147483646 h 88"/>
                <a:gd name="T14" fmla="*/ 2147483646 w 132"/>
                <a:gd name="T15" fmla="*/ 2147483646 h 88"/>
                <a:gd name="T16" fmla="*/ 2147483646 w 132"/>
                <a:gd name="T17" fmla="*/ 2147483646 h 88"/>
                <a:gd name="T18" fmla="*/ 2147483646 w 132"/>
                <a:gd name="T19" fmla="*/ 2147483646 h 88"/>
                <a:gd name="T20" fmla="*/ 2147483646 w 132"/>
                <a:gd name="T21" fmla="*/ 2147483646 h 88"/>
                <a:gd name="T22" fmla="*/ 2147483646 w 132"/>
                <a:gd name="T23" fmla="*/ 2147483646 h 88"/>
                <a:gd name="T24" fmla="*/ 2147483646 w 132"/>
                <a:gd name="T25" fmla="*/ 2147483646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2" h="88">
                  <a:moveTo>
                    <a:pt x="55" y="59"/>
                  </a:moveTo>
                  <a:cubicBezTo>
                    <a:pt x="32" y="37"/>
                    <a:pt x="24" y="27"/>
                    <a:pt x="23" y="27"/>
                  </a:cubicBezTo>
                  <a:cubicBezTo>
                    <a:pt x="0" y="0"/>
                    <a:pt x="0" y="0"/>
                    <a:pt x="0" y="0"/>
                  </a:cubicBezTo>
                  <a:cubicBezTo>
                    <a:pt x="0" y="1"/>
                    <a:pt x="0" y="1"/>
                    <a:pt x="0" y="1"/>
                  </a:cubicBezTo>
                  <a:cubicBezTo>
                    <a:pt x="22" y="28"/>
                    <a:pt x="22" y="28"/>
                    <a:pt x="22" y="28"/>
                  </a:cubicBezTo>
                  <a:cubicBezTo>
                    <a:pt x="23" y="28"/>
                    <a:pt x="31" y="38"/>
                    <a:pt x="54" y="60"/>
                  </a:cubicBezTo>
                  <a:cubicBezTo>
                    <a:pt x="61" y="67"/>
                    <a:pt x="68" y="72"/>
                    <a:pt x="76" y="76"/>
                  </a:cubicBezTo>
                  <a:cubicBezTo>
                    <a:pt x="76" y="76"/>
                    <a:pt x="77" y="76"/>
                    <a:pt x="77" y="76"/>
                  </a:cubicBezTo>
                  <a:cubicBezTo>
                    <a:pt x="77" y="77"/>
                    <a:pt x="77" y="77"/>
                    <a:pt x="77" y="77"/>
                  </a:cubicBezTo>
                  <a:cubicBezTo>
                    <a:pt x="94" y="85"/>
                    <a:pt x="113" y="88"/>
                    <a:pt x="132" y="84"/>
                  </a:cubicBezTo>
                  <a:cubicBezTo>
                    <a:pt x="131" y="84"/>
                    <a:pt x="131" y="84"/>
                    <a:pt x="131" y="84"/>
                  </a:cubicBezTo>
                  <a:cubicBezTo>
                    <a:pt x="130" y="84"/>
                    <a:pt x="130" y="84"/>
                    <a:pt x="130" y="84"/>
                  </a:cubicBezTo>
                  <a:cubicBezTo>
                    <a:pt x="102" y="88"/>
                    <a:pt x="77" y="80"/>
                    <a:pt x="55" y="5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13" name="MH_Other_91"/>
            <p:cNvSpPr/>
            <p:nvPr/>
          </p:nvSpPr>
          <p:spPr bwMode="auto">
            <a:xfrm>
              <a:off x="4252710" y="3474888"/>
              <a:ext cx="0" cy="0"/>
            </a:xfrm>
            <a:custGeom>
              <a:avLst/>
              <a:gdLst>
                <a:gd name="T0" fmla="*/ 0 w 1"/>
                <a:gd name="T1" fmla="*/ 711 w 1"/>
                <a:gd name="T2" fmla="*/ 711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14" name="MH_Other_92"/>
            <p:cNvSpPr/>
            <p:nvPr/>
          </p:nvSpPr>
          <p:spPr bwMode="auto">
            <a:xfrm>
              <a:off x="4138489" y="3434122"/>
              <a:ext cx="71577" cy="36237"/>
            </a:xfrm>
            <a:custGeom>
              <a:avLst/>
              <a:gdLst>
                <a:gd name="T0" fmla="*/ 2147483646 w 87"/>
                <a:gd name="T1" fmla="*/ 2147483646 h 45"/>
                <a:gd name="T2" fmla="*/ 0 w 87"/>
                <a:gd name="T3" fmla="*/ 0 h 45"/>
                <a:gd name="T4" fmla="*/ 0 w 87"/>
                <a:gd name="T5" fmla="*/ 599998800 h 45"/>
                <a:gd name="T6" fmla="*/ 2147483646 w 87"/>
                <a:gd name="T7" fmla="*/ 2147483646 h 45"/>
                <a:gd name="T8" fmla="*/ 2147483646 w 87"/>
                <a:gd name="T9" fmla="*/ 2147483646 h 45"/>
                <a:gd name="T10" fmla="*/ 2147483646 w 87"/>
                <a:gd name="T11" fmla="*/ 2147483646 h 45"/>
                <a:gd name="T12" fmla="*/ 2147483646 w 87"/>
                <a:gd name="T13" fmla="*/ 2147483646 h 45"/>
                <a:gd name="T14" fmla="*/ 2147483646 w 87"/>
                <a:gd name="T15" fmla="*/ 2147483646 h 45"/>
                <a:gd name="T16" fmla="*/ 2147483646 w 87"/>
                <a:gd name="T17" fmla="*/ 2147483646 h 45"/>
                <a:gd name="T18" fmla="*/ 2147483646 w 87"/>
                <a:gd name="T19" fmla="*/ 2147483646 h 45"/>
                <a:gd name="T20" fmla="*/ 2147483646 w 87"/>
                <a:gd name="T21" fmla="*/ 2147483646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45">
                  <a:moveTo>
                    <a:pt x="12" y="13"/>
                  </a:moveTo>
                  <a:cubicBezTo>
                    <a:pt x="8" y="8"/>
                    <a:pt x="4" y="4"/>
                    <a:pt x="0" y="0"/>
                  </a:cubicBezTo>
                  <a:cubicBezTo>
                    <a:pt x="0" y="1"/>
                    <a:pt x="0" y="1"/>
                    <a:pt x="0" y="1"/>
                  </a:cubicBezTo>
                  <a:cubicBezTo>
                    <a:pt x="3" y="5"/>
                    <a:pt x="7" y="9"/>
                    <a:pt x="11" y="14"/>
                  </a:cubicBezTo>
                  <a:cubicBezTo>
                    <a:pt x="18" y="21"/>
                    <a:pt x="26" y="27"/>
                    <a:pt x="33" y="32"/>
                  </a:cubicBezTo>
                  <a:cubicBezTo>
                    <a:pt x="36" y="32"/>
                    <a:pt x="36" y="32"/>
                    <a:pt x="36" y="32"/>
                  </a:cubicBezTo>
                  <a:cubicBezTo>
                    <a:pt x="36" y="33"/>
                    <a:pt x="36" y="33"/>
                    <a:pt x="36" y="33"/>
                  </a:cubicBezTo>
                  <a:cubicBezTo>
                    <a:pt x="51" y="42"/>
                    <a:pt x="68" y="45"/>
                    <a:pt x="87" y="43"/>
                  </a:cubicBezTo>
                  <a:cubicBezTo>
                    <a:pt x="87" y="43"/>
                    <a:pt x="87" y="43"/>
                    <a:pt x="87" y="43"/>
                  </a:cubicBezTo>
                  <a:cubicBezTo>
                    <a:pt x="86" y="42"/>
                    <a:pt x="86" y="42"/>
                    <a:pt x="86" y="42"/>
                  </a:cubicBezTo>
                  <a:cubicBezTo>
                    <a:pt x="57" y="45"/>
                    <a:pt x="33" y="35"/>
                    <a:pt x="12" y="1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15" name="MH_Other_93"/>
            <p:cNvSpPr/>
            <p:nvPr/>
          </p:nvSpPr>
          <p:spPr bwMode="auto">
            <a:xfrm>
              <a:off x="4208546" y="3468848"/>
              <a:ext cx="1523" cy="0"/>
            </a:xfrm>
            <a:custGeom>
              <a:avLst/>
              <a:gdLst>
                <a:gd name="T0" fmla="*/ 0 w 1"/>
                <a:gd name="T1" fmla="*/ 0 h 1"/>
                <a:gd name="T2" fmla="*/ 1790702559 w 1"/>
                <a:gd name="T3" fmla="*/ 1067 h 1"/>
                <a:gd name="T4" fmla="*/ 1790702559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1"/>
                    <a:pt x="1" y="1"/>
                    <a:pt x="1" y="1"/>
                  </a:cubicBezTo>
                  <a:cubicBezTo>
                    <a:pt x="1" y="0"/>
                    <a:pt x="1" y="0"/>
                    <a:pt x="1" y="0"/>
                  </a:cubicBezTo>
                  <a:cubicBezTo>
                    <a:pt x="1"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16" name="MH_Other_94"/>
            <p:cNvSpPr/>
            <p:nvPr/>
          </p:nvSpPr>
          <p:spPr bwMode="auto">
            <a:xfrm>
              <a:off x="4133921" y="3452240"/>
              <a:ext cx="35028" cy="9060"/>
            </a:xfrm>
            <a:custGeom>
              <a:avLst/>
              <a:gdLst>
                <a:gd name="T0" fmla="*/ 602067103 w 43"/>
                <a:gd name="T1" fmla="*/ 0 h 11"/>
                <a:gd name="T2" fmla="*/ 0 w 43"/>
                <a:gd name="T3" fmla="*/ 629831100 h 11"/>
                <a:gd name="T4" fmla="*/ 0 w 43"/>
                <a:gd name="T5" fmla="*/ 1260411211 h 11"/>
                <a:gd name="T6" fmla="*/ 2147483646 w 43"/>
                <a:gd name="T7" fmla="*/ 2147483646 h 11"/>
                <a:gd name="T8" fmla="*/ 2147483646 w 43"/>
                <a:gd name="T9" fmla="*/ 2147483646 h 11"/>
                <a:gd name="T10" fmla="*/ 602067103 w 43"/>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11">
                  <a:moveTo>
                    <a:pt x="1" y="0"/>
                  </a:moveTo>
                  <a:cubicBezTo>
                    <a:pt x="0" y="1"/>
                    <a:pt x="0" y="1"/>
                    <a:pt x="0" y="1"/>
                  </a:cubicBezTo>
                  <a:cubicBezTo>
                    <a:pt x="0" y="2"/>
                    <a:pt x="0" y="2"/>
                    <a:pt x="0" y="2"/>
                  </a:cubicBezTo>
                  <a:cubicBezTo>
                    <a:pt x="13" y="8"/>
                    <a:pt x="27" y="11"/>
                    <a:pt x="43" y="10"/>
                  </a:cubicBezTo>
                  <a:cubicBezTo>
                    <a:pt x="40" y="9"/>
                    <a:pt x="40" y="9"/>
                    <a:pt x="40" y="9"/>
                  </a:cubicBezTo>
                  <a:cubicBezTo>
                    <a:pt x="26" y="9"/>
                    <a:pt x="13" y="6"/>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17" name="MH_Other_95"/>
            <p:cNvSpPr/>
            <p:nvPr/>
          </p:nvSpPr>
          <p:spPr bwMode="auto">
            <a:xfrm>
              <a:off x="4165904" y="3459790"/>
              <a:ext cx="3046" cy="1509"/>
            </a:xfrm>
            <a:custGeom>
              <a:avLst/>
              <a:gdLst>
                <a:gd name="T0" fmla="*/ 512054475 w 7"/>
                <a:gd name="T1" fmla="*/ 0 h 3"/>
                <a:gd name="T2" fmla="*/ 0 w 7"/>
                <a:gd name="T3" fmla="*/ 0 h 3"/>
                <a:gd name="T4" fmla="*/ 512054475 w 7"/>
                <a:gd name="T5" fmla="*/ 298590347 h 3"/>
                <a:gd name="T6" fmla="*/ 512054475 w 7"/>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7" y="0"/>
                  </a:moveTo>
                  <a:lnTo>
                    <a:pt x="0" y="0"/>
                  </a:lnTo>
                  <a:lnTo>
                    <a:pt x="7" y="3"/>
                  </a:lnTo>
                  <a:lnTo>
                    <a:pt x="7"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18" name="MH_Other_96"/>
            <p:cNvSpPr/>
            <p:nvPr/>
          </p:nvSpPr>
          <p:spPr bwMode="auto">
            <a:xfrm>
              <a:off x="4360839" y="3411473"/>
              <a:ext cx="25889" cy="6040"/>
            </a:xfrm>
            <a:custGeom>
              <a:avLst/>
              <a:gdLst>
                <a:gd name="T0" fmla="*/ 2147483646 w 32"/>
                <a:gd name="T1" fmla="*/ 710169486 h 7"/>
                <a:gd name="T2" fmla="*/ 2147483646 w 32"/>
                <a:gd name="T3" fmla="*/ 710169486 h 7"/>
                <a:gd name="T4" fmla="*/ 2147483646 w 32"/>
                <a:gd name="T5" fmla="*/ 0 h 7"/>
                <a:gd name="T6" fmla="*/ 2147483646 w 32"/>
                <a:gd name="T7" fmla="*/ 0 h 7"/>
                <a:gd name="T8" fmla="*/ 2147483646 w 32"/>
                <a:gd name="T9" fmla="*/ 710169486 h 7"/>
                <a:gd name="T10" fmla="*/ 0 w 32"/>
                <a:gd name="T11" fmla="*/ 2147483646 h 7"/>
                <a:gd name="T12" fmla="*/ 1201265584 w 32"/>
                <a:gd name="T13" fmla="*/ 2147483646 h 7"/>
                <a:gd name="T14" fmla="*/ 1801542485 w 32"/>
                <a:gd name="T15" fmla="*/ 2147483646 h 7"/>
                <a:gd name="T16" fmla="*/ 2147483646 w 32"/>
                <a:gd name="T17" fmla="*/ 71016948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7">
                  <a:moveTo>
                    <a:pt x="32" y="1"/>
                  </a:moveTo>
                  <a:cubicBezTo>
                    <a:pt x="32" y="1"/>
                    <a:pt x="32" y="1"/>
                    <a:pt x="32" y="1"/>
                  </a:cubicBezTo>
                  <a:cubicBezTo>
                    <a:pt x="32" y="0"/>
                    <a:pt x="32" y="0"/>
                    <a:pt x="32" y="0"/>
                  </a:cubicBezTo>
                  <a:cubicBezTo>
                    <a:pt x="32" y="0"/>
                    <a:pt x="32" y="0"/>
                    <a:pt x="32" y="0"/>
                  </a:cubicBezTo>
                  <a:cubicBezTo>
                    <a:pt x="30" y="0"/>
                    <a:pt x="28" y="0"/>
                    <a:pt x="26" y="1"/>
                  </a:cubicBezTo>
                  <a:cubicBezTo>
                    <a:pt x="18" y="1"/>
                    <a:pt x="8" y="3"/>
                    <a:pt x="0" y="6"/>
                  </a:cubicBezTo>
                  <a:cubicBezTo>
                    <a:pt x="2" y="7"/>
                    <a:pt x="2" y="7"/>
                    <a:pt x="2" y="7"/>
                  </a:cubicBezTo>
                  <a:cubicBezTo>
                    <a:pt x="2" y="7"/>
                    <a:pt x="2" y="7"/>
                    <a:pt x="3" y="7"/>
                  </a:cubicBezTo>
                  <a:cubicBezTo>
                    <a:pt x="13" y="3"/>
                    <a:pt x="22" y="2"/>
                    <a:pt x="32"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19" name="MH_Other_97"/>
            <p:cNvSpPr/>
            <p:nvPr/>
          </p:nvSpPr>
          <p:spPr bwMode="auto">
            <a:xfrm>
              <a:off x="4321242" y="3412983"/>
              <a:ext cx="67009" cy="18119"/>
            </a:xfrm>
            <a:custGeom>
              <a:avLst/>
              <a:gdLst>
                <a:gd name="T0" fmla="*/ 2147483646 w 83"/>
                <a:gd name="T1" fmla="*/ 2147483646 h 22"/>
                <a:gd name="T2" fmla="*/ 2147483646 w 83"/>
                <a:gd name="T3" fmla="*/ 2147483646 h 22"/>
                <a:gd name="T4" fmla="*/ 2147483646 w 83"/>
                <a:gd name="T5" fmla="*/ 2147483646 h 22"/>
                <a:gd name="T6" fmla="*/ 2147483646 w 83"/>
                <a:gd name="T7" fmla="*/ 2147483646 h 22"/>
                <a:gd name="T8" fmla="*/ 2147483646 w 83"/>
                <a:gd name="T9" fmla="*/ 2147483646 h 22"/>
                <a:gd name="T10" fmla="*/ 2147483646 w 83"/>
                <a:gd name="T11" fmla="*/ 2147483646 h 22"/>
                <a:gd name="T12" fmla="*/ 2147483646 w 83"/>
                <a:gd name="T13" fmla="*/ 2147483646 h 22"/>
                <a:gd name="T14" fmla="*/ 2147483646 w 83"/>
                <a:gd name="T15" fmla="*/ 1260411211 h 22"/>
                <a:gd name="T16" fmla="*/ 0 w 83"/>
                <a:gd name="T17" fmla="*/ 2147483646 h 22"/>
                <a:gd name="T18" fmla="*/ 594916658 w 83"/>
                <a:gd name="T19" fmla="*/ 2147483646 h 22"/>
                <a:gd name="T20" fmla="*/ 1189124717 w 83"/>
                <a:gd name="T21" fmla="*/ 2147483646 h 22"/>
                <a:gd name="T22" fmla="*/ 2147483646 w 83"/>
                <a:gd name="T23" fmla="*/ 214748364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22">
                  <a:moveTo>
                    <a:pt x="75" y="17"/>
                  </a:moveTo>
                  <a:cubicBezTo>
                    <a:pt x="83" y="22"/>
                    <a:pt x="83" y="22"/>
                    <a:pt x="83" y="22"/>
                  </a:cubicBezTo>
                  <a:cubicBezTo>
                    <a:pt x="83" y="20"/>
                    <a:pt x="83" y="20"/>
                    <a:pt x="83" y="20"/>
                  </a:cubicBezTo>
                  <a:cubicBezTo>
                    <a:pt x="75" y="16"/>
                    <a:pt x="75" y="16"/>
                    <a:pt x="75" y="16"/>
                  </a:cubicBezTo>
                  <a:cubicBezTo>
                    <a:pt x="67" y="12"/>
                    <a:pt x="60" y="8"/>
                    <a:pt x="52" y="6"/>
                  </a:cubicBezTo>
                  <a:cubicBezTo>
                    <a:pt x="51" y="6"/>
                    <a:pt x="51" y="6"/>
                    <a:pt x="51" y="6"/>
                  </a:cubicBezTo>
                  <a:cubicBezTo>
                    <a:pt x="51" y="6"/>
                    <a:pt x="51" y="6"/>
                    <a:pt x="51" y="6"/>
                  </a:cubicBezTo>
                  <a:cubicBezTo>
                    <a:pt x="42" y="3"/>
                    <a:pt x="34" y="2"/>
                    <a:pt x="25" y="2"/>
                  </a:cubicBezTo>
                  <a:cubicBezTo>
                    <a:pt x="17" y="2"/>
                    <a:pt x="8" y="4"/>
                    <a:pt x="0" y="6"/>
                  </a:cubicBezTo>
                  <a:cubicBezTo>
                    <a:pt x="1" y="7"/>
                    <a:pt x="1" y="7"/>
                    <a:pt x="1" y="7"/>
                  </a:cubicBezTo>
                  <a:cubicBezTo>
                    <a:pt x="1" y="7"/>
                    <a:pt x="2" y="7"/>
                    <a:pt x="2" y="7"/>
                  </a:cubicBezTo>
                  <a:cubicBezTo>
                    <a:pt x="27" y="0"/>
                    <a:pt x="50" y="3"/>
                    <a:pt x="75"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20" name="MH_Other_98"/>
            <p:cNvSpPr/>
            <p:nvPr/>
          </p:nvSpPr>
          <p:spPr bwMode="auto">
            <a:xfrm>
              <a:off x="4362361" y="3417513"/>
              <a:ext cx="1523" cy="0"/>
            </a:xfrm>
            <a:custGeom>
              <a:avLst/>
              <a:gdLst>
                <a:gd name="T0" fmla="*/ 1792959984 w 1"/>
                <a:gd name="T1" fmla="*/ 0 w 1"/>
                <a:gd name="T2" fmla="*/ 0 w 1"/>
                <a:gd name="T3" fmla="*/ 1792959984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21" name="MH_Other_99"/>
            <p:cNvSpPr/>
            <p:nvPr/>
          </p:nvSpPr>
          <p:spPr bwMode="auto">
            <a:xfrm>
              <a:off x="4281646" y="3412983"/>
              <a:ext cx="109651" cy="45296"/>
            </a:xfrm>
            <a:custGeom>
              <a:avLst/>
              <a:gdLst>
                <a:gd name="T0" fmla="*/ 2147483646 w 135"/>
                <a:gd name="T1" fmla="*/ 2147483646 h 57"/>
                <a:gd name="T2" fmla="*/ 2147483646 w 135"/>
                <a:gd name="T3" fmla="*/ 2147483646 h 57"/>
                <a:gd name="T4" fmla="*/ 2147483646 w 135"/>
                <a:gd name="T5" fmla="*/ 2147483646 h 57"/>
                <a:gd name="T6" fmla="*/ 2147483646 w 135"/>
                <a:gd name="T7" fmla="*/ 2147483646 h 57"/>
                <a:gd name="T8" fmla="*/ 2147483646 w 135"/>
                <a:gd name="T9" fmla="*/ 2147483646 h 57"/>
                <a:gd name="T10" fmla="*/ 2147483646 w 135"/>
                <a:gd name="T11" fmla="*/ 2147483646 h 57"/>
                <a:gd name="T12" fmla="*/ 2147483646 w 135"/>
                <a:gd name="T13" fmla="*/ 2147483646 h 57"/>
                <a:gd name="T14" fmla="*/ 2147483646 w 135"/>
                <a:gd name="T15" fmla="*/ 2147483646 h 57"/>
                <a:gd name="T16" fmla="*/ 2147483646 w 135"/>
                <a:gd name="T17" fmla="*/ 2147483646 h 57"/>
                <a:gd name="T18" fmla="*/ 2147483646 w 135"/>
                <a:gd name="T19" fmla="*/ 1175607250 h 57"/>
                <a:gd name="T20" fmla="*/ 0 w 135"/>
                <a:gd name="T21" fmla="*/ 2147483646 h 57"/>
                <a:gd name="T22" fmla="*/ 1207882607 w 135"/>
                <a:gd name="T23" fmla="*/ 2147483646 h 57"/>
                <a:gd name="T24" fmla="*/ 2147483646 w 135"/>
                <a:gd name="T25" fmla="*/ 214748364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57">
                  <a:moveTo>
                    <a:pt x="73" y="20"/>
                  </a:moveTo>
                  <a:cubicBezTo>
                    <a:pt x="99" y="36"/>
                    <a:pt x="111" y="43"/>
                    <a:pt x="111" y="43"/>
                  </a:cubicBezTo>
                  <a:cubicBezTo>
                    <a:pt x="111" y="43"/>
                    <a:pt x="118" y="48"/>
                    <a:pt x="135" y="57"/>
                  </a:cubicBezTo>
                  <a:cubicBezTo>
                    <a:pt x="135" y="55"/>
                    <a:pt x="135" y="55"/>
                    <a:pt x="135" y="55"/>
                  </a:cubicBezTo>
                  <a:cubicBezTo>
                    <a:pt x="119" y="47"/>
                    <a:pt x="112" y="42"/>
                    <a:pt x="112" y="42"/>
                  </a:cubicBezTo>
                  <a:cubicBezTo>
                    <a:pt x="112" y="42"/>
                    <a:pt x="100" y="35"/>
                    <a:pt x="74" y="19"/>
                  </a:cubicBezTo>
                  <a:cubicBezTo>
                    <a:pt x="66" y="14"/>
                    <a:pt x="59" y="10"/>
                    <a:pt x="51" y="7"/>
                  </a:cubicBezTo>
                  <a:cubicBezTo>
                    <a:pt x="50" y="7"/>
                    <a:pt x="50" y="7"/>
                    <a:pt x="50" y="7"/>
                  </a:cubicBezTo>
                  <a:cubicBezTo>
                    <a:pt x="50" y="7"/>
                    <a:pt x="50" y="7"/>
                    <a:pt x="50" y="7"/>
                  </a:cubicBezTo>
                  <a:cubicBezTo>
                    <a:pt x="41" y="4"/>
                    <a:pt x="33" y="2"/>
                    <a:pt x="24" y="2"/>
                  </a:cubicBezTo>
                  <a:cubicBezTo>
                    <a:pt x="16" y="1"/>
                    <a:pt x="8" y="2"/>
                    <a:pt x="0" y="4"/>
                  </a:cubicBezTo>
                  <a:cubicBezTo>
                    <a:pt x="2" y="5"/>
                    <a:pt x="2" y="5"/>
                    <a:pt x="2" y="5"/>
                  </a:cubicBezTo>
                  <a:cubicBezTo>
                    <a:pt x="27" y="0"/>
                    <a:pt x="49" y="4"/>
                    <a:pt x="73" y="2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22" name="MH_Other_100"/>
            <p:cNvSpPr/>
            <p:nvPr/>
          </p:nvSpPr>
          <p:spPr bwMode="auto">
            <a:xfrm>
              <a:off x="4322765" y="3419022"/>
              <a:ext cx="0" cy="0"/>
            </a:xfrm>
            <a:custGeom>
              <a:avLst/>
              <a:gdLst>
                <a:gd name="T0" fmla="*/ 1067 w 1"/>
                <a:gd name="T1" fmla="*/ 0 w 1"/>
                <a:gd name="T2" fmla="*/ 0 w 1"/>
                <a:gd name="T3" fmla="*/ 1067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1" y="0"/>
                    <a:pt x="0" y="0"/>
                    <a:pt x="0" y="0"/>
                  </a:cubicBezTo>
                  <a:cubicBezTo>
                    <a:pt x="0" y="0"/>
                    <a:pt x="0" y="0"/>
                    <a:pt x="0" y="0"/>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23" name="MH_Other_101"/>
            <p:cNvSpPr/>
            <p:nvPr/>
          </p:nvSpPr>
          <p:spPr bwMode="auto">
            <a:xfrm>
              <a:off x="4242050" y="3409963"/>
              <a:ext cx="152294" cy="67945"/>
            </a:xfrm>
            <a:custGeom>
              <a:avLst/>
              <a:gdLst>
                <a:gd name="T0" fmla="*/ 2147483646 w 187"/>
                <a:gd name="T1" fmla="*/ 2147483646 h 85"/>
                <a:gd name="T2" fmla="*/ 2147483646 w 187"/>
                <a:gd name="T3" fmla="*/ 2147483646 h 85"/>
                <a:gd name="T4" fmla="*/ 2147483646 w 187"/>
                <a:gd name="T5" fmla="*/ 2147483646 h 85"/>
                <a:gd name="T6" fmla="*/ 2147483646 w 187"/>
                <a:gd name="T7" fmla="*/ 2147483646 h 85"/>
                <a:gd name="T8" fmla="*/ 2147483646 w 187"/>
                <a:gd name="T9" fmla="*/ 2147483646 h 85"/>
                <a:gd name="T10" fmla="*/ 2147483646 w 187"/>
                <a:gd name="T11" fmla="*/ 2147483646 h 85"/>
                <a:gd name="T12" fmla="*/ 2147483646 w 187"/>
                <a:gd name="T13" fmla="*/ 2147483646 h 85"/>
                <a:gd name="T14" fmla="*/ 2147483646 w 187"/>
                <a:gd name="T15" fmla="*/ 2147483646 h 85"/>
                <a:gd name="T16" fmla="*/ 2147483646 w 187"/>
                <a:gd name="T17" fmla="*/ 2147483646 h 85"/>
                <a:gd name="T18" fmla="*/ 2147483646 w 187"/>
                <a:gd name="T19" fmla="*/ 2147483646 h 85"/>
                <a:gd name="T20" fmla="*/ 2147483646 w 187"/>
                <a:gd name="T21" fmla="*/ 2147483646 h 85"/>
                <a:gd name="T22" fmla="*/ 2147483646 w 187"/>
                <a:gd name="T23" fmla="*/ 2147483646 h 85"/>
                <a:gd name="T24" fmla="*/ 2147483646 w 187"/>
                <a:gd name="T25" fmla="*/ 2147483646 h 85"/>
                <a:gd name="T26" fmla="*/ 2147483646 w 187"/>
                <a:gd name="T27" fmla="*/ 2147483646 h 85"/>
                <a:gd name="T28" fmla="*/ 2147483646 w 187"/>
                <a:gd name="T29" fmla="*/ 2147483646 h 85"/>
                <a:gd name="T30" fmla="*/ 2147483646 w 187"/>
                <a:gd name="T31" fmla="*/ 2147483646 h 85"/>
                <a:gd name="T32" fmla="*/ 2147483646 w 187"/>
                <a:gd name="T33" fmla="*/ 1193734023 h 85"/>
                <a:gd name="T34" fmla="*/ 0 w 187"/>
                <a:gd name="T35" fmla="*/ 1790600194 h 85"/>
                <a:gd name="T36" fmla="*/ 606814659 w 187"/>
                <a:gd name="T37" fmla="*/ 2147483646 h 85"/>
                <a:gd name="T38" fmla="*/ 1213630167 w 187"/>
                <a:gd name="T39" fmla="*/ 2147483646 h 85"/>
                <a:gd name="T40" fmla="*/ 2147483646 w 187"/>
                <a:gd name="T41" fmla="*/ 2147483646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7" h="85">
                  <a:moveTo>
                    <a:pt x="73" y="23"/>
                  </a:moveTo>
                  <a:cubicBezTo>
                    <a:pt x="98" y="41"/>
                    <a:pt x="110" y="49"/>
                    <a:pt x="110" y="49"/>
                  </a:cubicBezTo>
                  <a:cubicBezTo>
                    <a:pt x="110" y="49"/>
                    <a:pt x="120" y="57"/>
                    <a:pt x="148" y="73"/>
                  </a:cubicBezTo>
                  <a:cubicBezTo>
                    <a:pt x="156" y="78"/>
                    <a:pt x="165" y="81"/>
                    <a:pt x="173" y="83"/>
                  </a:cubicBezTo>
                  <a:cubicBezTo>
                    <a:pt x="174" y="83"/>
                    <a:pt x="174" y="83"/>
                    <a:pt x="174" y="83"/>
                  </a:cubicBezTo>
                  <a:cubicBezTo>
                    <a:pt x="174" y="83"/>
                    <a:pt x="174" y="83"/>
                    <a:pt x="174" y="83"/>
                  </a:cubicBezTo>
                  <a:cubicBezTo>
                    <a:pt x="178" y="84"/>
                    <a:pt x="182" y="85"/>
                    <a:pt x="187" y="85"/>
                  </a:cubicBezTo>
                  <a:cubicBezTo>
                    <a:pt x="186" y="85"/>
                    <a:pt x="186" y="85"/>
                    <a:pt x="186" y="85"/>
                  </a:cubicBezTo>
                  <a:cubicBezTo>
                    <a:pt x="186" y="84"/>
                    <a:pt x="186" y="84"/>
                    <a:pt x="186" y="84"/>
                  </a:cubicBezTo>
                  <a:cubicBezTo>
                    <a:pt x="174" y="83"/>
                    <a:pt x="161" y="79"/>
                    <a:pt x="149" y="72"/>
                  </a:cubicBezTo>
                  <a:cubicBezTo>
                    <a:pt x="121" y="56"/>
                    <a:pt x="111" y="48"/>
                    <a:pt x="110" y="48"/>
                  </a:cubicBezTo>
                  <a:cubicBezTo>
                    <a:pt x="110" y="48"/>
                    <a:pt x="99" y="40"/>
                    <a:pt x="74" y="22"/>
                  </a:cubicBezTo>
                  <a:cubicBezTo>
                    <a:pt x="66" y="17"/>
                    <a:pt x="59" y="12"/>
                    <a:pt x="51" y="9"/>
                  </a:cubicBezTo>
                  <a:cubicBezTo>
                    <a:pt x="50" y="9"/>
                    <a:pt x="50" y="9"/>
                    <a:pt x="49" y="9"/>
                  </a:cubicBezTo>
                  <a:cubicBezTo>
                    <a:pt x="49" y="8"/>
                    <a:pt x="49" y="8"/>
                    <a:pt x="49" y="8"/>
                  </a:cubicBezTo>
                  <a:cubicBezTo>
                    <a:pt x="49" y="8"/>
                    <a:pt x="49" y="8"/>
                    <a:pt x="49" y="8"/>
                  </a:cubicBezTo>
                  <a:cubicBezTo>
                    <a:pt x="41" y="5"/>
                    <a:pt x="34" y="3"/>
                    <a:pt x="26" y="2"/>
                  </a:cubicBezTo>
                  <a:cubicBezTo>
                    <a:pt x="18" y="2"/>
                    <a:pt x="8" y="2"/>
                    <a:pt x="0" y="3"/>
                  </a:cubicBezTo>
                  <a:cubicBezTo>
                    <a:pt x="1" y="4"/>
                    <a:pt x="1" y="4"/>
                    <a:pt x="1" y="4"/>
                  </a:cubicBezTo>
                  <a:cubicBezTo>
                    <a:pt x="2" y="4"/>
                    <a:pt x="2" y="4"/>
                    <a:pt x="2" y="4"/>
                  </a:cubicBezTo>
                  <a:cubicBezTo>
                    <a:pt x="28" y="0"/>
                    <a:pt x="50" y="6"/>
                    <a:pt x="73" y="2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24" name="MH_Other_102"/>
            <p:cNvSpPr/>
            <p:nvPr/>
          </p:nvSpPr>
          <p:spPr bwMode="auto">
            <a:xfrm>
              <a:off x="4281647" y="3416003"/>
              <a:ext cx="1523" cy="1510"/>
            </a:xfrm>
            <a:custGeom>
              <a:avLst/>
              <a:gdLst>
                <a:gd name="T0" fmla="*/ 0 w 2"/>
                <a:gd name="T1" fmla="*/ 2147483646 h 1"/>
                <a:gd name="T2" fmla="*/ 1119503921 w 2"/>
                <a:gd name="T3" fmla="*/ 2147483646 h 1"/>
                <a:gd name="T4" fmla="*/ 0 w 2"/>
                <a:gd name="T5" fmla="*/ 0 h 1"/>
                <a:gd name="T6" fmla="*/ 0 w 2"/>
                <a:gd name="T7" fmla="*/ 0 h 1"/>
                <a:gd name="T8" fmla="*/ 0 w 2"/>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1"/>
                  </a:moveTo>
                  <a:cubicBezTo>
                    <a:pt x="1" y="1"/>
                    <a:pt x="1" y="1"/>
                    <a:pt x="2" y="1"/>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25" name="MH_Other_103"/>
            <p:cNvSpPr/>
            <p:nvPr/>
          </p:nvSpPr>
          <p:spPr bwMode="auto">
            <a:xfrm>
              <a:off x="4202454" y="3405434"/>
              <a:ext cx="181229" cy="80023"/>
            </a:xfrm>
            <a:custGeom>
              <a:avLst/>
              <a:gdLst>
                <a:gd name="T0" fmla="*/ 0 w 224"/>
                <a:gd name="T1" fmla="*/ 596762707 h 100"/>
                <a:gd name="T2" fmla="*/ 598162017 w 224"/>
                <a:gd name="T3" fmla="*/ 1789579687 h 100"/>
                <a:gd name="T4" fmla="*/ 2147483646 w 224"/>
                <a:gd name="T5" fmla="*/ 2147483646 h 100"/>
                <a:gd name="T6" fmla="*/ 2147483646 w 224"/>
                <a:gd name="T7" fmla="*/ 2147483646 h 100"/>
                <a:gd name="T8" fmla="*/ 2147483646 w 224"/>
                <a:gd name="T9" fmla="*/ 2147483646 h 100"/>
                <a:gd name="T10" fmla="*/ 2147483646 w 224"/>
                <a:gd name="T11" fmla="*/ 2147483646 h 100"/>
                <a:gd name="T12" fmla="*/ 2147483646 w 224"/>
                <a:gd name="T13" fmla="*/ 2147483646 h 100"/>
                <a:gd name="T14" fmla="*/ 2147483646 w 224"/>
                <a:gd name="T15" fmla="*/ 2147483646 h 100"/>
                <a:gd name="T16" fmla="*/ 2147483646 w 224"/>
                <a:gd name="T17" fmla="*/ 2147483646 h 100"/>
                <a:gd name="T18" fmla="*/ 2147483646 w 224"/>
                <a:gd name="T19" fmla="*/ 2147483646 h 100"/>
                <a:gd name="T20" fmla="*/ 2147483646 w 224"/>
                <a:gd name="T21" fmla="*/ 2147483646 h 100"/>
                <a:gd name="T22" fmla="*/ 2147483646 w 224"/>
                <a:gd name="T23" fmla="*/ 2147483646 h 100"/>
                <a:gd name="T24" fmla="*/ 2147483646 w 224"/>
                <a:gd name="T25" fmla="*/ 2147483646 h 100"/>
                <a:gd name="T26" fmla="*/ 2147483646 w 224"/>
                <a:gd name="T27" fmla="*/ 2147483646 h 100"/>
                <a:gd name="T28" fmla="*/ 2147483646 w 224"/>
                <a:gd name="T29" fmla="*/ 1192816980 h 100"/>
                <a:gd name="T30" fmla="*/ 0 w 224"/>
                <a:gd name="T31" fmla="*/ 596762707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4" h="100">
                  <a:moveTo>
                    <a:pt x="0" y="1"/>
                  </a:moveTo>
                  <a:cubicBezTo>
                    <a:pt x="1" y="3"/>
                    <a:pt x="1" y="3"/>
                    <a:pt x="1" y="3"/>
                  </a:cubicBezTo>
                  <a:cubicBezTo>
                    <a:pt x="28" y="0"/>
                    <a:pt x="49" y="7"/>
                    <a:pt x="72" y="26"/>
                  </a:cubicBezTo>
                  <a:cubicBezTo>
                    <a:pt x="96" y="45"/>
                    <a:pt x="106" y="53"/>
                    <a:pt x="106" y="53"/>
                  </a:cubicBezTo>
                  <a:cubicBezTo>
                    <a:pt x="107" y="53"/>
                    <a:pt x="117" y="62"/>
                    <a:pt x="143" y="80"/>
                  </a:cubicBezTo>
                  <a:cubicBezTo>
                    <a:pt x="169" y="96"/>
                    <a:pt x="196" y="100"/>
                    <a:pt x="224" y="90"/>
                  </a:cubicBezTo>
                  <a:cubicBezTo>
                    <a:pt x="223" y="89"/>
                    <a:pt x="223" y="89"/>
                    <a:pt x="223" y="89"/>
                  </a:cubicBezTo>
                  <a:cubicBezTo>
                    <a:pt x="223" y="89"/>
                    <a:pt x="223" y="89"/>
                    <a:pt x="222" y="89"/>
                  </a:cubicBezTo>
                  <a:cubicBezTo>
                    <a:pt x="195" y="98"/>
                    <a:pt x="169" y="95"/>
                    <a:pt x="144" y="79"/>
                  </a:cubicBezTo>
                  <a:cubicBezTo>
                    <a:pt x="117" y="61"/>
                    <a:pt x="107" y="53"/>
                    <a:pt x="107" y="52"/>
                  </a:cubicBezTo>
                  <a:cubicBezTo>
                    <a:pt x="107" y="52"/>
                    <a:pt x="96" y="44"/>
                    <a:pt x="73" y="25"/>
                  </a:cubicBezTo>
                  <a:cubicBezTo>
                    <a:pt x="66" y="19"/>
                    <a:pt x="58" y="14"/>
                    <a:pt x="51" y="10"/>
                  </a:cubicBezTo>
                  <a:cubicBezTo>
                    <a:pt x="50" y="11"/>
                    <a:pt x="50" y="11"/>
                    <a:pt x="50" y="11"/>
                  </a:cubicBezTo>
                  <a:cubicBezTo>
                    <a:pt x="50" y="10"/>
                    <a:pt x="50" y="10"/>
                    <a:pt x="50" y="10"/>
                  </a:cubicBezTo>
                  <a:cubicBezTo>
                    <a:pt x="42" y="6"/>
                    <a:pt x="34" y="3"/>
                    <a:pt x="26" y="2"/>
                  </a:cubicBezTo>
                  <a:cubicBezTo>
                    <a:pt x="18" y="1"/>
                    <a:pt x="9"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26" name="MH_Other_104"/>
            <p:cNvSpPr/>
            <p:nvPr/>
          </p:nvSpPr>
          <p:spPr bwMode="auto">
            <a:xfrm>
              <a:off x="4382160" y="3476397"/>
              <a:ext cx="1523" cy="0"/>
            </a:xfrm>
            <a:custGeom>
              <a:avLst/>
              <a:gdLst>
                <a:gd name="T0" fmla="*/ 0 w 1"/>
                <a:gd name="T1" fmla="*/ 1790702559 w 1"/>
                <a:gd name="T2" fmla="*/ 1790702559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27" name="MH_Other_105"/>
            <p:cNvSpPr/>
            <p:nvPr/>
          </p:nvSpPr>
          <p:spPr bwMode="auto">
            <a:xfrm>
              <a:off x="4243572" y="3412983"/>
              <a:ext cx="0" cy="1510"/>
            </a:xfrm>
            <a:custGeom>
              <a:avLst/>
              <a:gdLst>
                <a:gd name="T0" fmla="*/ 711 w 1"/>
                <a:gd name="T1" fmla="*/ 0 h 1"/>
                <a:gd name="T2" fmla="*/ 0 w 1"/>
                <a:gd name="T3" fmla="*/ 0 h 1"/>
                <a:gd name="T4" fmla="*/ 0 w 1"/>
                <a:gd name="T5" fmla="*/ 1792959984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28" name="MH_Other_106"/>
            <p:cNvSpPr/>
            <p:nvPr/>
          </p:nvSpPr>
          <p:spPr bwMode="auto">
            <a:xfrm>
              <a:off x="3900912" y="3286154"/>
              <a:ext cx="251284" cy="169105"/>
            </a:xfrm>
            <a:custGeom>
              <a:avLst/>
              <a:gdLst>
                <a:gd name="T0" fmla="*/ 2147483646 w 311"/>
                <a:gd name="T1" fmla="*/ 2147483646 h 210"/>
                <a:gd name="T2" fmla="*/ 2147483646 w 311"/>
                <a:gd name="T3" fmla="*/ 2147483646 h 210"/>
                <a:gd name="T4" fmla="*/ 2147483646 w 311"/>
                <a:gd name="T5" fmla="*/ 2147483646 h 210"/>
                <a:gd name="T6" fmla="*/ 2147483646 w 311"/>
                <a:gd name="T7" fmla="*/ 2147483646 h 210"/>
                <a:gd name="T8" fmla="*/ 2147483646 w 311"/>
                <a:gd name="T9" fmla="*/ 2147483646 h 210"/>
                <a:gd name="T10" fmla="*/ 2147483646 w 311"/>
                <a:gd name="T11" fmla="*/ 2147483646 h 210"/>
                <a:gd name="T12" fmla="*/ 2147483646 w 311"/>
                <a:gd name="T13" fmla="*/ 2147483646 h 210"/>
                <a:gd name="T14" fmla="*/ 2147483646 w 311"/>
                <a:gd name="T15" fmla="*/ 2147483646 h 210"/>
                <a:gd name="T16" fmla="*/ 2147483646 w 311"/>
                <a:gd name="T17" fmla="*/ 2147483646 h 210"/>
                <a:gd name="T18" fmla="*/ 2147483646 w 311"/>
                <a:gd name="T19" fmla="*/ 2147483646 h 210"/>
                <a:gd name="T20" fmla="*/ 2147483646 w 311"/>
                <a:gd name="T21" fmla="*/ 2147483646 h 210"/>
                <a:gd name="T22" fmla="*/ 2147483646 w 311"/>
                <a:gd name="T23" fmla="*/ 2147483646 h 210"/>
                <a:gd name="T24" fmla="*/ 2147483646 w 311"/>
                <a:gd name="T25" fmla="*/ 2147483646 h 210"/>
                <a:gd name="T26" fmla="*/ 2147483646 w 311"/>
                <a:gd name="T27" fmla="*/ 2147483646 h 210"/>
                <a:gd name="T28" fmla="*/ 2147483646 w 311"/>
                <a:gd name="T29" fmla="*/ 2147483646 h 210"/>
                <a:gd name="T30" fmla="*/ 2147483646 w 311"/>
                <a:gd name="T31" fmla="*/ 2147483646 h 210"/>
                <a:gd name="T32" fmla="*/ 2147483646 w 311"/>
                <a:gd name="T33" fmla="*/ 2147483646 h 210"/>
                <a:gd name="T34" fmla="*/ 2147483646 w 311"/>
                <a:gd name="T35" fmla="*/ 2147483646 h 210"/>
                <a:gd name="T36" fmla="*/ 2147483646 w 311"/>
                <a:gd name="T37" fmla="*/ 2147483646 h 210"/>
                <a:gd name="T38" fmla="*/ 2147483646 w 311"/>
                <a:gd name="T39" fmla="*/ 2147483646 h 210"/>
                <a:gd name="T40" fmla="*/ 2147483646 w 311"/>
                <a:gd name="T41" fmla="*/ 2147483646 h 210"/>
                <a:gd name="T42" fmla="*/ 2147483646 w 311"/>
                <a:gd name="T43" fmla="*/ 2147483646 h 210"/>
                <a:gd name="T44" fmla="*/ 2147483646 w 311"/>
                <a:gd name="T45" fmla="*/ 2147483646 h 210"/>
                <a:gd name="T46" fmla="*/ 2147483646 w 311"/>
                <a:gd name="T47" fmla="*/ 2147483646 h 210"/>
                <a:gd name="T48" fmla="*/ 2147483646 w 311"/>
                <a:gd name="T49" fmla="*/ 2147483646 h 210"/>
                <a:gd name="T50" fmla="*/ 2147483646 w 311"/>
                <a:gd name="T51" fmla="*/ 2147483646 h 210"/>
                <a:gd name="T52" fmla="*/ 2147483646 w 311"/>
                <a:gd name="T53" fmla="*/ 2147483646 h 210"/>
                <a:gd name="T54" fmla="*/ 2147483646 w 311"/>
                <a:gd name="T55" fmla="*/ 2147483646 h 210"/>
                <a:gd name="T56" fmla="*/ 2147483646 w 311"/>
                <a:gd name="T57" fmla="*/ 2147483646 h 210"/>
                <a:gd name="T58" fmla="*/ 2147483646 w 311"/>
                <a:gd name="T59" fmla="*/ 2147483646 h 210"/>
                <a:gd name="T60" fmla="*/ 2147483646 w 311"/>
                <a:gd name="T61" fmla="*/ 2147483646 h 210"/>
                <a:gd name="T62" fmla="*/ 2147483646 w 311"/>
                <a:gd name="T63" fmla="*/ 0 h 210"/>
                <a:gd name="T64" fmla="*/ 2147483646 w 311"/>
                <a:gd name="T65" fmla="*/ 602866460 h 210"/>
                <a:gd name="T66" fmla="*/ 2147483646 w 311"/>
                <a:gd name="T67" fmla="*/ 2147483646 h 210"/>
                <a:gd name="T68" fmla="*/ 2147483646 w 311"/>
                <a:gd name="T69" fmla="*/ 2147483646 h 210"/>
                <a:gd name="T70" fmla="*/ 2147483646 w 311"/>
                <a:gd name="T71" fmla="*/ 2147483646 h 210"/>
                <a:gd name="T72" fmla="*/ 2147483646 w 311"/>
                <a:gd name="T73" fmla="*/ 2147483646 h 210"/>
                <a:gd name="T74" fmla="*/ 0 w 311"/>
                <a:gd name="T75" fmla="*/ 2147483646 h 210"/>
                <a:gd name="T76" fmla="*/ 0 w 311"/>
                <a:gd name="T77" fmla="*/ 2147483646 h 210"/>
                <a:gd name="T78" fmla="*/ 0 w 311"/>
                <a:gd name="T79" fmla="*/ 2147483646 h 210"/>
                <a:gd name="T80" fmla="*/ 2147483646 w 311"/>
                <a:gd name="T81" fmla="*/ 2147483646 h 2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1" h="210">
                  <a:moveTo>
                    <a:pt x="36" y="89"/>
                  </a:moveTo>
                  <a:cubicBezTo>
                    <a:pt x="47" y="103"/>
                    <a:pt x="62" y="112"/>
                    <a:pt x="80" y="117"/>
                  </a:cubicBezTo>
                  <a:cubicBezTo>
                    <a:pt x="80" y="117"/>
                    <a:pt x="80" y="117"/>
                    <a:pt x="80" y="117"/>
                  </a:cubicBezTo>
                  <a:cubicBezTo>
                    <a:pt x="93" y="130"/>
                    <a:pt x="110" y="140"/>
                    <a:pt x="129" y="144"/>
                  </a:cubicBezTo>
                  <a:cubicBezTo>
                    <a:pt x="142" y="157"/>
                    <a:pt x="158" y="164"/>
                    <a:pt x="177" y="167"/>
                  </a:cubicBezTo>
                  <a:cubicBezTo>
                    <a:pt x="191" y="179"/>
                    <a:pt x="208" y="185"/>
                    <a:pt x="227" y="187"/>
                  </a:cubicBezTo>
                  <a:cubicBezTo>
                    <a:pt x="241" y="198"/>
                    <a:pt x="258" y="204"/>
                    <a:pt x="278" y="204"/>
                  </a:cubicBezTo>
                  <a:cubicBezTo>
                    <a:pt x="278" y="203"/>
                    <a:pt x="278" y="203"/>
                    <a:pt x="278" y="203"/>
                  </a:cubicBezTo>
                  <a:cubicBezTo>
                    <a:pt x="281" y="206"/>
                    <a:pt x="285" y="208"/>
                    <a:pt x="288" y="210"/>
                  </a:cubicBezTo>
                  <a:cubicBezTo>
                    <a:pt x="288" y="209"/>
                    <a:pt x="288" y="209"/>
                    <a:pt x="288" y="209"/>
                  </a:cubicBezTo>
                  <a:cubicBezTo>
                    <a:pt x="289" y="208"/>
                    <a:pt x="289" y="208"/>
                    <a:pt x="289" y="208"/>
                  </a:cubicBezTo>
                  <a:cubicBezTo>
                    <a:pt x="295" y="186"/>
                    <a:pt x="295" y="186"/>
                    <a:pt x="295" y="186"/>
                  </a:cubicBezTo>
                  <a:cubicBezTo>
                    <a:pt x="295" y="185"/>
                    <a:pt x="295" y="185"/>
                    <a:pt x="295" y="185"/>
                  </a:cubicBezTo>
                  <a:cubicBezTo>
                    <a:pt x="305" y="152"/>
                    <a:pt x="305" y="152"/>
                    <a:pt x="305" y="152"/>
                  </a:cubicBezTo>
                  <a:cubicBezTo>
                    <a:pt x="305" y="151"/>
                    <a:pt x="305" y="151"/>
                    <a:pt x="305" y="151"/>
                  </a:cubicBezTo>
                  <a:cubicBezTo>
                    <a:pt x="310" y="132"/>
                    <a:pt x="310" y="132"/>
                    <a:pt x="310" y="132"/>
                  </a:cubicBezTo>
                  <a:cubicBezTo>
                    <a:pt x="310" y="132"/>
                    <a:pt x="310" y="132"/>
                    <a:pt x="310" y="132"/>
                  </a:cubicBezTo>
                  <a:cubicBezTo>
                    <a:pt x="311" y="131"/>
                    <a:pt x="311" y="131"/>
                    <a:pt x="311" y="131"/>
                  </a:cubicBezTo>
                  <a:cubicBezTo>
                    <a:pt x="311" y="130"/>
                    <a:pt x="311" y="130"/>
                    <a:pt x="311" y="130"/>
                  </a:cubicBezTo>
                  <a:cubicBezTo>
                    <a:pt x="309" y="130"/>
                    <a:pt x="307" y="129"/>
                    <a:pt x="305" y="128"/>
                  </a:cubicBezTo>
                  <a:cubicBezTo>
                    <a:pt x="297" y="126"/>
                    <a:pt x="288" y="125"/>
                    <a:pt x="279" y="125"/>
                  </a:cubicBezTo>
                  <a:cubicBezTo>
                    <a:pt x="273" y="120"/>
                    <a:pt x="265" y="116"/>
                    <a:pt x="258" y="113"/>
                  </a:cubicBezTo>
                  <a:cubicBezTo>
                    <a:pt x="250" y="110"/>
                    <a:pt x="241" y="109"/>
                    <a:pt x="233" y="108"/>
                  </a:cubicBezTo>
                  <a:cubicBezTo>
                    <a:pt x="226" y="102"/>
                    <a:pt x="219" y="98"/>
                    <a:pt x="212" y="95"/>
                  </a:cubicBezTo>
                  <a:cubicBezTo>
                    <a:pt x="204" y="91"/>
                    <a:pt x="196" y="89"/>
                    <a:pt x="188" y="88"/>
                  </a:cubicBezTo>
                  <a:cubicBezTo>
                    <a:pt x="182" y="82"/>
                    <a:pt x="175" y="78"/>
                    <a:pt x="168" y="74"/>
                  </a:cubicBezTo>
                  <a:cubicBezTo>
                    <a:pt x="161" y="71"/>
                    <a:pt x="152" y="68"/>
                    <a:pt x="144" y="66"/>
                  </a:cubicBezTo>
                  <a:cubicBezTo>
                    <a:pt x="138" y="60"/>
                    <a:pt x="132" y="55"/>
                    <a:pt x="125" y="50"/>
                  </a:cubicBezTo>
                  <a:cubicBezTo>
                    <a:pt x="118" y="46"/>
                    <a:pt x="110" y="43"/>
                    <a:pt x="101" y="41"/>
                  </a:cubicBezTo>
                  <a:cubicBezTo>
                    <a:pt x="96" y="34"/>
                    <a:pt x="90" y="28"/>
                    <a:pt x="83" y="24"/>
                  </a:cubicBezTo>
                  <a:cubicBezTo>
                    <a:pt x="76" y="19"/>
                    <a:pt x="69" y="16"/>
                    <a:pt x="61" y="13"/>
                  </a:cubicBezTo>
                  <a:cubicBezTo>
                    <a:pt x="57" y="8"/>
                    <a:pt x="53" y="4"/>
                    <a:pt x="49" y="0"/>
                  </a:cubicBezTo>
                  <a:cubicBezTo>
                    <a:pt x="48" y="1"/>
                    <a:pt x="48" y="1"/>
                    <a:pt x="48" y="1"/>
                  </a:cubicBezTo>
                  <a:cubicBezTo>
                    <a:pt x="37" y="17"/>
                    <a:pt x="37" y="17"/>
                    <a:pt x="37" y="17"/>
                  </a:cubicBezTo>
                  <a:cubicBezTo>
                    <a:pt x="36" y="18"/>
                    <a:pt x="36" y="18"/>
                    <a:pt x="36" y="18"/>
                  </a:cubicBezTo>
                  <a:cubicBezTo>
                    <a:pt x="15" y="45"/>
                    <a:pt x="15" y="45"/>
                    <a:pt x="15" y="45"/>
                  </a:cubicBezTo>
                  <a:cubicBezTo>
                    <a:pt x="14" y="46"/>
                    <a:pt x="14" y="46"/>
                    <a:pt x="14" y="46"/>
                  </a:cubicBezTo>
                  <a:cubicBezTo>
                    <a:pt x="0" y="65"/>
                    <a:pt x="0" y="65"/>
                    <a:pt x="0" y="65"/>
                  </a:cubicBezTo>
                  <a:cubicBezTo>
                    <a:pt x="0" y="65"/>
                    <a:pt x="0" y="65"/>
                    <a:pt x="0" y="65"/>
                  </a:cubicBezTo>
                  <a:cubicBezTo>
                    <a:pt x="0" y="66"/>
                    <a:pt x="0" y="66"/>
                    <a:pt x="0" y="66"/>
                  </a:cubicBezTo>
                  <a:cubicBezTo>
                    <a:pt x="9" y="76"/>
                    <a:pt x="21" y="84"/>
                    <a:pt x="36" y="89"/>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29" name="MH_Other_107"/>
            <p:cNvSpPr/>
            <p:nvPr/>
          </p:nvSpPr>
          <p:spPr bwMode="auto">
            <a:xfrm>
              <a:off x="3951168" y="3296724"/>
              <a:ext cx="132496" cy="138909"/>
            </a:xfrm>
            <a:custGeom>
              <a:avLst/>
              <a:gdLst>
                <a:gd name="T0" fmla="*/ 2147483646 w 166"/>
                <a:gd name="T1" fmla="*/ 2147483646 h 174"/>
                <a:gd name="T2" fmla="*/ 2147483646 w 166"/>
                <a:gd name="T3" fmla="*/ 2147483646 h 174"/>
                <a:gd name="T4" fmla="*/ 2147483646 w 166"/>
                <a:gd name="T5" fmla="*/ 2147483646 h 174"/>
                <a:gd name="T6" fmla="*/ 2147483646 w 166"/>
                <a:gd name="T7" fmla="*/ 2147483646 h 174"/>
                <a:gd name="T8" fmla="*/ 0 w 166"/>
                <a:gd name="T9" fmla="*/ 0 h 174"/>
                <a:gd name="T10" fmla="*/ 581476530 w 166"/>
                <a:gd name="T11" fmla="*/ 1183624453 h 174"/>
                <a:gd name="T12" fmla="*/ 2147483646 w 166"/>
                <a:gd name="T13" fmla="*/ 2147483646 h 174"/>
                <a:gd name="T14" fmla="*/ 2147483646 w 166"/>
                <a:gd name="T15" fmla="*/ 2147483646 h 174"/>
                <a:gd name="T16" fmla="*/ 2147483646 w 166"/>
                <a:gd name="T17" fmla="*/ 2147483646 h 174"/>
                <a:gd name="T18" fmla="*/ 2147483646 w 166"/>
                <a:gd name="T19" fmla="*/ 2147483646 h 174"/>
                <a:gd name="T20" fmla="*/ 2147483646 w 166"/>
                <a:gd name="T21" fmla="*/ 2147483646 h 174"/>
                <a:gd name="T22" fmla="*/ 2147483646 w 166"/>
                <a:gd name="T23" fmla="*/ 2147483646 h 174"/>
                <a:gd name="T24" fmla="*/ 2147483646 w 166"/>
                <a:gd name="T25" fmla="*/ 2147483646 h 174"/>
                <a:gd name="T26" fmla="*/ 2147483646 w 166"/>
                <a:gd name="T27" fmla="*/ 2147483646 h 174"/>
                <a:gd name="T28" fmla="*/ 2147483646 w 166"/>
                <a:gd name="T29" fmla="*/ 2147483646 h 174"/>
                <a:gd name="T30" fmla="*/ 2147483646 w 166"/>
                <a:gd name="T31" fmla="*/ 2147483646 h 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6" h="174">
                  <a:moveTo>
                    <a:pt x="97" y="130"/>
                  </a:moveTo>
                  <a:cubicBezTo>
                    <a:pt x="80" y="103"/>
                    <a:pt x="75" y="91"/>
                    <a:pt x="75" y="91"/>
                  </a:cubicBezTo>
                  <a:cubicBezTo>
                    <a:pt x="75" y="91"/>
                    <a:pt x="68" y="79"/>
                    <a:pt x="55" y="51"/>
                  </a:cubicBezTo>
                  <a:cubicBezTo>
                    <a:pt x="47" y="33"/>
                    <a:pt x="36" y="20"/>
                    <a:pt x="22" y="11"/>
                  </a:cubicBezTo>
                  <a:cubicBezTo>
                    <a:pt x="15" y="6"/>
                    <a:pt x="8" y="3"/>
                    <a:pt x="0" y="0"/>
                  </a:cubicBezTo>
                  <a:cubicBezTo>
                    <a:pt x="1" y="2"/>
                    <a:pt x="1" y="2"/>
                    <a:pt x="1" y="2"/>
                  </a:cubicBezTo>
                  <a:cubicBezTo>
                    <a:pt x="26" y="11"/>
                    <a:pt x="42" y="26"/>
                    <a:pt x="54" y="52"/>
                  </a:cubicBezTo>
                  <a:cubicBezTo>
                    <a:pt x="67" y="80"/>
                    <a:pt x="74" y="91"/>
                    <a:pt x="74" y="92"/>
                  </a:cubicBezTo>
                  <a:cubicBezTo>
                    <a:pt x="74" y="92"/>
                    <a:pt x="79" y="104"/>
                    <a:pt x="96" y="131"/>
                  </a:cubicBezTo>
                  <a:cubicBezTo>
                    <a:pt x="101" y="139"/>
                    <a:pt x="107" y="147"/>
                    <a:pt x="114" y="153"/>
                  </a:cubicBezTo>
                  <a:cubicBezTo>
                    <a:pt x="116" y="153"/>
                    <a:pt x="116" y="153"/>
                    <a:pt x="116" y="153"/>
                  </a:cubicBezTo>
                  <a:cubicBezTo>
                    <a:pt x="116" y="154"/>
                    <a:pt x="116" y="154"/>
                    <a:pt x="116" y="154"/>
                  </a:cubicBezTo>
                  <a:cubicBezTo>
                    <a:pt x="116" y="154"/>
                    <a:pt x="116" y="154"/>
                    <a:pt x="116" y="154"/>
                  </a:cubicBezTo>
                  <a:cubicBezTo>
                    <a:pt x="130" y="166"/>
                    <a:pt x="147" y="172"/>
                    <a:pt x="166" y="174"/>
                  </a:cubicBezTo>
                  <a:cubicBezTo>
                    <a:pt x="165" y="173"/>
                    <a:pt x="165" y="173"/>
                    <a:pt x="165" y="173"/>
                  </a:cubicBezTo>
                  <a:cubicBezTo>
                    <a:pt x="136" y="170"/>
                    <a:pt x="113" y="156"/>
                    <a:pt x="97" y="13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30" name="MH_Other_108"/>
            <p:cNvSpPr/>
            <p:nvPr/>
          </p:nvSpPr>
          <p:spPr bwMode="auto">
            <a:xfrm>
              <a:off x="3940507" y="3286154"/>
              <a:ext cx="103559" cy="134379"/>
            </a:xfrm>
            <a:custGeom>
              <a:avLst/>
              <a:gdLst>
                <a:gd name="T0" fmla="*/ 588927501 w 129"/>
                <a:gd name="T1" fmla="*/ 0 h 167"/>
                <a:gd name="T2" fmla="*/ 0 w 129"/>
                <a:gd name="T3" fmla="*/ 601968099 h 167"/>
                <a:gd name="T4" fmla="*/ 2147483646 w 129"/>
                <a:gd name="T5" fmla="*/ 2147483646 h 167"/>
                <a:gd name="T6" fmla="*/ 2147483646 w 129"/>
                <a:gd name="T7" fmla="*/ 2147483646 h 167"/>
                <a:gd name="T8" fmla="*/ 2147483646 w 129"/>
                <a:gd name="T9" fmla="*/ 2147483646 h 167"/>
                <a:gd name="T10" fmla="*/ 2147483646 w 129"/>
                <a:gd name="T11" fmla="*/ 2147483646 h 167"/>
                <a:gd name="T12" fmla="*/ 2147483646 w 129"/>
                <a:gd name="T13" fmla="*/ 2147483646 h 167"/>
                <a:gd name="T14" fmla="*/ 2147483646 w 129"/>
                <a:gd name="T15" fmla="*/ 2147483646 h 167"/>
                <a:gd name="T16" fmla="*/ 2147483646 w 129"/>
                <a:gd name="T17" fmla="*/ 2147483646 h 167"/>
                <a:gd name="T18" fmla="*/ 2147483646 w 129"/>
                <a:gd name="T19" fmla="*/ 2147483646 h 167"/>
                <a:gd name="T20" fmla="*/ 2147483646 w 129"/>
                <a:gd name="T21" fmla="*/ 2147483646 h 167"/>
                <a:gd name="T22" fmla="*/ 2147483646 w 129"/>
                <a:gd name="T23" fmla="*/ 2147483646 h 167"/>
                <a:gd name="T24" fmla="*/ 2147483646 w 129"/>
                <a:gd name="T25" fmla="*/ 2147483646 h 167"/>
                <a:gd name="T26" fmla="*/ 2147483646 w 129"/>
                <a:gd name="T27" fmla="*/ 2147483646 h 167"/>
                <a:gd name="T28" fmla="*/ 2147483646 w 129"/>
                <a:gd name="T29" fmla="*/ 2147483646 h 167"/>
                <a:gd name="T30" fmla="*/ 2147483646 w 129"/>
                <a:gd name="T31" fmla="*/ 2147483646 h 167"/>
                <a:gd name="T32" fmla="*/ 2147483646 w 129"/>
                <a:gd name="T33" fmla="*/ 2147483646 h 167"/>
                <a:gd name="T34" fmla="*/ 588927501 w 129"/>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9" h="167">
                  <a:moveTo>
                    <a:pt x="1" y="0"/>
                  </a:moveTo>
                  <a:cubicBezTo>
                    <a:pt x="0" y="1"/>
                    <a:pt x="0" y="1"/>
                    <a:pt x="0" y="1"/>
                  </a:cubicBezTo>
                  <a:cubicBezTo>
                    <a:pt x="11" y="10"/>
                    <a:pt x="19" y="23"/>
                    <a:pt x="26" y="39"/>
                  </a:cubicBezTo>
                  <a:cubicBezTo>
                    <a:pt x="37" y="67"/>
                    <a:pt x="43" y="79"/>
                    <a:pt x="43" y="80"/>
                  </a:cubicBezTo>
                  <a:cubicBezTo>
                    <a:pt x="43" y="80"/>
                    <a:pt x="48" y="92"/>
                    <a:pt x="63" y="120"/>
                  </a:cubicBezTo>
                  <a:cubicBezTo>
                    <a:pt x="68" y="129"/>
                    <a:pt x="73" y="136"/>
                    <a:pt x="79" y="142"/>
                  </a:cubicBezTo>
                  <a:cubicBezTo>
                    <a:pt x="79" y="142"/>
                    <a:pt x="80" y="142"/>
                    <a:pt x="80" y="142"/>
                  </a:cubicBezTo>
                  <a:cubicBezTo>
                    <a:pt x="80" y="143"/>
                    <a:pt x="80" y="143"/>
                    <a:pt x="80" y="143"/>
                  </a:cubicBezTo>
                  <a:cubicBezTo>
                    <a:pt x="93" y="156"/>
                    <a:pt x="110" y="164"/>
                    <a:pt x="129" y="167"/>
                  </a:cubicBezTo>
                  <a:cubicBezTo>
                    <a:pt x="127" y="166"/>
                    <a:pt x="127" y="166"/>
                    <a:pt x="127" y="166"/>
                  </a:cubicBezTo>
                  <a:cubicBezTo>
                    <a:pt x="99" y="161"/>
                    <a:pt x="79" y="146"/>
                    <a:pt x="64" y="120"/>
                  </a:cubicBezTo>
                  <a:cubicBezTo>
                    <a:pt x="49" y="92"/>
                    <a:pt x="44" y="79"/>
                    <a:pt x="44" y="79"/>
                  </a:cubicBezTo>
                  <a:cubicBezTo>
                    <a:pt x="44" y="79"/>
                    <a:pt x="39" y="67"/>
                    <a:pt x="27" y="38"/>
                  </a:cubicBezTo>
                  <a:cubicBezTo>
                    <a:pt x="23" y="29"/>
                    <a:pt x="19" y="22"/>
                    <a:pt x="14" y="15"/>
                  </a:cubicBezTo>
                  <a:cubicBezTo>
                    <a:pt x="13" y="14"/>
                    <a:pt x="13" y="14"/>
                    <a:pt x="13" y="14"/>
                  </a:cubicBezTo>
                  <a:cubicBezTo>
                    <a:pt x="13" y="13"/>
                    <a:pt x="13" y="13"/>
                    <a:pt x="13" y="13"/>
                  </a:cubicBezTo>
                  <a:cubicBezTo>
                    <a:pt x="13" y="13"/>
                    <a:pt x="13" y="13"/>
                    <a:pt x="13" y="13"/>
                  </a:cubicBezTo>
                  <a:cubicBezTo>
                    <a:pt x="9" y="8"/>
                    <a:pt x="5" y="4"/>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31" name="MH_Other_109"/>
            <p:cNvSpPr/>
            <p:nvPr/>
          </p:nvSpPr>
          <p:spPr bwMode="auto">
            <a:xfrm>
              <a:off x="3951168" y="3296725"/>
              <a:ext cx="0" cy="1509"/>
            </a:xfrm>
            <a:custGeom>
              <a:avLst/>
              <a:gdLst>
                <a:gd name="T0" fmla="*/ 0 w 2"/>
                <a:gd name="T1" fmla="*/ 111918811 h 4"/>
                <a:gd name="T2" fmla="*/ 178 w 2"/>
                <a:gd name="T3" fmla="*/ 223838018 h 4"/>
                <a:gd name="T4" fmla="*/ 0 w 2"/>
                <a:gd name="T5" fmla="*/ 0 h 4"/>
                <a:gd name="T6" fmla="*/ 0 w 2"/>
                <a:gd name="T7" fmla="*/ 0 h 4"/>
                <a:gd name="T8" fmla="*/ 0 w 2"/>
                <a:gd name="T9" fmla="*/ 11191881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4">
                  <a:moveTo>
                    <a:pt x="0" y="2"/>
                  </a:moveTo>
                  <a:lnTo>
                    <a:pt x="2" y="4"/>
                  </a:lnTo>
                  <a:lnTo>
                    <a:pt x="0"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32" name="MH_Other_110"/>
            <p:cNvSpPr/>
            <p:nvPr/>
          </p:nvSpPr>
          <p:spPr bwMode="auto">
            <a:xfrm>
              <a:off x="4042544" y="3419022"/>
              <a:ext cx="1523" cy="1510"/>
            </a:xfrm>
            <a:custGeom>
              <a:avLst/>
              <a:gdLst>
                <a:gd name="T0" fmla="*/ 179346497 w 5"/>
                <a:gd name="T1" fmla="*/ 0 h 2"/>
                <a:gd name="T2" fmla="*/ 0 w 5"/>
                <a:gd name="T3" fmla="*/ 0 h 2"/>
                <a:gd name="T4" fmla="*/ 179346497 w 5"/>
                <a:gd name="T5" fmla="*/ 448239996 h 2"/>
                <a:gd name="T6" fmla="*/ 179346497 w 5"/>
                <a:gd name="T7" fmla="*/ 448239996 h 2"/>
                <a:gd name="T8" fmla="*/ 179346497 w 5"/>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5" y="0"/>
                  </a:moveTo>
                  <a:lnTo>
                    <a:pt x="0" y="0"/>
                  </a:lnTo>
                  <a:lnTo>
                    <a:pt x="5"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33" name="MH_Other_111"/>
            <p:cNvSpPr/>
            <p:nvPr/>
          </p:nvSpPr>
          <p:spPr bwMode="auto">
            <a:xfrm>
              <a:off x="3929847" y="3299743"/>
              <a:ext cx="76147" cy="102672"/>
            </a:xfrm>
            <a:custGeom>
              <a:avLst/>
              <a:gdLst>
                <a:gd name="T0" fmla="*/ 2147483646 w 93"/>
                <a:gd name="T1" fmla="*/ 2147483646 h 127"/>
                <a:gd name="T2" fmla="*/ 2147483646 w 93"/>
                <a:gd name="T3" fmla="*/ 2147483646 h 127"/>
                <a:gd name="T4" fmla="*/ 615542883 w 93"/>
                <a:gd name="T5" fmla="*/ 0 h 127"/>
                <a:gd name="T6" fmla="*/ 0 w 93"/>
                <a:gd name="T7" fmla="*/ 609067500 h 127"/>
                <a:gd name="T8" fmla="*/ 2147483646 w 93"/>
                <a:gd name="T9" fmla="*/ 2147483646 h 127"/>
                <a:gd name="T10" fmla="*/ 2147483646 w 93"/>
                <a:gd name="T11" fmla="*/ 2147483646 h 127"/>
                <a:gd name="T12" fmla="*/ 2147483646 w 93"/>
                <a:gd name="T13" fmla="*/ 2147483646 h 127"/>
                <a:gd name="T14" fmla="*/ 2147483646 w 93"/>
                <a:gd name="T15" fmla="*/ 2147483646 h 127"/>
                <a:gd name="T16" fmla="*/ 2147483646 w 93"/>
                <a:gd name="T17" fmla="*/ 2147483646 h 127"/>
                <a:gd name="T18" fmla="*/ 2147483646 w 93"/>
                <a:gd name="T19" fmla="*/ 2147483646 h 127"/>
                <a:gd name="T20" fmla="*/ 2147483646 w 93"/>
                <a:gd name="T21" fmla="*/ 2147483646 h 127"/>
                <a:gd name="T22" fmla="*/ 2147483646 w 93"/>
                <a:gd name="T23" fmla="*/ 2147483646 h 127"/>
                <a:gd name="T24" fmla="*/ 2147483646 w 93"/>
                <a:gd name="T25" fmla="*/ 2147483646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 h="127">
                  <a:moveTo>
                    <a:pt x="30" y="75"/>
                  </a:moveTo>
                  <a:cubicBezTo>
                    <a:pt x="17" y="46"/>
                    <a:pt x="13" y="34"/>
                    <a:pt x="13" y="33"/>
                  </a:cubicBezTo>
                  <a:cubicBezTo>
                    <a:pt x="1" y="0"/>
                    <a:pt x="1" y="0"/>
                    <a:pt x="1" y="0"/>
                  </a:cubicBezTo>
                  <a:cubicBezTo>
                    <a:pt x="0" y="1"/>
                    <a:pt x="0" y="1"/>
                    <a:pt x="0" y="1"/>
                  </a:cubicBezTo>
                  <a:cubicBezTo>
                    <a:pt x="11" y="34"/>
                    <a:pt x="11" y="34"/>
                    <a:pt x="11" y="34"/>
                  </a:cubicBezTo>
                  <a:cubicBezTo>
                    <a:pt x="11" y="34"/>
                    <a:pt x="15" y="47"/>
                    <a:pt x="29" y="76"/>
                  </a:cubicBezTo>
                  <a:cubicBezTo>
                    <a:pt x="33" y="84"/>
                    <a:pt x="38" y="92"/>
                    <a:pt x="44" y="99"/>
                  </a:cubicBezTo>
                  <a:cubicBezTo>
                    <a:pt x="44" y="99"/>
                    <a:pt x="44" y="99"/>
                    <a:pt x="44" y="99"/>
                  </a:cubicBezTo>
                  <a:cubicBezTo>
                    <a:pt x="44" y="100"/>
                    <a:pt x="44" y="100"/>
                    <a:pt x="44" y="100"/>
                  </a:cubicBezTo>
                  <a:cubicBezTo>
                    <a:pt x="57" y="113"/>
                    <a:pt x="74" y="123"/>
                    <a:pt x="93" y="127"/>
                  </a:cubicBezTo>
                  <a:cubicBezTo>
                    <a:pt x="92" y="126"/>
                    <a:pt x="92" y="126"/>
                    <a:pt x="92" y="126"/>
                  </a:cubicBezTo>
                  <a:cubicBezTo>
                    <a:pt x="91" y="125"/>
                    <a:pt x="91" y="125"/>
                    <a:pt x="91" y="125"/>
                  </a:cubicBezTo>
                  <a:cubicBezTo>
                    <a:pt x="63" y="119"/>
                    <a:pt x="43" y="102"/>
                    <a:pt x="30"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34" name="MH_Other_112"/>
            <p:cNvSpPr/>
            <p:nvPr/>
          </p:nvSpPr>
          <p:spPr bwMode="auto">
            <a:xfrm>
              <a:off x="4004470" y="3400904"/>
              <a:ext cx="0" cy="0"/>
            </a:xfrm>
            <a:custGeom>
              <a:avLst/>
              <a:gdLst>
                <a:gd name="T0" fmla="*/ 0 w 1"/>
                <a:gd name="T1" fmla="*/ 0 h 1"/>
                <a:gd name="T2" fmla="*/ 711 w 1"/>
                <a:gd name="T3" fmla="*/ 711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1"/>
                    <a:pt x="1" y="1"/>
                    <a:pt x="1" y="1"/>
                  </a:cubicBezTo>
                  <a:cubicBezTo>
                    <a:pt x="1" y="0"/>
                    <a:pt x="1" y="0"/>
                    <a:pt x="1" y="0"/>
                  </a:cubicBezTo>
                  <a:cubicBezTo>
                    <a:pt x="1"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35" name="MH_Other_113"/>
            <p:cNvSpPr/>
            <p:nvPr/>
          </p:nvSpPr>
          <p:spPr bwMode="auto">
            <a:xfrm>
              <a:off x="3913095" y="3322392"/>
              <a:ext cx="53302" cy="57375"/>
            </a:xfrm>
            <a:custGeom>
              <a:avLst/>
              <a:gdLst>
                <a:gd name="T0" fmla="*/ 2147483646 w 66"/>
                <a:gd name="T1" fmla="*/ 2147483646 h 72"/>
                <a:gd name="T2" fmla="*/ 599567858 w 66"/>
                <a:gd name="T3" fmla="*/ 0 h 72"/>
                <a:gd name="T4" fmla="*/ 0 w 66"/>
                <a:gd name="T5" fmla="*/ 592477798 h 72"/>
                <a:gd name="T6" fmla="*/ 2147483646 w 66"/>
                <a:gd name="T7" fmla="*/ 2147483646 h 72"/>
                <a:gd name="T8" fmla="*/ 2147483646 w 66"/>
                <a:gd name="T9" fmla="*/ 2147483646 h 72"/>
                <a:gd name="T10" fmla="*/ 2147483646 w 66"/>
                <a:gd name="T11" fmla="*/ 2147483646 h 72"/>
                <a:gd name="T12" fmla="*/ 2147483646 w 66"/>
                <a:gd name="T13" fmla="*/ 2147483646 h 72"/>
                <a:gd name="T14" fmla="*/ 2147483646 w 66"/>
                <a:gd name="T15" fmla="*/ 2147483646 h 72"/>
                <a:gd name="T16" fmla="*/ 2147483646 w 66"/>
                <a:gd name="T17" fmla="*/ 2147483646 h 72"/>
                <a:gd name="T18" fmla="*/ 2147483646 w 66"/>
                <a:gd name="T19" fmla="*/ 2147483646 h 72"/>
                <a:gd name="T20" fmla="*/ 2147483646 w 66"/>
                <a:gd name="T21" fmla="*/ 2147483646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2">
                  <a:moveTo>
                    <a:pt x="8" y="17"/>
                  </a:moveTo>
                  <a:cubicBezTo>
                    <a:pt x="5" y="10"/>
                    <a:pt x="3" y="5"/>
                    <a:pt x="1" y="0"/>
                  </a:cubicBezTo>
                  <a:cubicBezTo>
                    <a:pt x="0" y="1"/>
                    <a:pt x="0" y="1"/>
                    <a:pt x="0" y="1"/>
                  </a:cubicBezTo>
                  <a:cubicBezTo>
                    <a:pt x="2" y="6"/>
                    <a:pt x="4" y="11"/>
                    <a:pt x="6" y="17"/>
                  </a:cubicBezTo>
                  <a:cubicBezTo>
                    <a:pt x="10" y="27"/>
                    <a:pt x="15" y="35"/>
                    <a:pt x="20" y="42"/>
                  </a:cubicBezTo>
                  <a:cubicBezTo>
                    <a:pt x="22" y="43"/>
                    <a:pt x="22" y="43"/>
                    <a:pt x="22" y="43"/>
                  </a:cubicBezTo>
                  <a:cubicBezTo>
                    <a:pt x="22" y="44"/>
                    <a:pt x="22" y="44"/>
                    <a:pt x="22" y="44"/>
                  </a:cubicBezTo>
                  <a:cubicBezTo>
                    <a:pt x="33" y="58"/>
                    <a:pt x="48" y="67"/>
                    <a:pt x="66" y="72"/>
                  </a:cubicBezTo>
                  <a:cubicBezTo>
                    <a:pt x="66" y="72"/>
                    <a:pt x="66" y="72"/>
                    <a:pt x="66" y="72"/>
                  </a:cubicBezTo>
                  <a:cubicBezTo>
                    <a:pt x="66" y="71"/>
                    <a:pt x="66" y="71"/>
                    <a:pt x="66" y="71"/>
                  </a:cubicBezTo>
                  <a:cubicBezTo>
                    <a:pt x="38" y="63"/>
                    <a:pt x="19" y="45"/>
                    <a:pt x="8"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36" name="MH_Other_114"/>
            <p:cNvSpPr/>
            <p:nvPr/>
          </p:nvSpPr>
          <p:spPr bwMode="auto">
            <a:xfrm>
              <a:off x="3966397" y="3379766"/>
              <a:ext cx="0" cy="0"/>
            </a:xfrm>
            <a:custGeom>
              <a:avLst/>
              <a:gdLst>
                <a:gd name="T0" fmla="*/ 0 h 1"/>
                <a:gd name="T1" fmla="*/ 1067 h 1"/>
                <a:gd name="T2" fmla="*/ 0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37" name="MH_Other_115"/>
            <p:cNvSpPr/>
            <p:nvPr/>
          </p:nvSpPr>
          <p:spPr bwMode="auto">
            <a:xfrm>
              <a:off x="3900911" y="3339001"/>
              <a:ext cx="28935" cy="19628"/>
            </a:xfrm>
            <a:custGeom>
              <a:avLst/>
              <a:gdLst>
                <a:gd name="T0" fmla="*/ 0 w 36"/>
                <a:gd name="T1" fmla="*/ 0 h 24"/>
                <a:gd name="T2" fmla="*/ 0 w 36"/>
                <a:gd name="T3" fmla="*/ 0 h 24"/>
                <a:gd name="T4" fmla="*/ 0 w 36"/>
                <a:gd name="T5" fmla="*/ 624041383 h 24"/>
                <a:gd name="T6" fmla="*/ 2147483646 w 36"/>
                <a:gd name="T7" fmla="*/ 2147483646 h 24"/>
                <a:gd name="T8" fmla="*/ 2147483646 w 36"/>
                <a:gd name="T9" fmla="*/ 2147483646 h 24"/>
                <a:gd name="T10" fmla="*/ 0 w 36"/>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24">
                  <a:moveTo>
                    <a:pt x="0" y="0"/>
                  </a:moveTo>
                  <a:cubicBezTo>
                    <a:pt x="0" y="0"/>
                    <a:pt x="0" y="0"/>
                    <a:pt x="0" y="0"/>
                  </a:cubicBezTo>
                  <a:cubicBezTo>
                    <a:pt x="0" y="1"/>
                    <a:pt x="0" y="1"/>
                    <a:pt x="0" y="1"/>
                  </a:cubicBezTo>
                  <a:cubicBezTo>
                    <a:pt x="9" y="11"/>
                    <a:pt x="21" y="19"/>
                    <a:pt x="36" y="24"/>
                  </a:cubicBezTo>
                  <a:cubicBezTo>
                    <a:pt x="34" y="22"/>
                    <a:pt x="34" y="22"/>
                    <a:pt x="34" y="22"/>
                  </a:cubicBezTo>
                  <a:cubicBezTo>
                    <a:pt x="21" y="17"/>
                    <a:pt x="9" y="9"/>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38" name="MH_Other_116"/>
            <p:cNvSpPr/>
            <p:nvPr/>
          </p:nvSpPr>
          <p:spPr bwMode="auto">
            <a:xfrm>
              <a:off x="3928326" y="3355609"/>
              <a:ext cx="1523" cy="3019"/>
            </a:xfrm>
            <a:custGeom>
              <a:avLst/>
              <a:gdLst>
                <a:gd name="T0" fmla="*/ 223838018 w 4"/>
                <a:gd name="T1" fmla="*/ 286692975 h 5"/>
                <a:gd name="T2" fmla="*/ 0 w 4"/>
                <a:gd name="T3" fmla="*/ 0 h 5"/>
                <a:gd name="T4" fmla="*/ 223838018 w 4"/>
                <a:gd name="T5" fmla="*/ 716934050 h 5"/>
                <a:gd name="T6" fmla="*/ 223838018 w 4"/>
                <a:gd name="T7" fmla="*/ 28669297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4" y="2"/>
                  </a:moveTo>
                  <a:lnTo>
                    <a:pt x="0" y="0"/>
                  </a:lnTo>
                  <a:lnTo>
                    <a:pt x="4" y="5"/>
                  </a:lnTo>
                  <a:lnTo>
                    <a:pt x="4"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39" name="MH_Other_117"/>
            <p:cNvSpPr/>
            <p:nvPr/>
          </p:nvSpPr>
          <p:spPr bwMode="auto">
            <a:xfrm>
              <a:off x="4126307" y="3387315"/>
              <a:ext cx="25889" cy="4530"/>
            </a:xfrm>
            <a:custGeom>
              <a:avLst/>
              <a:gdLst>
                <a:gd name="T0" fmla="*/ 2147483646 w 32"/>
                <a:gd name="T1" fmla="*/ 2147483646 h 7"/>
                <a:gd name="T2" fmla="*/ 2147483646 w 32"/>
                <a:gd name="T3" fmla="*/ 2147483646 h 7"/>
                <a:gd name="T4" fmla="*/ 2147483646 w 32"/>
                <a:gd name="T5" fmla="*/ 2147483646 h 7"/>
                <a:gd name="T6" fmla="*/ 2147483646 w 32"/>
                <a:gd name="T7" fmla="*/ 1880310395 h 7"/>
                <a:gd name="T8" fmla="*/ 2147483646 w 32"/>
                <a:gd name="T9" fmla="*/ 1128279028 h 7"/>
                <a:gd name="T10" fmla="*/ 0 w 32"/>
                <a:gd name="T11" fmla="*/ 0 h 7"/>
                <a:gd name="T12" fmla="*/ 600276901 w 32"/>
                <a:gd name="T13" fmla="*/ 0 h 7"/>
                <a:gd name="T14" fmla="*/ 1201265584 w 32"/>
                <a:gd name="T15" fmla="*/ 376246981 h 7"/>
                <a:gd name="T16" fmla="*/ 2147483646 w 32"/>
                <a:gd name="T17" fmla="*/ 214748364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7">
                  <a:moveTo>
                    <a:pt x="31" y="7"/>
                  </a:moveTo>
                  <a:cubicBezTo>
                    <a:pt x="31" y="7"/>
                    <a:pt x="31" y="7"/>
                    <a:pt x="31" y="7"/>
                  </a:cubicBezTo>
                  <a:cubicBezTo>
                    <a:pt x="32" y="6"/>
                    <a:pt x="32" y="6"/>
                    <a:pt x="32" y="6"/>
                  </a:cubicBezTo>
                  <a:cubicBezTo>
                    <a:pt x="32" y="5"/>
                    <a:pt x="32" y="5"/>
                    <a:pt x="32" y="5"/>
                  </a:cubicBezTo>
                  <a:cubicBezTo>
                    <a:pt x="30" y="5"/>
                    <a:pt x="28" y="4"/>
                    <a:pt x="26" y="3"/>
                  </a:cubicBezTo>
                  <a:cubicBezTo>
                    <a:pt x="18" y="1"/>
                    <a:pt x="9" y="0"/>
                    <a:pt x="0" y="0"/>
                  </a:cubicBezTo>
                  <a:cubicBezTo>
                    <a:pt x="1" y="0"/>
                    <a:pt x="1" y="0"/>
                    <a:pt x="1" y="0"/>
                  </a:cubicBezTo>
                  <a:cubicBezTo>
                    <a:pt x="2" y="1"/>
                    <a:pt x="2" y="1"/>
                    <a:pt x="2" y="1"/>
                  </a:cubicBezTo>
                  <a:cubicBezTo>
                    <a:pt x="13" y="1"/>
                    <a:pt x="22" y="3"/>
                    <a:pt x="31" y="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40" name="MH_Other_118"/>
            <p:cNvSpPr/>
            <p:nvPr/>
          </p:nvSpPr>
          <p:spPr bwMode="auto">
            <a:xfrm>
              <a:off x="4089756" y="3373727"/>
              <a:ext cx="57871" cy="34728"/>
            </a:xfrm>
            <a:custGeom>
              <a:avLst/>
              <a:gdLst>
                <a:gd name="T0" fmla="*/ 2147483646 w 72"/>
                <a:gd name="T1" fmla="*/ 2147483646 h 44"/>
                <a:gd name="T2" fmla="*/ 2147483646 w 72"/>
                <a:gd name="T3" fmla="*/ 2147483646 h 44"/>
                <a:gd name="T4" fmla="*/ 2147483646 w 72"/>
                <a:gd name="T5" fmla="*/ 2147483646 h 44"/>
                <a:gd name="T6" fmla="*/ 2147483646 w 72"/>
                <a:gd name="T7" fmla="*/ 2147483646 h 44"/>
                <a:gd name="T8" fmla="*/ 2147483646 w 72"/>
                <a:gd name="T9" fmla="*/ 2147483646 h 44"/>
                <a:gd name="T10" fmla="*/ 2147483646 w 72"/>
                <a:gd name="T11" fmla="*/ 2147483646 h 44"/>
                <a:gd name="T12" fmla="*/ 2147483646 w 72"/>
                <a:gd name="T13" fmla="*/ 2147483646 h 44"/>
                <a:gd name="T14" fmla="*/ 2147483646 w 72"/>
                <a:gd name="T15" fmla="*/ 2147483646 h 44"/>
                <a:gd name="T16" fmla="*/ 0 w 72"/>
                <a:gd name="T17" fmla="*/ 0 h 44"/>
                <a:gd name="T18" fmla="*/ 0 w 72"/>
                <a:gd name="T19" fmla="*/ 0 h 44"/>
                <a:gd name="T20" fmla="*/ 588968056 w 72"/>
                <a:gd name="T21" fmla="*/ 578453883 h 44"/>
                <a:gd name="T22" fmla="*/ 2147483646 w 72"/>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44">
                  <a:moveTo>
                    <a:pt x="66" y="37"/>
                  </a:moveTo>
                  <a:cubicBezTo>
                    <a:pt x="72" y="44"/>
                    <a:pt x="72" y="44"/>
                    <a:pt x="72" y="44"/>
                  </a:cubicBezTo>
                  <a:cubicBezTo>
                    <a:pt x="72" y="43"/>
                    <a:pt x="72" y="43"/>
                    <a:pt x="72" y="43"/>
                  </a:cubicBezTo>
                  <a:cubicBezTo>
                    <a:pt x="67" y="36"/>
                    <a:pt x="67" y="36"/>
                    <a:pt x="67" y="36"/>
                  </a:cubicBezTo>
                  <a:cubicBezTo>
                    <a:pt x="61" y="29"/>
                    <a:pt x="55" y="23"/>
                    <a:pt x="48" y="18"/>
                  </a:cubicBezTo>
                  <a:cubicBezTo>
                    <a:pt x="47" y="18"/>
                    <a:pt x="47" y="18"/>
                    <a:pt x="47" y="18"/>
                  </a:cubicBezTo>
                  <a:cubicBezTo>
                    <a:pt x="47" y="17"/>
                    <a:pt x="47" y="17"/>
                    <a:pt x="47" y="17"/>
                  </a:cubicBezTo>
                  <a:cubicBezTo>
                    <a:pt x="40" y="12"/>
                    <a:pt x="33" y="8"/>
                    <a:pt x="25" y="5"/>
                  </a:cubicBezTo>
                  <a:cubicBezTo>
                    <a:pt x="17" y="2"/>
                    <a:pt x="8" y="1"/>
                    <a:pt x="0" y="0"/>
                  </a:cubicBezTo>
                  <a:cubicBezTo>
                    <a:pt x="0" y="0"/>
                    <a:pt x="0" y="0"/>
                    <a:pt x="0" y="0"/>
                  </a:cubicBezTo>
                  <a:cubicBezTo>
                    <a:pt x="1" y="1"/>
                    <a:pt x="1" y="1"/>
                    <a:pt x="1" y="1"/>
                  </a:cubicBezTo>
                  <a:cubicBezTo>
                    <a:pt x="28" y="4"/>
                    <a:pt x="47" y="15"/>
                    <a:pt x="66" y="3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41" name="MH_Other_119"/>
            <p:cNvSpPr/>
            <p:nvPr/>
          </p:nvSpPr>
          <p:spPr bwMode="auto">
            <a:xfrm>
              <a:off x="4127829" y="3387316"/>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0"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42" name="MH_Other_120"/>
            <p:cNvSpPr/>
            <p:nvPr/>
          </p:nvSpPr>
          <p:spPr bwMode="auto">
            <a:xfrm>
              <a:off x="4053205" y="3357118"/>
              <a:ext cx="85284" cy="78514"/>
            </a:xfrm>
            <a:custGeom>
              <a:avLst/>
              <a:gdLst>
                <a:gd name="T0" fmla="*/ 2147483646 w 107"/>
                <a:gd name="T1" fmla="*/ 2147483646 h 98"/>
                <a:gd name="T2" fmla="*/ 2147483646 w 107"/>
                <a:gd name="T3" fmla="*/ 2147483646 h 98"/>
                <a:gd name="T4" fmla="*/ 2147483646 w 107"/>
                <a:gd name="T5" fmla="*/ 2147483646 h 98"/>
                <a:gd name="T6" fmla="*/ 2147483646 w 107"/>
                <a:gd name="T7" fmla="*/ 2147483646 h 98"/>
                <a:gd name="T8" fmla="*/ 2147483646 w 107"/>
                <a:gd name="T9" fmla="*/ 2147483646 h 98"/>
                <a:gd name="T10" fmla="*/ 2147483646 w 107"/>
                <a:gd name="T11" fmla="*/ 2147483646 h 98"/>
                <a:gd name="T12" fmla="*/ 2147483646 w 107"/>
                <a:gd name="T13" fmla="*/ 2147483646 h 98"/>
                <a:gd name="T14" fmla="*/ 2147483646 w 107"/>
                <a:gd name="T15" fmla="*/ 2147483646 h 98"/>
                <a:gd name="T16" fmla="*/ 2147483646 w 107"/>
                <a:gd name="T17" fmla="*/ 2147483646 h 98"/>
                <a:gd name="T18" fmla="*/ 2147483646 w 107"/>
                <a:gd name="T19" fmla="*/ 2147483646 h 98"/>
                <a:gd name="T20" fmla="*/ 0 w 107"/>
                <a:gd name="T21" fmla="*/ 0 h 98"/>
                <a:gd name="T22" fmla="*/ 1160389267 w 107"/>
                <a:gd name="T23" fmla="*/ 1194169985 h 98"/>
                <a:gd name="T24" fmla="*/ 2147483646 w 107"/>
                <a:gd name="T25" fmla="*/ 2147483646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98">
                  <a:moveTo>
                    <a:pt x="62" y="41"/>
                  </a:moveTo>
                  <a:cubicBezTo>
                    <a:pt x="81" y="66"/>
                    <a:pt x="89" y="76"/>
                    <a:pt x="89" y="76"/>
                  </a:cubicBezTo>
                  <a:cubicBezTo>
                    <a:pt x="89" y="77"/>
                    <a:pt x="94" y="83"/>
                    <a:pt x="107" y="98"/>
                  </a:cubicBezTo>
                  <a:cubicBezTo>
                    <a:pt x="107" y="97"/>
                    <a:pt x="107" y="97"/>
                    <a:pt x="107" y="97"/>
                  </a:cubicBezTo>
                  <a:cubicBezTo>
                    <a:pt x="95" y="82"/>
                    <a:pt x="90" y="76"/>
                    <a:pt x="90" y="76"/>
                  </a:cubicBezTo>
                  <a:cubicBezTo>
                    <a:pt x="90" y="76"/>
                    <a:pt x="82" y="65"/>
                    <a:pt x="64" y="40"/>
                  </a:cubicBezTo>
                  <a:cubicBezTo>
                    <a:pt x="58" y="33"/>
                    <a:pt x="52" y="27"/>
                    <a:pt x="46" y="21"/>
                  </a:cubicBezTo>
                  <a:cubicBezTo>
                    <a:pt x="45" y="21"/>
                    <a:pt x="45" y="21"/>
                    <a:pt x="45" y="21"/>
                  </a:cubicBezTo>
                  <a:cubicBezTo>
                    <a:pt x="45" y="20"/>
                    <a:pt x="45" y="20"/>
                    <a:pt x="45" y="20"/>
                  </a:cubicBezTo>
                  <a:cubicBezTo>
                    <a:pt x="39" y="15"/>
                    <a:pt x="31" y="10"/>
                    <a:pt x="24" y="7"/>
                  </a:cubicBezTo>
                  <a:cubicBezTo>
                    <a:pt x="16" y="3"/>
                    <a:pt x="8" y="1"/>
                    <a:pt x="0" y="0"/>
                  </a:cubicBezTo>
                  <a:cubicBezTo>
                    <a:pt x="2" y="2"/>
                    <a:pt x="2" y="2"/>
                    <a:pt x="2" y="2"/>
                  </a:cubicBezTo>
                  <a:cubicBezTo>
                    <a:pt x="27" y="6"/>
                    <a:pt x="46" y="18"/>
                    <a:pt x="62"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43" name="MH_Other_121"/>
            <p:cNvSpPr/>
            <p:nvPr/>
          </p:nvSpPr>
          <p:spPr bwMode="auto">
            <a:xfrm>
              <a:off x="4089756" y="3373727"/>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0"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44" name="MH_Other_122"/>
            <p:cNvSpPr/>
            <p:nvPr/>
          </p:nvSpPr>
          <p:spPr bwMode="auto">
            <a:xfrm>
              <a:off x="4018176" y="3339001"/>
              <a:ext cx="115744" cy="116260"/>
            </a:xfrm>
            <a:custGeom>
              <a:avLst/>
              <a:gdLst>
                <a:gd name="T0" fmla="*/ 2147483646 w 145"/>
                <a:gd name="T1" fmla="*/ 2147483646 h 144"/>
                <a:gd name="T2" fmla="*/ 2147483646 w 145"/>
                <a:gd name="T3" fmla="*/ 2147483646 h 144"/>
                <a:gd name="T4" fmla="*/ 2147483646 w 145"/>
                <a:gd name="T5" fmla="*/ 2147483646 h 144"/>
                <a:gd name="T6" fmla="*/ 2147483646 w 145"/>
                <a:gd name="T7" fmla="*/ 2147483646 h 144"/>
                <a:gd name="T8" fmla="*/ 2147483646 w 145"/>
                <a:gd name="T9" fmla="*/ 2147483646 h 144"/>
                <a:gd name="T10" fmla="*/ 2147483646 w 145"/>
                <a:gd name="T11" fmla="*/ 2147483646 h 144"/>
                <a:gd name="T12" fmla="*/ 2147483646 w 145"/>
                <a:gd name="T13" fmla="*/ 2147483646 h 144"/>
                <a:gd name="T14" fmla="*/ 2147483646 w 145"/>
                <a:gd name="T15" fmla="*/ 2147483646 h 144"/>
                <a:gd name="T16" fmla="*/ 2147483646 w 145"/>
                <a:gd name="T17" fmla="*/ 2147483646 h 144"/>
                <a:gd name="T18" fmla="*/ 2147483646 w 145"/>
                <a:gd name="T19" fmla="*/ 2147483646 h 144"/>
                <a:gd name="T20" fmla="*/ 2147483646 w 145"/>
                <a:gd name="T21" fmla="*/ 2147483646 h 144"/>
                <a:gd name="T22" fmla="*/ 2147483646 w 145"/>
                <a:gd name="T23" fmla="*/ 2147483646 h 144"/>
                <a:gd name="T24" fmla="*/ 2147483646 w 145"/>
                <a:gd name="T25" fmla="*/ 2147483646 h 144"/>
                <a:gd name="T26" fmla="*/ 2147483646 w 145"/>
                <a:gd name="T27" fmla="*/ 2147483646 h 144"/>
                <a:gd name="T28" fmla="*/ 2147483646 w 145"/>
                <a:gd name="T29" fmla="*/ 2147483646 h 144"/>
                <a:gd name="T30" fmla="*/ 2147483646 w 145"/>
                <a:gd name="T31" fmla="*/ 2147483646 h 144"/>
                <a:gd name="T32" fmla="*/ 2147483646 w 145"/>
                <a:gd name="T33" fmla="*/ 2147483646 h 144"/>
                <a:gd name="T34" fmla="*/ 0 w 145"/>
                <a:gd name="T35" fmla="*/ 0 h 144"/>
                <a:gd name="T36" fmla="*/ 582256900 w 145"/>
                <a:gd name="T37" fmla="*/ 606725896 h 144"/>
                <a:gd name="T38" fmla="*/ 1164513800 w 145"/>
                <a:gd name="T39" fmla="*/ 1213451792 h 144"/>
                <a:gd name="T40" fmla="*/ 2147483646 w 145"/>
                <a:gd name="T41" fmla="*/ 2147483646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5" h="144">
                  <a:moveTo>
                    <a:pt x="61" y="45"/>
                  </a:moveTo>
                  <a:cubicBezTo>
                    <a:pt x="78" y="71"/>
                    <a:pt x="86" y="82"/>
                    <a:pt x="86" y="82"/>
                  </a:cubicBezTo>
                  <a:cubicBezTo>
                    <a:pt x="86" y="82"/>
                    <a:pt x="93" y="93"/>
                    <a:pt x="113" y="118"/>
                  </a:cubicBezTo>
                  <a:cubicBezTo>
                    <a:pt x="119" y="126"/>
                    <a:pt x="126" y="132"/>
                    <a:pt x="133" y="137"/>
                  </a:cubicBezTo>
                  <a:cubicBezTo>
                    <a:pt x="133" y="137"/>
                    <a:pt x="133" y="137"/>
                    <a:pt x="134" y="137"/>
                  </a:cubicBezTo>
                  <a:cubicBezTo>
                    <a:pt x="134" y="137"/>
                    <a:pt x="134" y="137"/>
                    <a:pt x="134" y="137"/>
                  </a:cubicBezTo>
                  <a:cubicBezTo>
                    <a:pt x="137" y="140"/>
                    <a:pt x="141" y="142"/>
                    <a:pt x="144" y="144"/>
                  </a:cubicBezTo>
                  <a:cubicBezTo>
                    <a:pt x="144" y="143"/>
                    <a:pt x="144" y="143"/>
                    <a:pt x="144" y="143"/>
                  </a:cubicBezTo>
                  <a:cubicBezTo>
                    <a:pt x="145" y="142"/>
                    <a:pt x="145" y="142"/>
                    <a:pt x="145" y="142"/>
                  </a:cubicBezTo>
                  <a:cubicBezTo>
                    <a:pt x="133" y="137"/>
                    <a:pt x="123" y="129"/>
                    <a:pt x="114" y="117"/>
                  </a:cubicBezTo>
                  <a:cubicBezTo>
                    <a:pt x="94" y="93"/>
                    <a:pt x="87" y="81"/>
                    <a:pt x="87" y="81"/>
                  </a:cubicBezTo>
                  <a:cubicBezTo>
                    <a:pt x="87" y="81"/>
                    <a:pt x="79" y="70"/>
                    <a:pt x="62" y="44"/>
                  </a:cubicBezTo>
                  <a:cubicBezTo>
                    <a:pt x="57" y="36"/>
                    <a:pt x="52" y="29"/>
                    <a:pt x="46" y="24"/>
                  </a:cubicBezTo>
                  <a:cubicBezTo>
                    <a:pt x="45" y="23"/>
                    <a:pt x="44" y="23"/>
                    <a:pt x="44" y="23"/>
                  </a:cubicBezTo>
                  <a:cubicBezTo>
                    <a:pt x="44" y="22"/>
                    <a:pt x="44" y="22"/>
                    <a:pt x="44" y="22"/>
                  </a:cubicBezTo>
                  <a:cubicBezTo>
                    <a:pt x="44" y="22"/>
                    <a:pt x="44" y="22"/>
                    <a:pt x="44" y="22"/>
                  </a:cubicBezTo>
                  <a:cubicBezTo>
                    <a:pt x="38" y="16"/>
                    <a:pt x="31" y="12"/>
                    <a:pt x="24" y="8"/>
                  </a:cubicBezTo>
                  <a:cubicBezTo>
                    <a:pt x="17" y="5"/>
                    <a:pt x="8" y="2"/>
                    <a:pt x="0" y="0"/>
                  </a:cubicBezTo>
                  <a:cubicBezTo>
                    <a:pt x="1" y="1"/>
                    <a:pt x="1" y="1"/>
                    <a:pt x="1" y="1"/>
                  </a:cubicBezTo>
                  <a:cubicBezTo>
                    <a:pt x="1" y="1"/>
                    <a:pt x="1" y="1"/>
                    <a:pt x="2" y="2"/>
                  </a:cubicBezTo>
                  <a:cubicBezTo>
                    <a:pt x="28" y="7"/>
                    <a:pt x="46" y="21"/>
                    <a:pt x="61" y="4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45" name="MH_Other_123"/>
            <p:cNvSpPr/>
            <p:nvPr/>
          </p:nvSpPr>
          <p:spPr bwMode="auto">
            <a:xfrm>
              <a:off x="4053205" y="3357120"/>
              <a:ext cx="1523" cy="1509"/>
            </a:xfrm>
            <a:custGeom>
              <a:avLst/>
              <a:gdLst>
                <a:gd name="T0" fmla="*/ 0 w 2"/>
                <a:gd name="T1" fmla="*/ 559752357 h 2"/>
                <a:gd name="T2" fmla="*/ 1119503921 w 2"/>
                <a:gd name="T3" fmla="*/ 1119503921 h 2"/>
                <a:gd name="T4" fmla="*/ 0 w 2"/>
                <a:gd name="T5" fmla="*/ 0 h 2"/>
                <a:gd name="T6" fmla="*/ 0 w 2"/>
                <a:gd name="T7" fmla="*/ 0 h 2"/>
                <a:gd name="T8" fmla="*/ 0 w 2"/>
                <a:gd name="T9" fmla="*/ 55975235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cubicBezTo>
                    <a:pt x="0" y="1"/>
                    <a:pt x="1" y="1"/>
                    <a:pt x="2" y="2"/>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46" name="MH_Other_124"/>
            <p:cNvSpPr/>
            <p:nvPr/>
          </p:nvSpPr>
          <p:spPr bwMode="auto">
            <a:xfrm>
              <a:off x="3983151" y="3319371"/>
              <a:ext cx="143157" cy="129849"/>
            </a:xfrm>
            <a:custGeom>
              <a:avLst/>
              <a:gdLst>
                <a:gd name="T0" fmla="*/ 0 w 177"/>
                <a:gd name="T1" fmla="*/ 0 h 163"/>
                <a:gd name="T2" fmla="*/ 598479087 w 177"/>
                <a:gd name="T3" fmla="*/ 590692583 h 163"/>
                <a:gd name="T4" fmla="*/ 2147483646 w 177"/>
                <a:gd name="T5" fmla="*/ 2147483646 h 163"/>
                <a:gd name="T6" fmla="*/ 2147483646 w 177"/>
                <a:gd name="T7" fmla="*/ 2147483646 h 163"/>
                <a:gd name="T8" fmla="*/ 2147483646 w 177"/>
                <a:gd name="T9" fmla="*/ 2147483646 h 163"/>
                <a:gd name="T10" fmla="*/ 2147483646 w 177"/>
                <a:gd name="T11" fmla="*/ 2147483646 h 163"/>
                <a:gd name="T12" fmla="*/ 2147483646 w 177"/>
                <a:gd name="T13" fmla="*/ 2147483646 h 163"/>
                <a:gd name="T14" fmla="*/ 2147483646 w 177"/>
                <a:gd name="T15" fmla="*/ 2147483646 h 163"/>
                <a:gd name="T16" fmla="*/ 2147483646 w 177"/>
                <a:gd name="T17" fmla="*/ 2147483646 h 163"/>
                <a:gd name="T18" fmla="*/ 2147483646 w 177"/>
                <a:gd name="T19" fmla="*/ 2147483646 h 163"/>
                <a:gd name="T20" fmla="*/ 2147483646 w 177"/>
                <a:gd name="T21" fmla="*/ 2147483646 h 163"/>
                <a:gd name="T22" fmla="*/ 2147483646 w 177"/>
                <a:gd name="T23" fmla="*/ 2147483646 h 163"/>
                <a:gd name="T24" fmla="*/ 2147483646 w 177"/>
                <a:gd name="T25" fmla="*/ 2147483646 h 163"/>
                <a:gd name="T26" fmla="*/ 2147483646 w 177"/>
                <a:gd name="T27" fmla="*/ 2147483646 h 163"/>
                <a:gd name="T28" fmla="*/ 2147483646 w 177"/>
                <a:gd name="T29" fmla="*/ 2147483646 h 163"/>
                <a:gd name="T30" fmla="*/ 0 w 17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7" h="163">
                  <a:moveTo>
                    <a:pt x="0" y="0"/>
                  </a:moveTo>
                  <a:cubicBezTo>
                    <a:pt x="1" y="1"/>
                    <a:pt x="1" y="1"/>
                    <a:pt x="1" y="1"/>
                  </a:cubicBezTo>
                  <a:cubicBezTo>
                    <a:pt x="27" y="8"/>
                    <a:pt x="44" y="23"/>
                    <a:pt x="58" y="48"/>
                  </a:cubicBezTo>
                  <a:cubicBezTo>
                    <a:pt x="73" y="75"/>
                    <a:pt x="81" y="87"/>
                    <a:pt x="80" y="87"/>
                  </a:cubicBezTo>
                  <a:cubicBezTo>
                    <a:pt x="81" y="87"/>
                    <a:pt x="87" y="99"/>
                    <a:pt x="105" y="125"/>
                  </a:cubicBezTo>
                  <a:cubicBezTo>
                    <a:pt x="123" y="149"/>
                    <a:pt x="148" y="162"/>
                    <a:pt x="177" y="163"/>
                  </a:cubicBezTo>
                  <a:cubicBezTo>
                    <a:pt x="177" y="162"/>
                    <a:pt x="177" y="162"/>
                    <a:pt x="177" y="162"/>
                  </a:cubicBezTo>
                  <a:cubicBezTo>
                    <a:pt x="176" y="162"/>
                    <a:pt x="176" y="162"/>
                    <a:pt x="176" y="162"/>
                  </a:cubicBezTo>
                  <a:cubicBezTo>
                    <a:pt x="147" y="161"/>
                    <a:pt x="124" y="148"/>
                    <a:pt x="106" y="124"/>
                  </a:cubicBezTo>
                  <a:cubicBezTo>
                    <a:pt x="88" y="98"/>
                    <a:pt x="82" y="86"/>
                    <a:pt x="82" y="86"/>
                  </a:cubicBezTo>
                  <a:cubicBezTo>
                    <a:pt x="82" y="86"/>
                    <a:pt x="75" y="74"/>
                    <a:pt x="59" y="48"/>
                  </a:cubicBezTo>
                  <a:cubicBezTo>
                    <a:pt x="55" y="40"/>
                    <a:pt x="50" y="33"/>
                    <a:pt x="45" y="27"/>
                  </a:cubicBezTo>
                  <a:cubicBezTo>
                    <a:pt x="44" y="26"/>
                    <a:pt x="44" y="26"/>
                    <a:pt x="44" y="26"/>
                  </a:cubicBezTo>
                  <a:cubicBezTo>
                    <a:pt x="44" y="26"/>
                    <a:pt x="44" y="26"/>
                    <a:pt x="44" y="26"/>
                  </a:cubicBezTo>
                  <a:cubicBezTo>
                    <a:pt x="38" y="19"/>
                    <a:pt x="31" y="14"/>
                    <a:pt x="24" y="9"/>
                  </a:cubicBezTo>
                  <a:cubicBezTo>
                    <a:pt x="17" y="5"/>
                    <a:pt x="9" y="2"/>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47" name="MH_Other_125"/>
            <p:cNvSpPr/>
            <p:nvPr/>
          </p:nvSpPr>
          <p:spPr bwMode="auto">
            <a:xfrm>
              <a:off x="4124783" y="3449220"/>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48" name="MH_Other_126"/>
            <p:cNvSpPr/>
            <p:nvPr/>
          </p:nvSpPr>
          <p:spPr bwMode="auto">
            <a:xfrm>
              <a:off x="4018176" y="3340510"/>
              <a:ext cx="1523" cy="0"/>
            </a:xfrm>
            <a:custGeom>
              <a:avLst/>
              <a:gdLst>
                <a:gd name="T0" fmla="*/ 2147483646 w 1"/>
                <a:gd name="T1" fmla="*/ 711 h 1"/>
                <a:gd name="T2" fmla="*/ 0 w 1"/>
                <a:gd name="T3" fmla="*/ 0 h 1"/>
                <a:gd name="T4" fmla="*/ 0 w 1"/>
                <a:gd name="T5" fmla="*/ 0 h 1"/>
                <a:gd name="T6" fmla="*/ 2147483646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0"/>
                    <a:pt x="0" y="0"/>
                    <a:pt x="0" y="0"/>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49" name="MH_Other_127"/>
            <p:cNvSpPr/>
            <p:nvPr/>
          </p:nvSpPr>
          <p:spPr bwMode="auto">
            <a:xfrm>
              <a:off x="3725773" y="3114029"/>
              <a:ext cx="214735" cy="224972"/>
            </a:xfrm>
            <a:custGeom>
              <a:avLst/>
              <a:gdLst>
                <a:gd name="T0" fmla="*/ 2147483646 w 267"/>
                <a:gd name="T1" fmla="*/ 2147483646 h 282"/>
                <a:gd name="T2" fmla="*/ 2147483646 w 267"/>
                <a:gd name="T3" fmla="*/ 2147483646 h 282"/>
                <a:gd name="T4" fmla="*/ 2147483646 w 267"/>
                <a:gd name="T5" fmla="*/ 2147483646 h 282"/>
                <a:gd name="T6" fmla="*/ 2147483646 w 267"/>
                <a:gd name="T7" fmla="*/ 2147483646 h 282"/>
                <a:gd name="T8" fmla="*/ 2147483646 w 267"/>
                <a:gd name="T9" fmla="*/ 2147483646 h 282"/>
                <a:gd name="T10" fmla="*/ 2147483646 w 267"/>
                <a:gd name="T11" fmla="*/ 2147483646 h 282"/>
                <a:gd name="T12" fmla="*/ 2147483646 w 267"/>
                <a:gd name="T13" fmla="*/ 2147483646 h 282"/>
                <a:gd name="T14" fmla="*/ 2147483646 w 267"/>
                <a:gd name="T15" fmla="*/ 2147483646 h 282"/>
                <a:gd name="T16" fmla="*/ 2147483646 w 267"/>
                <a:gd name="T17" fmla="*/ 2147483646 h 282"/>
                <a:gd name="T18" fmla="*/ 2147483646 w 267"/>
                <a:gd name="T19" fmla="*/ 2147483646 h 282"/>
                <a:gd name="T20" fmla="*/ 2147483646 w 267"/>
                <a:gd name="T21" fmla="*/ 2147483646 h 282"/>
                <a:gd name="T22" fmla="*/ 2147483646 w 267"/>
                <a:gd name="T23" fmla="*/ 2147483646 h 282"/>
                <a:gd name="T24" fmla="*/ 2147483646 w 267"/>
                <a:gd name="T25" fmla="*/ 2147483646 h 282"/>
                <a:gd name="T26" fmla="*/ 2147483646 w 267"/>
                <a:gd name="T27" fmla="*/ 2147483646 h 282"/>
                <a:gd name="T28" fmla="*/ 2147483646 w 267"/>
                <a:gd name="T29" fmla="*/ 2147483646 h 282"/>
                <a:gd name="T30" fmla="*/ 2147483646 w 267"/>
                <a:gd name="T31" fmla="*/ 2147483646 h 282"/>
                <a:gd name="T32" fmla="*/ 2147483646 w 267"/>
                <a:gd name="T33" fmla="*/ 2147483646 h 282"/>
                <a:gd name="T34" fmla="*/ 2147483646 w 267"/>
                <a:gd name="T35" fmla="*/ 2147483646 h 282"/>
                <a:gd name="T36" fmla="*/ 2147483646 w 267"/>
                <a:gd name="T37" fmla="*/ 2147483646 h 282"/>
                <a:gd name="T38" fmla="*/ 2147483646 w 267"/>
                <a:gd name="T39" fmla="*/ 2147483646 h 282"/>
                <a:gd name="T40" fmla="*/ 2147483646 w 267"/>
                <a:gd name="T41" fmla="*/ 2147483646 h 282"/>
                <a:gd name="T42" fmla="*/ 2147483646 w 267"/>
                <a:gd name="T43" fmla="*/ 2147483646 h 282"/>
                <a:gd name="T44" fmla="*/ 2147483646 w 267"/>
                <a:gd name="T45" fmla="*/ 2147483646 h 282"/>
                <a:gd name="T46" fmla="*/ 2147483646 w 267"/>
                <a:gd name="T47" fmla="*/ 2147483646 h 282"/>
                <a:gd name="T48" fmla="*/ 2147483646 w 267"/>
                <a:gd name="T49" fmla="*/ 2147483646 h 282"/>
                <a:gd name="T50" fmla="*/ 2147483646 w 267"/>
                <a:gd name="T51" fmla="*/ 2147483646 h 282"/>
                <a:gd name="T52" fmla="*/ 2147483646 w 267"/>
                <a:gd name="T53" fmla="*/ 2147483646 h 282"/>
                <a:gd name="T54" fmla="*/ 2147483646 w 267"/>
                <a:gd name="T55" fmla="*/ 2147483646 h 282"/>
                <a:gd name="T56" fmla="*/ 2147483646 w 267"/>
                <a:gd name="T57" fmla="*/ 2147483646 h 282"/>
                <a:gd name="T58" fmla="*/ 2147483646 w 267"/>
                <a:gd name="T59" fmla="*/ 2147483646 h 282"/>
                <a:gd name="T60" fmla="*/ 2147483646 w 267"/>
                <a:gd name="T61" fmla="*/ 2147483646 h 282"/>
                <a:gd name="T62" fmla="*/ 2147483646 w 267"/>
                <a:gd name="T63" fmla="*/ 0 h 282"/>
                <a:gd name="T64" fmla="*/ 2147483646 w 267"/>
                <a:gd name="T65" fmla="*/ 591697291 h 282"/>
                <a:gd name="T66" fmla="*/ 2147483646 w 267"/>
                <a:gd name="T67" fmla="*/ 2147483646 h 282"/>
                <a:gd name="T68" fmla="*/ 2147483646 w 267"/>
                <a:gd name="T69" fmla="*/ 2147483646 h 282"/>
                <a:gd name="T70" fmla="*/ 2147483646 w 267"/>
                <a:gd name="T71" fmla="*/ 2147483646 h 282"/>
                <a:gd name="T72" fmla="*/ 2147483646 w 267"/>
                <a:gd name="T73" fmla="*/ 2147483646 h 282"/>
                <a:gd name="T74" fmla="*/ 591775695 w 267"/>
                <a:gd name="T75" fmla="*/ 2147483646 h 282"/>
                <a:gd name="T76" fmla="*/ 591775695 w 267"/>
                <a:gd name="T77" fmla="*/ 2147483646 h 282"/>
                <a:gd name="T78" fmla="*/ 0 w 267"/>
                <a:gd name="T79" fmla="*/ 2147483646 h 282"/>
                <a:gd name="T80" fmla="*/ 2147483646 w 267"/>
                <a:gd name="T81" fmla="*/ 2147483646 h 2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7" h="282">
                  <a:moveTo>
                    <a:pt x="26" y="78"/>
                  </a:moveTo>
                  <a:cubicBezTo>
                    <a:pt x="31" y="95"/>
                    <a:pt x="42" y="109"/>
                    <a:pt x="57" y="120"/>
                  </a:cubicBezTo>
                  <a:cubicBezTo>
                    <a:pt x="57" y="120"/>
                    <a:pt x="57" y="120"/>
                    <a:pt x="57" y="120"/>
                  </a:cubicBezTo>
                  <a:cubicBezTo>
                    <a:pt x="64" y="137"/>
                    <a:pt x="76" y="152"/>
                    <a:pt x="93" y="163"/>
                  </a:cubicBezTo>
                  <a:cubicBezTo>
                    <a:pt x="100" y="179"/>
                    <a:pt x="113" y="193"/>
                    <a:pt x="129" y="202"/>
                  </a:cubicBezTo>
                  <a:cubicBezTo>
                    <a:pt x="138" y="217"/>
                    <a:pt x="152" y="230"/>
                    <a:pt x="168" y="238"/>
                  </a:cubicBezTo>
                  <a:cubicBezTo>
                    <a:pt x="178" y="254"/>
                    <a:pt x="192" y="265"/>
                    <a:pt x="210" y="273"/>
                  </a:cubicBezTo>
                  <a:cubicBezTo>
                    <a:pt x="210" y="272"/>
                    <a:pt x="210" y="272"/>
                    <a:pt x="210" y="272"/>
                  </a:cubicBezTo>
                  <a:cubicBezTo>
                    <a:pt x="212" y="276"/>
                    <a:pt x="215" y="279"/>
                    <a:pt x="218" y="282"/>
                  </a:cubicBezTo>
                  <a:cubicBezTo>
                    <a:pt x="218" y="281"/>
                    <a:pt x="218" y="281"/>
                    <a:pt x="218" y="281"/>
                  </a:cubicBezTo>
                  <a:cubicBezTo>
                    <a:pt x="218" y="281"/>
                    <a:pt x="218" y="281"/>
                    <a:pt x="218" y="281"/>
                  </a:cubicBezTo>
                  <a:cubicBezTo>
                    <a:pt x="232" y="262"/>
                    <a:pt x="232" y="262"/>
                    <a:pt x="232" y="262"/>
                  </a:cubicBezTo>
                  <a:cubicBezTo>
                    <a:pt x="233" y="261"/>
                    <a:pt x="233" y="261"/>
                    <a:pt x="233" y="261"/>
                  </a:cubicBezTo>
                  <a:cubicBezTo>
                    <a:pt x="254" y="234"/>
                    <a:pt x="254" y="234"/>
                    <a:pt x="254" y="234"/>
                  </a:cubicBezTo>
                  <a:cubicBezTo>
                    <a:pt x="255" y="233"/>
                    <a:pt x="255" y="233"/>
                    <a:pt x="255" y="233"/>
                  </a:cubicBezTo>
                  <a:cubicBezTo>
                    <a:pt x="266" y="217"/>
                    <a:pt x="266" y="217"/>
                    <a:pt x="266" y="217"/>
                  </a:cubicBezTo>
                  <a:cubicBezTo>
                    <a:pt x="267" y="217"/>
                    <a:pt x="267" y="217"/>
                    <a:pt x="267" y="217"/>
                  </a:cubicBezTo>
                  <a:cubicBezTo>
                    <a:pt x="267" y="216"/>
                    <a:pt x="267" y="216"/>
                    <a:pt x="267" y="216"/>
                  </a:cubicBezTo>
                  <a:cubicBezTo>
                    <a:pt x="267" y="216"/>
                    <a:pt x="267" y="216"/>
                    <a:pt x="267" y="216"/>
                  </a:cubicBezTo>
                  <a:cubicBezTo>
                    <a:pt x="266" y="215"/>
                    <a:pt x="264" y="213"/>
                    <a:pt x="262" y="212"/>
                  </a:cubicBezTo>
                  <a:cubicBezTo>
                    <a:pt x="256" y="207"/>
                    <a:pt x="248" y="203"/>
                    <a:pt x="240" y="199"/>
                  </a:cubicBezTo>
                  <a:cubicBezTo>
                    <a:pt x="235" y="192"/>
                    <a:pt x="230" y="186"/>
                    <a:pt x="224" y="180"/>
                  </a:cubicBezTo>
                  <a:cubicBezTo>
                    <a:pt x="218" y="175"/>
                    <a:pt x="210" y="170"/>
                    <a:pt x="202" y="167"/>
                  </a:cubicBezTo>
                  <a:cubicBezTo>
                    <a:pt x="198" y="159"/>
                    <a:pt x="193" y="153"/>
                    <a:pt x="188" y="147"/>
                  </a:cubicBezTo>
                  <a:cubicBezTo>
                    <a:pt x="182" y="141"/>
                    <a:pt x="175" y="136"/>
                    <a:pt x="168" y="132"/>
                  </a:cubicBezTo>
                  <a:cubicBezTo>
                    <a:pt x="164" y="125"/>
                    <a:pt x="160" y="118"/>
                    <a:pt x="155" y="112"/>
                  </a:cubicBezTo>
                  <a:cubicBezTo>
                    <a:pt x="149" y="106"/>
                    <a:pt x="142" y="100"/>
                    <a:pt x="135" y="96"/>
                  </a:cubicBezTo>
                  <a:cubicBezTo>
                    <a:pt x="132" y="88"/>
                    <a:pt x="128" y="81"/>
                    <a:pt x="123" y="74"/>
                  </a:cubicBezTo>
                  <a:cubicBezTo>
                    <a:pt x="118" y="68"/>
                    <a:pt x="111" y="62"/>
                    <a:pt x="104" y="57"/>
                  </a:cubicBezTo>
                  <a:cubicBezTo>
                    <a:pt x="101" y="48"/>
                    <a:pt x="98" y="41"/>
                    <a:pt x="93" y="34"/>
                  </a:cubicBezTo>
                  <a:cubicBezTo>
                    <a:pt x="89" y="28"/>
                    <a:pt x="83" y="22"/>
                    <a:pt x="76" y="16"/>
                  </a:cubicBezTo>
                  <a:cubicBezTo>
                    <a:pt x="75" y="10"/>
                    <a:pt x="73" y="5"/>
                    <a:pt x="70" y="0"/>
                  </a:cubicBezTo>
                  <a:cubicBezTo>
                    <a:pt x="69" y="1"/>
                    <a:pt x="69" y="1"/>
                    <a:pt x="69" y="1"/>
                  </a:cubicBezTo>
                  <a:cubicBezTo>
                    <a:pt x="52" y="11"/>
                    <a:pt x="52" y="11"/>
                    <a:pt x="52" y="11"/>
                  </a:cubicBezTo>
                  <a:cubicBezTo>
                    <a:pt x="51" y="12"/>
                    <a:pt x="51" y="12"/>
                    <a:pt x="51" y="12"/>
                  </a:cubicBezTo>
                  <a:cubicBezTo>
                    <a:pt x="22" y="30"/>
                    <a:pt x="22" y="30"/>
                    <a:pt x="22" y="30"/>
                  </a:cubicBezTo>
                  <a:cubicBezTo>
                    <a:pt x="21" y="31"/>
                    <a:pt x="21" y="31"/>
                    <a:pt x="21" y="31"/>
                  </a:cubicBezTo>
                  <a:cubicBezTo>
                    <a:pt x="1" y="43"/>
                    <a:pt x="1" y="43"/>
                    <a:pt x="1" y="43"/>
                  </a:cubicBezTo>
                  <a:cubicBezTo>
                    <a:pt x="1" y="43"/>
                    <a:pt x="1" y="43"/>
                    <a:pt x="1" y="43"/>
                  </a:cubicBezTo>
                  <a:cubicBezTo>
                    <a:pt x="0" y="43"/>
                    <a:pt x="0" y="43"/>
                    <a:pt x="0" y="43"/>
                  </a:cubicBezTo>
                  <a:cubicBezTo>
                    <a:pt x="6" y="57"/>
                    <a:pt x="14" y="68"/>
                    <a:pt x="26" y="7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50" name="MH_Other_128"/>
            <p:cNvSpPr/>
            <p:nvPr/>
          </p:nvSpPr>
          <p:spPr bwMode="auto">
            <a:xfrm>
              <a:off x="3786690" y="3126108"/>
              <a:ext cx="74624" cy="178165"/>
            </a:xfrm>
            <a:custGeom>
              <a:avLst/>
              <a:gdLst>
                <a:gd name="T0" fmla="*/ 2147483646 w 93"/>
                <a:gd name="T1" fmla="*/ 2147483646 h 222"/>
                <a:gd name="T2" fmla="*/ 2147483646 w 93"/>
                <a:gd name="T3" fmla="*/ 2147483646 h 222"/>
                <a:gd name="T4" fmla="*/ 2147483646 w 93"/>
                <a:gd name="T5" fmla="*/ 2147483646 h 222"/>
                <a:gd name="T6" fmla="*/ 2147483646 w 93"/>
                <a:gd name="T7" fmla="*/ 2147483646 h 222"/>
                <a:gd name="T8" fmla="*/ 0 w 93"/>
                <a:gd name="T9" fmla="*/ 0 h 222"/>
                <a:gd name="T10" fmla="*/ 588376722 w 93"/>
                <a:gd name="T11" fmla="*/ 1795687324 h 222"/>
                <a:gd name="T12" fmla="*/ 2147483646 w 93"/>
                <a:gd name="T13" fmla="*/ 2147483646 h 222"/>
                <a:gd name="T14" fmla="*/ 2147483646 w 93"/>
                <a:gd name="T15" fmla="*/ 2147483646 h 222"/>
                <a:gd name="T16" fmla="*/ 2147483646 w 93"/>
                <a:gd name="T17" fmla="*/ 2147483646 h 222"/>
                <a:gd name="T18" fmla="*/ 2147483646 w 93"/>
                <a:gd name="T19" fmla="*/ 2147483646 h 222"/>
                <a:gd name="T20" fmla="*/ 2147483646 w 93"/>
                <a:gd name="T21" fmla="*/ 2147483646 h 222"/>
                <a:gd name="T22" fmla="*/ 2147483646 w 93"/>
                <a:gd name="T23" fmla="*/ 2147483646 h 222"/>
                <a:gd name="T24" fmla="*/ 2147483646 w 93"/>
                <a:gd name="T25" fmla="*/ 2147483646 h 222"/>
                <a:gd name="T26" fmla="*/ 2147483646 w 93"/>
                <a:gd name="T27" fmla="*/ 2147483646 h 222"/>
                <a:gd name="T28" fmla="*/ 2147483646 w 93"/>
                <a:gd name="T29" fmla="*/ 2147483646 h 222"/>
                <a:gd name="T30" fmla="*/ 2147483646 w 93"/>
                <a:gd name="T31" fmla="*/ 2147483646 h 2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222">
                  <a:moveTo>
                    <a:pt x="44" y="157"/>
                  </a:moveTo>
                  <a:cubicBezTo>
                    <a:pt x="38" y="126"/>
                    <a:pt x="38" y="112"/>
                    <a:pt x="37" y="112"/>
                  </a:cubicBezTo>
                  <a:cubicBezTo>
                    <a:pt x="38" y="112"/>
                    <a:pt x="36" y="99"/>
                    <a:pt x="33" y="68"/>
                  </a:cubicBezTo>
                  <a:cubicBezTo>
                    <a:pt x="32" y="48"/>
                    <a:pt x="27" y="32"/>
                    <a:pt x="17" y="18"/>
                  </a:cubicBezTo>
                  <a:cubicBezTo>
                    <a:pt x="13" y="12"/>
                    <a:pt x="7" y="6"/>
                    <a:pt x="0" y="0"/>
                  </a:cubicBezTo>
                  <a:cubicBezTo>
                    <a:pt x="1" y="3"/>
                    <a:pt x="1" y="3"/>
                    <a:pt x="1" y="3"/>
                  </a:cubicBezTo>
                  <a:cubicBezTo>
                    <a:pt x="21" y="20"/>
                    <a:pt x="30" y="40"/>
                    <a:pt x="32" y="68"/>
                  </a:cubicBezTo>
                  <a:cubicBezTo>
                    <a:pt x="35" y="99"/>
                    <a:pt x="36" y="112"/>
                    <a:pt x="36" y="112"/>
                  </a:cubicBezTo>
                  <a:cubicBezTo>
                    <a:pt x="36" y="112"/>
                    <a:pt x="37" y="126"/>
                    <a:pt x="43" y="157"/>
                  </a:cubicBezTo>
                  <a:cubicBezTo>
                    <a:pt x="45" y="167"/>
                    <a:pt x="48" y="176"/>
                    <a:pt x="52" y="184"/>
                  </a:cubicBezTo>
                  <a:cubicBezTo>
                    <a:pt x="54" y="185"/>
                    <a:pt x="54" y="185"/>
                    <a:pt x="54" y="185"/>
                  </a:cubicBezTo>
                  <a:cubicBezTo>
                    <a:pt x="53" y="186"/>
                    <a:pt x="53" y="186"/>
                    <a:pt x="53" y="186"/>
                  </a:cubicBezTo>
                  <a:cubicBezTo>
                    <a:pt x="53" y="186"/>
                    <a:pt x="53" y="186"/>
                    <a:pt x="53" y="186"/>
                  </a:cubicBezTo>
                  <a:cubicBezTo>
                    <a:pt x="62" y="202"/>
                    <a:pt x="76" y="214"/>
                    <a:pt x="93" y="222"/>
                  </a:cubicBezTo>
                  <a:cubicBezTo>
                    <a:pt x="92" y="221"/>
                    <a:pt x="92" y="221"/>
                    <a:pt x="92" y="221"/>
                  </a:cubicBezTo>
                  <a:cubicBezTo>
                    <a:pt x="66" y="208"/>
                    <a:pt x="50" y="187"/>
                    <a:pt x="44" y="15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51" name="MH_Other_129"/>
            <p:cNvSpPr/>
            <p:nvPr/>
          </p:nvSpPr>
          <p:spPr bwMode="auto">
            <a:xfrm>
              <a:off x="3780598" y="3114029"/>
              <a:ext cx="48734" cy="161556"/>
            </a:xfrm>
            <a:custGeom>
              <a:avLst/>
              <a:gdLst>
                <a:gd name="T0" fmla="*/ 602866460 w 60"/>
                <a:gd name="T1" fmla="*/ 0 h 202"/>
                <a:gd name="T2" fmla="*/ 0 w 60"/>
                <a:gd name="T3" fmla="*/ 594690363 h 202"/>
                <a:gd name="T4" fmla="*/ 2147483646 w 60"/>
                <a:gd name="T5" fmla="*/ 2147483646 h 202"/>
                <a:gd name="T6" fmla="*/ 2147483646 w 60"/>
                <a:gd name="T7" fmla="*/ 2147483646 h 202"/>
                <a:gd name="T8" fmla="*/ 2147483646 w 60"/>
                <a:gd name="T9" fmla="*/ 2147483646 h 202"/>
                <a:gd name="T10" fmla="*/ 2147483646 w 60"/>
                <a:gd name="T11" fmla="*/ 2147483646 h 202"/>
                <a:gd name="T12" fmla="*/ 2147483646 w 60"/>
                <a:gd name="T13" fmla="*/ 2147483646 h 202"/>
                <a:gd name="T14" fmla="*/ 2147483646 w 60"/>
                <a:gd name="T15" fmla="*/ 2147483646 h 202"/>
                <a:gd name="T16" fmla="*/ 2147483646 w 60"/>
                <a:gd name="T17" fmla="*/ 2147483646 h 202"/>
                <a:gd name="T18" fmla="*/ 2147483646 w 60"/>
                <a:gd name="T19" fmla="*/ 2147483646 h 202"/>
                <a:gd name="T20" fmla="*/ 2147483646 w 60"/>
                <a:gd name="T21" fmla="*/ 2147483646 h 202"/>
                <a:gd name="T22" fmla="*/ 2147483646 w 60"/>
                <a:gd name="T23" fmla="*/ 2147483646 h 202"/>
                <a:gd name="T24" fmla="*/ 2147483646 w 60"/>
                <a:gd name="T25" fmla="*/ 2147483646 h 202"/>
                <a:gd name="T26" fmla="*/ 2147483646 w 60"/>
                <a:gd name="T27" fmla="*/ 2147483646 h 202"/>
                <a:gd name="T28" fmla="*/ 2147483646 w 60"/>
                <a:gd name="T29" fmla="*/ 2147483646 h 202"/>
                <a:gd name="T30" fmla="*/ 2147483646 w 60"/>
                <a:gd name="T31" fmla="*/ 2147483646 h 202"/>
                <a:gd name="T32" fmla="*/ 2147483646 w 60"/>
                <a:gd name="T33" fmla="*/ 2147483646 h 202"/>
                <a:gd name="T34" fmla="*/ 602866460 w 60"/>
                <a:gd name="T35" fmla="*/ 0 h 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 h="202">
                  <a:moveTo>
                    <a:pt x="1" y="0"/>
                  </a:moveTo>
                  <a:cubicBezTo>
                    <a:pt x="0" y="1"/>
                    <a:pt x="0" y="1"/>
                    <a:pt x="0" y="1"/>
                  </a:cubicBezTo>
                  <a:cubicBezTo>
                    <a:pt x="7" y="13"/>
                    <a:pt x="10" y="28"/>
                    <a:pt x="10" y="45"/>
                  </a:cubicBezTo>
                  <a:cubicBezTo>
                    <a:pt x="11" y="76"/>
                    <a:pt x="12" y="89"/>
                    <a:pt x="11" y="89"/>
                  </a:cubicBezTo>
                  <a:cubicBezTo>
                    <a:pt x="12" y="89"/>
                    <a:pt x="11" y="103"/>
                    <a:pt x="16" y="134"/>
                  </a:cubicBezTo>
                  <a:cubicBezTo>
                    <a:pt x="17" y="144"/>
                    <a:pt x="19" y="153"/>
                    <a:pt x="23" y="161"/>
                  </a:cubicBezTo>
                  <a:cubicBezTo>
                    <a:pt x="23" y="161"/>
                    <a:pt x="23" y="161"/>
                    <a:pt x="24" y="161"/>
                  </a:cubicBezTo>
                  <a:cubicBezTo>
                    <a:pt x="23" y="162"/>
                    <a:pt x="23" y="162"/>
                    <a:pt x="23" y="162"/>
                  </a:cubicBezTo>
                  <a:cubicBezTo>
                    <a:pt x="31" y="179"/>
                    <a:pt x="43" y="192"/>
                    <a:pt x="60" y="202"/>
                  </a:cubicBezTo>
                  <a:cubicBezTo>
                    <a:pt x="59" y="200"/>
                    <a:pt x="59" y="200"/>
                    <a:pt x="59" y="200"/>
                  </a:cubicBezTo>
                  <a:cubicBezTo>
                    <a:pt x="35" y="185"/>
                    <a:pt x="21" y="164"/>
                    <a:pt x="17" y="134"/>
                  </a:cubicBezTo>
                  <a:cubicBezTo>
                    <a:pt x="13" y="103"/>
                    <a:pt x="13" y="89"/>
                    <a:pt x="13" y="89"/>
                  </a:cubicBezTo>
                  <a:cubicBezTo>
                    <a:pt x="13" y="89"/>
                    <a:pt x="12" y="76"/>
                    <a:pt x="11" y="45"/>
                  </a:cubicBezTo>
                  <a:cubicBezTo>
                    <a:pt x="11" y="35"/>
                    <a:pt x="10" y="27"/>
                    <a:pt x="8" y="19"/>
                  </a:cubicBezTo>
                  <a:cubicBezTo>
                    <a:pt x="7" y="17"/>
                    <a:pt x="7" y="17"/>
                    <a:pt x="7" y="17"/>
                  </a:cubicBezTo>
                  <a:cubicBezTo>
                    <a:pt x="7" y="16"/>
                    <a:pt x="7" y="16"/>
                    <a:pt x="7" y="16"/>
                  </a:cubicBezTo>
                  <a:cubicBezTo>
                    <a:pt x="7" y="16"/>
                    <a:pt x="7" y="16"/>
                    <a:pt x="7" y="16"/>
                  </a:cubicBezTo>
                  <a:cubicBezTo>
                    <a:pt x="6" y="10"/>
                    <a:pt x="4" y="5"/>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52" name="MH_Other_130"/>
            <p:cNvSpPr/>
            <p:nvPr/>
          </p:nvSpPr>
          <p:spPr bwMode="auto">
            <a:xfrm>
              <a:off x="3786690" y="3126109"/>
              <a:ext cx="1523" cy="3019"/>
            </a:xfrm>
            <a:custGeom>
              <a:avLst/>
              <a:gdLst>
                <a:gd name="T0" fmla="*/ 0 w 3"/>
                <a:gd name="T1" fmla="*/ 146271796 h 7"/>
                <a:gd name="T2" fmla="*/ 298966937 w 3"/>
                <a:gd name="T3" fmla="*/ 512054475 h 7"/>
                <a:gd name="T4" fmla="*/ 0 w 3"/>
                <a:gd name="T5" fmla="*/ 0 h 7"/>
                <a:gd name="T6" fmla="*/ 0 w 3"/>
                <a:gd name="T7" fmla="*/ 0 h 7"/>
                <a:gd name="T8" fmla="*/ 0 w 3"/>
                <a:gd name="T9" fmla="*/ 1462717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0" y="2"/>
                  </a:moveTo>
                  <a:lnTo>
                    <a:pt x="3" y="7"/>
                  </a:lnTo>
                  <a:lnTo>
                    <a:pt x="0"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53" name="MH_Other_131"/>
            <p:cNvSpPr/>
            <p:nvPr/>
          </p:nvSpPr>
          <p:spPr bwMode="auto">
            <a:xfrm>
              <a:off x="3827811" y="3274075"/>
              <a:ext cx="3046" cy="1510"/>
            </a:xfrm>
            <a:custGeom>
              <a:avLst/>
              <a:gdLst>
                <a:gd name="T0" fmla="*/ 716934050 w 5"/>
                <a:gd name="T1" fmla="*/ 107627970 h 5"/>
                <a:gd name="T2" fmla="*/ 0 w 5"/>
                <a:gd name="T3" fmla="*/ 0 h 5"/>
                <a:gd name="T4" fmla="*/ 430241075 w 5"/>
                <a:gd name="T5" fmla="*/ 179346497 h 5"/>
                <a:gd name="T6" fmla="*/ 430241075 w 5"/>
                <a:gd name="T7" fmla="*/ 179346497 h 5"/>
                <a:gd name="T8" fmla="*/ 716934050 w 5"/>
                <a:gd name="T9" fmla="*/ 10762797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3"/>
                  </a:moveTo>
                  <a:lnTo>
                    <a:pt x="0" y="0"/>
                  </a:lnTo>
                  <a:lnTo>
                    <a:pt x="3" y="5"/>
                  </a:lnTo>
                  <a:lnTo>
                    <a:pt x="5"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54" name="MH_Other_132"/>
            <p:cNvSpPr/>
            <p:nvPr/>
          </p:nvSpPr>
          <p:spPr bwMode="auto">
            <a:xfrm>
              <a:off x="3765369" y="3123089"/>
              <a:ext cx="35028" cy="120789"/>
            </a:xfrm>
            <a:custGeom>
              <a:avLst/>
              <a:gdLst>
                <a:gd name="T0" fmla="*/ 2147483646 w 44"/>
                <a:gd name="T1" fmla="*/ 2147483646 h 152"/>
                <a:gd name="T2" fmla="*/ 1157597364 w 44"/>
                <a:gd name="T3" fmla="*/ 2147483646 h 152"/>
                <a:gd name="T4" fmla="*/ 1736051247 w 44"/>
                <a:gd name="T5" fmla="*/ 0 h 152"/>
                <a:gd name="T6" fmla="*/ 1157597364 w 44"/>
                <a:gd name="T7" fmla="*/ 587803625 h 152"/>
                <a:gd name="T8" fmla="*/ 578453883 w 44"/>
                <a:gd name="T9" fmla="*/ 2147483646 h 152"/>
                <a:gd name="T10" fmla="*/ 1157597364 w 44"/>
                <a:gd name="T11" fmla="*/ 2147483646 h 152"/>
                <a:gd name="T12" fmla="*/ 2147483646 w 44"/>
                <a:gd name="T13" fmla="*/ 2147483646 h 152"/>
                <a:gd name="T14" fmla="*/ 2147483646 w 44"/>
                <a:gd name="T15" fmla="*/ 2147483646 h 152"/>
                <a:gd name="T16" fmla="*/ 2147483646 w 44"/>
                <a:gd name="T17" fmla="*/ 2147483646 h 152"/>
                <a:gd name="T18" fmla="*/ 2147483646 w 44"/>
                <a:gd name="T19" fmla="*/ 2147483646 h 152"/>
                <a:gd name="T20" fmla="*/ 2147483646 w 44"/>
                <a:gd name="T21" fmla="*/ 2147483646 h 152"/>
                <a:gd name="T22" fmla="*/ 2147483646 w 44"/>
                <a:gd name="T23" fmla="*/ 2147483646 h 152"/>
                <a:gd name="T24" fmla="*/ 2147483646 w 44"/>
                <a:gd name="T25" fmla="*/ 2147483646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152">
                  <a:moveTo>
                    <a:pt x="4" y="81"/>
                  </a:moveTo>
                  <a:cubicBezTo>
                    <a:pt x="1" y="49"/>
                    <a:pt x="2" y="36"/>
                    <a:pt x="2" y="36"/>
                  </a:cubicBezTo>
                  <a:cubicBezTo>
                    <a:pt x="3" y="0"/>
                    <a:pt x="3" y="0"/>
                    <a:pt x="3" y="0"/>
                  </a:cubicBezTo>
                  <a:cubicBezTo>
                    <a:pt x="2" y="1"/>
                    <a:pt x="2" y="1"/>
                    <a:pt x="2" y="1"/>
                  </a:cubicBezTo>
                  <a:cubicBezTo>
                    <a:pt x="1" y="36"/>
                    <a:pt x="1" y="36"/>
                    <a:pt x="1" y="36"/>
                  </a:cubicBezTo>
                  <a:cubicBezTo>
                    <a:pt x="1" y="36"/>
                    <a:pt x="0" y="49"/>
                    <a:pt x="2" y="81"/>
                  </a:cubicBezTo>
                  <a:cubicBezTo>
                    <a:pt x="3" y="91"/>
                    <a:pt x="5" y="100"/>
                    <a:pt x="8" y="108"/>
                  </a:cubicBezTo>
                  <a:cubicBezTo>
                    <a:pt x="8" y="108"/>
                    <a:pt x="8" y="108"/>
                    <a:pt x="9" y="108"/>
                  </a:cubicBezTo>
                  <a:cubicBezTo>
                    <a:pt x="8" y="109"/>
                    <a:pt x="8" y="109"/>
                    <a:pt x="8" y="109"/>
                  </a:cubicBezTo>
                  <a:cubicBezTo>
                    <a:pt x="15" y="126"/>
                    <a:pt x="28" y="141"/>
                    <a:pt x="44" y="152"/>
                  </a:cubicBezTo>
                  <a:cubicBezTo>
                    <a:pt x="43" y="151"/>
                    <a:pt x="43" y="151"/>
                    <a:pt x="43" y="151"/>
                  </a:cubicBezTo>
                  <a:cubicBezTo>
                    <a:pt x="43" y="150"/>
                    <a:pt x="43" y="150"/>
                    <a:pt x="43" y="150"/>
                  </a:cubicBezTo>
                  <a:cubicBezTo>
                    <a:pt x="19" y="134"/>
                    <a:pt x="6" y="111"/>
                    <a:pt x="4" y="8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55" name="MH_Other_133"/>
            <p:cNvSpPr/>
            <p:nvPr/>
          </p:nvSpPr>
          <p:spPr bwMode="auto">
            <a:xfrm>
              <a:off x="3798873" y="3242369"/>
              <a:ext cx="1523" cy="1509"/>
            </a:xfrm>
            <a:custGeom>
              <a:avLst/>
              <a:gdLst>
                <a:gd name="T0" fmla="*/ 0 w 1"/>
                <a:gd name="T1" fmla="*/ 0 h 1"/>
                <a:gd name="T2" fmla="*/ 0 w 1"/>
                <a:gd name="T3" fmla="*/ 1790702559 h 1"/>
                <a:gd name="T4" fmla="*/ 1792959984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0"/>
                    <a:pt x="1"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56" name="MH_Other_134"/>
            <p:cNvSpPr/>
            <p:nvPr/>
          </p:nvSpPr>
          <p:spPr bwMode="auto">
            <a:xfrm>
              <a:off x="3742525" y="3138187"/>
              <a:ext cx="28935" cy="70965"/>
            </a:xfrm>
            <a:custGeom>
              <a:avLst/>
              <a:gdLst>
                <a:gd name="T0" fmla="*/ 588948239 w 36"/>
                <a:gd name="T1" fmla="*/ 2147483646 h 90"/>
                <a:gd name="T2" fmla="*/ 588948239 w 36"/>
                <a:gd name="T3" fmla="*/ 0 h 90"/>
                <a:gd name="T4" fmla="*/ 0 w 36"/>
                <a:gd name="T5" fmla="*/ 578016134 h 90"/>
                <a:gd name="T6" fmla="*/ 0 w 36"/>
                <a:gd name="T7" fmla="*/ 2147483646 h 90"/>
                <a:gd name="T8" fmla="*/ 2147483646 w 36"/>
                <a:gd name="T9" fmla="*/ 2147483646 h 90"/>
                <a:gd name="T10" fmla="*/ 2147483646 w 36"/>
                <a:gd name="T11" fmla="*/ 2147483646 h 90"/>
                <a:gd name="T12" fmla="*/ 2147483646 w 36"/>
                <a:gd name="T13" fmla="*/ 2147483646 h 90"/>
                <a:gd name="T14" fmla="*/ 2147483646 w 36"/>
                <a:gd name="T15" fmla="*/ 2147483646 h 90"/>
                <a:gd name="T16" fmla="*/ 2147483646 w 36"/>
                <a:gd name="T17" fmla="*/ 2147483646 h 90"/>
                <a:gd name="T18" fmla="*/ 2147483646 w 36"/>
                <a:gd name="T19" fmla="*/ 2147483646 h 90"/>
                <a:gd name="T20" fmla="*/ 588948239 w 36"/>
                <a:gd name="T21" fmla="*/ 2147483646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90">
                  <a:moveTo>
                    <a:pt x="1" y="18"/>
                  </a:moveTo>
                  <a:cubicBezTo>
                    <a:pt x="1" y="11"/>
                    <a:pt x="1" y="5"/>
                    <a:pt x="1" y="0"/>
                  </a:cubicBezTo>
                  <a:cubicBezTo>
                    <a:pt x="0" y="1"/>
                    <a:pt x="0" y="1"/>
                    <a:pt x="0" y="1"/>
                  </a:cubicBezTo>
                  <a:cubicBezTo>
                    <a:pt x="0" y="6"/>
                    <a:pt x="0" y="11"/>
                    <a:pt x="0" y="18"/>
                  </a:cubicBezTo>
                  <a:cubicBezTo>
                    <a:pt x="0" y="28"/>
                    <a:pt x="1" y="37"/>
                    <a:pt x="4" y="46"/>
                  </a:cubicBezTo>
                  <a:cubicBezTo>
                    <a:pt x="6" y="47"/>
                    <a:pt x="6" y="47"/>
                    <a:pt x="6" y="47"/>
                  </a:cubicBezTo>
                  <a:cubicBezTo>
                    <a:pt x="5" y="48"/>
                    <a:pt x="5" y="48"/>
                    <a:pt x="5" y="48"/>
                  </a:cubicBezTo>
                  <a:cubicBezTo>
                    <a:pt x="10" y="65"/>
                    <a:pt x="21" y="79"/>
                    <a:pt x="36" y="90"/>
                  </a:cubicBezTo>
                  <a:cubicBezTo>
                    <a:pt x="36" y="90"/>
                    <a:pt x="36" y="90"/>
                    <a:pt x="36" y="90"/>
                  </a:cubicBezTo>
                  <a:cubicBezTo>
                    <a:pt x="36" y="89"/>
                    <a:pt x="36" y="89"/>
                    <a:pt x="36" y="89"/>
                  </a:cubicBezTo>
                  <a:cubicBezTo>
                    <a:pt x="13" y="71"/>
                    <a:pt x="1" y="48"/>
                    <a:pt x="1" y="1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57" name="MH_Other_135"/>
            <p:cNvSpPr/>
            <p:nvPr/>
          </p:nvSpPr>
          <p:spPr bwMode="auto">
            <a:xfrm>
              <a:off x="3771462" y="3209152"/>
              <a:ext cx="0" cy="0"/>
            </a:xfrm>
            <a:custGeom>
              <a:avLst/>
              <a:gdLst>
                <a:gd name="T0" fmla="*/ 0 w 1"/>
                <a:gd name="T1" fmla="*/ 0 h 1"/>
                <a:gd name="T2" fmla="*/ 0 w 1"/>
                <a:gd name="T3" fmla="*/ 1067 h 1"/>
                <a:gd name="T4" fmla="*/ 1067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0"/>
                    <a:pt x="1"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58" name="MH_Other_136"/>
            <p:cNvSpPr/>
            <p:nvPr/>
          </p:nvSpPr>
          <p:spPr bwMode="auto">
            <a:xfrm>
              <a:off x="3725773" y="3148757"/>
              <a:ext cx="19798" cy="27177"/>
            </a:xfrm>
            <a:custGeom>
              <a:avLst/>
              <a:gdLst>
                <a:gd name="T0" fmla="*/ 534298770 w 26"/>
                <a:gd name="T1" fmla="*/ 0 h 35"/>
                <a:gd name="T2" fmla="*/ 534298770 w 26"/>
                <a:gd name="T3" fmla="*/ 0 h 35"/>
                <a:gd name="T4" fmla="*/ 0 w 26"/>
                <a:gd name="T5" fmla="*/ 0 h 35"/>
                <a:gd name="T6" fmla="*/ 2147483646 w 26"/>
                <a:gd name="T7" fmla="*/ 2147483646 h 35"/>
                <a:gd name="T8" fmla="*/ 2147483646 w 26"/>
                <a:gd name="T9" fmla="*/ 2147483646 h 35"/>
                <a:gd name="T10" fmla="*/ 534298770 w 26"/>
                <a:gd name="T11" fmla="*/ 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35">
                  <a:moveTo>
                    <a:pt x="1" y="0"/>
                  </a:moveTo>
                  <a:cubicBezTo>
                    <a:pt x="1" y="0"/>
                    <a:pt x="1" y="0"/>
                    <a:pt x="1" y="0"/>
                  </a:cubicBezTo>
                  <a:cubicBezTo>
                    <a:pt x="0" y="0"/>
                    <a:pt x="0" y="0"/>
                    <a:pt x="0" y="0"/>
                  </a:cubicBezTo>
                  <a:cubicBezTo>
                    <a:pt x="6" y="14"/>
                    <a:pt x="14" y="25"/>
                    <a:pt x="26" y="35"/>
                  </a:cubicBezTo>
                  <a:cubicBezTo>
                    <a:pt x="25" y="33"/>
                    <a:pt x="25" y="33"/>
                    <a:pt x="25" y="33"/>
                  </a:cubicBezTo>
                  <a:cubicBezTo>
                    <a:pt x="14" y="23"/>
                    <a:pt x="6" y="12"/>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59" name="MH_Other_137"/>
            <p:cNvSpPr/>
            <p:nvPr/>
          </p:nvSpPr>
          <p:spPr bwMode="auto">
            <a:xfrm>
              <a:off x="3745573" y="3174424"/>
              <a:ext cx="1523" cy="1510"/>
            </a:xfrm>
            <a:custGeom>
              <a:avLst/>
              <a:gdLst>
                <a:gd name="T0" fmla="*/ 223838018 w 4"/>
                <a:gd name="T1" fmla="*/ 112059999 h 4"/>
                <a:gd name="T2" fmla="*/ 0 w 4"/>
                <a:gd name="T3" fmla="*/ 0 h 4"/>
                <a:gd name="T4" fmla="*/ 111918811 w 4"/>
                <a:gd name="T5" fmla="*/ 224119998 h 4"/>
                <a:gd name="T6" fmla="*/ 223838018 w 4"/>
                <a:gd name="T7" fmla="*/ 112059999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4" y="2"/>
                  </a:moveTo>
                  <a:lnTo>
                    <a:pt x="0" y="0"/>
                  </a:lnTo>
                  <a:lnTo>
                    <a:pt x="2" y="4"/>
                  </a:lnTo>
                  <a:lnTo>
                    <a:pt x="4"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60" name="MH_Other_138"/>
            <p:cNvSpPr/>
            <p:nvPr/>
          </p:nvSpPr>
          <p:spPr bwMode="auto">
            <a:xfrm>
              <a:off x="3919187" y="3272567"/>
              <a:ext cx="21321" cy="15098"/>
            </a:xfrm>
            <a:custGeom>
              <a:avLst/>
              <a:gdLst>
                <a:gd name="T0" fmla="*/ 2147483646 w 27"/>
                <a:gd name="T1" fmla="*/ 2147483646 h 18"/>
                <a:gd name="T2" fmla="*/ 2147483646 w 27"/>
                <a:gd name="T3" fmla="*/ 2147483646 h 18"/>
                <a:gd name="T4" fmla="*/ 2147483646 w 27"/>
                <a:gd name="T5" fmla="*/ 2147483646 h 18"/>
                <a:gd name="T6" fmla="*/ 2147483646 w 27"/>
                <a:gd name="T7" fmla="*/ 2147483646 h 18"/>
                <a:gd name="T8" fmla="*/ 2147483646 w 27"/>
                <a:gd name="T9" fmla="*/ 2147483646 h 18"/>
                <a:gd name="T10" fmla="*/ 0 w 27"/>
                <a:gd name="T11" fmla="*/ 0 h 18"/>
                <a:gd name="T12" fmla="*/ 571194024 w 27"/>
                <a:gd name="T13" fmla="*/ 645595681 h 18"/>
                <a:gd name="T14" fmla="*/ 571194024 w 27"/>
                <a:gd name="T15" fmla="*/ 1290413486 h 18"/>
                <a:gd name="T16" fmla="*/ 2147483646 w 27"/>
                <a:gd name="T17" fmla="*/ 2147483646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18">
                  <a:moveTo>
                    <a:pt x="26" y="18"/>
                  </a:moveTo>
                  <a:cubicBezTo>
                    <a:pt x="27" y="18"/>
                    <a:pt x="27" y="18"/>
                    <a:pt x="27" y="18"/>
                  </a:cubicBezTo>
                  <a:cubicBezTo>
                    <a:pt x="27" y="17"/>
                    <a:pt x="27" y="17"/>
                    <a:pt x="27" y="17"/>
                  </a:cubicBezTo>
                  <a:cubicBezTo>
                    <a:pt x="27" y="17"/>
                    <a:pt x="27" y="17"/>
                    <a:pt x="27" y="17"/>
                  </a:cubicBezTo>
                  <a:cubicBezTo>
                    <a:pt x="26" y="16"/>
                    <a:pt x="24" y="14"/>
                    <a:pt x="22" y="13"/>
                  </a:cubicBezTo>
                  <a:cubicBezTo>
                    <a:pt x="16" y="8"/>
                    <a:pt x="8" y="4"/>
                    <a:pt x="0" y="0"/>
                  </a:cubicBezTo>
                  <a:cubicBezTo>
                    <a:pt x="1" y="1"/>
                    <a:pt x="1" y="1"/>
                    <a:pt x="1" y="1"/>
                  </a:cubicBezTo>
                  <a:cubicBezTo>
                    <a:pt x="1" y="2"/>
                    <a:pt x="1" y="2"/>
                    <a:pt x="1" y="2"/>
                  </a:cubicBezTo>
                  <a:cubicBezTo>
                    <a:pt x="11" y="6"/>
                    <a:pt x="19" y="12"/>
                    <a:pt x="26" y="1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61" name="MH_Other_139"/>
            <p:cNvSpPr/>
            <p:nvPr/>
          </p:nvSpPr>
          <p:spPr bwMode="auto">
            <a:xfrm>
              <a:off x="3888728" y="3246897"/>
              <a:ext cx="42642" cy="54356"/>
            </a:xfrm>
            <a:custGeom>
              <a:avLst/>
              <a:gdLst>
                <a:gd name="T0" fmla="*/ 2147483646 w 53"/>
                <a:gd name="T1" fmla="*/ 2147483646 h 67"/>
                <a:gd name="T2" fmla="*/ 2147483646 w 53"/>
                <a:gd name="T3" fmla="*/ 2147483646 h 67"/>
                <a:gd name="T4" fmla="*/ 2147483646 w 53"/>
                <a:gd name="T5" fmla="*/ 2147483646 h 67"/>
                <a:gd name="T6" fmla="*/ 2147483646 w 53"/>
                <a:gd name="T7" fmla="*/ 2147483646 h 67"/>
                <a:gd name="T8" fmla="*/ 2147483646 w 53"/>
                <a:gd name="T9" fmla="*/ 2147483646 h 67"/>
                <a:gd name="T10" fmla="*/ 2147483646 w 53"/>
                <a:gd name="T11" fmla="*/ 2147483646 h 67"/>
                <a:gd name="T12" fmla="*/ 2147483646 w 53"/>
                <a:gd name="T13" fmla="*/ 2147483646 h 67"/>
                <a:gd name="T14" fmla="*/ 2147483646 w 53"/>
                <a:gd name="T15" fmla="*/ 2147483646 h 67"/>
                <a:gd name="T16" fmla="*/ 0 w 53"/>
                <a:gd name="T17" fmla="*/ 0 h 67"/>
                <a:gd name="T18" fmla="*/ 594358562 w 53"/>
                <a:gd name="T19" fmla="*/ 614080162 h 67"/>
                <a:gd name="T20" fmla="*/ 1188717125 w 53"/>
                <a:gd name="T21" fmla="*/ 614080162 h 67"/>
                <a:gd name="T22" fmla="*/ 2147483646 w 53"/>
                <a:gd name="T23" fmla="*/ 2147483646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67">
                  <a:moveTo>
                    <a:pt x="49" y="58"/>
                  </a:moveTo>
                  <a:cubicBezTo>
                    <a:pt x="52" y="67"/>
                    <a:pt x="52" y="67"/>
                    <a:pt x="52" y="67"/>
                  </a:cubicBezTo>
                  <a:cubicBezTo>
                    <a:pt x="53" y="66"/>
                    <a:pt x="53" y="66"/>
                    <a:pt x="53" y="66"/>
                  </a:cubicBezTo>
                  <a:cubicBezTo>
                    <a:pt x="50" y="58"/>
                    <a:pt x="50" y="58"/>
                    <a:pt x="50" y="58"/>
                  </a:cubicBezTo>
                  <a:cubicBezTo>
                    <a:pt x="47" y="49"/>
                    <a:pt x="43" y="41"/>
                    <a:pt x="39" y="34"/>
                  </a:cubicBezTo>
                  <a:cubicBezTo>
                    <a:pt x="38" y="34"/>
                    <a:pt x="38" y="34"/>
                    <a:pt x="38" y="34"/>
                  </a:cubicBezTo>
                  <a:cubicBezTo>
                    <a:pt x="39" y="33"/>
                    <a:pt x="39" y="33"/>
                    <a:pt x="39" y="33"/>
                  </a:cubicBezTo>
                  <a:cubicBezTo>
                    <a:pt x="34" y="26"/>
                    <a:pt x="28" y="19"/>
                    <a:pt x="22" y="13"/>
                  </a:cubicBezTo>
                  <a:cubicBezTo>
                    <a:pt x="16" y="8"/>
                    <a:pt x="8" y="3"/>
                    <a:pt x="0" y="0"/>
                  </a:cubicBezTo>
                  <a:cubicBezTo>
                    <a:pt x="1" y="1"/>
                    <a:pt x="1" y="1"/>
                    <a:pt x="1" y="1"/>
                  </a:cubicBezTo>
                  <a:cubicBezTo>
                    <a:pt x="1" y="1"/>
                    <a:pt x="1" y="1"/>
                    <a:pt x="2" y="1"/>
                  </a:cubicBezTo>
                  <a:cubicBezTo>
                    <a:pt x="25" y="13"/>
                    <a:pt x="39" y="31"/>
                    <a:pt x="49" y="5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62" name="MH_Other_140"/>
            <p:cNvSpPr/>
            <p:nvPr/>
          </p:nvSpPr>
          <p:spPr bwMode="auto">
            <a:xfrm>
              <a:off x="3919186" y="3274075"/>
              <a:ext cx="0" cy="0"/>
            </a:xfrm>
            <a:custGeom>
              <a:avLst/>
              <a:gdLst>
                <a:gd name="T0" fmla="*/ 1067 w 1"/>
                <a:gd name="T1" fmla="*/ 1067 h 1"/>
                <a:gd name="T2" fmla="*/ 1067 w 1"/>
                <a:gd name="T3" fmla="*/ 0 h 1"/>
                <a:gd name="T4" fmla="*/ 0 w 1"/>
                <a:gd name="T5" fmla="*/ 1067 h 1"/>
                <a:gd name="T6" fmla="*/ 1067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63" name="MH_Other_141"/>
            <p:cNvSpPr/>
            <p:nvPr/>
          </p:nvSpPr>
          <p:spPr bwMode="auto">
            <a:xfrm>
              <a:off x="3861316" y="3219720"/>
              <a:ext cx="51780" cy="104182"/>
            </a:xfrm>
            <a:custGeom>
              <a:avLst/>
              <a:gdLst>
                <a:gd name="T0" fmla="*/ 2147483646 w 65"/>
                <a:gd name="T1" fmla="*/ 2147483646 h 130"/>
                <a:gd name="T2" fmla="*/ 2147483646 w 65"/>
                <a:gd name="T3" fmla="*/ 2147483646 h 130"/>
                <a:gd name="T4" fmla="*/ 2147483646 w 65"/>
                <a:gd name="T5" fmla="*/ 2147483646 h 130"/>
                <a:gd name="T6" fmla="*/ 2147483646 w 65"/>
                <a:gd name="T7" fmla="*/ 2147483646 h 130"/>
                <a:gd name="T8" fmla="*/ 2147483646 w 65"/>
                <a:gd name="T9" fmla="*/ 2147483646 h 130"/>
                <a:gd name="T10" fmla="*/ 2147483646 w 65"/>
                <a:gd name="T11" fmla="*/ 2147483646 h 130"/>
                <a:gd name="T12" fmla="*/ 2147483646 w 65"/>
                <a:gd name="T13" fmla="*/ 2147483646 h 130"/>
                <a:gd name="T14" fmla="*/ 2147483646 w 65"/>
                <a:gd name="T15" fmla="*/ 2147483646 h 130"/>
                <a:gd name="T16" fmla="*/ 2147483646 w 65"/>
                <a:gd name="T17" fmla="*/ 2147483646 h 130"/>
                <a:gd name="T18" fmla="*/ 2147483646 w 65"/>
                <a:gd name="T19" fmla="*/ 2147483646 h 130"/>
                <a:gd name="T20" fmla="*/ 0 w 65"/>
                <a:gd name="T21" fmla="*/ 0 h 130"/>
                <a:gd name="T22" fmla="*/ 580591637 w 65"/>
                <a:gd name="T23" fmla="*/ 1196307471 h 130"/>
                <a:gd name="T24" fmla="*/ 2147483646 w 65"/>
                <a:gd name="T25" fmla="*/ 2147483646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 h="130">
                  <a:moveTo>
                    <a:pt x="43" y="61"/>
                  </a:moveTo>
                  <a:cubicBezTo>
                    <a:pt x="52" y="90"/>
                    <a:pt x="56" y="103"/>
                    <a:pt x="56" y="104"/>
                  </a:cubicBezTo>
                  <a:cubicBezTo>
                    <a:pt x="56" y="104"/>
                    <a:pt x="58" y="112"/>
                    <a:pt x="64" y="130"/>
                  </a:cubicBezTo>
                  <a:cubicBezTo>
                    <a:pt x="65" y="129"/>
                    <a:pt x="65" y="129"/>
                    <a:pt x="65" y="129"/>
                  </a:cubicBezTo>
                  <a:cubicBezTo>
                    <a:pt x="59" y="111"/>
                    <a:pt x="57" y="103"/>
                    <a:pt x="57" y="103"/>
                  </a:cubicBezTo>
                  <a:cubicBezTo>
                    <a:pt x="57" y="103"/>
                    <a:pt x="53" y="90"/>
                    <a:pt x="45" y="61"/>
                  </a:cubicBezTo>
                  <a:cubicBezTo>
                    <a:pt x="42" y="52"/>
                    <a:pt x="39" y="44"/>
                    <a:pt x="36" y="36"/>
                  </a:cubicBezTo>
                  <a:cubicBezTo>
                    <a:pt x="35" y="36"/>
                    <a:pt x="35" y="36"/>
                    <a:pt x="35" y="36"/>
                  </a:cubicBezTo>
                  <a:cubicBezTo>
                    <a:pt x="35" y="36"/>
                    <a:pt x="35" y="36"/>
                    <a:pt x="35" y="36"/>
                  </a:cubicBezTo>
                  <a:cubicBezTo>
                    <a:pt x="31" y="28"/>
                    <a:pt x="26" y="21"/>
                    <a:pt x="20" y="15"/>
                  </a:cubicBezTo>
                  <a:cubicBezTo>
                    <a:pt x="14" y="9"/>
                    <a:pt x="7" y="4"/>
                    <a:pt x="0" y="0"/>
                  </a:cubicBezTo>
                  <a:cubicBezTo>
                    <a:pt x="1" y="2"/>
                    <a:pt x="1" y="2"/>
                    <a:pt x="1" y="2"/>
                  </a:cubicBezTo>
                  <a:cubicBezTo>
                    <a:pt x="23" y="15"/>
                    <a:pt x="36" y="33"/>
                    <a:pt x="43" y="6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64" name="MH_Other_142"/>
            <p:cNvSpPr/>
            <p:nvPr/>
          </p:nvSpPr>
          <p:spPr bwMode="auto">
            <a:xfrm>
              <a:off x="3888728" y="3248408"/>
              <a:ext cx="1523" cy="0"/>
            </a:xfrm>
            <a:custGeom>
              <a:avLst/>
              <a:gdLst>
                <a:gd name="T0" fmla="*/ 1790702559 w 1"/>
                <a:gd name="T1" fmla="*/ 0 w 1"/>
                <a:gd name="T2" fmla="*/ 0 w 1"/>
                <a:gd name="T3" fmla="*/ 1790702559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65" name="MH_Other_143"/>
            <p:cNvSpPr/>
            <p:nvPr/>
          </p:nvSpPr>
          <p:spPr bwMode="auto">
            <a:xfrm>
              <a:off x="3833902" y="3189523"/>
              <a:ext cx="67009" cy="149477"/>
            </a:xfrm>
            <a:custGeom>
              <a:avLst/>
              <a:gdLst>
                <a:gd name="T0" fmla="*/ 2147483646 w 83"/>
                <a:gd name="T1" fmla="*/ 2147483646 h 187"/>
                <a:gd name="T2" fmla="*/ 2147483646 w 83"/>
                <a:gd name="T3" fmla="*/ 2147483646 h 187"/>
                <a:gd name="T4" fmla="*/ 2147483646 w 83"/>
                <a:gd name="T5" fmla="*/ 2147483646 h 187"/>
                <a:gd name="T6" fmla="*/ 2147483646 w 83"/>
                <a:gd name="T7" fmla="*/ 2147483646 h 187"/>
                <a:gd name="T8" fmla="*/ 2147483646 w 83"/>
                <a:gd name="T9" fmla="*/ 2147483646 h 187"/>
                <a:gd name="T10" fmla="*/ 2147483646 w 83"/>
                <a:gd name="T11" fmla="*/ 2147483646 h 187"/>
                <a:gd name="T12" fmla="*/ 2147483646 w 83"/>
                <a:gd name="T13" fmla="*/ 2147483646 h 187"/>
                <a:gd name="T14" fmla="*/ 2147483646 w 83"/>
                <a:gd name="T15" fmla="*/ 2147483646 h 187"/>
                <a:gd name="T16" fmla="*/ 2147483646 w 83"/>
                <a:gd name="T17" fmla="*/ 2147483646 h 187"/>
                <a:gd name="T18" fmla="*/ 2147483646 w 83"/>
                <a:gd name="T19" fmla="*/ 2147483646 h 187"/>
                <a:gd name="T20" fmla="*/ 2147483646 w 83"/>
                <a:gd name="T21" fmla="*/ 2147483646 h 187"/>
                <a:gd name="T22" fmla="*/ 2147483646 w 83"/>
                <a:gd name="T23" fmla="*/ 2147483646 h 187"/>
                <a:gd name="T24" fmla="*/ 2147483646 w 83"/>
                <a:gd name="T25" fmla="*/ 2147483646 h 187"/>
                <a:gd name="T26" fmla="*/ 2147483646 w 83"/>
                <a:gd name="T27" fmla="*/ 2147483646 h 187"/>
                <a:gd name="T28" fmla="*/ 2147483646 w 83"/>
                <a:gd name="T29" fmla="*/ 2147483646 h 187"/>
                <a:gd name="T30" fmla="*/ 2147483646 w 83"/>
                <a:gd name="T31" fmla="*/ 2147483646 h 187"/>
                <a:gd name="T32" fmla="*/ 2147483646 w 83"/>
                <a:gd name="T33" fmla="*/ 2147483646 h 187"/>
                <a:gd name="T34" fmla="*/ 0 w 83"/>
                <a:gd name="T35" fmla="*/ 0 h 187"/>
                <a:gd name="T36" fmla="*/ 0 w 83"/>
                <a:gd name="T37" fmla="*/ 1187367305 h 187"/>
                <a:gd name="T38" fmla="*/ 594916658 w 83"/>
                <a:gd name="T39" fmla="*/ 1780697972 h 187"/>
                <a:gd name="T40" fmla="*/ 2147483646 w 83"/>
                <a:gd name="T41" fmla="*/ 2147483646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3" h="187">
                  <a:moveTo>
                    <a:pt x="41" y="65"/>
                  </a:moveTo>
                  <a:cubicBezTo>
                    <a:pt x="47" y="95"/>
                    <a:pt x="50" y="108"/>
                    <a:pt x="50" y="108"/>
                  </a:cubicBezTo>
                  <a:cubicBezTo>
                    <a:pt x="50" y="108"/>
                    <a:pt x="53" y="121"/>
                    <a:pt x="62" y="152"/>
                  </a:cubicBezTo>
                  <a:cubicBezTo>
                    <a:pt x="65" y="161"/>
                    <a:pt x="69" y="169"/>
                    <a:pt x="74" y="176"/>
                  </a:cubicBezTo>
                  <a:cubicBezTo>
                    <a:pt x="75" y="176"/>
                    <a:pt x="75" y="176"/>
                    <a:pt x="75" y="177"/>
                  </a:cubicBezTo>
                  <a:cubicBezTo>
                    <a:pt x="75" y="177"/>
                    <a:pt x="75" y="177"/>
                    <a:pt x="75" y="177"/>
                  </a:cubicBezTo>
                  <a:cubicBezTo>
                    <a:pt x="77" y="181"/>
                    <a:pt x="80" y="184"/>
                    <a:pt x="83" y="187"/>
                  </a:cubicBezTo>
                  <a:cubicBezTo>
                    <a:pt x="83" y="186"/>
                    <a:pt x="83" y="186"/>
                    <a:pt x="83" y="186"/>
                  </a:cubicBezTo>
                  <a:cubicBezTo>
                    <a:pt x="83" y="186"/>
                    <a:pt x="83" y="186"/>
                    <a:pt x="83" y="186"/>
                  </a:cubicBezTo>
                  <a:cubicBezTo>
                    <a:pt x="75" y="176"/>
                    <a:pt x="68" y="165"/>
                    <a:pt x="64" y="151"/>
                  </a:cubicBezTo>
                  <a:cubicBezTo>
                    <a:pt x="54" y="121"/>
                    <a:pt x="52" y="108"/>
                    <a:pt x="52" y="108"/>
                  </a:cubicBezTo>
                  <a:cubicBezTo>
                    <a:pt x="52" y="108"/>
                    <a:pt x="48" y="94"/>
                    <a:pt x="42" y="64"/>
                  </a:cubicBezTo>
                  <a:cubicBezTo>
                    <a:pt x="40" y="55"/>
                    <a:pt x="37" y="47"/>
                    <a:pt x="34" y="39"/>
                  </a:cubicBezTo>
                  <a:cubicBezTo>
                    <a:pt x="32" y="38"/>
                    <a:pt x="32" y="38"/>
                    <a:pt x="32" y="38"/>
                  </a:cubicBezTo>
                  <a:cubicBezTo>
                    <a:pt x="33" y="37"/>
                    <a:pt x="33" y="37"/>
                    <a:pt x="33" y="37"/>
                  </a:cubicBezTo>
                  <a:cubicBezTo>
                    <a:pt x="33" y="37"/>
                    <a:pt x="33" y="37"/>
                    <a:pt x="33" y="37"/>
                  </a:cubicBezTo>
                  <a:cubicBezTo>
                    <a:pt x="29" y="30"/>
                    <a:pt x="25" y="23"/>
                    <a:pt x="20" y="17"/>
                  </a:cubicBezTo>
                  <a:cubicBezTo>
                    <a:pt x="14" y="11"/>
                    <a:pt x="7" y="5"/>
                    <a:pt x="0" y="0"/>
                  </a:cubicBezTo>
                  <a:cubicBezTo>
                    <a:pt x="0" y="2"/>
                    <a:pt x="0" y="2"/>
                    <a:pt x="0" y="2"/>
                  </a:cubicBezTo>
                  <a:cubicBezTo>
                    <a:pt x="1" y="2"/>
                    <a:pt x="1" y="2"/>
                    <a:pt x="1" y="3"/>
                  </a:cubicBezTo>
                  <a:cubicBezTo>
                    <a:pt x="23" y="17"/>
                    <a:pt x="35" y="36"/>
                    <a:pt x="41"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66" name="MH_Other_144"/>
            <p:cNvSpPr/>
            <p:nvPr/>
          </p:nvSpPr>
          <p:spPr bwMode="auto">
            <a:xfrm>
              <a:off x="3859792" y="3219720"/>
              <a:ext cx="1523" cy="1510"/>
            </a:xfrm>
            <a:custGeom>
              <a:avLst/>
              <a:gdLst>
                <a:gd name="T0" fmla="*/ 0 w 4"/>
                <a:gd name="T1" fmla="*/ 107627970 h 5"/>
                <a:gd name="T2" fmla="*/ 224119998 w 4"/>
                <a:gd name="T3" fmla="*/ 179346497 h 5"/>
                <a:gd name="T4" fmla="*/ 112059999 w 4"/>
                <a:gd name="T5" fmla="*/ 0 h 5"/>
                <a:gd name="T6" fmla="*/ 112059999 w 4"/>
                <a:gd name="T7" fmla="*/ 0 h 5"/>
                <a:gd name="T8" fmla="*/ 0 w 4"/>
                <a:gd name="T9" fmla="*/ 10762797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3"/>
                  </a:moveTo>
                  <a:lnTo>
                    <a:pt x="4" y="5"/>
                  </a:lnTo>
                  <a:lnTo>
                    <a:pt x="2" y="0"/>
                  </a:lnTo>
                  <a:lnTo>
                    <a:pt x="0"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67" name="MH_Other_145"/>
            <p:cNvSpPr/>
            <p:nvPr/>
          </p:nvSpPr>
          <p:spPr bwMode="auto">
            <a:xfrm>
              <a:off x="3809535" y="3159325"/>
              <a:ext cx="85284" cy="173635"/>
            </a:xfrm>
            <a:custGeom>
              <a:avLst/>
              <a:gdLst>
                <a:gd name="T0" fmla="*/ 0 w 106"/>
                <a:gd name="T1" fmla="*/ 0 h 216"/>
                <a:gd name="T2" fmla="*/ 0 w 106"/>
                <a:gd name="T3" fmla="*/ 600777644 h 216"/>
                <a:gd name="T4" fmla="*/ 2147483646 w 106"/>
                <a:gd name="T5" fmla="*/ 2147483646 h 216"/>
                <a:gd name="T6" fmla="*/ 2147483646 w 106"/>
                <a:gd name="T7" fmla="*/ 2147483646 h 216"/>
                <a:gd name="T8" fmla="*/ 2147483646 w 106"/>
                <a:gd name="T9" fmla="*/ 2147483646 h 216"/>
                <a:gd name="T10" fmla="*/ 2147483646 w 106"/>
                <a:gd name="T11" fmla="*/ 2147483646 h 216"/>
                <a:gd name="T12" fmla="*/ 2147483646 w 106"/>
                <a:gd name="T13" fmla="*/ 2147483646 h 216"/>
                <a:gd name="T14" fmla="*/ 2147483646 w 106"/>
                <a:gd name="T15" fmla="*/ 2147483646 h 216"/>
                <a:gd name="T16" fmla="*/ 2147483646 w 106"/>
                <a:gd name="T17" fmla="*/ 2147483646 h 216"/>
                <a:gd name="T18" fmla="*/ 2147483646 w 106"/>
                <a:gd name="T19" fmla="*/ 2147483646 h 216"/>
                <a:gd name="T20" fmla="*/ 2147483646 w 106"/>
                <a:gd name="T21" fmla="*/ 2147483646 h 216"/>
                <a:gd name="T22" fmla="*/ 2147483646 w 106"/>
                <a:gd name="T23" fmla="*/ 2147483646 h 216"/>
                <a:gd name="T24" fmla="*/ 2147483646 w 106"/>
                <a:gd name="T25" fmla="*/ 2147483646 h 216"/>
                <a:gd name="T26" fmla="*/ 2147483646 w 106"/>
                <a:gd name="T27" fmla="*/ 2147483646 h 216"/>
                <a:gd name="T28" fmla="*/ 2147483646 w 106"/>
                <a:gd name="T29" fmla="*/ 2147483646 h 216"/>
                <a:gd name="T30" fmla="*/ 0 w 106"/>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6" h="216">
                  <a:moveTo>
                    <a:pt x="0" y="0"/>
                  </a:moveTo>
                  <a:cubicBezTo>
                    <a:pt x="0" y="1"/>
                    <a:pt x="0" y="1"/>
                    <a:pt x="0" y="1"/>
                  </a:cubicBezTo>
                  <a:cubicBezTo>
                    <a:pt x="22" y="17"/>
                    <a:pt x="33" y="37"/>
                    <a:pt x="37" y="66"/>
                  </a:cubicBezTo>
                  <a:cubicBezTo>
                    <a:pt x="41" y="96"/>
                    <a:pt x="44" y="110"/>
                    <a:pt x="44" y="110"/>
                  </a:cubicBezTo>
                  <a:cubicBezTo>
                    <a:pt x="44" y="110"/>
                    <a:pt x="45" y="123"/>
                    <a:pt x="53" y="154"/>
                  </a:cubicBezTo>
                  <a:cubicBezTo>
                    <a:pt x="61" y="184"/>
                    <a:pt x="79" y="205"/>
                    <a:pt x="106" y="216"/>
                  </a:cubicBezTo>
                  <a:cubicBezTo>
                    <a:pt x="106" y="215"/>
                    <a:pt x="106" y="215"/>
                    <a:pt x="106" y="215"/>
                  </a:cubicBezTo>
                  <a:cubicBezTo>
                    <a:pt x="106" y="215"/>
                    <a:pt x="106" y="214"/>
                    <a:pt x="105" y="214"/>
                  </a:cubicBezTo>
                  <a:cubicBezTo>
                    <a:pt x="79" y="203"/>
                    <a:pt x="62" y="183"/>
                    <a:pt x="54" y="154"/>
                  </a:cubicBezTo>
                  <a:cubicBezTo>
                    <a:pt x="46" y="123"/>
                    <a:pt x="45" y="110"/>
                    <a:pt x="45" y="110"/>
                  </a:cubicBezTo>
                  <a:cubicBezTo>
                    <a:pt x="45" y="109"/>
                    <a:pt x="42" y="96"/>
                    <a:pt x="38" y="66"/>
                  </a:cubicBezTo>
                  <a:cubicBezTo>
                    <a:pt x="37" y="57"/>
                    <a:pt x="35" y="48"/>
                    <a:pt x="32" y="41"/>
                  </a:cubicBezTo>
                  <a:cubicBezTo>
                    <a:pt x="31" y="40"/>
                    <a:pt x="31" y="40"/>
                    <a:pt x="31" y="40"/>
                  </a:cubicBezTo>
                  <a:cubicBezTo>
                    <a:pt x="31" y="40"/>
                    <a:pt x="31" y="40"/>
                    <a:pt x="31" y="40"/>
                  </a:cubicBezTo>
                  <a:cubicBezTo>
                    <a:pt x="28" y="31"/>
                    <a:pt x="24" y="24"/>
                    <a:pt x="19" y="17"/>
                  </a:cubicBezTo>
                  <a:cubicBezTo>
                    <a:pt x="14" y="11"/>
                    <a:pt x="7" y="5"/>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68" name="MH_Other_146"/>
            <p:cNvSpPr/>
            <p:nvPr/>
          </p:nvSpPr>
          <p:spPr bwMode="auto">
            <a:xfrm>
              <a:off x="3893296" y="3329941"/>
              <a:ext cx="1523" cy="1509"/>
            </a:xfrm>
            <a:custGeom>
              <a:avLst/>
              <a:gdLst>
                <a:gd name="T0" fmla="*/ 0 w 1"/>
                <a:gd name="T1" fmla="*/ 0 h 1"/>
                <a:gd name="T2" fmla="*/ 1792959984 w 1"/>
                <a:gd name="T3" fmla="*/ 2147483646 h 1"/>
                <a:gd name="T4" fmla="*/ 1792959984 w 1"/>
                <a:gd name="T5" fmla="*/ 2147483646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0"/>
                    <a:pt x="1" y="1"/>
                    <a:pt x="1" y="1"/>
                  </a:cubicBezTo>
                  <a:cubicBezTo>
                    <a:pt x="1" y="1"/>
                    <a:pt x="1" y="1"/>
                    <a:pt x="1" y="1"/>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69" name="MH_Other_147"/>
            <p:cNvSpPr/>
            <p:nvPr/>
          </p:nvSpPr>
          <p:spPr bwMode="auto">
            <a:xfrm>
              <a:off x="3833903" y="3191034"/>
              <a:ext cx="1523" cy="1509"/>
            </a:xfrm>
            <a:custGeom>
              <a:avLst/>
              <a:gdLst>
                <a:gd name="T0" fmla="*/ 1790702559 w 1"/>
                <a:gd name="T1" fmla="*/ 2147483646 h 1"/>
                <a:gd name="T2" fmla="*/ 0 w 1"/>
                <a:gd name="T3" fmla="*/ 0 h 1"/>
                <a:gd name="T4" fmla="*/ 0 w 1"/>
                <a:gd name="T5" fmla="*/ 0 h 1"/>
                <a:gd name="T6" fmla="*/ 1790702559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0" y="0"/>
                  </a:cubicBezTo>
                  <a:cubicBezTo>
                    <a:pt x="0" y="0"/>
                    <a:pt x="0" y="0"/>
                    <a:pt x="0" y="0"/>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70" name="MH_Other_148"/>
            <p:cNvSpPr/>
            <p:nvPr/>
          </p:nvSpPr>
          <p:spPr bwMode="auto">
            <a:xfrm>
              <a:off x="3631352" y="2895099"/>
              <a:ext cx="150772" cy="253658"/>
            </a:xfrm>
            <a:custGeom>
              <a:avLst/>
              <a:gdLst>
                <a:gd name="T0" fmla="*/ 2147483646 w 186"/>
                <a:gd name="T1" fmla="*/ 2147483646 h 316"/>
                <a:gd name="T2" fmla="*/ 2147483646 w 186"/>
                <a:gd name="T3" fmla="*/ 2147483646 h 316"/>
                <a:gd name="T4" fmla="*/ 2147483646 w 186"/>
                <a:gd name="T5" fmla="*/ 2147483646 h 316"/>
                <a:gd name="T6" fmla="*/ 2147483646 w 186"/>
                <a:gd name="T7" fmla="*/ 2147483646 h 316"/>
                <a:gd name="T8" fmla="*/ 2147483646 w 186"/>
                <a:gd name="T9" fmla="*/ 2147483646 h 316"/>
                <a:gd name="T10" fmla="*/ 2147483646 w 186"/>
                <a:gd name="T11" fmla="*/ 2147483646 h 316"/>
                <a:gd name="T12" fmla="*/ 2147483646 w 186"/>
                <a:gd name="T13" fmla="*/ 2147483646 h 316"/>
                <a:gd name="T14" fmla="*/ 2147483646 w 186"/>
                <a:gd name="T15" fmla="*/ 2147483646 h 316"/>
                <a:gd name="T16" fmla="*/ 2147483646 w 186"/>
                <a:gd name="T17" fmla="*/ 2147483646 h 316"/>
                <a:gd name="T18" fmla="*/ 2147483646 w 186"/>
                <a:gd name="T19" fmla="*/ 2147483646 h 316"/>
                <a:gd name="T20" fmla="*/ 2147483646 w 186"/>
                <a:gd name="T21" fmla="*/ 2147483646 h 316"/>
                <a:gd name="T22" fmla="*/ 2147483646 w 186"/>
                <a:gd name="T23" fmla="*/ 2147483646 h 316"/>
                <a:gd name="T24" fmla="*/ 2147483646 w 186"/>
                <a:gd name="T25" fmla="*/ 2147483646 h 316"/>
                <a:gd name="T26" fmla="*/ 2147483646 w 186"/>
                <a:gd name="T27" fmla="*/ 2147483646 h 316"/>
                <a:gd name="T28" fmla="*/ 2147483646 w 186"/>
                <a:gd name="T29" fmla="*/ 2147483646 h 316"/>
                <a:gd name="T30" fmla="*/ 2147483646 w 186"/>
                <a:gd name="T31" fmla="*/ 2147483646 h 316"/>
                <a:gd name="T32" fmla="*/ 2147483646 w 186"/>
                <a:gd name="T33" fmla="*/ 2147483646 h 316"/>
                <a:gd name="T34" fmla="*/ 2147483646 w 186"/>
                <a:gd name="T35" fmla="*/ 2147483646 h 316"/>
                <a:gd name="T36" fmla="*/ 2147483646 w 186"/>
                <a:gd name="T37" fmla="*/ 2147483646 h 316"/>
                <a:gd name="T38" fmla="*/ 2147483646 w 186"/>
                <a:gd name="T39" fmla="*/ 2147483646 h 316"/>
                <a:gd name="T40" fmla="*/ 2147483646 w 186"/>
                <a:gd name="T41" fmla="*/ 2147483646 h 316"/>
                <a:gd name="T42" fmla="*/ 2147483646 w 186"/>
                <a:gd name="T43" fmla="*/ 2147483646 h 316"/>
                <a:gd name="T44" fmla="*/ 2147483646 w 186"/>
                <a:gd name="T45" fmla="*/ 2147483646 h 316"/>
                <a:gd name="T46" fmla="*/ 2147483646 w 186"/>
                <a:gd name="T47" fmla="*/ 2147483646 h 316"/>
                <a:gd name="T48" fmla="*/ 2147483646 w 186"/>
                <a:gd name="T49" fmla="*/ 2147483646 h 316"/>
                <a:gd name="T50" fmla="*/ 2147483646 w 186"/>
                <a:gd name="T51" fmla="*/ 2147483646 h 316"/>
                <a:gd name="T52" fmla="*/ 2147483646 w 186"/>
                <a:gd name="T53" fmla="*/ 2147483646 h 316"/>
                <a:gd name="T54" fmla="*/ 2147483646 w 186"/>
                <a:gd name="T55" fmla="*/ 2147483646 h 316"/>
                <a:gd name="T56" fmla="*/ 2147483646 w 186"/>
                <a:gd name="T57" fmla="*/ 2147483646 h 316"/>
                <a:gd name="T58" fmla="*/ 2147483646 w 186"/>
                <a:gd name="T59" fmla="*/ 2147483646 h 316"/>
                <a:gd name="T60" fmla="*/ 2147483646 w 186"/>
                <a:gd name="T61" fmla="*/ 2147483646 h 316"/>
                <a:gd name="T62" fmla="*/ 2147483646 w 186"/>
                <a:gd name="T63" fmla="*/ 0 h 316"/>
                <a:gd name="T64" fmla="*/ 2147483646 w 186"/>
                <a:gd name="T65" fmla="*/ 599768633 h 316"/>
                <a:gd name="T66" fmla="*/ 2147483646 w 186"/>
                <a:gd name="T67" fmla="*/ 2147483646 h 316"/>
                <a:gd name="T68" fmla="*/ 2147483646 w 186"/>
                <a:gd name="T69" fmla="*/ 2147483646 h 316"/>
                <a:gd name="T70" fmla="*/ 2147483646 w 186"/>
                <a:gd name="T71" fmla="*/ 2147483646 h 316"/>
                <a:gd name="T72" fmla="*/ 2147483646 w 186"/>
                <a:gd name="T73" fmla="*/ 2147483646 h 316"/>
                <a:gd name="T74" fmla="*/ 600441242 w 186"/>
                <a:gd name="T75" fmla="*/ 2147483646 h 316"/>
                <a:gd name="T76" fmla="*/ 0 w 186"/>
                <a:gd name="T77" fmla="*/ 2147483646 h 316"/>
                <a:gd name="T78" fmla="*/ 0 w 186"/>
                <a:gd name="T79" fmla="*/ 2147483646 h 316"/>
                <a:gd name="T80" fmla="*/ 2147483646 w 186"/>
                <a:gd name="T81" fmla="*/ 2147483646 h 3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6" h="316">
                  <a:moveTo>
                    <a:pt x="11" y="57"/>
                  </a:moveTo>
                  <a:cubicBezTo>
                    <a:pt x="10" y="75"/>
                    <a:pt x="14" y="92"/>
                    <a:pt x="24" y="108"/>
                  </a:cubicBezTo>
                  <a:cubicBezTo>
                    <a:pt x="25" y="107"/>
                    <a:pt x="25" y="107"/>
                    <a:pt x="25" y="107"/>
                  </a:cubicBezTo>
                  <a:cubicBezTo>
                    <a:pt x="25" y="126"/>
                    <a:pt x="31" y="144"/>
                    <a:pt x="43" y="160"/>
                  </a:cubicBezTo>
                  <a:cubicBezTo>
                    <a:pt x="44" y="178"/>
                    <a:pt x="50" y="195"/>
                    <a:pt x="63" y="210"/>
                  </a:cubicBezTo>
                  <a:cubicBezTo>
                    <a:pt x="65" y="228"/>
                    <a:pt x="73" y="244"/>
                    <a:pt x="86" y="258"/>
                  </a:cubicBezTo>
                  <a:cubicBezTo>
                    <a:pt x="89" y="276"/>
                    <a:pt x="98" y="292"/>
                    <a:pt x="112" y="305"/>
                  </a:cubicBezTo>
                  <a:cubicBezTo>
                    <a:pt x="113" y="305"/>
                    <a:pt x="113" y="305"/>
                    <a:pt x="113" y="305"/>
                  </a:cubicBezTo>
                  <a:cubicBezTo>
                    <a:pt x="114" y="309"/>
                    <a:pt x="115" y="313"/>
                    <a:pt x="116" y="316"/>
                  </a:cubicBezTo>
                  <a:cubicBezTo>
                    <a:pt x="117" y="316"/>
                    <a:pt x="117" y="316"/>
                    <a:pt x="117" y="316"/>
                  </a:cubicBezTo>
                  <a:cubicBezTo>
                    <a:pt x="117" y="316"/>
                    <a:pt x="117" y="316"/>
                    <a:pt x="117" y="316"/>
                  </a:cubicBezTo>
                  <a:cubicBezTo>
                    <a:pt x="137" y="304"/>
                    <a:pt x="137" y="304"/>
                    <a:pt x="137" y="304"/>
                  </a:cubicBezTo>
                  <a:cubicBezTo>
                    <a:pt x="138" y="303"/>
                    <a:pt x="138" y="303"/>
                    <a:pt x="138" y="303"/>
                  </a:cubicBezTo>
                  <a:cubicBezTo>
                    <a:pt x="167" y="285"/>
                    <a:pt x="167" y="285"/>
                    <a:pt x="167" y="285"/>
                  </a:cubicBezTo>
                  <a:cubicBezTo>
                    <a:pt x="168" y="284"/>
                    <a:pt x="168" y="284"/>
                    <a:pt x="168" y="284"/>
                  </a:cubicBezTo>
                  <a:cubicBezTo>
                    <a:pt x="185" y="274"/>
                    <a:pt x="185" y="274"/>
                    <a:pt x="185" y="274"/>
                  </a:cubicBezTo>
                  <a:cubicBezTo>
                    <a:pt x="185" y="274"/>
                    <a:pt x="185" y="274"/>
                    <a:pt x="185" y="274"/>
                  </a:cubicBezTo>
                  <a:cubicBezTo>
                    <a:pt x="186" y="273"/>
                    <a:pt x="186" y="273"/>
                    <a:pt x="186" y="273"/>
                  </a:cubicBezTo>
                  <a:cubicBezTo>
                    <a:pt x="186" y="273"/>
                    <a:pt x="186" y="273"/>
                    <a:pt x="186" y="273"/>
                  </a:cubicBezTo>
                  <a:cubicBezTo>
                    <a:pt x="185" y="271"/>
                    <a:pt x="184" y="269"/>
                    <a:pt x="183" y="267"/>
                  </a:cubicBezTo>
                  <a:cubicBezTo>
                    <a:pt x="179" y="261"/>
                    <a:pt x="173" y="254"/>
                    <a:pt x="167" y="248"/>
                  </a:cubicBezTo>
                  <a:cubicBezTo>
                    <a:pt x="165" y="239"/>
                    <a:pt x="162" y="232"/>
                    <a:pt x="159" y="224"/>
                  </a:cubicBezTo>
                  <a:cubicBezTo>
                    <a:pt x="155" y="217"/>
                    <a:pt x="149" y="210"/>
                    <a:pt x="144" y="204"/>
                  </a:cubicBezTo>
                  <a:cubicBezTo>
                    <a:pt x="142" y="195"/>
                    <a:pt x="140" y="187"/>
                    <a:pt x="137" y="180"/>
                  </a:cubicBezTo>
                  <a:cubicBezTo>
                    <a:pt x="134" y="172"/>
                    <a:pt x="129" y="165"/>
                    <a:pt x="124" y="159"/>
                  </a:cubicBezTo>
                  <a:cubicBezTo>
                    <a:pt x="123" y="151"/>
                    <a:pt x="121" y="143"/>
                    <a:pt x="119" y="136"/>
                  </a:cubicBezTo>
                  <a:cubicBezTo>
                    <a:pt x="116" y="128"/>
                    <a:pt x="111" y="120"/>
                    <a:pt x="106" y="113"/>
                  </a:cubicBezTo>
                  <a:cubicBezTo>
                    <a:pt x="106" y="105"/>
                    <a:pt x="105" y="97"/>
                    <a:pt x="103" y="89"/>
                  </a:cubicBezTo>
                  <a:cubicBezTo>
                    <a:pt x="100" y="81"/>
                    <a:pt x="96" y="73"/>
                    <a:pt x="92" y="65"/>
                  </a:cubicBezTo>
                  <a:cubicBezTo>
                    <a:pt x="92" y="57"/>
                    <a:pt x="91" y="49"/>
                    <a:pt x="89" y="41"/>
                  </a:cubicBezTo>
                  <a:cubicBezTo>
                    <a:pt x="88" y="33"/>
                    <a:pt x="85" y="26"/>
                    <a:pt x="81" y="18"/>
                  </a:cubicBezTo>
                  <a:cubicBezTo>
                    <a:pt x="81" y="12"/>
                    <a:pt x="81" y="6"/>
                    <a:pt x="80" y="0"/>
                  </a:cubicBezTo>
                  <a:cubicBezTo>
                    <a:pt x="79" y="1"/>
                    <a:pt x="79" y="1"/>
                    <a:pt x="79" y="1"/>
                  </a:cubicBezTo>
                  <a:cubicBezTo>
                    <a:pt x="60" y="4"/>
                    <a:pt x="60" y="4"/>
                    <a:pt x="60" y="4"/>
                  </a:cubicBezTo>
                  <a:cubicBezTo>
                    <a:pt x="58" y="5"/>
                    <a:pt x="58" y="5"/>
                    <a:pt x="58" y="5"/>
                  </a:cubicBezTo>
                  <a:cubicBezTo>
                    <a:pt x="25" y="11"/>
                    <a:pt x="25" y="11"/>
                    <a:pt x="25" y="11"/>
                  </a:cubicBezTo>
                  <a:cubicBezTo>
                    <a:pt x="24" y="11"/>
                    <a:pt x="24" y="11"/>
                    <a:pt x="24" y="11"/>
                  </a:cubicBezTo>
                  <a:cubicBezTo>
                    <a:pt x="1" y="15"/>
                    <a:pt x="1" y="15"/>
                    <a:pt x="1" y="15"/>
                  </a:cubicBezTo>
                  <a:cubicBezTo>
                    <a:pt x="0" y="15"/>
                    <a:pt x="0" y="15"/>
                    <a:pt x="0" y="15"/>
                  </a:cubicBezTo>
                  <a:cubicBezTo>
                    <a:pt x="0" y="15"/>
                    <a:pt x="0" y="15"/>
                    <a:pt x="0" y="15"/>
                  </a:cubicBezTo>
                  <a:cubicBezTo>
                    <a:pt x="0" y="30"/>
                    <a:pt x="3" y="44"/>
                    <a:pt x="11" y="57"/>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71" name="MH_Other_149"/>
            <p:cNvSpPr/>
            <p:nvPr/>
          </p:nvSpPr>
          <p:spPr bwMode="auto">
            <a:xfrm>
              <a:off x="3680085" y="2910197"/>
              <a:ext cx="27413" cy="191753"/>
            </a:xfrm>
            <a:custGeom>
              <a:avLst/>
              <a:gdLst>
                <a:gd name="T0" fmla="*/ 2147483646 w 35"/>
                <a:gd name="T1" fmla="*/ 2147483646 h 240"/>
                <a:gd name="T2" fmla="*/ 2147483646 w 35"/>
                <a:gd name="T3" fmla="*/ 2147483646 h 240"/>
                <a:gd name="T4" fmla="*/ 2147483646 w 35"/>
                <a:gd name="T5" fmla="*/ 2147483646 h 240"/>
                <a:gd name="T6" fmla="*/ 2147483646 w 35"/>
                <a:gd name="T7" fmla="*/ 2147483646 h 240"/>
                <a:gd name="T8" fmla="*/ 2147483646 w 35"/>
                <a:gd name="T9" fmla="*/ 0 h 240"/>
                <a:gd name="T10" fmla="*/ 2147483646 w 35"/>
                <a:gd name="T11" fmla="*/ 1187666050 h 240"/>
                <a:gd name="T12" fmla="*/ 2147483646 w 35"/>
                <a:gd name="T13" fmla="*/ 2147483646 h 240"/>
                <a:gd name="T14" fmla="*/ 2147483646 w 35"/>
                <a:gd name="T15" fmla="*/ 2147483646 h 240"/>
                <a:gd name="T16" fmla="*/ 2147483646 w 35"/>
                <a:gd name="T17" fmla="*/ 2147483646 h 240"/>
                <a:gd name="T18" fmla="*/ 1665722475 w 35"/>
                <a:gd name="T19" fmla="*/ 2147483646 h 240"/>
                <a:gd name="T20" fmla="*/ 2147483646 w 35"/>
                <a:gd name="T21" fmla="*/ 2147483646 h 240"/>
                <a:gd name="T22" fmla="*/ 2147483646 w 35"/>
                <a:gd name="T23" fmla="*/ 2147483646 h 240"/>
                <a:gd name="T24" fmla="*/ 2147483646 w 35"/>
                <a:gd name="T25" fmla="*/ 2147483646 h 240"/>
                <a:gd name="T26" fmla="*/ 2147483646 w 35"/>
                <a:gd name="T27" fmla="*/ 2147483646 h 240"/>
                <a:gd name="T28" fmla="*/ 2147483646 w 35"/>
                <a:gd name="T29" fmla="*/ 2147483646 h 240"/>
                <a:gd name="T30" fmla="*/ 2147483646 w 35"/>
                <a:gd name="T31" fmla="*/ 2147483646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240">
                  <a:moveTo>
                    <a:pt x="6" y="162"/>
                  </a:moveTo>
                  <a:cubicBezTo>
                    <a:pt x="11" y="130"/>
                    <a:pt x="16" y="118"/>
                    <a:pt x="15" y="118"/>
                  </a:cubicBezTo>
                  <a:cubicBezTo>
                    <a:pt x="16" y="118"/>
                    <a:pt x="19" y="104"/>
                    <a:pt x="28" y="75"/>
                  </a:cubicBezTo>
                  <a:cubicBezTo>
                    <a:pt x="33" y="56"/>
                    <a:pt x="34" y="39"/>
                    <a:pt x="30" y="23"/>
                  </a:cubicBezTo>
                  <a:cubicBezTo>
                    <a:pt x="29" y="15"/>
                    <a:pt x="26" y="8"/>
                    <a:pt x="22" y="0"/>
                  </a:cubicBezTo>
                  <a:cubicBezTo>
                    <a:pt x="21" y="2"/>
                    <a:pt x="21" y="2"/>
                    <a:pt x="21" y="2"/>
                  </a:cubicBezTo>
                  <a:cubicBezTo>
                    <a:pt x="33" y="25"/>
                    <a:pt x="35" y="47"/>
                    <a:pt x="26" y="75"/>
                  </a:cubicBezTo>
                  <a:cubicBezTo>
                    <a:pt x="18" y="104"/>
                    <a:pt x="14" y="117"/>
                    <a:pt x="14" y="117"/>
                  </a:cubicBezTo>
                  <a:cubicBezTo>
                    <a:pt x="14" y="117"/>
                    <a:pt x="10" y="130"/>
                    <a:pt x="4" y="161"/>
                  </a:cubicBezTo>
                  <a:cubicBezTo>
                    <a:pt x="3" y="171"/>
                    <a:pt x="2" y="181"/>
                    <a:pt x="3" y="190"/>
                  </a:cubicBezTo>
                  <a:cubicBezTo>
                    <a:pt x="5" y="191"/>
                    <a:pt x="5" y="191"/>
                    <a:pt x="5" y="191"/>
                  </a:cubicBezTo>
                  <a:cubicBezTo>
                    <a:pt x="4" y="192"/>
                    <a:pt x="4" y="192"/>
                    <a:pt x="4" y="192"/>
                  </a:cubicBezTo>
                  <a:cubicBezTo>
                    <a:pt x="4" y="192"/>
                    <a:pt x="4" y="192"/>
                    <a:pt x="4" y="192"/>
                  </a:cubicBezTo>
                  <a:cubicBezTo>
                    <a:pt x="6" y="210"/>
                    <a:pt x="15" y="226"/>
                    <a:pt x="27" y="240"/>
                  </a:cubicBezTo>
                  <a:cubicBezTo>
                    <a:pt x="27" y="239"/>
                    <a:pt x="27" y="239"/>
                    <a:pt x="27" y="239"/>
                  </a:cubicBezTo>
                  <a:cubicBezTo>
                    <a:pt x="8" y="217"/>
                    <a:pt x="0" y="192"/>
                    <a:pt x="6" y="16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72" name="MH_Other_150"/>
            <p:cNvSpPr/>
            <p:nvPr/>
          </p:nvSpPr>
          <p:spPr bwMode="auto">
            <a:xfrm>
              <a:off x="3664855" y="2895099"/>
              <a:ext cx="31982" cy="169105"/>
            </a:xfrm>
            <a:custGeom>
              <a:avLst/>
              <a:gdLst>
                <a:gd name="T0" fmla="*/ 2147483646 w 41"/>
                <a:gd name="T1" fmla="*/ 0 h 210"/>
                <a:gd name="T2" fmla="*/ 2147483646 w 41"/>
                <a:gd name="T3" fmla="*/ 602866460 h 210"/>
                <a:gd name="T4" fmla="*/ 2147483646 w 41"/>
                <a:gd name="T5" fmla="*/ 2147483646 h 210"/>
                <a:gd name="T6" fmla="*/ 2147483646 w 41"/>
                <a:gd name="T7" fmla="*/ 2147483646 h 210"/>
                <a:gd name="T8" fmla="*/ 2147483646 w 41"/>
                <a:gd name="T9" fmla="*/ 2147483646 h 210"/>
                <a:gd name="T10" fmla="*/ 1112083312 w 41"/>
                <a:gd name="T11" fmla="*/ 2147483646 h 210"/>
                <a:gd name="T12" fmla="*/ 1668125375 w 41"/>
                <a:gd name="T13" fmla="*/ 2147483646 h 210"/>
                <a:gd name="T14" fmla="*/ 1112083312 w 41"/>
                <a:gd name="T15" fmla="*/ 2147483646 h 210"/>
                <a:gd name="T16" fmla="*/ 2147483646 w 41"/>
                <a:gd name="T17" fmla="*/ 2147483646 h 210"/>
                <a:gd name="T18" fmla="*/ 2147483646 w 41"/>
                <a:gd name="T19" fmla="*/ 2147483646 h 210"/>
                <a:gd name="T20" fmla="*/ 2147483646 w 41"/>
                <a:gd name="T21" fmla="*/ 2147483646 h 210"/>
                <a:gd name="T22" fmla="*/ 2147483646 w 41"/>
                <a:gd name="T23" fmla="*/ 2147483646 h 210"/>
                <a:gd name="T24" fmla="*/ 2147483646 w 41"/>
                <a:gd name="T25" fmla="*/ 2147483646 h 210"/>
                <a:gd name="T26" fmla="*/ 2147483646 w 41"/>
                <a:gd name="T27" fmla="*/ 2147483646 h 210"/>
                <a:gd name="T28" fmla="*/ 2147483646 w 41"/>
                <a:gd name="T29" fmla="*/ 2147483646 h 210"/>
                <a:gd name="T30" fmla="*/ 2147483646 w 41"/>
                <a:gd name="T31" fmla="*/ 2147483646 h 210"/>
                <a:gd name="T32" fmla="*/ 2147483646 w 41"/>
                <a:gd name="T33" fmla="*/ 2147483646 h 210"/>
                <a:gd name="T34" fmla="*/ 2147483646 w 41"/>
                <a:gd name="T35" fmla="*/ 0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 h="210">
                  <a:moveTo>
                    <a:pt x="40" y="0"/>
                  </a:moveTo>
                  <a:cubicBezTo>
                    <a:pt x="39" y="1"/>
                    <a:pt x="39" y="1"/>
                    <a:pt x="39" y="1"/>
                  </a:cubicBezTo>
                  <a:cubicBezTo>
                    <a:pt x="41" y="15"/>
                    <a:pt x="39" y="29"/>
                    <a:pt x="33" y="46"/>
                  </a:cubicBezTo>
                  <a:cubicBezTo>
                    <a:pt x="22" y="74"/>
                    <a:pt x="18" y="87"/>
                    <a:pt x="18" y="87"/>
                  </a:cubicBezTo>
                  <a:cubicBezTo>
                    <a:pt x="18" y="88"/>
                    <a:pt x="13" y="100"/>
                    <a:pt x="5" y="131"/>
                  </a:cubicBezTo>
                  <a:cubicBezTo>
                    <a:pt x="3" y="140"/>
                    <a:pt x="2" y="149"/>
                    <a:pt x="2" y="158"/>
                  </a:cubicBezTo>
                  <a:cubicBezTo>
                    <a:pt x="3" y="158"/>
                    <a:pt x="3" y="159"/>
                    <a:pt x="3" y="159"/>
                  </a:cubicBezTo>
                  <a:cubicBezTo>
                    <a:pt x="2" y="159"/>
                    <a:pt x="2" y="159"/>
                    <a:pt x="2" y="159"/>
                  </a:cubicBezTo>
                  <a:cubicBezTo>
                    <a:pt x="3" y="178"/>
                    <a:pt x="10" y="195"/>
                    <a:pt x="23" y="210"/>
                  </a:cubicBezTo>
                  <a:cubicBezTo>
                    <a:pt x="22" y="208"/>
                    <a:pt x="22" y="208"/>
                    <a:pt x="22" y="208"/>
                  </a:cubicBezTo>
                  <a:cubicBezTo>
                    <a:pt x="5" y="185"/>
                    <a:pt x="0" y="160"/>
                    <a:pt x="6" y="131"/>
                  </a:cubicBezTo>
                  <a:cubicBezTo>
                    <a:pt x="14" y="100"/>
                    <a:pt x="19" y="88"/>
                    <a:pt x="19" y="88"/>
                  </a:cubicBezTo>
                  <a:cubicBezTo>
                    <a:pt x="19" y="88"/>
                    <a:pt x="23" y="75"/>
                    <a:pt x="34" y="46"/>
                  </a:cubicBezTo>
                  <a:cubicBezTo>
                    <a:pt x="37" y="37"/>
                    <a:pt x="39" y="29"/>
                    <a:pt x="40" y="20"/>
                  </a:cubicBezTo>
                  <a:cubicBezTo>
                    <a:pt x="39" y="18"/>
                    <a:pt x="39" y="18"/>
                    <a:pt x="39" y="18"/>
                  </a:cubicBezTo>
                  <a:cubicBezTo>
                    <a:pt x="41" y="18"/>
                    <a:pt x="41" y="18"/>
                    <a:pt x="41" y="18"/>
                  </a:cubicBezTo>
                  <a:cubicBezTo>
                    <a:pt x="41" y="18"/>
                    <a:pt x="41" y="18"/>
                    <a:pt x="41" y="18"/>
                  </a:cubicBezTo>
                  <a:cubicBezTo>
                    <a:pt x="41" y="12"/>
                    <a:pt x="41" y="6"/>
                    <a:pt x="4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73" name="MH_Other_151"/>
            <p:cNvSpPr/>
            <p:nvPr/>
          </p:nvSpPr>
          <p:spPr bwMode="auto">
            <a:xfrm>
              <a:off x="3695314" y="2910198"/>
              <a:ext cx="1523" cy="1509"/>
            </a:xfrm>
            <a:custGeom>
              <a:avLst/>
              <a:gdLst>
                <a:gd name="T0" fmla="*/ 0 w 5"/>
                <a:gd name="T1" fmla="*/ 0 h 5"/>
                <a:gd name="T2" fmla="*/ 71718526 w 5"/>
                <a:gd name="T3" fmla="*/ 179120564 h 5"/>
                <a:gd name="T4" fmla="*/ 179346497 w 5"/>
                <a:gd name="T5" fmla="*/ 0 h 5"/>
                <a:gd name="T6" fmla="*/ 179346497 w 5"/>
                <a:gd name="T7" fmla="*/ 0 h 5"/>
                <a:gd name="T8" fmla="*/ 0 w 5"/>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0"/>
                  </a:moveTo>
                  <a:lnTo>
                    <a:pt x="2" y="5"/>
                  </a:lnTo>
                  <a:lnTo>
                    <a:pt x="5"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74" name="MH_Other_152"/>
            <p:cNvSpPr/>
            <p:nvPr/>
          </p:nvSpPr>
          <p:spPr bwMode="auto">
            <a:xfrm>
              <a:off x="3681609" y="3061185"/>
              <a:ext cx="1523" cy="3019"/>
            </a:xfrm>
            <a:custGeom>
              <a:avLst/>
              <a:gdLst>
                <a:gd name="T0" fmla="*/ 223838018 w 4"/>
                <a:gd name="T1" fmla="*/ 286692975 h 5"/>
                <a:gd name="T2" fmla="*/ 0 w 4"/>
                <a:gd name="T3" fmla="*/ 0 h 5"/>
                <a:gd name="T4" fmla="*/ 111918811 w 4"/>
                <a:gd name="T5" fmla="*/ 716934050 h 5"/>
                <a:gd name="T6" fmla="*/ 111918811 w 4"/>
                <a:gd name="T7" fmla="*/ 716934050 h 5"/>
                <a:gd name="T8" fmla="*/ 223838018 w 4"/>
                <a:gd name="T9" fmla="*/ 28669297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4" y="2"/>
                  </a:moveTo>
                  <a:lnTo>
                    <a:pt x="0" y="0"/>
                  </a:lnTo>
                  <a:lnTo>
                    <a:pt x="2" y="5"/>
                  </a:lnTo>
                  <a:lnTo>
                    <a:pt x="4"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75" name="MH_Other_153"/>
            <p:cNvSpPr/>
            <p:nvPr/>
          </p:nvSpPr>
          <p:spPr bwMode="auto">
            <a:xfrm>
              <a:off x="3649626" y="2898118"/>
              <a:ext cx="30459" cy="126830"/>
            </a:xfrm>
            <a:custGeom>
              <a:avLst/>
              <a:gdLst>
                <a:gd name="T0" fmla="*/ 2147483646 w 38"/>
                <a:gd name="T1" fmla="*/ 2147483646 h 157"/>
                <a:gd name="T2" fmla="*/ 2147483646 w 38"/>
                <a:gd name="T3" fmla="*/ 2147483646 h 157"/>
                <a:gd name="T4" fmla="*/ 2147483646 w 38"/>
                <a:gd name="T5" fmla="*/ 0 h 157"/>
                <a:gd name="T6" fmla="*/ 2147483646 w 38"/>
                <a:gd name="T7" fmla="*/ 607433882 h 157"/>
                <a:gd name="T8" fmla="*/ 2147483646 w 38"/>
                <a:gd name="T9" fmla="*/ 2147483646 h 157"/>
                <a:gd name="T10" fmla="*/ 2147483646 w 38"/>
                <a:gd name="T11" fmla="*/ 2147483646 h 157"/>
                <a:gd name="T12" fmla="*/ 1763410875 w 38"/>
                <a:gd name="T13" fmla="*/ 2147483646 h 157"/>
                <a:gd name="T14" fmla="*/ 2147483646 w 38"/>
                <a:gd name="T15" fmla="*/ 2147483646 h 157"/>
                <a:gd name="T16" fmla="*/ 1763410875 w 38"/>
                <a:gd name="T17" fmla="*/ 2147483646 h 157"/>
                <a:gd name="T18" fmla="*/ 2147483646 w 38"/>
                <a:gd name="T19" fmla="*/ 2147483646 h 157"/>
                <a:gd name="T20" fmla="*/ 2147483646 w 38"/>
                <a:gd name="T21" fmla="*/ 2147483646 h 157"/>
                <a:gd name="T22" fmla="*/ 2147483646 w 38"/>
                <a:gd name="T23" fmla="*/ 2147483646 h 157"/>
                <a:gd name="T24" fmla="*/ 2147483646 w 38"/>
                <a:gd name="T25" fmla="*/ 2147483646 h 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157">
                  <a:moveTo>
                    <a:pt x="9" y="76"/>
                  </a:moveTo>
                  <a:cubicBezTo>
                    <a:pt x="18" y="45"/>
                    <a:pt x="24" y="33"/>
                    <a:pt x="24" y="33"/>
                  </a:cubicBezTo>
                  <a:cubicBezTo>
                    <a:pt x="38" y="0"/>
                    <a:pt x="38" y="0"/>
                    <a:pt x="38" y="0"/>
                  </a:cubicBezTo>
                  <a:cubicBezTo>
                    <a:pt x="36" y="1"/>
                    <a:pt x="36" y="1"/>
                    <a:pt x="36" y="1"/>
                  </a:cubicBezTo>
                  <a:cubicBezTo>
                    <a:pt x="23" y="33"/>
                    <a:pt x="23" y="33"/>
                    <a:pt x="23" y="33"/>
                  </a:cubicBezTo>
                  <a:cubicBezTo>
                    <a:pt x="23" y="33"/>
                    <a:pt x="17" y="45"/>
                    <a:pt x="8" y="75"/>
                  </a:cubicBezTo>
                  <a:cubicBezTo>
                    <a:pt x="5" y="85"/>
                    <a:pt x="3" y="94"/>
                    <a:pt x="3" y="102"/>
                  </a:cubicBezTo>
                  <a:cubicBezTo>
                    <a:pt x="3" y="103"/>
                    <a:pt x="3" y="103"/>
                    <a:pt x="4" y="103"/>
                  </a:cubicBezTo>
                  <a:cubicBezTo>
                    <a:pt x="3" y="103"/>
                    <a:pt x="3" y="103"/>
                    <a:pt x="3" y="103"/>
                  </a:cubicBezTo>
                  <a:cubicBezTo>
                    <a:pt x="3" y="122"/>
                    <a:pt x="9" y="141"/>
                    <a:pt x="21" y="157"/>
                  </a:cubicBezTo>
                  <a:cubicBezTo>
                    <a:pt x="20" y="155"/>
                    <a:pt x="20" y="155"/>
                    <a:pt x="20" y="155"/>
                  </a:cubicBezTo>
                  <a:cubicBezTo>
                    <a:pt x="20" y="154"/>
                    <a:pt x="20" y="154"/>
                    <a:pt x="20" y="154"/>
                  </a:cubicBezTo>
                  <a:cubicBezTo>
                    <a:pt x="4" y="131"/>
                    <a:pt x="0" y="105"/>
                    <a:pt x="9" y="7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76" name="MH_Other_154"/>
            <p:cNvSpPr/>
            <p:nvPr/>
          </p:nvSpPr>
          <p:spPr bwMode="auto">
            <a:xfrm>
              <a:off x="3664855" y="3021927"/>
              <a:ext cx="1523" cy="0"/>
            </a:xfrm>
            <a:custGeom>
              <a:avLst/>
              <a:gdLst>
                <a:gd name="T0" fmla="*/ 0 w 1"/>
                <a:gd name="T1" fmla="*/ 0 h 1"/>
                <a:gd name="T2" fmla="*/ 0 w 1"/>
                <a:gd name="T3" fmla="*/ 711 h 1"/>
                <a:gd name="T4" fmla="*/ 2147483646 w 1"/>
                <a:gd name="T5" fmla="*/ 711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1"/>
                    <a:pt x="1" y="1"/>
                    <a:pt x="1" y="1"/>
                  </a:cubicBezTo>
                  <a:cubicBezTo>
                    <a:pt x="1" y="1"/>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77" name="MH_Other_155"/>
            <p:cNvSpPr/>
            <p:nvPr/>
          </p:nvSpPr>
          <p:spPr bwMode="auto">
            <a:xfrm>
              <a:off x="3637443" y="2904157"/>
              <a:ext cx="13707" cy="77003"/>
            </a:xfrm>
            <a:custGeom>
              <a:avLst/>
              <a:gdLst>
                <a:gd name="T0" fmla="*/ 2147483646 w 17"/>
                <a:gd name="T1" fmla="*/ 2147483646 h 97"/>
                <a:gd name="T2" fmla="*/ 2147483646 w 17"/>
                <a:gd name="T3" fmla="*/ 0 h 97"/>
                <a:gd name="T4" fmla="*/ 2147483646 w 17"/>
                <a:gd name="T5" fmla="*/ 0 h 97"/>
                <a:gd name="T6" fmla="*/ 2147483646 w 17"/>
                <a:gd name="T7" fmla="*/ 2147483646 h 97"/>
                <a:gd name="T8" fmla="*/ 1773040784 w 17"/>
                <a:gd name="T9" fmla="*/ 2147483646 h 97"/>
                <a:gd name="T10" fmla="*/ 2147483646 w 17"/>
                <a:gd name="T11" fmla="*/ 2147483646 h 97"/>
                <a:gd name="T12" fmla="*/ 1773040784 w 17"/>
                <a:gd name="T13" fmla="*/ 2147483646 h 97"/>
                <a:gd name="T14" fmla="*/ 2147483646 w 17"/>
                <a:gd name="T15" fmla="*/ 2147483646 h 97"/>
                <a:gd name="T16" fmla="*/ 2147483646 w 17"/>
                <a:gd name="T17" fmla="*/ 2147483646 h 97"/>
                <a:gd name="T18" fmla="*/ 2147483646 w 17"/>
                <a:gd name="T19" fmla="*/ 2147483646 h 97"/>
                <a:gd name="T20" fmla="*/ 2147483646 w 17"/>
                <a:gd name="T21" fmla="*/ 2147483646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97">
                  <a:moveTo>
                    <a:pt x="10" y="17"/>
                  </a:moveTo>
                  <a:cubicBezTo>
                    <a:pt x="13" y="10"/>
                    <a:pt x="15" y="5"/>
                    <a:pt x="17" y="0"/>
                  </a:cubicBezTo>
                  <a:cubicBezTo>
                    <a:pt x="16" y="0"/>
                    <a:pt x="16" y="0"/>
                    <a:pt x="16" y="0"/>
                  </a:cubicBezTo>
                  <a:cubicBezTo>
                    <a:pt x="14" y="5"/>
                    <a:pt x="12" y="10"/>
                    <a:pt x="9" y="16"/>
                  </a:cubicBezTo>
                  <a:cubicBezTo>
                    <a:pt x="6" y="25"/>
                    <a:pt x="4" y="35"/>
                    <a:pt x="3" y="44"/>
                  </a:cubicBezTo>
                  <a:cubicBezTo>
                    <a:pt x="4" y="45"/>
                    <a:pt x="4" y="45"/>
                    <a:pt x="4" y="45"/>
                  </a:cubicBezTo>
                  <a:cubicBezTo>
                    <a:pt x="3" y="46"/>
                    <a:pt x="3" y="46"/>
                    <a:pt x="3" y="46"/>
                  </a:cubicBezTo>
                  <a:cubicBezTo>
                    <a:pt x="2" y="64"/>
                    <a:pt x="6" y="81"/>
                    <a:pt x="16" y="97"/>
                  </a:cubicBezTo>
                  <a:cubicBezTo>
                    <a:pt x="17" y="96"/>
                    <a:pt x="17" y="96"/>
                    <a:pt x="17" y="96"/>
                  </a:cubicBezTo>
                  <a:cubicBezTo>
                    <a:pt x="17" y="95"/>
                    <a:pt x="17" y="95"/>
                    <a:pt x="17" y="95"/>
                  </a:cubicBezTo>
                  <a:cubicBezTo>
                    <a:pt x="2" y="71"/>
                    <a:pt x="0" y="45"/>
                    <a:pt x="10"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78" name="MH_Other_156"/>
            <p:cNvSpPr/>
            <p:nvPr/>
          </p:nvSpPr>
          <p:spPr bwMode="auto">
            <a:xfrm>
              <a:off x="3651150" y="2979651"/>
              <a:ext cx="1523" cy="1509"/>
            </a:xfrm>
            <a:custGeom>
              <a:avLst/>
              <a:gdLst>
                <a:gd name="T0" fmla="*/ 0 w 1"/>
                <a:gd name="T1" fmla="*/ 0 h 1"/>
                <a:gd name="T2" fmla="*/ 0 w 1"/>
                <a:gd name="T3" fmla="*/ 1790702559 h 1"/>
                <a:gd name="T4" fmla="*/ 1790702559 w 1"/>
                <a:gd name="T5" fmla="*/ 1790702559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1"/>
                    <a:pt x="1" y="1"/>
                    <a:pt x="1" y="1"/>
                  </a:cubicBezTo>
                  <a:cubicBezTo>
                    <a:pt x="0" y="1"/>
                    <a:pt x="0" y="1"/>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79" name="MH_Other_157"/>
            <p:cNvSpPr/>
            <p:nvPr/>
          </p:nvSpPr>
          <p:spPr bwMode="auto">
            <a:xfrm>
              <a:off x="3631352" y="2907178"/>
              <a:ext cx="9138" cy="33217"/>
            </a:xfrm>
            <a:custGeom>
              <a:avLst/>
              <a:gdLst>
                <a:gd name="T0" fmla="*/ 629831100 w 11"/>
                <a:gd name="T1" fmla="*/ 0 h 42"/>
                <a:gd name="T2" fmla="*/ 0 w 11"/>
                <a:gd name="T3" fmla="*/ 0 h 42"/>
                <a:gd name="T4" fmla="*/ 0 w 11"/>
                <a:gd name="T5" fmla="*/ 0 h 42"/>
                <a:gd name="T6" fmla="*/ 2147483646 w 11"/>
                <a:gd name="T7" fmla="*/ 2147483646 h 42"/>
                <a:gd name="T8" fmla="*/ 2147483646 w 11"/>
                <a:gd name="T9" fmla="*/ 2147483646 h 42"/>
                <a:gd name="T10" fmla="*/ 629831100 w 11"/>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42">
                  <a:moveTo>
                    <a:pt x="1" y="0"/>
                  </a:moveTo>
                  <a:cubicBezTo>
                    <a:pt x="0" y="0"/>
                    <a:pt x="0" y="0"/>
                    <a:pt x="0" y="0"/>
                  </a:cubicBezTo>
                  <a:cubicBezTo>
                    <a:pt x="0" y="0"/>
                    <a:pt x="0" y="0"/>
                    <a:pt x="0" y="0"/>
                  </a:cubicBezTo>
                  <a:cubicBezTo>
                    <a:pt x="0" y="15"/>
                    <a:pt x="3" y="29"/>
                    <a:pt x="11" y="42"/>
                  </a:cubicBezTo>
                  <a:cubicBezTo>
                    <a:pt x="11" y="40"/>
                    <a:pt x="11" y="40"/>
                    <a:pt x="11" y="40"/>
                  </a:cubicBezTo>
                  <a:cubicBezTo>
                    <a:pt x="4" y="27"/>
                    <a:pt x="1" y="14"/>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80" name="MH_Other_158"/>
            <p:cNvSpPr/>
            <p:nvPr/>
          </p:nvSpPr>
          <p:spPr bwMode="auto">
            <a:xfrm>
              <a:off x="3640489" y="2938885"/>
              <a:ext cx="1523" cy="1510"/>
            </a:xfrm>
            <a:custGeom>
              <a:avLst/>
              <a:gdLst>
                <a:gd name="T0" fmla="*/ 448239996 w 2"/>
                <a:gd name="T1" fmla="*/ 71718526 h 5"/>
                <a:gd name="T2" fmla="*/ 0 w 2"/>
                <a:gd name="T3" fmla="*/ 0 h 5"/>
                <a:gd name="T4" fmla="*/ 0 w 2"/>
                <a:gd name="T5" fmla="*/ 179346497 h 5"/>
                <a:gd name="T6" fmla="*/ 448239996 w 2"/>
                <a:gd name="T7" fmla="*/ 71718526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5">
                  <a:moveTo>
                    <a:pt x="2" y="2"/>
                  </a:moveTo>
                  <a:lnTo>
                    <a:pt x="0" y="0"/>
                  </a:lnTo>
                  <a:lnTo>
                    <a:pt x="0" y="5"/>
                  </a:ln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81" name="MH_Other_159"/>
            <p:cNvSpPr/>
            <p:nvPr/>
          </p:nvSpPr>
          <p:spPr bwMode="auto">
            <a:xfrm>
              <a:off x="3766892" y="3092892"/>
              <a:ext cx="15229" cy="21138"/>
            </a:xfrm>
            <a:custGeom>
              <a:avLst/>
              <a:gdLst>
                <a:gd name="T0" fmla="*/ 2147483646 w 19"/>
                <a:gd name="T1" fmla="*/ 2147483646 h 27"/>
                <a:gd name="T2" fmla="*/ 2147483646 w 19"/>
                <a:gd name="T3" fmla="*/ 2147483646 h 27"/>
                <a:gd name="T4" fmla="*/ 2147483646 w 19"/>
                <a:gd name="T5" fmla="*/ 2147483646 h 27"/>
                <a:gd name="T6" fmla="*/ 2147483646 w 19"/>
                <a:gd name="T7" fmla="*/ 2147483646 h 27"/>
                <a:gd name="T8" fmla="*/ 2147483646 w 19"/>
                <a:gd name="T9" fmla="*/ 2147483646 h 27"/>
                <a:gd name="T10" fmla="*/ 0 w 19"/>
                <a:gd name="T11" fmla="*/ 0 h 27"/>
                <a:gd name="T12" fmla="*/ 0 w 19"/>
                <a:gd name="T13" fmla="*/ 1141710597 h 27"/>
                <a:gd name="T14" fmla="*/ 0 w 19"/>
                <a:gd name="T15" fmla="*/ 1712904621 h 27"/>
                <a:gd name="T16" fmla="*/ 2147483646 w 19"/>
                <a:gd name="T17" fmla="*/ 2147483646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7">
                  <a:moveTo>
                    <a:pt x="18" y="27"/>
                  </a:moveTo>
                  <a:cubicBezTo>
                    <a:pt x="18" y="27"/>
                    <a:pt x="18" y="27"/>
                    <a:pt x="18" y="27"/>
                  </a:cubicBezTo>
                  <a:cubicBezTo>
                    <a:pt x="19" y="26"/>
                    <a:pt x="19" y="26"/>
                    <a:pt x="19" y="26"/>
                  </a:cubicBezTo>
                  <a:cubicBezTo>
                    <a:pt x="19" y="26"/>
                    <a:pt x="19" y="26"/>
                    <a:pt x="19" y="26"/>
                  </a:cubicBezTo>
                  <a:cubicBezTo>
                    <a:pt x="18" y="24"/>
                    <a:pt x="17" y="22"/>
                    <a:pt x="16" y="20"/>
                  </a:cubicBezTo>
                  <a:cubicBezTo>
                    <a:pt x="12" y="14"/>
                    <a:pt x="6" y="6"/>
                    <a:pt x="0" y="0"/>
                  </a:cubicBezTo>
                  <a:cubicBezTo>
                    <a:pt x="0" y="2"/>
                    <a:pt x="0" y="2"/>
                    <a:pt x="0" y="2"/>
                  </a:cubicBezTo>
                  <a:cubicBezTo>
                    <a:pt x="0" y="2"/>
                    <a:pt x="0" y="2"/>
                    <a:pt x="0" y="3"/>
                  </a:cubicBezTo>
                  <a:cubicBezTo>
                    <a:pt x="8" y="10"/>
                    <a:pt x="14" y="18"/>
                    <a:pt x="18" y="2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82" name="MH_Other_160"/>
            <p:cNvSpPr/>
            <p:nvPr/>
          </p:nvSpPr>
          <p:spPr bwMode="auto">
            <a:xfrm>
              <a:off x="3748619" y="3058164"/>
              <a:ext cx="19798" cy="64925"/>
            </a:xfrm>
            <a:custGeom>
              <a:avLst/>
              <a:gdLst>
                <a:gd name="T0" fmla="*/ 2147483646 w 25"/>
                <a:gd name="T1" fmla="*/ 2147483646 h 82"/>
                <a:gd name="T2" fmla="*/ 2147483646 w 25"/>
                <a:gd name="T3" fmla="*/ 2147483646 h 82"/>
                <a:gd name="T4" fmla="*/ 2147483646 w 25"/>
                <a:gd name="T5" fmla="*/ 2147483646 h 82"/>
                <a:gd name="T6" fmla="*/ 2147483646 w 25"/>
                <a:gd name="T7" fmla="*/ 2147483646 h 82"/>
                <a:gd name="T8" fmla="*/ 2147483646 w 25"/>
                <a:gd name="T9" fmla="*/ 2147483646 h 82"/>
                <a:gd name="T10" fmla="*/ 2147483646 w 25"/>
                <a:gd name="T11" fmla="*/ 2147483646 h 82"/>
                <a:gd name="T12" fmla="*/ 2147483646 w 25"/>
                <a:gd name="T13" fmla="*/ 2147483646 h 82"/>
                <a:gd name="T14" fmla="*/ 2147483646 w 25"/>
                <a:gd name="T15" fmla="*/ 2147483646 h 82"/>
                <a:gd name="T16" fmla="*/ 0 w 25"/>
                <a:gd name="T17" fmla="*/ 0 h 82"/>
                <a:gd name="T18" fmla="*/ 0 w 25"/>
                <a:gd name="T19" fmla="*/ 1165617771 h 82"/>
                <a:gd name="T20" fmla="*/ 0 w 25"/>
                <a:gd name="T21" fmla="*/ 1748427072 h 82"/>
                <a:gd name="T22" fmla="*/ 2147483646 w 25"/>
                <a:gd name="T23" fmla="*/ 2147483646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82">
                  <a:moveTo>
                    <a:pt x="23" y="72"/>
                  </a:moveTo>
                  <a:cubicBezTo>
                    <a:pt x="23" y="82"/>
                    <a:pt x="23" y="82"/>
                    <a:pt x="23" y="82"/>
                  </a:cubicBezTo>
                  <a:cubicBezTo>
                    <a:pt x="24" y="81"/>
                    <a:pt x="24" y="81"/>
                    <a:pt x="24" y="81"/>
                  </a:cubicBezTo>
                  <a:cubicBezTo>
                    <a:pt x="25" y="72"/>
                    <a:pt x="25" y="72"/>
                    <a:pt x="25" y="72"/>
                  </a:cubicBezTo>
                  <a:cubicBezTo>
                    <a:pt x="25" y="63"/>
                    <a:pt x="25" y="55"/>
                    <a:pt x="23" y="47"/>
                  </a:cubicBezTo>
                  <a:cubicBezTo>
                    <a:pt x="23" y="46"/>
                    <a:pt x="23" y="46"/>
                    <a:pt x="23" y="46"/>
                  </a:cubicBezTo>
                  <a:cubicBezTo>
                    <a:pt x="23" y="46"/>
                    <a:pt x="23" y="46"/>
                    <a:pt x="23" y="46"/>
                  </a:cubicBezTo>
                  <a:cubicBezTo>
                    <a:pt x="21" y="37"/>
                    <a:pt x="19" y="29"/>
                    <a:pt x="15" y="21"/>
                  </a:cubicBezTo>
                  <a:cubicBezTo>
                    <a:pt x="11" y="14"/>
                    <a:pt x="5" y="7"/>
                    <a:pt x="0" y="0"/>
                  </a:cubicBezTo>
                  <a:cubicBezTo>
                    <a:pt x="0" y="2"/>
                    <a:pt x="0" y="2"/>
                    <a:pt x="0" y="2"/>
                  </a:cubicBezTo>
                  <a:cubicBezTo>
                    <a:pt x="0" y="2"/>
                    <a:pt x="0" y="2"/>
                    <a:pt x="0" y="3"/>
                  </a:cubicBezTo>
                  <a:cubicBezTo>
                    <a:pt x="18" y="22"/>
                    <a:pt x="25" y="44"/>
                    <a:pt x="23" y="7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83" name="MH_Other_161"/>
            <p:cNvSpPr/>
            <p:nvPr/>
          </p:nvSpPr>
          <p:spPr bwMode="auto">
            <a:xfrm>
              <a:off x="3766892" y="3094402"/>
              <a:ext cx="0" cy="1509"/>
            </a:xfrm>
            <a:custGeom>
              <a:avLst/>
              <a:gdLst>
                <a:gd name="T0" fmla="*/ 1790702559 h 1"/>
                <a:gd name="T1" fmla="*/ 0 h 1"/>
                <a:gd name="T2" fmla="*/ 0 h 1"/>
                <a:gd name="T3" fmla="*/ 1790702559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84" name="MH_Other_162"/>
            <p:cNvSpPr/>
            <p:nvPr/>
          </p:nvSpPr>
          <p:spPr bwMode="auto">
            <a:xfrm>
              <a:off x="3731865" y="3021928"/>
              <a:ext cx="16753" cy="116260"/>
            </a:xfrm>
            <a:custGeom>
              <a:avLst/>
              <a:gdLst>
                <a:gd name="T0" fmla="*/ 2147483646 w 22"/>
                <a:gd name="T1" fmla="*/ 2147483646 h 145"/>
                <a:gd name="T2" fmla="*/ 2147483646 w 22"/>
                <a:gd name="T3" fmla="*/ 2147483646 h 145"/>
                <a:gd name="T4" fmla="*/ 2147483646 w 22"/>
                <a:gd name="T5" fmla="*/ 2147483646 h 145"/>
                <a:gd name="T6" fmla="*/ 2147483646 w 22"/>
                <a:gd name="T7" fmla="*/ 2147483646 h 145"/>
                <a:gd name="T8" fmla="*/ 2147483646 w 22"/>
                <a:gd name="T9" fmla="*/ 2147483646 h 145"/>
                <a:gd name="T10" fmla="*/ 2147483646 w 22"/>
                <a:gd name="T11" fmla="*/ 2147483646 h 145"/>
                <a:gd name="T12" fmla="*/ 2147483646 w 22"/>
                <a:gd name="T13" fmla="*/ 2147483646 h 145"/>
                <a:gd name="T14" fmla="*/ 2147483646 w 22"/>
                <a:gd name="T15" fmla="*/ 2147483646 h 145"/>
                <a:gd name="T16" fmla="*/ 2147483646 w 22"/>
                <a:gd name="T17" fmla="*/ 2147483646 h 145"/>
                <a:gd name="T18" fmla="*/ 2147483646 w 22"/>
                <a:gd name="T19" fmla="*/ 2147483646 h 145"/>
                <a:gd name="T20" fmla="*/ 0 w 22"/>
                <a:gd name="T21" fmla="*/ 0 h 145"/>
                <a:gd name="T22" fmla="*/ 0 w 22"/>
                <a:gd name="T23" fmla="*/ 1195350565 h 145"/>
                <a:gd name="T24" fmla="*/ 2147483646 w 22"/>
                <a:gd name="T25" fmla="*/ 2147483646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145">
                  <a:moveTo>
                    <a:pt x="18" y="72"/>
                  </a:moveTo>
                  <a:cubicBezTo>
                    <a:pt x="15" y="103"/>
                    <a:pt x="14" y="116"/>
                    <a:pt x="14" y="116"/>
                  </a:cubicBezTo>
                  <a:cubicBezTo>
                    <a:pt x="14" y="117"/>
                    <a:pt x="13" y="125"/>
                    <a:pt x="13" y="145"/>
                  </a:cubicBezTo>
                  <a:cubicBezTo>
                    <a:pt x="14" y="144"/>
                    <a:pt x="14" y="144"/>
                    <a:pt x="14" y="144"/>
                  </a:cubicBezTo>
                  <a:cubicBezTo>
                    <a:pt x="15" y="125"/>
                    <a:pt x="16" y="117"/>
                    <a:pt x="16" y="117"/>
                  </a:cubicBezTo>
                  <a:cubicBezTo>
                    <a:pt x="16" y="117"/>
                    <a:pt x="17" y="103"/>
                    <a:pt x="20" y="72"/>
                  </a:cubicBezTo>
                  <a:cubicBezTo>
                    <a:pt x="21" y="63"/>
                    <a:pt x="21" y="55"/>
                    <a:pt x="20" y="47"/>
                  </a:cubicBezTo>
                  <a:cubicBezTo>
                    <a:pt x="19" y="46"/>
                    <a:pt x="19" y="46"/>
                    <a:pt x="19" y="46"/>
                  </a:cubicBezTo>
                  <a:cubicBezTo>
                    <a:pt x="20" y="46"/>
                    <a:pt x="20" y="46"/>
                    <a:pt x="20" y="46"/>
                  </a:cubicBezTo>
                  <a:cubicBezTo>
                    <a:pt x="19" y="37"/>
                    <a:pt x="16" y="29"/>
                    <a:pt x="13" y="21"/>
                  </a:cubicBezTo>
                  <a:cubicBezTo>
                    <a:pt x="10" y="13"/>
                    <a:pt x="5" y="6"/>
                    <a:pt x="0" y="0"/>
                  </a:cubicBezTo>
                  <a:cubicBezTo>
                    <a:pt x="0" y="2"/>
                    <a:pt x="0" y="2"/>
                    <a:pt x="0" y="2"/>
                  </a:cubicBezTo>
                  <a:cubicBezTo>
                    <a:pt x="16" y="22"/>
                    <a:pt x="22" y="44"/>
                    <a:pt x="18" y="7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85" name="MH_Other_163"/>
            <p:cNvSpPr/>
            <p:nvPr/>
          </p:nvSpPr>
          <p:spPr bwMode="auto">
            <a:xfrm>
              <a:off x="3747094" y="3059674"/>
              <a:ext cx="1523" cy="0"/>
            </a:xfrm>
            <a:custGeom>
              <a:avLst/>
              <a:gdLst>
                <a:gd name="T0" fmla="*/ 2147483646 w 1"/>
                <a:gd name="T1" fmla="*/ 711 h 1"/>
                <a:gd name="T2" fmla="*/ 2147483646 w 1"/>
                <a:gd name="T3" fmla="*/ 0 h 1"/>
                <a:gd name="T4" fmla="*/ 0 w 1"/>
                <a:gd name="T5" fmla="*/ 0 h 1"/>
                <a:gd name="T6" fmla="*/ 2147483646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1" y="0"/>
                  </a:cubicBezTo>
                  <a:cubicBezTo>
                    <a:pt x="0" y="0"/>
                    <a:pt x="0" y="0"/>
                    <a:pt x="0" y="0"/>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86" name="MH_Other_164"/>
            <p:cNvSpPr/>
            <p:nvPr/>
          </p:nvSpPr>
          <p:spPr bwMode="auto">
            <a:xfrm>
              <a:off x="3716636" y="2985690"/>
              <a:ext cx="16753" cy="163066"/>
            </a:xfrm>
            <a:custGeom>
              <a:avLst/>
              <a:gdLst>
                <a:gd name="T0" fmla="*/ 2147483646 w 20"/>
                <a:gd name="T1" fmla="*/ 2147483646 h 203"/>
                <a:gd name="T2" fmla="*/ 2147483646 w 20"/>
                <a:gd name="T3" fmla="*/ 2147483646 h 203"/>
                <a:gd name="T4" fmla="*/ 2147483646 w 20"/>
                <a:gd name="T5" fmla="*/ 2147483646 h 203"/>
                <a:gd name="T6" fmla="*/ 2147483646 w 20"/>
                <a:gd name="T7" fmla="*/ 2147483646 h 203"/>
                <a:gd name="T8" fmla="*/ 2147483646 w 20"/>
                <a:gd name="T9" fmla="*/ 2147483646 h 203"/>
                <a:gd name="T10" fmla="*/ 2147483646 w 20"/>
                <a:gd name="T11" fmla="*/ 2147483646 h 203"/>
                <a:gd name="T12" fmla="*/ 2147483646 w 20"/>
                <a:gd name="T13" fmla="*/ 2147483646 h 203"/>
                <a:gd name="T14" fmla="*/ 2147483646 w 20"/>
                <a:gd name="T15" fmla="*/ 2147483646 h 203"/>
                <a:gd name="T16" fmla="*/ 2147483646 w 20"/>
                <a:gd name="T17" fmla="*/ 2147483646 h 203"/>
                <a:gd name="T18" fmla="*/ 2147483646 w 20"/>
                <a:gd name="T19" fmla="*/ 2147483646 h 203"/>
                <a:gd name="T20" fmla="*/ 2147483646 w 20"/>
                <a:gd name="T21" fmla="*/ 2147483646 h 203"/>
                <a:gd name="T22" fmla="*/ 2147483646 w 20"/>
                <a:gd name="T23" fmla="*/ 2147483646 h 203"/>
                <a:gd name="T24" fmla="*/ 2147483646 w 20"/>
                <a:gd name="T25" fmla="*/ 2147483646 h 203"/>
                <a:gd name="T26" fmla="*/ 2147483646 w 20"/>
                <a:gd name="T27" fmla="*/ 2147483646 h 203"/>
                <a:gd name="T28" fmla="*/ 2147483646 w 20"/>
                <a:gd name="T29" fmla="*/ 2147483646 h 203"/>
                <a:gd name="T30" fmla="*/ 2147483646 w 20"/>
                <a:gd name="T31" fmla="*/ 2147483646 h 203"/>
                <a:gd name="T32" fmla="*/ 2147483646 w 20"/>
                <a:gd name="T33" fmla="*/ 2147483646 h 203"/>
                <a:gd name="T34" fmla="*/ 0 w 20"/>
                <a:gd name="T35" fmla="*/ 0 h 203"/>
                <a:gd name="T36" fmla="*/ 0 w 20"/>
                <a:gd name="T37" fmla="*/ 600612998 h 203"/>
                <a:gd name="T38" fmla="*/ 0 w 20"/>
                <a:gd name="T39" fmla="*/ 1201939668 h 203"/>
                <a:gd name="T40" fmla="*/ 2147483646 w 20"/>
                <a:gd name="T41" fmla="*/ 2147483646 h 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 h="203">
                  <a:moveTo>
                    <a:pt x="15" y="74"/>
                  </a:moveTo>
                  <a:cubicBezTo>
                    <a:pt x="10" y="105"/>
                    <a:pt x="9" y="118"/>
                    <a:pt x="8" y="118"/>
                  </a:cubicBezTo>
                  <a:cubicBezTo>
                    <a:pt x="8" y="118"/>
                    <a:pt x="6" y="131"/>
                    <a:pt x="4" y="163"/>
                  </a:cubicBezTo>
                  <a:cubicBezTo>
                    <a:pt x="4" y="173"/>
                    <a:pt x="4" y="182"/>
                    <a:pt x="6" y="191"/>
                  </a:cubicBezTo>
                  <a:cubicBezTo>
                    <a:pt x="7" y="191"/>
                    <a:pt x="7" y="191"/>
                    <a:pt x="7" y="191"/>
                  </a:cubicBezTo>
                  <a:cubicBezTo>
                    <a:pt x="7" y="192"/>
                    <a:pt x="7" y="192"/>
                    <a:pt x="7" y="192"/>
                  </a:cubicBezTo>
                  <a:cubicBezTo>
                    <a:pt x="8" y="196"/>
                    <a:pt x="9" y="200"/>
                    <a:pt x="10" y="203"/>
                  </a:cubicBezTo>
                  <a:cubicBezTo>
                    <a:pt x="11" y="203"/>
                    <a:pt x="11" y="203"/>
                    <a:pt x="11" y="203"/>
                  </a:cubicBezTo>
                  <a:cubicBezTo>
                    <a:pt x="11" y="203"/>
                    <a:pt x="11" y="203"/>
                    <a:pt x="11" y="203"/>
                  </a:cubicBezTo>
                  <a:cubicBezTo>
                    <a:pt x="7" y="191"/>
                    <a:pt x="5" y="178"/>
                    <a:pt x="5" y="163"/>
                  </a:cubicBezTo>
                  <a:cubicBezTo>
                    <a:pt x="7" y="132"/>
                    <a:pt x="10" y="119"/>
                    <a:pt x="10" y="118"/>
                  </a:cubicBezTo>
                  <a:cubicBezTo>
                    <a:pt x="10" y="118"/>
                    <a:pt x="11" y="105"/>
                    <a:pt x="16" y="75"/>
                  </a:cubicBezTo>
                  <a:cubicBezTo>
                    <a:pt x="18" y="65"/>
                    <a:pt x="19" y="56"/>
                    <a:pt x="18" y="48"/>
                  </a:cubicBezTo>
                  <a:cubicBezTo>
                    <a:pt x="18" y="48"/>
                    <a:pt x="17" y="47"/>
                    <a:pt x="17" y="47"/>
                  </a:cubicBezTo>
                  <a:cubicBezTo>
                    <a:pt x="18" y="46"/>
                    <a:pt x="18" y="46"/>
                    <a:pt x="18" y="46"/>
                  </a:cubicBezTo>
                  <a:cubicBezTo>
                    <a:pt x="18" y="46"/>
                    <a:pt x="18" y="46"/>
                    <a:pt x="18" y="46"/>
                  </a:cubicBezTo>
                  <a:cubicBezTo>
                    <a:pt x="17" y="38"/>
                    <a:pt x="15" y="30"/>
                    <a:pt x="13" y="23"/>
                  </a:cubicBezTo>
                  <a:cubicBezTo>
                    <a:pt x="10" y="15"/>
                    <a:pt x="5" y="7"/>
                    <a:pt x="0" y="0"/>
                  </a:cubicBezTo>
                  <a:cubicBezTo>
                    <a:pt x="0" y="1"/>
                    <a:pt x="0" y="1"/>
                    <a:pt x="0" y="1"/>
                  </a:cubicBezTo>
                  <a:cubicBezTo>
                    <a:pt x="0" y="2"/>
                    <a:pt x="0" y="2"/>
                    <a:pt x="0" y="2"/>
                  </a:cubicBezTo>
                  <a:cubicBezTo>
                    <a:pt x="16" y="24"/>
                    <a:pt x="20" y="46"/>
                    <a:pt x="15" y="7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87" name="MH_Other_165"/>
            <p:cNvSpPr/>
            <p:nvPr/>
          </p:nvSpPr>
          <p:spPr bwMode="auto">
            <a:xfrm>
              <a:off x="3730344" y="3021928"/>
              <a:ext cx="1523" cy="3019"/>
            </a:xfrm>
            <a:custGeom>
              <a:avLst/>
              <a:gdLst>
                <a:gd name="T0" fmla="*/ 0 w 1"/>
                <a:gd name="T1" fmla="*/ 2147483646 h 2"/>
                <a:gd name="T2" fmla="*/ 1790702559 w 1"/>
                <a:gd name="T3" fmla="*/ 2147483646 h 2"/>
                <a:gd name="T4" fmla="*/ 1790702559 w 1"/>
                <a:gd name="T5" fmla="*/ 0 h 2"/>
                <a:gd name="T6" fmla="*/ 1790702559 w 1"/>
                <a:gd name="T7" fmla="*/ 0 h 2"/>
                <a:gd name="T8" fmla="*/ 0 w 1"/>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1"/>
                  </a:moveTo>
                  <a:cubicBezTo>
                    <a:pt x="0" y="1"/>
                    <a:pt x="1" y="2"/>
                    <a:pt x="1" y="2"/>
                  </a:cubicBezTo>
                  <a:cubicBezTo>
                    <a:pt x="1" y="0"/>
                    <a:pt x="1" y="0"/>
                    <a:pt x="1" y="0"/>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88" name="MH_Other_166"/>
            <p:cNvSpPr/>
            <p:nvPr/>
          </p:nvSpPr>
          <p:spPr bwMode="auto">
            <a:xfrm>
              <a:off x="3698360" y="2947944"/>
              <a:ext cx="24367" cy="191754"/>
            </a:xfrm>
            <a:custGeom>
              <a:avLst/>
              <a:gdLst>
                <a:gd name="T0" fmla="*/ 2147483646 w 31"/>
                <a:gd name="T1" fmla="*/ 0 h 240"/>
                <a:gd name="T2" fmla="*/ 2147483646 w 31"/>
                <a:gd name="T3" fmla="*/ 1187677821 h 240"/>
                <a:gd name="T4" fmla="*/ 2147483646 w 31"/>
                <a:gd name="T5" fmla="*/ 2147483646 h 240"/>
                <a:gd name="T6" fmla="*/ 2147483646 w 31"/>
                <a:gd name="T7" fmla="*/ 2147483646 h 240"/>
                <a:gd name="T8" fmla="*/ 1686411697 w 31"/>
                <a:gd name="T9" fmla="*/ 2147483646 h 240"/>
                <a:gd name="T10" fmla="*/ 2147483646 w 31"/>
                <a:gd name="T11" fmla="*/ 2147483646 h 240"/>
                <a:gd name="T12" fmla="*/ 2147483646 w 31"/>
                <a:gd name="T13" fmla="*/ 2147483646 h 240"/>
                <a:gd name="T14" fmla="*/ 2147483646 w 31"/>
                <a:gd name="T15" fmla="*/ 2147483646 h 240"/>
                <a:gd name="T16" fmla="*/ 2147483646 w 31"/>
                <a:gd name="T17" fmla="*/ 2147483646 h 240"/>
                <a:gd name="T18" fmla="*/ 2147483646 w 31"/>
                <a:gd name="T19" fmla="*/ 2147483646 h 240"/>
                <a:gd name="T20" fmla="*/ 2147483646 w 31"/>
                <a:gd name="T21" fmla="*/ 2147483646 h 240"/>
                <a:gd name="T22" fmla="*/ 2147483646 w 31"/>
                <a:gd name="T23" fmla="*/ 2147483646 h 240"/>
                <a:gd name="T24" fmla="*/ 2147483646 w 31"/>
                <a:gd name="T25" fmla="*/ 2147483646 h 240"/>
                <a:gd name="T26" fmla="*/ 2147483646 w 31"/>
                <a:gd name="T27" fmla="*/ 2147483646 h 240"/>
                <a:gd name="T28" fmla="*/ 2147483646 w 31"/>
                <a:gd name="T29" fmla="*/ 2147483646 h 240"/>
                <a:gd name="T30" fmla="*/ 2147483646 w 31"/>
                <a:gd name="T31" fmla="*/ 0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240">
                  <a:moveTo>
                    <a:pt x="10" y="0"/>
                  </a:moveTo>
                  <a:cubicBezTo>
                    <a:pt x="9" y="2"/>
                    <a:pt x="9" y="2"/>
                    <a:pt x="9" y="2"/>
                  </a:cubicBezTo>
                  <a:cubicBezTo>
                    <a:pt x="23" y="25"/>
                    <a:pt x="26" y="47"/>
                    <a:pt x="20" y="76"/>
                  </a:cubicBezTo>
                  <a:cubicBezTo>
                    <a:pt x="13" y="105"/>
                    <a:pt x="10" y="119"/>
                    <a:pt x="10" y="119"/>
                  </a:cubicBezTo>
                  <a:cubicBezTo>
                    <a:pt x="10" y="119"/>
                    <a:pt x="7" y="132"/>
                    <a:pt x="3" y="164"/>
                  </a:cubicBezTo>
                  <a:cubicBezTo>
                    <a:pt x="0" y="194"/>
                    <a:pt x="9" y="220"/>
                    <a:pt x="30" y="240"/>
                  </a:cubicBezTo>
                  <a:cubicBezTo>
                    <a:pt x="31" y="240"/>
                    <a:pt x="31" y="240"/>
                    <a:pt x="31" y="240"/>
                  </a:cubicBezTo>
                  <a:cubicBezTo>
                    <a:pt x="31" y="239"/>
                    <a:pt x="30" y="239"/>
                    <a:pt x="30" y="239"/>
                  </a:cubicBezTo>
                  <a:cubicBezTo>
                    <a:pt x="10" y="219"/>
                    <a:pt x="1" y="194"/>
                    <a:pt x="4" y="164"/>
                  </a:cubicBezTo>
                  <a:cubicBezTo>
                    <a:pt x="8" y="132"/>
                    <a:pt x="12" y="119"/>
                    <a:pt x="12" y="119"/>
                  </a:cubicBezTo>
                  <a:cubicBezTo>
                    <a:pt x="12" y="119"/>
                    <a:pt x="14" y="106"/>
                    <a:pt x="21" y="76"/>
                  </a:cubicBezTo>
                  <a:cubicBezTo>
                    <a:pt x="23" y="67"/>
                    <a:pt x="24" y="58"/>
                    <a:pt x="24" y="50"/>
                  </a:cubicBezTo>
                  <a:cubicBezTo>
                    <a:pt x="24" y="50"/>
                    <a:pt x="24" y="50"/>
                    <a:pt x="24" y="50"/>
                  </a:cubicBezTo>
                  <a:cubicBezTo>
                    <a:pt x="24" y="49"/>
                    <a:pt x="24" y="49"/>
                    <a:pt x="24" y="49"/>
                  </a:cubicBezTo>
                  <a:cubicBezTo>
                    <a:pt x="24" y="40"/>
                    <a:pt x="23" y="32"/>
                    <a:pt x="21" y="24"/>
                  </a:cubicBezTo>
                  <a:cubicBezTo>
                    <a:pt x="18" y="16"/>
                    <a:pt x="14" y="8"/>
                    <a:pt x="1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89" name="MH_Other_167"/>
            <p:cNvSpPr/>
            <p:nvPr/>
          </p:nvSpPr>
          <p:spPr bwMode="auto">
            <a:xfrm>
              <a:off x="3722727" y="3138187"/>
              <a:ext cx="0" cy="1510"/>
            </a:xfrm>
            <a:custGeom>
              <a:avLst/>
              <a:gdLst>
                <a:gd name="T0" fmla="*/ 0 w 1"/>
                <a:gd name="T1" fmla="*/ 0 h 1"/>
                <a:gd name="T2" fmla="*/ 711 w 1"/>
                <a:gd name="T3" fmla="*/ 2147483646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1" y="0"/>
                    <a:pt x="1" y="1"/>
                  </a:cubicBezTo>
                  <a:cubicBezTo>
                    <a:pt x="1" y="0"/>
                    <a:pt x="1" y="0"/>
                    <a:pt x="1" y="0"/>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90" name="MH_Other_168"/>
            <p:cNvSpPr/>
            <p:nvPr/>
          </p:nvSpPr>
          <p:spPr bwMode="auto">
            <a:xfrm>
              <a:off x="3716635" y="2987201"/>
              <a:ext cx="0" cy="0"/>
            </a:xfrm>
            <a:custGeom>
              <a:avLst/>
              <a:gdLst>
                <a:gd name="T0" fmla="*/ 711 h 1"/>
                <a:gd name="T1" fmla="*/ 0 h 1"/>
                <a:gd name="T2" fmla="*/ 711 h 1"/>
                <a:gd name="T3" fmla="*/ 0 60000 65536"/>
                <a:gd name="T4" fmla="*/ 0 60000 65536"/>
                <a:gd name="T5" fmla="*/ 0 60000 65536"/>
              </a:gdLst>
              <a:ahLst/>
              <a:cxnLst>
                <a:cxn ang="T3">
                  <a:pos x="0" y="T0"/>
                </a:cxn>
                <a:cxn ang="T4">
                  <a:pos x="0" y="T1"/>
                </a:cxn>
                <a:cxn ang="T5">
                  <a:pos x="0" y="T2"/>
                </a:cxn>
              </a:cxnLst>
              <a:rect l="0" t="0" r="r" b="b"/>
              <a:pathLst>
                <a:path h="1">
                  <a:moveTo>
                    <a:pt x="0" y="1"/>
                  </a:moveTo>
                  <a:cubicBezTo>
                    <a:pt x="0" y="1"/>
                    <a:pt x="0" y="1"/>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91" name="MH_Other_169"/>
            <p:cNvSpPr/>
            <p:nvPr/>
          </p:nvSpPr>
          <p:spPr bwMode="auto">
            <a:xfrm>
              <a:off x="3617645" y="2648990"/>
              <a:ext cx="79192" cy="258188"/>
            </a:xfrm>
            <a:custGeom>
              <a:avLst/>
              <a:gdLst>
                <a:gd name="T0" fmla="*/ 2147483646 w 99"/>
                <a:gd name="T1" fmla="*/ 2147483646 h 322"/>
                <a:gd name="T2" fmla="*/ 2147483646 w 99"/>
                <a:gd name="T3" fmla="*/ 2147483646 h 322"/>
                <a:gd name="T4" fmla="*/ 2147483646 w 99"/>
                <a:gd name="T5" fmla="*/ 2147483646 h 322"/>
                <a:gd name="T6" fmla="*/ 2147483646 w 99"/>
                <a:gd name="T7" fmla="*/ 2147483646 h 322"/>
                <a:gd name="T8" fmla="*/ 2147483646 w 99"/>
                <a:gd name="T9" fmla="*/ 2147483646 h 322"/>
                <a:gd name="T10" fmla="*/ 2147483646 w 99"/>
                <a:gd name="T11" fmla="*/ 2147483646 h 322"/>
                <a:gd name="T12" fmla="*/ 2147483646 w 99"/>
                <a:gd name="T13" fmla="*/ 2147483646 h 322"/>
                <a:gd name="T14" fmla="*/ 2147483646 w 99"/>
                <a:gd name="T15" fmla="*/ 2147483646 h 322"/>
                <a:gd name="T16" fmla="*/ 2147483646 w 99"/>
                <a:gd name="T17" fmla="*/ 2147483646 h 322"/>
                <a:gd name="T18" fmla="*/ 2147483646 w 99"/>
                <a:gd name="T19" fmla="*/ 2147483646 h 322"/>
                <a:gd name="T20" fmla="*/ 2147483646 w 99"/>
                <a:gd name="T21" fmla="*/ 2147483646 h 322"/>
                <a:gd name="T22" fmla="*/ 2147483646 w 99"/>
                <a:gd name="T23" fmla="*/ 2147483646 h 322"/>
                <a:gd name="T24" fmla="*/ 2147483646 w 99"/>
                <a:gd name="T25" fmla="*/ 2147483646 h 322"/>
                <a:gd name="T26" fmla="*/ 2147483646 w 99"/>
                <a:gd name="T27" fmla="*/ 2147483646 h 322"/>
                <a:gd name="T28" fmla="*/ 2147483646 w 99"/>
                <a:gd name="T29" fmla="*/ 2147483646 h 322"/>
                <a:gd name="T30" fmla="*/ 2147483646 w 99"/>
                <a:gd name="T31" fmla="*/ 2147483646 h 322"/>
                <a:gd name="T32" fmla="*/ 2147483646 w 99"/>
                <a:gd name="T33" fmla="*/ 2147483646 h 322"/>
                <a:gd name="T34" fmla="*/ 2147483646 w 99"/>
                <a:gd name="T35" fmla="*/ 2147483646 h 322"/>
                <a:gd name="T36" fmla="*/ 2147483646 w 99"/>
                <a:gd name="T37" fmla="*/ 2147483646 h 322"/>
                <a:gd name="T38" fmla="*/ 2147483646 w 99"/>
                <a:gd name="T39" fmla="*/ 2147483646 h 322"/>
                <a:gd name="T40" fmla="*/ 2147483646 w 99"/>
                <a:gd name="T41" fmla="*/ 2147483646 h 322"/>
                <a:gd name="T42" fmla="*/ 2147483646 w 99"/>
                <a:gd name="T43" fmla="*/ 2147483646 h 322"/>
                <a:gd name="T44" fmla="*/ 2147483646 w 99"/>
                <a:gd name="T45" fmla="*/ 2147483646 h 322"/>
                <a:gd name="T46" fmla="*/ 2147483646 w 99"/>
                <a:gd name="T47" fmla="*/ 2147483646 h 322"/>
                <a:gd name="T48" fmla="*/ 2147483646 w 99"/>
                <a:gd name="T49" fmla="*/ 2147483646 h 322"/>
                <a:gd name="T50" fmla="*/ 2147483646 w 99"/>
                <a:gd name="T51" fmla="*/ 2147483646 h 322"/>
                <a:gd name="T52" fmla="*/ 2147483646 w 99"/>
                <a:gd name="T53" fmla="*/ 2147483646 h 322"/>
                <a:gd name="T54" fmla="*/ 2147483646 w 99"/>
                <a:gd name="T55" fmla="*/ 2147483646 h 322"/>
                <a:gd name="T56" fmla="*/ 2147483646 w 99"/>
                <a:gd name="T57" fmla="*/ 2147483646 h 322"/>
                <a:gd name="T58" fmla="*/ 2147483646 w 99"/>
                <a:gd name="T59" fmla="*/ 2147483646 h 322"/>
                <a:gd name="T60" fmla="*/ 2147483646 w 99"/>
                <a:gd name="T61" fmla="*/ 2147483646 h 322"/>
                <a:gd name="T62" fmla="*/ 2147483646 w 99"/>
                <a:gd name="T63" fmla="*/ 2147483646 h 322"/>
                <a:gd name="T64" fmla="*/ 2147483646 w 99"/>
                <a:gd name="T65" fmla="*/ 2147483646 h 322"/>
                <a:gd name="T66" fmla="*/ 2147483646 w 99"/>
                <a:gd name="T67" fmla="*/ 2147483646 h 322"/>
                <a:gd name="T68" fmla="*/ 2147483646 w 99"/>
                <a:gd name="T69" fmla="*/ 2147483646 h 322"/>
                <a:gd name="T70" fmla="*/ 2147483646 w 99"/>
                <a:gd name="T71" fmla="*/ 2147483646 h 322"/>
                <a:gd name="T72" fmla="*/ 2147483646 w 99"/>
                <a:gd name="T73" fmla="*/ 2147483646 h 322"/>
                <a:gd name="T74" fmla="*/ 2147483646 w 99"/>
                <a:gd name="T75" fmla="*/ 0 h 322"/>
                <a:gd name="T76" fmla="*/ 2147483646 w 99"/>
                <a:gd name="T77" fmla="*/ 0 h 322"/>
                <a:gd name="T78" fmla="*/ 2147483646 w 99"/>
                <a:gd name="T79" fmla="*/ 0 h 322"/>
                <a:gd name="T80" fmla="*/ 2147483646 w 99"/>
                <a:gd name="T81" fmla="*/ 2147483646 h 3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9" h="322">
                  <a:moveTo>
                    <a:pt x="13" y="43"/>
                  </a:moveTo>
                  <a:cubicBezTo>
                    <a:pt x="6" y="59"/>
                    <a:pt x="4" y="77"/>
                    <a:pt x="8" y="95"/>
                  </a:cubicBezTo>
                  <a:cubicBezTo>
                    <a:pt x="8" y="95"/>
                    <a:pt x="8" y="95"/>
                    <a:pt x="8" y="95"/>
                  </a:cubicBezTo>
                  <a:cubicBezTo>
                    <a:pt x="1" y="112"/>
                    <a:pt x="1" y="132"/>
                    <a:pt x="6" y="150"/>
                  </a:cubicBezTo>
                  <a:cubicBezTo>
                    <a:pt x="0" y="168"/>
                    <a:pt x="0" y="186"/>
                    <a:pt x="6" y="204"/>
                  </a:cubicBezTo>
                  <a:cubicBezTo>
                    <a:pt x="2" y="221"/>
                    <a:pt x="4" y="240"/>
                    <a:pt x="11" y="257"/>
                  </a:cubicBezTo>
                  <a:cubicBezTo>
                    <a:pt x="7" y="275"/>
                    <a:pt x="10" y="293"/>
                    <a:pt x="18" y="311"/>
                  </a:cubicBezTo>
                  <a:cubicBezTo>
                    <a:pt x="18" y="310"/>
                    <a:pt x="18" y="310"/>
                    <a:pt x="18" y="310"/>
                  </a:cubicBezTo>
                  <a:cubicBezTo>
                    <a:pt x="18" y="314"/>
                    <a:pt x="18" y="318"/>
                    <a:pt x="18" y="322"/>
                  </a:cubicBezTo>
                  <a:cubicBezTo>
                    <a:pt x="18" y="322"/>
                    <a:pt x="18" y="322"/>
                    <a:pt x="18" y="322"/>
                  </a:cubicBezTo>
                  <a:cubicBezTo>
                    <a:pt x="19" y="322"/>
                    <a:pt x="19" y="322"/>
                    <a:pt x="19" y="322"/>
                  </a:cubicBezTo>
                  <a:cubicBezTo>
                    <a:pt x="42" y="318"/>
                    <a:pt x="42" y="318"/>
                    <a:pt x="42" y="318"/>
                  </a:cubicBezTo>
                  <a:cubicBezTo>
                    <a:pt x="43" y="318"/>
                    <a:pt x="43" y="318"/>
                    <a:pt x="43" y="318"/>
                  </a:cubicBezTo>
                  <a:cubicBezTo>
                    <a:pt x="76" y="312"/>
                    <a:pt x="76" y="312"/>
                    <a:pt x="76" y="312"/>
                  </a:cubicBezTo>
                  <a:cubicBezTo>
                    <a:pt x="78" y="311"/>
                    <a:pt x="78" y="311"/>
                    <a:pt x="78" y="311"/>
                  </a:cubicBezTo>
                  <a:cubicBezTo>
                    <a:pt x="97" y="308"/>
                    <a:pt x="97" y="308"/>
                    <a:pt x="97" y="308"/>
                  </a:cubicBezTo>
                  <a:cubicBezTo>
                    <a:pt x="97" y="308"/>
                    <a:pt x="97" y="308"/>
                    <a:pt x="97" y="308"/>
                  </a:cubicBezTo>
                  <a:cubicBezTo>
                    <a:pt x="98" y="307"/>
                    <a:pt x="98" y="307"/>
                    <a:pt x="98" y="307"/>
                  </a:cubicBezTo>
                  <a:cubicBezTo>
                    <a:pt x="99" y="307"/>
                    <a:pt x="99" y="307"/>
                    <a:pt x="99" y="307"/>
                  </a:cubicBezTo>
                  <a:cubicBezTo>
                    <a:pt x="98" y="305"/>
                    <a:pt x="98" y="303"/>
                    <a:pt x="98" y="301"/>
                  </a:cubicBezTo>
                  <a:cubicBezTo>
                    <a:pt x="96" y="293"/>
                    <a:pt x="93" y="285"/>
                    <a:pt x="90" y="277"/>
                  </a:cubicBezTo>
                  <a:cubicBezTo>
                    <a:pt x="91" y="268"/>
                    <a:pt x="92" y="260"/>
                    <a:pt x="91" y="252"/>
                  </a:cubicBezTo>
                  <a:cubicBezTo>
                    <a:pt x="90" y="244"/>
                    <a:pt x="87" y="235"/>
                    <a:pt x="84" y="227"/>
                  </a:cubicBezTo>
                  <a:cubicBezTo>
                    <a:pt x="86" y="219"/>
                    <a:pt x="87" y="211"/>
                    <a:pt x="86" y="203"/>
                  </a:cubicBezTo>
                  <a:cubicBezTo>
                    <a:pt x="86" y="195"/>
                    <a:pt x="85" y="187"/>
                    <a:pt x="82" y="178"/>
                  </a:cubicBezTo>
                  <a:cubicBezTo>
                    <a:pt x="84" y="171"/>
                    <a:pt x="85" y="163"/>
                    <a:pt x="85" y="155"/>
                  </a:cubicBezTo>
                  <a:cubicBezTo>
                    <a:pt x="86" y="147"/>
                    <a:pt x="84" y="138"/>
                    <a:pt x="82" y="129"/>
                  </a:cubicBezTo>
                  <a:cubicBezTo>
                    <a:pt x="85" y="121"/>
                    <a:pt x="87" y="113"/>
                    <a:pt x="87" y="105"/>
                  </a:cubicBezTo>
                  <a:cubicBezTo>
                    <a:pt x="88" y="97"/>
                    <a:pt x="87" y="88"/>
                    <a:pt x="86" y="80"/>
                  </a:cubicBezTo>
                  <a:cubicBezTo>
                    <a:pt x="89" y="72"/>
                    <a:pt x="91" y="64"/>
                    <a:pt x="92" y="56"/>
                  </a:cubicBezTo>
                  <a:cubicBezTo>
                    <a:pt x="93" y="48"/>
                    <a:pt x="93" y="40"/>
                    <a:pt x="92" y="31"/>
                  </a:cubicBezTo>
                  <a:cubicBezTo>
                    <a:pt x="95" y="26"/>
                    <a:pt x="97" y="21"/>
                    <a:pt x="98" y="15"/>
                  </a:cubicBezTo>
                  <a:cubicBezTo>
                    <a:pt x="97" y="15"/>
                    <a:pt x="97" y="15"/>
                    <a:pt x="97" y="15"/>
                  </a:cubicBezTo>
                  <a:cubicBezTo>
                    <a:pt x="78" y="11"/>
                    <a:pt x="78" y="11"/>
                    <a:pt x="78" y="11"/>
                  </a:cubicBezTo>
                  <a:cubicBezTo>
                    <a:pt x="76" y="11"/>
                    <a:pt x="76" y="11"/>
                    <a:pt x="76" y="11"/>
                  </a:cubicBezTo>
                  <a:cubicBezTo>
                    <a:pt x="43" y="5"/>
                    <a:pt x="43" y="5"/>
                    <a:pt x="43" y="5"/>
                  </a:cubicBezTo>
                  <a:cubicBezTo>
                    <a:pt x="42" y="4"/>
                    <a:pt x="42" y="4"/>
                    <a:pt x="42" y="4"/>
                  </a:cubicBezTo>
                  <a:cubicBezTo>
                    <a:pt x="19" y="0"/>
                    <a:pt x="19" y="0"/>
                    <a:pt x="19" y="0"/>
                  </a:cubicBezTo>
                  <a:cubicBezTo>
                    <a:pt x="18" y="0"/>
                    <a:pt x="18" y="0"/>
                    <a:pt x="18" y="0"/>
                  </a:cubicBezTo>
                  <a:cubicBezTo>
                    <a:pt x="18" y="0"/>
                    <a:pt x="18" y="0"/>
                    <a:pt x="18" y="0"/>
                  </a:cubicBezTo>
                  <a:cubicBezTo>
                    <a:pt x="13" y="13"/>
                    <a:pt x="11" y="28"/>
                    <a:pt x="13" y="43"/>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92" name="MH_Other_170"/>
            <p:cNvSpPr/>
            <p:nvPr/>
          </p:nvSpPr>
          <p:spPr bwMode="auto">
            <a:xfrm>
              <a:off x="3617646" y="2674658"/>
              <a:ext cx="76147" cy="181184"/>
            </a:xfrm>
            <a:custGeom>
              <a:avLst/>
              <a:gdLst>
                <a:gd name="T0" fmla="*/ 2147483646 w 93"/>
                <a:gd name="T1" fmla="*/ 2147483646 h 226"/>
                <a:gd name="T2" fmla="*/ 2147483646 w 93"/>
                <a:gd name="T3" fmla="*/ 2147483646 h 226"/>
                <a:gd name="T4" fmla="*/ 2147483646 w 93"/>
                <a:gd name="T5" fmla="*/ 2147483646 h 226"/>
                <a:gd name="T6" fmla="*/ 2147483646 w 93"/>
                <a:gd name="T7" fmla="*/ 2147483646 h 226"/>
                <a:gd name="T8" fmla="*/ 2147483646 w 93"/>
                <a:gd name="T9" fmla="*/ 0 h 226"/>
                <a:gd name="T10" fmla="*/ 2147483646 w 93"/>
                <a:gd name="T11" fmla="*/ 1195796316 h 226"/>
                <a:gd name="T12" fmla="*/ 2147483646 w 93"/>
                <a:gd name="T13" fmla="*/ 2147483646 h 226"/>
                <a:gd name="T14" fmla="*/ 2147483646 w 93"/>
                <a:gd name="T15" fmla="*/ 2147483646 h 226"/>
                <a:gd name="T16" fmla="*/ 2147483646 w 93"/>
                <a:gd name="T17" fmla="*/ 2147483646 h 226"/>
                <a:gd name="T18" fmla="*/ 2147483646 w 93"/>
                <a:gd name="T19" fmla="*/ 2147483646 h 226"/>
                <a:gd name="T20" fmla="*/ 2147483646 w 93"/>
                <a:gd name="T21" fmla="*/ 2147483646 h 226"/>
                <a:gd name="T22" fmla="*/ 2147483646 w 93"/>
                <a:gd name="T23" fmla="*/ 2147483646 h 226"/>
                <a:gd name="T24" fmla="*/ 2147483646 w 93"/>
                <a:gd name="T25" fmla="*/ 2147483646 h 226"/>
                <a:gd name="T26" fmla="*/ 2147483646 w 93"/>
                <a:gd name="T27" fmla="*/ 2147483646 h 226"/>
                <a:gd name="T28" fmla="*/ 2147483646 w 93"/>
                <a:gd name="T29" fmla="*/ 2147483646 h 226"/>
                <a:gd name="T30" fmla="*/ 2147483646 w 93"/>
                <a:gd name="T31" fmla="*/ 2147483646 h 2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226">
                  <a:moveTo>
                    <a:pt x="18" y="146"/>
                  </a:moveTo>
                  <a:cubicBezTo>
                    <a:pt x="35" y="118"/>
                    <a:pt x="43" y="108"/>
                    <a:pt x="43" y="108"/>
                  </a:cubicBezTo>
                  <a:cubicBezTo>
                    <a:pt x="43" y="108"/>
                    <a:pt x="51" y="97"/>
                    <a:pt x="70" y="73"/>
                  </a:cubicBezTo>
                  <a:cubicBezTo>
                    <a:pt x="82" y="57"/>
                    <a:pt x="89" y="41"/>
                    <a:pt x="91" y="25"/>
                  </a:cubicBezTo>
                  <a:cubicBezTo>
                    <a:pt x="92" y="17"/>
                    <a:pt x="92" y="9"/>
                    <a:pt x="91" y="0"/>
                  </a:cubicBezTo>
                  <a:cubicBezTo>
                    <a:pt x="90" y="2"/>
                    <a:pt x="90" y="2"/>
                    <a:pt x="90" y="2"/>
                  </a:cubicBezTo>
                  <a:cubicBezTo>
                    <a:pt x="93" y="28"/>
                    <a:pt x="86" y="49"/>
                    <a:pt x="69" y="72"/>
                  </a:cubicBezTo>
                  <a:cubicBezTo>
                    <a:pt x="50" y="96"/>
                    <a:pt x="42" y="107"/>
                    <a:pt x="42" y="107"/>
                  </a:cubicBezTo>
                  <a:cubicBezTo>
                    <a:pt x="42" y="107"/>
                    <a:pt x="34" y="118"/>
                    <a:pt x="17" y="145"/>
                  </a:cubicBezTo>
                  <a:cubicBezTo>
                    <a:pt x="12" y="153"/>
                    <a:pt x="8" y="162"/>
                    <a:pt x="6" y="171"/>
                  </a:cubicBezTo>
                  <a:cubicBezTo>
                    <a:pt x="6" y="173"/>
                    <a:pt x="6" y="173"/>
                    <a:pt x="6" y="173"/>
                  </a:cubicBezTo>
                  <a:cubicBezTo>
                    <a:pt x="5" y="173"/>
                    <a:pt x="5" y="173"/>
                    <a:pt x="5" y="173"/>
                  </a:cubicBezTo>
                  <a:cubicBezTo>
                    <a:pt x="5" y="173"/>
                    <a:pt x="5" y="173"/>
                    <a:pt x="5" y="173"/>
                  </a:cubicBezTo>
                  <a:cubicBezTo>
                    <a:pt x="1" y="190"/>
                    <a:pt x="3" y="209"/>
                    <a:pt x="10" y="226"/>
                  </a:cubicBezTo>
                  <a:cubicBezTo>
                    <a:pt x="10" y="225"/>
                    <a:pt x="10" y="225"/>
                    <a:pt x="10" y="225"/>
                  </a:cubicBezTo>
                  <a:cubicBezTo>
                    <a:pt x="0" y="198"/>
                    <a:pt x="2" y="172"/>
                    <a:pt x="18" y="14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93" name="MH_Other_171"/>
            <p:cNvSpPr/>
            <p:nvPr/>
          </p:nvSpPr>
          <p:spPr bwMode="auto">
            <a:xfrm>
              <a:off x="3616122" y="2661068"/>
              <a:ext cx="80717" cy="152498"/>
            </a:xfrm>
            <a:custGeom>
              <a:avLst/>
              <a:gdLst>
                <a:gd name="T0" fmla="*/ 2147483646 w 99"/>
                <a:gd name="T1" fmla="*/ 0 h 189"/>
                <a:gd name="T2" fmla="*/ 2147483646 w 99"/>
                <a:gd name="T3" fmla="*/ 0 h 189"/>
                <a:gd name="T4" fmla="*/ 2147483646 w 99"/>
                <a:gd name="T5" fmla="*/ 2147483646 h 189"/>
                <a:gd name="T6" fmla="*/ 2147483646 w 99"/>
                <a:gd name="T7" fmla="*/ 2147483646 h 189"/>
                <a:gd name="T8" fmla="*/ 2147483646 w 99"/>
                <a:gd name="T9" fmla="*/ 2147483646 h 189"/>
                <a:gd name="T10" fmla="*/ 2147483646 w 99"/>
                <a:gd name="T11" fmla="*/ 2147483646 h 189"/>
                <a:gd name="T12" fmla="*/ 2147483646 w 99"/>
                <a:gd name="T13" fmla="*/ 2147483646 h 189"/>
                <a:gd name="T14" fmla="*/ 2147483646 w 99"/>
                <a:gd name="T15" fmla="*/ 2147483646 h 189"/>
                <a:gd name="T16" fmla="*/ 2147483646 w 99"/>
                <a:gd name="T17" fmla="*/ 2147483646 h 189"/>
                <a:gd name="T18" fmla="*/ 2147483646 w 99"/>
                <a:gd name="T19" fmla="*/ 2147483646 h 189"/>
                <a:gd name="T20" fmla="*/ 2147483646 w 99"/>
                <a:gd name="T21" fmla="*/ 2147483646 h 189"/>
                <a:gd name="T22" fmla="*/ 2147483646 w 99"/>
                <a:gd name="T23" fmla="*/ 2147483646 h 189"/>
                <a:gd name="T24" fmla="*/ 2147483646 w 99"/>
                <a:gd name="T25" fmla="*/ 2147483646 h 189"/>
                <a:gd name="T26" fmla="*/ 2147483646 w 99"/>
                <a:gd name="T27" fmla="*/ 2147483646 h 189"/>
                <a:gd name="T28" fmla="*/ 2147483646 w 99"/>
                <a:gd name="T29" fmla="*/ 2147483646 h 189"/>
                <a:gd name="T30" fmla="*/ 2147483646 w 99"/>
                <a:gd name="T31" fmla="*/ 2147483646 h 189"/>
                <a:gd name="T32" fmla="*/ 2147483646 w 99"/>
                <a:gd name="T33" fmla="*/ 2147483646 h 189"/>
                <a:gd name="T34" fmla="*/ 2147483646 w 99"/>
                <a:gd name="T35" fmla="*/ 0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9" h="189">
                  <a:moveTo>
                    <a:pt x="99" y="0"/>
                  </a:moveTo>
                  <a:cubicBezTo>
                    <a:pt x="98" y="0"/>
                    <a:pt x="98" y="0"/>
                    <a:pt x="98" y="0"/>
                  </a:cubicBezTo>
                  <a:cubicBezTo>
                    <a:pt x="95" y="14"/>
                    <a:pt x="87" y="26"/>
                    <a:pt x="76" y="39"/>
                  </a:cubicBezTo>
                  <a:cubicBezTo>
                    <a:pt x="56" y="62"/>
                    <a:pt x="47" y="73"/>
                    <a:pt x="47" y="73"/>
                  </a:cubicBezTo>
                  <a:cubicBezTo>
                    <a:pt x="47" y="73"/>
                    <a:pt x="38" y="83"/>
                    <a:pt x="20" y="109"/>
                  </a:cubicBezTo>
                  <a:cubicBezTo>
                    <a:pt x="14" y="117"/>
                    <a:pt x="10" y="125"/>
                    <a:pt x="7" y="133"/>
                  </a:cubicBezTo>
                  <a:cubicBezTo>
                    <a:pt x="7" y="134"/>
                    <a:pt x="7" y="134"/>
                    <a:pt x="7" y="134"/>
                  </a:cubicBezTo>
                  <a:cubicBezTo>
                    <a:pt x="7" y="134"/>
                    <a:pt x="7" y="134"/>
                    <a:pt x="7" y="134"/>
                  </a:cubicBezTo>
                  <a:cubicBezTo>
                    <a:pt x="1" y="152"/>
                    <a:pt x="1" y="171"/>
                    <a:pt x="7" y="189"/>
                  </a:cubicBezTo>
                  <a:cubicBezTo>
                    <a:pt x="8" y="187"/>
                    <a:pt x="8" y="187"/>
                    <a:pt x="8" y="187"/>
                  </a:cubicBezTo>
                  <a:cubicBezTo>
                    <a:pt x="0" y="160"/>
                    <a:pt x="4" y="134"/>
                    <a:pt x="21" y="110"/>
                  </a:cubicBezTo>
                  <a:cubicBezTo>
                    <a:pt x="39" y="84"/>
                    <a:pt x="48" y="74"/>
                    <a:pt x="48" y="74"/>
                  </a:cubicBezTo>
                  <a:cubicBezTo>
                    <a:pt x="48" y="74"/>
                    <a:pt x="57" y="63"/>
                    <a:pt x="77" y="40"/>
                  </a:cubicBezTo>
                  <a:cubicBezTo>
                    <a:pt x="83" y="33"/>
                    <a:pt x="88" y="26"/>
                    <a:pt x="92" y="18"/>
                  </a:cubicBezTo>
                  <a:cubicBezTo>
                    <a:pt x="92" y="16"/>
                    <a:pt x="92" y="16"/>
                    <a:pt x="92" y="16"/>
                  </a:cubicBezTo>
                  <a:cubicBezTo>
                    <a:pt x="93" y="16"/>
                    <a:pt x="93" y="16"/>
                    <a:pt x="93" y="16"/>
                  </a:cubicBezTo>
                  <a:cubicBezTo>
                    <a:pt x="93" y="16"/>
                    <a:pt x="93" y="16"/>
                    <a:pt x="93" y="16"/>
                  </a:cubicBezTo>
                  <a:cubicBezTo>
                    <a:pt x="96" y="11"/>
                    <a:pt x="98" y="6"/>
                    <a:pt x="99"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94" name="MH_Other_172"/>
            <p:cNvSpPr/>
            <p:nvPr/>
          </p:nvSpPr>
          <p:spPr bwMode="auto">
            <a:xfrm>
              <a:off x="3690746" y="2674658"/>
              <a:ext cx="0" cy="1509"/>
            </a:xfrm>
            <a:custGeom>
              <a:avLst/>
              <a:gdLst>
                <a:gd name="T0" fmla="*/ 0 w 2"/>
                <a:gd name="T1" fmla="*/ 0 h 5"/>
                <a:gd name="T2" fmla="*/ 0 w 2"/>
                <a:gd name="T3" fmla="*/ 179120564 h 5"/>
                <a:gd name="T4" fmla="*/ 178 w 2"/>
                <a:gd name="T5" fmla="*/ 0 h 5"/>
                <a:gd name="T6" fmla="*/ 178 w 2"/>
                <a:gd name="T7" fmla="*/ 0 h 5"/>
                <a:gd name="T8" fmla="*/ 0 w 2"/>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5">
                  <a:moveTo>
                    <a:pt x="0" y="0"/>
                  </a:moveTo>
                  <a:lnTo>
                    <a:pt x="0" y="5"/>
                  </a:lnTo>
                  <a:lnTo>
                    <a:pt x="2"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95" name="MH_Other_173"/>
            <p:cNvSpPr/>
            <p:nvPr/>
          </p:nvSpPr>
          <p:spPr bwMode="auto">
            <a:xfrm>
              <a:off x="3622213" y="2810546"/>
              <a:ext cx="0" cy="3019"/>
            </a:xfrm>
            <a:custGeom>
              <a:avLst/>
              <a:gdLst>
                <a:gd name="T0" fmla="*/ 178 w 2"/>
                <a:gd name="T1" fmla="*/ 716934050 h 5"/>
                <a:gd name="T2" fmla="*/ 178 w 2"/>
                <a:gd name="T3" fmla="*/ 0 h 5"/>
                <a:gd name="T4" fmla="*/ 0 w 2"/>
                <a:gd name="T5" fmla="*/ 716934050 h 5"/>
                <a:gd name="T6" fmla="*/ 0 w 2"/>
                <a:gd name="T7" fmla="*/ 716934050 h 5"/>
                <a:gd name="T8" fmla="*/ 178 w 2"/>
                <a:gd name="T9" fmla="*/ 71693405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5">
                  <a:moveTo>
                    <a:pt x="2" y="5"/>
                  </a:moveTo>
                  <a:lnTo>
                    <a:pt x="2" y="0"/>
                  </a:lnTo>
                  <a:lnTo>
                    <a:pt x="0" y="5"/>
                  </a:lnTo>
                  <a:lnTo>
                    <a:pt x="2"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96" name="MH_Other_174"/>
            <p:cNvSpPr/>
            <p:nvPr/>
          </p:nvSpPr>
          <p:spPr bwMode="auto">
            <a:xfrm>
              <a:off x="3616122" y="2658050"/>
              <a:ext cx="63963" cy="113240"/>
            </a:xfrm>
            <a:custGeom>
              <a:avLst/>
              <a:gdLst>
                <a:gd name="T0" fmla="*/ 2147483646 w 79"/>
                <a:gd name="T1" fmla="*/ 2147483646 h 140"/>
                <a:gd name="T2" fmla="*/ 2147483646 w 79"/>
                <a:gd name="T3" fmla="*/ 2147483646 h 140"/>
                <a:gd name="T4" fmla="*/ 2147483646 w 79"/>
                <a:gd name="T5" fmla="*/ 0 h 140"/>
                <a:gd name="T6" fmla="*/ 2147483646 w 79"/>
                <a:gd name="T7" fmla="*/ 0 h 140"/>
                <a:gd name="T8" fmla="*/ 2147483646 w 79"/>
                <a:gd name="T9" fmla="*/ 2147483646 h 140"/>
                <a:gd name="T10" fmla="*/ 2147483646 w 79"/>
                <a:gd name="T11" fmla="*/ 2147483646 h 140"/>
                <a:gd name="T12" fmla="*/ 2147483646 w 79"/>
                <a:gd name="T13" fmla="*/ 2147483646 h 140"/>
                <a:gd name="T14" fmla="*/ 2147483646 w 79"/>
                <a:gd name="T15" fmla="*/ 2147483646 h 140"/>
                <a:gd name="T16" fmla="*/ 2147483646 w 79"/>
                <a:gd name="T17" fmla="*/ 2147483646 h 140"/>
                <a:gd name="T18" fmla="*/ 2147483646 w 79"/>
                <a:gd name="T19" fmla="*/ 2147483646 h 140"/>
                <a:gd name="T20" fmla="*/ 2147483646 w 79"/>
                <a:gd name="T21" fmla="*/ 2147483646 h 140"/>
                <a:gd name="T22" fmla="*/ 2147483646 w 79"/>
                <a:gd name="T23" fmla="*/ 2147483646 h 140"/>
                <a:gd name="T24" fmla="*/ 2147483646 w 79"/>
                <a:gd name="T25" fmla="*/ 2147483646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 h="140">
                  <a:moveTo>
                    <a:pt x="25" y="60"/>
                  </a:moveTo>
                  <a:cubicBezTo>
                    <a:pt x="44" y="35"/>
                    <a:pt x="54" y="26"/>
                    <a:pt x="54" y="26"/>
                  </a:cubicBezTo>
                  <a:cubicBezTo>
                    <a:pt x="79" y="0"/>
                    <a:pt x="79" y="0"/>
                    <a:pt x="79" y="0"/>
                  </a:cubicBezTo>
                  <a:cubicBezTo>
                    <a:pt x="77" y="0"/>
                    <a:pt x="77" y="0"/>
                    <a:pt x="77" y="0"/>
                  </a:cubicBezTo>
                  <a:cubicBezTo>
                    <a:pt x="53" y="25"/>
                    <a:pt x="53" y="25"/>
                    <a:pt x="53" y="25"/>
                  </a:cubicBezTo>
                  <a:cubicBezTo>
                    <a:pt x="53" y="25"/>
                    <a:pt x="43" y="34"/>
                    <a:pt x="24" y="59"/>
                  </a:cubicBezTo>
                  <a:cubicBezTo>
                    <a:pt x="18" y="67"/>
                    <a:pt x="13" y="75"/>
                    <a:pt x="10" y="83"/>
                  </a:cubicBezTo>
                  <a:cubicBezTo>
                    <a:pt x="10" y="83"/>
                    <a:pt x="10" y="83"/>
                    <a:pt x="10" y="84"/>
                  </a:cubicBezTo>
                  <a:cubicBezTo>
                    <a:pt x="9" y="84"/>
                    <a:pt x="9" y="84"/>
                    <a:pt x="9" y="84"/>
                  </a:cubicBezTo>
                  <a:cubicBezTo>
                    <a:pt x="2" y="101"/>
                    <a:pt x="2" y="121"/>
                    <a:pt x="7" y="140"/>
                  </a:cubicBezTo>
                  <a:cubicBezTo>
                    <a:pt x="7" y="138"/>
                    <a:pt x="7" y="138"/>
                    <a:pt x="7" y="138"/>
                  </a:cubicBezTo>
                  <a:cubicBezTo>
                    <a:pt x="7" y="137"/>
                    <a:pt x="7" y="137"/>
                    <a:pt x="7" y="137"/>
                  </a:cubicBezTo>
                  <a:cubicBezTo>
                    <a:pt x="0" y="109"/>
                    <a:pt x="6" y="84"/>
                    <a:pt x="25" y="6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97" name="MH_Other_175"/>
            <p:cNvSpPr/>
            <p:nvPr/>
          </p:nvSpPr>
          <p:spPr bwMode="auto">
            <a:xfrm>
              <a:off x="3622213" y="2768269"/>
              <a:ext cx="0" cy="0"/>
            </a:xfrm>
            <a:custGeom>
              <a:avLst/>
              <a:gdLst>
                <a:gd name="T0" fmla="*/ 0 h 1"/>
                <a:gd name="T1" fmla="*/ 711 h 1"/>
                <a:gd name="T2" fmla="*/ 71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98" name="MH_Other_176"/>
            <p:cNvSpPr/>
            <p:nvPr/>
          </p:nvSpPr>
          <p:spPr bwMode="auto">
            <a:xfrm>
              <a:off x="3620691" y="2653520"/>
              <a:ext cx="30459" cy="72474"/>
            </a:xfrm>
            <a:custGeom>
              <a:avLst/>
              <a:gdLst>
                <a:gd name="T0" fmla="*/ 2147483646 w 39"/>
                <a:gd name="T1" fmla="*/ 2147483646 h 91"/>
                <a:gd name="T2" fmla="*/ 2147483646 w 39"/>
                <a:gd name="T3" fmla="*/ 588988319 h 91"/>
                <a:gd name="T4" fmla="*/ 2147483646 w 39"/>
                <a:gd name="T5" fmla="*/ 0 h 91"/>
                <a:gd name="T6" fmla="*/ 2147483646 w 39"/>
                <a:gd name="T7" fmla="*/ 2147483646 h 91"/>
                <a:gd name="T8" fmla="*/ 2147483646 w 39"/>
                <a:gd name="T9" fmla="*/ 2147483646 h 91"/>
                <a:gd name="T10" fmla="*/ 2147483646 w 39"/>
                <a:gd name="T11" fmla="*/ 2147483646 h 91"/>
                <a:gd name="T12" fmla="*/ 2147483646 w 39"/>
                <a:gd name="T13" fmla="*/ 2147483646 h 91"/>
                <a:gd name="T14" fmla="*/ 2147483646 w 39"/>
                <a:gd name="T15" fmla="*/ 2147483646 h 91"/>
                <a:gd name="T16" fmla="*/ 2147483646 w 39"/>
                <a:gd name="T17" fmla="*/ 2147483646 h 91"/>
                <a:gd name="T18" fmla="*/ 2147483646 w 39"/>
                <a:gd name="T19" fmla="*/ 2147483646 h 91"/>
                <a:gd name="T20" fmla="*/ 2147483646 w 39"/>
                <a:gd name="T21" fmla="*/ 2147483646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91">
                  <a:moveTo>
                    <a:pt x="27" y="14"/>
                  </a:moveTo>
                  <a:cubicBezTo>
                    <a:pt x="31" y="9"/>
                    <a:pt x="35" y="4"/>
                    <a:pt x="39" y="1"/>
                  </a:cubicBezTo>
                  <a:cubicBezTo>
                    <a:pt x="38" y="0"/>
                    <a:pt x="38" y="0"/>
                    <a:pt x="38" y="0"/>
                  </a:cubicBezTo>
                  <a:cubicBezTo>
                    <a:pt x="34" y="4"/>
                    <a:pt x="30" y="8"/>
                    <a:pt x="26" y="13"/>
                  </a:cubicBezTo>
                  <a:cubicBezTo>
                    <a:pt x="19" y="20"/>
                    <a:pt x="14" y="28"/>
                    <a:pt x="10" y="36"/>
                  </a:cubicBezTo>
                  <a:cubicBezTo>
                    <a:pt x="10" y="39"/>
                    <a:pt x="10" y="39"/>
                    <a:pt x="10" y="39"/>
                  </a:cubicBezTo>
                  <a:cubicBezTo>
                    <a:pt x="9" y="39"/>
                    <a:pt x="9" y="39"/>
                    <a:pt x="9" y="39"/>
                  </a:cubicBezTo>
                  <a:cubicBezTo>
                    <a:pt x="2" y="55"/>
                    <a:pt x="0" y="73"/>
                    <a:pt x="4" y="91"/>
                  </a:cubicBezTo>
                  <a:cubicBezTo>
                    <a:pt x="4" y="91"/>
                    <a:pt x="4" y="91"/>
                    <a:pt x="4" y="91"/>
                  </a:cubicBezTo>
                  <a:cubicBezTo>
                    <a:pt x="5" y="90"/>
                    <a:pt x="5" y="90"/>
                    <a:pt x="5" y="90"/>
                  </a:cubicBezTo>
                  <a:cubicBezTo>
                    <a:pt x="0" y="62"/>
                    <a:pt x="7" y="36"/>
                    <a:pt x="27" y="1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899" name="MH_Other_177"/>
            <p:cNvSpPr/>
            <p:nvPr/>
          </p:nvSpPr>
          <p:spPr bwMode="auto">
            <a:xfrm>
              <a:off x="3623737" y="2724483"/>
              <a:ext cx="1523" cy="1510"/>
            </a:xfrm>
            <a:custGeom>
              <a:avLst/>
              <a:gdLst>
                <a:gd name="T0" fmla="*/ 2147483646 w 1"/>
                <a:gd name="T1" fmla="*/ 0 h 1"/>
                <a:gd name="T2" fmla="*/ 0 w 1"/>
                <a:gd name="T3" fmla="*/ 1792959984 h 1"/>
                <a:gd name="T4" fmla="*/ 2147483646 w 1"/>
                <a:gd name="T5" fmla="*/ 1792959984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1" y="1"/>
                    <a:pt x="1" y="1"/>
                    <a:pt x="1" y="1"/>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00" name="MH_Other_178"/>
            <p:cNvSpPr/>
            <p:nvPr/>
          </p:nvSpPr>
          <p:spPr bwMode="auto">
            <a:xfrm>
              <a:off x="3625259" y="2648990"/>
              <a:ext cx="7615" cy="34728"/>
            </a:xfrm>
            <a:custGeom>
              <a:avLst/>
              <a:gdLst>
                <a:gd name="T0" fmla="*/ 2147483646 w 8"/>
                <a:gd name="T1" fmla="*/ 0 h 43"/>
                <a:gd name="T2" fmla="*/ 2147483646 w 8"/>
                <a:gd name="T3" fmla="*/ 0 h 43"/>
                <a:gd name="T4" fmla="*/ 2147483646 w 8"/>
                <a:gd name="T5" fmla="*/ 0 h 43"/>
                <a:gd name="T6" fmla="*/ 1662921698 w 8"/>
                <a:gd name="T7" fmla="*/ 2147483646 h 43"/>
                <a:gd name="T8" fmla="*/ 2147483646 w 8"/>
                <a:gd name="T9" fmla="*/ 2147483646 h 43"/>
                <a:gd name="T10" fmla="*/ 2147483646 w 8"/>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3">
                  <a:moveTo>
                    <a:pt x="8" y="0"/>
                  </a:moveTo>
                  <a:cubicBezTo>
                    <a:pt x="7" y="0"/>
                    <a:pt x="7" y="0"/>
                    <a:pt x="7" y="0"/>
                  </a:cubicBezTo>
                  <a:cubicBezTo>
                    <a:pt x="7" y="0"/>
                    <a:pt x="7" y="0"/>
                    <a:pt x="7" y="0"/>
                  </a:cubicBezTo>
                  <a:cubicBezTo>
                    <a:pt x="2" y="13"/>
                    <a:pt x="0" y="28"/>
                    <a:pt x="2" y="43"/>
                  </a:cubicBezTo>
                  <a:cubicBezTo>
                    <a:pt x="3" y="40"/>
                    <a:pt x="3" y="40"/>
                    <a:pt x="3" y="40"/>
                  </a:cubicBezTo>
                  <a:cubicBezTo>
                    <a:pt x="2" y="26"/>
                    <a:pt x="3" y="13"/>
                    <a:pt x="8"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01" name="MH_Other_179"/>
            <p:cNvSpPr/>
            <p:nvPr/>
          </p:nvSpPr>
          <p:spPr bwMode="auto">
            <a:xfrm>
              <a:off x="3628305" y="2682206"/>
              <a:ext cx="0" cy="1510"/>
            </a:xfrm>
            <a:custGeom>
              <a:avLst/>
              <a:gdLst>
                <a:gd name="T0" fmla="*/ 178 w 2"/>
                <a:gd name="T1" fmla="*/ 128094205 h 7"/>
                <a:gd name="T2" fmla="*/ 178 w 2"/>
                <a:gd name="T3" fmla="*/ 0 h 7"/>
                <a:gd name="T4" fmla="*/ 0 w 2"/>
                <a:gd name="T5" fmla="*/ 128094205 h 7"/>
                <a:gd name="T6" fmla="*/ 178 w 2"/>
                <a:gd name="T7" fmla="*/ 12809420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2" y="7"/>
                  </a:moveTo>
                  <a:lnTo>
                    <a:pt x="2" y="0"/>
                  </a:lnTo>
                  <a:lnTo>
                    <a:pt x="0" y="7"/>
                  </a:lnTo>
                  <a:lnTo>
                    <a:pt x="2" y="7"/>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02" name="MH_Other_180"/>
            <p:cNvSpPr/>
            <p:nvPr/>
          </p:nvSpPr>
          <p:spPr bwMode="auto">
            <a:xfrm>
              <a:off x="3689222" y="2870941"/>
              <a:ext cx="7615" cy="25667"/>
            </a:xfrm>
            <a:custGeom>
              <a:avLst/>
              <a:gdLst>
                <a:gd name="T0" fmla="*/ 2147483646 w 10"/>
                <a:gd name="T1" fmla="*/ 2147483646 h 32"/>
                <a:gd name="T2" fmla="*/ 2147483646 w 10"/>
                <a:gd name="T3" fmla="*/ 2147483646 h 32"/>
                <a:gd name="T4" fmla="*/ 2147483646 w 10"/>
                <a:gd name="T5" fmla="*/ 2147483646 h 32"/>
                <a:gd name="T6" fmla="*/ 2147483646 w 10"/>
                <a:gd name="T7" fmla="*/ 2147483646 h 32"/>
                <a:gd name="T8" fmla="*/ 2147483646 w 10"/>
                <a:gd name="T9" fmla="*/ 2147483646 h 32"/>
                <a:gd name="T10" fmla="*/ 537490712 w 10"/>
                <a:gd name="T11" fmla="*/ 0 h 32"/>
                <a:gd name="T12" fmla="*/ 537490712 w 10"/>
                <a:gd name="T13" fmla="*/ 1185618184 h 32"/>
                <a:gd name="T14" fmla="*/ 0 w 10"/>
                <a:gd name="T15" fmla="*/ 1778071385 h 32"/>
                <a:gd name="T16" fmla="*/ 2147483646 w 10"/>
                <a:gd name="T17" fmla="*/ 2147483646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32">
                  <a:moveTo>
                    <a:pt x="8" y="32"/>
                  </a:moveTo>
                  <a:cubicBezTo>
                    <a:pt x="8" y="32"/>
                    <a:pt x="8" y="32"/>
                    <a:pt x="8" y="32"/>
                  </a:cubicBezTo>
                  <a:cubicBezTo>
                    <a:pt x="9" y="31"/>
                    <a:pt x="9" y="31"/>
                    <a:pt x="9" y="31"/>
                  </a:cubicBezTo>
                  <a:cubicBezTo>
                    <a:pt x="10" y="31"/>
                    <a:pt x="10" y="31"/>
                    <a:pt x="10" y="31"/>
                  </a:cubicBezTo>
                  <a:cubicBezTo>
                    <a:pt x="9" y="29"/>
                    <a:pt x="9" y="27"/>
                    <a:pt x="9" y="25"/>
                  </a:cubicBezTo>
                  <a:cubicBezTo>
                    <a:pt x="7" y="17"/>
                    <a:pt x="4" y="8"/>
                    <a:pt x="1" y="0"/>
                  </a:cubicBezTo>
                  <a:cubicBezTo>
                    <a:pt x="1" y="2"/>
                    <a:pt x="1" y="2"/>
                    <a:pt x="1" y="2"/>
                  </a:cubicBezTo>
                  <a:cubicBezTo>
                    <a:pt x="0" y="2"/>
                    <a:pt x="0" y="3"/>
                    <a:pt x="0" y="3"/>
                  </a:cubicBezTo>
                  <a:cubicBezTo>
                    <a:pt x="5" y="13"/>
                    <a:pt x="7" y="22"/>
                    <a:pt x="8" y="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03" name="MH_Other_181"/>
            <p:cNvSpPr/>
            <p:nvPr/>
          </p:nvSpPr>
          <p:spPr bwMode="auto">
            <a:xfrm>
              <a:off x="3678563" y="2831685"/>
              <a:ext cx="13706" cy="67944"/>
            </a:xfrm>
            <a:custGeom>
              <a:avLst/>
              <a:gdLst>
                <a:gd name="T0" fmla="*/ 2147483646 w 17"/>
                <a:gd name="T1" fmla="*/ 2147483646 h 85"/>
                <a:gd name="T2" fmla="*/ 0 w 17"/>
                <a:gd name="T3" fmla="*/ 2147483646 h 85"/>
                <a:gd name="T4" fmla="*/ 1181626505 w 17"/>
                <a:gd name="T5" fmla="*/ 2147483646 h 85"/>
                <a:gd name="T6" fmla="*/ 2147483646 w 17"/>
                <a:gd name="T7" fmla="*/ 2147483646 h 85"/>
                <a:gd name="T8" fmla="*/ 2147483646 w 17"/>
                <a:gd name="T9" fmla="*/ 2147483646 h 85"/>
                <a:gd name="T10" fmla="*/ 2147483646 w 17"/>
                <a:gd name="T11" fmla="*/ 2147483646 h 85"/>
                <a:gd name="T12" fmla="*/ 2147483646 w 17"/>
                <a:gd name="T13" fmla="*/ 2147483646 h 85"/>
                <a:gd name="T14" fmla="*/ 2147483646 w 17"/>
                <a:gd name="T15" fmla="*/ 2147483646 h 85"/>
                <a:gd name="T16" fmla="*/ 2147483646 w 17"/>
                <a:gd name="T17" fmla="*/ 0 h 85"/>
                <a:gd name="T18" fmla="*/ 2147483646 w 17"/>
                <a:gd name="T19" fmla="*/ 594024708 h 85"/>
                <a:gd name="T20" fmla="*/ 2147483646 w 17"/>
                <a:gd name="T21" fmla="*/ 1187343451 h 85"/>
                <a:gd name="T22" fmla="*/ 2147483646 w 17"/>
                <a:gd name="T23" fmla="*/ 2147483646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85">
                  <a:moveTo>
                    <a:pt x="4" y="76"/>
                  </a:moveTo>
                  <a:cubicBezTo>
                    <a:pt x="0" y="85"/>
                    <a:pt x="0" y="85"/>
                    <a:pt x="0" y="85"/>
                  </a:cubicBezTo>
                  <a:cubicBezTo>
                    <a:pt x="2" y="84"/>
                    <a:pt x="2" y="84"/>
                    <a:pt x="2" y="84"/>
                  </a:cubicBezTo>
                  <a:cubicBezTo>
                    <a:pt x="5" y="76"/>
                    <a:pt x="5" y="76"/>
                    <a:pt x="5" y="76"/>
                  </a:cubicBezTo>
                  <a:cubicBezTo>
                    <a:pt x="9" y="68"/>
                    <a:pt x="12" y="60"/>
                    <a:pt x="13" y="52"/>
                  </a:cubicBezTo>
                  <a:cubicBezTo>
                    <a:pt x="13" y="51"/>
                    <a:pt x="13" y="51"/>
                    <a:pt x="13" y="51"/>
                  </a:cubicBezTo>
                  <a:cubicBezTo>
                    <a:pt x="14" y="51"/>
                    <a:pt x="14" y="51"/>
                    <a:pt x="14" y="51"/>
                  </a:cubicBezTo>
                  <a:cubicBezTo>
                    <a:pt x="15" y="42"/>
                    <a:pt x="16" y="34"/>
                    <a:pt x="15" y="25"/>
                  </a:cubicBezTo>
                  <a:cubicBezTo>
                    <a:pt x="14" y="17"/>
                    <a:pt x="11" y="8"/>
                    <a:pt x="8" y="0"/>
                  </a:cubicBezTo>
                  <a:cubicBezTo>
                    <a:pt x="8" y="1"/>
                    <a:pt x="8" y="1"/>
                    <a:pt x="8" y="1"/>
                  </a:cubicBezTo>
                  <a:cubicBezTo>
                    <a:pt x="8" y="2"/>
                    <a:pt x="8" y="2"/>
                    <a:pt x="8" y="2"/>
                  </a:cubicBezTo>
                  <a:cubicBezTo>
                    <a:pt x="17" y="27"/>
                    <a:pt x="16" y="50"/>
                    <a:pt x="4" y="7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04" name="MH_Other_182"/>
            <p:cNvSpPr/>
            <p:nvPr/>
          </p:nvSpPr>
          <p:spPr bwMode="auto">
            <a:xfrm>
              <a:off x="3689222" y="2872450"/>
              <a:ext cx="0" cy="0"/>
            </a:xfrm>
            <a:custGeom>
              <a:avLst/>
              <a:gdLst>
                <a:gd name="T0" fmla="*/ 0 w 1"/>
                <a:gd name="T1" fmla="*/ 1067 h 1"/>
                <a:gd name="T2" fmla="*/ 711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0" y="0"/>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05" name="MH_Other_183"/>
            <p:cNvSpPr/>
            <p:nvPr/>
          </p:nvSpPr>
          <p:spPr bwMode="auto">
            <a:xfrm>
              <a:off x="3651150" y="2792428"/>
              <a:ext cx="38073" cy="111730"/>
            </a:xfrm>
            <a:custGeom>
              <a:avLst/>
              <a:gdLst>
                <a:gd name="T0" fmla="*/ 2147483646 w 47"/>
                <a:gd name="T1" fmla="*/ 2147483646 h 140"/>
                <a:gd name="T2" fmla="*/ 2147483646 w 47"/>
                <a:gd name="T3" fmla="*/ 2147483646 h 140"/>
                <a:gd name="T4" fmla="*/ 0 w 47"/>
                <a:gd name="T5" fmla="*/ 2147483646 h 140"/>
                <a:gd name="T6" fmla="*/ 598935938 w 47"/>
                <a:gd name="T7" fmla="*/ 2147483646 h 140"/>
                <a:gd name="T8" fmla="*/ 2147483646 w 47"/>
                <a:gd name="T9" fmla="*/ 2147483646 h 140"/>
                <a:gd name="T10" fmla="*/ 2147483646 w 47"/>
                <a:gd name="T11" fmla="*/ 2147483646 h 140"/>
                <a:gd name="T12" fmla="*/ 2147483646 w 47"/>
                <a:gd name="T13" fmla="*/ 2147483646 h 140"/>
                <a:gd name="T14" fmla="*/ 2147483646 w 47"/>
                <a:gd name="T15" fmla="*/ 2147483646 h 140"/>
                <a:gd name="T16" fmla="*/ 2147483646 w 47"/>
                <a:gd name="T17" fmla="*/ 2147483646 h 140"/>
                <a:gd name="T18" fmla="*/ 2147483646 w 47"/>
                <a:gd name="T19" fmla="*/ 2147483646 h 140"/>
                <a:gd name="T20" fmla="*/ 2147483646 w 47"/>
                <a:gd name="T21" fmla="*/ 0 h 140"/>
                <a:gd name="T22" fmla="*/ 2147483646 w 47"/>
                <a:gd name="T23" fmla="*/ 1775742031 h 140"/>
                <a:gd name="T24" fmla="*/ 2147483646 w 47"/>
                <a:gd name="T25" fmla="*/ 2147483646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140">
                  <a:moveTo>
                    <a:pt x="31" y="75"/>
                  </a:moveTo>
                  <a:cubicBezTo>
                    <a:pt x="17" y="102"/>
                    <a:pt x="11" y="114"/>
                    <a:pt x="11" y="114"/>
                  </a:cubicBezTo>
                  <a:cubicBezTo>
                    <a:pt x="11" y="115"/>
                    <a:pt x="7" y="122"/>
                    <a:pt x="0" y="140"/>
                  </a:cubicBezTo>
                  <a:cubicBezTo>
                    <a:pt x="1" y="140"/>
                    <a:pt x="1" y="140"/>
                    <a:pt x="1" y="140"/>
                  </a:cubicBezTo>
                  <a:cubicBezTo>
                    <a:pt x="8" y="122"/>
                    <a:pt x="12" y="115"/>
                    <a:pt x="12" y="115"/>
                  </a:cubicBezTo>
                  <a:cubicBezTo>
                    <a:pt x="12" y="115"/>
                    <a:pt x="18" y="103"/>
                    <a:pt x="32" y="75"/>
                  </a:cubicBezTo>
                  <a:cubicBezTo>
                    <a:pt x="36" y="67"/>
                    <a:pt x="40" y="59"/>
                    <a:pt x="42" y="51"/>
                  </a:cubicBezTo>
                  <a:cubicBezTo>
                    <a:pt x="41" y="51"/>
                    <a:pt x="41" y="51"/>
                    <a:pt x="41" y="51"/>
                  </a:cubicBezTo>
                  <a:cubicBezTo>
                    <a:pt x="42" y="50"/>
                    <a:pt x="42" y="50"/>
                    <a:pt x="42" y="50"/>
                  </a:cubicBezTo>
                  <a:cubicBezTo>
                    <a:pt x="44" y="42"/>
                    <a:pt x="45" y="33"/>
                    <a:pt x="44" y="25"/>
                  </a:cubicBezTo>
                  <a:cubicBezTo>
                    <a:pt x="44" y="17"/>
                    <a:pt x="43" y="9"/>
                    <a:pt x="40" y="0"/>
                  </a:cubicBezTo>
                  <a:cubicBezTo>
                    <a:pt x="39" y="3"/>
                    <a:pt x="39" y="3"/>
                    <a:pt x="39" y="3"/>
                  </a:cubicBezTo>
                  <a:cubicBezTo>
                    <a:pt x="47" y="27"/>
                    <a:pt x="44" y="49"/>
                    <a:pt x="31"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06" name="MH_Other_184"/>
            <p:cNvSpPr/>
            <p:nvPr/>
          </p:nvSpPr>
          <p:spPr bwMode="auto">
            <a:xfrm>
              <a:off x="3684654" y="2831685"/>
              <a:ext cx="0" cy="1509"/>
            </a:xfrm>
            <a:custGeom>
              <a:avLst/>
              <a:gdLst>
                <a:gd name="T0" fmla="*/ 711 w 1"/>
                <a:gd name="T1" fmla="*/ 1790702559 h 1"/>
                <a:gd name="T2" fmla="*/ 711 w 1"/>
                <a:gd name="T3" fmla="*/ 0 h 1"/>
                <a:gd name="T4" fmla="*/ 0 w 1"/>
                <a:gd name="T5" fmla="*/ 1790702559 h 1"/>
                <a:gd name="T6" fmla="*/ 711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07" name="MH_Other_185"/>
            <p:cNvSpPr/>
            <p:nvPr/>
          </p:nvSpPr>
          <p:spPr bwMode="auto">
            <a:xfrm>
              <a:off x="3631351" y="2753171"/>
              <a:ext cx="56349" cy="154007"/>
            </a:xfrm>
            <a:custGeom>
              <a:avLst/>
              <a:gdLst>
                <a:gd name="T0" fmla="*/ 2147483646 w 70"/>
                <a:gd name="T1" fmla="*/ 2147483646 h 193"/>
                <a:gd name="T2" fmla="*/ 2147483646 w 70"/>
                <a:gd name="T3" fmla="*/ 2147483646 h 193"/>
                <a:gd name="T4" fmla="*/ 2147483646 w 70"/>
                <a:gd name="T5" fmla="*/ 2147483646 h 193"/>
                <a:gd name="T6" fmla="*/ 593566790 w 70"/>
                <a:gd name="T7" fmla="*/ 2147483646 h 193"/>
                <a:gd name="T8" fmla="*/ 593566790 w 70"/>
                <a:gd name="T9" fmla="*/ 2147483646 h 193"/>
                <a:gd name="T10" fmla="*/ 0 w 70"/>
                <a:gd name="T11" fmla="*/ 2147483646 h 193"/>
                <a:gd name="T12" fmla="*/ 0 w 70"/>
                <a:gd name="T13" fmla="*/ 2147483646 h 193"/>
                <a:gd name="T14" fmla="*/ 0 w 70"/>
                <a:gd name="T15" fmla="*/ 2147483646 h 193"/>
                <a:gd name="T16" fmla="*/ 593566790 w 70"/>
                <a:gd name="T17" fmla="*/ 2147483646 h 193"/>
                <a:gd name="T18" fmla="*/ 2147483646 w 70"/>
                <a:gd name="T19" fmla="*/ 2147483646 h 193"/>
                <a:gd name="T20" fmla="*/ 2147483646 w 70"/>
                <a:gd name="T21" fmla="*/ 2147483646 h 193"/>
                <a:gd name="T22" fmla="*/ 2147483646 w 70"/>
                <a:gd name="T23" fmla="*/ 2147483646 h 193"/>
                <a:gd name="T24" fmla="*/ 2147483646 w 70"/>
                <a:gd name="T25" fmla="*/ 2147483646 h 193"/>
                <a:gd name="T26" fmla="*/ 2147483646 w 70"/>
                <a:gd name="T27" fmla="*/ 2147483646 h 193"/>
                <a:gd name="T28" fmla="*/ 2147483646 w 70"/>
                <a:gd name="T29" fmla="*/ 2147483646 h 193"/>
                <a:gd name="T30" fmla="*/ 2147483646 w 70"/>
                <a:gd name="T31" fmla="*/ 2147483646 h 193"/>
                <a:gd name="T32" fmla="*/ 2147483646 w 70"/>
                <a:gd name="T33" fmla="*/ 2147483646 h 193"/>
                <a:gd name="T34" fmla="*/ 2147483646 w 70"/>
                <a:gd name="T35" fmla="*/ 0 h 193"/>
                <a:gd name="T36" fmla="*/ 2147483646 w 70"/>
                <a:gd name="T37" fmla="*/ 1182558411 h 193"/>
                <a:gd name="T38" fmla="*/ 2147483646 w 70"/>
                <a:gd name="T39" fmla="*/ 1773837197 h 193"/>
                <a:gd name="T40" fmla="*/ 2147483646 w 70"/>
                <a:gd name="T41" fmla="*/ 2147483646 h 1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 h="193">
                  <a:moveTo>
                    <a:pt x="51" y="75"/>
                  </a:moveTo>
                  <a:cubicBezTo>
                    <a:pt x="35" y="102"/>
                    <a:pt x="29" y="114"/>
                    <a:pt x="29" y="114"/>
                  </a:cubicBezTo>
                  <a:cubicBezTo>
                    <a:pt x="29" y="114"/>
                    <a:pt x="22" y="125"/>
                    <a:pt x="8" y="154"/>
                  </a:cubicBezTo>
                  <a:cubicBezTo>
                    <a:pt x="5" y="163"/>
                    <a:pt x="2" y="171"/>
                    <a:pt x="1" y="180"/>
                  </a:cubicBezTo>
                  <a:cubicBezTo>
                    <a:pt x="1" y="180"/>
                    <a:pt x="1" y="181"/>
                    <a:pt x="1" y="181"/>
                  </a:cubicBezTo>
                  <a:cubicBezTo>
                    <a:pt x="0" y="181"/>
                    <a:pt x="0" y="181"/>
                    <a:pt x="0" y="181"/>
                  </a:cubicBezTo>
                  <a:cubicBezTo>
                    <a:pt x="0" y="185"/>
                    <a:pt x="0" y="189"/>
                    <a:pt x="0" y="193"/>
                  </a:cubicBezTo>
                  <a:cubicBezTo>
                    <a:pt x="0" y="193"/>
                    <a:pt x="0" y="193"/>
                    <a:pt x="0" y="193"/>
                  </a:cubicBezTo>
                  <a:cubicBezTo>
                    <a:pt x="1" y="193"/>
                    <a:pt x="1" y="193"/>
                    <a:pt x="1" y="193"/>
                  </a:cubicBezTo>
                  <a:cubicBezTo>
                    <a:pt x="1" y="181"/>
                    <a:pt x="4" y="168"/>
                    <a:pt x="10" y="155"/>
                  </a:cubicBezTo>
                  <a:cubicBezTo>
                    <a:pt x="23" y="126"/>
                    <a:pt x="30" y="114"/>
                    <a:pt x="30" y="114"/>
                  </a:cubicBezTo>
                  <a:cubicBezTo>
                    <a:pt x="30" y="114"/>
                    <a:pt x="37" y="102"/>
                    <a:pt x="52" y="76"/>
                  </a:cubicBezTo>
                  <a:cubicBezTo>
                    <a:pt x="57" y="68"/>
                    <a:pt x="61" y="60"/>
                    <a:pt x="63" y="52"/>
                  </a:cubicBezTo>
                  <a:cubicBezTo>
                    <a:pt x="63" y="51"/>
                    <a:pt x="63" y="50"/>
                    <a:pt x="63" y="50"/>
                  </a:cubicBezTo>
                  <a:cubicBezTo>
                    <a:pt x="64" y="49"/>
                    <a:pt x="64" y="49"/>
                    <a:pt x="64" y="49"/>
                  </a:cubicBezTo>
                  <a:cubicBezTo>
                    <a:pt x="64" y="49"/>
                    <a:pt x="64" y="49"/>
                    <a:pt x="64" y="49"/>
                  </a:cubicBezTo>
                  <a:cubicBezTo>
                    <a:pt x="66" y="42"/>
                    <a:pt x="67" y="34"/>
                    <a:pt x="67" y="26"/>
                  </a:cubicBezTo>
                  <a:cubicBezTo>
                    <a:pt x="68" y="18"/>
                    <a:pt x="66" y="8"/>
                    <a:pt x="64" y="0"/>
                  </a:cubicBezTo>
                  <a:cubicBezTo>
                    <a:pt x="64" y="2"/>
                    <a:pt x="64" y="2"/>
                    <a:pt x="64" y="2"/>
                  </a:cubicBezTo>
                  <a:cubicBezTo>
                    <a:pt x="64" y="2"/>
                    <a:pt x="63" y="2"/>
                    <a:pt x="63" y="3"/>
                  </a:cubicBezTo>
                  <a:cubicBezTo>
                    <a:pt x="70" y="28"/>
                    <a:pt x="66" y="50"/>
                    <a:pt x="51"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08" name="MH_Other_186"/>
            <p:cNvSpPr/>
            <p:nvPr/>
          </p:nvSpPr>
          <p:spPr bwMode="auto">
            <a:xfrm>
              <a:off x="3683131" y="2792428"/>
              <a:ext cx="0" cy="1509"/>
            </a:xfrm>
            <a:custGeom>
              <a:avLst/>
              <a:gdLst>
                <a:gd name="T0" fmla="*/ 0 w 1"/>
                <a:gd name="T1" fmla="*/ 232268030 h 3"/>
                <a:gd name="T2" fmla="*/ 0 w 1"/>
                <a:gd name="T3" fmla="*/ 696524249 h 3"/>
                <a:gd name="T4" fmla="*/ 711 w 1"/>
                <a:gd name="T5" fmla="*/ 0 h 3"/>
                <a:gd name="T6" fmla="*/ 711 w 1"/>
                <a:gd name="T7" fmla="*/ 0 h 3"/>
                <a:gd name="T8" fmla="*/ 0 w 1"/>
                <a:gd name="T9" fmla="*/ 23226803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0" y="1"/>
                  </a:moveTo>
                  <a:cubicBezTo>
                    <a:pt x="0" y="1"/>
                    <a:pt x="0" y="2"/>
                    <a:pt x="0" y="3"/>
                  </a:cubicBezTo>
                  <a:cubicBezTo>
                    <a:pt x="1" y="0"/>
                    <a:pt x="1" y="0"/>
                    <a:pt x="1" y="0"/>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09" name="MH_Other_187"/>
            <p:cNvSpPr/>
            <p:nvPr/>
          </p:nvSpPr>
          <p:spPr bwMode="auto">
            <a:xfrm>
              <a:off x="3622213" y="2713915"/>
              <a:ext cx="67009" cy="184204"/>
            </a:xfrm>
            <a:custGeom>
              <a:avLst/>
              <a:gdLst>
                <a:gd name="T0" fmla="*/ 2147483646 w 84"/>
                <a:gd name="T1" fmla="*/ 0 h 231"/>
                <a:gd name="T2" fmla="*/ 2147483646 w 84"/>
                <a:gd name="T3" fmla="*/ 590476508 h 231"/>
                <a:gd name="T4" fmla="*/ 2147483646 w 84"/>
                <a:gd name="T5" fmla="*/ 2147483646 h 231"/>
                <a:gd name="T6" fmla="*/ 2147483646 w 84"/>
                <a:gd name="T7" fmla="*/ 2147483646 h 231"/>
                <a:gd name="T8" fmla="*/ 2147483646 w 84"/>
                <a:gd name="T9" fmla="*/ 2147483646 h 231"/>
                <a:gd name="T10" fmla="*/ 2147483646 w 84"/>
                <a:gd name="T11" fmla="*/ 2147483646 h 231"/>
                <a:gd name="T12" fmla="*/ 2147483646 w 84"/>
                <a:gd name="T13" fmla="*/ 2147483646 h 231"/>
                <a:gd name="T14" fmla="*/ 2147483646 w 84"/>
                <a:gd name="T15" fmla="*/ 2147483646 h 231"/>
                <a:gd name="T16" fmla="*/ 2147483646 w 84"/>
                <a:gd name="T17" fmla="*/ 2147483646 h 231"/>
                <a:gd name="T18" fmla="*/ 2147483646 w 84"/>
                <a:gd name="T19" fmla="*/ 2147483646 h 231"/>
                <a:gd name="T20" fmla="*/ 2147483646 w 84"/>
                <a:gd name="T21" fmla="*/ 2147483646 h 231"/>
                <a:gd name="T22" fmla="*/ 2147483646 w 84"/>
                <a:gd name="T23" fmla="*/ 2147483646 h 231"/>
                <a:gd name="T24" fmla="*/ 2147483646 w 84"/>
                <a:gd name="T25" fmla="*/ 2147483646 h 231"/>
                <a:gd name="T26" fmla="*/ 2147483646 w 84"/>
                <a:gd name="T27" fmla="*/ 2147483646 h 231"/>
                <a:gd name="T28" fmla="*/ 2147483646 w 84"/>
                <a:gd name="T29" fmla="*/ 2147483646 h 231"/>
                <a:gd name="T30" fmla="*/ 2147483646 w 84"/>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4" h="231">
                  <a:moveTo>
                    <a:pt x="80" y="0"/>
                  </a:moveTo>
                  <a:cubicBezTo>
                    <a:pt x="78" y="1"/>
                    <a:pt x="78" y="1"/>
                    <a:pt x="78" y="1"/>
                  </a:cubicBezTo>
                  <a:cubicBezTo>
                    <a:pt x="84" y="27"/>
                    <a:pt x="78" y="49"/>
                    <a:pt x="62" y="73"/>
                  </a:cubicBezTo>
                  <a:cubicBezTo>
                    <a:pt x="45" y="99"/>
                    <a:pt x="38" y="110"/>
                    <a:pt x="37" y="110"/>
                  </a:cubicBezTo>
                  <a:cubicBezTo>
                    <a:pt x="37" y="111"/>
                    <a:pt x="30" y="121"/>
                    <a:pt x="15" y="150"/>
                  </a:cubicBezTo>
                  <a:cubicBezTo>
                    <a:pt x="0" y="176"/>
                    <a:pt x="0" y="204"/>
                    <a:pt x="12" y="231"/>
                  </a:cubicBezTo>
                  <a:cubicBezTo>
                    <a:pt x="12" y="230"/>
                    <a:pt x="12" y="230"/>
                    <a:pt x="12" y="230"/>
                  </a:cubicBezTo>
                  <a:cubicBezTo>
                    <a:pt x="13" y="230"/>
                    <a:pt x="13" y="230"/>
                    <a:pt x="13" y="229"/>
                  </a:cubicBezTo>
                  <a:cubicBezTo>
                    <a:pt x="1" y="203"/>
                    <a:pt x="2" y="177"/>
                    <a:pt x="16" y="150"/>
                  </a:cubicBezTo>
                  <a:cubicBezTo>
                    <a:pt x="31" y="122"/>
                    <a:pt x="38" y="111"/>
                    <a:pt x="38" y="111"/>
                  </a:cubicBezTo>
                  <a:cubicBezTo>
                    <a:pt x="39" y="111"/>
                    <a:pt x="46" y="100"/>
                    <a:pt x="63" y="74"/>
                  </a:cubicBezTo>
                  <a:cubicBezTo>
                    <a:pt x="68" y="67"/>
                    <a:pt x="72" y="59"/>
                    <a:pt x="75" y="52"/>
                  </a:cubicBezTo>
                  <a:cubicBezTo>
                    <a:pt x="75" y="51"/>
                    <a:pt x="75" y="51"/>
                    <a:pt x="75" y="51"/>
                  </a:cubicBezTo>
                  <a:cubicBezTo>
                    <a:pt x="76" y="51"/>
                    <a:pt x="76" y="51"/>
                    <a:pt x="76" y="51"/>
                  </a:cubicBezTo>
                  <a:cubicBezTo>
                    <a:pt x="79" y="42"/>
                    <a:pt x="81" y="34"/>
                    <a:pt x="81" y="25"/>
                  </a:cubicBezTo>
                  <a:cubicBezTo>
                    <a:pt x="82" y="17"/>
                    <a:pt x="81" y="8"/>
                    <a:pt x="8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10" name="MH_Other_188"/>
            <p:cNvSpPr/>
            <p:nvPr/>
          </p:nvSpPr>
          <p:spPr bwMode="auto">
            <a:xfrm>
              <a:off x="3631351" y="2896608"/>
              <a:ext cx="1523" cy="1510"/>
            </a:xfrm>
            <a:custGeom>
              <a:avLst/>
              <a:gdLst>
                <a:gd name="T0" fmla="*/ 1792959984 w 1"/>
                <a:gd name="T1" fmla="*/ 0 h 1"/>
                <a:gd name="T2" fmla="*/ 0 w 1"/>
                <a:gd name="T3" fmla="*/ 1792959984 h 1"/>
                <a:gd name="T4" fmla="*/ 1792959984 w 1"/>
                <a:gd name="T5" fmla="*/ 1792959984 h 1"/>
                <a:gd name="T6" fmla="*/ 1792959984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1"/>
                    <a:pt x="1" y="1"/>
                    <a:pt x="0" y="1"/>
                  </a:cubicBezTo>
                  <a:cubicBezTo>
                    <a:pt x="1" y="1"/>
                    <a:pt x="1" y="1"/>
                    <a:pt x="1" y="1"/>
                  </a:cubicBezTo>
                  <a:cubicBezTo>
                    <a:pt x="1" y="1"/>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11" name="MH_Other_189"/>
            <p:cNvSpPr/>
            <p:nvPr/>
          </p:nvSpPr>
          <p:spPr bwMode="auto">
            <a:xfrm>
              <a:off x="3683131" y="2754680"/>
              <a:ext cx="0" cy="0"/>
            </a:xfrm>
            <a:custGeom>
              <a:avLst/>
              <a:gdLst>
                <a:gd name="T0" fmla="*/ 0 w 1"/>
                <a:gd name="T1" fmla="*/ 1067 h 1"/>
                <a:gd name="T2" fmla="*/ 711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0"/>
                    <a:pt x="1" y="0"/>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12" name="MH_Other_190"/>
            <p:cNvSpPr/>
            <p:nvPr/>
          </p:nvSpPr>
          <p:spPr bwMode="auto">
            <a:xfrm>
              <a:off x="3631352" y="2408921"/>
              <a:ext cx="150772" cy="252148"/>
            </a:xfrm>
            <a:custGeom>
              <a:avLst/>
              <a:gdLst>
                <a:gd name="T0" fmla="*/ 2147483646 w 186"/>
                <a:gd name="T1" fmla="*/ 2147483646 h 316"/>
                <a:gd name="T2" fmla="*/ 2147483646 w 186"/>
                <a:gd name="T3" fmla="*/ 2147483646 h 316"/>
                <a:gd name="T4" fmla="*/ 2147483646 w 186"/>
                <a:gd name="T5" fmla="*/ 2147483646 h 316"/>
                <a:gd name="T6" fmla="*/ 2147483646 w 186"/>
                <a:gd name="T7" fmla="*/ 2147483646 h 316"/>
                <a:gd name="T8" fmla="*/ 2147483646 w 186"/>
                <a:gd name="T9" fmla="*/ 2147483646 h 316"/>
                <a:gd name="T10" fmla="*/ 2147483646 w 186"/>
                <a:gd name="T11" fmla="*/ 2147483646 h 316"/>
                <a:gd name="T12" fmla="*/ 2147483646 w 186"/>
                <a:gd name="T13" fmla="*/ 2147483646 h 316"/>
                <a:gd name="T14" fmla="*/ 2147483646 w 186"/>
                <a:gd name="T15" fmla="*/ 2147483646 h 316"/>
                <a:gd name="T16" fmla="*/ 0 w 186"/>
                <a:gd name="T17" fmla="*/ 2147483646 h 316"/>
                <a:gd name="T18" fmla="*/ 0 w 186"/>
                <a:gd name="T19" fmla="*/ 2147483646 h 316"/>
                <a:gd name="T20" fmla="*/ 600441242 w 186"/>
                <a:gd name="T21" fmla="*/ 2147483646 h 316"/>
                <a:gd name="T22" fmla="*/ 2147483646 w 186"/>
                <a:gd name="T23" fmla="*/ 2147483646 h 316"/>
                <a:gd name="T24" fmla="*/ 2147483646 w 186"/>
                <a:gd name="T25" fmla="*/ 2147483646 h 316"/>
                <a:gd name="T26" fmla="*/ 2147483646 w 186"/>
                <a:gd name="T27" fmla="*/ 2147483646 h 316"/>
                <a:gd name="T28" fmla="*/ 2147483646 w 186"/>
                <a:gd name="T29" fmla="*/ 2147483646 h 316"/>
                <a:gd name="T30" fmla="*/ 2147483646 w 186"/>
                <a:gd name="T31" fmla="*/ 2147483646 h 316"/>
                <a:gd name="T32" fmla="*/ 2147483646 w 186"/>
                <a:gd name="T33" fmla="*/ 2147483646 h 316"/>
                <a:gd name="T34" fmla="*/ 2147483646 w 186"/>
                <a:gd name="T35" fmla="*/ 2147483646 h 316"/>
                <a:gd name="T36" fmla="*/ 2147483646 w 186"/>
                <a:gd name="T37" fmla="*/ 2147483646 h 316"/>
                <a:gd name="T38" fmla="*/ 2147483646 w 186"/>
                <a:gd name="T39" fmla="*/ 2147483646 h 316"/>
                <a:gd name="T40" fmla="*/ 2147483646 w 186"/>
                <a:gd name="T41" fmla="*/ 2147483646 h 316"/>
                <a:gd name="T42" fmla="*/ 2147483646 w 186"/>
                <a:gd name="T43" fmla="*/ 2147483646 h 316"/>
                <a:gd name="T44" fmla="*/ 2147483646 w 186"/>
                <a:gd name="T45" fmla="*/ 2147483646 h 316"/>
                <a:gd name="T46" fmla="*/ 2147483646 w 186"/>
                <a:gd name="T47" fmla="*/ 2147483646 h 316"/>
                <a:gd name="T48" fmla="*/ 2147483646 w 186"/>
                <a:gd name="T49" fmla="*/ 2147483646 h 316"/>
                <a:gd name="T50" fmla="*/ 2147483646 w 186"/>
                <a:gd name="T51" fmla="*/ 2147483646 h 316"/>
                <a:gd name="T52" fmla="*/ 2147483646 w 186"/>
                <a:gd name="T53" fmla="*/ 2147483646 h 316"/>
                <a:gd name="T54" fmla="*/ 2147483646 w 186"/>
                <a:gd name="T55" fmla="*/ 2147483646 h 316"/>
                <a:gd name="T56" fmla="*/ 2147483646 w 186"/>
                <a:gd name="T57" fmla="*/ 2147483646 h 316"/>
                <a:gd name="T58" fmla="*/ 2147483646 w 186"/>
                <a:gd name="T59" fmla="*/ 2147483646 h 316"/>
                <a:gd name="T60" fmla="*/ 2147483646 w 186"/>
                <a:gd name="T61" fmla="*/ 2147483646 h 316"/>
                <a:gd name="T62" fmla="*/ 2147483646 w 186"/>
                <a:gd name="T63" fmla="*/ 2147483646 h 316"/>
                <a:gd name="T64" fmla="*/ 2147483646 w 186"/>
                <a:gd name="T65" fmla="*/ 2147483646 h 316"/>
                <a:gd name="T66" fmla="*/ 2147483646 w 186"/>
                <a:gd name="T67" fmla="*/ 2147483646 h 316"/>
                <a:gd name="T68" fmla="*/ 2147483646 w 186"/>
                <a:gd name="T69" fmla="*/ 2147483646 h 316"/>
                <a:gd name="T70" fmla="*/ 2147483646 w 186"/>
                <a:gd name="T71" fmla="*/ 2147483646 h 316"/>
                <a:gd name="T72" fmla="*/ 2147483646 w 186"/>
                <a:gd name="T73" fmla="*/ 2147483646 h 316"/>
                <a:gd name="T74" fmla="*/ 2147483646 w 186"/>
                <a:gd name="T75" fmla="*/ 592647808 h 316"/>
                <a:gd name="T76" fmla="*/ 2147483646 w 186"/>
                <a:gd name="T77" fmla="*/ 0 h 316"/>
                <a:gd name="T78" fmla="*/ 2147483646 w 186"/>
                <a:gd name="T79" fmla="*/ 0 h 316"/>
                <a:gd name="T80" fmla="*/ 2147483646 w 186"/>
                <a:gd name="T81" fmla="*/ 2147483646 h 3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6" h="316">
                  <a:moveTo>
                    <a:pt x="96" y="38"/>
                  </a:moveTo>
                  <a:cubicBezTo>
                    <a:pt x="84" y="51"/>
                    <a:pt x="76" y="67"/>
                    <a:pt x="72" y="85"/>
                  </a:cubicBezTo>
                  <a:cubicBezTo>
                    <a:pt x="73" y="85"/>
                    <a:pt x="73" y="85"/>
                    <a:pt x="73" y="85"/>
                  </a:cubicBezTo>
                  <a:cubicBezTo>
                    <a:pt x="60" y="99"/>
                    <a:pt x="53" y="117"/>
                    <a:pt x="50" y="136"/>
                  </a:cubicBezTo>
                  <a:cubicBezTo>
                    <a:pt x="39" y="150"/>
                    <a:pt x="33" y="167"/>
                    <a:pt x="31" y="186"/>
                  </a:cubicBezTo>
                  <a:cubicBezTo>
                    <a:pt x="21" y="201"/>
                    <a:pt x="17" y="219"/>
                    <a:pt x="17" y="237"/>
                  </a:cubicBezTo>
                  <a:cubicBezTo>
                    <a:pt x="7" y="253"/>
                    <a:pt x="3" y="271"/>
                    <a:pt x="4" y="290"/>
                  </a:cubicBezTo>
                  <a:cubicBezTo>
                    <a:pt x="5" y="290"/>
                    <a:pt x="5" y="290"/>
                    <a:pt x="5" y="290"/>
                  </a:cubicBezTo>
                  <a:cubicBezTo>
                    <a:pt x="3" y="293"/>
                    <a:pt x="1" y="297"/>
                    <a:pt x="0" y="301"/>
                  </a:cubicBezTo>
                  <a:cubicBezTo>
                    <a:pt x="0" y="301"/>
                    <a:pt x="0" y="301"/>
                    <a:pt x="0" y="301"/>
                  </a:cubicBezTo>
                  <a:cubicBezTo>
                    <a:pt x="1" y="301"/>
                    <a:pt x="1" y="301"/>
                    <a:pt x="1" y="301"/>
                  </a:cubicBezTo>
                  <a:cubicBezTo>
                    <a:pt x="24" y="305"/>
                    <a:pt x="24" y="305"/>
                    <a:pt x="24" y="305"/>
                  </a:cubicBezTo>
                  <a:cubicBezTo>
                    <a:pt x="25" y="306"/>
                    <a:pt x="25" y="306"/>
                    <a:pt x="25" y="306"/>
                  </a:cubicBezTo>
                  <a:cubicBezTo>
                    <a:pt x="58" y="312"/>
                    <a:pt x="58" y="312"/>
                    <a:pt x="58" y="312"/>
                  </a:cubicBezTo>
                  <a:cubicBezTo>
                    <a:pt x="60" y="312"/>
                    <a:pt x="60" y="312"/>
                    <a:pt x="60" y="312"/>
                  </a:cubicBezTo>
                  <a:cubicBezTo>
                    <a:pt x="79" y="316"/>
                    <a:pt x="79" y="316"/>
                    <a:pt x="79" y="316"/>
                  </a:cubicBezTo>
                  <a:cubicBezTo>
                    <a:pt x="79" y="316"/>
                    <a:pt x="79" y="316"/>
                    <a:pt x="79" y="316"/>
                  </a:cubicBezTo>
                  <a:cubicBezTo>
                    <a:pt x="80" y="316"/>
                    <a:pt x="80" y="316"/>
                    <a:pt x="80" y="316"/>
                  </a:cubicBezTo>
                  <a:cubicBezTo>
                    <a:pt x="81" y="316"/>
                    <a:pt x="81" y="316"/>
                    <a:pt x="81" y="316"/>
                  </a:cubicBezTo>
                  <a:cubicBezTo>
                    <a:pt x="81" y="314"/>
                    <a:pt x="82" y="312"/>
                    <a:pt x="82" y="310"/>
                  </a:cubicBezTo>
                  <a:cubicBezTo>
                    <a:pt x="84" y="302"/>
                    <a:pt x="84" y="293"/>
                    <a:pt x="83" y="284"/>
                  </a:cubicBezTo>
                  <a:cubicBezTo>
                    <a:pt x="88" y="277"/>
                    <a:pt x="91" y="269"/>
                    <a:pt x="93" y="261"/>
                  </a:cubicBezTo>
                  <a:cubicBezTo>
                    <a:pt x="95" y="254"/>
                    <a:pt x="96" y="245"/>
                    <a:pt x="96" y="236"/>
                  </a:cubicBezTo>
                  <a:cubicBezTo>
                    <a:pt x="101" y="229"/>
                    <a:pt x="104" y="222"/>
                    <a:pt x="107" y="214"/>
                  </a:cubicBezTo>
                  <a:cubicBezTo>
                    <a:pt x="109" y="206"/>
                    <a:pt x="111" y="198"/>
                    <a:pt x="111" y="190"/>
                  </a:cubicBezTo>
                  <a:cubicBezTo>
                    <a:pt x="116" y="183"/>
                    <a:pt x="120" y="176"/>
                    <a:pt x="123" y="169"/>
                  </a:cubicBezTo>
                  <a:cubicBezTo>
                    <a:pt x="126" y="162"/>
                    <a:pt x="128" y="152"/>
                    <a:pt x="129" y="144"/>
                  </a:cubicBezTo>
                  <a:cubicBezTo>
                    <a:pt x="135" y="138"/>
                    <a:pt x="139" y="131"/>
                    <a:pt x="143" y="124"/>
                  </a:cubicBezTo>
                  <a:cubicBezTo>
                    <a:pt x="146" y="116"/>
                    <a:pt x="149" y="108"/>
                    <a:pt x="151" y="99"/>
                  </a:cubicBezTo>
                  <a:cubicBezTo>
                    <a:pt x="157" y="93"/>
                    <a:pt x="162" y="87"/>
                    <a:pt x="166" y="79"/>
                  </a:cubicBezTo>
                  <a:cubicBezTo>
                    <a:pt x="169" y="72"/>
                    <a:pt x="172" y="65"/>
                    <a:pt x="174" y="56"/>
                  </a:cubicBezTo>
                  <a:cubicBezTo>
                    <a:pt x="179" y="52"/>
                    <a:pt x="183" y="48"/>
                    <a:pt x="186" y="43"/>
                  </a:cubicBezTo>
                  <a:cubicBezTo>
                    <a:pt x="185" y="43"/>
                    <a:pt x="185" y="43"/>
                    <a:pt x="185" y="43"/>
                  </a:cubicBezTo>
                  <a:cubicBezTo>
                    <a:pt x="168" y="32"/>
                    <a:pt x="168" y="32"/>
                    <a:pt x="168" y="32"/>
                  </a:cubicBezTo>
                  <a:cubicBezTo>
                    <a:pt x="167" y="32"/>
                    <a:pt x="167" y="32"/>
                    <a:pt x="167" y="32"/>
                  </a:cubicBezTo>
                  <a:cubicBezTo>
                    <a:pt x="138" y="14"/>
                    <a:pt x="138" y="14"/>
                    <a:pt x="138" y="14"/>
                  </a:cubicBezTo>
                  <a:cubicBezTo>
                    <a:pt x="137" y="13"/>
                    <a:pt x="137" y="13"/>
                    <a:pt x="137" y="13"/>
                  </a:cubicBezTo>
                  <a:cubicBezTo>
                    <a:pt x="117" y="1"/>
                    <a:pt x="117" y="1"/>
                    <a:pt x="117" y="1"/>
                  </a:cubicBezTo>
                  <a:cubicBezTo>
                    <a:pt x="117" y="0"/>
                    <a:pt x="117" y="0"/>
                    <a:pt x="117" y="0"/>
                  </a:cubicBezTo>
                  <a:cubicBezTo>
                    <a:pt x="116" y="0"/>
                    <a:pt x="116" y="0"/>
                    <a:pt x="116" y="0"/>
                  </a:cubicBezTo>
                  <a:cubicBezTo>
                    <a:pt x="107" y="11"/>
                    <a:pt x="100" y="24"/>
                    <a:pt x="96" y="3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13" name="MH_Other_191"/>
            <p:cNvSpPr/>
            <p:nvPr/>
          </p:nvSpPr>
          <p:spPr bwMode="auto">
            <a:xfrm>
              <a:off x="3645058" y="2454217"/>
              <a:ext cx="126404" cy="144947"/>
            </a:xfrm>
            <a:custGeom>
              <a:avLst/>
              <a:gdLst>
                <a:gd name="T0" fmla="*/ 2147483646 w 157"/>
                <a:gd name="T1" fmla="*/ 2147483646 h 182"/>
                <a:gd name="T2" fmla="*/ 2147483646 w 157"/>
                <a:gd name="T3" fmla="*/ 2147483646 h 182"/>
                <a:gd name="T4" fmla="*/ 2147483646 w 157"/>
                <a:gd name="T5" fmla="*/ 2147483646 h 182"/>
                <a:gd name="T6" fmla="*/ 2147483646 w 157"/>
                <a:gd name="T7" fmla="*/ 2147483646 h 182"/>
                <a:gd name="T8" fmla="*/ 2147483646 w 157"/>
                <a:gd name="T9" fmla="*/ 0 h 182"/>
                <a:gd name="T10" fmla="*/ 2147483646 w 157"/>
                <a:gd name="T11" fmla="*/ 1177975800 h 182"/>
                <a:gd name="T12" fmla="*/ 2147483646 w 157"/>
                <a:gd name="T13" fmla="*/ 2147483646 h 182"/>
                <a:gd name="T14" fmla="*/ 2147483646 w 157"/>
                <a:gd name="T15" fmla="*/ 2147483646 h 182"/>
                <a:gd name="T16" fmla="*/ 2147483646 w 157"/>
                <a:gd name="T17" fmla="*/ 2147483646 h 182"/>
                <a:gd name="T18" fmla="*/ 2147483646 w 157"/>
                <a:gd name="T19" fmla="*/ 2147483646 h 182"/>
                <a:gd name="T20" fmla="*/ 2147483646 w 157"/>
                <a:gd name="T21" fmla="*/ 2147483646 h 182"/>
                <a:gd name="T22" fmla="*/ 2147483646 w 157"/>
                <a:gd name="T23" fmla="*/ 2147483646 h 182"/>
                <a:gd name="T24" fmla="*/ 2147483646 w 157"/>
                <a:gd name="T25" fmla="*/ 2147483646 h 182"/>
                <a:gd name="T26" fmla="*/ 0 w 157"/>
                <a:gd name="T27" fmla="*/ 2147483646 h 182"/>
                <a:gd name="T28" fmla="*/ 593052370 w 157"/>
                <a:gd name="T29" fmla="*/ 2147483646 h 182"/>
                <a:gd name="T30" fmla="*/ 2147483646 w 157"/>
                <a:gd name="T31" fmla="*/ 2147483646 h 1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82">
                  <a:moveTo>
                    <a:pt x="37" y="109"/>
                  </a:moveTo>
                  <a:cubicBezTo>
                    <a:pt x="62" y="90"/>
                    <a:pt x="73" y="83"/>
                    <a:pt x="74" y="83"/>
                  </a:cubicBezTo>
                  <a:cubicBezTo>
                    <a:pt x="74" y="83"/>
                    <a:pt x="85" y="76"/>
                    <a:pt x="111" y="60"/>
                  </a:cubicBezTo>
                  <a:cubicBezTo>
                    <a:pt x="128" y="50"/>
                    <a:pt x="140" y="38"/>
                    <a:pt x="149" y="23"/>
                  </a:cubicBezTo>
                  <a:cubicBezTo>
                    <a:pt x="152" y="16"/>
                    <a:pt x="155" y="9"/>
                    <a:pt x="157" y="0"/>
                  </a:cubicBezTo>
                  <a:cubicBezTo>
                    <a:pt x="156" y="2"/>
                    <a:pt x="156" y="2"/>
                    <a:pt x="156" y="2"/>
                  </a:cubicBezTo>
                  <a:cubicBezTo>
                    <a:pt x="149" y="27"/>
                    <a:pt x="135" y="44"/>
                    <a:pt x="111" y="59"/>
                  </a:cubicBezTo>
                  <a:cubicBezTo>
                    <a:pt x="84" y="75"/>
                    <a:pt x="73" y="82"/>
                    <a:pt x="73" y="82"/>
                  </a:cubicBezTo>
                  <a:cubicBezTo>
                    <a:pt x="73" y="82"/>
                    <a:pt x="61" y="89"/>
                    <a:pt x="36" y="108"/>
                  </a:cubicBezTo>
                  <a:cubicBezTo>
                    <a:pt x="28" y="114"/>
                    <a:pt x="21" y="121"/>
                    <a:pt x="16" y="128"/>
                  </a:cubicBezTo>
                  <a:cubicBezTo>
                    <a:pt x="16" y="130"/>
                    <a:pt x="16" y="130"/>
                    <a:pt x="16" y="130"/>
                  </a:cubicBezTo>
                  <a:cubicBezTo>
                    <a:pt x="14" y="130"/>
                    <a:pt x="14" y="130"/>
                    <a:pt x="14" y="130"/>
                  </a:cubicBezTo>
                  <a:cubicBezTo>
                    <a:pt x="14" y="130"/>
                    <a:pt x="14" y="130"/>
                    <a:pt x="14" y="130"/>
                  </a:cubicBezTo>
                  <a:cubicBezTo>
                    <a:pt x="4" y="145"/>
                    <a:pt x="0" y="163"/>
                    <a:pt x="0" y="182"/>
                  </a:cubicBezTo>
                  <a:cubicBezTo>
                    <a:pt x="1" y="181"/>
                    <a:pt x="1" y="181"/>
                    <a:pt x="1" y="181"/>
                  </a:cubicBezTo>
                  <a:cubicBezTo>
                    <a:pt x="1" y="152"/>
                    <a:pt x="12" y="128"/>
                    <a:pt x="37" y="10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14" name="MH_Other_192"/>
            <p:cNvSpPr/>
            <p:nvPr/>
          </p:nvSpPr>
          <p:spPr bwMode="auto">
            <a:xfrm>
              <a:off x="3657242" y="2443648"/>
              <a:ext cx="124880" cy="113240"/>
            </a:xfrm>
            <a:custGeom>
              <a:avLst/>
              <a:gdLst>
                <a:gd name="T0" fmla="*/ 2147483646 w 155"/>
                <a:gd name="T1" fmla="*/ 0 h 143"/>
                <a:gd name="T2" fmla="*/ 2147483646 w 155"/>
                <a:gd name="T3" fmla="*/ 0 h 143"/>
                <a:gd name="T4" fmla="*/ 2147483646 w 155"/>
                <a:gd name="T5" fmla="*/ 2147483646 h 143"/>
                <a:gd name="T6" fmla="*/ 2147483646 w 155"/>
                <a:gd name="T7" fmla="*/ 2147483646 h 143"/>
                <a:gd name="T8" fmla="*/ 2147483646 w 155"/>
                <a:gd name="T9" fmla="*/ 2147483646 h 143"/>
                <a:gd name="T10" fmla="*/ 2147483646 w 155"/>
                <a:gd name="T11" fmla="*/ 2147483646 h 143"/>
                <a:gd name="T12" fmla="*/ 2147483646 w 155"/>
                <a:gd name="T13" fmla="*/ 2147483646 h 143"/>
                <a:gd name="T14" fmla="*/ 2147483646 w 155"/>
                <a:gd name="T15" fmla="*/ 2147483646 h 143"/>
                <a:gd name="T16" fmla="*/ 0 w 155"/>
                <a:gd name="T17" fmla="*/ 2147483646 h 143"/>
                <a:gd name="T18" fmla="*/ 1187773809 w 155"/>
                <a:gd name="T19" fmla="*/ 2147483646 h 143"/>
                <a:gd name="T20" fmla="*/ 2147483646 w 155"/>
                <a:gd name="T21" fmla="*/ 2147483646 h 143"/>
                <a:gd name="T22" fmla="*/ 2147483646 w 155"/>
                <a:gd name="T23" fmla="*/ 2147483646 h 143"/>
                <a:gd name="T24" fmla="*/ 2147483646 w 155"/>
                <a:gd name="T25" fmla="*/ 2147483646 h 143"/>
                <a:gd name="T26" fmla="*/ 2147483646 w 155"/>
                <a:gd name="T27" fmla="*/ 2147483646 h 143"/>
                <a:gd name="T28" fmla="*/ 2147483646 w 155"/>
                <a:gd name="T29" fmla="*/ 2147483646 h 143"/>
                <a:gd name="T30" fmla="*/ 2147483646 w 155"/>
                <a:gd name="T31" fmla="*/ 2147483646 h 143"/>
                <a:gd name="T32" fmla="*/ 2147483646 w 155"/>
                <a:gd name="T33" fmla="*/ 2147483646 h 143"/>
                <a:gd name="T34" fmla="*/ 2147483646 w 155"/>
                <a:gd name="T35" fmla="*/ 0 h 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5" h="143">
                  <a:moveTo>
                    <a:pt x="155" y="0"/>
                  </a:moveTo>
                  <a:cubicBezTo>
                    <a:pt x="154" y="0"/>
                    <a:pt x="154" y="0"/>
                    <a:pt x="154" y="0"/>
                  </a:cubicBezTo>
                  <a:cubicBezTo>
                    <a:pt x="146" y="11"/>
                    <a:pt x="134" y="20"/>
                    <a:pt x="119" y="28"/>
                  </a:cubicBezTo>
                  <a:cubicBezTo>
                    <a:pt x="92" y="43"/>
                    <a:pt x="80" y="49"/>
                    <a:pt x="80" y="49"/>
                  </a:cubicBezTo>
                  <a:cubicBezTo>
                    <a:pt x="80" y="50"/>
                    <a:pt x="68" y="55"/>
                    <a:pt x="41" y="73"/>
                  </a:cubicBezTo>
                  <a:cubicBezTo>
                    <a:pt x="33" y="78"/>
                    <a:pt x="26" y="85"/>
                    <a:pt x="21" y="91"/>
                  </a:cubicBezTo>
                  <a:cubicBezTo>
                    <a:pt x="21" y="92"/>
                    <a:pt x="21" y="92"/>
                    <a:pt x="21" y="92"/>
                  </a:cubicBezTo>
                  <a:cubicBezTo>
                    <a:pt x="20" y="92"/>
                    <a:pt x="20" y="92"/>
                    <a:pt x="20" y="92"/>
                  </a:cubicBezTo>
                  <a:cubicBezTo>
                    <a:pt x="8" y="107"/>
                    <a:pt x="2" y="124"/>
                    <a:pt x="0" y="143"/>
                  </a:cubicBezTo>
                  <a:cubicBezTo>
                    <a:pt x="2" y="141"/>
                    <a:pt x="2" y="141"/>
                    <a:pt x="2" y="141"/>
                  </a:cubicBezTo>
                  <a:cubicBezTo>
                    <a:pt x="4" y="113"/>
                    <a:pt x="17" y="91"/>
                    <a:pt x="42" y="74"/>
                  </a:cubicBezTo>
                  <a:cubicBezTo>
                    <a:pt x="68" y="56"/>
                    <a:pt x="80" y="51"/>
                    <a:pt x="80" y="51"/>
                  </a:cubicBezTo>
                  <a:cubicBezTo>
                    <a:pt x="80" y="51"/>
                    <a:pt x="92" y="44"/>
                    <a:pt x="119" y="30"/>
                  </a:cubicBezTo>
                  <a:cubicBezTo>
                    <a:pt x="128" y="25"/>
                    <a:pt x="135" y="20"/>
                    <a:pt x="142" y="15"/>
                  </a:cubicBezTo>
                  <a:cubicBezTo>
                    <a:pt x="142" y="13"/>
                    <a:pt x="142" y="13"/>
                    <a:pt x="142" y="13"/>
                  </a:cubicBezTo>
                  <a:cubicBezTo>
                    <a:pt x="143" y="13"/>
                    <a:pt x="143" y="13"/>
                    <a:pt x="143" y="13"/>
                  </a:cubicBezTo>
                  <a:cubicBezTo>
                    <a:pt x="143" y="13"/>
                    <a:pt x="143" y="13"/>
                    <a:pt x="143" y="13"/>
                  </a:cubicBezTo>
                  <a:cubicBezTo>
                    <a:pt x="148" y="9"/>
                    <a:pt x="152" y="5"/>
                    <a:pt x="155"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15" name="MH_Other_193"/>
            <p:cNvSpPr/>
            <p:nvPr/>
          </p:nvSpPr>
          <p:spPr bwMode="auto">
            <a:xfrm>
              <a:off x="3771462" y="2454218"/>
              <a:ext cx="0" cy="1509"/>
            </a:xfrm>
            <a:custGeom>
              <a:avLst/>
              <a:gdLst>
                <a:gd name="T0" fmla="*/ 0 w 3"/>
                <a:gd name="T1" fmla="*/ 0 h 4"/>
                <a:gd name="T2" fmla="*/ 0 w 3"/>
                <a:gd name="T3" fmla="*/ 223838018 h 4"/>
                <a:gd name="T4" fmla="*/ 119 w 3"/>
                <a:gd name="T5" fmla="*/ 0 h 4"/>
                <a:gd name="T6" fmla="*/ 119 w 3"/>
                <a:gd name="T7" fmla="*/ 0 h 4"/>
                <a:gd name="T8" fmla="*/ 0 w 3"/>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0" y="0"/>
                  </a:moveTo>
                  <a:lnTo>
                    <a:pt x="0" y="4"/>
                  </a:lnTo>
                  <a:lnTo>
                    <a:pt x="3"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16" name="MH_Other_194"/>
            <p:cNvSpPr/>
            <p:nvPr/>
          </p:nvSpPr>
          <p:spPr bwMode="auto">
            <a:xfrm>
              <a:off x="3657242" y="2556888"/>
              <a:ext cx="1523" cy="0"/>
            </a:xfrm>
            <a:custGeom>
              <a:avLst/>
              <a:gdLst>
                <a:gd name="T0" fmla="*/ 179120564 w 5"/>
                <a:gd name="T1" fmla="*/ 89 h 4"/>
                <a:gd name="T2" fmla="*/ 179120564 w 5"/>
                <a:gd name="T3" fmla="*/ 0 h 4"/>
                <a:gd name="T4" fmla="*/ 0 w 5"/>
                <a:gd name="T5" fmla="*/ 89 h 4"/>
                <a:gd name="T6" fmla="*/ 0 w 5"/>
                <a:gd name="T7" fmla="*/ 89 h 4"/>
                <a:gd name="T8" fmla="*/ 179120564 w 5"/>
                <a:gd name="T9" fmla="*/ 89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0"/>
                  </a:lnTo>
                  <a:lnTo>
                    <a:pt x="0" y="4"/>
                  </a:lnTo>
                  <a:lnTo>
                    <a:pt x="5"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17" name="MH_Other_195"/>
            <p:cNvSpPr/>
            <p:nvPr/>
          </p:nvSpPr>
          <p:spPr bwMode="auto">
            <a:xfrm>
              <a:off x="3672471" y="2434588"/>
              <a:ext cx="94423" cy="83044"/>
            </a:xfrm>
            <a:custGeom>
              <a:avLst/>
              <a:gdLst>
                <a:gd name="T0" fmla="*/ 2147483646 w 118"/>
                <a:gd name="T1" fmla="*/ 2147483646 h 104"/>
                <a:gd name="T2" fmla="*/ 2147483646 w 118"/>
                <a:gd name="T3" fmla="*/ 2147483646 h 104"/>
                <a:gd name="T4" fmla="*/ 2147483646 w 118"/>
                <a:gd name="T5" fmla="*/ 0 h 104"/>
                <a:gd name="T6" fmla="*/ 2147483646 w 118"/>
                <a:gd name="T7" fmla="*/ 0 h 104"/>
                <a:gd name="T8" fmla="*/ 2147483646 w 118"/>
                <a:gd name="T9" fmla="*/ 2147483646 h 104"/>
                <a:gd name="T10" fmla="*/ 2147483646 w 118"/>
                <a:gd name="T11" fmla="*/ 2147483646 h 104"/>
                <a:gd name="T12" fmla="*/ 2147483646 w 118"/>
                <a:gd name="T13" fmla="*/ 2147483646 h 104"/>
                <a:gd name="T14" fmla="*/ 2147483646 w 118"/>
                <a:gd name="T15" fmla="*/ 2147483646 h 104"/>
                <a:gd name="T16" fmla="*/ 2147483646 w 118"/>
                <a:gd name="T17" fmla="*/ 2147483646 h 104"/>
                <a:gd name="T18" fmla="*/ 0 w 118"/>
                <a:gd name="T19" fmla="*/ 2147483646 h 104"/>
                <a:gd name="T20" fmla="*/ 585117440 w 118"/>
                <a:gd name="T21" fmla="*/ 2147483646 h 104"/>
                <a:gd name="T22" fmla="*/ 1169538399 w 118"/>
                <a:gd name="T23" fmla="*/ 2147483646 h 104"/>
                <a:gd name="T24" fmla="*/ 2147483646 w 118"/>
                <a:gd name="T25" fmla="*/ 2147483646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104">
                  <a:moveTo>
                    <a:pt x="46" y="37"/>
                  </a:moveTo>
                  <a:cubicBezTo>
                    <a:pt x="73" y="21"/>
                    <a:pt x="86" y="16"/>
                    <a:pt x="86" y="15"/>
                  </a:cubicBezTo>
                  <a:cubicBezTo>
                    <a:pt x="118" y="0"/>
                    <a:pt x="118" y="0"/>
                    <a:pt x="118" y="0"/>
                  </a:cubicBezTo>
                  <a:cubicBezTo>
                    <a:pt x="117" y="0"/>
                    <a:pt x="117" y="0"/>
                    <a:pt x="117" y="0"/>
                  </a:cubicBezTo>
                  <a:cubicBezTo>
                    <a:pt x="85" y="14"/>
                    <a:pt x="85" y="14"/>
                    <a:pt x="85" y="14"/>
                  </a:cubicBezTo>
                  <a:cubicBezTo>
                    <a:pt x="85" y="14"/>
                    <a:pt x="73" y="19"/>
                    <a:pt x="45" y="35"/>
                  </a:cubicBezTo>
                  <a:cubicBezTo>
                    <a:pt x="37" y="40"/>
                    <a:pt x="30" y="46"/>
                    <a:pt x="24" y="52"/>
                  </a:cubicBezTo>
                  <a:cubicBezTo>
                    <a:pt x="24" y="53"/>
                    <a:pt x="24" y="53"/>
                    <a:pt x="24" y="53"/>
                  </a:cubicBezTo>
                  <a:cubicBezTo>
                    <a:pt x="23" y="53"/>
                    <a:pt x="23" y="53"/>
                    <a:pt x="23" y="53"/>
                  </a:cubicBezTo>
                  <a:cubicBezTo>
                    <a:pt x="10" y="67"/>
                    <a:pt x="3" y="85"/>
                    <a:pt x="0" y="104"/>
                  </a:cubicBezTo>
                  <a:cubicBezTo>
                    <a:pt x="1" y="103"/>
                    <a:pt x="1" y="103"/>
                    <a:pt x="1" y="103"/>
                  </a:cubicBezTo>
                  <a:cubicBezTo>
                    <a:pt x="2" y="102"/>
                    <a:pt x="2" y="102"/>
                    <a:pt x="2" y="102"/>
                  </a:cubicBezTo>
                  <a:cubicBezTo>
                    <a:pt x="5" y="74"/>
                    <a:pt x="20" y="52"/>
                    <a:pt x="46" y="3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18" name="MH_Other_196"/>
            <p:cNvSpPr/>
            <p:nvPr/>
          </p:nvSpPr>
          <p:spPr bwMode="auto">
            <a:xfrm>
              <a:off x="3672471" y="2516120"/>
              <a:ext cx="1523" cy="1510"/>
            </a:xfrm>
            <a:custGeom>
              <a:avLst/>
              <a:gdLst>
                <a:gd name="T0" fmla="*/ 1790702559 w 1"/>
                <a:gd name="T1" fmla="*/ 0 h 1"/>
                <a:gd name="T2" fmla="*/ 0 w 1"/>
                <a:gd name="T3" fmla="*/ 2147483646 h 1"/>
                <a:gd name="T4" fmla="*/ 1790702559 w 1"/>
                <a:gd name="T5" fmla="*/ 2147483646 h 1"/>
                <a:gd name="T6" fmla="*/ 1790702559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1" y="1"/>
                    <a:pt x="1" y="1"/>
                    <a:pt x="1" y="1"/>
                  </a:cubicBezTo>
                  <a:cubicBezTo>
                    <a:pt x="1" y="1"/>
                    <a:pt x="1" y="1"/>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19" name="MH_Other_197"/>
            <p:cNvSpPr/>
            <p:nvPr/>
          </p:nvSpPr>
          <p:spPr bwMode="auto">
            <a:xfrm>
              <a:off x="3689223" y="2419490"/>
              <a:ext cx="53303" cy="57375"/>
            </a:xfrm>
            <a:custGeom>
              <a:avLst/>
              <a:gdLst>
                <a:gd name="T0" fmla="*/ 2147483646 w 66"/>
                <a:gd name="T1" fmla="*/ 2147483646 h 72"/>
                <a:gd name="T2" fmla="*/ 2147483646 w 66"/>
                <a:gd name="T3" fmla="*/ 588968056 h 72"/>
                <a:gd name="T4" fmla="*/ 2147483646 w 66"/>
                <a:gd name="T5" fmla="*/ 0 h 72"/>
                <a:gd name="T6" fmla="*/ 2147483646 w 66"/>
                <a:gd name="T7" fmla="*/ 2147483646 h 72"/>
                <a:gd name="T8" fmla="*/ 2147483646 w 66"/>
                <a:gd name="T9" fmla="*/ 2147483646 h 72"/>
                <a:gd name="T10" fmla="*/ 2147483646 w 66"/>
                <a:gd name="T11" fmla="*/ 2147483646 h 72"/>
                <a:gd name="T12" fmla="*/ 2147483646 w 66"/>
                <a:gd name="T13" fmla="*/ 2147483646 h 72"/>
                <a:gd name="T14" fmla="*/ 0 w 66"/>
                <a:gd name="T15" fmla="*/ 2147483646 h 72"/>
                <a:gd name="T16" fmla="*/ 595336498 w 66"/>
                <a:gd name="T17" fmla="*/ 2147483646 h 72"/>
                <a:gd name="T18" fmla="*/ 1191382688 w 66"/>
                <a:gd name="T19" fmla="*/ 2147483646 h 72"/>
                <a:gd name="T20" fmla="*/ 2147483646 w 66"/>
                <a:gd name="T21" fmla="*/ 2147483646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2">
                  <a:moveTo>
                    <a:pt x="50" y="9"/>
                  </a:moveTo>
                  <a:cubicBezTo>
                    <a:pt x="56" y="6"/>
                    <a:pt x="62" y="3"/>
                    <a:pt x="66" y="1"/>
                  </a:cubicBezTo>
                  <a:cubicBezTo>
                    <a:pt x="65" y="0"/>
                    <a:pt x="65" y="0"/>
                    <a:pt x="65" y="0"/>
                  </a:cubicBezTo>
                  <a:cubicBezTo>
                    <a:pt x="60" y="2"/>
                    <a:pt x="55" y="5"/>
                    <a:pt x="49" y="7"/>
                  </a:cubicBezTo>
                  <a:cubicBezTo>
                    <a:pt x="41" y="12"/>
                    <a:pt x="33" y="17"/>
                    <a:pt x="26" y="24"/>
                  </a:cubicBezTo>
                  <a:cubicBezTo>
                    <a:pt x="26" y="26"/>
                    <a:pt x="26" y="26"/>
                    <a:pt x="26" y="26"/>
                  </a:cubicBezTo>
                  <a:cubicBezTo>
                    <a:pt x="24" y="25"/>
                    <a:pt x="24" y="25"/>
                    <a:pt x="24" y="25"/>
                  </a:cubicBezTo>
                  <a:cubicBezTo>
                    <a:pt x="12" y="38"/>
                    <a:pt x="4" y="54"/>
                    <a:pt x="0" y="72"/>
                  </a:cubicBezTo>
                  <a:cubicBezTo>
                    <a:pt x="1" y="72"/>
                    <a:pt x="1" y="72"/>
                    <a:pt x="1" y="72"/>
                  </a:cubicBezTo>
                  <a:cubicBezTo>
                    <a:pt x="2" y="71"/>
                    <a:pt x="2" y="71"/>
                    <a:pt x="2" y="71"/>
                  </a:cubicBezTo>
                  <a:cubicBezTo>
                    <a:pt x="7" y="43"/>
                    <a:pt x="23" y="22"/>
                    <a:pt x="50"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20" name="MH_Other_198"/>
            <p:cNvSpPr/>
            <p:nvPr/>
          </p:nvSpPr>
          <p:spPr bwMode="auto">
            <a:xfrm>
              <a:off x="3690746" y="2476864"/>
              <a:ext cx="0" cy="0"/>
            </a:xfrm>
            <a:custGeom>
              <a:avLst/>
              <a:gdLst>
                <a:gd name="T0" fmla="*/ 711 w 1"/>
                <a:gd name="T1" fmla="*/ 0 h 1"/>
                <a:gd name="T2" fmla="*/ 0 w 1"/>
                <a:gd name="T3" fmla="*/ 711 h 1"/>
                <a:gd name="T4" fmla="*/ 711 w 1"/>
                <a:gd name="T5" fmla="*/ 711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1" y="1"/>
                    <a:pt x="1" y="1"/>
                    <a:pt x="1" y="1"/>
                  </a:cubicBezTo>
                  <a:cubicBezTo>
                    <a:pt x="1" y="1"/>
                    <a:pt x="1" y="1"/>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21" name="MH_Other_199"/>
            <p:cNvSpPr/>
            <p:nvPr/>
          </p:nvSpPr>
          <p:spPr bwMode="auto">
            <a:xfrm>
              <a:off x="3709021" y="2408920"/>
              <a:ext cx="16752" cy="30198"/>
            </a:xfrm>
            <a:custGeom>
              <a:avLst/>
              <a:gdLst>
                <a:gd name="T0" fmla="*/ 2147483646 w 21"/>
                <a:gd name="T1" fmla="*/ 587803625 h 38"/>
                <a:gd name="T2" fmla="*/ 2147483646 w 21"/>
                <a:gd name="T3" fmla="*/ 0 h 38"/>
                <a:gd name="T4" fmla="*/ 2147483646 w 21"/>
                <a:gd name="T5" fmla="*/ 0 h 38"/>
                <a:gd name="T6" fmla="*/ 0 w 21"/>
                <a:gd name="T7" fmla="*/ 2147483646 h 38"/>
                <a:gd name="T8" fmla="*/ 1170594273 w 21"/>
                <a:gd name="T9" fmla="*/ 2147483646 h 38"/>
                <a:gd name="T10" fmla="*/ 2147483646 w 21"/>
                <a:gd name="T11" fmla="*/ 587803625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38">
                  <a:moveTo>
                    <a:pt x="21" y="1"/>
                  </a:moveTo>
                  <a:cubicBezTo>
                    <a:pt x="21" y="0"/>
                    <a:pt x="21" y="0"/>
                    <a:pt x="21" y="0"/>
                  </a:cubicBezTo>
                  <a:cubicBezTo>
                    <a:pt x="20" y="0"/>
                    <a:pt x="20" y="0"/>
                    <a:pt x="20" y="0"/>
                  </a:cubicBezTo>
                  <a:cubicBezTo>
                    <a:pt x="11" y="11"/>
                    <a:pt x="4" y="24"/>
                    <a:pt x="0" y="38"/>
                  </a:cubicBezTo>
                  <a:cubicBezTo>
                    <a:pt x="2" y="37"/>
                    <a:pt x="2" y="37"/>
                    <a:pt x="2" y="37"/>
                  </a:cubicBezTo>
                  <a:cubicBezTo>
                    <a:pt x="6" y="23"/>
                    <a:pt x="12" y="11"/>
                    <a:pt x="2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22" name="MH_Other_200"/>
            <p:cNvSpPr/>
            <p:nvPr/>
          </p:nvSpPr>
          <p:spPr bwMode="auto">
            <a:xfrm>
              <a:off x="3709023" y="2439119"/>
              <a:ext cx="1523" cy="1509"/>
            </a:xfrm>
            <a:custGeom>
              <a:avLst/>
              <a:gdLst>
                <a:gd name="T0" fmla="*/ 179120564 w 5"/>
                <a:gd name="T1" fmla="*/ 223838018 h 4"/>
                <a:gd name="T2" fmla="*/ 179120564 w 5"/>
                <a:gd name="T3" fmla="*/ 0 h 4"/>
                <a:gd name="T4" fmla="*/ 0 w 5"/>
                <a:gd name="T5" fmla="*/ 111918811 h 4"/>
                <a:gd name="T6" fmla="*/ 179120564 w 5"/>
                <a:gd name="T7" fmla="*/ 223838018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4">
                  <a:moveTo>
                    <a:pt x="5" y="4"/>
                  </a:moveTo>
                  <a:lnTo>
                    <a:pt x="5" y="0"/>
                  </a:lnTo>
                  <a:lnTo>
                    <a:pt x="0" y="2"/>
                  </a:lnTo>
                  <a:lnTo>
                    <a:pt x="5"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23" name="MH_Other_201"/>
            <p:cNvSpPr/>
            <p:nvPr/>
          </p:nvSpPr>
          <p:spPr bwMode="auto">
            <a:xfrm>
              <a:off x="3695315" y="2635402"/>
              <a:ext cx="4569" cy="25667"/>
            </a:xfrm>
            <a:custGeom>
              <a:avLst/>
              <a:gdLst>
                <a:gd name="T0" fmla="*/ 0 w 5"/>
                <a:gd name="T1" fmla="*/ 2147483646 h 32"/>
                <a:gd name="T2" fmla="*/ 0 w 5"/>
                <a:gd name="T3" fmla="*/ 2147483646 h 32"/>
                <a:gd name="T4" fmla="*/ 774052277 w 5"/>
                <a:gd name="T5" fmla="*/ 2147483646 h 32"/>
                <a:gd name="T6" fmla="*/ 1548104554 w 5"/>
                <a:gd name="T7" fmla="*/ 2147483646 h 32"/>
                <a:gd name="T8" fmla="*/ 2147483646 w 5"/>
                <a:gd name="T9" fmla="*/ 2147483646 h 32"/>
                <a:gd name="T10" fmla="*/ 2147483646 w 5"/>
                <a:gd name="T11" fmla="*/ 0 h 32"/>
                <a:gd name="T12" fmla="*/ 2147483646 w 5"/>
                <a:gd name="T13" fmla="*/ 600276901 h 32"/>
                <a:gd name="T14" fmla="*/ 2147483646 w 5"/>
                <a:gd name="T15" fmla="*/ 1201265584 h 32"/>
                <a:gd name="T16" fmla="*/ 0 w 5"/>
                <a:gd name="T17" fmla="*/ 2147483646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2">
                  <a:moveTo>
                    <a:pt x="0" y="32"/>
                  </a:moveTo>
                  <a:cubicBezTo>
                    <a:pt x="0" y="32"/>
                    <a:pt x="0" y="32"/>
                    <a:pt x="0" y="32"/>
                  </a:cubicBezTo>
                  <a:cubicBezTo>
                    <a:pt x="1" y="32"/>
                    <a:pt x="1" y="32"/>
                    <a:pt x="1" y="32"/>
                  </a:cubicBezTo>
                  <a:cubicBezTo>
                    <a:pt x="2" y="32"/>
                    <a:pt x="2" y="32"/>
                    <a:pt x="2" y="32"/>
                  </a:cubicBezTo>
                  <a:cubicBezTo>
                    <a:pt x="2" y="30"/>
                    <a:pt x="3" y="28"/>
                    <a:pt x="3" y="26"/>
                  </a:cubicBezTo>
                  <a:cubicBezTo>
                    <a:pt x="5" y="18"/>
                    <a:pt x="5" y="8"/>
                    <a:pt x="4" y="0"/>
                  </a:cubicBezTo>
                  <a:cubicBezTo>
                    <a:pt x="4" y="1"/>
                    <a:pt x="4" y="1"/>
                    <a:pt x="4" y="1"/>
                  </a:cubicBezTo>
                  <a:cubicBezTo>
                    <a:pt x="4" y="2"/>
                    <a:pt x="3" y="2"/>
                    <a:pt x="3" y="2"/>
                  </a:cubicBezTo>
                  <a:cubicBezTo>
                    <a:pt x="4" y="13"/>
                    <a:pt x="3" y="22"/>
                    <a:pt x="0" y="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24" name="MH_Other_202"/>
            <p:cNvSpPr/>
            <p:nvPr/>
          </p:nvSpPr>
          <p:spPr bwMode="auto">
            <a:xfrm>
              <a:off x="3678562" y="2597654"/>
              <a:ext cx="30459" cy="60395"/>
            </a:xfrm>
            <a:custGeom>
              <a:avLst/>
              <a:gdLst>
                <a:gd name="T0" fmla="*/ 2147483646 w 38"/>
                <a:gd name="T1" fmla="*/ 2147483646 h 76"/>
                <a:gd name="T2" fmla="*/ 0 w 38"/>
                <a:gd name="T3" fmla="*/ 2147483646 h 76"/>
                <a:gd name="T4" fmla="*/ 1175607250 w 38"/>
                <a:gd name="T5" fmla="*/ 2147483646 h 76"/>
                <a:gd name="T6" fmla="*/ 2147483646 w 38"/>
                <a:gd name="T7" fmla="*/ 2147483646 h 76"/>
                <a:gd name="T8" fmla="*/ 2147483646 w 38"/>
                <a:gd name="T9" fmla="*/ 2147483646 h 76"/>
                <a:gd name="T10" fmla="*/ 2147483646 w 38"/>
                <a:gd name="T11" fmla="*/ 2147483646 h 76"/>
                <a:gd name="T12" fmla="*/ 2147483646 w 38"/>
                <a:gd name="T13" fmla="*/ 2147483646 h 76"/>
                <a:gd name="T14" fmla="*/ 2147483646 w 38"/>
                <a:gd name="T15" fmla="*/ 2147483646 h 76"/>
                <a:gd name="T16" fmla="*/ 2147483646 w 38"/>
                <a:gd name="T17" fmla="*/ 0 h 76"/>
                <a:gd name="T18" fmla="*/ 2147483646 w 38"/>
                <a:gd name="T19" fmla="*/ 584313632 h 76"/>
                <a:gd name="T20" fmla="*/ 2147483646 w 38"/>
                <a:gd name="T21" fmla="*/ 1169324928 h 76"/>
                <a:gd name="T22" fmla="*/ 2147483646 w 38"/>
                <a:gd name="T23" fmla="*/ 2147483646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76">
                  <a:moveTo>
                    <a:pt x="7" y="69"/>
                  </a:moveTo>
                  <a:cubicBezTo>
                    <a:pt x="0" y="76"/>
                    <a:pt x="0" y="76"/>
                    <a:pt x="0" y="76"/>
                  </a:cubicBezTo>
                  <a:cubicBezTo>
                    <a:pt x="2" y="76"/>
                    <a:pt x="2" y="76"/>
                    <a:pt x="2" y="76"/>
                  </a:cubicBezTo>
                  <a:cubicBezTo>
                    <a:pt x="8" y="70"/>
                    <a:pt x="8" y="70"/>
                    <a:pt x="8" y="70"/>
                  </a:cubicBezTo>
                  <a:cubicBezTo>
                    <a:pt x="14" y="64"/>
                    <a:pt x="20" y="57"/>
                    <a:pt x="24" y="50"/>
                  </a:cubicBezTo>
                  <a:cubicBezTo>
                    <a:pt x="24" y="49"/>
                    <a:pt x="24" y="49"/>
                    <a:pt x="24" y="49"/>
                  </a:cubicBezTo>
                  <a:cubicBezTo>
                    <a:pt x="25" y="49"/>
                    <a:pt x="25" y="49"/>
                    <a:pt x="25" y="49"/>
                  </a:cubicBezTo>
                  <a:cubicBezTo>
                    <a:pt x="29" y="42"/>
                    <a:pt x="33" y="34"/>
                    <a:pt x="35" y="25"/>
                  </a:cubicBezTo>
                  <a:cubicBezTo>
                    <a:pt x="37" y="18"/>
                    <a:pt x="38" y="9"/>
                    <a:pt x="38" y="0"/>
                  </a:cubicBezTo>
                  <a:cubicBezTo>
                    <a:pt x="37" y="1"/>
                    <a:pt x="37" y="1"/>
                    <a:pt x="37" y="1"/>
                  </a:cubicBezTo>
                  <a:cubicBezTo>
                    <a:pt x="37" y="1"/>
                    <a:pt x="37" y="2"/>
                    <a:pt x="37" y="2"/>
                  </a:cubicBezTo>
                  <a:cubicBezTo>
                    <a:pt x="37" y="28"/>
                    <a:pt x="27" y="49"/>
                    <a:pt x="7" y="6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25" name="MH_Other_203"/>
            <p:cNvSpPr/>
            <p:nvPr/>
          </p:nvSpPr>
          <p:spPr bwMode="auto">
            <a:xfrm>
              <a:off x="3698360" y="2636911"/>
              <a:ext cx="0" cy="1510"/>
            </a:xfrm>
            <a:custGeom>
              <a:avLst/>
              <a:gdLst>
                <a:gd name="T0" fmla="*/ 0 w 1"/>
                <a:gd name="T1" fmla="*/ 1792959984 h 1"/>
                <a:gd name="T2" fmla="*/ 711 w 1"/>
                <a:gd name="T3" fmla="*/ 0 h 1"/>
                <a:gd name="T4" fmla="*/ 0 w 1"/>
                <a:gd name="T5" fmla="*/ 0 h 1"/>
                <a:gd name="T6" fmla="*/ 0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1"/>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26" name="MH_Other_204"/>
            <p:cNvSpPr/>
            <p:nvPr/>
          </p:nvSpPr>
          <p:spPr bwMode="auto">
            <a:xfrm>
              <a:off x="3651150" y="2561417"/>
              <a:ext cx="70055" cy="92103"/>
            </a:xfrm>
            <a:custGeom>
              <a:avLst/>
              <a:gdLst>
                <a:gd name="T0" fmla="*/ 2147483646 w 87"/>
                <a:gd name="T1" fmla="*/ 2147483646 h 116"/>
                <a:gd name="T2" fmla="*/ 2147483646 w 87"/>
                <a:gd name="T3" fmla="*/ 2147483646 h 116"/>
                <a:gd name="T4" fmla="*/ 0 w 87"/>
                <a:gd name="T5" fmla="*/ 2147483646 h 116"/>
                <a:gd name="T6" fmla="*/ 593221525 w 87"/>
                <a:gd name="T7" fmla="*/ 2147483646 h 116"/>
                <a:gd name="T8" fmla="*/ 2147483646 w 87"/>
                <a:gd name="T9" fmla="*/ 2147483646 h 116"/>
                <a:gd name="T10" fmla="*/ 2147483646 w 87"/>
                <a:gd name="T11" fmla="*/ 2147483646 h 116"/>
                <a:gd name="T12" fmla="*/ 2147483646 w 87"/>
                <a:gd name="T13" fmla="*/ 2147483646 h 116"/>
                <a:gd name="T14" fmla="*/ 2147483646 w 87"/>
                <a:gd name="T15" fmla="*/ 2147483646 h 116"/>
                <a:gd name="T16" fmla="*/ 2147483646 w 87"/>
                <a:gd name="T17" fmla="*/ 2147483646 h 116"/>
                <a:gd name="T18" fmla="*/ 2147483646 w 87"/>
                <a:gd name="T19" fmla="*/ 2147483646 h 116"/>
                <a:gd name="T20" fmla="*/ 2147483646 w 87"/>
                <a:gd name="T21" fmla="*/ 0 h 116"/>
                <a:gd name="T22" fmla="*/ 2147483646 w 87"/>
                <a:gd name="T23" fmla="*/ 1170805647 h 116"/>
                <a:gd name="T24" fmla="*/ 2147483646 w 87"/>
                <a:gd name="T25" fmla="*/ 214748364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7" h="116">
                  <a:moveTo>
                    <a:pt x="52" y="66"/>
                  </a:moveTo>
                  <a:cubicBezTo>
                    <a:pt x="29" y="86"/>
                    <a:pt x="20" y="96"/>
                    <a:pt x="20" y="96"/>
                  </a:cubicBezTo>
                  <a:cubicBezTo>
                    <a:pt x="20" y="96"/>
                    <a:pt x="13" y="101"/>
                    <a:pt x="0" y="115"/>
                  </a:cubicBezTo>
                  <a:cubicBezTo>
                    <a:pt x="1" y="116"/>
                    <a:pt x="1" y="116"/>
                    <a:pt x="1" y="116"/>
                  </a:cubicBezTo>
                  <a:cubicBezTo>
                    <a:pt x="14" y="102"/>
                    <a:pt x="20" y="97"/>
                    <a:pt x="20" y="97"/>
                  </a:cubicBezTo>
                  <a:cubicBezTo>
                    <a:pt x="21" y="97"/>
                    <a:pt x="30" y="87"/>
                    <a:pt x="53" y="67"/>
                  </a:cubicBezTo>
                  <a:cubicBezTo>
                    <a:pt x="60" y="61"/>
                    <a:pt x="66" y="54"/>
                    <a:pt x="71" y="48"/>
                  </a:cubicBezTo>
                  <a:cubicBezTo>
                    <a:pt x="71" y="47"/>
                    <a:pt x="71" y="47"/>
                    <a:pt x="71" y="47"/>
                  </a:cubicBezTo>
                  <a:cubicBezTo>
                    <a:pt x="71" y="47"/>
                    <a:pt x="71" y="47"/>
                    <a:pt x="71" y="47"/>
                  </a:cubicBezTo>
                  <a:cubicBezTo>
                    <a:pt x="76" y="40"/>
                    <a:pt x="80" y="32"/>
                    <a:pt x="83" y="24"/>
                  </a:cubicBezTo>
                  <a:cubicBezTo>
                    <a:pt x="85" y="16"/>
                    <a:pt x="87" y="8"/>
                    <a:pt x="87" y="0"/>
                  </a:cubicBezTo>
                  <a:cubicBezTo>
                    <a:pt x="86" y="2"/>
                    <a:pt x="86" y="2"/>
                    <a:pt x="86" y="2"/>
                  </a:cubicBezTo>
                  <a:cubicBezTo>
                    <a:pt x="84" y="27"/>
                    <a:pt x="74" y="47"/>
                    <a:pt x="52" y="6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27" name="MH_Other_205"/>
            <p:cNvSpPr/>
            <p:nvPr/>
          </p:nvSpPr>
          <p:spPr bwMode="auto">
            <a:xfrm>
              <a:off x="3709021" y="2599164"/>
              <a:ext cx="0" cy="0"/>
            </a:xfrm>
            <a:custGeom>
              <a:avLst/>
              <a:gdLst>
                <a:gd name="T0" fmla="*/ 711 h 1"/>
                <a:gd name="T1" fmla="*/ 0 h 1"/>
                <a:gd name="T2" fmla="*/ 0 h 1"/>
                <a:gd name="T3" fmla="*/ 71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28" name="MH_Other_206"/>
            <p:cNvSpPr/>
            <p:nvPr/>
          </p:nvSpPr>
          <p:spPr bwMode="auto">
            <a:xfrm>
              <a:off x="3631351" y="2523671"/>
              <a:ext cx="105084" cy="125319"/>
            </a:xfrm>
            <a:custGeom>
              <a:avLst/>
              <a:gdLst>
                <a:gd name="T0" fmla="*/ 2147483646 w 129"/>
                <a:gd name="T1" fmla="*/ 2147483646 h 157"/>
                <a:gd name="T2" fmla="*/ 2147483646 w 129"/>
                <a:gd name="T3" fmla="*/ 2147483646 h 157"/>
                <a:gd name="T4" fmla="*/ 2147483646 w 129"/>
                <a:gd name="T5" fmla="*/ 2147483646 h 157"/>
                <a:gd name="T6" fmla="*/ 2147483646 w 129"/>
                <a:gd name="T7" fmla="*/ 2147483646 h 157"/>
                <a:gd name="T8" fmla="*/ 2147483646 w 129"/>
                <a:gd name="T9" fmla="*/ 2147483646 h 157"/>
                <a:gd name="T10" fmla="*/ 2147483646 w 129"/>
                <a:gd name="T11" fmla="*/ 2147483646 h 157"/>
                <a:gd name="T12" fmla="*/ 0 w 129"/>
                <a:gd name="T13" fmla="*/ 2147483646 h 157"/>
                <a:gd name="T14" fmla="*/ 0 w 129"/>
                <a:gd name="T15" fmla="*/ 2147483646 h 157"/>
                <a:gd name="T16" fmla="*/ 606381989 w 129"/>
                <a:gd name="T17" fmla="*/ 2147483646 h 157"/>
                <a:gd name="T18" fmla="*/ 2147483646 w 129"/>
                <a:gd name="T19" fmla="*/ 2147483646 h 157"/>
                <a:gd name="T20" fmla="*/ 2147483646 w 129"/>
                <a:gd name="T21" fmla="*/ 2147483646 h 157"/>
                <a:gd name="T22" fmla="*/ 2147483646 w 129"/>
                <a:gd name="T23" fmla="*/ 2147483646 h 157"/>
                <a:gd name="T24" fmla="*/ 2147483646 w 129"/>
                <a:gd name="T25" fmla="*/ 2147483646 h 157"/>
                <a:gd name="T26" fmla="*/ 2147483646 w 129"/>
                <a:gd name="T27" fmla="*/ 2147483646 h 157"/>
                <a:gd name="T28" fmla="*/ 2147483646 w 129"/>
                <a:gd name="T29" fmla="*/ 2147483646 h 157"/>
                <a:gd name="T30" fmla="*/ 2147483646 w 129"/>
                <a:gd name="T31" fmla="*/ 2147483646 h 157"/>
                <a:gd name="T32" fmla="*/ 2147483646 w 129"/>
                <a:gd name="T33" fmla="*/ 2147483646 h 157"/>
                <a:gd name="T34" fmla="*/ 2147483646 w 129"/>
                <a:gd name="T35" fmla="*/ 0 h 157"/>
                <a:gd name="T36" fmla="*/ 2147483646 w 129"/>
                <a:gd name="T37" fmla="*/ 591644111 h 157"/>
                <a:gd name="T38" fmla="*/ 2147483646 w 129"/>
                <a:gd name="T39" fmla="*/ 1183287382 h 157"/>
                <a:gd name="T40" fmla="*/ 2147483646 w 129"/>
                <a:gd name="T41" fmla="*/ 2147483646 h 1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157">
                  <a:moveTo>
                    <a:pt x="90" y="65"/>
                  </a:moveTo>
                  <a:cubicBezTo>
                    <a:pt x="66" y="84"/>
                    <a:pt x="56" y="93"/>
                    <a:pt x="56" y="93"/>
                  </a:cubicBezTo>
                  <a:cubicBezTo>
                    <a:pt x="56" y="93"/>
                    <a:pt x="45" y="101"/>
                    <a:pt x="22" y="123"/>
                  </a:cubicBezTo>
                  <a:cubicBezTo>
                    <a:pt x="15" y="130"/>
                    <a:pt x="10" y="137"/>
                    <a:pt x="5" y="145"/>
                  </a:cubicBezTo>
                  <a:cubicBezTo>
                    <a:pt x="5" y="145"/>
                    <a:pt x="5" y="145"/>
                    <a:pt x="5" y="146"/>
                  </a:cubicBezTo>
                  <a:cubicBezTo>
                    <a:pt x="5" y="146"/>
                    <a:pt x="5" y="146"/>
                    <a:pt x="5" y="146"/>
                  </a:cubicBezTo>
                  <a:cubicBezTo>
                    <a:pt x="3" y="149"/>
                    <a:pt x="1" y="153"/>
                    <a:pt x="0" y="157"/>
                  </a:cubicBezTo>
                  <a:cubicBezTo>
                    <a:pt x="0" y="157"/>
                    <a:pt x="0" y="157"/>
                    <a:pt x="0" y="157"/>
                  </a:cubicBezTo>
                  <a:cubicBezTo>
                    <a:pt x="1" y="157"/>
                    <a:pt x="1" y="157"/>
                    <a:pt x="1" y="157"/>
                  </a:cubicBezTo>
                  <a:cubicBezTo>
                    <a:pt x="5" y="145"/>
                    <a:pt x="13" y="134"/>
                    <a:pt x="23" y="124"/>
                  </a:cubicBezTo>
                  <a:cubicBezTo>
                    <a:pt x="46" y="102"/>
                    <a:pt x="56" y="94"/>
                    <a:pt x="56" y="94"/>
                  </a:cubicBezTo>
                  <a:cubicBezTo>
                    <a:pt x="57" y="94"/>
                    <a:pt x="67" y="85"/>
                    <a:pt x="91" y="66"/>
                  </a:cubicBezTo>
                  <a:cubicBezTo>
                    <a:pt x="98" y="60"/>
                    <a:pt x="105" y="54"/>
                    <a:pt x="110" y="48"/>
                  </a:cubicBezTo>
                  <a:cubicBezTo>
                    <a:pt x="110" y="47"/>
                    <a:pt x="110" y="46"/>
                    <a:pt x="110" y="46"/>
                  </a:cubicBezTo>
                  <a:cubicBezTo>
                    <a:pt x="111" y="46"/>
                    <a:pt x="111" y="46"/>
                    <a:pt x="111" y="46"/>
                  </a:cubicBezTo>
                  <a:cubicBezTo>
                    <a:pt x="111" y="46"/>
                    <a:pt x="111" y="46"/>
                    <a:pt x="111" y="46"/>
                  </a:cubicBezTo>
                  <a:cubicBezTo>
                    <a:pt x="116" y="39"/>
                    <a:pt x="120" y="32"/>
                    <a:pt x="123" y="25"/>
                  </a:cubicBezTo>
                  <a:cubicBezTo>
                    <a:pt x="126" y="18"/>
                    <a:pt x="128" y="8"/>
                    <a:pt x="129" y="0"/>
                  </a:cubicBezTo>
                  <a:cubicBezTo>
                    <a:pt x="128" y="1"/>
                    <a:pt x="128" y="1"/>
                    <a:pt x="128" y="1"/>
                  </a:cubicBezTo>
                  <a:cubicBezTo>
                    <a:pt x="128" y="1"/>
                    <a:pt x="128" y="2"/>
                    <a:pt x="128" y="2"/>
                  </a:cubicBezTo>
                  <a:cubicBezTo>
                    <a:pt x="124" y="28"/>
                    <a:pt x="113" y="47"/>
                    <a:pt x="90"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29" name="MH_Other_207"/>
            <p:cNvSpPr/>
            <p:nvPr/>
          </p:nvSpPr>
          <p:spPr bwMode="auto">
            <a:xfrm>
              <a:off x="3719681" y="2561417"/>
              <a:ext cx="1523" cy="1510"/>
            </a:xfrm>
            <a:custGeom>
              <a:avLst/>
              <a:gdLst>
                <a:gd name="T0" fmla="*/ 0 w 1"/>
                <a:gd name="T1" fmla="*/ 0 h 2"/>
                <a:gd name="T2" fmla="*/ 0 w 1"/>
                <a:gd name="T3" fmla="*/ 1120915208 h 2"/>
                <a:gd name="T4" fmla="*/ 2147483646 w 1"/>
                <a:gd name="T5" fmla="*/ 0 h 2"/>
                <a:gd name="T6" fmla="*/ 2147483646 w 1"/>
                <a:gd name="T7" fmla="*/ 0 h 2"/>
                <a:gd name="T8" fmla="*/ 0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cubicBezTo>
                    <a:pt x="0" y="0"/>
                    <a:pt x="0" y="1"/>
                    <a:pt x="0" y="2"/>
                  </a:cubicBezTo>
                  <a:cubicBezTo>
                    <a:pt x="1"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30" name="MH_Other_208"/>
            <p:cNvSpPr/>
            <p:nvPr/>
          </p:nvSpPr>
          <p:spPr bwMode="auto">
            <a:xfrm>
              <a:off x="3632874" y="2487434"/>
              <a:ext cx="120311" cy="154007"/>
            </a:xfrm>
            <a:custGeom>
              <a:avLst/>
              <a:gdLst>
                <a:gd name="T0" fmla="*/ 2147483646 w 149"/>
                <a:gd name="T1" fmla="*/ 0 h 191"/>
                <a:gd name="T2" fmla="*/ 2147483646 w 149"/>
                <a:gd name="T3" fmla="*/ 604445678 h 191"/>
                <a:gd name="T4" fmla="*/ 2147483646 w 149"/>
                <a:gd name="T5" fmla="*/ 2147483646 h 191"/>
                <a:gd name="T6" fmla="*/ 2147483646 w 149"/>
                <a:gd name="T7" fmla="*/ 2147483646 h 191"/>
                <a:gd name="T8" fmla="*/ 2147483646 w 149"/>
                <a:gd name="T9" fmla="*/ 2147483646 h 191"/>
                <a:gd name="T10" fmla="*/ 1190185972 w 149"/>
                <a:gd name="T11" fmla="*/ 2147483646 h 191"/>
                <a:gd name="T12" fmla="*/ 1785279379 w 149"/>
                <a:gd name="T13" fmla="*/ 2147483646 h 191"/>
                <a:gd name="T14" fmla="*/ 1785279379 w 149"/>
                <a:gd name="T15" fmla="*/ 2147483646 h 191"/>
                <a:gd name="T16" fmla="*/ 2147483646 w 149"/>
                <a:gd name="T17" fmla="*/ 2147483646 h 191"/>
                <a:gd name="T18" fmla="*/ 2147483646 w 149"/>
                <a:gd name="T19" fmla="*/ 2147483646 h 191"/>
                <a:gd name="T20" fmla="*/ 2147483646 w 149"/>
                <a:gd name="T21" fmla="*/ 2147483646 h 191"/>
                <a:gd name="T22" fmla="*/ 2147483646 w 149"/>
                <a:gd name="T23" fmla="*/ 2147483646 h 191"/>
                <a:gd name="T24" fmla="*/ 2147483646 w 149"/>
                <a:gd name="T25" fmla="*/ 2147483646 h 191"/>
                <a:gd name="T26" fmla="*/ 2147483646 w 149"/>
                <a:gd name="T27" fmla="*/ 2147483646 h 191"/>
                <a:gd name="T28" fmla="*/ 2147483646 w 149"/>
                <a:gd name="T29" fmla="*/ 2147483646 h 191"/>
                <a:gd name="T30" fmla="*/ 2147483646 w 149"/>
                <a:gd name="T31" fmla="*/ 0 h 1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9" h="191">
                  <a:moveTo>
                    <a:pt x="149" y="0"/>
                  </a:moveTo>
                  <a:cubicBezTo>
                    <a:pt x="147" y="1"/>
                    <a:pt x="147" y="1"/>
                    <a:pt x="147" y="1"/>
                  </a:cubicBezTo>
                  <a:cubicBezTo>
                    <a:pt x="142" y="27"/>
                    <a:pt x="129" y="46"/>
                    <a:pt x="105" y="62"/>
                  </a:cubicBezTo>
                  <a:cubicBezTo>
                    <a:pt x="80" y="80"/>
                    <a:pt x="69" y="88"/>
                    <a:pt x="69" y="88"/>
                  </a:cubicBezTo>
                  <a:cubicBezTo>
                    <a:pt x="69" y="88"/>
                    <a:pt x="58" y="95"/>
                    <a:pt x="34" y="116"/>
                  </a:cubicBezTo>
                  <a:cubicBezTo>
                    <a:pt x="11" y="136"/>
                    <a:pt x="0" y="162"/>
                    <a:pt x="2" y="191"/>
                  </a:cubicBezTo>
                  <a:cubicBezTo>
                    <a:pt x="3" y="191"/>
                    <a:pt x="3" y="191"/>
                    <a:pt x="3" y="191"/>
                  </a:cubicBezTo>
                  <a:cubicBezTo>
                    <a:pt x="3" y="191"/>
                    <a:pt x="3" y="190"/>
                    <a:pt x="3" y="190"/>
                  </a:cubicBezTo>
                  <a:cubicBezTo>
                    <a:pt x="2" y="161"/>
                    <a:pt x="12" y="137"/>
                    <a:pt x="35" y="117"/>
                  </a:cubicBezTo>
                  <a:cubicBezTo>
                    <a:pt x="59" y="96"/>
                    <a:pt x="70" y="89"/>
                    <a:pt x="70" y="89"/>
                  </a:cubicBezTo>
                  <a:cubicBezTo>
                    <a:pt x="70" y="89"/>
                    <a:pt x="81" y="81"/>
                    <a:pt x="106" y="63"/>
                  </a:cubicBezTo>
                  <a:cubicBezTo>
                    <a:pt x="114" y="58"/>
                    <a:pt x="120" y="53"/>
                    <a:pt x="126" y="47"/>
                  </a:cubicBezTo>
                  <a:cubicBezTo>
                    <a:pt x="126" y="46"/>
                    <a:pt x="126" y="46"/>
                    <a:pt x="126" y="46"/>
                  </a:cubicBezTo>
                  <a:cubicBezTo>
                    <a:pt x="126" y="46"/>
                    <a:pt x="126" y="46"/>
                    <a:pt x="126" y="46"/>
                  </a:cubicBezTo>
                  <a:cubicBezTo>
                    <a:pt x="132" y="39"/>
                    <a:pt x="137" y="32"/>
                    <a:pt x="141" y="25"/>
                  </a:cubicBezTo>
                  <a:cubicBezTo>
                    <a:pt x="144" y="17"/>
                    <a:pt x="147" y="9"/>
                    <a:pt x="149"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31" name="MH_Other_209"/>
            <p:cNvSpPr/>
            <p:nvPr/>
          </p:nvSpPr>
          <p:spPr bwMode="auto">
            <a:xfrm>
              <a:off x="3635920" y="2639931"/>
              <a:ext cx="0" cy="1510"/>
            </a:xfrm>
            <a:custGeom>
              <a:avLst/>
              <a:gdLst>
                <a:gd name="T0" fmla="*/ 0 h 1"/>
                <a:gd name="T1" fmla="*/ 1792959984 h 1"/>
                <a:gd name="T2" fmla="*/ 1792959984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32" name="MH_Other_210"/>
            <p:cNvSpPr/>
            <p:nvPr/>
          </p:nvSpPr>
          <p:spPr bwMode="auto">
            <a:xfrm>
              <a:off x="3734910" y="2525180"/>
              <a:ext cx="0" cy="0"/>
            </a:xfrm>
            <a:custGeom>
              <a:avLst/>
              <a:gdLst>
                <a:gd name="T0" fmla="*/ 1067 h 1"/>
                <a:gd name="T1" fmla="*/ 0 h 1"/>
                <a:gd name="T2" fmla="*/ 0 h 1"/>
                <a:gd name="T3" fmla="*/ 1067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33" name="MH_Other_211"/>
            <p:cNvSpPr/>
            <p:nvPr/>
          </p:nvSpPr>
          <p:spPr bwMode="auto">
            <a:xfrm>
              <a:off x="3725773" y="2218678"/>
              <a:ext cx="214735" cy="224970"/>
            </a:xfrm>
            <a:custGeom>
              <a:avLst/>
              <a:gdLst>
                <a:gd name="T0" fmla="*/ 2147483646 w 267"/>
                <a:gd name="T1" fmla="*/ 2147483646 h 281"/>
                <a:gd name="T2" fmla="*/ 2147483646 w 267"/>
                <a:gd name="T3" fmla="*/ 2147483646 h 281"/>
                <a:gd name="T4" fmla="*/ 2147483646 w 267"/>
                <a:gd name="T5" fmla="*/ 2147483646 h 281"/>
                <a:gd name="T6" fmla="*/ 2147483646 w 267"/>
                <a:gd name="T7" fmla="*/ 2147483646 h 281"/>
                <a:gd name="T8" fmla="*/ 2147483646 w 267"/>
                <a:gd name="T9" fmla="*/ 2147483646 h 281"/>
                <a:gd name="T10" fmla="*/ 2147483646 w 267"/>
                <a:gd name="T11" fmla="*/ 2147483646 h 281"/>
                <a:gd name="T12" fmla="*/ 2147483646 w 267"/>
                <a:gd name="T13" fmla="*/ 2147483646 h 281"/>
                <a:gd name="T14" fmla="*/ 2147483646 w 267"/>
                <a:gd name="T15" fmla="*/ 2147483646 h 281"/>
                <a:gd name="T16" fmla="*/ 0 w 267"/>
                <a:gd name="T17" fmla="*/ 2147483646 h 281"/>
                <a:gd name="T18" fmla="*/ 591775695 w 267"/>
                <a:gd name="T19" fmla="*/ 2147483646 h 281"/>
                <a:gd name="T20" fmla="*/ 591775695 w 267"/>
                <a:gd name="T21" fmla="*/ 2147483646 h 281"/>
                <a:gd name="T22" fmla="*/ 2147483646 w 267"/>
                <a:gd name="T23" fmla="*/ 2147483646 h 281"/>
                <a:gd name="T24" fmla="*/ 2147483646 w 267"/>
                <a:gd name="T25" fmla="*/ 2147483646 h 281"/>
                <a:gd name="T26" fmla="*/ 2147483646 w 267"/>
                <a:gd name="T27" fmla="*/ 2147483646 h 281"/>
                <a:gd name="T28" fmla="*/ 2147483646 w 267"/>
                <a:gd name="T29" fmla="*/ 2147483646 h 281"/>
                <a:gd name="T30" fmla="*/ 2147483646 w 267"/>
                <a:gd name="T31" fmla="*/ 2147483646 h 281"/>
                <a:gd name="T32" fmla="*/ 2147483646 w 267"/>
                <a:gd name="T33" fmla="*/ 2147483646 h 281"/>
                <a:gd name="T34" fmla="*/ 2147483646 w 267"/>
                <a:gd name="T35" fmla="*/ 2147483646 h 281"/>
                <a:gd name="T36" fmla="*/ 2147483646 w 267"/>
                <a:gd name="T37" fmla="*/ 2147483646 h 281"/>
                <a:gd name="T38" fmla="*/ 2147483646 w 267"/>
                <a:gd name="T39" fmla="*/ 2147483646 h 281"/>
                <a:gd name="T40" fmla="*/ 2147483646 w 267"/>
                <a:gd name="T41" fmla="*/ 2147483646 h 281"/>
                <a:gd name="T42" fmla="*/ 2147483646 w 267"/>
                <a:gd name="T43" fmla="*/ 2147483646 h 281"/>
                <a:gd name="T44" fmla="*/ 2147483646 w 267"/>
                <a:gd name="T45" fmla="*/ 2147483646 h 281"/>
                <a:gd name="T46" fmla="*/ 2147483646 w 267"/>
                <a:gd name="T47" fmla="*/ 2147483646 h 281"/>
                <a:gd name="T48" fmla="*/ 2147483646 w 267"/>
                <a:gd name="T49" fmla="*/ 2147483646 h 281"/>
                <a:gd name="T50" fmla="*/ 2147483646 w 267"/>
                <a:gd name="T51" fmla="*/ 2147483646 h 281"/>
                <a:gd name="T52" fmla="*/ 2147483646 w 267"/>
                <a:gd name="T53" fmla="*/ 2147483646 h 281"/>
                <a:gd name="T54" fmla="*/ 2147483646 w 267"/>
                <a:gd name="T55" fmla="*/ 2147483646 h 281"/>
                <a:gd name="T56" fmla="*/ 2147483646 w 267"/>
                <a:gd name="T57" fmla="*/ 2147483646 h 281"/>
                <a:gd name="T58" fmla="*/ 2147483646 w 267"/>
                <a:gd name="T59" fmla="*/ 2147483646 h 281"/>
                <a:gd name="T60" fmla="*/ 2147483646 w 267"/>
                <a:gd name="T61" fmla="*/ 2147483646 h 281"/>
                <a:gd name="T62" fmla="*/ 2147483646 w 267"/>
                <a:gd name="T63" fmla="*/ 2147483646 h 281"/>
                <a:gd name="T64" fmla="*/ 2147483646 w 267"/>
                <a:gd name="T65" fmla="*/ 2147483646 h 281"/>
                <a:gd name="T66" fmla="*/ 2147483646 w 267"/>
                <a:gd name="T67" fmla="*/ 2147483646 h 281"/>
                <a:gd name="T68" fmla="*/ 2147483646 w 267"/>
                <a:gd name="T69" fmla="*/ 2147483646 h 281"/>
                <a:gd name="T70" fmla="*/ 2147483646 w 267"/>
                <a:gd name="T71" fmla="*/ 2147483646 h 281"/>
                <a:gd name="T72" fmla="*/ 2147483646 w 267"/>
                <a:gd name="T73" fmla="*/ 2147483646 h 281"/>
                <a:gd name="T74" fmla="*/ 2147483646 w 267"/>
                <a:gd name="T75" fmla="*/ 595910779 h 281"/>
                <a:gd name="T76" fmla="*/ 2147483646 w 267"/>
                <a:gd name="T77" fmla="*/ 0 h 281"/>
                <a:gd name="T78" fmla="*/ 2147483646 w 267"/>
                <a:gd name="T79" fmla="*/ 0 h 281"/>
                <a:gd name="T80" fmla="*/ 2147483646 w 267"/>
                <a:gd name="T81" fmla="*/ 2147483646 h 2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7" h="281">
                  <a:moveTo>
                    <a:pt x="185" y="28"/>
                  </a:moveTo>
                  <a:cubicBezTo>
                    <a:pt x="169" y="35"/>
                    <a:pt x="156" y="47"/>
                    <a:pt x="146" y="63"/>
                  </a:cubicBezTo>
                  <a:cubicBezTo>
                    <a:pt x="147" y="64"/>
                    <a:pt x="147" y="64"/>
                    <a:pt x="147" y="64"/>
                  </a:cubicBezTo>
                  <a:cubicBezTo>
                    <a:pt x="130" y="72"/>
                    <a:pt x="116" y="86"/>
                    <a:pt x="107" y="103"/>
                  </a:cubicBezTo>
                  <a:cubicBezTo>
                    <a:pt x="91" y="112"/>
                    <a:pt x="79" y="125"/>
                    <a:pt x="71" y="143"/>
                  </a:cubicBezTo>
                  <a:cubicBezTo>
                    <a:pt x="57" y="153"/>
                    <a:pt x="46" y="168"/>
                    <a:pt x="39" y="185"/>
                  </a:cubicBezTo>
                  <a:cubicBezTo>
                    <a:pt x="25" y="196"/>
                    <a:pt x="14" y="211"/>
                    <a:pt x="8" y="229"/>
                  </a:cubicBezTo>
                  <a:cubicBezTo>
                    <a:pt x="9" y="230"/>
                    <a:pt x="9" y="230"/>
                    <a:pt x="9" y="230"/>
                  </a:cubicBezTo>
                  <a:cubicBezTo>
                    <a:pt x="6" y="232"/>
                    <a:pt x="3" y="235"/>
                    <a:pt x="0" y="238"/>
                  </a:cubicBezTo>
                  <a:cubicBezTo>
                    <a:pt x="1" y="238"/>
                    <a:pt x="1" y="238"/>
                    <a:pt x="1" y="238"/>
                  </a:cubicBezTo>
                  <a:cubicBezTo>
                    <a:pt x="1" y="239"/>
                    <a:pt x="1" y="239"/>
                    <a:pt x="1" y="239"/>
                  </a:cubicBezTo>
                  <a:cubicBezTo>
                    <a:pt x="21" y="251"/>
                    <a:pt x="21" y="251"/>
                    <a:pt x="21" y="251"/>
                  </a:cubicBezTo>
                  <a:cubicBezTo>
                    <a:pt x="22" y="252"/>
                    <a:pt x="22" y="252"/>
                    <a:pt x="22" y="252"/>
                  </a:cubicBezTo>
                  <a:cubicBezTo>
                    <a:pt x="51" y="270"/>
                    <a:pt x="51" y="270"/>
                    <a:pt x="51" y="270"/>
                  </a:cubicBezTo>
                  <a:cubicBezTo>
                    <a:pt x="52" y="270"/>
                    <a:pt x="52" y="270"/>
                    <a:pt x="52" y="270"/>
                  </a:cubicBezTo>
                  <a:cubicBezTo>
                    <a:pt x="69" y="281"/>
                    <a:pt x="69" y="281"/>
                    <a:pt x="69" y="281"/>
                  </a:cubicBezTo>
                  <a:cubicBezTo>
                    <a:pt x="69" y="281"/>
                    <a:pt x="69" y="281"/>
                    <a:pt x="69" y="281"/>
                  </a:cubicBezTo>
                  <a:cubicBezTo>
                    <a:pt x="70" y="281"/>
                    <a:pt x="70" y="281"/>
                    <a:pt x="70" y="281"/>
                  </a:cubicBezTo>
                  <a:cubicBezTo>
                    <a:pt x="70" y="281"/>
                    <a:pt x="70" y="281"/>
                    <a:pt x="70" y="281"/>
                  </a:cubicBezTo>
                  <a:cubicBezTo>
                    <a:pt x="71" y="280"/>
                    <a:pt x="73" y="278"/>
                    <a:pt x="74" y="276"/>
                  </a:cubicBezTo>
                  <a:cubicBezTo>
                    <a:pt x="78" y="270"/>
                    <a:pt x="82" y="261"/>
                    <a:pt x="84" y="253"/>
                  </a:cubicBezTo>
                  <a:cubicBezTo>
                    <a:pt x="91" y="248"/>
                    <a:pt x="97" y="242"/>
                    <a:pt x="102" y="235"/>
                  </a:cubicBezTo>
                  <a:cubicBezTo>
                    <a:pt x="106" y="229"/>
                    <a:pt x="110" y="221"/>
                    <a:pt x="113" y="212"/>
                  </a:cubicBezTo>
                  <a:cubicBezTo>
                    <a:pt x="121" y="208"/>
                    <a:pt x="127" y="202"/>
                    <a:pt x="132" y="196"/>
                  </a:cubicBezTo>
                  <a:cubicBezTo>
                    <a:pt x="137" y="190"/>
                    <a:pt x="141" y="183"/>
                    <a:pt x="145" y="175"/>
                  </a:cubicBezTo>
                  <a:cubicBezTo>
                    <a:pt x="152" y="171"/>
                    <a:pt x="158" y="166"/>
                    <a:pt x="163" y="160"/>
                  </a:cubicBezTo>
                  <a:cubicBezTo>
                    <a:pt x="169" y="154"/>
                    <a:pt x="174" y="146"/>
                    <a:pt x="178" y="139"/>
                  </a:cubicBezTo>
                  <a:cubicBezTo>
                    <a:pt x="185" y="135"/>
                    <a:pt x="192" y="130"/>
                    <a:pt x="198" y="125"/>
                  </a:cubicBezTo>
                  <a:cubicBezTo>
                    <a:pt x="204" y="119"/>
                    <a:pt x="209" y="112"/>
                    <a:pt x="214" y="104"/>
                  </a:cubicBezTo>
                  <a:cubicBezTo>
                    <a:pt x="222" y="101"/>
                    <a:pt x="229" y="97"/>
                    <a:pt x="235" y="91"/>
                  </a:cubicBezTo>
                  <a:cubicBezTo>
                    <a:pt x="241" y="86"/>
                    <a:pt x="247" y="80"/>
                    <a:pt x="252" y="73"/>
                  </a:cubicBezTo>
                  <a:cubicBezTo>
                    <a:pt x="257" y="71"/>
                    <a:pt x="262" y="68"/>
                    <a:pt x="267" y="65"/>
                  </a:cubicBezTo>
                  <a:cubicBezTo>
                    <a:pt x="266" y="64"/>
                    <a:pt x="266" y="64"/>
                    <a:pt x="266" y="64"/>
                  </a:cubicBezTo>
                  <a:cubicBezTo>
                    <a:pt x="255" y="49"/>
                    <a:pt x="255" y="49"/>
                    <a:pt x="255" y="49"/>
                  </a:cubicBezTo>
                  <a:cubicBezTo>
                    <a:pt x="254" y="47"/>
                    <a:pt x="254" y="47"/>
                    <a:pt x="254" y="47"/>
                  </a:cubicBezTo>
                  <a:cubicBezTo>
                    <a:pt x="233" y="20"/>
                    <a:pt x="233" y="20"/>
                    <a:pt x="233" y="20"/>
                  </a:cubicBezTo>
                  <a:cubicBezTo>
                    <a:pt x="232" y="19"/>
                    <a:pt x="232" y="19"/>
                    <a:pt x="232" y="19"/>
                  </a:cubicBezTo>
                  <a:cubicBezTo>
                    <a:pt x="218" y="1"/>
                    <a:pt x="218" y="1"/>
                    <a:pt x="218" y="1"/>
                  </a:cubicBezTo>
                  <a:cubicBezTo>
                    <a:pt x="218" y="0"/>
                    <a:pt x="218" y="0"/>
                    <a:pt x="218" y="0"/>
                  </a:cubicBezTo>
                  <a:cubicBezTo>
                    <a:pt x="218" y="0"/>
                    <a:pt x="218" y="0"/>
                    <a:pt x="218" y="0"/>
                  </a:cubicBezTo>
                  <a:cubicBezTo>
                    <a:pt x="205" y="6"/>
                    <a:pt x="194" y="16"/>
                    <a:pt x="185" y="2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34" name="MH_Other_212"/>
            <p:cNvSpPr/>
            <p:nvPr/>
          </p:nvSpPr>
          <p:spPr bwMode="auto">
            <a:xfrm>
              <a:off x="3756231" y="2277562"/>
              <a:ext cx="172093" cy="89082"/>
            </a:xfrm>
            <a:custGeom>
              <a:avLst/>
              <a:gdLst>
                <a:gd name="T0" fmla="*/ 2147483646 w 213"/>
                <a:gd name="T1" fmla="*/ 2147483646 h 112"/>
                <a:gd name="T2" fmla="*/ 2147483646 w 213"/>
                <a:gd name="T3" fmla="*/ 2147483646 h 112"/>
                <a:gd name="T4" fmla="*/ 2147483646 w 213"/>
                <a:gd name="T5" fmla="*/ 2147483646 h 112"/>
                <a:gd name="T6" fmla="*/ 2147483646 w 213"/>
                <a:gd name="T7" fmla="*/ 2147483646 h 112"/>
                <a:gd name="T8" fmla="*/ 2147483646 w 213"/>
                <a:gd name="T9" fmla="*/ 0 h 112"/>
                <a:gd name="T10" fmla="*/ 2147483646 w 213"/>
                <a:gd name="T11" fmla="*/ 588160990 h 112"/>
                <a:gd name="T12" fmla="*/ 2147483646 w 213"/>
                <a:gd name="T13" fmla="*/ 2147483646 h 112"/>
                <a:gd name="T14" fmla="*/ 2147483646 w 213"/>
                <a:gd name="T15" fmla="*/ 2147483646 h 112"/>
                <a:gd name="T16" fmla="*/ 2147483646 w 213"/>
                <a:gd name="T17" fmla="*/ 2147483646 h 112"/>
                <a:gd name="T18" fmla="*/ 2147483646 w 213"/>
                <a:gd name="T19" fmla="*/ 2147483646 h 112"/>
                <a:gd name="T20" fmla="*/ 2147483646 w 213"/>
                <a:gd name="T21" fmla="*/ 2147483646 h 112"/>
                <a:gd name="T22" fmla="*/ 2147483646 w 213"/>
                <a:gd name="T23" fmla="*/ 2147483646 h 112"/>
                <a:gd name="T24" fmla="*/ 2147483646 w 213"/>
                <a:gd name="T25" fmla="*/ 2147483646 h 112"/>
                <a:gd name="T26" fmla="*/ 0 w 213"/>
                <a:gd name="T27" fmla="*/ 2147483646 h 112"/>
                <a:gd name="T28" fmla="*/ 596518158 w 213"/>
                <a:gd name="T29" fmla="*/ 2147483646 h 112"/>
                <a:gd name="T30" fmla="*/ 2147483646 w 213"/>
                <a:gd name="T31" fmla="*/ 2147483646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3" h="112">
                  <a:moveTo>
                    <a:pt x="61" y="58"/>
                  </a:moveTo>
                  <a:cubicBezTo>
                    <a:pt x="91" y="49"/>
                    <a:pt x="104" y="47"/>
                    <a:pt x="105" y="47"/>
                  </a:cubicBezTo>
                  <a:cubicBezTo>
                    <a:pt x="105" y="47"/>
                    <a:pt x="118" y="45"/>
                    <a:pt x="148" y="39"/>
                  </a:cubicBezTo>
                  <a:cubicBezTo>
                    <a:pt x="168" y="36"/>
                    <a:pt x="183" y="29"/>
                    <a:pt x="196" y="18"/>
                  </a:cubicBezTo>
                  <a:cubicBezTo>
                    <a:pt x="202" y="13"/>
                    <a:pt x="208" y="7"/>
                    <a:pt x="213" y="0"/>
                  </a:cubicBezTo>
                  <a:cubicBezTo>
                    <a:pt x="210" y="1"/>
                    <a:pt x="210" y="1"/>
                    <a:pt x="210" y="1"/>
                  </a:cubicBezTo>
                  <a:cubicBezTo>
                    <a:pt x="195" y="22"/>
                    <a:pt x="176" y="33"/>
                    <a:pt x="148" y="38"/>
                  </a:cubicBezTo>
                  <a:cubicBezTo>
                    <a:pt x="118" y="43"/>
                    <a:pt x="104" y="46"/>
                    <a:pt x="104" y="46"/>
                  </a:cubicBezTo>
                  <a:cubicBezTo>
                    <a:pt x="104" y="46"/>
                    <a:pt x="91" y="48"/>
                    <a:pt x="60" y="57"/>
                  </a:cubicBezTo>
                  <a:cubicBezTo>
                    <a:pt x="51" y="60"/>
                    <a:pt x="42" y="64"/>
                    <a:pt x="35" y="68"/>
                  </a:cubicBezTo>
                  <a:cubicBezTo>
                    <a:pt x="34" y="70"/>
                    <a:pt x="34" y="70"/>
                    <a:pt x="34" y="70"/>
                  </a:cubicBezTo>
                  <a:cubicBezTo>
                    <a:pt x="32" y="70"/>
                    <a:pt x="32" y="70"/>
                    <a:pt x="32" y="70"/>
                  </a:cubicBezTo>
                  <a:cubicBezTo>
                    <a:pt x="32" y="70"/>
                    <a:pt x="32" y="70"/>
                    <a:pt x="32" y="70"/>
                  </a:cubicBezTo>
                  <a:cubicBezTo>
                    <a:pt x="18" y="80"/>
                    <a:pt x="7" y="95"/>
                    <a:pt x="0" y="112"/>
                  </a:cubicBezTo>
                  <a:cubicBezTo>
                    <a:pt x="1" y="112"/>
                    <a:pt x="1" y="112"/>
                    <a:pt x="1" y="112"/>
                  </a:cubicBezTo>
                  <a:cubicBezTo>
                    <a:pt x="12" y="85"/>
                    <a:pt x="31" y="67"/>
                    <a:pt x="61" y="5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35" name="MH_Other_213"/>
            <p:cNvSpPr/>
            <p:nvPr/>
          </p:nvSpPr>
          <p:spPr bwMode="auto">
            <a:xfrm>
              <a:off x="3782121" y="2270014"/>
              <a:ext cx="158386" cy="63414"/>
            </a:xfrm>
            <a:custGeom>
              <a:avLst/>
              <a:gdLst>
                <a:gd name="T0" fmla="*/ 2147483646 w 196"/>
                <a:gd name="T1" fmla="*/ 599768633 h 79"/>
                <a:gd name="T2" fmla="*/ 2147483646 w 196"/>
                <a:gd name="T3" fmla="*/ 0 h 79"/>
                <a:gd name="T4" fmla="*/ 2147483646 w 196"/>
                <a:gd name="T5" fmla="*/ 2147483646 h 79"/>
                <a:gd name="T6" fmla="*/ 2147483646 w 196"/>
                <a:gd name="T7" fmla="*/ 2147483646 h 79"/>
                <a:gd name="T8" fmla="*/ 2147483646 w 196"/>
                <a:gd name="T9" fmla="*/ 2147483646 h 79"/>
                <a:gd name="T10" fmla="*/ 2147483646 w 196"/>
                <a:gd name="T11" fmla="*/ 2147483646 h 79"/>
                <a:gd name="T12" fmla="*/ 2147483646 w 196"/>
                <a:gd name="T13" fmla="*/ 2147483646 h 79"/>
                <a:gd name="T14" fmla="*/ 2147483646 w 196"/>
                <a:gd name="T15" fmla="*/ 2147483646 h 79"/>
                <a:gd name="T16" fmla="*/ 0 w 196"/>
                <a:gd name="T17" fmla="*/ 2147483646 h 79"/>
                <a:gd name="T18" fmla="*/ 1791609605 w 196"/>
                <a:gd name="T19" fmla="*/ 2147483646 h 79"/>
                <a:gd name="T20" fmla="*/ 2147483646 w 196"/>
                <a:gd name="T21" fmla="*/ 2147483646 h 79"/>
                <a:gd name="T22" fmla="*/ 2147483646 w 196"/>
                <a:gd name="T23" fmla="*/ 2147483646 h 79"/>
                <a:gd name="T24" fmla="*/ 2147483646 w 196"/>
                <a:gd name="T25" fmla="*/ 2147483646 h 79"/>
                <a:gd name="T26" fmla="*/ 2147483646 w 196"/>
                <a:gd name="T27" fmla="*/ 2147483646 h 79"/>
                <a:gd name="T28" fmla="*/ 2147483646 w 196"/>
                <a:gd name="T29" fmla="*/ 2147483646 h 79"/>
                <a:gd name="T30" fmla="*/ 2147483646 w 196"/>
                <a:gd name="T31" fmla="*/ 2147483646 h 79"/>
                <a:gd name="T32" fmla="*/ 2147483646 w 196"/>
                <a:gd name="T33" fmla="*/ 2147483646 h 79"/>
                <a:gd name="T34" fmla="*/ 2147483646 w 196"/>
                <a:gd name="T35" fmla="*/ 599768633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6" h="79">
                  <a:moveTo>
                    <a:pt x="196" y="1"/>
                  </a:moveTo>
                  <a:cubicBezTo>
                    <a:pt x="195" y="0"/>
                    <a:pt x="195" y="0"/>
                    <a:pt x="195" y="0"/>
                  </a:cubicBezTo>
                  <a:cubicBezTo>
                    <a:pt x="183" y="8"/>
                    <a:pt x="169" y="13"/>
                    <a:pt x="152" y="14"/>
                  </a:cubicBezTo>
                  <a:cubicBezTo>
                    <a:pt x="122" y="18"/>
                    <a:pt x="108" y="20"/>
                    <a:pt x="108" y="20"/>
                  </a:cubicBezTo>
                  <a:cubicBezTo>
                    <a:pt x="108" y="20"/>
                    <a:pt x="95" y="21"/>
                    <a:pt x="64" y="28"/>
                  </a:cubicBezTo>
                  <a:cubicBezTo>
                    <a:pt x="54" y="30"/>
                    <a:pt x="46" y="33"/>
                    <a:pt x="38" y="38"/>
                  </a:cubicBezTo>
                  <a:cubicBezTo>
                    <a:pt x="38" y="38"/>
                    <a:pt x="38" y="38"/>
                    <a:pt x="38" y="38"/>
                  </a:cubicBezTo>
                  <a:cubicBezTo>
                    <a:pt x="37" y="38"/>
                    <a:pt x="37" y="38"/>
                    <a:pt x="37" y="38"/>
                  </a:cubicBezTo>
                  <a:cubicBezTo>
                    <a:pt x="21" y="47"/>
                    <a:pt x="9" y="61"/>
                    <a:pt x="0" y="79"/>
                  </a:cubicBezTo>
                  <a:cubicBezTo>
                    <a:pt x="3" y="77"/>
                    <a:pt x="3" y="77"/>
                    <a:pt x="3" y="77"/>
                  </a:cubicBezTo>
                  <a:cubicBezTo>
                    <a:pt x="15" y="52"/>
                    <a:pt x="35" y="36"/>
                    <a:pt x="64" y="29"/>
                  </a:cubicBezTo>
                  <a:cubicBezTo>
                    <a:pt x="95" y="22"/>
                    <a:pt x="108" y="21"/>
                    <a:pt x="108" y="21"/>
                  </a:cubicBezTo>
                  <a:cubicBezTo>
                    <a:pt x="108" y="21"/>
                    <a:pt x="122" y="19"/>
                    <a:pt x="152" y="16"/>
                  </a:cubicBezTo>
                  <a:cubicBezTo>
                    <a:pt x="162" y="15"/>
                    <a:pt x="170" y="13"/>
                    <a:pt x="178" y="10"/>
                  </a:cubicBezTo>
                  <a:cubicBezTo>
                    <a:pt x="180" y="8"/>
                    <a:pt x="180" y="8"/>
                    <a:pt x="180" y="8"/>
                  </a:cubicBezTo>
                  <a:cubicBezTo>
                    <a:pt x="181" y="9"/>
                    <a:pt x="181" y="9"/>
                    <a:pt x="181" y="9"/>
                  </a:cubicBezTo>
                  <a:cubicBezTo>
                    <a:pt x="181" y="9"/>
                    <a:pt x="181" y="9"/>
                    <a:pt x="181" y="9"/>
                  </a:cubicBezTo>
                  <a:cubicBezTo>
                    <a:pt x="186" y="7"/>
                    <a:pt x="191" y="4"/>
                    <a:pt x="196"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36" name="MH_Other_214"/>
            <p:cNvSpPr/>
            <p:nvPr/>
          </p:nvSpPr>
          <p:spPr bwMode="auto">
            <a:xfrm>
              <a:off x="3926801" y="2276053"/>
              <a:ext cx="1523" cy="1509"/>
            </a:xfrm>
            <a:custGeom>
              <a:avLst/>
              <a:gdLst>
                <a:gd name="T0" fmla="*/ 73182073 w 7"/>
                <a:gd name="T1" fmla="*/ 0 h 5"/>
                <a:gd name="T2" fmla="*/ 0 w 7"/>
                <a:gd name="T3" fmla="*/ 179120564 h 5"/>
                <a:gd name="T4" fmla="*/ 128094205 w 7"/>
                <a:gd name="T5" fmla="*/ 107492588 h 5"/>
                <a:gd name="T6" fmla="*/ 128094205 w 7"/>
                <a:gd name="T7" fmla="*/ 107492588 h 5"/>
                <a:gd name="T8" fmla="*/ 73182073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4" y="0"/>
                  </a:moveTo>
                  <a:lnTo>
                    <a:pt x="0" y="5"/>
                  </a:lnTo>
                  <a:lnTo>
                    <a:pt x="7" y="3"/>
                  </a:ln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37" name="MH_Other_215"/>
            <p:cNvSpPr/>
            <p:nvPr/>
          </p:nvSpPr>
          <p:spPr bwMode="auto">
            <a:xfrm>
              <a:off x="3782123" y="2331917"/>
              <a:ext cx="3046" cy="1510"/>
            </a:xfrm>
            <a:custGeom>
              <a:avLst/>
              <a:gdLst>
                <a:gd name="T0" fmla="*/ 280052463 w 8"/>
                <a:gd name="T1" fmla="*/ 224119998 h 4"/>
                <a:gd name="T2" fmla="*/ 447957972 w 8"/>
                <a:gd name="T3" fmla="*/ 0 h 4"/>
                <a:gd name="T4" fmla="*/ 0 w 8"/>
                <a:gd name="T5" fmla="*/ 224119998 h 4"/>
                <a:gd name="T6" fmla="*/ 0 w 8"/>
                <a:gd name="T7" fmla="*/ 224119998 h 4"/>
                <a:gd name="T8" fmla="*/ 280052463 w 8"/>
                <a:gd name="T9" fmla="*/ 224119998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5" y="4"/>
                  </a:moveTo>
                  <a:lnTo>
                    <a:pt x="8" y="0"/>
                  </a:lnTo>
                  <a:lnTo>
                    <a:pt x="0" y="4"/>
                  </a:lnTo>
                  <a:lnTo>
                    <a:pt x="5"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38" name="MH_Other_216"/>
            <p:cNvSpPr/>
            <p:nvPr/>
          </p:nvSpPr>
          <p:spPr bwMode="auto">
            <a:xfrm>
              <a:off x="3811059" y="2256424"/>
              <a:ext cx="120313" cy="43787"/>
            </a:xfrm>
            <a:custGeom>
              <a:avLst/>
              <a:gdLst>
                <a:gd name="T0" fmla="*/ 2147483646 w 148"/>
                <a:gd name="T1" fmla="*/ 2147483646 h 56"/>
                <a:gd name="T2" fmla="*/ 2147483646 w 148"/>
                <a:gd name="T3" fmla="*/ 2147483646 h 56"/>
                <a:gd name="T4" fmla="*/ 2147483646 w 148"/>
                <a:gd name="T5" fmla="*/ 1141527830 h 56"/>
                <a:gd name="T6" fmla="*/ 2147483646 w 148"/>
                <a:gd name="T7" fmla="*/ 0 h 56"/>
                <a:gd name="T8" fmla="*/ 2147483646 w 148"/>
                <a:gd name="T9" fmla="*/ 1711953448 h 56"/>
                <a:gd name="T10" fmla="*/ 2147483646 w 148"/>
                <a:gd name="T11" fmla="*/ 2147483646 h 56"/>
                <a:gd name="T12" fmla="*/ 2147483646 w 148"/>
                <a:gd name="T13" fmla="*/ 2147483646 h 56"/>
                <a:gd name="T14" fmla="*/ 2147483646 w 148"/>
                <a:gd name="T15" fmla="*/ 2147483646 h 56"/>
                <a:gd name="T16" fmla="*/ 2147483646 w 148"/>
                <a:gd name="T17" fmla="*/ 2147483646 h 56"/>
                <a:gd name="T18" fmla="*/ 0 w 148"/>
                <a:gd name="T19" fmla="*/ 2147483646 h 56"/>
                <a:gd name="T20" fmla="*/ 603889864 w 148"/>
                <a:gd name="T21" fmla="*/ 2147483646 h 56"/>
                <a:gd name="T22" fmla="*/ 1207779728 w 148"/>
                <a:gd name="T23" fmla="*/ 2147483646 h 56"/>
                <a:gd name="T24" fmla="*/ 2147483646 w 148"/>
                <a:gd name="T25" fmla="*/ 2147483646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8" h="56">
                  <a:moveTo>
                    <a:pt x="67" y="9"/>
                  </a:moveTo>
                  <a:cubicBezTo>
                    <a:pt x="98" y="4"/>
                    <a:pt x="112" y="4"/>
                    <a:pt x="112" y="4"/>
                  </a:cubicBezTo>
                  <a:cubicBezTo>
                    <a:pt x="148" y="2"/>
                    <a:pt x="148" y="2"/>
                    <a:pt x="148" y="2"/>
                  </a:cubicBezTo>
                  <a:cubicBezTo>
                    <a:pt x="147" y="0"/>
                    <a:pt x="147" y="0"/>
                    <a:pt x="147" y="0"/>
                  </a:cubicBezTo>
                  <a:cubicBezTo>
                    <a:pt x="112" y="3"/>
                    <a:pt x="112" y="3"/>
                    <a:pt x="112" y="3"/>
                  </a:cubicBezTo>
                  <a:cubicBezTo>
                    <a:pt x="112" y="3"/>
                    <a:pt x="98" y="3"/>
                    <a:pt x="67" y="8"/>
                  </a:cubicBezTo>
                  <a:cubicBezTo>
                    <a:pt x="57" y="10"/>
                    <a:pt x="49" y="12"/>
                    <a:pt x="41" y="16"/>
                  </a:cubicBezTo>
                  <a:cubicBezTo>
                    <a:pt x="41" y="16"/>
                    <a:pt x="40" y="17"/>
                    <a:pt x="40" y="17"/>
                  </a:cubicBezTo>
                  <a:cubicBezTo>
                    <a:pt x="40" y="17"/>
                    <a:pt x="40" y="17"/>
                    <a:pt x="40" y="17"/>
                  </a:cubicBezTo>
                  <a:cubicBezTo>
                    <a:pt x="23" y="25"/>
                    <a:pt x="9" y="39"/>
                    <a:pt x="0" y="56"/>
                  </a:cubicBezTo>
                  <a:cubicBezTo>
                    <a:pt x="1" y="55"/>
                    <a:pt x="1" y="55"/>
                    <a:pt x="1" y="55"/>
                  </a:cubicBezTo>
                  <a:cubicBezTo>
                    <a:pt x="2" y="55"/>
                    <a:pt x="2" y="55"/>
                    <a:pt x="2" y="55"/>
                  </a:cubicBezTo>
                  <a:cubicBezTo>
                    <a:pt x="16" y="29"/>
                    <a:pt x="37" y="14"/>
                    <a:pt x="67"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39" name="MH_Other_217"/>
            <p:cNvSpPr/>
            <p:nvPr/>
          </p:nvSpPr>
          <p:spPr bwMode="auto">
            <a:xfrm>
              <a:off x="3812581" y="2300211"/>
              <a:ext cx="0" cy="0"/>
            </a:xfrm>
            <a:custGeom>
              <a:avLst/>
              <a:gdLst>
                <a:gd name="T0" fmla="*/ 711 w 1"/>
                <a:gd name="T1" fmla="*/ 0 w 1"/>
                <a:gd name="T2" fmla="*/ 711 w 1"/>
                <a:gd name="T3" fmla="*/ 71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40" name="MH_Other_218"/>
            <p:cNvSpPr/>
            <p:nvPr/>
          </p:nvSpPr>
          <p:spPr bwMode="auto">
            <a:xfrm>
              <a:off x="3843041" y="2233776"/>
              <a:ext cx="70055" cy="36237"/>
            </a:xfrm>
            <a:custGeom>
              <a:avLst/>
              <a:gdLst>
                <a:gd name="T0" fmla="*/ 2147483646 w 87"/>
                <a:gd name="T1" fmla="*/ 1800713527 h 45"/>
                <a:gd name="T2" fmla="*/ 2147483646 w 87"/>
                <a:gd name="T3" fmla="*/ 599998800 h 45"/>
                <a:gd name="T4" fmla="*/ 2147483646 w 87"/>
                <a:gd name="T5" fmla="*/ 0 h 45"/>
                <a:gd name="T6" fmla="*/ 2147483646 w 87"/>
                <a:gd name="T7" fmla="*/ 1200714727 h 45"/>
                <a:gd name="T8" fmla="*/ 2147483646 w 87"/>
                <a:gd name="T9" fmla="*/ 2147483646 h 45"/>
                <a:gd name="T10" fmla="*/ 2147483646 w 87"/>
                <a:gd name="T11" fmla="*/ 2147483646 h 45"/>
                <a:gd name="T12" fmla="*/ 2147483646 w 87"/>
                <a:gd name="T13" fmla="*/ 2147483646 h 45"/>
                <a:gd name="T14" fmla="*/ 0 w 87"/>
                <a:gd name="T15" fmla="*/ 2147483646 h 45"/>
                <a:gd name="T16" fmla="*/ 593221525 w 87"/>
                <a:gd name="T17" fmla="*/ 2147483646 h 45"/>
                <a:gd name="T18" fmla="*/ 1186442211 w 87"/>
                <a:gd name="T19" fmla="*/ 2147483646 h 45"/>
                <a:gd name="T20" fmla="*/ 2147483646 w 87"/>
                <a:gd name="T21" fmla="*/ 180071352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45">
                  <a:moveTo>
                    <a:pt x="69" y="3"/>
                  </a:moveTo>
                  <a:cubicBezTo>
                    <a:pt x="76" y="2"/>
                    <a:pt x="82" y="2"/>
                    <a:pt x="87" y="1"/>
                  </a:cubicBezTo>
                  <a:cubicBezTo>
                    <a:pt x="86" y="0"/>
                    <a:pt x="86" y="0"/>
                    <a:pt x="86" y="0"/>
                  </a:cubicBezTo>
                  <a:cubicBezTo>
                    <a:pt x="81" y="0"/>
                    <a:pt x="76" y="1"/>
                    <a:pt x="69" y="2"/>
                  </a:cubicBezTo>
                  <a:cubicBezTo>
                    <a:pt x="59" y="3"/>
                    <a:pt x="50" y="5"/>
                    <a:pt x="42" y="8"/>
                  </a:cubicBezTo>
                  <a:cubicBezTo>
                    <a:pt x="40" y="10"/>
                    <a:pt x="40" y="10"/>
                    <a:pt x="40" y="10"/>
                  </a:cubicBezTo>
                  <a:cubicBezTo>
                    <a:pt x="39" y="9"/>
                    <a:pt x="39" y="9"/>
                    <a:pt x="39" y="9"/>
                  </a:cubicBezTo>
                  <a:cubicBezTo>
                    <a:pt x="23" y="16"/>
                    <a:pt x="10" y="28"/>
                    <a:pt x="0" y="44"/>
                  </a:cubicBezTo>
                  <a:cubicBezTo>
                    <a:pt x="1" y="45"/>
                    <a:pt x="1" y="45"/>
                    <a:pt x="1" y="45"/>
                  </a:cubicBezTo>
                  <a:cubicBezTo>
                    <a:pt x="2" y="44"/>
                    <a:pt x="2" y="44"/>
                    <a:pt x="2" y="44"/>
                  </a:cubicBezTo>
                  <a:cubicBezTo>
                    <a:pt x="17" y="20"/>
                    <a:pt x="39" y="6"/>
                    <a:pt x="69"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41" name="MH_Other_219"/>
            <p:cNvSpPr/>
            <p:nvPr/>
          </p:nvSpPr>
          <p:spPr bwMode="auto">
            <a:xfrm>
              <a:off x="3844562" y="2268503"/>
              <a:ext cx="0" cy="1510"/>
            </a:xfrm>
            <a:custGeom>
              <a:avLst/>
              <a:gdLst>
                <a:gd name="T0" fmla="*/ 1067 w 1"/>
                <a:gd name="T1" fmla="*/ 0 h 1"/>
                <a:gd name="T2" fmla="*/ 0 w 1"/>
                <a:gd name="T3" fmla="*/ 1792959984 h 1"/>
                <a:gd name="T4" fmla="*/ 0 w 1"/>
                <a:gd name="T5" fmla="*/ 1792959984 h 1"/>
                <a:gd name="T6" fmla="*/ 106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0" y="1"/>
                    <a:pt x="0" y="1"/>
                    <a:pt x="0" y="1"/>
                  </a:cubicBezTo>
                  <a:cubicBezTo>
                    <a:pt x="0" y="1"/>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42" name="MH_Other_220"/>
            <p:cNvSpPr/>
            <p:nvPr/>
          </p:nvSpPr>
          <p:spPr bwMode="auto">
            <a:xfrm>
              <a:off x="3875021" y="2218678"/>
              <a:ext cx="25890" cy="22648"/>
            </a:xfrm>
            <a:custGeom>
              <a:avLst/>
              <a:gdLst>
                <a:gd name="T0" fmla="*/ 2147483646 w 33"/>
                <a:gd name="T1" fmla="*/ 606065575 h 28"/>
                <a:gd name="T2" fmla="*/ 2147483646 w 33"/>
                <a:gd name="T3" fmla="*/ 0 h 28"/>
                <a:gd name="T4" fmla="*/ 2147483646 w 33"/>
                <a:gd name="T5" fmla="*/ 0 h 28"/>
                <a:gd name="T6" fmla="*/ 0 w 33"/>
                <a:gd name="T7" fmla="*/ 2147483646 h 28"/>
                <a:gd name="T8" fmla="*/ 1686112102 w 33"/>
                <a:gd name="T9" fmla="*/ 2147483646 h 28"/>
                <a:gd name="T10" fmla="*/ 2147483646 w 33"/>
                <a:gd name="T11" fmla="*/ 60606557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8">
                  <a:moveTo>
                    <a:pt x="33" y="1"/>
                  </a:moveTo>
                  <a:cubicBezTo>
                    <a:pt x="33" y="0"/>
                    <a:pt x="33" y="0"/>
                    <a:pt x="33" y="0"/>
                  </a:cubicBezTo>
                  <a:cubicBezTo>
                    <a:pt x="33" y="0"/>
                    <a:pt x="33" y="0"/>
                    <a:pt x="33" y="0"/>
                  </a:cubicBezTo>
                  <a:cubicBezTo>
                    <a:pt x="20" y="6"/>
                    <a:pt x="9" y="16"/>
                    <a:pt x="0" y="28"/>
                  </a:cubicBezTo>
                  <a:cubicBezTo>
                    <a:pt x="3" y="27"/>
                    <a:pt x="3" y="27"/>
                    <a:pt x="3" y="27"/>
                  </a:cubicBezTo>
                  <a:cubicBezTo>
                    <a:pt x="11" y="16"/>
                    <a:pt x="21" y="7"/>
                    <a:pt x="33"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43" name="MH_Other_221"/>
            <p:cNvSpPr/>
            <p:nvPr/>
          </p:nvSpPr>
          <p:spPr bwMode="auto">
            <a:xfrm>
              <a:off x="3875021" y="2239816"/>
              <a:ext cx="1523" cy="1509"/>
            </a:xfrm>
            <a:custGeom>
              <a:avLst/>
              <a:gdLst>
                <a:gd name="T0" fmla="*/ 54912359 w 7"/>
                <a:gd name="T1" fmla="*/ 179120564 h 5"/>
                <a:gd name="T2" fmla="*/ 128094205 w 7"/>
                <a:gd name="T3" fmla="*/ 0 h 5"/>
                <a:gd name="T4" fmla="*/ 0 w 7"/>
                <a:gd name="T5" fmla="*/ 71627975 h 5"/>
                <a:gd name="T6" fmla="*/ 54912359 w 7"/>
                <a:gd name="T7" fmla="*/ 179120564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3" y="5"/>
                  </a:moveTo>
                  <a:lnTo>
                    <a:pt x="7" y="0"/>
                  </a:lnTo>
                  <a:lnTo>
                    <a:pt x="0" y="2"/>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44" name="MH_Other_222"/>
            <p:cNvSpPr/>
            <p:nvPr/>
          </p:nvSpPr>
          <p:spPr bwMode="auto">
            <a:xfrm>
              <a:off x="3780598" y="2421000"/>
              <a:ext cx="12183" cy="22648"/>
            </a:xfrm>
            <a:custGeom>
              <a:avLst/>
              <a:gdLst>
                <a:gd name="T0" fmla="*/ 0 w 15"/>
                <a:gd name="T1" fmla="*/ 2147483646 h 28"/>
                <a:gd name="T2" fmla="*/ 0 w 15"/>
                <a:gd name="T3" fmla="*/ 2147483646 h 28"/>
                <a:gd name="T4" fmla="*/ 594980607 w 15"/>
                <a:gd name="T5" fmla="*/ 2147483646 h 28"/>
                <a:gd name="T6" fmla="*/ 594980607 w 15"/>
                <a:gd name="T7" fmla="*/ 2147483646 h 28"/>
                <a:gd name="T8" fmla="*/ 2147483646 w 15"/>
                <a:gd name="T9" fmla="*/ 2147483646 h 28"/>
                <a:gd name="T10" fmla="*/ 2147483646 w 15"/>
                <a:gd name="T11" fmla="*/ 0 h 28"/>
                <a:gd name="T12" fmla="*/ 2147483646 w 15"/>
                <a:gd name="T13" fmla="*/ 606065575 h 28"/>
                <a:gd name="T14" fmla="*/ 2147483646 w 15"/>
                <a:gd name="T15" fmla="*/ 606065575 h 28"/>
                <a:gd name="T16" fmla="*/ 0 w 15"/>
                <a:gd name="T17" fmla="*/ 2147483646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28">
                  <a:moveTo>
                    <a:pt x="0" y="28"/>
                  </a:moveTo>
                  <a:cubicBezTo>
                    <a:pt x="0" y="28"/>
                    <a:pt x="0" y="28"/>
                    <a:pt x="0" y="28"/>
                  </a:cubicBezTo>
                  <a:cubicBezTo>
                    <a:pt x="1" y="28"/>
                    <a:pt x="1" y="28"/>
                    <a:pt x="1" y="28"/>
                  </a:cubicBezTo>
                  <a:cubicBezTo>
                    <a:pt x="1" y="28"/>
                    <a:pt x="1" y="28"/>
                    <a:pt x="1" y="28"/>
                  </a:cubicBezTo>
                  <a:cubicBezTo>
                    <a:pt x="2" y="27"/>
                    <a:pt x="4" y="25"/>
                    <a:pt x="5" y="23"/>
                  </a:cubicBezTo>
                  <a:cubicBezTo>
                    <a:pt x="9" y="16"/>
                    <a:pt x="13" y="8"/>
                    <a:pt x="15" y="0"/>
                  </a:cubicBezTo>
                  <a:cubicBezTo>
                    <a:pt x="14" y="1"/>
                    <a:pt x="14" y="1"/>
                    <a:pt x="14" y="1"/>
                  </a:cubicBezTo>
                  <a:cubicBezTo>
                    <a:pt x="14" y="1"/>
                    <a:pt x="14" y="1"/>
                    <a:pt x="13" y="1"/>
                  </a:cubicBezTo>
                  <a:cubicBezTo>
                    <a:pt x="10" y="11"/>
                    <a:pt x="6" y="20"/>
                    <a:pt x="0" y="2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45" name="MH_Other_223"/>
            <p:cNvSpPr/>
            <p:nvPr/>
          </p:nvSpPr>
          <p:spPr bwMode="auto">
            <a:xfrm>
              <a:off x="3766894" y="2387783"/>
              <a:ext cx="50256" cy="46805"/>
            </a:xfrm>
            <a:custGeom>
              <a:avLst/>
              <a:gdLst>
                <a:gd name="T0" fmla="*/ 2147483646 w 62"/>
                <a:gd name="T1" fmla="*/ 2147483646 h 58"/>
                <a:gd name="T2" fmla="*/ 0 w 62"/>
                <a:gd name="T3" fmla="*/ 2147483646 h 58"/>
                <a:gd name="T4" fmla="*/ 601853964 w 62"/>
                <a:gd name="T5" fmla="*/ 2147483646 h 58"/>
                <a:gd name="T6" fmla="*/ 2147483646 w 62"/>
                <a:gd name="T7" fmla="*/ 2147483646 h 58"/>
                <a:gd name="T8" fmla="*/ 2147483646 w 62"/>
                <a:gd name="T9" fmla="*/ 2147483646 h 58"/>
                <a:gd name="T10" fmla="*/ 2147483646 w 62"/>
                <a:gd name="T11" fmla="*/ 2147483646 h 58"/>
                <a:gd name="T12" fmla="*/ 2147483646 w 62"/>
                <a:gd name="T13" fmla="*/ 2147483646 h 58"/>
                <a:gd name="T14" fmla="*/ 2147483646 w 62"/>
                <a:gd name="T15" fmla="*/ 2147483646 h 58"/>
                <a:gd name="T16" fmla="*/ 2147483646 w 62"/>
                <a:gd name="T17" fmla="*/ 0 h 58"/>
                <a:gd name="T18" fmla="*/ 2147483646 w 62"/>
                <a:gd name="T19" fmla="*/ 604735723 h 58"/>
                <a:gd name="T20" fmla="*/ 2147483646 w 62"/>
                <a:gd name="T21" fmla="*/ 1209470597 h 58"/>
                <a:gd name="T22" fmla="*/ 2147483646 w 62"/>
                <a:gd name="T23" fmla="*/ 214748364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 h="58">
                  <a:moveTo>
                    <a:pt x="9" y="54"/>
                  </a:moveTo>
                  <a:cubicBezTo>
                    <a:pt x="0" y="58"/>
                    <a:pt x="0" y="58"/>
                    <a:pt x="0" y="58"/>
                  </a:cubicBezTo>
                  <a:cubicBezTo>
                    <a:pt x="1" y="58"/>
                    <a:pt x="1" y="58"/>
                    <a:pt x="1" y="58"/>
                  </a:cubicBezTo>
                  <a:cubicBezTo>
                    <a:pt x="9" y="55"/>
                    <a:pt x="9" y="55"/>
                    <a:pt x="9" y="55"/>
                  </a:cubicBezTo>
                  <a:cubicBezTo>
                    <a:pt x="18" y="51"/>
                    <a:pt x="25" y="47"/>
                    <a:pt x="31" y="42"/>
                  </a:cubicBezTo>
                  <a:cubicBezTo>
                    <a:pt x="32" y="41"/>
                    <a:pt x="32" y="41"/>
                    <a:pt x="32" y="41"/>
                  </a:cubicBezTo>
                  <a:cubicBezTo>
                    <a:pt x="32" y="42"/>
                    <a:pt x="32" y="42"/>
                    <a:pt x="32" y="42"/>
                  </a:cubicBezTo>
                  <a:cubicBezTo>
                    <a:pt x="40" y="36"/>
                    <a:pt x="46" y="30"/>
                    <a:pt x="51" y="23"/>
                  </a:cubicBezTo>
                  <a:cubicBezTo>
                    <a:pt x="55" y="17"/>
                    <a:pt x="59" y="8"/>
                    <a:pt x="62" y="0"/>
                  </a:cubicBezTo>
                  <a:cubicBezTo>
                    <a:pt x="62" y="1"/>
                    <a:pt x="62" y="1"/>
                    <a:pt x="62" y="1"/>
                  </a:cubicBezTo>
                  <a:cubicBezTo>
                    <a:pt x="61" y="1"/>
                    <a:pt x="61" y="2"/>
                    <a:pt x="61" y="2"/>
                  </a:cubicBezTo>
                  <a:cubicBezTo>
                    <a:pt x="51" y="26"/>
                    <a:pt x="35" y="42"/>
                    <a:pt x="9" y="5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46" name="MH_Other_224"/>
            <p:cNvSpPr/>
            <p:nvPr/>
          </p:nvSpPr>
          <p:spPr bwMode="auto">
            <a:xfrm>
              <a:off x="3791261" y="2421000"/>
              <a:ext cx="1523" cy="0"/>
            </a:xfrm>
            <a:custGeom>
              <a:avLst/>
              <a:gdLst>
                <a:gd name="T0" fmla="*/ 0 w 1"/>
                <a:gd name="T1" fmla="*/ 711 h 1"/>
                <a:gd name="T2" fmla="*/ 2147483646 w 1"/>
                <a:gd name="T3" fmla="*/ 711 h 1"/>
                <a:gd name="T4" fmla="*/ 2147483646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47" name="MH_Other_225"/>
            <p:cNvSpPr/>
            <p:nvPr/>
          </p:nvSpPr>
          <p:spPr bwMode="auto">
            <a:xfrm>
              <a:off x="3742527" y="2359095"/>
              <a:ext cx="100513" cy="60395"/>
            </a:xfrm>
            <a:custGeom>
              <a:avLst/>
              <a:gdLst>
                <a:gd name="T0" fmla="*/ 2147483646 w 124"/>
                <a:gd name="T1" fmla="*/ 2147483646 h 77"/>
                <a:gd name="T2" fmla="*/ 2147483646 w 124"/>
                <a:gd name="T3" fmla="*/ 2147483646 h 77"/>
                <a:gd name="T4" fmla="*/ 0 w 124"/>
                <a:gd name="T5" fmla="*/ 2147483646 h 77"/>
                <a:gd name="T6" fmla="*/ 601865623 w 124"/>
                <a:gd name="T7" fmla="*/ 2147483646 h 77"/>
                <a:gd name="T8" fmla="*/ 2147483646 w 124"/>
                <a:gd name="T9" fmla="*/ 2147483646 h 77"/>
                <a:gd name="T10" fmla="*/ 2147483646 w 124"/>
                <a:gd name="T11" fmla="*/ 2147483646 h 77"/>
                <a:gd name="T12" fmla="*/ 2147483646 w 124"/>
                <a:gd name="T13" fmla="*/ 2147483646 h 77"/>
                <a:gd name="T14" fmla="*/ 2147483646 w 124"/>
                <a:gd name="T15" fmla="*/ 2147483646 h 77"/>
                <a:gd name="T16" fmla="*/ 2147483646 w 124"/>
                <a:gd name="T17" fmla="*/ 2147483646 h 77"/>
                <a:gd name="T18" fmla="*/ 2147483646 w 124"/>
                <a:gd name="T19" fmla="*/ 2147483646 h 77"/>
                <a:gd name="T20" fmla="*/ 2147483646 w 124"/>
                <a:gd name="T21" fmla="*/ 0 h 77"/>
                <a:gd name="T22" fmla="*/ 2147483646 w 124"/>
                <a:gd name="T23" fmla="*/ 571274864 h 77"/>
                <a:gd name="T24" fmla="*/ 2147483646 w 124"/>
                <a:gd name="T25" fmla="*/ 214748364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77">
                  <a:moveTo>
                    <a:pt x="67" y="49"/>
                  </a:moveTo>
                  <a:cubicBezTo>
                    <a:pt x="38" y="60"/>
                    <a:pt x="26" y="65"/>
                    <a:pt x="26" y="65"/>
                  </a:cubicBezTo>
                  <a:cubicBezTo>
                    <a:pt x="26" y="65"/>
                    <a:pt x="18" y="68"/>
                    <a:pt x="0" y="76"/>
                  </a:cubicBezTo>
                  <a:cubicBezTo>
                    <a:pt x="1" y="77"/>
                    <a:pt x="1" y="77"/>
                    <a:pt x="1" y="77"/>
                  </a:cubicBezTo>
                  <a:cubicBezTo>
                    <a:pt x="18" y="69"/>
                    <a:pt x="26" y="66"/>
                    <a:pt x="26" y="66"/>
                  </a:cubicBezTo>
                  <a:cubicBezTo>
                    <a:pt x="26" y="66"/>
                    <a:pt x="39" y="61"/>
                    <a:pt x="68" y="50"/>
                  </a:cubicBezTo>
                  <a:cubicBezTo>
                    <a:pt x="76" y="47"/>
                    <a:pt x="84" y="43"/>
                    <a:pt x="91" y="39"/>
                  </a:cubicBezTo>
                  <a:cubicBezTo>
                    <a:pt x="91" y="38"/>
                    <a:pt x="91" y="38"/>
                    <a:pt x="91" y="38"/>
                  </a:cubicBezTo>
                  <a:cubicBezTo>
                    <a:pt x="92" y="38"/>
                    <a:pt x="92" y="38"/>
                    <a:pt x="92" y="38"/>
                  </a:cubicBezTo>
                  <a:cubicBezTo>
                    <a:pt x="99" y="33"/>
                    <a:pt x="105" y="27"/>
                    <a:pt x="111" y="21"/>
                  </a:cubicBezTo>
                  <a:cubicBezTo>
                    <a:pt x="116" y="15"/>
                    <a:pt x="120" y="8"/>
                    <a:pt x="124" y="0"/>
                  </a:cubicBezTo>
                  <a:cubicBezTo>
                    <a:pt x="122" y="1"/>
                    <a:pt x="122" y="1"/>
                    <a:pt x="122" y="1"/>
                  </a:cubicBezTo>
                  <a:cubicBezTo>
                    <a:pt x="111" y="24"/>
                    <a:pt x="94" y="39"/>
                    <a:pt x="67" y="4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48" name="MH_Other_226"/>
            <p:cNvSpPr/>
            <p:nvPr/>
          </p:nvSpPr>
          <p:spPr bwMode="auto">
            <a:xfrm>
              <a:off x="3815628" y="2389292"/>
              <a:ext cx="1523" cy="0"/>
            </a:xfrm>
            <a:custGeom>
              <a:avLst/>
              <a:gdLst>
                <a:gd name="T0" fmla="*/ 0 w 1"/>
                <a:gd name="T1" fmla="*/ 711 h 1"/>
                <a:gd name="T2" fmla="*/ 2147483646 w 1"/>
                <a:gd name="T3" fmla="*/ 0 h 1"/>
                <a:gd name="T4" fmla="*/ 0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0" y="0"/>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49" name="MH_Other_227"/>
            <p:cNvSpPr/>
            <p:nvPr/>
          </p:nvSpPr>
          <p:spPr bwMode="auto">
            <a:xfrm>
              <a:off x="3725773" y="2328897"/>
              <a:ext cx="143157" cy="81533"/>
            </a:xfrm>
            <a:custGeom>
              <a:avLst/>
              <a:gdLst>
                <a:gd name="T0" fmla="*/ 2147483646 w 178"/>
                <a:gd name="T1" fmla="*/ 2147483646 h 101"/>
                <a:gd name="T2" fmla="*/ 2147483646 w 178"/>
                <a:gd name="T3" fmla="*/ 2147483646 h 101"/>
                <a:gd name="T4" fmla="*/ 2147483646 w 178"/>
                <a:gd name="T5" fmla="*/ 2147483646 h 101"/>
                <a:gd name="T6" fmla="*/ 2147483646 w 178"/>
                <a:gd name="T7" fmla="*/ 2147483646 h 101"/>
                <a:gd name="T8" fmla="*/ 2147483646 w 178"/>
                <a:gd name="T9" fmla="*/ 2147483646 h 101"/>
                <a:gd name="T10" fmla="*/ 2147483646 w 178"/>
                <a:gd name="T11" fmla="*/ 2147483646 h 101"/>
                <a:gd name="T12" fmla="*/ 0 w 178"/>
                <a:gd name="T13" fmla="*/ 2147483646 h 101"/>
                <a:gd name="T14" fmla="*/ 592476066 w 178"/>
                <a:gd name="T15" fmla="*/ 2147483646 h 101"/>
                <a:gd name="T16" fmla="*/ 592476066 w 178"/>
                <a:gd name="T17" fmla="*/ 2147483646 h 101"/>
                <a:gd name="T18" fmla="*/ 2147483646 w 178"/>
                <a:gd name="T19" fmla="*/ 2147483646 h 101"/>
                <a:gd name="T20" fmla="*/ 2147483646 w 178"/>
                <a:gd name="T21" fmla="*/ 2147483646 h 101"/>
                <a:gd name="T22" fmla="*/ 2147483646 w 178"/>
                <a:gd name="T23" fmla="*/ 2147483646 h 101"/>
                <a:gd name="T24" fmla="*/ 2147483646 w 178"/>
                <a:gd name="T25" fmla="*/ 2147483646 h 101"/>
                <a:gd name="T26" fmla="*/ 2147483646 w 178"/>
                <a:gd name="T27" fmla="*/ 2147483646 h 101"/>
                <a:gd name="T28" fmla="*/ 2147483646 w 178"/>
                <a:gd name="T29" fmla="*/ 2147483646 h 101"/>
                <a:gd name="T30" fmla="*/ 2147483646 w 178"/>
                <a:gd name="T31" fmla="*/ 2147483646 h 101"/>
                <a:gd name="T32" fmla="*/ 2147483646 w 178"/>
                <a:gd name="T33" fmla="*/ 2147483646 h 101"/>
                <a:gd name="T34" fmla="*/ 2147483646 w 178"/>
                <a:gd name="T35" fmla="*/ 0 h 101"/>
                <a:gd name="T36" fmla="*/ 2147483646 w 178"/>
                <a:gd name="T37" fmla="*/ 605854223 h 101"/>
                <a:gd name="T38" fmla="*/ 2147483646 w 178"/>
                <a:gd name="T39" fmla="*/ 1212429045 h 101"/>
                <a:gd name="T40" fmla="*/ 2147483646 w 178"/>
                <a:gd name="T41" fmla="*/ 2147483646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8" h="101">
                  <a:moveTo>
                    <a:pt x="118" y="47"/>
                  </a:moveTo>
                  <a:cubicBezTo>
                    <a:pt x="89" y="56"/>
                    <a:pt x="76" y="61"/>
                    <a:pt x="76" y="61"/>
                  </a:cubicBezTo>
                  <a:cubicBezTo>
                    <a:pt x="76" y="61"/>
                    <a:pt x="63" y="64"/>
                    <a:pt x="33" y="77"/>
                  </a:cubicBezTo>
                  <a:cubicBezTo>
                    <a:pt x="24" y="81"/>
                    <a:pt x="17" y="85"/>
                    <a:pt x="10" y="91"/>
                  </a:cubicBezTo>
                  <a:cubicBezTo>
                    <a:pt x="10" y="91"/>
                    <a:pt x="10" y="91"/>
                    <a:pt x="10" y="92"/>
                  </a:cubicBezTo>
                  <a:cubicBezTo>
                    <a:pt x="9" y="92"/>
                    <a:pt x="9" y="92"/>
                    <a:pt x="9" y="92"/>
                  </a:cubicBezTo>
                  <a:cubicBezTo>
                    <a:pt x="6" y="94"/>
                    <a:pt x="3" y="97"/>
                    <a:pt x="0" y="100"/>
                  </a:cubicBezTo>
                  <a:cubicBezTo>
                    <a:pt x="1" y="100"/>
                    <a:pt x="1" y="100"/>
                    <a:pt x="1" y="100"/>
                  </a:cubicBezTo>
                  <a:cubicBezTo>
                    <a:pt x="1" y="101"/>
                    <a:pt x="1" y="101"/>
                    <a:pt x="1" y="101"/>
                  </a:cubicBezTo>
                  <a:cubicBezTo>
                    <a:pt x="10" y="91"/>
                    <a:pt x="21" y="84"/>
                    <a:pt x="34" y="78"/>
                  </a:cubicBezTo>
                  <a:cubicBezTo>
                    <a:pt x="63" y="65"/>
                    <a:pt x="76" y="62"/>
                    <a:pt x="76" y="62"/>
                  </a:cubicBezTo>
                  <a:cubicBezTo>
                    <a:pt x="76" y="62"/>
                    <a:pt x="89" y="57"/>
                    <a:pt x="118" y="48"/>
                  </a:cubicBezTo>
                  <a:cubicBezTo>
                    <a:pt x="127" y="46"/>
                    <a:pt x="136" y="42"/>
                    <a:pt x="143" y="38"/>
                  </a:cubicBezTo>
                  <a:cubicBezTo>
                    <a:pt x="143" y="37"/>
                    <a:pt x="143" y="37"/>
                    <a:pt x="144" y="36"/>
                  </a:cubicBezTo>
                  <a:cubicBezTo>
                    <a:pt x="145" y="37"/>
                    <a:pt x="145" y="37"/>
                    <a:pt x="145" y="37"/>
                  </a:cubicBezTo>
                  <a:cubicBezTo>
                    <a:pt x="145" y="37"/>
                    <a:pt x="145" y="37"/>
                    <a:pt x="145" y="37"/>
                  </a:cubicBezTo>
                  <a:cubicBezTo>
                    <a:pt x="152" y="33"/>
                    <a:pt x="158" y="28"/>
                    <a:pt x="163" y="22"/>
                  </a:cubicBezTo>
                  <a:cubicBezTo>
                    <a:pt x="169" y="16"/>
                    <a:pt x="174" y="8"/>
                    <a:pt x="178" y="0"/>
                  </a:cubicBezTo>
                  <a:cubicBezTo>
                    <a:pt x="177" y="1"/>
                    <a:pt x="177" y="1"/>
                    <a:pt x="177" y="1"/>
                  </a:cubicBezTo>
                  <a:cubicBezTo>
                    <a:pt x="176" y="2"/>
                    <a:pt x="176" y="2"/>
                    <a:pt x="176" y="2"/>
                  </a:cubicBezTo>
                  <a:cubicBezTo>
                    <a:pt x="163" y="25"/>
                    <a:pt x="146" y="39"/>
                    <a:pt x="118" y="4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50" name="MH_Other_228"/>
            <p:cNvSpPr/>
            <p:nvPr/>
          </p:nvSpPr>
          <p:spPr bwMode="auto">
            <a:xfrm>
              <a:off x="3841516" y="2357586"/>
              <a:ext cx="1523" cy="1509"/>
            </a:xfrm>
            <a:custGeom>
              <a:avLst/>
              <a:gdLst>
                <a:gd name="T0" fmla="*/ 560457604 w 2"/>
                <a:gd name="T1" fmla="*/ 0 h 2"/>
                <a:gd name="T2" fmla="*/ 0 w 2"/>
                <a:gd name="T3" fmla="*/ 895351280 h 2"/>
                <a:gd name="T4" fmla="*/ 1120915208 w 2"/>
                <a:gd name="T5" fmla="*/ 447676037 h 2"/>
                <a:gd name="T6" fmla="*/ 1120915208 w 2"/>
                <a:gd name="T7" fmla="*/ 447676037 h 2"/>
                <a:gd name="T8" fmla="*/ 560457604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cubicBezTo>
                    <a:pt x="0" y="1"/>
                    <a:pt x="0" y="1"/>
                    <a:pt x="0" y="2"/>
                  </a:cubicBezTo>
                  <a:cubicBezTo>
                    <a:pt x="2" y="1"/>
                    <a:pt x="2" y="1"/>
                    <a:pt x="2" y="1"/>
                  </a:cubicBezTo>
                  <a:cubicBezTo>
                    <a:pt x="2" y="1"/>
                    <a:pt x="2" y="1"/>
                    <a:pt x="2"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51" name="MH_Other_229"/>
            <p:cNvSpPr/>
            <p:nvPr/>
          </p:nvSpPr>
          <p:spPr bwMode="auto">
            <a:xfrm>
              <a:off x="3731864" y="2301720"/>
              <a:ext cx="166001" cy="101161"/>
            </a:xfrm>
            <a:custGeom>
              <a:avLst/>
              <a:gdLst>
                <a:gd name="T0" fmla="*/ 2147483646 w 206"/>
                <a:gd name="T1" fmla="*/ 0 h 126"/>
                <a:gd name="T2" fmla="*/ 2147483646 w 206"/>
                <a:gd name="T3" fmla="*/ 599288817 h 126"/>
                <a:gd name="T4" fmla="*/ 2147483646 w 206"/>
                <a:gd name="T5" fmla="*/ 2147483646 h 126"/>
                <a:gd name="T6" fmla="*/ 2147483646 w 206"/>
                <a:gd name="T7" fmla="*/ 2147483646 h 126"/>
                <a:gd name="T8" fmla="*/ 2147483646 w 206"/>
                <a:gd name="T9" fmla="*/ 2147483646 h 126"/>
                <a:gd name="T10" fmla="*/ 0 w 206"/>
                <a:gd name="T11" fmla="*/ 2147483646 h 126"/>
                <a:gd name="T12" fmla="*/ 594101613 w 206"/>
                <a:gd name="T13" fmla="*/ 2147483646 h 126"/>
                <a:gd name="T14" fmla="*/ 1188203227 w 206"/>
                <a:gd name="T15" fmla="*/ 2147483646 h 126"/>
                <a:gd name="T16" fmla="*/ 2147483646 w 206"/>
                <a:gd name="T17" fmla="*/ 2147483646 h 126"/>
                <a:gd name="T18" fmla="*/ 2147483646 w 206"/>
                <a:gd name="T19" fmla="*/ 2147483646 h 126"/>
                <a:gd name="T20" fmla="*/ 2147483646 w 206"/>
                <a:gd name="T21" fmla="*/ 2147483646 h 126"/>
                <a:gd name="T22" fmla="*/ 2147483646 w 206"/>
                <a:gd name="T23" fmla="*/ 2147483646 h 126"/>
                <a:gd name="T24" fmla="*/ 2147483646 w 206"/>
                <a:gd name="T25" fmla="*/ 2147483646 h 126"/>
                <a:gd name="T26" fmla="*/ 2147483646 w 206"/>
                <a:gd name="T27" fmla="*/ 2147483646 h 126"/>
                <a:gd name="T28" fmla="*/ 2147483646 w 206"/>
                <a:gd name="T29" fmla="*/ 2147483646 h 126"/>
                <a:gd name="T30" fmla="*/ 2147483646 w 206"/>
                <a:gd name="T31" fmla="*/ 0 h 1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6" h="126">
                  <a:moveTo>
                    <a:pt x="206" y="0"/>
                  </a:moveTo>
                  <a:cubicBezTo>
                    <a:pt x="204" y="1"/>
                    <a:pt x="204" y="1"/>
                    <a:pt x="204" y="1"/>
                  </a:cubicBezTo>
                  <a:cubicBezTo>
                    <a:pt x="190" y="23"/>
                    <a:pt x="172" y="36"/>
                    <a:pt x="143" y="43"/>
                  </a:cubicBezTo>
                  <a:cubicBezTo>
                    <a:pt x="113" y="50"/>
                    <a:pt x="100" y="54"/>
                    <a:pt x="100" y="54"/>
                  </a:cubicBezTo>
                  <a:cubicBezTo>
                    <a:pt x="100" y="54"/>
                    <a:pt x="87" y="57"/>
                    <a:pt x="57" y="67"/>
                  </a:cubicBezTo>
                  <a:cubicBezTo>
                    <a:pt x="28" y="78"/>
                    <a:pt x="9" y="98"/>
                    <a:pt x="0" y="125"/>
                  </a:cubicBezTo>
                  <a:cubicBezTo>
                    <a:pt x="1" y="126"/>
                    <a:pt x="1" y="126"/>
                    <a:pt x="1" y="126"/>
                  </a:cubicBezTo>
                  <a:cubicBezTo>
                    <a:pt x="1" y="125"/>
                    <a:pt x="2" y="125"/>
                    <a:pt x="2" y="125"/>
                  </a:cubicBezTo>
                  <a:cubicBezTo>
                    <a:pt x="11" y="98"/>
                    <a:pt x="29" y="79"/>
                    <a:pt x="57" y="69"/>
                  </a:cubicBezTo>
                  <a:cubicBezTo>
                    <a:pt x="87" y="58"/>
                    <a:pt x="100" y="55"/>
                    <a:pt x="101" y="55"/>
                  </a:cubicBezTo>
                  <a:cubicBezTo>
                    <a:pt x="101" y="55"/>
                    <a:pt x="114" y="51"/>
                    <a:pt x="144" y="44"/>
                  </a:cubicBezTo>
                  <a:cubicBezTo>
                    <a:pt x="152" y="42"/>
                    <a:pt x="161" y="39"/>
                    <a:pt x="168" y="36"/>
                  </a:cubicBezTo>
                  <a:cubicBezTo>
                    <a:pt x="168" y="35"/>
                    <a:pt x="168" y="35"/>
                    <a:pt x="168" y="35"/>
                  </a:cubicBezTo>
                  <a:cubicBezTo>
                    <a:pt x="169" y="35"/>
                    <a:pt x="169" y="35"/>
                    <a:pt x="169" y="35"/>
                  </a:cubicBezTo>
                  <a:cubicBezTo>
                    <a:pt x="177" y="31"/>
                    <a:pt x="184" y="27"/>
                    <a:pt x="190" y="21"/>
                  </a:cubicBezTo>
                  <a:cubicBezTo>
                    <a:pt x="196" y="15"/>
                    <a:pt x="201" y="8"/>
                    <a:pt x="206"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52" name="MH_Other_230"/>
            <p:cNvSpPr/>
            <p:nvPr/>
          </p:nvSpPr>
          <p:spPr bwMode="auto">
            <a:xfrm>
              <a:off x="3733388" y="2401371"/>
              <a:ext cx="0" cy="1510"/>
            </a:xfrm>
            <a:custGeom>
              <a:avLst/>
              <a:gdLst>
                <a:gd name="T0" fmla="*/ 711 w 1"/>
                <a:gd name="T1" fmla="*/ 0 h 1"/>
                <a:gd name="T2" fmla="*/ 0 w 1"/>
                <a:gd name="T3" fmla="*/ 1792959984 h 1"/>
                <a:gd name="T4" fmla="*/ 711 w 1"/>
                <a:gd name="T5" fmla="*/ 1792959984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0" y="0"/>
                    <a:pt x="0" y="1"/>
                  </a:cubicBezTo>
                  <a:cubicBezTo>
                    <a:pt x="1" y="1"/>
                    <a:pt x="1" y="1"/>
                    <a:pt x="1" y="1"/>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53" name="MH_Other_231"/>
            <p:cNvSpPr/>
            <p:nvPr/>
          </p:nvSpPr>
          <p:spPr bwMode="auto">
            <a:xfrm>
              <a:off x="3867407" y="2330408"/>
              <a:ext cx="0" cy="0"/>
            </a:xfrm>
            <a:custGeom>
              <a:avLst/>
              <a:gdLst>
                <a:gd name="T0" fmla="*/ 0 w 1"/>
                <a:gd name="T1" fmla="*/ 711 h 1"/>
                <a:gd name="T2" fmla="*/ 711 w 1"/>
                <a:gd name="T3" fmla="*/ 0 h 1"/>
                <a:gd name="T4" fmla="*/ 0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0" y="1"/>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54" name="MH_Other_232"/>
            <p:cNvSpPr/>
            <p:nvPr/>
          </p:nvSpPr>
          <p:spPr bwMode="auto">
            <a:xfrm>
              <a:off x="3900912" y="2102418"/>
              <a:ext cx="251284" cy="167596"/>
            </a:xfrm>
            <a:custGeom>
              <a:avLst/>
              <a:gdLst>
                <a:gd name="T0" fmla="*/ 2147483646 w 311"/>
                <a:gd name="T1" fmla="*/ 2147483646 h 209"/>
                <a:gd name="T2" fmla="*/ 2147483646 w 311"/>
                <a:gd name="T3" fmla="*/ 2147483646 h 209"/>
                <a:gd name="T4" fmla="*/ 2147483646 w 311"/>
                <a:gd name="T5" fmla="*/ 2147483646 h 209"/>
                <a:gd name="T6" fmla="*/ 2147483646 w 311"/>
                <a:gd name="T7" fmla="*/ 2147483646 h 209"/>
                <a:gd name="T8" fmla="*/ 2147483646 w 311"/>
                <a:gd name="T9" fmla="*/ 2147483646 h 209"/>
                <a:gd name="T10" fmla="*/ 2147483646 w 311"/>
                <a:gd name="T11" fmla="*/ 2147483646 h 209"/>
                <a:gd name="T12" fmla="*/ 2147483646 w 311"/>
                <a:gd name="T13" fmla="*/ 2147483646 h 209"/>
                <a:gd name="T14" fmla="*/ 2147483646 w 311"/>
                <a:gd name="T15" fmla="*/ 2147483646 h 209"/>
                <a:gd name="T16" fmla="*/ 0 w 311"/>
                <a:gd name="T17" fmla="*/ 2147483646 h 209"/>
                <a:gd name="T18" fmla="*/ 0 w 311"/>
                <a:gd name="T19" fmla="*/ 2147483646 h 209"/>
                <a:gd name="T20" fmla="*/ 0 w 311"/>
                <a:gd name="T21" fmla="*/ 2147483646 h 209"/>
                <a:gd name="T22" fmla="*/ 2147483646 w 311"/>
                <a:gd name="T23" fmla="*/ 2147483646 h 209"/>
                <a:gd name="T24" fmla="*/ 2147483646 w 311"/>
                <a:gd name="T25" fmla="*/ 2147483646 h 209"/>
                <a:gd name="T26" fmla="*/ 2147483646 w 311"/>
                <a:gd name="T27" fmla="*/ 2147483646 h 209"/>
                <a:gd name="T28" fmla="*/ 2147483646 w 311"/>
                <a:gd name="T29" fmla="*/ 2147483646 h 209"/>
                <a:gd name="T30" fmla="*/ 2147483646 w 311"/>
                <a:gd name="T31" fmla="*/ 2147483646 h 209"/>
                <a:gd name="T32" fmla="*/ 2147483646 w 311"/>
                <a:gd name="T33" fmla="*/ 2147483646 h 209"/>
                <a:gd name="T34" fmla="*/ 2147483646 w 311"/>
                <a:gd name="T35" fmla="*/ 2147483646 h 209"/>
                <a:gd name="T36" fmla="*/ 2147483646 w 311"/>
                <a:gd name="T37" fmla="*/ 2147483646 h 209"/>
                <a:gd name="T38" fmla="*/ 2147483646 w 311"/>
                <a:gd name="T39" fmla="*/ 2147483646 h 209"/>
                <a:gd name="T40" fmla="*/ 2147483646 w 311"/>
                <a:gd name="T41" fmla="*/ 2147483646 h 209"/>
                <a:gd name="T42" fmla="*/ 2147483646 w 311"/>
                <a:gd name="T43" fmla="*/ 2147483646 h 209"/>
                <a:gd name="T44" fmla="*/ 2147483646 w 311"/>
                <a:gd name="T45" fmla="*/ 2147483646 h 209"/>
                <a:gd name="T46" fmla="*/ 2147483646 w 311"/>
                <a:gd name="T47" fmla="*/ 2147483646 h 209"/>
                <a:gd name="T48" fmla="*/ 2147483646 w 311"/>
                <a:gd name="T49" fmla="*/ 2147483646 h 209"/>
                <a:gd name="T50" fmla="*/ 2147483646 w 311"/>
                <a:gd name="T51" fmla="*/ 2147483646 h 209"/>
                <a:gd name="T52" fmla="*/ 2147483646 w 311"/>
                <a:gd name="T53" fmla="*/ 2147483646 h 209"/>
                <a:gd name="T54" fmla="*/ 2147483646 w 311"/>
                <a:gd name="T55" fmla="*/ 2147483646 h 209"/>
                <a:gd name="T56" fmla="*/ 2147483646 w 311"/>
                <a:gd name="T57" fmla="*/ 2147483646 h 209"/>
                <a:gd name="T58" fmla="*/ 2147483646 w 311"/>
                <a:gd name="T59" fmla="*/ 2147483646 h 209"/>
                <a:gd name="T60" fmla="*/ 2147483646 w 311"/>
                <a:gd name="T61" fmla="*/ 2147483646 h 209"/>
                <a:gd name="T62" fmla="*/ 2147483646 w 311"/>
                <a:gd name="T63" fmla="*/ 2147483646 h 209"/>
                <a:gd name="T64" fmla="*/ 2147483646 w 311"/>
                <a:gd name="T65" fmla="*/ 2147483646 h 209"/>
                <a:gd name="T66" fmla="*/ 2147483646 w 311"/>
                <a:gd name="T67" fmla="*/ 2147483646 h 209"/>
                <a:gd name="T68" fmla="*/ 2147483646 w 311"/>
                <a:gd name="T69" fmla="*/ 2147483646 h 209"/>
                <a:gd name="T70" fmla="*/ 2147483646 w 311"/>
                <a:gd name="T71" fmla="*/ 2147483646 h 209"/>
                <a:gd name="T72" fmla="*/ 2147483646 w 311"/>
                <a:gd name="T73" fmla="*/ 2147483646 h 209"/>
                <a:gd name="T74" fmla="*/ 2147483646 w 311"/>
                <a:gd name="T75" fmla="*/ 598543287 h 209"/>
                <a:gd name="T76" fmla="*/ 2147483646 w 311"/>
                <a:gd name="T77" fmla="*/ 0 h 209"/>
                <a:gd name="T78" fmla="*/ 2147483646 w 311"/>
                <a:gd name="T79" fmla="*/ 0 h 209"/>
                <a:gd name="T80" fmla="*/ 2147483646 w 311"/>
                <a:gd name="T81" fmla="*/ 2147483646 h 2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1" h="209">
                  <a:moveTo>
                    <a:pt x="248" y="15"/>
                  </a:moveTo>
                  <a:cubicBezTo>
                    <a:pt x="230" y="16"/>
                    <a:pt x="214" y="22"/>
                    <a:pt x="199" y="33"/>
                  </a:cubicBezTo>
                  <a:cubicBezTo>
                    <a:pt x="199" y="34"/>
                    <a:pt x="199" y="34"/>
                    <a:pt x="199" y="34"/>
                  </a:cubicBezTo>
                  <a:cubicBezTo>
                    <a:pt x="181" y="35"/>
                    <a:pt x="163" y="43"/>
                    <a:pt x="148" y="56"/>
                  </a:cubicBezTo>
                  <a:cubicBezTo>
                    <a:pt x="130" y="59"/>
                    <a:pt x="114" y="67"/>
                    <a:pt x="100" y="81"/>
                  </a:cubicBezTo>
                  <a:cubicBezTo>
                    <a:pt x="83" y="85"/>
                    <a:pt x="67" y="94"/>
                    <a:pt x="55" y="108"/>
                  </a:cubicBezTo>
                  <a:cubicBezTo>
                    <a:pt x="37" y="113"/>
                    <a:pt x="22" y="123"/>
                    <a:pt x="10" y="139"/>
                  </a:cubicBezTo>
                  <a:cubicBezTo>
                    <a:pt x="11" y="139"/>
                    <a:pt x="11" y="139"/>
                    <a:pt x="11" y="139"/>
                  </a:cubicBezTo>
                  <a:cubicBezTo>
                    <a:pt x="7" y="140"/>
                    <a:pt x="3" y="142"/>
                    <a:pt x="0" y="144"/>
                  </a:cubicBezTo>
                  <a:cubicBezTo>
                    <a:pt x="0" y="144"/>
                    <a:pt x="0" y="144"/>
                    <a:pt x="0" y="144"/>
                  </a:cubicBezTo>
                  <a:cubicBezTo>
                    <a:pt x="0" y="145"/>
                    <a:pt x="0" y="145"/>
                    <a:pt x="0" y="145"/>
                  </a:cubicBezTo>
                  <a:cubicBezTo>
                    <a:pt x="14" y="163"/>
                    <a:pt x="14" y="163"/>
                    <a:pt x="14" y="163"/>
                  </a:cubicBezTo>
                  <a:cubicBezTo>
                    <a:pt x="15" y="164"/>
                    <a:pt x="15" y="164"/>
                    <a:pt x="15" y="164"/>
                  </a:cubicBezTo>
                  <a:cubicBezTo>
                    <a:pt x="36" y="191"/>
                    <a:pt x="36" y="191"/>
                    <a:pt x="36" y="191"/>
                  </a:cubicBezTo>
                  <a:cubicBezTo>
                    <a:pt x="37" y="193"/>
                    <a:pt x="37" y="193"/>
                    <a:pt x="37" y="193"/>
                  </a:cubicBezTo>
                  <a:cubicBezTo>
                    <a:pt x="48" y="208"/>
                    <a:pt x="48" y="208"/>
                    <a:pt x="48" y="208"/>
                  </a:cubicBezTo>
                  <a:cubicBezTo>
                    <a:pt x="49" y="209"/>
                    <a:pt x="49" y="209"/>
                    <a:pt x="49" y="209"/>
                  </a:cubicBezTo>
                  <a:cubicBezTo>
                    <a:pt x="49" y="209"/>
                    <a:pt x="49" y="209"/>
                    <a:pt x="49" y="209"/>
                  </a:cubicBezTo>
                  <a:cubicBezTo>
                    <a:pt x="49" y="209"/>
                    <a:pt x="49" y="209"/>
                    <a:pt x="49" y="209"/>
                  </a:cubicBezTo>
                  <a:cubicBezTo>
                    <a:pt x="51" y="208"/>
                    <a:pt x="53" y="207"/>
                    <a:pt x="54" y="206"/>
                  </a:cubicBezTo>
                  <a:cubicBezTo>
                    <a:pt x="61" y="201"/>
                    <a:pt x="67" y="194"/>
                    <a:pt x="73" y="188"/>
                  </a:cubicBezTo>
                  <a:cubicBezTo>
                    <a:pt x="81" y="185"/>
                    <a:pt x="88" y="182"/>
                    <a:pt x="95" y="177"/>
                  </a:cubicBezTo>
                  <a:cubicBezTo>
                    <a:pt x="102" y="173"/>
                    <a:pt x="109" y="167"/>
                    <a:pt x="114" y="161"/>
                  </a:cubicBezTo>
                  <a:cubicBezTo>
                    <a:pt x="123" y="159"/>
                    <a:pt x="130" y="156"/>
                    <a:pt x="138" y="152"/>
                  </a:cubicBezTo>
                  <a:cubicBezTo>
                    <a:pt x="145" y="148"/>
                    <a:pt x="151" y="143"/>
                    <a:pt x="157" y="137"/>
                  </a:cubicBezTo>
                  <a:cubicBezTo>
                    <a:pt x="165" y="135"/>
                    <a:pt x="173" y="133"/>
                    <a:pt x="180" y="129"/>
                  </a:cubicBezTo>
                  <a:cubicBezTo>
                    <a:pt x="187" y="126"/>
                    <a:pt x="195" y="121"/>
                    <a:pt x="201" y="115"/>
                  </a:cubicBezTo>
                  <a:cubicBezTo>
                    <a:pt x="210" y="114"/>
                    <a:pt x="217" y="112"/>
                    <a:pt x="225" y="109"/>
                  </a:cubicBezTo>
                  <a:cubicBezTo>
                    <a:pt x="232" y="106"/>
                    <a:pt x="240" y="101"/>
                    <a:pt x="247" y="96"/>
                  </a:cubicBezTo>
                  <a:cubicBezTo>
                    <a:pt x="256" y="96"/>
                    <a:pt x="264" y="94"/>
                    <a:pt x="271" y="92"/>
                  </a:cubicBezTo>
                  <a:cubicBezTo>
                    <a:pt x="279" y="89"/>
                    <a:pt x="286" y="85"/>
                    <a:pt x="293" y="81"/>
                  </a:cubicBezTo>
                  <a:cubicBezTo>
                    <a:pt x="299" y="81"/>
                    <a:pt x="305" y="80"/>
                    <a:pt x="311" y="79"/>
                  </a:cubicBezTo>
                  <a:cubicBezTo>
                    <a:pt x="310" y="78"/>
                    <a:pt x="310" y="78"/>
                    <a:pt x="310" y="78"/>
                  </a:cubicBezTo>
                  <a:cubicBezTo>
                    <a:pt x="305" y="59"/>
                    <a:pt x="305" y="59"/>
                    <a:pt x="305" y="59"/>
                  </a:cubicBezTo>
                  <a:cubicBezTo>
                    <a:pt x="305" y="57"/>
                    <a:pt x="305" y="57"/>
                    <a:pt x="305" y="57"/>
                  </a:cubicBezTo>
                  <a:cubicBezTo>
                    <a:pt x="295" y="25"/>
                    <a:pt x="295" y="25"/>
                    <a:pt x="295" y="25"/>
                  </a:cubicBezTo>
                  <a:cubicBezTo>
                    <a:pt x="295" y="23"/>
                    <a:pt x="295" y="23"/>
                    <a:pt x="295" y="23"/>
                  </a:cubicBezTo>
                  <a:cubicBezTo>
                    <a:pt x="289" y="1"/>
                    <a:pt x="289" y="1"/>
                    <a:pt x="289" y="1"/>
                  </a:cubicBezTo>
                  <a:cubicBezTo>
                    <a:pt x="288" y="0"/>
                    <a:pt x="288" y="0"/>
                    <a:pt x="288" y="0"/>
                  </a:cubicBezTo>
                  <a:cubicBezTo>
                    <a:pt x="288" y="0"/>
                    <a:pt x="288" y="0"/>
                    <a:pt x="288" y="0"/>
                  </a:cubicBezTo>
                  <a:cubicBezTo>
                    <a:pt x="274" y="1"/>
                    <a:pt x="261" y="6"/>
                    <a:pt x="248" y="1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55" name="MH_Other_233"/>
            <p:cNvSpPr/>
            <p:nvPr/>
          </p:nvSpPr>
          <p:spPr bwMode="auto">
            <a:xfrm>
              <a:off x="3945078" y="2164323"/>
              <a:ext cx="193414" cy="25667"/>
            </a:xfrm>
            <a:custGeom>
              <a:avLst/>
              <a:gdLst>
                <a:gd name="T0" fmla="*/ 2147483646 w 238"/>
                <a:gd name="T1" fmla="*/ 1801542485 h 32"/>
                <a:gd name="T2" fmla="*/ 2147483646 w 238"/>
                <a:gd name="T3" fmla="*/ 2147483646 h 32"/>
                <a:gd name="T4" fmla="*/ 2147483646 w 238"/>
                <a:gd name="T5" fmla="*/ 2147483646 h 32"/>
                <a:gd name="T6" fmla="*/ 2147483646 w 238"/>
                <a:gd name="T7" fmla="*/ 2147483646 h 32"/>
                <a:gd name="T8" fmla="*/ 2147483646 w 238"/>
                <a:gd name="T9" fmla="*/ 2147483646 h 32"/>
                <a:gd name="T10" fmla="*/ 2147483646 w 238"/>
                <a:gd name="T11" fmla="*/ 2147483646 h 32"/>
                <a:gd name="T12" fmla="*/ 2147483646 w 238"/>
                <a:gd name="T13" fmla="*/ 2147483646 h 32"/>
                <a:gd name="T14" fmla="*/ 2147483646 w 238"/>
                <a:gd name="T15" fmla="*/ 2147483646 h 32"/>
                <a:gd name="T16" fmla="*/ 2147483646 w 238"/>
                <a:gd name="T17" fmla="*/ 600276901 h 32"/>
                <a:gd name="T18" fmla="*/ 2147483646 w 238"/>
                <a:gd name="T19" fmla="*/ 1801542485 h 32"/>
                <a:gd name="T20" fmla="*/ 2147483646 w 238"/>
                <a:gd name="T21" fmla="*/ 2147483646 h 32"/>
                <a:gd name="T22" fmla="*/ 2147483646 w 238"/>
                <a:gd name="T23" fmla="*/ 2147483646 h 32"/>
                <a:gd name="T24" fmla="*/ 2147483646 w 238"/>
                <a:gd name="T25" fmla="*/ 2147483646 h 32"/>
                <a:gd name="T26" fmla="*/ 0 w 238"/>
                <a:gd name="T27" fmla="*/ 2147483646 h 32"/>
                <a:gd name="T28" fmla="*/ 604220607 w 238"/>
                <a:gd name="T29" fmla="*/ 2147483646 h 32"/>
                <a:gd name="T30" fmla="*/ 2147483646 w 238"/>
                <a:gd name="T31" fmla="*/ 1801542485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8" h="32">
                  <a:moveTo>
                    <a:pt x="76" y="3"/>
                  </a:moveTo>
                  <a:cubicBezTo>
                    <a:pt x="108" y="5"/>
                    <a:pt x="120" y="9"/>
                    <a:pt x="121" y="8"/>
                  </a:cubicBezTo>
                  <a:cubicBezTo>
                    <a:pt x="121" y="9"/>
                    <a:pt x="134" y="11"/>
                    <a:pt x="164" y="17"/>
                  </a:cubicBezTo>
                  <a:cubicBezTo>
                    <a:pt x="184" y="21"/>
                    <a:pt x="201" y="20"/>
                    <a:pt x="216" y="15"/>
                  </a:cubicBezTo>
                  <a:cubicBezTo>
                    <a:pt x="224" y="12"/>
                    <a:pt x="231" y="8"/>
                    <a:pt x="238" y="4"/>
                  </a:cubicBezTo>
                  <a:cubicBezTo>
                    <a:pt x="236" y="4"/>
                    <a:pt x="236" y="4"/>
                    <a:pt x="236" y="4"/>
                  </a:cubicBezTo>
                  <a:cubicBezTo>
                    <a:pt x="214" y="18"/>
                    <a:pt x="192" y="21"/>
                    <a:pt x="164" y="15"/>
                  </a:cubicBezTo>
                  <a:cubicBezTo>
                    <a:pt x="134" y="9"/>
                    <a:pt x="121" y="7"/>
                    <a:pt x="121" y="7"/>
                  </a:cubicBezTo>
                  <a:cubicBezTo>
                    <a:pt x="121" y="7"/>
                    <a:pt x="108" y="4"/>
                    <a:pt x="76" y="1"/>
                  </a:cubicBezTo>
                  <a:cubicBezTo>
                    <a:pt x="66" y="1"/>
                    <a:pt x="57" y="1"/>
                    <a:pt x="48" y="3"/>
                  </a:cubicBezTo>
                  <a:cubicBezTo>
                    <a:pt x="46" y="4"/>
                    <a:pt x="46" y="4"/>
                    <a:pt x="46" y="4"/>
                  </a:cubicBezTo>
                  <a:cubicBezTo>
                    <a:pt x="45" y="4"/>
                    <a:pt x="45" y="4"/>
                    <a:pt x="45" y="4"/>
                  </a:cubicBezTo>
                  <a:cubicBezTo>
                    <a:pt x="45" y="4"/>
                    <a:pt x="45" y="4"/>
                    <a:pt x="45" y="4"/>
                  </a:cubicBezTo>
                  <a:cubicBezTo>
                    <a:pt x="28" y="8"/>
                    <a:pt x="12" y="18"/>
                    <a:pt x="0" y="32"/>
                  </a:cubicBezTo>
                  <a:cubicBezTo>
                    <a:pt x="1" y="31"/>
                    <a:pt x="1" y="31"/>
                    <a:pt x="1" y="31"/>
                  </a:cubicBezTo>
                  <a:cubicBezTo>
                    <a:pt x="21" y="10"/>
                    <a:pt x="45" y="0"/>
                    <a:pt x="76"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56" name="MH_Other_234"/>
            <p:cNvSpPr/>
            <p:nvPr/>
          </p:nvSpPr>
          <p:spPr bwMode="auto">
            <a:xfrm>
              <a:off x="3981626" y="2146204"/>
              <a:ext cx="170569" cy="21138"/>
            </a:xfrm>
            <a:custGeom>
              <a:avLst/>
              <a:gdLst>
                <a:gd name="T0" fmla="*/ 2147483646 w 211"/>
                <a:gd name="T1" fmla="*/ 2147483646 h 28"/>
                <a:gd name="T2" fmla="*/ 2147483646 w 211"/>
                <a:gd name="T3" fmla="*/ 2147483646 h 28"/>
                <a:gd name="T4" fmla="*/ 2147483646 w 211"/>
                <a:gd name="T5" fmla="*/ 2147483646 h 28"/>
                <a:gd name="T6" fmla="*/ 2147483646 w 211"/>
                <a:gd name="T7" fmla="*/ 2147483646 h 28"/>
                <a:gd name="T8" fmla="*/ 2147483646 w 211"/>
                <a:gd name="T9" fmla="*/ 1583918600 h 28"/>
                <a:gd name="T10" fmla="*/ 2147483646 w 211"/>
                <a:gd name="T11" fmla="*/ 1583918600 h 28"/>
                <a:gd name="T12" fmla="*/ 2147483646 w 211"/>
                <a:gd name="T13" fmla="*/ 1583918600 h 28"/>
                <a:gd name="T14" fmla="*/ 2147483646 w 211"/>
                <a:gd name="T15" fmla="*/ 1583918600 h 28"/>
                <a:gd name="T16" fmla="*/ 0 w 211"/>
                <a:gd name="T17" fmla="*/ 2147483646 h 28"/>
                <a:gd name="T18" fmla="*/ 1790785590 w 211"/>
                <a:gd name="T19" fmla="*/ 2147483646 h 28"/>
                <a:gd name="T20" fmla="*/ 2147483646 w 211"/>
                <a:gd name="T21" fmla="*/ 2111890938 h 28"/>
                <a:gd name="T22" fmla="*/ 2147483646 w 211"/>
                <a:gd name="T23" fmla="*/ 2147483646 h 28"/>
                <a:gd name="T24" fmla="*/ 2147483646 w 211"/>
                <a:gd name="T25" fmla="*/ 2147483646 h 28"/>
                <a:gd name="T26" fmla="*/ 2147483646 w 211"/>
                <a:gd name="T27" fmla="*/ 2147483646 h 28"/>
                <a:gd name="T28" fmla="*/ 2147483646 w 211"/>
                <a:gd name="T29" fmla="*/ 2147483646 h 28"/>
                <a:gd name="T30" fmla="*/ 2147483646 w 211"/>
                <a:gd name="T31" fmla="*/ 2147483646 h 28"/>
                <a:gd name="T32" fmla="*/ 2147483646 w 211"/>
                <a:gd name="T33" fmla="*/ 2147483646 h 28"/>
                <a:gd name="T34" fmla="*/ 2147483646 w 211"/>
                <a:gd name="T35" fmla="*/ 2147483646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1" h="28">
                  <a:moveTo>
                    <a:pt x="211" y="26"/>
                  </a:moveTo>
                  <a:cubicBezTo>
                    <a:pt x="210" y="25"/>
                    <a:pt x="210" y="25"/>
                    <a:pt x="210" y="25"/>
                  </a:cubicBezTo>
                  <a:cubicBezTo>
                    <a:pt x="196" y="28"/>
                    <a:pt x="182" y="27"/>
                    <a:pt x="165" y="22"/>
                  </a:cubicBezTo>
                  <a:cubicBezTo>
                    <a:pt x="135" y="14"/>
                    <a:pt x="122" y="12"/>
                    <a:pt x="122" y="11"/>
                  </a:cubicBezTo>
                  <a:cubicBezTo>
                    <a:pt x="122" y="11"/>
                    <a:pt x="109" y="8"/>
                    <a:pt x="78" y="3"/>
                  </a:cubicBezTo>
                  <a:cubicBezTo>
                    <a:pt x="68" y="2"/>
                    <a:pt x="59" y="1"/>
                    <a:pt x="50" y="3"/>
                  </a:cubicBezTo>
                  <a:cubicBezTo>
                    <a:pt x="50" y="3"/>
                    <a:pt x="50" y="3"/>
                    <a:pt x="50" y="3"/>
                  </a:cubicBezTo>
                  <a:cubicBezTo>
                    <a:pt x="49" y="3"/>
                    <a:pt x="49" y="3"/>
                    <a:pt x="49" y="3"/>
                  </a:cubicBezTo>
                  <a:cubicBezTo>
                    <a:pt x="31" y="5"/>
                    <a:pt x="14" y="14"/>
                    <a:pt x="0" y="28"/>
                  </a:cubicBezTo>
                  <a:cubicBezTo>
                    <a:pt x="3" y="27"/>
                    <a:pt x="3" y="27"/>
                    <a:pt x="3" y="27"/>
                  </a:cubicBezTo>
                  <a:cubicBezTo>
                    <a:pt x="23" y="8"/>
                    <a:pt x="48" y="0"/>
                    <a:pt x="77" y="4"/>
                  </a:cubicBezTo>
                  <a:cubicBezTo>
                    <a:pt x="109" y="9"/>
                    <a:pt x="122" y="13"/>
                    <a:pt x="122" y="13"/>
                  </a:cubicBezTo>
                  <a:cubicBezTo>
                    <a:pt x="122" y="13"/>
                    <a:pt x="135" y="16"/>
                    <a:pt x="165" y="23"/>
                  </a:cubicBezTo>
                  <a:cubicBezTo>
                    <a:pt x="174" y="26"/>
                    <a:pt x="183" y="27"/>
                    <a:pt x="191" y="28"/>
                  </a:cubicBezTo>
                  <a:cubicBezTo>
                    <a:pt x="193" y="26"/>
                    <a:pt x="193" y="26"/>
                    <a:pt x="193" y="26"/>
                  </a:cubicBezTo>
                  <a:cubicBezTo>
                    <a:pt x="193" y="28"/>
                    <a:pt x="193" y="28"/>
                    <a:pt x="193" y="28"/>
                  </a:cubicBezTo>
                  <a:cubicBezTo>
                    <a:pt x="193" y="28"/>
                    <a:pt x="193" y="28"/>
                    <a:pt x="193" y="28"/>
                  </a:cubicBezTo>
                  <a:cubicBezTo>
                    <a:pt x="199" y="28"/>
                    <a:pt x="205" y="27"/>
                    <a:pt x="211" y="2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57" name="MH_Other_235"/>
            <p:cNvSpPr/>
            <p:nvPr/>
          </p:nvSpPr>
          <p:spPr bwMode="auto">
            <a:xfrm>
              <a:off x="4135444" y="2165832"/>
              <a:ext cx="3046" cy="1510"/>
            </a:xfrm>
            <a:custGeom>
              <a:avLst/>
              <a:gdLst>
                <a:gd name="T0" fmla="*/ 716934050 w 5"/>
                <a:gd name="T1" fmla="*/ 0 h 5"/>
                <a:gd name="T2" fmla="*/ 0 w 5"/>
                <a:gd name="T3" fmla="*/ 179346497 h 5"/>
                <a:gd name="T4" fmla="*/ 716934050 w 5"/>
                <a:gd name="T5" fmla="*/ 179346497 h 5"/>
                <a:gd name="T6" fmla="*/ 716934050 w 5"/>
                <a:gd name="T7" fmla="*/ 179346497 h 5"/>
                <a:gd name="T8" fmla="*/ 716934050 w 5"/>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0"/>
                  </a:moveTo>
                  <a:lnTo>
                    <a:pt x="0" y="5"/>
                  </a:lnTo>
                  <a:lnTo>
                    <a:pt x="5" y="5"/>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58" name="MH_Other_236"/>
            <p:cNvSpPr/>
            <p:nvPr/>
          </p:nvSpPr>
          <p:spPr bwMode="auto">
            <a:xfrm>
              <a:off x="3981628" y="2167342"/>
              <a:ext cx="3046" cy="0"/>
            </a:xfrm>
            <a:custGeom>
              <a:avLst/>
              <a:gdLst>
                <a:gd name="T0" fmla="*/ 146271796 w 7"/>
                <a:gd name="T1" fmla="*/ 178 h 2"/>
                <a:gd name="T2" fmla="*/ 512054475 w 7"/>
                <a:gd name="T3" fmla="*/ 0 h 2"/>
                <a:gd name="T4" fmla="*/ 0 w 7"/>
                <a:gd name="T5" fmla="*/ 178 h 2"/>
                <a:gd name="T6" fmla="*/ 0 w 7"/>
                <a:gd name="T7" fmla="*/ 178 h 2"/>
                <a:gd name="T8" fmla="*/ 146271796 w 7"/>
                <a:gd name="T9" fmla="*/ 17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2" y="2"/>
                  </a:moveTo>
                  <a:lnTo>
                    <a:pt x="7" y="0"/>
                  </a:lnTo>
                  <a:lnTo>
                    <a:pt x="0" y="2"/>
                  </a:ln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59" name="MH_Other_237"/>
            <p:cNvSpPr/>
            <p:nvPr/>
          </p:nvSpPr>
          <p:spPr bwMode="auto">
            <a:xfrm>
              <a:off x="4021224" y="2128085"/>
              <a:ext cx="126405" cy="22648"/>
            </a:xfrm>
            <a:custGeom>
              <a:avLst/>
              <a:gdLst>
                <a:gd name="T0" fmla="*/ 2147483646 w 157"/>
                <a:gd name="T1" fmla="*/ 2147483646 h 28"/>
                <a:gd name="T2" fmla="*/ 2147483646 w 157"/>
                <a:gd name="T3" fmla="*/ 2147483646 h 28"/>
                <a:gd name="T4" fmla="*/ 2147483646 w 157"/>
                <a:gd name="T5" fmla="*/ 2147483646 h 28"/>
                <a:gd name="T6" fmla="*/ 2147483646 w 157"/>
                <a:gd name="T7" fmla="*/ 2147483646 h 28"/>
                <a:gd name="T8" fmla="*/ 2147483646 w 157"/>
                <a:gd name="T9" fmla="*/ 2147483646 h 28"/>
                <a:gd name="T10" fmla="*/ 2147483646 w 157"/>
                <a:gd name="T11" fmla="*/ 2147483646 h 28"/>
                <a:gd name="T12" fmla="*/ 2147483646 w 157"/>
                <a:gd name="T13" fmla="*/ 1818196726 h 28"/>
                <a:gd name="T14" fmla="*/ 2147483646 w 157"/>
                <a:gd name="T15" fmla="*/ 1818196726 h 28"/>
                <a:gd name="T16" fmla="*/ 2147483646 w 157"/>
                <a:gd name="T17" fmla="*/ 1818196726 h 28"/>
                <a:gd name="T18" fmla="*/ 0 w 157"/>
                <a:gd name="T19" fmla="*/ 2147483646 h 28"/>
                <a:gd name="T20" fmla="*/ 593061906 w 157"/>
                <a:gd name="T21" fmla="*/ 2147483646 h 28"/>
                <a:gd name="T22" fmla="*/ 1186827107 w 157"/>
                <a:gd name="T23" fmla="*/ 2147483646 h 28"/>
                <a:gd name="T24" fmla="*/ 2147483646 w 157"/>
                <a:gd name="T25" fmla="*/ 2147483646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7" h="28">
                  <a:moveTo>
                    <a:pt x="79" y="6"/>
                  </a:moveTo>
                  <a:cubicBezTo>
                    <a:pt x="110" y="12"/>
                    <a:pt x="123" y="17"/>
                    <a:pt x="123" y="17"/>
                  </a:cubicBezTo>
                  <a:cubicBezTo>
                    <a:pt x="157" y="28"/>
                    <a:pt x="157" y="28"/>
                    <a:pt x="157" y="28"/>
                  </a:cubicBezTo>
                  <a:cubicBezTo>
                    <a:pt x="157" y="26"/>
                    <a:pt x="157" y="26"/>
                    <a:pt x="157" y="26"/>
                  </a:cubicBezTo>
                  <a:cubicBezTo>
                    <a:pt x="123" y="16"/>
                    <a:pt x="123" y="16"/>
                    <a:pt x="123" y="16"/>
                  </a:cubicBezTo>
                  <a:cubicBezTo>
                    <a:pt x="123" y="16"/>
                    <a:pt x="111" y="11"/>
                    <a:pt x="79" y="5"/>
                  </a:cubicBezTo>
                  <a:cubicBezTo>
                    <a:pt x="70" y="3"/>
                    <a:pt x="61" y="2"/>
                    <a:pt x="52" y="3"/>
                  </a:cubicBezTo>
                  <a:cubicBezTo>
                    <a:pt x="52" y="3"/>
                    <a:pt x="52" y="3"/>
                    <a:pt x="51" y="3"/>
                  </a:cubicBezTo>
                  <a:cubicBezTo>
                    <a:pt x="51" y="3"/>
                    <a:pt x="51" y="3"/>
                    <a:pt x="51" y="3"/>
                  </a:cubicBezTo>
                  <a:cubicBezTo>
                    <a:pt x="32" y="4"/>
                    <a:pt x="15" y="12"/>
                    <a:pt x="0" y="25"/>
                  </a:cubicBezTo>
                  <a:cubicBezTo>
                    <a:pt x="1" y="25"/>
                    <a:pt x="1" y="25"/>
                    <a:pt x="1" y="25"/>
                  </a:cubicBezTo>
                  <a:cubicBezTo>
                    <a:pt x="2" y="25"/>
                    <a:pt x="2" y="25"/>
                    <a:pt x="2" y="25"/>
                  </a:cubicBezTo>
                  <a:cubicBezTo>
                    <a:pt x="24" y="6"/>
                    <a:pt x="50" y="0"/>
                    <a:pt x="79"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60" name="MH_Other_238"/>
            <p:cNvSpPr/>
            <p:nvPr/>
          </p:nvSpPr>
          <p:spPr bwMode="auto">
            <a:xfrm>
              <a:off x="4021222" y="2147713"/>
              <a:ext cx="1523" cy="0"/>
            </a:xfrm>
            <a:custGeom>
              <a:avLst/>
              <a:gdLst>
                <a:gd name="T0" fmla="*/ 1792959984 w 1"/>
                <a:gd name="T1" fmla="*/ 0 w 1"/>
                <a:gd name="T2" fmla="*/ 1792959984 w 1"/>
                <a:gd name="T3" fmla="*/ 1792959984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61" name="MH_Other_239"/>
            <p:cNvSpPr/>
            <p:nvPr/>
          </p:nvSpPr>
          <p:spPr bwMode="auto">
            <a:xfrm>
              <a:off x="4062344" y="2112987"/>
              <a:ext cx="76147" cy="18119"/>
            </a:xfrm>
            <a:custGeom>
              <a:avLst/>
              <a:gdLst>
                <a:gd name="T0" fmla="*/ 2147483646 w 96"/>
                <a:gd name="T1" fmla="*/ 2147483646 h 22"/>
                <a:gd name="T2" fmla="*/ 2147483646 w 96"/>
                <a:gd name="T3" fmla="*/ 2147483646 h 22"/>
                <a:gd name="T4" fmla="*/ 2147483646 w 96"/>
                <a:gd name="T5" fmla="*/ 2147483646 h 22"/>
                <a:gd name="T6" fmla="*/ 2147483646 w 96"/>
                <a:gd name="T7" fmla="*/ 2147483646 h 22"/>
                <a:gd name="T8" fmla="*/ 2147483646 w 96"/>
                <a:gd name="T9" fmla="*/ 1890242311 h 22"/>
                <a:gd name="T10" fmla="*/ 2147483646 w 96"/>
                <a:gd name="T11" fmla="*/ 2147483646 h 22"/>
                <a:gd name="T12" fmla="*/ 2147483646 w 96"/>
                <a:gd name="T13" fmla="*/ 1890242311 h 22"/>
                <a:gd name="T14" fmla="*/ 0 w 96"/>
                <a:gd name="T15" fmla="*/ 2147483646 h 22"/>
                <a:gd name="T16" fmla="*/ 0 w 96"/>
                <a:gd name="T17" fmla="*/ 2147483646 h 22"/>
                <a:gd name="T18" fmla="*/ 574937930 w 96"/>
                <a:gd name="T19" fmla="*/ 2147483646 h 22"/>
                <a:gd name="T20" fmla="*/ 2147483646 w 96"/>
                <a:gd name="T21" fmla="*/ 2147483646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22">
                  <a:moveTo>
                    <a:pt x="79" y="8"/>
                  </a:moveTo>
                  <a:cubicBezTo>
                    <a:pt x="86" y="9"/>
                    <a:pt x="91" y="11"/>
                    <a:pt x="96" y="13"/>
                  </a:cubicBezTo>
                  <a:cubicBezTo>
                    <a:pt x="96" y="11"/>
                    <a:pt x="96" y="11"/>
                    <a:pt x="96" y="11"/>
                  </a:cubicBezTo>
                  <a:cubicBezTo>
                    <a:pt x="91" y="10"/>
                    <a:pt x="86" y="8"/>
                    <a:pt x="79" y="6"/>
                  </a:cubicBezTo>
                  <a:cubicBezTo>
                    <a:pt x="70" y="4"/>
                    <a:pt x="60" y="3"/>
                    <a:pt x="51" y="3"/>
                  </a:cubicBezTo>
                  <a:cubicBezTo>
                    <a:pt x="50" y="4"/>
                    <a:pt x="50" y="4"/>
                    <a:pt x="50" y="4"/>
                  </a:cubicBezTo>
                  <a:cubicBezTo>
                    <a:pt x="49" y="3"/>
                    <a:pt x="49" y="3"/>
                    <a:pt x="49" y="3"/>
                  </a:cubicBezTo>
                  <a:cubicBezTo>
                    <a:pt x="31" y="4"/>
                    <a:pt x="15" y="10"/>
                    <a:pt x="0" y="21"/>
                  </a:cubicBezTo>
                  <a:cubicBezTo>
                    <a:pt x="0" y="22"/>
                    <a:pt x="0" y="22"/>
                    <a:pt x="0" y="22"/>
                  </a:cubicBezTo>
                  <a:cubicBezTo>
                    <a:pt x="1" y="22"/>
                    <a:pt x="1" y="22"/>
                    <a:pt x="1" y="22"/>
                  </a:cubicBezTo>
                  <a:cubicBezTo>
                    <a:pt x="24" y="4"/>
                    <a:pt x="50" y="0"/>
                    <a:pt x="79" y="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62" name="MH_Other_240"/>
            <p:cNvSpPr/>
            <p:nvPr/>
          </p:nvSpPr>
          <p:spPr bwMode="auto">
            <a:xfrm>
              <a:off x="4062343" y="2131106"/>
              <a:ext cx="0" cy="0"/>
            </a:xfrm>
            <a:custGeom>
              <a:avLst/>
              <a:gdLst>
                <a:gd name="T0" fmla="*/ 1067 w 1"/>
                <a:gd name="T1" fmla="*/ 0 w 1"/>
                <a:gd name="T2" fmla="*/ 0 w 1"/>
                <a:gd name="T3" fmla="*/ 1067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63" name="MH_Other_241"/>
            <p:cNvSpPr/>
            <p:nvPr/>
          </p:nvSpPr>
          <p:spPr bwMode="auto">
            <a:xfrm>
              <a:off x="4101940" y="2102417"/>
              <a:ext cx="31981" cy="13589"/>
            </a:xfrm>
            <a:custGeom>
              <a:avLst/>
              <a:gdLst>
                <a:gd name="T0" fmla="*/ 2147483646 w 41"/>
                <a:gd name="T1" fmla="*/ 773943811 h 15"/>
                <a:gd name="T2" fmla="*/ 2147483646 w 41"/>
                <a:gd name="T3" fmla="*/ 0 h 15"/>
                <a:gd name="T4" fmla="*/ 2147483646 w 41"/>
                <a:gd name="T5" fmla="*/ 0 h 15"/>
                <a:gd name="T6" fmla="*/ 0 w 41"/>
                <a:gd name="T7" fmla="*/ 2147483646 h 15"/>
                <a:gd name="T8" fmla="*/ 1112016617 w 41"/>
                <a:gd name="T9" fmla="*/ 2147483646 h 15"/>
                <a:gd name="T10" fmla="*/ 2147483646 w 41"/>
                <a:gd name="T11" fmla="*/ 773943811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5">
                  <a:moveTo>
                    <a:pt x="41" y="1"/>
                  </a:moveTo>
                  <a:cubicBezTo>
                    <a:pt x="40" y="0"/>
                    <a:pt x="40" y="0"/>
                    <a:pt x="40" y="0"/>
                  </a:cubicBezTo>
                  <a:cubicBezTo>
                    <a:pt x="40" y="0"/>
                    <a:pt x="40" y="0"/>
                    <a:pt x="40" y="0"/>
                  </a:cubicBezTo>
                  <a:cubicBezTo>
                    <a:pt x="26" y="1"/>
                    <a:pt x="13" y="6"/>
                    <a:pt x="0" y="15"/>
                  </a:cubicBezTo>
                  <a:cubicBezTo>
                    <a:pt x="2" y="15"/>
                    <a:pt x="2" y="15"/>
                    <a:pt x="2" y="15"/>
                  </a:cubicBezTo>
                  <a:cubicBezTo>
                    <a:pt x="15" y="7"/>
                    <a:pt x="27" y="2"/>
                    <a:pt x="4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64" name="MH_Other_242"/>
            <p:cNvSpPr/>
            <p:nvPr/>
          </p:nvSpPr>
          <p:spPr bwMode="auto">
            <a:xfrm>
              <a:off x="4101940" y="2116006"/>
              <a:ext cx="1523" cy="0"/>
            </a:xfrm>
            <a:custGeom>
              <a:avLst/>
              <a:gdLst>
                <a:gd name="T0" fmla="*/ 71627975 w 5"/>
                <a:gd name="T1" fmla="*/ 178 h 2"/>
                <a:gd name="T2" fmla="*/ 179120564 w 5"/>
                <a:gd name="T3" fmla="*/ 0 h 2"/>
                <a:gd name="T4" fmla="*/ 0 w 5"/>
                <a:gd name="T5" fmla="*/ 0 h 2"/>
                <a:gd name="T6" fmla="*/ 71627975 w 5"/>
                <a:gd name="T7" fmla="*/ 17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2">
                  <a:moveTo>
                    <a:pt x="2" y="2"/>
                  </a:moveTo>
                  <a:lnTo>
                    <a:pt x="5" y="0"/>
                  </a:lnTo>
                  <a:lnTo>
                    <a:pt x="0" y="0"/>
                  </a:ln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65" name="MH_Other_243"/>
            <p:cNvSpPr/>
            <p:nvPr/>
          </p:nvSpPr>
          <p:spPr bwMode="auto">
            <a:xfrm>
              <a:off x="3940508" y="2253404"/>
              <a:ext cx="19798" cy="16609"/>
            </a:xfrm>
            <a:custGeom>
              <a:avLst/>
              <a:gdLst>
                <a:gd name="T0" fmla="*/ 0 w 25"/>
                <a:gd name="T1" fmla="*/ 2147483646 h 22"/>
                <a:gd name="T2" fmla="*/ 571709287 w 25"/>
                <a:gd name="T3" fmla="*/ 2147483646 h 22"/>
                <a:gd name="T4" fmla="*/ 571709287 w 25"/>
                <a:gd name="T5" fmla="*/ 2147483646 h 22"/>
                <a:gd name="T6" fmla="*/ 571709287 w 25"/>
                <a:gd name="T7" fmla="*/ 2147483646 h 22"/>
                <a:gd name="T8" fmla="*/ 2147483646 w 25"/>
                <a:gd name="T9" fmla="*/ 2147483646 h 22"/>
                <a:gd name="T10" fmla="*/ 2147483646 w 25"/>
                <a:gd name="T11" fmla="*/ 0 h 22"/>
                <a:gd name="T12" fmla="*/ 2147483646 w 25"/>
                <a:gd name="T13" fmla="*/ 529263048 h 22"/>
                <a:gd name="T14" fmla="*/ 2147483646 w 25"/>
                <a:gd name="T15" fmla="*/ 529263048 h 22"/>
                <a:gd name="T16" fmla="*/ 0 w 25"/>
                <a:gd name="T17" fmla="*/ 2147483646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2">
                  <a:moveTo>
                    <a:pt x="0" y="21"/>
                  </a:moveTo>
                  <a:cubicBezTo>
                    <a:pt x="1" y="22"/>
                    <a:pt x="1" y="22"/>
                    <a:pt x="1" y="22"/>
                  </a:cubicBezTo>
                  <a:cubicBezTo>
                    <a:pt x="1" y="22"/>
                    <a:pt x="1" y="22"/>
                    <a:pt x="1" y="22"/>
                  </a:cubicBezTo>
                  <a:cubicBezTo>
                    <a:pt x="1" y="22"/>
                    <a:pt x="1" y="22"/>
                    <a:pt x="1" y="22"/>
                  </a:cubicBezTo>
                  <a:cubicBezTo>
                    <a:pt x="3" y="21"/>
                    <a:pt x="5" y="20"/>
                    <a:pt x="6" y="19"/>
                  </a:cubicBezTo>
                  <a:cubicBezTo>
                    <a:pt x="13" y="14"/>
                    <a:pt x="20" y="7"/>
                    <a:pt x="25" y="0"/>
                  </a:cubicBezTo>
                  <a:cubicBezTo>
                    <a:pt x="24" y="1"/>
                    <a:pt x="24" y="1"/>
                    <a:pt x="24" y="1"/>
                  </a:cubicBezTo>
                  <a:cubicBezTo>
                    <a:pt x="23" y="1"/>
                    <a:pt x="23" y="1"/>
                    <a:pt x="23" y="1"/>
                  </a:cubicBezTo>
                  <a:cubicBezTo>
                    <a:pt x="16" y="10"/>
                    <a:pt x="9" y="16"/>
                    <a:pt x="0" y="2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66" name="MH_Other_244"/>
            <p:cNvSpPr/>
            <p:nvPr/>
          </p:nvSpPr>
          <p:spPr bwMode="auto">
            <a:xfrm>
              <a:off x="3929847" y="2232266"/>
              <a:ext cx="63963" cy="25668"/>
            </a:xfrm>
            <a:custGeom>
              <a:avLst/>
              <a:gdLst>
                <a:gd name="T0" fmla="*/ 2147483646 w 78"/>
                <a:gd name="T1" fmla="*/ 2147483646 h 32"/>
                <a:gd name="T2" fmla="*/ 0 w 78"/>
                <a:gd name="T3" fmla="*/ 2147483646 h 32"/>
                <a:gd name="T4" fmla="*/ 615976988 w 78"/>
                <a:gd name="T5" fmla="*/ 2147483646 h 32"/>
                <a:gd name="T6" fmla="*/ 2147483646 w 78"/>
                <a:gd name="T7" fmla="*/ 2147483646 h 32"/>
                <a:gd name="T8" fmla="*/ 2147483646 w 78"/>
                <a:gd name="T9" fmla="*/ 2147483646 h 32"/>
                <a:gd name="T10" fmla="*/ 2147483646 w 78"/>
                <a:gd name="T11" fmla="*/ 2147483646 h 32"/>
                <a:gd name="T12" fmla="*/ 2147483646 w 78"/>
                <a:gd name="T13" fmla="*/ 2147483646 h 32"/>
                <a:gd name="T14" fmla="*/ 2147483646 w 78"/>
                <a:gd name="T15" fmla="*/ 2147483646 h 32"/>
                <a:gd name="T16" fmla="*/ 2147483646 w 78"/>
                <a:gd name="T17" fmla="*/ 0 h 32"/>
                <a:gd name="T18" fmla="*/ 2147483646 w 78"/>
                <a:gd name="T19" fmla="*/ 0 h 32"/>
                <a:gd name="T20" fmla="*/ 2147483646 w 78"/>
                <a:gd name="T21" fmla="*/ 0 h 32"/>
                <a:gd name="T22" fmla="*/ 2147483646 w 78"/>
                <a:gd name="T23" fmla="*/ 2147483646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32">
                  <a:moveTo>
                    <a:pt x="9" y="30"/>
                  </a:moveTo>
                  <a:cubicBezTo>
                    <a:pt x="0" y="30"/>
                    <a:pt x="0" y="30"/>
                    <a:pt x="0" y="30"/>
                  </a:cubicBezTo>
                  <a:cubicBezTo>
                    <a:pt x="1" y="32"/>
                    <a:pt x="1" y="32"/>
                    <a:pt x="1" y="32"/>
                  </a:cubicBezTo>
                  <a:cubicBezTo>
                    <a:pt x="9" y="31"/>
                    <a:pt x="9" y="31"/>
                    <a:pt x="9" y="31"/>
                  </a:cubicBezTo>
                  <a:cubicBezTo>
                    <a:pt x="18" y="31"/>
                    <a:pt x="27" y="30"/>
                    <a:pt x="35" y="27"/>
                  </a:cubicBezTo>
                  <a:cubicBezTo>
                    <a:pt x="35" y="27"/>
                    <a:pt x="35" y="27"/>
                    <a:pt x="35" y="27"/>
                  </a:cubicBezTo>
                  <a:cubicBezTo>
                    <a:pt x="36" y="27"/>
                    <a:pt x="36" y="27"/>
                    <a:pt x="36" y="27"/>
                  </a:cubicBezTo>
                  <a:cubicBezTo>
                    <a:pt x="44" y="25"/>
                    <a:pt x="52" y="21"/>
                    <a:pt x="59" y="16"/>
                  </a:cubicBezTo>
                  <a:cubicBezTo>
                    <a:pt x="66" y="12"/>
                    <a:pt x="73" y="6"/>
                    <a:pt x="78" y="0"/>
                  </a:cubicBezTo>
                  <a:cubicBezTo>
                    <a:pt x="77" y="0"/>
                    <a:pt x="77" y="0"/>
                    <a:pt x="77" y="0"/>
                  </a:cubicBezTo>
                  <a:cubicBezTo>
                    <a:pt x="77" y="0"/>
                    <a:pt x="77" y="0"/>
                    <a:pt x="76" y="0"/>
                  </a:cubicBezTo>
                  <a:cubicBezTo>
                    <a:pt x="58" y="20"/>
                    <a:pt x="38" y="29"/>
                    <a:pt x="9" y="3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67" name="MH_Other_245"/>
            <p:cNvSpPr/>
            <p:nvPr/>
          </p:nvSpPr>
          <p:spPr bwMode="auto">
            <a:xfrm>
              <a:off x="3958783" y="2253404"/>
              <a:ext cx="0" cy="0"/>
            </a:xfrm>
            <a:custGeom>
              <a:avLst/>
              <a:gdLst>
                <a:gd name="T0" fmla="*/ 0 w 1"/>
                <a:gd name="T1" fmla="*/ 1067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68" name="MH_Other_246"/>
            <p:cNvSpPr/>
            <p:nvPr/>
          </p:nvSpPr>
          <p:spPr bwMode="auto">
            <a:xfrm>
              <a:off x="3913095" y="2212639"/>
              <a:ext cx="114219" cy="21138"/>
            </a:xfrm>
            <a:custGeom>
              <a:avLst/>
              <a:gdLst>
                <a:gd name="T0" fmla="*/ 2147483646 w 143"/>
                <a:gd name="T1" fmla="*/ 2147483646 h 27"/>
                <a:gd name="T2" fmla="*/ 2147483646 w 143"/>
                <a:gd name="T3" fmla="*/ 2147483646 h 27"/>
                <a:gd name="T4" fmla="*/ 0 w 143"/>
                <a:gd name="T5" fmla="*/ 2147483646 h 27"/>
                <a:gd name="T6" fmla="*/ 584388767 w 143"/>
                <a:gd name="T7" fmla="*/ 2147483646 h 27"/>
                <a:gd name="T8" fmla="*/ 2147483646 w 143"/>
                <a:gd name="T9" fmla="*/ 2147483646 h 27"/>
                <a:gd name="T10" fmla="*/ 2147483646 w 143"/>
                <a:gd name="T11" fmla="*/ 2147483646 h 27"/>
                <a:gd name="T12" fmla="*/ 2147483646 w 143"/>
                <a:gd name="T13" fmla="*/ 2147483646 h 27"/>
                <a:gd name="T14" fmla="*/ 2147483646 w 143"/>
                <a:gd name="T15" fmla="*/ 2147483646 h 27"/>
                <a:gd name="T16" fmla="*/ 2147483646 w 143"/>
                <a:gd name="T17" fmla="*/ 2147483646 h 27"/>
                <a:gd name="T18" fmla="*/ 2147483646 w 143"/>
                <a:gd name="T19" fmla="*/ 2147483646 h 27"/>
                <a:gd name="T20" fmla="*/ 2147483646 w 143"/>
                <a:gd name="T21" fmla="*/ 0 h 27"/>
                <a:gd name="T22" fmla="*/ 2147483646 w 143"/>
                <a:gd name="T23" fmla="*/ 0 h 27"/>
                <a:gd name="T24" fmla="*/ 2147483646 w 143"/>
                <a:gd name="T25" fmla="*/ 214748364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27">
                  <a:moveTo>
                    <a:pt x="73" y="25"/>
                  </a:moveTo>
                  <a:cubicBezTo>
                    <a:pt x="42" y="25"/>
                    <a:pt x="28" y="25"/>
                    <a:pt x="28" y="25"/>
                  </a:cubicBezTo>
                  <a:cubicBezTo>
                    <a:pt x="28" y="25"/>
                    <a:pt x="20" y="25"/>
                    <a:pt x="0" y="26"/>
                  </a:cubicBezTo>
                  <a:cubicBezTo>
                    <a:pt x="1" y="27"/>
                    <a:pt x="1" y="27"/>
                    <a:pt x="1" y="27"/>
                  </a:cubicBezTo>
                  <a:cubicBezTo>
                    <a:pt x="20" y="26"/>
                    <a:pt x="28" y="26"/>
                    <a:pt x="28" y="26"/>
                  </a:cubicBezTo>
                  <a:cubicBezTo>
                    <a:pt x="28" y="26"/>
                    <a:pt x="42" y="26"/>
                    <a:pt x="73" y="26"/>
                  </a:cubicBezTo>
                  <a:cubicBezTo>
                    <a:pt x="82" y="26"/>
                    <a:pt x="90" y="26"/>
                    <a:pt x="98" y="24"/>
                  </a:cubicBezTo>
                  <a:cubicBezTo>
                    <a:pt x="99" y="23"/>
                    <a:pt x="99" y="23"/>
                    <a:pt x="99" y="23"/>
                  </a:cubicBezTo>
                  <a:cubicBezTo>
                    <a:pt x="99" y="24"/>
                    <a:pt x="99" y="24"/>
                    <a:pt x="99" y="24"/>
                  </a:cubicBezTo>
                  <a:cubicBezTo>
                    <a:pt x="108" y="22"/>
                    <a:pt x="116" y="19"/>
                    <a:pt x="124" y="15"/>
                  </a:cubicBezTo>
                  <a:cubicBezTo>
                    <a:pt x="131" y="11"/>
                    <a:pt x="137" y="6"/>
                    <a:pt x="143" y="0"/>
                  </a:cubicBezTo>
                  <a:cubicBezTo>
                    <a:pt x="141" y="0"/>
                    <a:pt x="141" y="0"/>
                    <a:pt x="141" y="0"/>
                  </a:cubicBezTo>
                  <a:cubicBezTo>
                    <a:pt x="122" y="18"/>
                    <a:pt x="101" y="25"/>
                    <a:pt x="73" y="2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69" name="MH_Other_247"/>
            <p:cNvSpPr/>
            <p:nvPr/>
          </p:nvSpPr>
          <p:spPr bwMode="auto">
            <a:xfrm>
              <a:off x="3990764" y="2230757"/>
              <a:ext cx="1523" cy="1509"/>
            </a:xfrm>
            <a:custGeom>
              <a:avLst/>
              <a:gdLst>
                <a:gd name="T0" fmla="*/ 0 w 1"/>
                <a:gd name="T1" fmla="*/ 1790702559 h 1"/>
                <a:gd name="T2" fmla="*/ 2147483646 w 1"/>
                <a:gd name="T3" fmla="*/ 1790702559 h 1"/>
                <a:gd name="T4" fmla="*/ 2147483646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70" name="MH_Other_248"/>
            <p:cNvSpPr/>
            <p:nvPr/>
          </p:nvSpPr>
          <p:spPr bwMode="auto">
            <a:xfrm>
              <a:off x="3900911" y="2194520"/>
              <a:ext cx="162954" cy="24158"/>
            </a:xfrm>
            <a:custGeom>
              <a:avLst/>
              <a:gdLst>
                <a:gd name="T0" fmla="*/ 2147483646 w 201"/>
                <a:gd name="T1" fmla="*/ 2147483646 h 30"/>
                <a:gd name="T2" fmla="*/ 2147483646 w 201"/>
                <a:gd name="T3" fmla="*/ 2147483646 h 30"/>
                <a:gd name="T4" fmla="*/ 2147483646 w 201"/>
                <a:gd name="T5" fmla="*/ 2147483646 h 30"/>
                <a:gd name="T6" fmla="*/ 2147483646 w 201"/>
                <a:gd name="T7" fmla="*/ 2147483646 h 30"/>
                <a:gd name="T8" fmla="*/ 2147483646 w 201"/>
                <a:gd name="T9" fmla="*/ 2147483646 h 30"/>
                <a:gd name="T10" fmla="*/ 2147483646 w 201"/>
                <a:gd name="T11" fmla="*/ 2147483646 h 30"/>
                <a:gd name="T12" fmla="*/ 0 w 201"/>
                <a:gd name="T13" fmla="*/ 2147483646 h 30"/>
                <a:gd name="T14" fmla="*/ 0 w 201"/>
                <a:gd name="T15" fmla="*/ 2147483646 h 30"/>
                <a:gd name="T16" fmla="*/ 0 w 201"/>
                <a:gd name="T17" fmla="*/ 2147483646 h 30"/>
                <a:gd name="T18" fmla="*/ 2147483646 w 201"/>
                <a:gd name="T19" fmla="*/ 2147483646 h 30"/>
                <a:gd name="T20" fmla="*/ 2147483646 w 201"/>
                <a:gd name="T21" fmla="*/ 2147483646 h 30"/>
                <a:gd name="T22" fmla="*/ 2147483646 w 201"/>
                <a:gd name="T23" fmla="*/ 2147483646 h 30"/>
                <a:gd name="T24" fmla="*/ 2147483646 w 201"/>
                <a:gd name="T25" fmla="*/ 2147483646 h 30"/>
                <a:gd name="T26" fmla="*/ 2147483646 w 201"/>
                <a:gd name="T27" fmla="*/ 2147483646 h 30"/>
                <a:gd name="T28" fmla="*/ 2147483646 w 201"/>
                <a:gd name="T29" fmla="*/ 2147483646 h 30"/>
                <a:gd name="T30" fmla="*/ 2147483646 w 201"/>
                <a:gd name="T31" fmla="*/ 2147483646 h 30"/>
                <a:gd name="T32" fmla="*/ 2147483646 w 201"/>
                <a:gd name="T33" fmla="*/ 2147483646 h 30"/>
                <a:gd name="T34" fmla="*/ 2147483646 w 201"/>
                <a:gd name="T35" fmla="*/ 0 h 30"/>
                <a:gd name="T36" fmla="*/ 2147483646 w 201"/>
                <a:gd name="T37" fmla="*/ 0 h 30"/>
                <a:gd name="T38" fmla="*/ 2147483646 w 201"/>
                <a:gd name="T39" fmla="*/ 0 h 30"/>
                <a:gd name="T40" fmla="*/ 2147483646 w 201"/>
                <a:gd name="T41" fmla="*/ 2147483646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1" h="30">
                  <a:moveTo>
                    <a:pt x="128" y="22"/>
                  </a:moveTo>
                  <a:cubicBezTo>
                    <a:pt x="98" y="20"/>
                    <a:pt x="84" y="19"/>
                    <a:pt x="84" y="19"/>
                  </a:cubicBezTo>
                  <a:cubicBezTo>
                    <a:pt x="84" y="19"/>
                    <a:pt x="71" y="18"/>
                    <a:pt x="39" y="19"/>
                  </a:cubicBezTo>
                  <a:cubicBezTo>
                    <a:pt x="29" y="19"/>
                    <a:pt x="20" y="21"/>
                    <a:pt x="12" y="24"/>
                  </a:cubicBezTo>
                  <a:cubicBezTo>
                    <a:pt x="12" y="24"/>
                    <a:pt x="11" y="24"/>
                    <a:pt x="11" y="24"/>
                  </a:cubicBezTo>
                  <a:cubicBezTo>
                    <a:pt x="11" y="24"/>
                    <a:pt x="11" y="24"/>
                    <a:pt x="11" y="24"/>
                  </a:cubicBezTo>
                  <a:cubicBezTo>
                    <a:pt x="7" y="25"/>
                    <a:pt x="3" y="27"/>
                    <a:pt x="0" y="29"/>
                  </a:cubicBezTo>
                  <a:cubicBezTo>
                    <a:pt x="0" y="29"/>
                    <a:pt x="0" y="29"/>
                    <a:pt x="0" y="29"/>
                  </a:cubicBezTo>
                  <a:cubicBezTo>
                    <a:pt x="0" y="30"/>
                    <a:pt x="0" y="30"/>
                    <a:pt x="0" y="30"/>
                  </a:cubicBezTo>
                  <a:cubicBezTo>
                    <a:pt x="12" y="24"/>
                    <a:pt x="24" y="21"/>
                    <a:pt x="39" y="20"/>
                  </a:cubicBezTo>
                  <a:cubicBezTo>
                    <a:pt x="71" y="19"/>
                    <a:pt x="84" y="20"/>
                    <a:pt x="84" y="20"/>
                  </a:cubicBezTo>
                  <a:cubicBezTo>
                    <a:pt x="84" y="20"/>
                    <a:pt x="98" y="21"/>
                    <a:pt x="128" y="23"/>
                  </a:cubicBezTo>
                  <a:cubicBezTo>
                    <a:pt x="138" y="24"/>
                    <a:pt x="147" y="23"/>
                    <a:pt x="155" y="22"/>
                  </a:cubicBezTo>
                  <a:cubicBezTo>
                    <a:pt x="156" y="21"/>
                    <a:pt x="156" y="21"/>
                    <a:pt x="156" y="21"/>
                  </a:cubicBezTo>
                  <a:cubicBezTo>
                    <a:pt x="157" y="22"/>
                    <a:pt x="157" y="22"/>
                    <a:pt x="157" y="22"/>
                  </a:cubicBezTo>
                  <a:cubicBezTo>
                    <a:pt x="157" y="22"/>
                    <a:pt x="157" y="22"/>
                    <a:pt x="157" y="22"/>
                  </a:cubicBezTo>
                  <a:cubicBezTo>
                    <a:pt x="165" y="20"/>
                    <a:pt x="173" y="18"/>
                    <a:pt x="180" y="14"/>
                  </a:cubicBezTo>
                  <a:cubicBezTo>
                    <a:pt x="187" y="11"/>
                    <a:pt x="195" y="5"/>
                    <a:pt x="201" y="0"/>
                  </a:cubicBezTo>
                  <a:cubicBezTo>
                    <a:pt x="200" y="0"/>
                    <a:pt x="200" y="0"/>
                    <a:pt x="200" y="0"/>
                  </a:cubicBezTo>
                  <a:cubicBezTo>
                    <a:pt x="199" y="0"/>
                    <a:pt x="199" y="0"/>
                    <a:pt x="199" y="0"/>
                  </a:cubicBezTo>
                  <a:cubicBezTo>
                    <a:pt x="179" y="17"/>
                    <a:pt x="157" y="24"/>
                    <a:pt x="128" y="2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71" name="MH_Other_249"/>
            <p:cNvSpPr/>
            <p:nvPr/>
          </p:nvSpPr>
          <p:spPr bwMode="auto">
            <a:xfrm>
              <a:off x="4025793" y="2212638"/>
              <a:ext cx="1523" cy="0"/>
            </a:xfrm>
            <a:custGeom>
              <a:avLst/>
              <a:gdLst>
                <a:gd name="T0" fmla="*/ 71627975 w 5"/>
                <a:gd name="T1" fmla="*/ 0 h 2"/>
                <a:gd name="T2" fmla="*/ 0 w 5"/>
                <a:gd name="T3" fmla="*/ 178 h 2"/>
                <a:gd name="T4" fmla="*/ 179120564 w 5"/>
                <a:gd name="T5" fmla="*/ 178 h 2"/>
                <a:gd name="T6" fmla="*/ 179120564 w 5"/>
                <a:gd name="T7" fmla="*/ 178 h 2"/>
                <a:gd name="T8" fmla="*/ 71627975 w 5"/>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2" y="0"/>
                  </a:moveTo>
                  <a:lnTo>
                    <a:pt x="0" y="2"/>
                  </a:lnTo>
                  <a:lnTo>
                    <a:pt x="5" y="2"/>
                  </a:lnTo>
                  <a:lnTo>
                    <a:pt x="2"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72" name="MH_Other_250"/>
            <p:cNvSpPr/>
            <p:nvPr/>
          </p:nvSpPr>
          <p:spPr bwMode="auto">
            <a:xfrm>
              <a:off x="3910049" y="2179421"/>
              <a:ext cx="190367" cy="34727"/>
            </a:xfrm>
            <a:custGeom>
              <a:avLst/>
              <a:gdLst>
                <a:gd name="T0" fmla="*/ 2147483646 w 237"/>
                <a:gd name="T1" fmla="*/ 0 h 43"/>
                <a:gd name="T2" fmla="*/ 2147483646 w 237"/>
                <a:gd name="T3" fmla="*/ 0 h 43"/>
                <a:gd name="T4" fmla="*/ 2147483646 w 237"/>
                <a:gd name="T5" fmla="*/ 2147483646 h 43"/>
                <a:gd name="T6" fmla="*/ 2147483646 w 237"/>
                <a:gd name="T7" fmla="*/ 2147483646 h 43"/>
                <a:gd name="T8" fmla="*/ 2147483646 w 237"/>
                <a:gd name="T9" fmla="*/ 2147483646 h 43"/>
                <a:gd name="T10" fmla="*/ 0 w 237"/>
                <a:gd name="T11" fmla="*/ 2147483646 h 43"/>
                <a:gd name="T12" fmla="*/ 590283929 w 237"/>
                <a:gd name="T13" fmla="*/ 2147483646 h 43"/>
                <a:gd name="T14" fmla="*/ 1179866212 w 237"/>
                <a:gd name="T15" fmla="*/ 2147483646 h 43"/>
                <a:gd name="T16" fmla="*/ 2147483646 w 237"/>
                <a:gd name="T17" fmla="*/ 2147483646 h 43"/>
                <a:gd name="T18" fmla="*/ 2147483646 w 237"/>
                <a:gd name="T19" fmla="*/ 2147483646 h 43"/>
                <a:gd name="T20" fmla="*/ 2147483646 w 237"/>
                <a:gd name="T21" fmla="*/ 2147483646 h 43"/>
                <a:gd name="T22" fmla="*/ 2147483646 w 237"/>
                <a:gd name="T23" fmla="*/ 2147483646 h 43"/>
                <a:gd name="T24" fmla="*/ 2147483646 w 237"/>
                <a:gd name="T25" fmla="*/ 2147483646 h 43"/>
                <a:gd name="T26" fmla="*/ 2147483646 w 237"/>
                <a:gd name="T27" fmla="*/ 2147483646 h 43"/>
                <a:gd name="T28" fmla="*/ 2147483646 w 237"/>
                <a:gd name="T29" fmla="*/ 2147483646 h 43"/>
                <a:gd name="T30" fmla="*/ 2147483646 w 237"/>
                <a:gd name="T31" fmla="*/ 0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7" h="43">
                  <a:moveTo>
                    <a:pt x="237" y="0"/>
                  </a:moveTo>
                  <a:cubicBezTo>
                    <a:pt x="236" y="0"/>
                    <a:pt x="236" y="0"/>
                    <a:pt x="236" y="0"/>
                  </a:cubicBezTo>
                  <a:cubicBezTo>
                    <a:pt x="214" y="16"/>
                    <a:pt x="192" y="21"/>
                    <a:pt x="163" y="17"/>
                  </a:cubicBezTo>
                  <a:cubicBezTo>
                    <a:pt x="133" y="13"/>
                    <a:pt x="119" y="12"/>
                    <a:pt x="119" y="12"/>
                  </a:cubicBezTo>
                  <a:cubicBezTo>
                    <a:pt x="119" y="12"/>
                    <a:pt x="106" y="9"/>
                    <a:pt x="74" y="9"/>
                  </a:cubicBezTo>
                  <a:cubicBezTo>
                    <a:pt x="44" y="8"/>
                    <a:pt x="18" y="20"/>
                    <a:pt x="0" y="43"/>
                  </a:cubicBezTo>
                  <a:cubicBezTo>
                    <a:pt x="1" y="43"/>
                    <a:pt x="1" y="43"/>
                    <a:pt x="1" y="43"/>
                  </a:cubicBezTo>
                  <a:cubicBezTo>
                    <a:pt x="1" y="43"/>
                    <a:pt x="2" y="43"/>
                    <a:pt x="2" y="43"/>
                  </a:cubicBezTo>
                  <a:cubicBezTo>
                    <a:pt x="20" y="20"/>
                    <a:pt x="44" y="9"/>
                    <a:pt x="74" y="10"/>
                  </a:cubicBezTo>
                  <a:cubicBezTo>
                    <a:pt x="106" y="11"/>
                    <a:pt x="119" y="13"/>
                    <a:pt x="119" y="13"/>
                  </a:cubicBezTo>
                  <a:cubicBezTo>
                    <a:pt x="119" y="13"/>
                    <a:pt x="133" y="14"/>
                    <a:pt x="163" y="18"/>
                  </a:cubicBezTo>
                  <a:cubicBezTo>
                    <a:pt x="172" y="20"/>
                    <a:pt x="181" y="20"/>
                    <a:pt x="189" y="19"/>
                  </a:cubicBezTo>
                  <a:cubicBezTo>
                    <a:pt x="189" y="19"/>
                    <a:pt x="189" y="19"/>
                    <a:pt x="189" y="19"/>
                  </a:cubicBezTo>
                  <a:cubicBezTo>
                    <a:pt x="190" y="19"/>
                    <a:pt x="190" y="19"/>
                    <a:pt x="190" y="19"/>
                  </a:cubicBezTo>
                  <a:cubicBezTo>
                    <a:pt x="199" y="18"/>
                    <a:pt x="207" y="16"/>
                    <a:pt x="215" y="13"/>
                  </a:cubicBezTo>
                  <a:cubicBezTo>
                    <a:pt x="222" y="10"/>
                    <a:pt x="230" y="5"/>
                    <a:pt x="237"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73" name="MH_Other_251"/>
            <p:cNvSpPr/>
            <p:nvPr/>
          </p:nvSpPr>
          <p:spPr bwMode="auto">
            <a:xfrm>
              <a:off x="3910049" y="2214148"/>
              <a:ext cx="1523" cy="0"/>
            </a:xfrm>
            <a:custGeom>
              <a:avLst/>
              <a:gdLst>
                <a:gd name="T0" fmla="*/ 2147483646 w 1"/>
                <a:gd name="T1" fmla="*/ 0 w 1"/>
                <a:gd name="T2" fmla="*/ 0 w 1"/>
                <a:gd name="T3" fmla="*/ 2147483646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1" y="0"/>
                    <a:pt x="0" y="0"/>
                    <a:pt x="0" y="0"/>
                  </a:cubicBezTo>
                  <a:cubicBezTo>
                    <a:pt x="0" y="0"/>
                    <a:pt x="0" y="0"/>
                    <a:pt x="0" y="0"/>
                  </a:cubicBezTo>
                  <a:cubicBezTo>
                    <a:pt x="0"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74" name="MH_Other_252"/>
            <p:cNvSpPr/>
            <p:nvPr/>
          </p:nvSpPr>
          <p:spPr bwMode="auto">
            <a:xfrm>
              <a:off x="4062343" y="2194520"/>
              <a:ext cx="0" cy="0"/>
            </a:xfrm>
            <a:custGeom>
              <a:avLst/>
              <a:gdLst>
                <a:gd name="T0" fmla="*/ 0 w 1"/>
                <a:gd name="T1" fmla="*/ 1067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75" name="MH_Other_253"/>
            <p:cNvSpPr/>
            <p:nvPr/>
          </p:nvSpPr>
          <p:spPr bwMode="auto">
            <a:xfrm>
              <a:off x="4133921" y="2073730"/>
              <a:ext cx="260423" cy="92102"/>
            </a:xfrm>
            <a:custGeom>
              <a:avLst/>
              <a:gdLst>
                <a:gd name="T0" fmla="*/ 2147483646 w 322"/>
                <a:gd name="T1" fmla="*/ 2147483646 h 115"/>
                <a:gd name="T2" fmla="*/ 2147483646 w 322"/>
                <a:gd name="T3" fmla="*/ 2147483646 h 115"/>
                <a:gd name="T4" fmla="*/ 2147483646 w 322"/>
                <a:gd name="T5" fmla="*/ 2147483646 h 115"/>
                <a:gd name="T6" fmla="*/ 2147483646 w 322"/>
                <a:gd name="T7" fmla="*/ 2147483646 h 115"/>
                <a:gd name="T8" fmla="*/ 2147483646 w 322"/>
                <a:gd name="T9" fmla="*/ 2147483646 h 115"/>
                <a:gd name="T10" fmla="*/ 2147483646 w 322"/>
                <a:gd name="T11" fmla="*/ 2147483646 h 115"/>
                <a:gd name="T12" fmla="*/ 2147483646 w 322"/>
                <a:gd name="T13" fmla="*/ 2147483646 h 115"/>
                <a:gd name="T14" fmla="*/ 2147483646 w 322"/>
                <a:gd name="T15" fmla="*/ 2147483646 h 115"/>
                <a:gd name="T16" fmla="*/ 0 w 322"/>
                <a:gd name="T17" fmla="*/ 2147483646 h 115"/>
                <a:gd name="T18" fmla="*/ 0 w 322"/>
                <a:gd name="T19" fmla="*/ 2147483646 h 115"/>
                <a:gd name="T20" fmla="*/ 597730333 w 322"/>
                <a:gd name="T21" fmla="*/ 2147483646 h 115"/>
                <a:gd name="T22" fmla="*/ 2147483646 w 322"/>
                <a:gd name="T23" fmla="*/ 2147483646 h 115"/>
                <a:gd name="T24" fmla="*/ 2147483646 w 322"/>
                <a:gd name="T25" fmla="*/ 2147483646 h 115"/>
                <a:gd name="T26" fmla="*/ 2147483646 w 322"/>
                <a:gd name="T27" fmla="*/ 2147483646 h 115"/>
                <a:gd name="T28" fmla="*/ 2147483646 w 322"/>
                <a:gd name="T29" fmla="*/ 2147483646 h 115"/>
                <a:gd name="T30" fmla="*/ 2147483646 w 322"/>
                <a:gd name="T31" fmla="*/ 2147483646 h 115"/>
                <a:gd name="T32" fmla="*/ 2147483646 w 322"/>
                <a:gd name="T33" fmla="*/ 2147483646 h 115"/>
                <a:gd name="T34" fmla="*/ 2147483646 w 322"/>
                <a:gd name="T35" fmla="*/ 2147483646 h 115"/>
                <a:gd name="T36" fmla="*/ 2147483646 w 322"/>
                <a:gd name="T37" fmla="*/ 2147483646 h 115"/>
                <a:gd name="T38" fmla="*/ 2147483646 w 322"/>
                <a:gd name="T39" fmla="*/ 2147483646 h 115"/>
                <a:gd name="T40" fmla="*/ 2147483646 w 322"/>
                <a:gd name="T41" fmla="*/ 2147483646 h 115"/>
                <a:gd name="T42" fmla="*/ 2147483646 w 322"/>
                <a:gd name="T43" fmla="*/ 2147483646 h 115"/>
                <a:gd name="T44" fmla="*/ 2147483646 w 322"/>
                <a:gd name="T45" fmla="*/ 2147483646 h 115"/>
                <a:gd name="T46" fmla="*/ 2147483646 w 322"/>
                <a:gd name="T47" fmla="*/ 2147483646 h 115"/>
                <a:gd name="T48" fmla="*/ 2147483646 w 322"/>
                <a:gd name="T49" fmla="*/ 2147483646 h 115"/>
                <a:gd name="T50" fmla="*/ 2147483646 w 322"/>
                <a:gd name="T51" fmla="*/ 2147483646 h 115"/>
                <a:gd name="T52" fmla="*/ 2147483646 w 322"/>
                <a:gd name="T53" fmla="*/ 2147483646 h 115"/>
                <a:gd name="T54" fmla="*/ 2147483646 w 322"/>
                <a:gd name="T55" fmla="*/ 2147483646 h 115"/>
                <a:gd name="T56" fmla="*/ 2147483646 w 322"/>
                <a:gd name="T57" fmla="*/ 2147483646 h 115"/>
                <a:gd name="T58" fmla="*/ 2147483646 w 322"/>
                <a:gd name="T59" fmla="*/ 2147483646 h 115"/>
                <a:gd name="T60" fmla="*/ 2147483646 w 322"/>
                <a:gd name="T61" fmla="*/ 2147483646 h 115"/>
                <a:gd name="T62" fmla="*/ 2147483646 w 322"/>
                <a:gd name="T63" fmla="*/ 2147483646 h 115"/>
                <a:gd name="T64" fmla="*/ 2147483646 w 322"/>
                <a:gd name="T65" fmla="*/ 2147483646 h 115"/>
                <a:gd name="T66" fmla="*/ 2147483646 w 322"/>
                <a:gd name="T67" fmla="*/ 2147483646 h 115"/>
                <a:gd name="T68" fmla="*/ 2147483646 w 322"/>
                <a:gd name="T69" fmla="*/ 2147483646 h 115"/>
                <a:gd name="T70" fmla="*/ 2147483646 w 322"/>
                <a:gd name="T71" fmla="*/ 2147483646 h 115"/>
                <a:gd name="T72" fmla="*/ 2147483646 w 322"/>
                <a:gd name="T73" fmla="*/ 2147483646 h 115"/>
                <a:gd name="T74" fmla="*/ 2147483646 w 322"/>
                <a:gd name="T75" fmla="*/ 2147483646 h 115"/>
                <a:gd name="T76" fmla="*/ 2147483646 w 322"/>
                <a:gd name="T77" fmla="*/ 2147483646 h 115"/>
                <a:gd name="T78" fmla="*/ 2147483646 w 322"/>
                <a:gd name="T79" fmla="*/ 2147483646 h 115"/>
                <a:gd name="T80" fmla="*/ 2147483646 w 322"/>
                <a:gd name="T81" fmla="*/ 214748364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2" h="115">
                  <a:moveTo>
                    <a:pt x="278" y="6"/>
                  </a:moveTo>
                  <a:cubicBezTo>
                    <a:pt x="262" y="0"/>
                    <a:pt x="244" y="0"/>
                    <a:pt x="226" y="5"/>
                  </a:cubicBezTo>
                  <a:cubicBezTo>
                    <a:pt x="226" y="6"/>
                    <a:pt x="226" y="6"/>
                    <a:pt x="226" y="6"/>
                  </a:cubicBezTo>
                  <a:cubicBezTo>
                    <a:pt x="208" y="0"/>
                    <a:pt x="189" y="1"/>
                    <a:pt x="171" y="8"/>
                  </a:cubicBezTo>
                  <a:cubicBezTo>
                    <a:pt x="153" y="4"/>
                    <a:pt x="135" y="6"/>
                    <a:pt x="117" y="13"/>
                  </a:cubicBezTo>
                  <a:cubicBezTo>
                    <a:pt x="100" y="11"/>
                    <a:pt x="81" y="15"/>
                    <a:pt x="65" y="23"/>
                  </a:cubicBezTo>
                  <a:cubicBezTo>
                    <a:pt x="47" y="21"/>
                    <a:pt x="29" y="25"/>
                    <a:pt x="12" y="35"/>
                  </a:cubicBezTo>
                  <a:cubicBezTo>
                    <a:pt x="13" y="35"/>
                    <a:pt x="13" y="35"/>
                    <a:pt x="13" y="35"/>
                  </a:cubicBezTo>
                  <a:cubicBezTo>
                    <a:pt x="8" y="35"/>
                    <a:pt x="4" y="35"/>
                    <a:pt x="0" y="36"/>
                  </a:cubicBezTo>
                  <a:cubicBezTo>
                    <a:pt x="0" y="36"/>
                    <a:pt x="0" y="36"/>
                    <a:pt x="0" y="36"/>
                  </a:cubicBezTo>
                  <a:cubicBezTo>
                    <a:pt x="1" y="37"/>
                    <a:pt x="1" y="37"/>
                    <a:pt x="1" y="37"/>
                  </a:cubicBezTo>
                  <a:cubicBezTo>
                    <a:pt x="7" y="59"/>
                    <a:pt x="7" y="59"/>
                    <a:pt x="7" y="59"/>
                  </a:cubicBezTo>
                  <a:cubicBezTo>
                    <a:pt x="7" y="61"/>
                    <a:pt x="7" y="61"/>
                    <a:pt x="7" y="61"/>
                  </a:cubicBezTo>
                  <a:cubicBezTo>
                    <a:pt x="17" y="93"/>
                    <a:pt x="17" y="93"/>
                    <a:pt x="17" y="93"/>
                  </a:cubicBezTo>
                  <a:cubicBezTo>
                    <a:pt x="17" y="95"/>
                    <a:pt x="17" y="95"/>
                    <a:pt x="17" y="95"/>
                  </a:cubicBezTo>
                  <a:cubicBezTo>
                    <a:pt x="22" y="114"/>
                    <a:pt x="22" y="114"/>
                    <a:pt x="22" y="114"/>
                  </a:cubicBezTo>
                  <a:cubicBezTo>
                    <a:pt x="22" y="114"/>
                    <a:pt x="22" y="114"/>
                    <a:pt x="22" y="114"/>
                  </a:cubicBezTo>
                  <a:cubicBezTo>
                    <a:pt x="23" y="115"/>
                    <a:pt x="23" y="115"/>
                    <a:pt x="23" y="115"/>
                  </a:cubicBezTo>
                  <a:cubicBezTo>
                    <a:pt x="23" y="115"/>
                    <a:pt x="23" y="115"/>
                    <a:pt x="23" y="115"/>
                  </a:cubicBezTo>
                  <a:cubicBezTo>
                    <a:pt x="25" y="115"/>
                    <a:pt x="27" y="114"/>
                    <a:pt x="29" y="114"/>
                  </a:cubicBezTo>
                  <a:cubicBezTo>
                    <a:pt x="37" y="111"/>
                    <a:pt x="45" y="108"/>
                    <a:pt x="53" y="103"/>
                  </a:cubicBezTo>
                  <a:cubicBezTo>
                    <a:pt x="61" y="104"/>
                    <a:pt x="69" y="104"/>
                    <a:pt x="77" y="102"/>
                  </a:cubicBezTo>
                  <a:cubicBezTo>
                    <a:pt x="85" y="100"/>
                    <a:pt x="94" y="97"/>
                    <a:pt x="101" y="93"/>
                  </a:cubicBezTo>
                  <a:cubicBezTo>
                    <a:pt x="110" y="94"/>
                    <a:pt x="118" y="94"/>
                    <a:pt x="126" y="93"/>
                  </a:cubicBezTo>
                  <a:cubicBezTo>
                    <a:pt x="134" y="92"/>
                    <a:pt x="142" y="90"/>
                    <a:pt x="150" y="87"/>
                  </a:cubicBezTo>
                  <a:cubicBezTo>
                    <a:pt x="158" y="88"/>
                    <a:pt x="166" y="89"/>
                    <a:pt x="173" y="88"/>
                  </a:cubicBezTo>
                  <a:cubicBezTo>
                    <a:pt x="181" y="87"/>
                    <a:pt x="190" y="85"/>
                    <a:pt x="199" y="82"/>
                  </a:cubicBezTo>
                  <a:cubicBezTo>
                    <a:pt x="207" y="84"/>
                    <a:pt x="215" y="85"/>
                    <a:pt x="223" y="85"/>
                  </a:cubicBezTo>
                  <a:cubicBezTo>
                    <a:pt x="231" y="85"/>
                    <a:pt x="240" y="84"/>
                    <a:pt x="248" y="81"/>
                  </a:cubicBezTo>
                  <a:cubicBezTo>
                    <a:pt x="256" y="84"/>
                    <a:pt x="264" y="85"/>
                    <a:pt x="273" y="86"/>
                  </a:cubicBezTo>
                  <a:cubicBezTo>
                    <a:pt x="281" y="86"/>
                    <a:pt x="289" y="85"/>
                    <a:pt x="297" y="83"/>
                  </a:cubicBezTo>
                  <a:cubicBezTo>
                    <a:pt x="303" y="86"/>
                    <a:pt x="308" y="87"/>
                    <a:pt x="314" y="88"/>
                  </a:cubicBezTo>
                  <a:cubicBezTo>
                    <a:pt x="314" y="87"/>
                    <a:pt x="314" y="87"/>
                    <a:pt x="314" y="87"/>
                  </a:cubicBezTo>
                  <a:cubicBezTo>
                    <a:pt x="316" y="67"/>
                    <a:pt x="316" y="67"/>
                    <a:pt x="316" y="67"/>
                  </a:cubicBezTo>
                  <a:cubicBezTo>
                    <a:pt x="316" y="66"/>
                    <a:pt x="316" y="66"/>
                    <a:pt x="316" y="66"/>
                  </a:cubicBezTo>
                  <a:cubicBezTo>
                    <a:pt x="319" y="32"/>
                    <a:pt x="319" y="32"/>
                    <a:pt x="319" y="32"/>
                  </a:cubicBezTo>
                  <a:cubicBezTo>
                    <a:pt x="319" y="30"/>
                    <a:pt x="319" y="30"/>
                    <a:pt x="319" y="30"/>
                  </a:cubicBezTo>
                  <a:cubicBezTo>
                    <a:pt x="321" y="7"/>
                    <a:pt x="321" y="7"/>
                    <a:pt x="321" y="7"/>
                  </a:cubicBezTo>
                  <a:cubicBezTo>
                    <a:pt x="321" y="7"/>
                    <a:pt x="321" y="7"/>
                    <a:pt x="321" y="7"/>
                  </a:cubicBezTo>
                  <a:cubicBezTo>
                    <a:pt x="322" y="6"/>
                    <a:pt x="322" y="6"/>
                    <a:pt x="322" y="6"/>
                  </a:cubicBezTo>
                  <a:cubicBezTo>
                    <a:pt x="308" y="2"/>
                    <a:pt x="293" y="2"/>
                    <a:pt x="278" y="6"/>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76" name="MH_Other_254"/>
            <p:cNvSpPr/>
            <p:nvPr/>
          </p:nvSpPr>
          <p:spPr bwMode="auto">
            <a:xfrm>
              <a:off x="4185702" y="2082790"/>
              <a:ext cx="187322" cy="61904"/>
            </a:xfrm>
            <a:custGeom>
              <a:avLst/>
              <a:gdLst>
                <a:gd name="T0" fmla="*/ 2147483646 w 232"/>
                <a:gd name="T1" fmla="*/ 2147483646 h 78"/>
                <a:gd name="T2" fmla="*/ 2147483646 w 232"/>
                <a:gd name="T3" fmla="*/ 2147483646 h 78"/>
                <a:gd name="T4" fmla="*/ 2147483646 w 232"/>
                <a:gd name="T5" fmla="*/ 2147483646 h 78"/>
                <a:gd name="T6" fmla="*/ 2147483646 w 232"/>
                <a:gd name="T7" fmla="*/ 2147483646 h 78"/>
                <a:gd name="T8" fmla="*/ 2147483646 w 232"/>
                <a:gd name="T9" fmla="*/ 2147483646 h 78"/>
                <a:gd name="T10" fmla="*/ 2147483646 w 232"/>
                <a:gd name="T11" fmla="*/ 2147483646 h 78"/>
                <a:gd name="T12" fmla="*/ 2147483646 w 232"/>
                <a:gd name="T13" fmla="*/ 2147483646 h 78"/>
                <a:gd name="T14" fmla="*/ 2147483646 w 232"/>
                <a:gd name="T15" fmla="*/ 2147483646 h 78"/>
                <a:gd name="T16" fmla="*/ 2147483646 w 232"/>
                <a:gd name="T17" fmla="*/ 2147483646 h 78"/>
                <a:gd name="T18" fmla="*/ 2147483646 w 232"/>
                <a:gd name="T19" fmla="*/ 2147483646 h 78"/>
                <a:gd name="T20" fmla="*/ 2147483646 w 232"/>
                <a:gd name="T21" fmla="*/ 2147483646 h 78"/>
                <a:gd name="T22" fmla="*/ 2147483646 w 232"/>
                <a:gd name="T23" fmla="*/ 1751902553 h 78"/>
                <a:gd name="T24" fmla="*/ 2147483646 w 232"/>
                <a:gd name="T25" fmla="*/ 1751902553 h 78"/>
                <a:gd name="T26" fmla="*/ 0 w 232"/>
                <a:gd name="T27" fmla="*/ 2147483646 h 78"/>
                <a:gd name="T28" fmla="*/ 595744046 w 232"/>
                <a:gd name="T29" fmla="*/ 2147483646 h 78"/>
                <a:gd name="T30" fmla="*/ 2147483646 w 232"/>
                <a:gd name="T31" fmla="*/ 2147483646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2" h="78">
                  <a:moveTo>
                    <a:pt x="81" y="14"/>
                  </a:moveTo>
                  <a:cubicBezTo>
                    <a:pt x="109" y="28"/>
                    <a:pt x="120" y="35"/>
                    <a:pt x="121" y="35"/>
                  </a:cubicBezTo>
                  <a:cubicBezTo>
                    <a:pt x="121" y="36"/>
                    <a:pt x="132" y="42"/>
                    <a:pt x="158" y="59"/>
                  </a:cubicBezTo>
                  <a:cubicBezTo>
                    <a:pt x="175" y="69"/>
                    <a:pt x="191" y="75"/>
                    <a:pt x="208" y="76"/>
                  </a:cubicBezTo>
                  <a:cubicBezTo>
                    <a:pt x="216" y="76"/>
                    <a:pt x="224" y="75"/>
                    <a:pt x="232" y="73"/>
                  </a:cubicBezTo>
                  <a:cubicBezTo>
                    <a:pt x="230" y="72"/>
                    <a:pt x="230" y="72"/>
                    <a:pt x="230" y="72"/>
                  </a:cubicBezTo>
                  <a:cubicBezTo>
                    <a:pt x="205" y="78"/>
                    <a:pt x="183" y="73"/>
                    <a:pt x="159" y="58"/>
                  </a:cubicBezTo>
                  <a:cubicBezTo>
                    <a:pt x="133" y="41"/>
                    <a:pt x="121" y="34"/>
                    <a:pt x="121" y="34"/>
                  </a:cubicBezTo>
                  <a:cubicBezTo>
                    <a:pt x="121" y="34"/>
                    <a:pt x="110" y="27"/>
                    <a:pt x="81" y="13"/>
                  </a:cubicBezTo>
                  <a:cubicBezTo>
                    <a:pt x="73" y="8"/>
                    <a:pt x="64" y="5"/>
                    <a:pt x="55" y="4"/>
                  </a:cubicBezTo>
                  <a:cubicBezTo>
                    <a:pt x="54" y="4"/>
                    <a:pt x="53" y="4"/>
                    <a:pt x="53" y="5"/>
                  </a:cubicBezTo>
                  <a:cubicBezTo>
                    <a:pt x="52" y="3"/>
                    <a:pt x="52" y="3"/>
                    <a:pt x="52" y="3"/>
                  </a:cubicBezTo>
                  <a:cubicBezTo>
                    <a:pt x="52" y="3"/>
                    <a:pt x="52" y="3"/>
                    <a:pt x="52" y="3"/>
                  </a:cubicBezTo>
                  <a:cubicBezTo>
                    <a:pt x="35" y="1"/>
                    <a:pt x="16" y="5"/>
                    <a:pt x="0" y="13"/>
                  </a:cubicBezTo>
                  <a:cubicBezTo>
                    <a:pt x="1" y="13"/>
                    <a:pt x="1" y="13"/>
                    <a:pt x="1" y="13"/>
                  </a:cubicBezTo>
                  <a:cubicBezTo>
                    <a:pt x="27" y="0"/>
                    <a:pt x="53" y="0"/>
                    <a:pt x="81" y="1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77" name="MH_Other_255"/>
            <p:cNvSpPr/>
            <p:nvPr/>
          </p:nvSpPr>
          <p:spPr bwMode="auto">
            <a:xfrm>
              <a:off x="4228343" y="2076750"/>
              <a:ext cx="158386" cy="67944"/>
            </a:xfrm>
            <a:custGeom>
              <a:avLst/>
              <a:gdLst>
                <a:gd name="T0" fmla="*/ 2147483646 w 197"/>
                <a:gd name="T1" fmla="*/ 2147483646 h 85"/>
                <a:gd name="T2" fmla="*/ 2147483646 w 197"/>
                <a:gd name="T3" fmla="*/ 2147483646 h 85"/>
                <a:gd name="T4" fmla="*/ 2147483646 w 197"/>
                <a:gd name="T5" fmla="*/ 2147483646 h 85"/>
                <a:gd name="T6" fmla="*/ 2147483646 w 197"/>
                <a:gd name="T7" fmla="*/ 2147483646 h 85"/>
                <a:gd name="T8" fmla="*/ 2147483646 w 197"/>
                <a:gd name="T9" fmla="*/ 2147483646 h 85"/>
                <a:gd name="T10" fmla="*/ 2147483646 w 197"/>
                <a:gd name="T11" fmla="*/ 2147483646 h 85"/>
                <a:gd name="T12" fmla="*/ 2147483646 w 197"/>
                <a:gd name="T13" fmla="*/ 2147483646 h 85"/>
                <a:gd name="T14" fmla="*/ 2147483646 w 197"/>
                <a:gd name="T15" fmla="*/ 2147483646 h 85"/>
                <a:gd name="T16" fmla="*/ 0 w 197"/>
                <a:gd name="T17" fmla="*/ 2147483646 h 85"/>
                <a:gd name="T18" fmla="*/ 1772061880 w 197"/>
                <a:gd name="T19" fmla="*/ 2147483646 h 85"/>
                <a:gd name="T20" fmla="*/ 2147483646 w 197"/>
                <a:gd name="T21" fmla="*/ 2147483646 h 85"/>
                <a:gd name="T22" fmla="*/ 2147483646 w 197"/>
                <a:gd name="T23" fmla="*/ 2147483646 h 85"/>
                <a:gd name="T24" fmla="*/ 2147483646 w 197"/>
                <a:gd name="T25" fmla="*/ 2147483646 h 85"/>
                <a:gd name="T26" fmla="*/ 2147483646 w 197"/>
                <a:gd name="T27" fmla="*/ 2147483646 h 85"/>
                <a:gd name="T28" fmla="*/ 2147483646 w 197"/>
                <a:gd name="T29" fmla="*/ 2147483646 h 85"/>
                <a:gd name="T30" fmla="*/ 2147483646 w 197"/>
                <a:gd name="T31" fmla="*/ 2147483646 h 85"/>
                <a:gd name="T32" fmla="*/ 2147483646 w 197"/>
                <a:gd name="T33" fmla="*/ 2147483646 h 85"/>
                <a:gd name="T34" fmla="*/ 2147483646 w 197"/>
                <a:gd name="T35" fmla="*/ 2147483646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7" h="85">
                  <a:moveTo>
                    <a:pt x="197" y="85"/>
                  </a:moveTo>
                  <a:cubicBezTo>
                    <a:pt x="197" y="84"/>
                    <a:pt x="197" y="84"/>
                    <a:pt x="197" y="84"/>
                  </a:cubicBezTo>
                  <a:cubicBezTo>
                    <a:pt x="183" y="81"/>
                    <a:pt x="170" y="75"/>
                    <a:pt x="156" y="65"/>
                  </a:cubicBezTo>
                  <a:cubicBezTo>
                    <a:pt x="131" y="47"/>
                    <a:pt x="120" y="40"/>
                    <a:pt x="120" y="40"/>
                  </a:cubicBezTo>
                  <a:cubicBezTo>
                    <a:pt x="119" y="40"/>
                    <a:pt x="109" y="31"/>
                    <a:pt x="81" y="16"/>
                  </a:cubicBezTo>
                  <a:cubicBezTo>
                    <a:pt x="73" y="11"/>
                    <a:pt x="64" y="7"/>
                    <a:pt x="56" y="5"/>
                  </a:cubicBezTo>
                  <a:cubicBezTo>
                    <a:pt x="55" y="5"/>
                    <a:pt x="55" y="6"/>
                    <a:pt x="55" y="6"/>
                  </a:cubicBezTo>
                  <a:cubicBezTo>
                    <a:pt x="55" y="5"/>
                    <a:pt x="55" y="5"/>
                    <a:pt x="55" y="5"/>
                  </a:cubicBezTo>
                  <a:cubicBezTo>
                    <a:pt x="36" y="1"/>
                    <a:pt x="18" y="3"/>
                    <a:pt x="0" y="10"/>
                  </a:cubicBezTo>
                  <a:cubicBezTo>
                    <a:pt x="3" y="11"/>
                    <a:pt x="3" y="11"/>
                    <a:pt x="3" y="11"/>
                  </a:cubicBezTo>
                  <a:cubicBezTo>
                    <a:pt x="29" y="0"/>
                    <a:pt x="55" y="2"/>
                    <a:pt x="80" y="17"/>
                  </a:cubicBezTo>
                  <a:cubicBezTo>
                    <a:pt x="108" y="32"/>
                    <a:pt x="119" y="41"/>
                    <a:pt x="119" y="41"/>
                  </a:cubicBezTo>
                  <a:cubicBezTo>
                    <a:pt x="119" y="41"/>
                    <a:pt x="130" y="48"/>
                    <a:pt x="155" y="66"/>
                  </a:cubicBezTo>
                  <a:cubicBezTo>
                    <a:pt x="163" y="72"/>
                    <a:pt x="170" y="76"/>
                    <a:pt x="178" y="79"/>
                  </a:cubicBezTo>
                  <a:cubicBezTo>
                    <a:pt x="180" y="79"/>
                    <a:pt x="180" y="79"/>
                    <a:pt x="180" y="79"/>
                  </a:cubicBezTo>
                  <a:cubicBezTo>
                    <a:pt x="180" y="80"/>
                    <a:pt x="180" y="80"/>
                    <a:pt x="180" y="80"/>
                  </a:cubicBezTo>
                  <a:cubicBezTo>
                    <a:pt x="180" y="80"/>
                    <a:pt x="180" y="80"/>
                    <a:pt x="180" y="80"/>
                  </a:cubicBezTo>
                  <a:cubicBezTo>
                    <a:pt x="186" y="83"/>
                    <a:pt x="191" y="84"/>
                    <a:pt x="197" y="8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78" name="MH_Other_256"/>
            <p:cNvSpPr/>
            <p:nvPr/>
          </p:nvSpPr>
          <p:spPr bwMode="auto">
            <a:xfrm>
              <a:off x="4371499" y="2140165"/>
              <a:ext cx="1523" cy="1509"/>
            </a:xfrm>
            <a:custGeom>
              <a:avLst/>
              <a:gdLst>
                <a:gd name="T0" fmla="*/ 179346497 w 5"/>
                <a:gd name="T1" fmla="*/ 0 h 3"/>
                <a:gd name="T2" fmla="*/ 0 w 5"/>
                <a:gd name="T3" fmla="*/ 0 h 3"/>
                <a:gd name="T4" fmla="*/ 179346497 w 5"/>
                <a:gd name="T5" fmla="*/ 298590347 h 3"/>
                <a:gd name="T6" fmla="*/ 179346497 w 5"/>
                <a:gd name="T7" fmla="*/ 298590347 h 3"/>
                <a:gd name="T8" fmla="*/ 179346497 w 5"/>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
                  <a:moveTo>
                    <a:pt x="5" y="0"/>
                  </a:moveTo>
                  <a:lnTo>
                    <a:pt x="0" y="0"/>
                  </a:lnTo>
                  <a:lnTo>
                    <a:pt x="5" y="3"/>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79" name="MH_Other_257"/>
            <p:cNvSpPr/>
            <p:nvPr/>
          </p:nvSpPr>
          <p:spPr bwMode="auto">
            <a:xfrm>
              <a:off x="4228343" y="2084299"/>
              <a:ext cx="1523" cy="3019"/>
            </a:xfrm>
            <a:custGeom>
              <a:avLst/>
              <a:gdLst>
                <a:gd name="T0" fmla="*/ 232561012 w 3"/>
                <a:gd name="T1" fmla="*/ 2147483646 h 2"/>
                <a:gd name="T2" fmla="*/ 697402489 w 3"/>
                <a:gd name="T3" fmla="*/ 2147483646 h 2"/>
                <a:gd name="T4" fmla="*/ 0 w 3"/>
                <a:gd name="T5" fmla="*/ 0 h 2"/>
                <a:gd name="T6" fmla="*/ 0 w 3"/>
                <a:gd name="T7" fmla="*/ 0 h 2"/>
                <a:gd name="T8" fmla="*/ 232561012 w 3"/>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1" y="2"/>
                  </a:moveTo>
                  <a:cubicBezTo>
                    <a:pt x="1" y="1"/>
                    <a:pt x="2" y="1"/>
                    <a:pt x="3" y="1"/>
                  </a:cubicBezTo>
                  <a:cubicBezTo>
                    <a:pt x="0" y="0"/>
                    <a:pt x="0" y="0"/>
                    <a:pt x="0" y="0"/>
                  </a:cubicBezTo>
                  <a:cubicBezTo>
                    <a:pt x="0" y="0"/>
                    <a:pt x="0" y="0"/>
                    <a:pt x="0" y="0"/>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80" name="MH_Other_258"/>
            <p:cNvSpPr/>
            <p:nvPr/>
          </p:nvSpPr>
          <p:spPr bwMode="auto">
            <a:xfrm>
              <a:off x="4270985" y="2073730"/>
              <a:ext cx="117267" cy="54356"/>
            </a:xfrm>
            <a:custGeom>
              <a:avLst/>
              <a:gdLst>
                <a:gd name="T0" fmla="*/ 2147483646 w 146"/>
                <a:gd name="T1" fmla="*/ 2147483646 h 68"/>
                <a:gd name="T2" fmla="*/ 2147483646 w 146"/>
                <a:gd name="T3" fmla="*/ 2147483646 h 68"/>
                <a:gd name="T4" fmla="*/ 2147483646 w 146"/>
                <a:gd name="T5" fmla="*/ 2147483646 h 68"/>
                <a:gd name="T6" fmla="*/ 2147483646 w 146"/>
                <a:gd name="T7" fmla="*/ 2147483646 h 68"/>
                <a:gd name="T8" fmla="*/ 2147483646 w 146"/>
                <a:gd name="T9" fmla="*/ 2147483646 h 68"/>
                <a:gd name="T10" fmla="*/ 2147483646 w 146"/>
                <a:gd name="T11" fmla="*/ 2147483646 h 68"/>
                <a:gd name="T12" fmla="*/ 2147483646 w 146"/>
                <a:gd name="T13" fmla="*/ 2147483646 h 68"/>
                <a:gd name="T14" fmla="*/ 2147483646 w 146"/>
                <a:gd name="T15" fmla="*/ 2147483646 h 68"/>
                <a:gd name="T16" fmla="*/ 2147483646 w 146"/>
                <a:gd name="T17" fmla="*/ 2147483646 h 68"/>
                <a:gd name="T18" fmla="*/ 0 w 146"/>
                <a:gd name="T19" fmla="*/ 2147483646 h 68"/>
                <a:gd name="T20" fmla="*/ 1177649264 w 146"/>
                <a:gd name="T21" fmla="*/ 2147483646 h 68"/>
                <a:gd name="T22" fmla="*/ 1766473897 w 146"/>
                <a:gd name="T23" fmla="*/ 2147483646 h 68"/>
                <a:gd name="T24" fmla="*/ 2147483646 w 146"/>
                <a:gd name="T25" fmla="*/ 2147483646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68">
                  <a:moveTo>
                    <a:pt x="81" y="20"/>
                  </a:moveTo>
                  <a:cubicBezTo>
                    <a:pt x="108" y="37"/>
                    <a:pt x="118" y="46"/>
                    <a:pt x="118" y="46"/>
                  </a:cubicBezTo>
                  <a:cubicBezTo>
                    <a:pt x="146" y="68"/>
                    <a:pt x="146" y="68"/>
                    <a:pt x="146" y="68"/>
                  </a:cubicBezTo>
                  <a:cubicBezTo>
                    <a:pt x="146" y="67"/>
                    <a:pt x="146" y="67"/>
                    <a:pt x="146" y="67"/>
                  </a:cubicBezTo>
                  <a:cubicBezTo>
                    <a:pt x="119" y="45"/>
                    <a:pt x="119" y="45"/>
                    <a:pt x="119" y="45"/>
                  </a:cubicBezTo>
                  <a:cubicBezTo>
                    <a:pt x="119" y="45"/>
                    <a:pt x="109" y="36"/>
                    <a:pt x="82" y="19"/>
                  </a:cubicBezTo>
                  <a:cubicBezTo>
                    <a:pt x="74" y="13"/>
                    <a:pt x="66" y="9"/>
                    <a:pt x="57" y="7"/>
                  </a:cubicBezTo>
                  <a:cubicBezTo>
                    <a:pt x="57" y="7"/>
                    <a:pt x="57" y="7"/>
                    <a:pt x="56" y="7"/>
                  </a:cubicBezTo>
                  <a:cubicBezTo>
                    <a:pt x="56" y="7"/>
                    <a:pt x="56" y="7"/>
                    <a:pt x="56" y="7"/>
                  </a:cubicBezTo>
                  <a:cubicBezTo>
                    <a:pt x="38" y="1"/>
                    <a:pt x="19" y="2"/>
                    <a:pt x="0" y="9"/>
                  </a:cubicBezTo>
                  <a:cubicBezTo>
                    <a:pt x="2" y="9"/>
                    <a:pt x="2" y="9"/>
                    <a:pt x="2" y="9"/>
                  </a:cubicBezTo>
                  <a:cubicBezTo>
                    <a:pt x="3" y="9"/>
                    <a:pt x="3" y="9"/>
                    <a:pt x="3" y="9"/>
                  </a:cubicBezTo>
                  <a:cubicBezTo>
                    <a:pt x="30" y="0"/>
                    <a:pt x="56" y="3"/>
                    <a:pt x="81" y="2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81" name="MH_Other_259"/>
            <p:cNvSpPr/>
            <p:nvPr/>
          </p:nvSpPr>
          <p:spPr bwMode="auto">
            <a:xfrm>
              <a:off x="4272508" y="2081279"/>
              <a:ext cx="0" cy="0"/>
            </a:xfrm>
            <a:custGeom>
              <a:avLst/>
              <a:gdLst>
                <a:gd name="T0" fmla="*/ 711 w 1"/>
                <a:gd name="T1" fmla="*/ 0 h 1"/>
                <a:gd name="T2" fmla="*/ 0 w 1"/>
                <a:gd name="T3" fmla="*/ 0 h 1"/>
                <a:gd name="T4" fmla="*/ 0 w 1"/>
                <a:gd name="T5" fmla="*/ 711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0"/>
                    <a:pt x="0" y="0"/>
                  </a:cubicBezTo>
                  <a:cubicBezTo>
                    <a:pt x="0" y="1"/>
                    <a:pt x="0" y="1"/>
                    <a:pt x="0" y="1"/>
                  </a:cubicBezTo>
                  <a:cubicBezTo>
                    <a:pt x="0" y="1"/>
                    <a:pt x="0"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82" name="MH_Other_260"/>
            <p:cNvSpPr/>
            <p:nvPr/>
          </p:nvSpPr>
          <p:spPr bwMode="auto">
            <a:xfrm>
              <a:off x="4316673" y="2072220"/>
              <a:ext cx="74624" cy="27177"/>
            </a:xfrm>
            <a:custGeom>
              <a:avLst/>
              <a:gdLst>
                <a:gd name="T0" fmla="*/ 2147483646 w 93"/>
                <a:gd name="T1" fmla="*/ 2147483646 h 34"/>
                <a:gd name="T2" fmla="*/ 2147483646 w 93"/>
                <a:gd name="T3" fmla="*/ 2147483646 h 34"/>
                <a:gd name="T4" fmla="*/ 2147483646 w 93"/>
                <a:gd name="T5" fmla="*/ 2147483646 h 34"/>
                <a:gd name="T6" fmla="*/ 2147483646 w 93"/>
                <a:gd name="T7" fmla="*/ 2147483646 h 34"/>
                <a:gd name="T8" fmla="*/ 2147483646 w 93"/>
                <a:gd name="T9" fmla="*/ 2147483646 h 34"/>
                <a:gd name="T10" fmla="*/ 2147483646 w 93"/>
                <a:gd name="T11" fmla="*/ 2147483646 h 34"/>
                <a:gd name="T12" fmla="*/ 2147483646 w 93"/>
                <a:gd name="T13" fmla="*/ 2147483646 h 34"/>
                <a:gd name="T14" fmla="*/ 0 w 93"/>
                <a:gd name="T15" fmla="*/ 2147483646 h 34"/>
                <a:gd name="T16" fmla="*/ 0 w 93"/>
                <a:gd name="T17" fmla="*/ 2147483646 h 34"/>
                <a:gd name="T18" fmla="*/ 588376722 w 93"/>
                <a:gd name="T19" fmla="*/ 2147483646 h 34"/>
                <a:gd name="T20" fmla="*/ 2147483646 w 93"/>
                <a:gd name="T21" fmla="*/ 2147483646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34">
                  <a:moveTo>
                    <a:pt x="79" y="23"/>
                  </a:moveTo>
                  <a:cubicBezTo>
                    <a:pt x="84" y="27"/>
                    <a:pt x="89" y="31"/>
                    <a:pt x="93" y="34"/>
                  </a:cubicBezTo>
                  <a:cubicBezTo>
                    <a:pt x="93" y="32"/>
                    <a:pt x="93" y="32"/>
                    <a:pt x="93" y="32"/>
                  </a:cubicBezTo>
                  <a:cubicBezTo>
                    <a:pt x="89" y="29"/>
                    <a:pt x="85" y="26"/>
                    <a:pt x="80" y="22"/>
                  </a:cubicBezTo>
                  <a:cubicBezTo>
                    <a:pt x="72" y="16"/>
                    <a:pt x="63" y="12"/>
                    <a:pt x="55" y="8"/>
                  </a:cubicBezTo>
                  <a:cubicBezTo>
                    <a:pt x="53" y="9"/>
                    <a:pt x="53" y="9"/>
                    <a:pt x="53" y="9"/>
                  </a:cubicBezTo>
                  <a:cubicBezTo>
                    <a:pt x="52" y="8"/>
                    <a:pt x="52" y="8"/>
                    <a:pt x="52" y="8"/>
                  </a:cubicBezTo>
                  <a:cubicBezTo>
                    <a:pt x="36" y="2"/>
                    <a:pt x="18" y="2"/>
                    <a:pt x="0" y="7"/>
                  </a:cubicBezTo>
                  <a:cubicBezTo>
                    <a:pt x="0" y="8"/>
                    <a:pt x="0" y="8"/>
                    <a:pt x="0" y="8"/>
                  </a:cubicBezTo>
                  <a:cubicBezTo>
                    <a:pt x="1" y="8"/>
                    <a:pt x="1" y="8"/>
                    <a:pt x="1" y="8"/>
                  </a:cubicBezTo>
                  <a:cubicBezTo>
                    <a:pt x="29" y="0"/>
                    <a:pt x="55" y="5"/>
                    <a:pt x="79" y="2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83" name="MH_Other_261"/>
            <p:cNvSpPr/>
            <p:nvPr/>
          </p:nvSpPr>
          <p:spPr bwMode="auto">
            <a:xfrm>
              <a:off x="4316673" y="2079769"/>
              <a:ext cx="0" cy="0"/>
            </a:xfrm>
            <a:custGeom>
              <a:avLst/>
              <a:gdLst>
                <a:gd name="T0" fmla="*/ 711 w 1"/>
                <a:gd name="T1" fmla="*/ 0 w 1"/>
                <a:gd name="T2" fmla="*/ 0 w 1"/>
                <a:gd name="T3" fmla="*/ 71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84" name="MH_Other_262"/>
            <p:cNvSpPr/>
            <p:nvPr/>
          </p:nvSpPr>
          <p:spPr bwMode="auto">
            <a:xfrm>
              <a:off x="4357793" y="2076751"/>
              <a:ext cx="36550" cy="3019"/>
            </a:xfrm>
            <a:custGeom>
              <a:avLst/>
              <a:gdLst>
                <a:gd name="T0" fmla="*/ 2147483646 w 44"/>
                <a:gd name="T1" fmla="*/ 1720157850 h 5"/>
                <a:gd name="T2" fmla="*/ 2147483646 w 44"/>
                <a:gd name="T3" fmla="*/ 1720157850 h 5"/>
                <a:gd name="T4" fmla="*/ 2147483646 w 44"/>
                <a:gd name="T5" fmla="*/ 1376206925 h 5"/>
                <a:gd name="T6" fmla="*/ 0 w 44"/>
                <a:gd name="T7" fmla="*/ 1376206925 h 5"/>
                <a:gd name="T8" fmla="*/ 1890242311 w 44"/>
                <a:gd name="T9" fmla="*/ 1376206925 h 5"/>
                <a:gd name="T10" fmla="*/ 2147483646 w 44"/>
                <a:gd name="T11" fmla="*/ 172015785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5">
                  <a:moveTo>
                    <a:pt x="43" y="5"/>
                  </a:moveTo>
                  <a:cubicBezTo>
                    <a:pt x="43" y="5"/>
                    <a:pt x="43" y="5"/>
                    <a:pt x="43" y="5"/>
                  </a:cubicBezTo>
                  <a:cubicBezTo>
                    <a:pt x="44" y="4"/>
                    <a:pt x="44" y="4"/>
                    <a:pt x="44" y="4"/>
                  </a:cubicBezTo>
                  <a:cubicBezTo>
                    <a:pt x="30" y="0"/>
                    <a:pt x="15" y="0"/>
                    <a:pt x="0" y="4"/>
                  </a:cubicBezTo>
                  <a:cubicBezTo>
                    <a:pt x="3" y="4"/>
                    <a:pt x="3" y="4"/>
                    <a:pt x="3" y="4"/>
                  </a:cubicBezTo>
                  <a:cubicBezTo>
                    <a:pt x="17" y="2"/>
                    <a:pt x="31" y="2"/>
                    <a:pt x="43" y="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85" name="MH_Other_263"/>
            <p:cNvSpPr/>
            <p:nvPr/>
          </p:nvSpPr>
          <p:spPr bwMode="auto">
            <a:xfrm>
              <a:off x="4357793" y="2079769"/>
              <a:ext cx="3046" cy="0"/>
            </a:xfrm>
            <a:custGeom>
              <a:avLst/>
              <a:gdLst>
                <a:gd name="T0" fmla="*/ 146271796 w 7"/>
                <a:gd name="T1" fmla="*/ 119 h 3"/>
                <a:gd name="T2" fmla="*/ 512054475 w 7"/>
                <a:gd name="T3" fmla="*/ 0 h 3"/>
                <a:gd name="T4" fmla="*/ 0 w 7"/>
                <a:gd name="T5" fmla="*/ 0 h 3"/>
                <a:gd name="T6" fmla="*/ 146271796 w 7"/>
                <a:gd name="T7" fmla="*/ 119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2" y="3"/>
                  </a:moveTo>
                  <a:lnTo>
                    <a:pt x="7" y="0"/>
                  </a:lnTo>
                  <a:lnTo>
                    <a:pt x="0" y="0"/>
                  </a:lnTo>
                  <a:lnTo>
                    <a:pt x="2"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86" name="MH_Other_264"/>
            <p:cNvSpPr/>
            <p:nvPr/>
          </p:nvSpPr>
          <p:spPr bwMode="auto">
            <a:xfrm>
              <a:off x="4152195" y="2156773"/>
              <a:ext cx="24367" cy="9060"/>
            </a:xfrm>
            <a:custGeom>
              <a:avLst/>
              <a:gdLst>
                <a:gd name="T0" fmla="*/ 0 w 31"/>
                <a:gd name="T1" fmla="*/ 2147483646 h 12"/>
                <a:gd name="T2" fmla="*/ 0 w 31"/>
                <a:gd name="T3" fmla="*/ 2147483646 h 12"/>
                <a:gd name="T4" fmla="*/ 561913548 w 31"/>
                <a:gd name="T5" fmla="*/ 2147483646 h 12"/>
                <a:gd name="T6" fmla="*/ 561913548 w 31"/>
                <a:gd name="T7" fmla="*/ 2147483646 h 12"/>
                <a:gd name="T8" fmla="*/ 2147483646 w 31"/>
                <a:gd name="T9" fmla="*/ 2147483646 h 12"/>
                <a:gd name="T10" fmla="*/ 2147483646 w 31"/>
                <a:gd name="T11" fmla="*/ 0 h 12"/>
                <a:gd name="T12" fmla="*/ 2147483646 w 31"/>
                <a:gd name="T13" fmla="*/ 0 h 12"/>
                <a:gd name="T14" fmla="*/ 2147483646 w 31"/>
                <a:gd name="T15" fmla="*/ 0 h 12"/>
                <a:gd name="T16" fmla="*/ 0 w 31"/>
                <a:gd name="T17" fmla="*/ 214748364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12">
                  <a:moveTo>
                    <a:pt x="0" y="11"/>
                  </a:moveTo>
                  <a:cubicBezTo>
                    <a:pt x="0" y="11"/>
                    <a:pt x="0" y="11"/>
                    <a:pt x="0" y="11"/>
                  </a:cubicBezTo>
                  <a:cubicBezTo>
                    <a:pt x="1" y="12"/>
                    <a:pt x="1" y="12"/>
                    <a:pt x="1" y="12"/>
                  </a:cubicBezTo>
                  <a:cubicBezTo>
                    <a:pt x="1" y="12"/>
                    <a:pt x="1" y="12"/>
                    <a:pt x="1" y="12"/>
                  </a:cubicBezTo>
                  <a:cubicBezTo>
                    <a:pt x="3" y="12"/>
                    <a:pt x="5" y="11"/>
                    <a:pt x="7" y="11"/>
                  </a:cubicBezTo>
                  <a:cubicBezTo>
                    <a:pt x="15" y="8"/>
                    <a:pt x="23" y="5"/>
                    <a:pt x="31" y="0"/>
                  </a:cubicBezTo>
                  <a:cubicBezTo>
                    <a:pt x="29" y="0"/>
                    <a:pt x="29" y="0"/>
                    <a:pt x="29" y="0"/>
                  </a:cubicBezTo>
                  <a:cubicBezTo>
                    <a:pt x="29" y="0"/>
                    <a:pt x="29" y="0"/>
                    <a:pt x="28" y="0"/>
                  </a:cubicBezTo>
                  <a:cubicBezTo>
                    <a:pt x="19" y="5"/>
                    <a:pt x="10" y="9"/>
                    <a:pt x="0" y="1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87" name="MH_Other_265"/>
            <p:cNvSpPr/>
            <p:nvPr/>
          </p:nvSpPr>
          <p:spPr bwMode="auto">
            <a:xfrm>
              <a:off x="4147627" y="2149223"/>
              <a:ext cx="67009" cy="9060"/>
            </a:xfrm>
            <a:custGeom>
              <a:avLst/>
              <a:gdLst>
                <a:gd name="T0" fmla="*/ 2147483646 w 84"/>
                <a:gd name="T1" fmla="*/ 1624241100 h 12"/>
                <a:gd name="T2" fmla="*/ 0 w 84"/>
                <a:gd name="T3" fmla="*/ 0 h 12"/>
                <a:gd name="T4" fmla="*/ 0 w 84"/>
                <a:gd name="T5" fmla="*/ 1082407506 h 12"/>
                <a:gd name="T6" fmla="*/ 2147483646 w 84"/>
                <a:gd name="T7" fmla="*/ 2147483646 h 12"/>
                <a:gd name="T8" fmla="*/ 2147483646 w 84"/>
                <a:gd name="T9" fmla="*/ 2147483646 h 12"/>
                <a:gd name="T10" fmla="*/ 2147483646 w 84"/>
                <a:gd name="T11" fmla="*/ 2147483646 h 12"/>
                <a:gd name="T12" fmla="*/ 2147483646 w 84"/>
                <a:gd name="T13" fmla="*/ 2147483646 h 12"/>
                <a:gd name="T14" fmla="*/ 2147483646 w 84"/>
                <a:gd name="T15" fmla="*/ 2147483646 h 12"/>
                <a:gd name="T16" fmla="*/ 2147483646 w 84"/>
                <a:gd name="T17" fmla="*/ 0 h 12"/>
                <a:gd name="T18" fmla="*/ 2147483646 w 84"/>
                <a:gd name="T19" fmla="*/ 0 h 12"/>
                <a:gd name="T20" fmla="*/ 2147483646 w 84"/>
                <a:gd name="T21" fmla="*/ 0 h 12"/>
                <a:gd name="T22" fmla="*/ 2147483646 w 84"/>
                <a:gd name="T23" fmla="*/ 162424110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12">
                  <a:moveTo>
                    <a:pt x="9" y="3"/>
                  </a:moveTo>
                  <a:cubicBezTo>
                    <a:pt x="0" y="0"/>
                    <a:pt x="0" y="0"/>
                    <a:pt x="0" y="0"/>
                  </a:cubicBezTo>
                  <a:cubicBezTo>
                    <a:pt x="0" y="2"/>
                    <a:pt x="0" y="2"/>
                    <a:pt x="0" y="2"/>
                  </a:cubicBezTo>
                  <a:cubicBezTo>
                    <a:pt x="8" y="5"/>
                    <a:pt x="8" y="5"/>
                    <a:pt x="8" y="5"/>
                  </a:cubicBezTo>
                  <a:cubicBezTo>
                    <a:pt x="17" y="7"/>
                    <a:pt x="25" y="9"/>
                    <a:pt x="33" y="10"/>
                  </a:cubicBezTo>
                  <a:cubicBezTo>
                    <a:pt x="34" y="10"/>
                    <a:pt x="34" y="10"/>
                    <a:pt x="34" y="10"/>
                  </a:cubicBezTo>
                  <a:cubicBezTo>
                    <a:pt x="34" y="10"/>
                    <a:pt x="34" y="10"/>
                    <a:pt x="34" y="10"/>
                  </a:cubicBezTo>
                  <a:cubicBezTo>
                    <a:pt x="43" y="11"/>
                    <a:pt x="52" y="11"/>
                    <a:pt x="60" y="9"/>
                  </a:cubicBezTo>
                  <a:cubicBezTo>
                    <a:pt x="68" y="7"/>
                    <a:pt x="77" y="4"/>
                    <a:pt x="84" y="0"/>
                  </a:cubicBezTo>
                  <a:cubicBezTo>
                    <a:pt x="83" y="0"/>
                    <a:pt x="83" y="0"/>
                    <a:pt x="83" y="0"/>
                  </a:cubicBezTo>
                  <a:cubicBezTo>
                    <a:pt x="83" y="0"/>
                    <a:pt x="82" y="0"/>
                    <a:pt x="82" y="0"/>
                  </a:cubicBezTo>
                  <a:cubicBezTo>
                    <a:pt x="58" y="12"/>
                    <a:pt x="36" y="12"/>
                    <a:pt x="9"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88" name="MH_Other_266"/>
            <p:cNvSpPr/>
            <p:nvPr/>
          </p:nvSpPr>
          <p:spPr bwMode="auto">
            <a:xfrm>
              <a:off x="4173516" y="2156773"/>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89" name="MH_Other_267"/>
            <p:cNvSpPr/>
            <p:nvPr/>
          </p:nvSpPr>
          <p:spPr bwMode="auto">
            <a:xfrm>
              <a:off x="4138489" y="2122046"/>
              <a:ext cx="115744" cy="28688"/>
            </a:xfrm>
            <a:custGeom>
              <a:avLst/>
              <a:gdLst>
                <a:gd name="T0" fmla="*/ 2147483646 w 143"/>
                <a:gd name="T1" fmla="*/ 2147483646 h 37"/>
                <a:gd name="T2" fmla="*/ 2147483646 w 143"/>
                <a:gd name="T3" fmla="*/ 2147483646 h 37"/>
                <a:gd name="T4" fmla="*/ 0 w 143"/>
                <a:gd name="T5" fmla="*/ 0 h 37"/>
                <a:gd name="T6" fmla="*/ 0 w 143"/>
                <a:gd name="T7" fmla="*/ 1111099604 h 37"/>
                <a:gd name="T8" fmla="*/ 2147483646 w 143"/>
                <a:gd name="T9" fmla="*/ 2147483646 h 37"/>
                <a:gd name="T10" fmla="*/ 2147483646 w 143"/>
                <a:gd name="T11" fmla="*/ 2147483646 h 37"/>
                <a:gd name="T12" fmla="*/ 2147483646 w 143"/>
                <a:gd name="T13" fmla="*/ 2147483646 h 37"/>
                <a:gd name="T14" fmla="*/ 2147483646 w 143"/>
                <a:gd name="T15" fmla="*/ 2147483646 h 37"/>
                <a:gd name="T16" fmla="*/ 2147483646 w 143"/>
                <a:gd name="T17" fmla="*/ 2147483646 h 37"/>
                <a:gd name="T18" fmla="*/ 2147483646 w 143"/>
                <a:gd name="T19" fmla="*/ 2147483646 h 37"/>
                <a:gd name="T20" fmla="*/ 2147483646 w 143"/>
                <a:gd name="T21" fmla="*/ 2147483646 h 37"/>
                <a:gd name="T22" fmla="*/ 2147483646 w 143"/>
                <a:gd name="T23" fmla="*/ 2147483646 h 37"/>
                <a:gd name="T24" fmla="*/ 2147483646 w 143"/>
                <a:gd name="T25" fmla="*/ 2147483646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37">
                  <a:moveTo>
                    <a:pt x="68" y="25"/>
                  </a:moveTo>
                  <a:cubicBezTo>
                    <a:pt x="39" y="14"/>
                    <a:pt x="27" y="9"/>
                    <a:pt x="27" y="9"/>
                  </a:cubicBezTo>
                  <a:cubicBezTo>
                    <a:pt x="26" y="9"/>
                    <a:pt x="19" y="6"/>
                    <a:pt x="0" y="0"/>
                  </a:cubicBezTo>
                  <a:cubicBezTo>
                    <a:pt x="0" y="2"/>
                    <a:pt x="0" y="2"/>
                    <a:pt x="0" y="2"/>
                  </a:cubicBezTo>
                  <a:cubicBezTo>
                    <a:pt x="18" y="7"/>
                    <a:pt x="26" y="11"/>
                    <a:pt x="26" y="11"/>
                  </a:cubicBezTo>
                  <a:cubicBezTo>
                    <a:pt x="26" y="11"/>
                    <a:pt x="39" y="15"/>
                    <a:pt x="67" y="27"/>
                  </a:cubicBezTo>
                  <a:cubicBezTo>
                    <a:pt x="76" y="30"/>
                    <a:pt x="84" y="33"/>
                    <a:pt x="92" y="34"/>
                  </a:cubicBezTo>
                  <a:cubicBezTo>
                    <a:pt x="93" y="33"/>
                    <a:pt x="93" y="33"/>
                    <a:pt x="93" y="33"/>
                  </a:cubicBezTo>
                  <a:cubicBezTo>
                    <a:pt x="93" y="34"/>
                    <a:pt x="93" y="34"/>
                    <a:pt x="93" y="34"/>
                  </a:cubicBezTo>
                  <a:cubicBezTo>
                    <a:pt x="102" y="35"/>
                    <a:pt x="111" y="35"/>
                    <a:pt x="119" y="34"/>
                  </a:cubicBezTo>
                  <a:cubicBezTo>
                    <a:pt x="127" y="33"/>
                    <a:pt x="135" y="31"/>
                    <a:pt x="143" y="28"/>
                  </a:cubicBezTo>
                  <a:cubicBezTo>
                    <a:pt x="140" y="27"/>
                    <a:pt x="140" y="27"/>
                    <a:pt x="140" y="27"/>
                  </a:cubicBezTo>
                  <a:cubicBezTo>
                    <a:pt x="116" y="37"/>
                    <a:pt x="94" y="36"/>
                    <a:pt x="68" y="2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90" name="MH_Other_268"/>
            <p:cNvSpPr/>
            <p:nvPr/>
          </p:nvSpPr>
          <p:spPr bwMode="auto">
            <a:xfrm>
              <a:off x="4213114" y="2147713"/>
              <a:ext cx="1523" cy="1510"/>
            </a:xfrm>
            <a:custGeom>
              <a:avLst/>
              <a:gdLst>
                <a:gd name="T0" fmla="*/ 0 w 1"/>
                <a:gd name="T1" fmla="*/ 1792959984 h 1"/>
                <a:gd name="T2" fmla="*/ 1792959984 w 1"/>
                <a:gd name="T3" fmla="*/ 1792959984 h 1"/>
                <a:gd name="T4" fmla="*/ 1792959984 w 1"/>
                <a:gd name="T5" fmla="*/ 0 h 1"/>
                <a:gd name="T6" fmla="*/ 0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91" name="MH_Other_269"/>
            <p:cNvSpPr/>
            <p:nvPr/>
          </p:nvSpPr>
          <p:spPr bwMode="auto">
            <a:xfrm>
              <a:off x="4133920" y="2102417"/>
              <a:ext cx="159909" cy="43787"/>
            </a:xfrm>
            <a:custGeom>
              <a:avLst/>
              <a:gdLst>
                <a:gd name="T0" fmla="*/ 2147483646 w 199"/>
                <a:gd name="T1" fmla="*/ 2147483646 h 55"/>
                <a:gd name="T2" fmla="*/ 2147483646 w 199"/>
                <a:gd name="T3" fmla="*/ 2147483646 h 55"/>
                <a:gd name="T4" fmla="*/ 2147483646 w 199"/>
                <a:gd name="T5" fmla="*/ 2147483646 h 55"/>
                <a:gd name="T6" fmla="*/ 2147483646 w 199"/>
                <a:gd name="T7" fmla="*/ 588554814 h 55"/>
                <a:gd name="T8" fmla="*/ 2147483646 w 199"/>
                <a:gd name="T9" fmla="*/ 588554814 h 55"/>
                <a:gd name="T10" fmla="*/ 2147483646 w 199"/>
                <a:gd name="T11" fmla="*/ 0 h 55"/>
                <a:gd name="T12" fmla="*/ 0 w 199"/>
                <a:gd name="T13" fmla="*/ 588554814 h 55"/>
                <a:gd name="T14" fmla="*/ 0 w 199"/>
                <a:gd name="T15" fmla="*/ 588554814 h 55"/>
                <a:gd name="T16" fmla="*/ 590062956 w 199"/>
                <a:gd name="T17" fmla="*/ 1177810243 h 55"/>
                <a:gd name="T18" fmla="*/ 2147483646 w 199"/>
                <a:gd name="T19" fmla="*/ 2147483646 h 55"/>
                <a:gd name="T20" fmla="*/ 2147483646 w 199"/>
                <a:gd name="T21" fmla="*/ 2147483646 h 55"/>
                <a:gd name="T22" fmla="*/ 2147483646 w 199"/>
                <a:gd name="T23" fmla="*/ 2147483646 h 55"/>
                <a:gd name="T24" fmla="*/ 2147483646 w 199"/>
                <a:gd name="T25" fmla="*/ 2147483646 h 55"/>
                <a:gd name="T26" fmla="*/ 2147483646 w 199"/>
                <a:gd name="T27" fmla="*/ 2147483646 h 55"/>
                <a:gd name="T28" fmla="*/ 2147483646 w 199"/>
                <a:gd name="T29" fmla="*/ 2147483646 h 55"/>
                <a:gd name="T30" fmla="*/ 2147483646 w 199"/>
                <a:gd name="T31" fmla="*/ 2147483646 h 55"/>
                <a:gd name="T32" fmla="*/ 2147483646 w 199"/>
                <a:gd name="T33" fmla="*/ 2147483646 h 55"/>
                <a:gd name="T34" fmla="*/ 2147483646 w 199"/>
                <a:gd name="T35" fmla="*/ 2147483646 h 55"/>
                <a:gd name="T36" fmla="*/ 2147483646 w 199"/>
                <a:gd name="T37" fmla="*/ 2147483646 h 55"/>
                <a:gd name="T38" fmla="*/ 2147483646 w 199"/>
                <a:gd name="T39" fmla="*/ 2147483646 h 55"/>
                <a:gd name="T40" fmla="*/ 2147483646 w 199"/>
                <a:gd name="T41" fmla="*/ 2147483646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9" h="55">
                  <a:moveTo>
                    <a:pt x="123" y="41"/>
                  </a:moveTo>
                  <a:cubicBezTo>
                    <a:pt x="95" y="28"/>
                    <a:pt x="83" y="23"/>
                    <a:pt x="83" y="22"/>
                  </a:cubicBezTo>
                  <a:cubicBezTo>
                    <a:pt x="82" y="22"/>
                    <a:pt x="71" y="16"/>
                    <a:pt x="40" y="6"/>
                  </a:cubicBezTo>
                  <a:cubicBezTo>
                    <a:pt x="31" y="3"/>
                    <a:pt x="22" y="1"/>
                    <a:pt x="14" y="1"/>
                  </a:cubicBezTo>
                  <a:cubicBezTo>
                    <a:pt x="13" y="1"/>
                    <a:pt x="13" y="1"/>
                    <a:pt x="13" y="1"/>
                  </a:cubicBezTo>
                  <a:cubicBezTo>
                    <a:pt x="13" y="0"/>
                    <a:pt x="13" y="0"/>
                    <a:pt x="13" y="0"/>
                  </a:cubicBezTo>
                  <a:cubicBezTo>
                    <a:pt x="8" y="0"/>
                    <a:pt x="4" y="0"/>
                    <a:pt x="0" y="1"/>
                  </a:cubicBezTo>
                  <a:cubicBezTo>
                    <a:pt x="0" y="1"/>
                    <a:pt x="0" y="1"/>
                    <a:pt x="0" y="1"/>
                  </a:cubicBezTo>
                  <a:cubicBezTo>
                    <a:pt x="1" y="2"/>
                    <a:pt x="1" y="2"/>
                    <a:pt x="1" y="2"/>
                  </a:cubicBezTo>
                  <a:cubicBezTo>
                    <a:pt x="13" y="1"/>
                    <a:pt x="26" y="2"/>
                    <a:pt x="40" y="7"/>
                  </a:cubicBezTo>
                  <a:cubicBezTo>
                    <a:pt x="70" y="17"/>
                    <a:pt x="82" y="24"/>
                    <a:pt x="82" y="24"/>
                  </a:cubicBezTo>
                  <a:cubicBezTo>
                    <a:pt x="82" y="24"/>
                    <a:pt x="95" y="29"/>
                    <a:pt x="122" y="42"/>
                  </a:cubicBezTo>
                  <a:cubicBezTo>
                    <a:pt x="131" y="46"/>
                    <a:pt x="139" y="49"/>
                    <a:pt x="147" y="51"/>
                  </a:cubicBezTo>
                  <a:cubicBezTo>
                    <a:pt x="149" y="50"/>
                    <a:pt x="149" y="50"/>
                    <a:pt x="149" y="50"/>
                  </a:cubicBezTo>
                  <a:cubicBezTo>
                    <a:pt x="150" y="51"/>
                    <a:pt x="150" y="51"/>
                    <a:pt x="150" y="51"/>
                  </a:cubicBezTo>
                  <a:cubicBezTo>
                    <a:pt x="150" y="52"/>
                    <a:pt x="150" y="52"/>
                    <a:pt x="150" y="52"/>
                  </a:cubicBezTo>
                  <a:cubicBezTo>
                    <a:pt x="158" y="53"/>
                    <a:pt x="166" y="54"/>
                    <a:pt x="173" y="53"/>
                  </a:cubicBezTo>
                  <a:cubicBezTo>
                    <a:pt x="181" y="52"/>
                    <a:pt x="191" y="50"/>
                    <a:pt x="199" y="47"/>
                  </a:cubicBezTo>
                  <a:cubicBezTo>
                    <a:pt x="197" y="47"/>
                    <a:pt x="197" y="47"/>
                    <a:pt x="197" y="47"/>
                  </a:cubicBezTo>
                  <a:cubicBezTo>
                    <a:pt x="197" y="47"/>
                    <a:pt x="197" y="47"/>
                    <a:pt x="196" y="47"/>
                  </a:cubicBezTo>
                  <a:cubicBezTo>
                    <a:pt x="171" y="55"/>
                    <a:pt x="149" y="53"/>
                    <a:pt x="123"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92" name="MH_Other_270"/>
            <p:cNvSpPr/>
            <p:nvPr/>
          </p:nvSpPr>
          <p:spPr bwMode="auto">
            <a:xfrm>
              <a:off x="4252710" y="2141674"/>
              <a:ext cx="1523" cy="3019"/>
            </a:xfrm>
            <a:custGeom>
              <a:avLst/>
              <a:gdLst>
                <a:gd name="T0" fmla="*/ 73182073 w 7"/>
                <a:gd name="T1" fmla="*/ 0 h 5"/>
                <a:gd name="T2" fmla="*/ 0 w 7"/>
                <a:gd name="T3" fmla="*/ 430241075 h 5"/>
                <a:gd name="T4" fmla="*/ 128094205 w 7"/>
                <a:gd name="T5" fmla="*/ 716934050 h 5"/>
                <a:gd name="T6" fmla="*/ 128094205 w 7"/>
                <a:gd name="T7" fmla="*/ 430241075 h 5"/>
                <a:gd name="T8" fmla="*/ 73182073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4" y="0"/>
                  </a:moveTo>
                  <a:lnTo>
                    <a:pt x="0" y="3"/>
                  </a:lnTo>
                  <a:lnTo>
                    <a:pt x="7" y="5"/>
                  </a:lnTo>
                  <a:lnTo>
                    <a:pt x="7" y="3"/>
                  </a:ln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93" name="MH_Other_271"/>
            <p:cNvSpPr/>
            <p:nvPr/>
          </p:nvSpPr>
          <p:spPr bwMode="auto">
            <a:xfrm>
              <a:off x="4143058" y="2088829"/>
              <a:ext cx="190368" cy="55865"/>
            </a:xfrm>
            <a:custGeom>
              <a:avLst/>
              <a:gdLst>
                <a:gd name="T0" fmla="*/ 2147483646 w 236"/>
                <a:gd name="T1" fmla="*/ 2147483646 h 70"/>
                <a:gd name="T2" fmla="*/ 2147483646 w 236"/>
                <a:gd name="T3" fmla="*/ 2147483646 h 70"/>
                <a:gd name="T4" fmla="*/ 2147483646 w 236"/>
                <a:gd name="T5" fmla="*/ 2147483646 h 70"/>
                <a:gd name="T6" fmla="*/ 2147483646 w 236"/>
                <a:gd name="T7" fmla="*/ 2147483646 h 70"/>
                <a:gd name="T8" fmla="*/ 2147483646 w 236"/>
                <a:gd name="T9" fmla="*/ 2147483646 h 70"/>
                <a:gd name="T10" fmla="*/ 0 w 236"/>
                <a:gd name="T11" fmla="*/ 2147483646 h 70"/>
                <a:gd name="T12" fmla="*/ 595302228 w 236"/>
                <a:gd name="T13" fmla="*/ 2147483646 h 70"/>
                <a:gd name="T14" fmla="*/ 1190605297 w 236"/>
                <a:gd name="T15" fmla="*/ 2147483646 h 70"/>
                <a:gd name="T16" fmla="*/ 2147483646 w 236"/>
                <a:gd name="T17" fmla="*/ 2147483646 h 70"/>
                <a:gd name="T18" fmla="*/ 2147483646 w 236"/>
                <a:gd name="T19" fmla="*/ 2147483646 h 70"/>
                <a:gd name="T20" fmla="*/ 2147483646 w 236"/>
                <a:gd name="T21" fmla="*/ 2147483646 h 70"/>
                <a:gd name="T22" fmla="*/ 2147483646 w 236"/>
                <a:gd name="T23" fmla="*/ 2147483646 h 70"/>
                <a:gd name="T24" fmla="*/ 2147483646 w 236"/>
                <a:gd name="T25" fmla="*/ 2147483646 h 70"/>
                <a:gd name="T26" fmla="*/ 2147483646 w 236"/>
                <a:gd name="T27" fmla="*/ 2147483646 h 70"/>
                <a:gd name="T28" fmla="*/ 2147483646 w 236"/>
                <a:gd name="T29" fmla="*/ 2147483646 h 70"/>
                <a:gd name="T30" fmla="*/ 2147483646 w 236"/>
                <a:gd name="T31" fmla="*/ 2147483646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6" h="70">
                  <a:moveTo>
                    <a:pt x="236" y="63"/>
                  </a:moveTo>
                  <a:cubicBezTo>
                    <a:pt x="235" y="62"/>
                    <a:pt x="235" y="62"/>
                    <a:pt x="235" y="62"/>
                  </a:cubicBezTo>
                  <a:cubicBezTo>
                    <a:pt x="209" y="70"/>
                    <a:pt x="187" y="67"/>
                    <a:pt x="161" y="52"/>
                  </a:cubicBezTo>
                  <a:cubicBezTo>
                    <a:pt x="134" y="37"/>
                    <a:pt x="122" y="31"/>
                    <a:pt x="122" y="31"/>
                  </a:cubicBezTo>
                  <a:cubicBezTo>
                    <a:pt x="122" y="31"/>
                    <a:pt x="111" y="24"/>
                    <a:pt x="81" y="12"/>
                  </a:cubicBezTo>
                  <a:cubicBezTo>
                    <a:pt x="53" y="0"/>
                    <a:pt x="25" y="2"/>
                    <a:pt x="0" y="17"/>
                  </a:cubicBezTo>
                  <a:cubicBezTo>
                    <a:pt x="1" y="17"/>
                    <a:pt x="1" y="17"/>
                    <a:pt x="1" y="17"/>
                  </a:cubicBezTo>
                  <a:cubicBezTo>
                    <a:pt x="1" y="18"/>
                    <a:pt x="1" y="18"/>
                    <a:pt x="2" y="18"/>
                  </a:cubicBezTo>
                  <a:cubicBezTo>
                    <a:pt x="27" y="3"/>
                    <a:pt x="53" y="2"/>
                    <a:pt x="81" y="13"/>
                  </a:cubicBezTo>
                  <a:cubicBezTo>
                    <a:pt x="110" y="26"/>
                    <a:pt x="121" y="32"/>
                    <a:pt x="122" y="32"/>
                  </a:cubicBezTo>
                  <a:cubicBezTo>
                    <a:pt x="122" y="33"/>
                    <a:pt x="134" y="39"/>
                    <a:pt x="161" y="53"/>
                  </a:cubicBezTo>
                  <a:cubicBezTo>
                    <a:pt x="169" y="58"/>
                    <a:pt x="177" y="61"/>
                    <a:pt x="184" y="64"/>
                  </a:cubicBezTo>
                  <a:cubicBezTo>
                    <a:pt x="185" y="63"/>
                    <a:pt x="185" y="63"/>
                    <a:pt x="185" y="63"/>
                  </a:cubicBezTo>
                  <a:cubicBezTo>
                    <a:pt x="185" y="64"/>
                    <a:pt x="185" y="64"/>
                    <a:pt x="185" y="64"/>
                  </a:cubicBezTo>
                  <a:cubicBezTo>
                    <a:pt x="194" y="66"/>
                    <a:pt x="202" y="67"/>
                    <a:pt x="211" y="67"/>
                  </a:cubicBezTo>
                  <a:cubicBezTo>
                    <a:pt x="219" y="67"/>
                    <a:pt x="228" y="66"/>
                    <a:pt x="236" y="6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94" name="MH_Other_272"/>
            <p:cNvSpPr/>
            <p:nvPr/>
          </p:nvSpPr>
          <p:spPr bwMode="auto">
            <a:xfrm>
              <a:off x="4144581" y="2102417"/>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1"/>
                    <a:pt x="0" y="1"/>
                    <a:pt x="0" y="0"/>
                  </a:cubicBezTo>
                  <a:cubicBezTo>
                    <a:pt x="0" y="1"/>
                    <a:pt x="0" y="1"/>
                    <a:pt x="0" y="1"/>
                  </a:cubicBezTo>
                  <a:cubicBezTo>
                    <a:pt x="0" y="1"/>
                    <a:pt x="0"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95" name="MH_Other_273"/>
            <p:cNvSpPr/>
            <p:nvPr/>
          </p:nvSpPr>
          <p:spPr bwMode="auto">
            <a:xfrm>
              <a:off x="4292306" y="2138654"/>
              <a:ext cx="0" cy="1510"/>
            </a:xfrm>
            <a:custGeom>
              <a:avLst/>
              <a:gdLst>
                <a:gd name="T0" fmla="*/ 0 w 1"/>
                <a:gd name="T1" fmla="*/ 1792959984 h 1"/>
                <a:gd name="T2" fmla="*/ 711 w 1"/>
                <a:gd name="T3" fmla="*/ 1792959984 h 1"/>
                <a:gd name="T4" fmla="*/ 711 w 1"/>
                <a:gd name="T5" fmla="*/ 0 h 1"/>
                <a:gd name="T6" fmla="*/ 0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96" name="MH_Other_274"/>
            <p:cNvSpPr/>
            <p:nvPr/>
          </p:nvSpPr>
          <p:spPr bwMode="auto">
            <a:xfrm>
              <a:off x="4386728" y="2079770"/>
              <a:ext cx="257377" cy="129849"/>
            </a:xfrm>
            <a:custGeom>
              <a:avLst/>
              <a:gdLst>
                <a:gd name="T0" fmla="*/ 2147483646 w 318"/>
                <a:gd name="T1" fmla="*/ 2147483646 h 162"/>
                <a:gd name="T2" fmla="*/ 2147483646 w 318"/>
                <a:gd name="T3" fmla="*/ 2147483646 h 162"/>
                <a:gd name="T4" fmla="*/ 2147483646 w 318"/>
                <a:gd name="T5" fmla="*/ 2147483646 h 162"/>
                <a:gd name="T6" fmla="*/ 2147483646 w 318"/>
                <a:gd name="T7" fmla="*/ 2147483646 h 162"/>
                <a:gd name="T8" fmla="*/ 2147483646 w 318"/>
                <a:gd name="T9" fmla="*/ 2147483646 h 162"/>
                <a:gd name="T10" fmla="*/ 2147483646 w 318"/>
                <a:gd name="T11" fmla="*/ 2147483646 h 162"/>
                <a:gd name="T12" fmla="*/ 2147483646 w 318"/>
                <a:gd name="T13" fmla="*/ 2147483646 h 162"/>
                <a:gd name="T14" fmla="*/ 2147483646 w 318"/>
                <a:gd name="T15" fmla="*/ 2147483646 h 162"/>
                <a:gd name="T16" fmla="*/ 2147483646 w 318"/>
                <a:gd name="T17" fmla="*/ 0 h 162"/>
                <a:gd name="T18" fmla="*/ 2147483646 w 318"/>
                <a:gd name="T19" fmla="*/ 598717746 h 162"/>
                <a:gd name="T20" fmla="*/ 2147483646 w 318"/>
                <a:gd name="T21" fmla="*/ 598717746 h 162"/>
                <a:gd name="T22" fmla="*/ 2147483646 w 318"/>
                <a:gd name="T23" fmla="*/ 2147483646 h 162"/>
                <a:gd name="T24" fmla="*/ 2147483646 w 318"/>
                <a:gd name="T25" fmla="*/ 2147483646 h 162"/>
                <a:gd name="T26" fmla="*/ 1196508798 w 318"/>
                <a:gd name="T27" fmla="*/ 2147483646 h 162"/>
                <a:gd name="T28" fmla="*/ 1196508798 w 318"/>
                <a:gd name="T29" fmla="*/ 2147483646 h 162"/>
                <a:gd name="T30" fmla="*/ 0 w 318"/>
                <a:gd name="T31" fmla="*/ 2147483646 h 162"/>
                <a:gd name="T32" fmla="*/ 0 w 318"/>
                <a:gd name="T33" fmla="*/ 2147483646 h 162"/>
                <a:gd name="T34" fmla="*/ 0 w 318"/>
                <a:gd name="T35" fmla="*/ 2147483646 h 162"/>
                <a:gd name="T36" fmla="*/ 0 w 318"/>
                <a:gd name="T37" fmla="*/ 2147483646 h 162"/>
                <a:gd name="T38" fmla="*/ 2147483646 w 318"/>
                <a:gd name="T39" fmla="*/ 2147483646 h 162"/>
                <a:gd name="T40" fmla="*/ 2147483646 w 318"/>
                <a:gd name="T41" fmla="*/ 2147483646 h 162"/>
                <a:gd name="T42" fmla="*/ 2147483646 w 318"/>
                <a:gd name="T43" fmla="*/ 2147483646 h 162"/>
                <a:gd name="T44" fmla="*/ 2147483646 w 318"/>
                <a:gd name="T45" fmla="*/ 2147483646 h 162"/>
                <a:gd name="T46" fmla="*/ 2147483646 w 318"/>
                <a:gd name="T47" fmla="*/ 2147483646 h 162"/>
                <a:gd name="T48" fmla="*/ 2147483646 w 318"/>
                <a:gd name="T49" fmla="*/ 2147483646 h 162"/>
                <a:gd name="T50" fmla="*/ 2147483646 w 318"/>
                <a:gd name="T51" fmla="*/ 2147483646 h 162"/>
                <a:gd name="T52" fmla="*/ 2147483646 w 318"/>
                <a:gd name="T53" fmla="*/ 2147483646 h 162"/>
                <a:gd name="T54" fmla="*/ 2147483646 w 318"/>
                <a:gd name="T55" fmla="*/ 2147483646 h 162"/>
                <a:gd name="T56" fmla="*/ 2147483646 w 318"/>
                <a:gd name="T57" fmla="*/ 2147483646 h 162"/>
                <a:gd name="T58" fmla="*/ 2147483646 w 318"/>
                <a:gd name="T59" fmla="*/ 2147483646 h 162"/>
                <a:gd name="T60" fmla="*/ 2147483646 w 318"/>
                <a:gd name="T61" fmla="*/ 2147483646 h 162"/>
                <a:gd name="T62" fmla="*/ 2147483646 w 318"/>
                <a:gd name="T63" fmla="*/ 2147483646 h 162"/>
                <a:gd name="T64" fmla="*/ 2147483646 w 318"/>
                <a:gd name="T65" fmla="*/ 2147483646 h 162"/>
                <a:gd name="T66" fmla="*/ 2147483646 w 318"/>
                <a:gd name="T67" fmla="*/ 2147483646 h 162"/>
                <a:gd name="T68" fmla="*/ 2147483646 w 318"/>
                <a:gd name="T69" fmla="*/ 2147483646 h 162"/>
                <a:gd name="T70" fmla="*/ 2147483646 w 318"/>
                <a:gd name="T71" fmla="*/ 2147483646 h 162"/>
                <a:gd name="T72" fmla="*/ 2147483646 w 318"/>
                <a:gd name="T73" fmla="*/ 2147483646 h 162"/>
                <a:gd name="T74" fmla="*/ 2147483646 w 318"/>
                <a:gd name="T75" fmla="*/ 2147483646 h 162"/>
                <a:gd name="T76" fmla="*/ 2147483646 w 318"/>
                <a:gd name="T77" fmla="*/ 2147483646 h 162"/>
                <a:gd name="T78" fmla="*/ 2147483646 w 318"/>
                <a:gd name="T79" fmla="*/ 2147483646 h 162"/>
                <a:gd name="T80" fmla="*/ 2147483646 w 318"/>
                <a:gd name="T81" fmla="*/ 2147483646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8" h="162">
                  <a:moveTo>
                    <a:pt x="278" y="72"/>
                  </a:moveTo>
                  <a:cubicBezTo>
                    <a:pt x="264" y="61"/>
                    <a:pt x="248" y="54"/>
                    <a:pt x="229" y="52"/>
                  </a:cubicBezTo>
                  <a:cubicBezTo>
                    <a:pt x="229" y="53"/>
                    <a:pt x="229" y="53"/>
                    <a:pt x="229" y="53"/>
                  </a:cubicBezTo>
                  <a:cubicBezTo>
                    <a:pt x="215" y="42"/>
                    <a:pt x="196" y="36"/>
                    <a:pt x="176" y="35"/>
                  </a:cubicBezTo>
                  <a:cubicBezTo>
                    <a:pt x="161" y="25"/>
                    <a:pt x="144" y="21"/>
                    <a:pt x="125" y="21"/>
                  </a:cubicBezTo>
                  <a:cubicBezTo>
                    <a:pt x="109" y="13"/>
                    <a:pt x="91" y="9"/>
                    <a:pt x="72" y="11"/>
                  </a:cubicBezTo>
                  <a:cubicBezTo>
                    <a:pt x="56" y="3"/>
                    <a:pt x="38" y="1"/>
                    <a:pt x="19" y="4"/>
                  </a:cubicBezTo>
                  <a:cubicBezTo>
                    <a:pt x="19" y="4"/>
                    <a:pt x="19" y="4"/>
                    <a:pt x="19" y="4"/>
                  </a:cubicBezTo>
                  <a:cubicBezTo>
                    <a:pt x="15" y="3"/>
                    <a:pt x="11" y="1"/>
                    <a:pt x="8" y="0"/>
                  </a:cubicBezTo>
                  <a:cubicBezTo>
                    <a:pt x="7" y="1"/>
                    <a:pt x="7" y="1"/>
                    <a:pt x="7" y="1"/>
                  </a:cubicBezTo>
                  <a:cubicBezTo>
                    <a:pt x="7" y="1"/>
                    <a:pt x="7" y="1"/>
                    <a:pt x="7" y="1"/>
                  </a:cubicBezTo>
                  <a:cubicBezTo>
                    <a:pt x="5" y="24"/>
                    <a:pt x="5" y="24"/>
                    <a:pt x="5" y="24"/>
                  </a:cubicBezTo>
                  <a:cubicBezTo>
                    <a:pt x="5" y="26"/>
                    <a:pt x="5" y="26"/>
                    <a:pt x="5" y="26"/>
                  </a:cubicBezTo>
                  <a:cubicBezTo>
                    <a:pt x="2" y="60"/>
                    <a:pt x="2" y="60"/>
                    <a:pt x="2" y="60"/>
                  </a:cubicBezTo>
                  <a:cubicBezTo>
                    <a:pt x="2" y="61"/>
                    <a:pt x="2" y="61"/>
                    <a:pt x="2" y="61"/>
                  </a:cubicBezTo>
                  <a:cubicBezTo>
                    <a:pt x="0" y="81"/>
                    <a:pt x="0" y="81"/>
                    <a:pt x="0" y="81"/>
                  </a:cubicBezTo>
                  <a:cubicBezTo>
                    <a:pt x="0" y="81"/>
                    <a:pt x="0" y="81"/>
                    <a:pt x="0" y="81"/>
                  </a:cubicBezTo>
                  <a:cubicBezTo>
                    <a:pt x="0" y="82"/>
                    <a:pt x="0" y="82"/>
                    <a:pt x="0" y="82"/>
                  </a:cubicBezTo>
                  <a:cubicBezTo>
                    <a:pt x="0" y="82"/>
                    <a:pt x="0" y="82"/>
                    <a:pt x="0" y="82"/>
                  </a:cubicBezTo>
                  <a:cubicBezTo>
                    <a:pt x="2" y="83"/>
                    <a:pt x="4" y="83"/>
                    <a:pt x="6" y="83"/>
                  </a:cubicBezTo>
                  <a:cubicBezTo>
                    <a:pt x="14" y="84"/>
                    <a:pt x="23" y="83"/>
                    <a:pt x="32" y="82"/>
                  </a:cubicBezTo>
                  <a:cubicBezTo>
                    <a:pt x="40" y="86"/>
                    <a:pt x="47" y="88"/>
                    <a:pt x="55" y="89"/>
                  </a:cubicBezTo>
                  <a:cubicBezTo>
                    <a:pt x="63" y="91"/>
                    <a:pt x="72" y="91"/>
                    <a:pt x="81" y="90"/>
                  </a:cubicBezTo>
                  <a:cubicBezTo>
                    <a:pt x="88" y="94"/>
                    <a:pt x="96" y="97"/>
                    <a:pt x="104" y="99"/>
                  </a:cubicBezTo>
                  <a:cubicBezTo>
                    <a:pt x="112" y="101"/>
                    <a:pt x="120" y="101"/>
                    <a:pt x="129" y="101"/>
                  </a:cubicBezTo>
                  <a:cubicBezTo>
                    <a:pt x="136" y="106"/>
                    <a:pt x="143" y="109"/>
                    <a:pt x="150" y="111"/>
                  </a:cubicBezTo>
                  <a:cubicBezTo>
                    <a:pt x="158" y="113"/>
                    <a:pt x="167" y="114"/>
                    <a:pt x="176" y="115"/>
                  </a:cubicBezTo>
                  <a:cubicBezTo>
                    <a:pt x="183" y="120"/>
                    <a:pt x="190" y="124"/>
                    <a:pt x="197" y="126"/>
                  </a:cubicBezTo>
                  <a:cubicBezTo>
                    <a:pt x="205" y="129"/>
                    <a:pt x="214" y="131"/>
                    <a:pt x="223" y="132"/>
                  </a:cubicBezTo>
                  <a:cubicBezTo>
                    <a:pt x="229" y="137"/>
                    <a:pt x="236" y="142"/>
                    <a:pt x="244" y="145"/>
                  </a:cubicBezTo>
                  <a:cubicBezTo>
                    <a:pt x="251" y="148"/>
                    <a:pt x="259" y="150"/>
                    <a:pt x="267" y="151"/>
                  </a:cubicBezTo>
                  <a:cubicBezTo>
                    <a:pt x="272" y="156"/>
                    <a:pt x="276" y="159"/>
                    <a:pt x="281" y="162"/>
                  </a:cubicBezTo>
                  <a:cubicBezTo>
                    <a:pt x="282" y="161"/>
                    <a:pt x="282" y="161"/>
                    <a:pt x="282" y="161"/>
                  </a:cubicBezTo>
                  <a:cubicBezTo>
                    <a:pt x="290" y="143"/>
                    <a:pt x="290" y="143"/>
                    <a:pt x="290" y="143"/>
                  </a:cubicBezTo>
                  <a:cubicBezTo>
                    <a:pt x="291" y="142"/>
                    <a:pt x="291" y="142"/>
                    <a:pt x="291" y="142"/>
                  </a:cubicBezTo>
                  <a:cubicBezTo>
                    <a:pt x="306" y="112"/>
                    <a:pt x="306" y="112"/>
                    <a:pt x="306" y="112"/>
                  </a:cubicBezTo>
                  <a:cubicBezTo>
                    <a:pt x="307" y="110"/>
                    <a:pt x="307" y="110"/>
                    <a:pt x="307" y="110"/>
                  </a:cubicBezTo>
                  <a:cubicBezTo>
                    <a:pt x="317" y="89"/>
                    <a:pt x="317" y="89"/>
                    <a:pt x="317" y="89"/>
                  </a:cubicBezTo>
                  <a:cubicBezTo>
                    <a:pt x="318" y="89"/>
                    <a:pt x="318" y="89"/>
                    <a:pt x="318" y="89"/>
                  </a:cubicBezTo>
                  <a:cubicBezTo>
                    <a:pt x="318" y="88"/>
                    <a:pt x="318" y="88"/>
                    <a:pt x="318" y="88"/>
                  </a:cubicBezTo>
                  <a:cubicBezTo>
                    <a:pt x="306" y="80"/>
                    <a:pt x="293" y="74"/>
                    <a:pt x="278" y="72"/>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97" name="MH_Other_275"/>
            <p:cNvSpPr/>
            <p:nvPr/>
          </p:nvSpPr>
          <p:spPr bwMode="auto">
            <a:xfrm>
              <a:off x="4444599" y="2087320"/>
              <a:ext cx="158386" cy="113240"/>
            </a:xfrm>
            <a:custGeom>
              <a:avLst/>
              <a:gdLst>
                <a:gd name="T0" fmla="*/ 2147483646 w 195"/>
                <a:gd name="T1" fmla="*/ 2147483646 h 142"/>
                <a:gd name="T2" fmla="*/ 2147483646 w 195"/>
                <a:gd name="T3" fmla="*/ 2147483646 h 142"/>
                <a:gd name="T4" fmla="*/ 2147483646 w 195"/>
                <a:gd name="T5" fmla="*/ 2147483646 h 142"/>
                <a:gd name="T6" fmla="*/ 2147483646 w 195"/>
                <a:gd name="T7" fmla="*/ 2147483646 h 142"/>
                <a:gd name="T8" fmla="*/ 2147483646 w 195"/>
                <a:gd name="T9" fmla="*/ 2147483646 h 142"/>
                <a:gd name="T10" fmla="*/ 2147483646 w 195"/>
                <a:gd name="T11" fmla="*/ 2147483646 h 142"/>
                <a:gd name="T12" fmla="*/ 2147483646 w 195"/>
                <a:gd name="T13" fmla="*/ 2147483646 h 142"/>
                <a:gd name="T14" fmla="*/ 2147483646 w 195"/>
                <a:gd name="T15" fmla="*/ 2147483646 h 142"/>
                <a:gd name="T16" fmla="*/ 2147483646 w 195"/>
                <a:gd name="T17" fmla="*/ 2147483646 h 142"/>
                <a:gd name="T18" fmla="*/ 2147483646 w 195"/>
                <a:gd name="T19" fmla="*/ 2147483646 h 142"/>
                <a:gd name="T20" fmla="*/ 2147483646 w 195"/>
                <a:gd name="T21" fmla="*/ 2147483646 h 142"/>
                <a:gd name="T22" fmla="*/ 2147483646 w 195"/>
                <a:gd name="T23" fmla="*/ 2147483646 h 142"/>
                <a:gd name="T24" fmla="*/ 2147483646 w 195"/>
                <a:gd name="T25" fmla="*/ 2147483646 h 142"/>
                <a:gd name="T26" fmla="*/ 0 w 195"/>
                <a:gd name="T27" fmla="*/ 1182505208 h 142"/>
                <a:gd name="T28" fmla="*/ 603582740 w 195"/>
                <a:gd name="T29" fmla="*/ 1774460451 h 142"/>
                <a:gd name="T30" fmla="*/ 2147483646 w 195"/>
                <a:gd name="T31" fmla="*/ 2147483646 h 1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 h="142">
                  <a:moveTo>
                    <a:pt x="76" y="32"/>
                  </a:moveTo>
                  <a:cubicBezTo>
                    <a:pt x="97" y="56"/>
                    <a:pt x="105" y="67"/>
                    <a:pt x="105" y="67"/>
                  </a:cubicBezTo>
                  <a:cubicBezTo>
                    <a:pt x="105" y="67"/>
                    <a:pt x="113" y="77"/>
                    <a:pt x="132" y="102"/>
                  </a:cubicBezTo>
                  <a:cubicBezTo>
                    <a:pt x="143" y="118"/>
                    <a:pt x="156" y="129"/>
                    <a:pt x="172" y="136"/>
                  </a:cubicBezTo>
                  <a:cubicBezTo>
                    <a:pt x="179" y="139"/>
                    <a:pt x="187" y="141"/>
                    <a:pt x="195" y="142"/>
                  </a:cubicBezTo>
                  <a:cubicBezTo>
                    <a:pt x="193" y="141"/>
                    <a:pt x="193" y="141"/>
                    <a:pt x="193" y="141"/>
                  </a:cubicBezTo>
                  <a:cubicBezTo>
                    <a:pt x="168" y="137"/>
                    <a:pt x="149" y="124"/>
                    <a:pt x="133" y="101"/>
                  </a:cubicBezTo>
                  <a:cubicBezTo>
                    <a:pt x="114" y="77"/>
                    <a:pt x="106" y="66"/>
                    <a:pt x="106" y="66"/>
                  </a:cubicBezTo>
                  <a:cubicBezTo>
                    <a:pt x="106" y="66"/>
                    <a:pt x="98" y="55"/>
                    <a:pt x="77" y="31"/>
                  </a:cubicBezTo>
                  <a:cubicBezTo>
                    <a:pt x="70" y="24"/>
                    <a:pt x="63" y="18"/>
                    <a:pt x="55" y="14"/>
                  </a:cubicBezTo>
                  <a:cubicBezTo>
                    <a:pt x="53" y="14"/>
                    <a:pt x="53" y="14"/>
                    <a:pt x="53" y="14"/>
                  </a:cubicBezTo>
                  <a:cubicBezTo>
                    <a:pt x="53" y="12"/>
                    <a:pt x="53" y="12"/>
                    <a:pt x="53" y="12"/>
                  </a:cubicBezTo>
                  <a:cubicBezTo>
                    <a:pt x="53" y="12"/>
                    <a:pt x="53" y="12"/>
                    <a:pt x="53" y="12"/>
                  </a:cubicBezTo>
                  <a:cubicBezTo>
                    <a:pt x="37" y="4"/>
                    <a:pt x="19" y="0"/>
                    <a:pt x="0" y="2"/>
                  </a:cubicBezTo>
                  <a:cubicBezTo>
                    <a:pt x="1" y="3"/>
                    <a:pt x="1" y="3"/>
                    <a:pt x="1" y="3"/>
                  </a:cubicBezTo>
                  <a:cubicBezTo>
                    <a:pt x="30" y="0"/>
                    <a:pt x="55" y="10"/>
                    <a:pt x="76" y="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98" name="MH_Other_276"/>
            <p:cNvSpPr/>
            <p:nvPr/>
          </p:nvSpPr>
          <p:spPr bwMode="auto">
            <a:xfrm>
              <a:off x="4488766" y="2096378"/>
              <a:ext cx="126404" cy="113240"/>
            </a:xfrm>
            <a:custGeom>
              <a:avLst/>
              <a:gdLst>
                <a:gd name="T0" fmla="*/ 2147483646 w 157"/>
                <a:gd name="T1" fmla="*/ 2147483646 h 141"/>
                <a:gd name="T2" fmla="*/ 2147483646 w 157"/>
                <a:gd name="T3" fmla="*/ 2147483646 h 141"/>
                <a:gd name="T4" fmla="*/ 2147483646 w 157"/>
                <a:gd name="T5" fmla="*/ 2147483646 h 141"/>
                <a:gd name="T6" fmla="*/ 2147483646 w 157"/>
                <a:gd name="T7" fmla="*/ 2147483646 h 141"/>
                <a:gd name="T8" fmla="*/ 2147483646 w 157"/>
                <a:gd name="T9" fmla="*/ 2147483646 h 141"/>
                <a:gd name="T10" fmla="*/ 2147483646 w 157"/>
                <a:gd name="T11" fmla="*/ 2147483646 h 141"/>
                <a:gd name="T12" fmla="*/ 2147483646 w 157"/>
                <a:gd name="T13" fmla="*/ 2147483646 h 141"/>
                <a:gd name="T14" fmla="*/ 2147483646 w 157"/>
                <a:gd name="T15" fmla="*/ 2147483646 h 141"/>
                <a:gd name="T16" fmla="*/ 0 w 157"/>
                <a:gd name="T17" fmla="*/ 0 h 141"/>
                <a:gd name="T18" fmla="*/ 1183287382 w 157"/>
                <a:gd name="T19" fmla="*/ 1200763866 h 141"/>
                <a:gd name="T20" fmla="*/ 2147483646 w 157"/>
                <a:gd name="T21" fmla="*/ 2147483646 h 141"/>
                <a:gd name="T22" fmla="*/ 2147483646 w 157"/>
                <a:gd name="T23" fmla="*/ 2147483646 h 141"/>
                <a:gd name="T24" fmla="*/ 2147483646 w 157"/>
                <a:gd name="T25" fmla="*/ 2147483646 h 141"/>
                <a:gd name="T26" fmla="*/ 2147483646 w 157"/>
                <a:gd name="T27" fmla="*/ 2147483646 h 141"/>
                <a:gd name="T28" fmla="*/ 2147483646 w 157"/>
                <a:gd name="T29" fmla="*/ 2147483646 h 141"/>
                <a:gd name="T30" fmla="*/ 2147483646 w 157"/>
                <a:gd name="T31" fmla="*/ 2147483646 h 141"/>
                <a:gd name="T32" fmla="*/ 2147483646 w 157"/>
                <a:gd name="T33" fmla="*/ 2147483646 h 141"/>
                <a:gd name="T34" fmla="*/ 2147483646 w 157"/>
                <a:gd name="T35" fmla="*/ 2147483646 h 1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7" h="141">
                  <a:moveTo>
                    <a:pt x="156" y="141"/>
                  </a:moveTo>
                  <a:cubicBezTo>
                    <a:pt x="157" y="140"/>
                    <a:pt x="157" y="140"/>
                    <a:pt x="157" y="140"/>
                  </a:cubicBezTo>
                  <a:cubicBezTo>
                    <a:pt x="144" y="133"/>
                    <a:pt x="134" y="122"/>
                    <a:pt x="125" y="107"/>
                  </a:cubicBezTo>
                  <a:cubicBezTo>
                    <a:pt x="108" y="82"/>
                    <a:pt x="100" y="71"/>
                    <a:pt x="100" y="70"/>
                  </a:cubicBezTo>
                  <a:cubicBezTo>
                    <a:pt x="100" y="70"/>
                    <a:pt x="93" y="59"/>
                    <a:pt x="73" y="34"/>
                  </a:cubicBezTo>
                  <a:cubicBezTo>
                    <a:pt x="67" y="27"/>
                    <a:pt x="60" y="21"/>
                    <a:pt x="53" y="16"/>
                  </a:cubicBezTo>
                  <a:cubicBezTo>
                    <a:pt x="53" y="16"/>
                    <a:pt x="53" y="16"/>
                    <a:pt x="52" y="16"/>
                  </a:cubicBezTo>
                  <a:cubicBezTo>
                    <a:pt x="52" y="15"/>
                    <a:pt x="52" y="15"/>
                    <a:pt x="52" y="15"/>
                  </a:cubicBezTo>
                  <a:cubicBezTo>
                    <a:pt x="37" y="4"/>
                    <a:pt x="19" y="0"/>
                    <a:pt x="0" y="0"/>
                  </a:cubicBezTo>
                  <a:cubicBezTo>
                    <a:pt x="2" y="2"/>
                    <a:pt x="2" y="2"/>
                    <a:pt x="2" y="2"/>
                  </a:cubicBezTo>
                  <a:cubicBezTo>
                    <a:pt x="30" y="1"/>
                    <a:pt x="53" y="12"/>
                    <a:pt x="72" y="35"/>
                  </a:cubicBezTo>
                  <a:cubicBezTo>
                    <a:pt x="92" y="60"/>
                    <a:pt x="99" y="71"/>
                    <a:pt x="99" y="71"/>
                  </a:cubicBezTo>
                  <a:cubicBezTo>
                    <a:pt x="99" y="71"/>
                    <a:pt x="107" y="82"/>
                    <a:pt x="124" y="108"/>
                  </a:cubicBezTo>
                  <a:cubicBezTo>
                    <a:pt x="129" y="116"/>
                    <a:pt x="135" y="123"/>
                    <a:pt x="140" y="129"/>
                  </a:cubicBezTo>
                  <a:cubicBezTo>
                    <a:pt x="142" y="129"/>
                    <a:pt x="142" y="129"/>
                    <a:pt x="142" y="129"/>
                  </a:cubicBezTo>
                  <a:cubicBezTo>
                    <a:pt x="142" y="130"/>
                    <a:pt x="142" y="130"/>
                    <a:pt x="142" y="130"/>
                  </a:cubicBezTo>
                  <a:cubicBezTo>
                    <a:pt x="142" y="130"/>
                    <a:pt x="142" y="130"/>
                    <a:pt x="142" y="130"/>
                  </a:cubicBezTo>
                  <a:cubicBezTo>
                    <a:pt x="147" y="135"/>
                    <a:pt x="151" y="138"/>
                    <a:pt x="156" y="1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0999" name="MH_Other_277"/>
            <p:cNvSpPr/>
            <p:nvPr/>
          </p:nvSpPr>
          <p:spPr bwMode="auto">
            <a:xfrm>
              <a:off x="4601463" y="2199048"/>
              <a:ext cx="1523" cy="1510"/>
            </a:xfrm>
            <a:custGeom>
              <a:avLst/>
              <a:gdLst>
                <a:gd name="T0" fmla="*/ 179120564 w 5"/>
                <a:gd name="T1" fmla="*/ 0 h 3"/>
                <a:gd name="T2" fmla="*/ 0 w 5"/>
                <a:gd name="T3" fmla="*/ 0 h 3"/>
                <a:gd name="T4" fmla="*/ 179120564 w 5"/>
                <a:gd name="T5" fmla="*/ 298966937 h 3"/>
                <a:gd name="T6" fmla="*/ 179120564 w 5"/>
                <a:gd name="T7" fmla="*/ 298966937 h 3"/>
                <a:gd name="T8" fmla="*/ 179120564 w 5"/>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
                  <a:moveTo>
                    <a:pt x="5" y="0"/>
                  </a:moveTo>
                  <a:lnTo>
                    <a:pt x="0" y="0"/>
                  </a:lnTo>
                  <a:lnTo>
                    <a:pt x="5" y="3"/>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00" name="MH_Other_278"/>
            <p:cNvSpPr/>
            <p:nvPr/>
          </p:nvSpPr>
          <p:spPr bwMode="auto">
            <a:xfrm>
              <a:off x="4488766" y="2096378"/>
              <a:ext cx="0" cy="1510"/>
            </a:xfrm>
            <a:custGeom>
              <a:avLst/>
              <a:gdLst>
                <a:gd name="T0" fmla="*/ 0 w 4"/>
                <a:gd name="T1" fmla="*/ 179346497 h 5"/>
                <a:gd name="T2" fmla="*/ 89 w 4"/>
                <a:gd name="T3" fmla="*/ 179346497 h 5"/>
                <a:gd name="T4" fmla="*/ 0 w 4"/>
                <a:gd name="T5" fmla="*/ 0 h 5"/>
                <a:gd name="T6" fmla="*/ 0 w 4"/>
                <a:gd name="T7" fmla="*/ 0 h 5"/>
                <a:gd name="T8" fmla="*/ 0 w 4"/>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5"/>
                  </a:moveTo>
                  <a:lnTo>
                    <a:pt x="4" y="5"/>
                  </a:lnTo>
                  <a:lnTo>
                    <a:pt x="0" y="0"/>
                  </a:lnTo>
                  <a:lnTo>
                    <a:pt x="0"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01" name="MH_Other_279"/>
            <p:cNvSpPr/>
            <p:nvPr/>
          </p:nvSpPr>
          <p:spPr bwMode="auto">
            <a:xfrm>
              <a:off x="4528363" y="2106948"/>
              <a:ext cx="92898" cy="87572"/>
            </a:xfrm>
            <a:custGeom>
              <a:avLst/>
              <a:gdLst>
                <a:gd name="T0" fmla="*/ 2147483646 w 115"/>
                <a:gd name="T1" fmla="*/ 2147483646 h 108"/>
                <a:gd name="T2" fmla="*/ 2147483646 w 115"/>
                <a:gd name="T3" fmla="*/ 2147483646 h 108"/>
                <a:gd name="T4" fmla="*/ 2147483646 w 115"/>
                <a:gd name="T5" fmla="*/ 2147483646 h 108"/>
                <a:gd name="T6" fmla="*/ 2147483646 w 115"/>
                <a:gd name="T7" fmla="*/ 2147483646 h 108"/>
                <a:gd name="T8" fmla="*/ 2147483646 w 115"/>
                <a:gd name="T9" fmla="*/ 2147483646 h 108"/>
                <a:gd name="T10" fmla="*/ 2147483646 w 115"/>
                <a:gd name="T11" fmla="*/ 2147483646 h 108"/>
                <a:gd name="T12" fmla="*/ 2147483646 w 115"/>
                <a:gd name="T13" fmla="*/ 2147483646 h 108"/>
                <a:gd name="T14" fmla="*/ 2147483646 w 115"/>
                <a:gd name="T15" fmla="*/ 2147483646 h 108"/>
                <a:gd name="T16" fmla="*/ 2147483646 w 115"/>
                <a:gd name="T17" fmla="*/ 2147483646 h 108"/>
                <a:gd name="T18" fmla="*/ 0 w 115"/>
                <a:gd name="T19" fmla="*/ 0 h 108"/>
                <a:gd name="T20" fmla="*/ 596324772 w 115"/>
                <a:gd name="T21" fmla="*/ 612722466 h 108"/>
                <a:gd name="T22" fmla="*/ 1192649544 w 115"/>
                <a:gd name="T23" fmla="*/ 1224717709 h 108"/>
                <a:gd name="T24" fmla="*/ 2147483646 w 115"/>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08">
                  <a:moveTo>
                    <a:pt x="72" y="39"/>
                  </a:moveTo>
                  <a:cubicBezTo>
                    <a:pt x="90" y="65"/>
                    <a:pt x="96" y="77"/>
                    <a:pt x="97" y="77"/>
                  </a:cubicBezTo>
                  <a:cubicBezTo>
                    <a:pt x="114" y="108"/>
                    <a:pt x="114" y="108"/>
                    <a:pt x="114" y="108"/>
                  </a:cubicBezTo>
                  <a:cubicBezTo>
                    <a:pt x="115" y="107"/>
                    <a:pt x="115" y="107"/>
                    <a:pt x="115" y="107"/>
                  </a:cubicBezTo>
                  <a:cubicBezTo>
                    <a:pt x="98" y="77"/>
                    <a:pt x="98" y="77"/>
                    <a:pt x="98" y="77"/>
                  </a:cubicBezTo>
                  <a:cubicBezTo>
                    <a:pt x="97" y="77"/>
                    <a:pt x="91" y="65"/>
                    <a:pt x="73" y="39"/>
                  </a:cubicBezTo>
                  <a:cubicBezTo>
                    <a:pt x="67" y="31"/>
                    <a:pt x="61" y="24"/>
                    <a:pt x="54" y="19"/>
                  </a:cubicBezTo>
                  <a:cubicBezTo>
                    <a:pt x="54" y="19"/>
                    <a:pt x="53" y="19"/>
                    <a:pt x="53" y="19"/>
                  </a:cubicBezTo>
                  <a:cubicBezTo>
                    <a:pt x="53" y="18"/>
                    <a:pt x="53" y="18"/>
                    <a:pt x="53" y="18"/>
                  </a:cubicBezTo>
                  <a:cubicBezTo>
                    <a:pt x="38" y="7"/>
                    <a:pt x="20" y="1"/>
                    <a:pt x="0" y="0"/>
                  </a:cubicBezTo>
                  <a:cubicBezTo>
                    <a:pt x="1" y="1"/>
                    <a:pt x="1" y="1"/>
                    <a:pt x="1" y="1"/>
                  </a:cubicBezTo>
                  <a:cubicBezTo>
                    <a:pt x="2" y="2"/>
                    <a:pt x="2" y="2"/>
                    <a:pt x="2" y="2"/>
                  </a:cubicBezTo>
                  <a:cubicBezTo>
                    <a:pt x="31" y="3"/>
                    <a:pt x="54" y="15"/>
                    <a:pt x="72" y="3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02" name="MH_Other_280"/>
            <p:cNvSpPr/>
            <p:nvPr/>
          </p:nvSpPr>
          <p:spPr bwMode="auto">
            <a:xfrm>
              <a:off x="4529884" y="2108457"/>
              <a:ext cx="1523" cy="0"/>
            </a:xfrm>
            <a:custGeom>
              <a:avLst/>
              <a:gdLst>
                <a:gd name="T0" fmla="*/ 1792959984 w 1"/>
                <a:gd name="T1" fmla="*/ 1067 h 1"/>
                <a:gd name="T2" fmla="*/ 0 w 1"/>
                <a:gd name="T3" fmla="*/ 0 h 1"/>
                <a:gd name="T4" fmla="*/ 0 w 1"/>
                <a:gd name="T5" fmla="*/ 1067 h 1"/>
                <a:gd name="T6" fmla="*/ 1792959984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1"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03" name="MH_Other_281"/>
            <p:cNvSpPr/>
            <p:nvPr/>
          </p:nvSpPr>
          <p:spPr bwMode="auto">
            <a:xfrm>
              <a:off x="4572526" y="2120536"/>
              <a:ext cx="62442" cy="48316"/>
            </a:xfrm>
            <a:custGeom>
              <a:avLst/>
              <a:gdLst>
                <a:gd name="T0" fmla="*/ 2147483646 w 78"/>
                <a:gd name="T1" fmla="*/ 2147483646 h 60"/>
                <a:gd name="T2" fmla="*/ 2147483646 w 78"/>
                <a:gd name="T3" fmla="*/ 2147483646 h 60"/>
                <a:gd name="T4" fmla="*/ 2147483646 w 78"/>
                <a:gd name="T5" fmla="*/ 2147483646 h 60"/>
                <a:gd name="T6" fmla="*/ 2147483646 w 78"/>
                <a:gd name="T7" fmla="*/ 2147483646 h 60"/>
                <a:gd name="T8" fmla="*/ 2147483646 w 78"/>
                <a:gd name="T9" fmla="*/ 2147483646 h 60"/>
                <a:gd name="T10" fmla="*/ 2147483646 w 78"/>
                <a:gd name="T11" fmla="*/ 2147483646 h 60"/>
                <a:gd name="T12" fmla="*/ 2147483646 w 78"/>
                <a:gd name="T13" fmla="*/ 2147483646 h 60"/>
                <a:gd name="T14" fmla="*/ 0 w 78"/>
                <a:gd name="T15" fmla="*/ 0 h 60"/>
                <a:gd name="T16" fmla="*/ 0 w 78"/>
                <a:gd name="T17" fmla="*/ 602866460 h 60"/>
                <a:gd name="T18" fmla="*/ 584217371 w 78"/>
                <a:gd name="T19" fmla="*/ 1206449200 h 60"/>
                <a:gd name="T20" fmla="*/ 2147483646 w 78"/>
                <a:gd name="T21" fmla="*/ 2147483646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60">
                  <a:moveTo>
                    <a:pt x="68" y="44"/>
                  </a:moveTo>
                  <a:cubicBezTo>
                    <a:pt x="72" y="50"/>
                    <a:pt x="75" y="55"/>
                    <a:pt x="77" y="60"/>
                  </a:cubicBezTo>
                  <a:cubicBezTo>
                    <a:pt x="78" y="58"/>
                    <a:pt x="78" y="58"/>
                    <a:pt x="78" y="58"/>
                  </a:cubicBezTo>
                  <a:cubicBezTo>
                    <a:pt x="75" y="54"/>
                    <a:pt x="73" y="49"/>
                    <a:pt x="69" y="43"/>
                  </a:cubicBezTo>
                  <a:cubicBezTo>
                    <a:pt x="64" y="35"/>
                    <a:pt x="58" y="28"/>
                    <a:pt x="51" y="22"/>
                  </a:cubicBezTo>
                  <a:cubicBezTo>
                    <a:pt x="49" y="21"/>
                    <a:pt x="49" y="21"/>
                    <a:pt x="49" y="21"/>
                  </a:cubicBezTo>
                  <a:cubicBezTo>
                    <a:pt x="49" y="20"/>
                    <a:pt x="49" y="20"/>
                    <a:pt x="49" y="20"/>
                  </a:cubicBezTo>
                  <a:cubicBezTo>
                    <a:pt x="35" y="9"/>
                    <a:pt x="19" y="2"/>
                    <a:pt x="0" y="0"/>
                  </a:cubicBezTo>
                  <a:cubicBezTo>
                    <a:pt x="0" y="1"/>
                    <a:pt x="0" y="1"/>
                    <a:pt x="0" y="1"/>
                  </a:cubicBezTo>
                  <a:cubicBezTo>
                    <a:pt x="1" y="2"/>
                    <a:pt x="1" y="2"/>
                    <a:pt x="1" y="2"/>
                  </a:cubicBezTo>
                  <a:cubicBezTo>
                    <a:pt x="30" y="5"/>
                    <a:pt x="52" y="19"/>
                    <a:pt x="68" y="4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04" name="MH_Other_282"/>
            <p:cNvSpPr/>
            <p:nvPr/>
          </p:nvSpPr>
          <p:spPr bwMode="auto">
            <a:xfrm>
              <a:off x="4572526" y="2122046"/>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05" name="MH_Other_283"/>
            <p:cNvSpPr/>
            <p:nvPr/>
          </p:nvSpPr>
          <p:spPr bwMode="auto">
            <a:xfrm>
              <a:off x="4612123" y="2137146"/>
              <a:ext cx="31982" cy="13588"/>
            </a:xfrm>
            <a:custGeom>
              <a:avLst/>
              <a:gdLst>
                <a:gd name="T0" fmla="*/ 2147483646 w 40"/>
                <a:gd name="T1" fmla="*/ 2147483646 h 17"/>
                <a:gd name="T2" fmla="*/ 2147483646 w 40"/>
                <a:gd name="T3" fmla="*/ 2147483646 h 17"/>
                <a:gd name="T4" fmla="*/ 2147483646 w 40"/>
                <a:gd name="T5" fmla="*/ 2147483646 h 17"/>
                <a:gd name="T6" fmla="*/ 0 w 40"/>
                <a:gd name="T7" fmla="*/ 0 h 17"/>
                <a:gd name="T8" fmla="*/ 1160741648 w 40"/>
                <a:gd name="T9" fmla="*/ 1181626505 h 17"/>
                <a:gd name="T10" fmla="*/ 2147483646 w 40"/>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7">
                  <a:moveTo>
                    <a:pt x="39" y="17"/>
                  </a:moveTo>
                  <a:cubicBezTo>
                    <a:pt x="40" y="17"/>
                    <a:pt x="40" y="17"/>
                    <a:pt x="40" y="17"/>
                  </a:cubicBezTo>
                  <a:cubicBezTo>
                    <a:pt x="40" y="16"/>
                    <a:pt x="40" y="16"/>
                    <a:pt x="40" y="16"/>
                  </a:cubicBezTo>
                  <a:cubicBezTo>
                    <a:pt x="28" y="8"/>
                    <a:pt x="15" y="2"/>
                    <a:pt x="0" y="0"/>
                  </a:cubicBezTo>
                  <a:cubicBezTo>
                    <a:pt x="2" y="2"/>
                    <a:pt x="2" y="2"/>
                    <a:pt x="2" y="2"/>
                  </a:cubicBezTo>
                  <a:cubicBezTo>
                    <a:pt x="16" y="4"/>
                    <a:pt x="29" y="9"/>
                    <a:pt x="39"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06" name="MH_Other_284"/>
            <p:cNvSpPr/>
            <p:nvPr/>
          </p:nvSpPr>
          <p:spPr bwMode="auto">
            <a:xfrm>
              <a:off x="4612123" y="2137146"/>
              <a:ext cx="1523" cy="1509"/>
            </a:xfrm>
            <a:custGeom>
              <a:avLst/>
              <a:gdLst>
                <a:gd name="T0" fmla="*/ 0 w 4"/>
                <a:gd name="T1" fmla="*/ 111918811 h 4"/>
                <a:gd name="T2" fmla="*/ 224119998 w 4"/>
                <a:gd name="T3" fmla="*/ 223838018 h 4"/>
                <a:gd name="T4" fmla="*/ 0 w 4"/>
                <a:gd name="T5" fmla="*/ 0 h 4"/>
                <a:gd name="T6" fmla="*/ 0 w 4"/>
                <a:gd name="T7" fmla="*/ 11191881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2"/>
                  </a:moveTo>
                  <a:lnTo>
                    <a:pt x="4" y="4"/>
                  </a:lnTo>
                  <a:lnTo>
                    <a:pt x="0"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07" name="MH_Other_285"/>
            <p:cNvSpPr/>
            <p:nvPr/>
          </p:nvSpPr>
          <p:spPr bwMode="auto">
            <a:xfrm>
              <a:off x="4386728" y="2144694"/>
              <a:ext cx="25890" cy="1510"/>
            </a:xfrm>
            <a:custGeom>
              <a:avLst/>
              <a:gdLst>
                <a:gd name="T0" fmla="*/ 0 w 32"/>
                <a:gd name="T1" fmla="*/ 0 h 3"/>
                <a:gd name="T2" fmla="*/ 0 w 32"/>
                <a:gd name="T3" fmla="*/ 0 h 3"/>
                <a:gd name="T4" fmla="*/ 0 w 32"/>
                <a:gd name="T5" fmla="*/ 232561012 h 3"/>
                <a:gd name="T6" fmla="*/ 0 w 32"/>
                <a:gd name="T7" fmla="*/ 232561012 h 3"/>
                <a:gd name="T8" fmla="*/ 2147483646 w 32"/>
                <a:gd name="T9" fmla="*/ 464841477 h 3"/>
                <a:gd name="T10" fmla="*/ 2147483646 w 32"/>
                <a:gd name="T11" fmla="*/ 232561012 h 3"/>
                <a:gd name="T12" fmla="*/ 2147483646 w 32"/>
                <a:gd name="T13" fmla="*/ 0 h 3"/>
                <a:gd name="T14" fmla="*/ 2147483646 w 32"/>
                <a:gd name="T15" fmla="*/ 0 h 3"/>
                <a:gd name="T16" fmla="*/ 0 w 3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3">
                  <a:moveTo>
                    <a:pt x="0" y="0"/>
                  </a:moveTo>
                  <a:cubicBezTo>
                    <a:pt x="0" y="0"/>
                    <a:pt x="0" y="0"/>
                    <a:pt x="0" y="0"/>
                  </a:cubicBezTo>
                  <a:cubicBezTo>
                    <a:pt x="0" y="1"/>
                    <a:pt x="0" y="1"/>
                    <a:pt x="0" y="1"/>
                  </a:cubicBezTo>
                  <a:cubicBezTo>
                    <a:pt x="0" y="1"/>
                    <a:pt x="0" y="1"/>
                    <a:pt x="0" y="1"/>
                  </a:cubicBezTo>
                  <a:cubicBezTo>
                    <a:pt x="2" y="2"/>
                    <a:pt x="4" y="2"/>
                    <a:pt x="6" y="2"/>
                  </a:cubicBezTo>
                  <a:cubicBezTo>
                    <a:pt x="14" y="3"/>
                    <a:pt x="24" y="2"/>
                    <a:pt x="32" y="1"/>
                  </a:cubicBezTo>
                  <a:cubicBezTo>
                    <a:pt x="31" y="0"/>
                    <a:pt x="31" y="0"/>
                    <a:pt x="31" y="0"/>
                  </a:cubicBezTo>
                  <a:cubicBezTo>
                    <a:pt x="31" y="0"/>
                    <a:pt x="30" y="0"/>
                    <a:pt x="30" y="0"/>
                  </a:cubicBezTo>
                  <a:cubicBezTo>
                    <a:pt x="19" y="2"/>
                    <a:pt x="10" y="2"/>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08" name="MH_Other_286"/>
            <p:cNvSpPr/>
            <p:nvPr/>
          </p:nvSpPr>
          <p:spPr bwMode="auto">
            <a:xfrm>
              <a:off x="4388253" y="2126575"/>
              <a:ext cx="63963" cy="25668"/>
            </a:xfrm>
            <a:custGeom>
              <a:avLst/>
              <a:gdLst>
                <a:gd name="T0" fmla="*/ 2147483646 w 79"/>
                <a:gd name="T1" fmla="*/ 2147483646 h 31"/>
                <a:gd name="T2" fmla="*/ 0 w 79"/>
                <a:gd name="T3" fmla="*/ 0 h 31"/>
                <a:gd name="T4" fmla="*/ 0 w 79"/>
                <a:gd name="T5" fmla="*/ 643466178 h 31"/>
                <a:gd name="T6" fmla="*/ 2147483646 w 79"/>
                <a:gd name="T7" fmla="*/ 2147483646 h 31"/>
                <a:gd name="T8" fmla="*/ 2147483646 w 79"/>
                <a:gd name="T9" fmla="*/ 2147483646 h 31"/>
                <a:gd name="T10" fmla="*/ 2147483646 w 79"/>
                <a:gd name="T11" fmla="*/ 2147483646 h 31"/>
                <a:gd name="T12" fmla="*/ 2147483646 w 79"/>
                <a:gd name="T13" fmla="*/ 2147483646 h 31"/>
                <a:gd name="T14" fmla="*/ 2147483646 w 79"/>
                <a:gd name="T15" fmla="*/ 2147483646 h 31"/>
                <a:gd name="T16" fmla="*/ 2147483646 w 79"/>
                <a:gd name="T17" fmla="*/ 2147483646 h 31"/>
                <a:gd name="T18" fmla="*/ 2147483646 w 79"/>
                <a:gd name="T19" fmla="*/ 2147483646 h 31"/>
                <a:gd name="T20" fmla="*/ 2147483646 w 79"/>
                <a:gd name="T21" fmla="*/ 2147483646 h 31"/>
                <a:gd name="T22" fmla="*/ 2147483646 w 79"/>
                <a:gd name="T23" fmla="*/ 2147483646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 h="31">
                  <a:moveTo>
                    <a:pt x="7" y="6"/>
                  </a:moveTo>
                  <a:cubicBezTo>
                    <a:pt x="0" y="0"/>
                    <a:pt x="0" y="0"/>
                    <a:pt x="0" y="0"/>
                  </a:cubicBezTo>
                  <a:cubicBezTo>
                    <a:pt x="0" y="1"/>
                    <a:pt x="0" y="1"/>
                    <a:pt x="0" y="1"/>
                  </a:cubicBezTo>
                  <a:cubicBezTo>
                    <a:pt x="6" y="7"/>
                    <a:pt x="6" y="7"/>
                    <a:pt x="6" y="7"/>
                  </a:cubicBezTo>
                  <a:cubicBezTo>
                    <a:pt x="14" y="13"/>
                    <a:pt x="21" y="17"/>
                    <a:pt x="28" y="21"/>
                  </a:cubicBezTo>
                  <a:cubicBezTo>
                    <a:pt x="29" y="21"/>
                    <a:pt x="29" y="21"/>
                    <a:pt x="29" y="21"/>
                  </a:cubicBezTo>
                  <a:cubicBezTo>
                    <a:pt x="29" y="21"/>
                    <a:pt x="29" y="21"/>
                    <a:pt x="29" y="21"/>
                  </a:cubicBezTo>
                  <a:cubicBezTo>
                    <a:pt x="37" y="25"/>
                    <a:pt x="45" y="28"/>
                    <a:pt x="53" y="29"/>
                  </a:cubicBezTo>
                  <a:cubicBezTo>
                    <a:pt x="61" y="31"/>
                    <a:pt x="71" y="31"/>
                    <a:pt x="79" y="30"/>
                  </a:cubicBezTo>
                  <a:cubicBezTo>
                    <a:pt x="78" y="29"/>
                    <a:pt x="78" y="29"/>
                    <a:pt x="78" y="29"/>
                  </a:cubicBezTo>
                  <a:cubicBezTo>
                    <a:pt x="78" y="29"/>
                    <a:pt x="77" y="29"/>
                    <a:pt x="77" y="29"/>
                  </a:cubicBezTo>
                  <a:cubicBezTo>
                    <a:pt x="51" y="31"/>
                    <a:pt x="30" y="24"/>
                    <a:pt x="7"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09" name="MH_Other_287"/>
            <p:cNvSpPr/>
            <p:nvPr/>
          </p:nvSpPr>
          <p:spPr bwMode="auto">
            <a:xfrm>
              <a:off x="4411095" y="2144694"/>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10" name="MH_Other_288"/>
            <p:cNvSpPr/>
            <p:nvPr/>
          </p:nvSpPr>
          <p:spPr bwMode="auto">
            <a:xfrm>
              <a:off x="4391299" y="2097888"/>
              <a:ext cx="100513" cy="61904"/>
            </a:xfrm>
            <a:custGeom>
              <a:avLst/>
              <a:gdLst>
                <a:gd name="T0" fmla="*/ 2147483646 w 124"/>
                <a:gd name="T1" fmla="*/ 2147483646 h 77"/>
                <a:gd name="T2" fmla="*/ 2147483646 w 124"/>
                <a:gd name="T3" fmla="*/ 2147483646 h 77"/>
                <a:gd name="T4" fmla="*/ 0 w 124"/>
                <a:gd name="T5" fmla="*/ 0 h 77"/>
                <a:gd name="T6" fmla="*/ 0 w 124"/>
                <a:gd name="T7" fmla="*/ 1201087604 h 77"/>
                <a:gd name="T8" fmla="*/ 2147483646 w 124"/>
                <a:gd name="T9" fmla="*/ 2147483646 h 77"/>
                <a:gd name="T10" fmla="*/ 2147483646 w 124"/>
                <a:gd name="T11" fmla="*/ 2147483646 h 77"/>
                <a:gd name="T12" fmla="*/ 2147483646 w 124"/>
                <a:gd name="T13" fmla="*/ 2147483646 h 77"/>
                <a:gd name="T14" fmla="*/ 2147483646 w 124"/>
                <a:gd name="T15" fmla="*/ 2147483646 h 77"/>
                <a:gd name="T16" fmla="*/ 2147483646 w 124"/>
                <a:gd name="T17" fmla="*/ 2147483646 h 77"/>
                <a:gd name="T18" fmla="*/ 2147483646 w 124"/>
                <a:gd name="T19" fmla="*/ 2147483646 h 77"/>
                <a:gd name="T20" fmla="*/ 2147483646 w 124"/>
                <a:gd name="T21" fmla="*/ 2147483646 h 77"/>
                <a:gd name="T22" fmla="*/ 2147483646 w 124"/>
                <a:gd name="T23" fmla="*/ 2147483646 h 77"/>
                <a:gd name="T24" fmla="*/ 2147483646 w 124"/>
                <a:gd name="T25" fmla="*/ 214748364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77">
                  <a:moveTo>
                    <a:pt x="55" y="48"/>
                  </a:moveTo>
                  <a:cubicBezTo>
                    <a:pt x="32" y="27"/>
                    <a:pt x="22" y="19"/>
                    <a:pt x="22" y="19"/>
                  </a:cubicBezTo>
                  <a:cubicBezTo>
                    <a:pt x="22" y="18"/>
                    <a:pt x="16" y="13"/>
                    <a:pt x="0" y="0"/>
                  </a:cubicBezTo>
                  <a:cubicBezTo>
                    <a:pt x="0" y="2"/>
                    <a:pt x="0" y="2"/>
                    <a:pt x="0" y="2"/>
                  </a:cubicBezTo>
                  <a:cubicBezTo>
                    <a:pt x="15" y="14"/>
                    <a:pt x="21" y="19"/>
                    <a:pt x="21" y="19"/>
                  </a:cubicBezTo>
                  <a:cubicBezTo>
                    <a:pt x="21" y="20"/>
                    <a:pt x="31" y="28"/>
                    <a:pt x="54" y="49"/>
                  </a:cubicBezTo>
                  <a:cubicBezTo>
                    <a:pt x="60" y="56"/>
                    <a:pt x="67" y="61"/>
                    <a:pt x="74" y="65"/>
                  </a:cubicBezTo>
                  <a:cubicBezTo>
                    <a:pt x="75" y="65"/>
                    <a:pt x="75" y="65"/>
                    <a:pt x="75" y="65"/>
                  </a:cubicBezTo>
                  <a:cubicBezTo>
                    <a:pt x="75" y="65"/>
                    <a:pt x="75" y="65"/>
                    <a:pt x="75" y="65"/>
                  </a:cubicBezTo>
                  <a:cubicBezTo>
                    <a:pt x="83" y="70"/>
                    <a:pt x="91" y="73"/>
                    <a:pt x="99" y="75"/>
                  </a:cubicBezTo>
                  <a:cubicBezTo>
                    <a:pt x="107" y="77"/>
                    <a:pt x="115" y="77"/>
                    <a:pt x="124" y="77"/>
                  </a:cubicBezTo>
                  <a:cubicBezTo>
                    <a:pt x="122" y="76"/>
                    <a:pt x="122" y="76"/>
                    <a:pt x="122" y="76"/>
                  </a:cubicBezTo>
                  <a:cubicBezTo>
                    <a:pt x="96" y="76"/>
                    <a:pt x="75" y="68"/>
                    <a:pt x="55" y="4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11" name="MH_Other_289"/>
            <p:cNvSpPr/>
            <p:nvPr/>
          </p:nvSpPr>
          <p:spPr bwMode="auto">
            <a:xfrm>
              <a:off x="4450692" y="2150732"/>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12" name="MH_Other_290"/>
            <p:cNvSpPr/>
            <p:nvPr/>
          </p:nvSpPr>
          <p:spPr bwMode="auto">
            <a:xfrm>
              <a:off x="4392820" y="2079770"/>
              <a:ext cx="135542" cy="92102"/>
            </a:xfrm>
            <a:custGeom>
              <a:avLst/>
              <a:gdLst>
                <a:gd name="T0" fmla="*/ 2147483646 w 169"/>
                <a:gd name="T1" fmla="*/ 2147483646 h 115"/>
                <a:gd name="T2" fmla="*/ 2147483646 w 169"/>
                <a:gd name="T3" fmla="*/ 2147483646 h 115"/>
                <a:gd name="T4" fmla="*/ 2147483646 w 169"/>
                <a:gd name="T5" fmla="*/ 2147483646 h 115"/>
                <a:gd name="T6" fmla="*/ 2147483646 w 169"/>
                <a:gd name="T7" fmla="*/ 2147483646 h 115"/>
                <a:gd name="T8" fmla="*/ 2147483646 w 169"/>
                <a:gd name="T9" fmla="*/ 2147483646 h 115"/>
                <a:gd name="T10" fmla="*/ 2147483646 w 169"/>
                <a:gd name="T11" fmla="*/ 2147483646 h 115"/>
                <a:gd name="T12" fmla="*/ 587804897 w 169"/>
                <a:gd name="T13" fmla="*/ 0 h 115"/>
                <a:gd name="T14" fmla="*/ 0 w 169"/>
                <a:gd name="T15" fmla="*/ 596324772 h 115"/>
                <a:gd name="T16" fmla="*/ 0 w 169"/>
                <a:gd name="T17" fmla="*/ 596324772 h 115"/>
                <a:gd name="T18" fmla="*/ 2147483646 w 169"/>
                <a:gd name="T19" fmla="*/ 2147483646 h 115"/>
                <a:gd name="T20" fmla="*/ 2147483646 w 169"/>
                <a:gd name="T21" fmla="*/ 2147483646 h 115"/>
                <a:gd name="T22" fmla="*/ 2147483646 w 169"/>
                <a:gd name="T23" fmla="*/ 2147483646 h 115"/>
                <a:gd name="T24" fmla="*/ 2147483646 w 169"/>
                <a:gd name="T25" fmla="*/ 2147483646 h 115"/>
                <a:gd name="T26" fmla="*/ 2147483646 w 169"/>
                <a:gd name="T27" fmla="*/ 2147483646 h 115"/>
                <a:gd name="T28" fmla="*/ 2147483646 w 169"/>
                <a:gd name="T29" fmla="*/ 2147483646 h 115"/>
                <a:gd name="T30" fmla="*/ 2147483646 w 169"/>
                <a:gd name="T31" fmla="*/ 2147483646 h 115"/>
                <a:gd name="T32" fmla="*/ 2147483646 w 169"/>
                <a:gd name="T33" fmla="*/ 2147483646 h 115"/>
                <a:gd name="T34" fmla="*/ 2147483646 w 169"/>
                <a:gd name="T35" fmla="*/ 2147483646 h 115"/>
                <a:gd name="T36" fmla="*/ 2147483646 w 169"/>
                <a:gd name="T37" fmla="*/ 2147483646 h 115"/>
                <a:gd name="T38" fmla="*/ 2147483646 w 169"/>
                <a:gd name="T39" fmla="*/ 2147483646 h 115"/>
                <a:gd name="T40" fmla="*/ 2147483646 w 169"/>
                <a:gd name="T41" fmla="*/ 2147483646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9" h="115">
                  <a:moveTo>
                    <a:pt x="100" y="82"/>
                  </a:moveTo>
                  <a:cubicBezTo>
                    <a:pt x="79" y="60"/>
                    <a:pt x="70" y="50"/>
                    <a:pt x="70" y="50"/>
                  </a:cubicBezTo>
                  <a:cubicBezTo>
                    <a:pt x="69" y="50"/>
                    <a:pt x="61" y="40"/>
                    <a:pt x="36" y="19"/>
                  </a:cubicBezTo>
                  <a:cubicBezTo>
                    <a:pt x="29" y="13"/>
                    <a:pt x="21" y="8"/>
                    <a:pt x="13" y="5"/>
                  </a:cubicBezTo>
                  <a:cubicBezTo>
                    <a:pt x="13" y="5"/>
                    <a:pt x="12" y="5"/>
                    <a:pt x="12" y="5"/>
                  </a:cubicBezTo>
                  <a:cubicBezTo>
                    <a:pt x="12" y="4"/>
                    <a:pt x="12" y="4"/>
                    <a:pt x="12" y="4"/>
                  </a:cubicBezTo>
                  <a:cubicBezTo>
                    <a:pt x="8" y="3"/>
                    <a:pt x="4" y="1"/>
                    <a:pt x="1" y="0"/>
                  </a:cubicBezTo>
                  <a:cubicBezTo>
                    <a:pt x="0" y="1"/>
                    <a:pt x="0" y="1"/>
                    <a:pt x="0" y="1"/>
                  </a:cubicBezTo>
                  <a:cubicBezTo>
                    <a:pt x="0" y="1"/>
                    <a:pt x="0" y="1"/>
                    <a:pt x="0" y="1"/>
                  </a:cubicBezTo>
                  <a:cubicBezTo>
                    <a:pt x="13" y="5"/>
                    <a:pt x="24" y="11"/>
                    <a:pt x="35" y="20"/>
                  </a:cubicBezTo>
                  <a:cubicBezTo>
                    <a:pt x="60" y="41"/>
                    <a:pt x="68" y="51"/>
                    <a:pt x="69" y="51"/>
                  </a:cubicBezTo>
                  <a:cubicBezTo>
                    <a:pt x="69" y="51"/>
                    <a:pt x="78" y="60"/>
                    <a:pt x="99" y="83"/>
                  </a:cubicBezTo>
                  <a:cubicBezTo>
                    <a:pt x="106" y="90"/>
                    <a:pt x="113" y="95"/>
                    <a:pt x="120" y="100"/>
                  </a:cubicBezTo>
                  <a:cubicBezTo>
                    <a:pt x="120" y="100"/>
                    <a:pt x="121" y="100"/>
                    <a:pt x="122" y="100"/>
                  </a:cubicBezTo>
                  <a:cubicBezTo>
                    <a:pt x="122" y="101"/>
                    <a:pt x="122" y="101"/>
                    <a:pt x="122" y="101"/>
                  </a:cubicBezTo>
                  <a:cubicBezTo>
                    <a:pt x="122" y="101"/>
                    <a:pt x="122" y="101"/>
                    <a:pt x="122" y="101"/>
                  </a:cubicBezTo>
                  <a:cubicBezTo>
                    <a:pt x="129" y="106"/>
                    <a:pt x="136" y="109"/>
                    <a:pt x="143" y="111"/>
                  </a:cubicBezTo>
                  <a:cubicBezTo>
                    <a:pt x="151" y="113"/>
                    <a:pt x="161" y="114"/>
                    <a:pt x="169" y="115"/>
                  </a:cubicBezTo>
                  <a:cubicBezTo>
                    <a:pt x="168" y="114"/>
                    <a:pt x="168" y="114"/>
                    <a:pt x="168" y="114"/>
                  </a:cubicBezTo>
                  <a:cubicBezTo>
                    <a:pt x="167" y="114"/>
                    <a:pt x="167" y="114"/>
                    <a:pt x="167" y="113"/>
                  </a:cubicBezTo>
                  <a:cubicBezTo>
                    <a:pt x="140" y="112"/>
                    <a:pt x="120" y="103"/>
                    <a:pt x="100" y="8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13" name="MH_Other_291"/>
            <p:cNvSpPr/>
            <p:nvPr/>
          </p:nvSpPr>
          <p:spPr bwMode="auto">
            <a:xfrm>
              <a:off x="4488766" y="2159792"/>
              <a:ext cx="3046" cy="0"/>
            </a:xfrm>
            <a:custGeom>
              <a:avLst/>
              <a:gdLst>
                <a:gd name="T0" fmla="*/ 2147483646 w 2"/>
                <a:gd name="T1" fmla="*/ 0 h 1"/>
                <a:gd name="T2" fmla="*/ 0 w 2"/>
                <a:gd name="T3" fmla="*/ 0 h 1"/>
                <a:gd name="T4" fmla="*/ 2147483646 w 2"/>
                <a:gd name="T5" fmla="*/ 711 h 1"/>
                <a:gd name="T6" fmla="*/ 2147483646 w 2"/>
                <a:gd name="T7" fmla="*/ 711 h 1"/>
                <a:gd name="T8" fmla="*/ 2147483646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1" y="0"/>
                    <a:pt x="0" y="0"/>
                    <a:pt x="0" y="0"/>
                  </a:cubicBezTo>
                  <a:cubicBezTo>
                    <a:pt x="2" y="1"/>
                    <a:pt x="2" y="1"/>
                    <a:pt x="2" y="1"/>
                  </a:cubicBezTo>
                  <a:cubicBezTo>
                    <a:pt x="2" y="1"/>
                    <a:pt x="2" y="1"/>
                    <a:pt x="2" y="1"/>
                  </a:cubicBezTo>
                  <a:lnTo>
                    <a:pt x="2"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14" name="MH_Other_292"/>
            <p:cNvSpPr/>
            <p:nvPr/>
          </p:nvSpPr>
          <p:spPr bwMode="auto">
            <a:xfrm>
              <a:off x="4401957" y="2078260"/>
              <a:ext cx="164478" cy="107201"/>
            </a:xfrm>
            <a:custGeom>
              <a:avLst/>
              <a:gdLst>
                <a:gd name="T0" fmla="*/ 2147483646 w 204"/>
                <a:gd name="T1" fmla="*/ 2147483646 h 133"/>
                <a:gd name="T2" fmla="*/ 2147483646 w 204"/>
                <a:gd name="T3" fmla="*/ 2147483646 h 133"/>
                <a:gd name="T4" fmla="*/ 2147483646 w 204"/>
                <a:gd name="T5" fmla="*/ 2147483646 h 133"/>
                <a:gd name="T6" fmla="*/ 2147483646 w 204"/>
                <a:gd name="T7" fmla="*/ 2147483646 h 133"/>
                <a:gd name="T8" fmla="*/ 2147483646 w 204"/>
                <a:gd name="T9" fmla="*/ 2147483646 h 133"/>
                <a:gd name="T10" fmla="*/ 0 w 204"/>
                <a:gd name="T11" fmla="*/ 2147483646 h 133"/>
                <a:gd name="T12" fmla="*/ 0 w 204"/>
                <a:gd name="T13" fmla="*/ 2147483646 h 133"/>
                <a:gd name="T14" fmla="*/ 593327098 w 204"/>
                <a:gd name="T15" fmla="*/ 2147483646 h 133"/>
                <a:gd name="T16" fmla="*/ 2147483646 w 204"/>
                <a:gd name="T17" fmla="*/ 2147483646 h 133"/>
                <a:gd name="T18" fmla="*/ 2147483646 w 204"/>
                <a:gd name="T19" fmla="*/ 2147483646 h 133"/>
                <a:gd name="T20" fmla="*/ 2147483646 w 204"/>
                <a:gd name="T21" fmla="*/ 2147483646 h 133"/>
                <a:gd name="T22" fmla="*/ 2147483646 w 204"/>
                <a:gd name="T23" fmla="*/ 2147483646 h 133"/>
                <a:gd name="T24" fmla="*/ 2147483646 w 204"/>
                <a:gd name="T25" fmla="*/ 2147483646 h 133"/>
                <a:gd name="T26" fmla="*/ 2147483646 w 204"/>
                <a:gd name="T27" fmla="*/ 2147483646 h 133"/>
                <a:gd name="T28" fmla="*/ 2147483646 w 204"/>
                <a:gd name="T29" fmla="*/ 2147483646 h 133"/>
                <a:gd name="T30" fmla="*/ 2147483646 w 204"/>
                <a:gd name="T31" fmla="*/ 2147483646 h 1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 h="133">
                  <a:moveTo>
                    <a:pt x="204" y="133"/>
                  </a:moveTo>
                  <a:cubicBezTo>
                    <a:pt x="203" y="131"/>
                    <a:pt x="203" y="131"/>
                    <a:pt x="203" y="131"/>
                  </a:cubicBezTo>
                  <a:cubicBezTo>
                    <a:pt x="176" y="129"/>
                    <a:pt x="156" y="118"/>
                    <a:pt x="137" y="96"/>
                  </a:cubicBezTo>
                  <a:cubicBezTo>
                    <a:pt x="118" y="72"/>
                    <a:pt x="109" y="62"/>
                    <a:pt x="109" y="62"/>
                  </a:cubicBezTo>
                  <a:cubicBezTo>
                    <a:pt x="108" y="62"/>
                    <a:pt x="100" y="51"/>
                    <a:pt x="77" y="29"/>
                  </a:cubicBezTo>
                  <a:cubicBezTo>
                    <a:pt x="55" y="8"/>
                    <a:pt x="29" y="0"/>
                    <a:pt x="0" y="5"/>
                  </a:cubicBezTo>
                  <a:cubicBezTo>
                    <a:pt x="0" y="5"/>
                    <a:pt x="0" y="5"/>
                    <a:pt x="0" y="5"/>
                  </a:cubicBezTo>
                  <a:cubicBezTo>
                    <a:pt x="0" y="5"/>
                    <a:pt x="1" y="6"/>
                    <a:pt x="1" y="6"/>
                  </a:cubicBezTo>
                  <a:cubicBezTo>
                    <a:pt x="29" y="1"/>
                    <a:pt x="54" y="9"/>
                    <a:pt x="76" y="30"/>
                  </a:cubicBezTo>
                  <a:cubicBezTo>
                    <a:pt x="99" y="52"/>
                    <a:pt x="107" y="63"/>
                    <a:pt x="108" y="63"/>
                  </a:cubicBezTo>
                  <a:cubicBezTo>
                    <a:pt x="108" y="63"/>
                    <a:pt x="117" y="73"/>
                    <a:pt x="137" y="96"/>
                  </a:cubicBezTo>
                  <a:cubicBezTo>
                    <a:pt x="142" y="103"/>
                    <a:pt x="148" y="109"/>
                    <a:pt x="155" y="114"/>
                  </a:cubicBezTo>
                  <a:cubicBezTo>
                    <a:pt x="156" y="114"/>
                    <a:pt x="156" y="114"/>
                    <a:pt x="156" y="114"/>
                  </a:cubicBezTo>
                  <a:cubicBezTo>
                    <a:pt x="156" y="115"/>
                    <a:pt x="156" y="115"/>
                    <a:pt x="156" y="115"/>
                  </a:cubicBezTo>
                  <a:cubicBezTo>
                    <a:pt x="163" y="120"/>
                    <a:pt x="170" y="124"/>
                    <a:pt x="178" y="127"/>
                  </a:cubicBezTo>
                  <a:cubicBezTo>
                    <a:pt x="186" y="130"/>
                    <a:pt x="195" y="132"/>
                    <a:pt x="204" y="13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15" name="MH_Other_293"/>
            <p:cNvSpPr/>
            <p:nvPr/>
          </p:nvSpPr>
          <p:spPr bwMode="auto">
            <a:xfrm>
              <a:off x="4401957" y="2082790"/>
              <a:ext cx="1523" cy="0"/>
            </a:xfrm>
            <a:custGeom>
              <a:avLst/>
              <a:gdLst>
                <a:gd name="T0" fmla="*/ 1792959984 w 1"/>
                <a:gd name="T1" fmla="*/ 711 h 1"/>
                <a:gd name="T2" fmla="*/ 0 w 1"/>
                <a:gd name="T3" fmla="*/ 0 h 1"/>
                <a:gd name="T4" fmla="*/ 0 w 1"/>
                <a:gd name="T5" fmla="*/ 711 h 1"/>
                <a:gd name="T6" fmla="*/ 1792959984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16" name="MH_Other_294"/>
            <p:cNvSpPr/>
            <p:nvPr/>
          </p:nvSpPr>
          <p:spPr bwMode="auto">
            <a:xfrm>
              <a:off x="4526839" y="2170362"/>
              <a:ext cx="1523" cy="0"/>
            </a:xfrm>
            <a:custGeom>
              <a:avLst/>
              <a:gdLst>
                <a:gd name="T0" fmla="*/ 0 w 1"/>
                <a:gd name="T1" fmla="*/ 0 h 1"/>
                <a:gd name="T2" fmla="*/ 2147483646 w 1"/>
                <a:gd name="T3" fmla="*/ 711 h 1"/>
                <a:gd name="T4" fmla="*/ 2147483646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17" name="MH_Other_295"/>
            <p:cNvSpPr/>
            <p:nvPr/>
          </p:nvSpPr>
          <p:spPr bwMode="auto">
            <a:xfrm>
              <a:off x="4613646" y="2149223"/>
              <a:ext cx="237578" cy="200812"/>
            </a:xfrm>
            <a:custGeom>
              <a:avLst/>
              <a:gdLst>
                <a:gd name="T0" fmla="*/ 2147483646 w 294"/>
                <a:gd name="T1" fmla="*/ 2147483646 h 250"/>
                <a:gd name="T2" fmla="*/ 2147483646 w 294"/>
                <a:gd name="T3" fmla="*/ 2147483646 h 250"/>
                <a:gd name="T4" fmla="*/ 2147483646 w 294"/>
                <a:gd name="T5" fmla="*/ 2147483646 h 250"/>
                <a:gd name="T6" fmla="*/ 2147483646 w 294"/>
                <a:gd name="T7" fmla="*/ 2147483646 h 250"/>
                <a:gd name="T8" fmla="*/ 2147483646 w 294"/>
                <a:gd name="T9" fmla="*/ 2147483646 h 250"/>
                <a:gd name="T10" fmla="*/ 2147483646 w 294"/>
                <a:gd name="T11" fmla="*/ 2147483646 h 250"/>
                <a:gd name="T12" fmla="*/ 2147483646 w 294"/>
                <a:gd name="T13" fmla="*/ 2147483646 h 250"/>
                <a:gd name="T14" fmla="*/ 2147483646 w 294"/>
                <a:gd name="T15" fmla="*/ 2147483646 h 250"/>
                <a:gd name="T16" fmla="*/ 2147483646 w 294"/>
                <a:gd name="T17" fmla="*/ 0 h 250"/>
                <a:gd name="T18" fmla="*/ 2147483646 w 294"/>
                <a:gd name="T19" fmla="*/ 599139242 h 250"/>
                <a:gd name="T20" fmla="*/ 2147483646 w 294"/>
                <a:gd name="T21" fmla="*/ 599139242 h 250"/>
                <a:gd name="T22" fmla="*/ 2147483646 w 294"/>
                <a:gd name="T23" fmla="*/ 2147483646 h 250"/>
                <a:gd name="T24" fmla="*/ 2147483646 w 294"/>
                <a:gd name="T25" fmla="*/ 2147483646 h 250"/>
                <a:gd name="T26" fmla="*/ 2147483646 w 294"/>
                <a:gd name="T27" fmla="*/ 2147483646 h 250"/>
                <a:gd name="T28" fmla="*/ 2147483646 w 294"/>
                <a:gd name="T29" fmla="*/ 2147483646 h 250"/>
                <a:gd name="T30" fmla="*/ 596020266 w 294"/>
                <a:gd name="T31" fmla="*/ 2147483646 h 250"/>
                <a:gd name="T32" fmla="*/ 596020266 w 294"/>
                <a:gd name="T33" fmla="*/ 2147483646 h 250"/>
                <a:gd name="T34" fmla="*/ 0 w 294"/>
                <a:gd name="T35" fmla="*/ 2147483646 h 250"/>
                <a:gd name="T36" fmla="*/ 0 w 294"/>
                <a:gd name="T37" fmla="*/ 2147483646 h 250"/>
                <a:gd name="T38" fmla="*/ 2147483646 w 294"/>
                <a:gd name="T39" fmla="*/ 2147483646 h 250"/>
                <a:gd name="T40" fmla="*/ 2147483646 w 294"/>
                <a:gd name="T41" fmla="*/ 2147483646 h 250"/>
                <a:gd name="T42" fmla="*/ 2147483646 w 294"/>
                <a:gd name="T43" fmla="*/ 2147483646 h 250"/>
                <a:gd name="T44" fmla="*/ 2147483646 w 294"/>
                <a:gd name="T45" fmla="*/ 2147483646 h 250"/>
                <a:gd name="T46" fmla="*/ 2147483646 w 294"/>
                <a:gd name="T47" fmla="*/ 2147483646 h 250"/>
                <a:gd name="T48" fmla="*/ 2147483646 w 294"/>
                <a:gd name="T49" fmla="*/ 2147483646 h 250"/>
                <a:gd name="T50" fmla="*/ 2147483646 w 294"/>
                <a:gd name="T51" fmla="*/ 2147483646 h 250"/>
                <a:gd name="T52" fmla="*/ 2147483646 w 294"/>
                <a:gd name="T53" fmla="*/ 2147483646 h 250"/>
                <a:gd name="T54" fmla="*/ 2147483646 w 294"/>
                <a:gd name="T55" fmla="*/ 2147483646 h 250"/>
                <a:gd name="T56" fmla="*/ 2147483646 w 294"/>
                <a:gd name="T57" fmla="*/ 2147483646 h 250"/>
                <a:gd name="T58" fmla="*/ 2147483646 w 294"/>
                <a:gd name="T59" fmla="*/ 2147483646 h 250"/>
                <a:gd name="T60" fmla="*/ 2147483646 w 294"/>
                <a:gd name="T61" fmla="*/ 2147483646 h 250"/>
                <a:gd name="T62" fmla="*/ 2147483646 w 294"/>
                <a:gd name="T63" fmla="*/ 2147483646 h 250"/>
                <a:gd name="T64" fmla="*/ 2147483646 w 294"/>
                <a:gd name="T65" fmla="*/ 2147483646 h 250"/>
                <a:gd name="T66" fmla="*/ 2147483646 w 294"/>
                <a:gd name="T67" fmla="*/ 2147483646 h 250"/>
                <a:gd name="T68" fmla="*/ 2147483646 w 294"/>
                <a:gd name="T69" fmla="*/ 2147483646 h 250"/>
                <a:gd name="T70" fmla="*/ 2147483646 w 294"/>
                <a:gd name="T71" fmla="*/ 2147483646 h 250"/>
                <a:gd name="T72" fmla="*/ 2147483646 w 294"/>
                <a:gd name="T73" fmla="*/ 2147483646 h 250"/>
                <a:gd name="T74" fmla="*/ 2147483646 w 294"/>
                <a:gd name="T75" fmla="*/ 2147483646 h 250"/>
                <a:gd name="T76" fmla="*/ 2147483646 w 294"/>
                <a:gd name="T77" fmla="*/ 2147483646 h 250"/>
                <a:gd name="T78" fmla="*/ 2147483646 w 294"/>
                <a:gd name="T79" fmla="*/ 2147483646 h 250"/>
                <a:gd name="T80" fmla="*/ 2147483646 w 294"/>
                <a:gd name="T81" fmla="*/ 2147483646 h 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4" h="250">
                  <a:moveTo>
                    <a:pt x="263" y="165"/>
                  </a:moveTo>
                  <a:cubicBezTo>
                    <a:pt x="254" y="150"/>
                    <a:pt x="241" y="138"/>
                    <a:pt x="224" y="129"/>
                  </a:cubicBezTo>
                  <a:cubicBezTo>
                    <a:pt x="224" y="130"/>
                    <a:pt x="224" y="130"/>
                    <a:pt x="224" y="130"/>
                  </a:cubicBezTo>
                  <a:cubicBezTo>
                    <a:pt x="215" y="114"/>
                    <a:pt x="199" y="102"/>
                    <a:pt x="182" y="94"/>
                  </a:cubicBezTo>
                  <a:cubicBezTo>
                    <a:pt x="171" y="80"/>
                    <a:pt x="156" y="69"/>
                    <a:pt x="138" y="62"/>
                  </a:cubicBezTo>
                  <a:cubicBezTo>
                    <a:pt x="127" y="49"/>
                    <a:pt x="111" y="39"/>
                    <a:pt x="93" y="34"/>
                  </a:cubicBezTo>
                  <a:cubicBezTo>
                    <a:pt x="81" y="21"/>
                    <a:pt x="65" y="12"/>
                    <a:pt x="46" y="8"/>
                  </a:cubicBezTo>
                  <a:cubicBezTo>
                    <a:pt x="46" y="8"/>
                    <a:pt x="46" y="8"/>
                    <a:pt x="46" y="8"/>
                  </a:cubicBezTo>
                  <a:cubicBezTo>
                    <a:pt x="43" y="5"/>
                    <a:pt x="40" y="3"/>
                    <a:pt x="37" y="0"/>
                  </a:cubicBezTo>
                  <a:cubicBezTo>
                    <a:pt x="37" y="1"/>
                    <a:pt x="37" y="1"/>
                    <a:pt x="37" y="1"/>
                  </a:cubicBezTo>
                  <a:cubicBezTo>
                    <a:pt x="36" y="1"/>
                    <a:pt x="36" y="1"/>
                    <a:pt x="36" y="1"/>
                  </a:cubicBezTo>
                  <a:cubicBezTo>
                    <a:pt x="26" y="22"/>
                    <a:pt x="26" y="22"/>
                    <a:pt x="26" y="22"/>
                  </a:cubicBezTo>
                  <a:cubicBezTo>
                    <a:pt x="25" y="24"/>
                    <a:pt x="25" y="24"/>
                    <a:pt x="25" y="24"/>
                  </a:cubicBezTo>
                  <a:cubicBezTo>
                    <a:pt x="10" y="54"/>
                    <a:pt x="10" y="54"/>
                    <a:pt x="10" y="54"/>
                  </a:cubicBezTo>
                  <a:cubicBezTo>
                    <a:pt x="9" y="55"/>
                    <a:pt x="9" y="55"/>
                    <a:pt x="9" y="55"/>
                  </a:cubicBezTo>
                  <a:cubicBezTo>
                    <a:pt x="1" y="73"/>
                    <a:pt x="1" y="73"/>
                    <a:pt x="1" y="73"/>
                  </a:cubicBezTo>
                  <a:cubicBezTo>
                    <a:pt x="1" y="73"/>
                    <a:pt x="1" y="73"/>
                    <a:pt x="1" y="73"/>
                  </a:cubicBezTo>
                  <a:cubicBezTo>
                    <a:pt x="0" y="74"/>
                    <a:pt x="0" y="74"/>
                    <a:pt x="0" y="74"/>
                  </a:cubicBezTo>
                  <a:cubicBezTo>
                    <a:pt x="0" y="74"/>
                    <a:pt x="0" y="74"/>
                    <a:pt x="0" y="74"/>
                  </a:cubicBezTo>
                  <a:cubicBezTo>
                    <a:pt x="2" y="75"/>
                    <a:pt x="4" y="76"/>
                    <a:pt x="6" y="77"/>
                  </a:cubicBezTo>
                  <a:cubicBezTo>
                    <a:pt x="13" y="81"/>
                    <a:pt x="22" y="84"/>
                    <a:pt x="30" y="85"/>
                  </a:cubicBezTo>
                  <a:cubicBezTo>
                    <a:pt x="36" y="92"/>
                    <a:pt x="42" y="97"/>
                    <a:pt x="49" y="101"/>
                  </a:cubicBezTo>
                  <a:cubicBezTo>
                    <a:pt x="56" y="105"/>
                    <a:pt x="65" y="108"/>
                    <a:pt x="73" y="111"/>
                  </a:cubicBezTo>
                  <a:cubicBezTo>
                    <a:pt x="78" y="117"/>
                    <a:pt x="84" y="123"/>
                    <a:pt x="91" y="128"/>
                  </a:cubicBezTo>
                  <a:cubicBezTo>
                    <a:pt x="98" y="132"/>
                    <a:pt x="105" y="136"/>
                    <a:pt x="113" y="138"/>
                  </a:cubicBezTo>
                  <a:cubicBezTo>
                    <a:pt x="118" y="145"/>
                    <a:pt x="123" y="151"/>
                    <a:pt x="130" y="155"/>
                  </a:cubicBezTo>
                  <a:cubicBezTo>
                    <a:pt x="136" y="160"/>
                    <a:pt x="144" y="165"/>
                    <a:pt x="152" y="168"/>
                  </a:cubicBezTo>
                  <a:cubicBezTo>
                    <a:pt x="157" y="175"/>
                    <a:pt x="162" y="182"/>
                    <a:pt x="168" y="187"/>
                  </a:cubicBezTo>
                  <a:cubicBezTo>
                    <a:pt x="174" y="192"/>
                    <a:pt x="182" y="197"/>
                    <a:pt x="190" y="201"/>
                  </a:cubicBezTo>
                  <a:cubicBezTo>
                    <a:pt x="194" y="208"/>
                    <a:pt x="199" y="215"/>
                    <a:pt x="204" y="221"/>
                  </a:cubicBezTo>
                  <a:cubicBezTo>
                    <a:pt x="210" y="226"/>
                    <a:pt x="217" y="231"/>
                    <a:pt x="224" y="235"/>
                  </a:cubicBezTo>
                  <a:cubicBezTo>
                    <a:pt x="227" y="241"/>
                    <a:pt x="230" y="246"/>
                    <a:pt x="233" y="250"/>
                  </a:cubicBezTo>
                  <a:cubicBezTo>
                    <a:pt x="234" y="250"/>
                    <a:pt x="234" y="250"/>
                    <a:pt x="234" y="250"/>
                  </a:cubicBezTo>
                  <a:cubicBezTo>
                    <a:pt x="249" y="236"/>
                    <a:pt x="249" y="236"/>
                    <a:pt x="249" y="236"/>
                  </a:cubicBezTo>
                  <a:cubicBezTo>
                    <a:pt x="250" y="235"/>
                    <a:pt x="250" y="235"/>
                    <a:pt x="250" y="235"/>
                  </a:cubicBezTo>
                  <a:cubicBezTo>
                    <a:pt x="275" y="212"/>
                    <a:pt x="275" y="212"/>
                    <a:pt x="275" y="212"/>
                  </a:cubicBezTo>
                  <a:cubicBezTo>
                    <a:pt x="276" y="211"/>
                    <a:pt x="276" y="211"/>
                    <a:pt x="276" y="211"/>
                  </a:cubicBezTo>
                  <a:cubicBezTo>
                    <a:pt x="293" y="196"/>
                    <a:pt x="293" y="196"/>
                    <a:pt x="293" y="196"/>
                  </a:cubicBezTo>
                  <a:cubicBezTo>
                    <a:pt x="294" y="195"/>
                    <a:pt x="294" y="195"/>
                    <a:pt x="294" y="195"/>
                  </a:cubicBezTo>
                  <a:cubicBezTo>
                    <a:pt x="294" y="195"/>
                    <a:pt x="294" y="195"/>
                    <a:pt x="294" y="195"/>
                  </a:cubicBezTo>
                  <a:cubicBezTo>
                    <a:pt x="287" y="183"/>
                    <a:pt x="276" y="173"/>
                    <a:pt x="263" y="16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18" name="MH_Other_296"/>
            <p:cNvSpPr/>
            <p:nvPr/>
          </p:nvSpPr>
          <p:spPr bwMode="auto">
            <a:xfrm>
              <a:off x="4688271" y="2176401"/>
              <a:ext cx="106605" cy="161556"/>
            </a:xfrm>
            <a:custGeom>
              <a:avLst/>
              <a:gdLst>
                <a:gd name="T0" fmla="*/ 2147483646 w 131"/>
                <a:gd name="T1" fmla="*/ 2147483646 h 201"/>
                <a:gd name="T2" fmla="*/ 2147483646 w 131"/>
                <a:gd name="T3" fmla="*/ 2147483646 h 201"/>
                <a:gd name="T4" fmla="*/ 2147483646 w 131"/>
                <a:gd name="T5" fmla="*/ 2147483646 h 201"/>
                <a:gd name="T6" fmla="*/ 2147483646 w 131"/>
                <a:gd name="T7" fmla="*/ 2147483646 h 201"/>
                <a:gd name="T8" fmla="*/ 2147483646 w 131"/>
                <a:gd name="T9" fmla="*/ 2147483646 h 201"/>
                <a:gd name="T10" fmla="*/ 2147483646 w 131"/>
                <a:gd name="T11" fmla="*/ 2147483646 h 201"/>
                <a:gd name="T12" fmla="*/ 2147483646 w 131"/>
                <a:gd name="T13" fmla="*/ 2147483646 h 201"/>
                <a:gd name="T14" fmla="*/ 2147483646 w 131"/>
                <a:gd name="T15" fmla="*/ 2147483646 h 201"/>
                <a:gd name="T16" fmla="*/ 2147483646 w 131"/>
                <a:gd name="T17" fmla="*/ 2147483646 h 201"/>
                <a:gd name="T18" fmla="*/ 2147483646 w 131"/>
                <a:gd name="T19" fmla="*/ 2147483646 h 201"/>
                <a:gd name="T20" fmla="*/ 2147483646 w 131"/>
                <a:gd name="T21" fmla="*/ 2147483646 h 201"/>
                <a:gd name="T22" fmla="*/ 2147483646 w 131"/>
                <a:gd name="T23" fmla="*/ 2147483646 h 201"/>
                <a:gd name="T24" fmla="*/ 2147483646 w 131"/>
                <a:gd name="T25" fmla="*/ 2147483646 h 201"/>
                <a:gd name="T26" fmla="*/ 0 w 131"/>
                <a:gd name="T27" fmla="*/ 0 h 201"/>
                <a:gd name="T28" fmla="*/ 605169784 w 131"/>
                <a:gd name="T29" fmla="*/ 601329227 h 201"/>
                <a:gd name="T30" fmla="*/ 2147483646 w 131"/>
                <a:gd name="T31" fmla="*/ 2147483646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1" h="201">
                  <a:moveTo>
                    <a:pt x="60" y="55"/>
                  </a:moveTo>
                  <a:cubicBezTo>
                    <a:pt x="71" y="85"/>
                    <a:pt x="74" y="98"/>
                    <a:pt x="74" y="98"/>
                  </a:cubicBezTo>
                  <a:cubicBezTo>
                    <a:pt x="74" y="98"/>
                    <a:pt x="78" y="111"/>
                    <a:pt x="86" y="141"/>
                  </a:cubicBezTo>
                  <a:cubicBezTo>
                    <a:pt x="92" y="160"/>
                    <a:pt x="100" y="175"/>
                    <a:pt x="111" y="187"/>
                  </a:cubicBezTo>
                  <a:cubicBezTo>
                    <a:pt x="117" y="192"/>
                    <a:pt x="124" y="197"/>
                    <a:pt x="131" y="201"/>
                  </a:cubicBezTo>
                  <a:cubicBezTo>
                    <a:pt x="130" y="199"/>
                    <a:pt x="130" y="199"/>
                    <a:pt x="130" y="199"/>
                  </a:cubicBezTo>
                  <a:cubicBezTo>
                    <a:pt x="108" y="186"/>
                    <a:pt x="95" y="168"/>
                    <a:pt x="88" y="141"/>
                  </a:cubicBezTo>
                  <a:cubicBezTo>
                    <a:pt x="80" y="111"/>
                    <a:pt x="76" y="98"/>
                    <a:pt x="76" y="98"/>
                  </a:cubicBezTo>
                  <a:cubicBezTo>
                    <a:pt x="75" y="98"/>
                    <a:pt x="72" y="85"/>
                    <a:pt x="61" y="55"/>
                  </a:cubicBezTo>
                  <a:cubicBezTo>
                    <a:pt x="57" y="46"/>
                    <a:pt x="52" y="38"/>
                    <a:pt x="47" y="30"/>
                  </a:cubicBezTo>
                  <a:cubicBezTo>
                    <a:pt x="45" y="30"/>
                    <a:pt x="45" y="30"/>
                    <a:pt x="45" y="30"/>
                  </a:cubicBezTo>
                  <a:cubicBezTo>
                    <a:pt x="45" y="28"/>
                    <a:pt x="45" y="28"/>
                    <a:pt x="45" y="28"/>
                  </a:cubicBezTo>
                  <a:cubicBezTo>
                    <a:pt x="45" y="28"/>
                    <a:pt x="45" y="28"/>
                    <a:pt x="45" y="28"/>
                  </a:cubicBezTo>
                  <a:cubicBezTo>
                    <a:pt x="34" y="15"/>
                    <a:pt x="18" y="5"/>
                    <a:pt x="0" y="0"/>
                  </a:cubicBezTo>
                  <a:cubicBezTo>
                    <a:pt x="1" y="1"/>
                    <a:pt x="1" y="1"/>
                    <a:pt x="1" y="1"/>
                  </a:cubicBezTo>
                  <a:cubicBezTo>
                    <a:pt x="29" y="9"/>
                    <a:pt x="48" y="27"/>
                    <a:pt x="60" y="5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19" name="MH_Other_297"/>
            <p:cNvSpPr/>
            <p:nvPr/>
          </p:nvSpPr>
          <p:spPr bwMode="auto">
            <a:xfrm>
              <a:off x="4724821" y="2199048"/>
              <a:ext cx="77670" cy="150988"/>
            </a:xfrm>
            <a:custGeom>
              <a:avLst/>
              <a:gdLst>
                <a:gd name="T0" fmla="*/ 2147483646 w 96"/>
                <a:gd name="T1" fmla="*/ 2147483646 h 188"/>
                <a:gd name="T2" fmla="*/ 2147483646 w 96"/>
                <a:gd name="T3" fmla="*/ 2147483646 h 188"/>
                <a:gd name="T4" fmla="*/ 2147483646 w 96"/>
                <a:gd name="T5" fmla="*/ 2147483646 h 188"/>
                <a:gd name="T6" fmla="*/ 2147483646 w 96"/>
                <a:gd name="T7" fmla="*/ 2147483646 h 188"/>
                <a:gd name="T8" fmla="*/ 2147483646 w 96"/>
                <a:gd name="T9" fmla="*/ 2147483646 h 188"/>
                <a:gd name="T10" fmla="*/ 2147483646 w 96"/>
                <a:gd name="T11" fmla="*/ 2147483646 h 188"/>
                <a:gd name="T12" fmla="*/ 2147483646 w 96"/>
                <a:gd name="T13" fmla="*/ 2147483646 h 188"/>
                <a:gd name="T14" fmla="*/ 2147483646 w 96"/>
                <a:gd name="T15" fmla="*/ 2147483646 h 188"/>
                <a:gd name="T16" fmla="*/ 0 w 96"/>
                <a:gd name="T17" fmla="*/ 0 h 188"/>
                <a:gd name="T18" fmla="*/ 1195634596 w 96"/>
                <a:gd name="T19" fmla="*/ 1200040226 h 188"/>
                <a:gd name="T20" fmla="*/ 2147483646 w 96"/>
                <a:gd name="T21" fmla="*/ 2147483646 h 188"/>
                <a:gd name="T22" fmla="*/ 2147483646 w 96"/>
                <a:gd name="T23" fmla="*/ 2147483646 h 188"/>
                <a:gd name="T24" fmla="*/ 2147483646 w 96"/>
                <a:gd name="T25" fmla="*/ 2147483646 h 188"/>
                <a:gd name="T26" fmla="*/ 2147483646 w 96"/>
                <a:gd name="T27" fmla="*/ 2147483646 h 188"/>
                <a:gd name="T28" fmla="*/ 2147483646 w 96"/>
                <a:gd name="T29" fmla="*/ 2147483646 h 188"/>
                <a:gd name="T30" fmla="*/ 2147483646 w 96"/>
                <a:gd name="T31" fmla="*/ 2147483646 h 188"/>
                <a:gd name="T32" fmla="*/ 2147483646 w 96"/>
                <a:gd name="T33" fmla="*/ 2147483646 h 188"/>
                <a:gd name="T34" fmla="*/ 2147483646 w 96"/>
                <a:gd name="T35" fmla="*/ 2147483646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88">
                  <a:moveTo>
                    <a:pt x="95" y="188"/>
                  </a:moveTo>
                  <a:cubicBezTo>
                    <a:pt x="96" y="188"/>
                    <a:pt x="96" y="188"/>
                    <a:pt x="96" y="188"/>
                  </a:cubicBezTo>
                  <a:cubicBezTo>
                    <a:pt x="88" y="176"/>
                    <a:pt x="82" y="163"/>
                    <a:pt x="78" y="146"/>
                  </a:cubicBezTo>
                  <a:cubicBezTo>
                    <a:pt x="72" y="116"/>
                    <a:pt x="69" y="103"/>
                    <a:pt x="69" y="102"/>
                  </a:cubicBezTo>
                  <a:cubicBezTo>
                    <a:pt x="69" y="102"/>
                    <a:pt x="67" y="89"/>
                    <a:pt x="57" y="59"/>
                  </a:cubicBezTo>
                  <a:cubicBezTo>
                    <a:pt x="54" y="50"/>
                    <a:pt x="50" y="42"/>
                    <a:pt x="45" y="34"/>
                  </a:cubicBezTo>
                  <a:cubicBezTo>
                    <a:pt x="45" y="34"/>
                    <a:pt x="44" y="34"/>
                    <a:pt x="44" y="34"/>
                  </a:cubicBezTo>
                  <a:cubicBezTo>
                    <a:pt x="44" y="33"/>
                    <a:pt x="44" y="33"/>
                    <a:pt x="44" y="33"/>
                  </a:cubicBezTo>
                  <a:cubicBezTo>
                    <a:pt x="34" y="18"/>
                    <a:pt x="19" y="7"/>
                    <a:pt x="0" y="0"/>
                  </a:cubicBezTo>
                  <a:cubicBezTo>
                    <a:pt x="2" y="2"/>
                    <a:pt x="2" y="2"/>
                    <a:pt x="2" y="2"/>
                  </a:cubicBezTo>
                  <a:cubicBezTo>
                    <a:pt x="28" y="12"/>
                    <a:pt x="46" y="31"/>
                    <a:pt x="55" y="59"/>
                  </a:cubicBezTo>
                  <a:cubicBezTo>
                    <a:pt x="65" y="90"/>
                    <a:pt x="67" y="103"/>
                    <a:pt x="68" y="103"/>
                  </a:cubicBezTo>
                  <a:cubicBezTo>
                    <a:pt x="68" y="103"/>
                    <a:pt x="71" y="116"/>
                    <a:pt x="77" y="146"/>
                  </a:cubicBezTo>
                  <a:cubicBezTo>
                    <a:pt x="79" y="155"/>
                    <a:pt x="82" y="164"/>
                    <a:pt x="85" y="171"/>
                  </a:cubicBezTo>
                  <a:cubicBezTo>
                    <a:pt x="87" y="172"/>
                    <a:pt x="87" y="172"/>
                    <a:pt x="87" y="172"/>
                  </a:cubicBezTo>
                  <a:cubicBezTo>
                    <a:pt x="86" y="174"/>
                    <a:pt x="86" y="174"/>
                    <a:pt x="86" y="174"/>
                  </a:cubicBezTo>
                  <a:cubicBezTo>
                    <a:pt x="86" y="173"/>
                    <a:pt x="86" y="173"/>
                    <a:pt x="86" y="173"/>
                  </a:cubicBezTo>
                  <a:cubicBezTo>
                    <a:pt x="89" y="179"/>
                    <a:pt x="92" y="184"/>
                    <a:pt x="95" y="18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20" name="MH_Other_298"/>
            <p:cNvSpPr/>
            <p:nvPr/>
          </p:nvSpPr>
          <p:spPr bwMode="auto">
            <a:xfrm>
              <a:off x="4793355" y="2336448"/>
              <a:ext cx="1523" cy="1509"/>
            </a:xfrm>
            <a:custGeom>
              <a:avLst/>
              <a:gdLst>
                <a:gd name="T0" fmla="*/ 179120564 w 5"/>
                <a:gd name="T1" fmla="*/ 36544983 h 7"/>
                <a:gd name="T2" fmla="*/ 0 w 5"/>
                <a:gd name="T3" fmla="*/ 0 h 7"/>
                <a:gd name="T4" fmla="*/ 107492588 w 5"/>
                <a:gd name="T5" fmla="*/ 91388075 h 7"/>
                <a:gd name="T6" fmla="*/ 107492588 w 5"/>
                <a:gd name="T7" fmla="*/ 127933058 h 7"/>
                <a:gd name="T8" fmla="*/ 179120564 w 5"/>
                <a:gd name="T9" fmla="*/ 3654498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7">
                  <a:moveTo>
                    <a:pt x="5" y="2"/>
                  </a:moveTo>
                  <a:lnTo>
                    <a:pt x="0" y="0"/>
                  </a:lnTo>
                  <a:lnTo>
                    <a:pt x="3" y="5"/>
                  </a:lnTo>
                  <a:lnTo>
                    <a:pt x="3" y="7"/>
                  </a:lnTo>
                  <a:lnTo>
                    <a:pt x="5"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21" name="MH_Other_299"/>
            <p:cNvSpPr/>
            <p:nvPr/>
          </p:nvSpPr>
          <p:spPr bwMode="auto">
            <a:xfrm>
              <a:off x="4724821" y="2199048"/>
              <a:ext cx="1523" cy="1510"/>
            </a:xfrm>
            <a:custGeom>
              <a:avLst/>
              <a:gdLst>
                <a:gd name="T0" fmla="*/ 0 w 5"/>
                <a:gd name="T1" fmla="*/ 179346497 h 5"/>
                <a:gd name="T2" fmla="*/ 179346497 w 5"/>
                <a:gd name="T3" fmla="*/ 179346497 h 5"/>
                <a:gd name="T4" fmla="*/ 0 w 5"/>
                <a:gd name="T5" fmla="*/ 0 h 5"/>
                <a:gd name="T6" fmla="*/ 0 w 5"/>
                <a:gd name="T7" fmla="*/ 0 h 5"/>
                <a:gd name="T8" fmla="*/ 0 w 5"/>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5"/>
                  </a:moveTo>
                  <a:lnTo>
                    <a:pt x="5" y="5"/>
                  </a:lnTo>
                  <a:lnTo>
                    <a:pt x="0" y="0"/>
                  </a:lnTo>
                  <a:lnTo>
                    <a:pt x="0"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22" name="MH_Other_300"/>
            <p:cNvSpPr/>
            <p:nvPr/>
          </p:nvSpPr>
          <p:spPr bwMode="auto">
            <a:xfrm>
              <a:off x="4759849" y="2224717"/>
              <a:ext cx="56348" cy="113240"/>
            </a:xfrm>
            <a:custGeom>
              <a:avLst/>
              <a:gdLst>
                <a:gd name="T0" fmla="*/ 2147483646 w 69"/>
                <a:gd name="T1" fmla="*/ 2147483646 h 142"/>
                <a:gd name="T2" fmla="*/ 2147483646 w 69"/>
                <a:gd name="T3" fmla="*/ 2147483646 h 142"/>
                <a:gd name="T4" fmla="*/ 2147483646 w 69"/>
                <a:gd name="T5" fmla="*/ 2147483646 h 142"/>
                <a:gd name="T6" fmla="*/ 2147483646 w 69"/>
                <a:gd name="T7" fmla="*/ 2147483646 h 142"/>
                <a:gd name="T8" fmla="*/ 2147483646 w 69"/>
                <a:gd name="T9" fmla="*/ 2147483646 h 142"/>
                <a:gd name="T10" fmla="*/ 2147483646 w 69"/>
                <a:gd name="T11" fmla="*/ 2147483646 h 142"/>
                <a:gd name="T12" fmla="*/ 2147483646 w 69"/>
                <a:gd name="T13" fmla="*/ 2147483646 h 142"/>
                <a:gd name="T14" fmla="*/ 2147483646 w 69"/>
                <a:gd name="T15" fmla="*/ 2147483646 h 142"/>
                <a:gd name="T16" fmla="*/ 2147483646 w 69"/>
                <a:gd name="T17" fmla="*/ 2147483646 h 142"/>
                <a:gd name="T18" fmla="*/ 0 w 69"/>
                <a:gd name="T19" fmla="*/ 0 h 142"/>
                <a:gd name="T20" fmla="*/ 608701746 w 69"/>
                <a:gd name="T21" fmla="*/ 591242607 h 142"/>
                <a:gd name="T22" fmla="*/ 1217403492 w 69"/>
                <a:gd name="T23" fmla="*/ 1182485215 h 142"/>
                <a:gd name="T24" fmla="*/ 2147483646 w 69"/>
                <a:gd name="T25" fmla="*/ 2147483646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142">
                  <a:moveTo>
                    <a:pt x="53" y="63"/>
                  </a:moveTo>
                  <a:cubicBezTo>
                    <a:pt x="61" y="94"/>
                    <a:pt x="62" y="107"/>
                    <a:pt x="62" y="107"/>
                  </a:cubicBezTo>
                  <a:cubicBezTo>
                    <a:pt x="68" y="142"/>
                    <a:pt x="68" y="142"/>
                    <a:pt x="68" y="142"/>
                  </a:cubicBezTo>
                  <a:cubicBezTo>
                    <a:pt x="69" y="141"/>
                    <a:pt x="69" y="141"/>
                    <a:pt x="69" y="141"/>
                  </a:cubicBezTo>
                  <a:cubicBezTo>
                    <a:pt x="64" y="107"/>
                    <a:pt x="64" y="107"/>
                    <a:pt x="64" y="107"/>
                  </a:cubicBezTo>
                  <a:cubicBezTo>
                    <a:pt x="63" y="107"/>
                    <a:pt x="62" y="93"/>
                    <a:pt x="54" y="62"/>
                  </a:cubicBezTo>
                  <a:cubicBezTo>
                    <a:pt x="52" y="53"/>
                    <a:pt x="48" y="45"/>
                    <a:pt x="44" y="37"/>
                  </a:cubicBezTo>
                  <a:cubicBezTo>
                    <a:pt x="43" y="37"/>
                    <a:pt x="43" y="37"/>
                    <a:pt x="43" y="37"/>
                  </a:cubicBezTo>
                  <a:cubicBezTo>
                    <a:pt x="43" y="36"/>
                    <a:pt x="43" y="36"/>
                    <a:pt x="43" y="36"/>
                  </a:cubicBezTo>
                  <a:cubicBezTo>
                    <a:pt x="34" y="20"/>
                    <a:pt x="18" y="8"/>
                    <a:pt x="0" y="0"/>
                  </a:cubicBezTo>
                  <a:cubicBezTo>
                    <a:pt x="1" y="1"/>
                    <a:pt x="1" y="1"/>
                    <a:pt x="1" y="1"/>
                  </a:cubicBezTo>
                  <a:cubicBezTo>
                    <a:pt x="2" y="2"/>
                    <a:pt x="2" y="2"/>
                    <a:pt x="2" y="2"/>
                  </a:cubicBezTo>
                  <a:cubicBezTo>
                    <a:pt x="28" y="14"/>
                    <a:pt x="45" y="34"/>
                    <a:pt x="53" y="6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23" name="MH_Other_301"/>
            <p:cNvSpPr/>
            <p:nvPr/>
          </p:nvSpPr>
          <p:spPr bwMode="auto">
            <a:xfrm>
              <a:off x="4761371" y="2226227"/>
              <a:ext cx="0" cy="0"/>
            </a:xfrm>
            <a:custGeom>
              <a:avLst/>
              <a:gdLst>
                <a:gd name="T0" fmla="*/ 1067 w 1"/>
                <a:gd name="T1" fmla="*/ 1067 h 1"/>
                <a:gd name="T2" fmla="*/ 0 w 1"/>
                <a:gd name="T3" fmla="*/ 0 h 1"/>
                <a:gd name="T4" fmla="*/ 0 w 1"/>
                <a:gd name="T5" fmla="*/ 1067 h 1"/>
                <a:gd name="T6" fmla="*/ 1067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24" name="MH_Other_302"/>
            <p:cNvSpPr/>
            <p:nvPr/>
          </p:nvSpPr>
          <p:spPr bwMode="auto">
            <a:xfrm>
              <a:off x="4794876" y="2253404"/>
              <a:ext cx="41120" cy="66435"/>
            </a:xfrm>
            <a:custGeom>
              <a:avLst/>
              <a:gdLst>
                <a:gd name="T0" fmla="*/ 2147483646 w 52"/>
                <a:gd name="T1" fmla="*/ 2147483646 h 83"/>
                <a:gd name="T2" fmla="*/ 2147483646 w 52"/>
                <a:gd name="T3" fmla="*/ 2147483646 h 83"/>
                <a:gd name="T4" fmla="*/ 2147483646 w 52"/>
                <a:gd name="T5" fmla="*/ 2147483646 h 83"/>
                <a:gd name="T6" fmla="*/ 2147483646 w 52"/>
                <a:gd name="T7" fmla="*/ 2147483646 h 83"/>
                <a:gd name="T8" fmla="*/ 2147483646 w 52"/>
                <a:gd name="T9" fmla="*/ 2147483646 h 83"/>
                <a:gd name="T10" fmla="*/ 2147483646 w 52"/>
                <a:gd name="T11" fmla="*/ 2147483646 h 83"/>
                <a:gd name="T12" fmla="*/ 2147483646 w 52"/>
                <a:gd name="T13" fmla="*/ 2147483646 h 83"/>
                <a:gd name="T14" fmla="*/ 0 w 52"/>
                <a:gd name="T15" fmla="*/ 0 h 83"/>
                <a:gd name="T16" fmla="*/ 0 w 52"/>
                <a:gd name="T17" fmla="*/ 594916658 h 83"/>
                <a:gd name="T18" fmla="*/ 571419017 w 52"/>
                <a:gd name="T19" fmla="*/ 1189124717 h 83"/>
                <a:gd name="T20" fmla="*/ 2147483646 w 52"/>
                <a:gd name="T21" fmla="*/ 2147483646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83">
                  <a:moveTo>
                    <a:pt x="48" y="66"/>
                  </a:moveTo>
                  <a:cubicBezTo>
                    <a:pt x="49" y="72"/>
                    <a:pt x="50" y="78"/>
                    <a:pt x="51" y="83"/>
                  </a:cubicBezTo>
                  <a:cubicBezTo>
                    <a:pt x="52" y="82"/>
                    <a:pt x="52" y="82"/>
                    <a:pt x="52" y="82"/>
                  </a:cubicBezTo>
                  <a:cubicBezTo>
                    <a:pt x="51" y="77"/>
                    <a:pt x="50" y="72"/>
                    <a:pt x="49" y="65"/>
                  </a:cubicBezTo>
                  <a:cubicBezTo>
                    <a:pt x="47" y="56"/>
                    <a:pt x="44" y="47"/>
                    <a:pt x="40" y="39"/>
                  </a:cubicBezTo>
                  <a:cubicBezTo>
                    <a:pt x="38" y="38"/>
                    <a:pt x="38" y="38"/>
                    <a:pt x="38" y="38"/>
                  </a:cubicBezTo>
                  <a:cubicBezTo>
                    <a:pt x="39" y="36"/>
                    <a:pt x="39" y="36"/>
                    <a:pt x="39" y="36"/>
                  </a:cubicBezTo>
                  <a:cubicBezTo>
                    <a:pt x="30" y="21"/>
                    <a:pt x="17" y="9"/>
                    <a:pt x="0" y="0"/>
                  </a:cubicBezTo>
                  <a:cubicBezTo>
                    <a:pt x="0" y="1"/>
                    <a:pt x="0" y="1"/>
                    <a:pt x="0" y="1"/>
                  </a:cubicBezTo>
                  <a:cubicBezTo>
                    <a:pt x="1" y="2"/>
                    <a:pt x="1" y="2"/>
                    <a:pt x="1" y="2"/>
                  </a:cubicBezTo>
                  <a:cubicBezTo>
                    <a:pt x="26" y="15"/>
                    <a:pt x="42" y="36"/>
                    <a:pt x="48" y="6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25" name="MH_Other_303"/>
            <p:cNvSpPr/>
            <p:nvPr/>
          </p:nvSpPr>
          <p:spPr bwMode="auto">
            <a:xfrm>
              <a:off x="4794875" y="2253404"/>
              <a:ext cx="0" cy="1510"/>
            </a:xfrm>
            <a:custGeom>
              <a:avLst/>
              <a:gdLst>
                <a:gd name="T0" fmla="*/ 711 w 1"/>
                <a:gd name="T1" fmla="*/ 2147483646 h 1"/>
                <a:gd name="T2" fmla="*/ 0 w 1"/>
                <a:gd name="T3" fmla="*/ 0 h 1"/>
                <a:gd name="T4" fmla="*/ 0 w 1"/>
                <a:gd name="T5" fmla="*/ 2147483646 h 1"/>
                <a:gd name="T6" fmla="*/ 711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0" y="1"/>
                    <a:pt x="0"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26" name="MH_Other_304"/>
            <p:cNvSpPr/>
            <p:nvPr/>
          </p:nvSpPr>
          <p:spPr bwMode="auto">
            <a:xfrm>
              <a:off x="4826857" y="2282092"/>
              <a:ext cx="24367" cy="24158"/>
            </a:xfrm>
            <a:custGeom>
              <a:avLst/>
              <a:gdLst>
                <a:gd name="T0" fmla="*/ 2147483646 w 31"/>
                <a:gd name="T1" fmla="*/ 2147483646 h 31"/>
                <a:gd name="T2" fmla="*/ 2147483646 w 31"/>
                <a:gd name="T3" fmla="*/ 2147483646 h 31"/>
                <a:gd name="T4" fmla="*/ 2147483646 w 31"/>
                <a:gd name="T5" fmla="*/ 2147483646 h 31"/>
                <a:gd name="T6" fmla="*/ 0 w 31"/>
                <a:gd name="T7" fmla="*/ 0 h 31"/>
                <a:gd name="T8" fmla="*/ 561913548 w 31"/>
                <a:gd name="T9" fmla="*/ 1686411697 h 31"/>
                <a:gd name="T10" fmla="*/ 2147483646 w 31"/>
                <a:gd name="T11" fmla="*/ 2147483646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1">
                  <a:moveTo>
                    <a:pt x="30" y="31"/>
                  </a:moveTo>
                  <a:cubicBezTo>
                    <a:pt x="31" y="30"/>
                    <a:pt x="31" y="30"/>
                    <a:pt x="31" y="30"/>
                  </a:cubicBezTo>
                  <a:cubicBezTo>
                    <a:pt x="31" y="30"/>
                    <a:pt x="31" y="30"/>
                    <a:pt x="31" y="30"/>
                  </a:cubicBezTo>
                  <a:cubicBezTo>
                    <a:pt x="24" y="18"/>
                    <a:pt x="13" y="8"/>
                    <a:pt x="0" y="0"/>
                  </a:cubicBezTo>
                  <a:cubicBezTo>
                    <a:pt x="1" y="3"/>
                    <a:pt x="1" y="3"/>
                    <a:pt x="1" y="3"/>
                  </a:cubicBezTo>
                  <a:cubicBezTo>
                    <a:pt x="13" y="10"/>
                    <a:pt x="23" y="19"/>
                    <a:pt x="30" y="3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27" name="MH_Other_305"/>
            <p:cNvSpPr/>
            <p:nvPr/>
          </p:nvSpPr>
          <p:spPr bwMode="auto">
            <a:xfrm>
              <a:off x="4825334" y="2282093"/>
              <a:ext cx="1523" cy="1509"/>
            </a:xfrm>
            <a:custGeom>
              <a:avLst/>
              <a:gdLst>
                <a:gd name="T0" fmla="*/ 0 w 4"/>
                <a:gd name="T1" fmla="*/ 91388075 h 7"/>
                <a:gd name="T2" fmla="*/ 224119998 w 4"/>
                <a:gd name="T3" fmla="*/ 127933058 h 7"/>
                <a:gd name="T4" fmla="*/ 112059999 w 4"/>
                <a:gd name="T5" fmla="*/ 0 h 7"/>
                <a:gd name="T6" fmla="*/ 0 w 4"/>
                <a:gd name="T7" fmla="*/ 913880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7">
                  <a:moveTo>
                    <a:pt x="0" y="5"/>
                  </a:moveTo>
                  <a:lnTo>
                    <a:pt x="4" y="7"/>
                  </a:lnTo>
                  <a:lnTo>
                    <a:pt x="2" y="0"/>
                  </a:lnTo>
                  <a:lnTo>
                    <a:pt x="0"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28" name="MH_Other_306"/>
            <p:cNvSpPr/>
            <p:nvPr/>
          </p:nvSpPr>
          <p:spPr bwMode="auto">
            <a:xfrm>
              <a:off x="4613646" y="2208108"/>
              <a:ext cx="24367" cy="10570"/>
            </a:xfrm>
            <a:custGeom>
              <a:avLst/>
              <a:gdLst>
                <a:gd name="T0" fmla="*/ 602866460 w 30"/>
                <a:gd name="T1" fmla="*/ 0 h 13"/>
                <a:gd name="T2" fmla="*/ 602866460 w 30"/>
                <a:gd name="T3" fmla="*/ 0 h 13"/>
                <a:gd name="T4" fmla="*/ 0 w 30"/>
                <a:gd name="T5" fmla="*/ 619686525 h 13"/>
                <a:gd name="T6" fmla="*/ 0 w 30"/>
                <a:gd name="T7" fmla="*/ 619686525 h 13"/>
                <a:gd name="T8" fmla="*/ 2147483646 w 30"/>
                <a:gd name="T9" fmla="*/ 2147483646 h 13"/>
                <a:gd name="T10" fmla="*/ 2147483646 w 30"/>
                <a:gd name="T11" fmla="*/ 2147483646 h 13"/>
                <a:gd name="T12" fmla="*/ 2147483646 w 30"/>
                <a:gd name="T13" fmla="*/ 2147483646 h 13"/>
                <a:gd name="T14" fmla="*/ 2147483646 w 30"/>
                <a:gd name="T15" fmla="*/ 2147483646 h 13"/>
                <a:gd name="T16" fmla="*/ 602866460 w 30"/>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3">
                  <a:moveTo>
                    <a:pt x="1" y="0"/>
                  </a:moveTo>
                  <a:cubicBezTo>
                    <a:pt x="1" y="0"/>
                    <a:pt x="1" y="0"/>
                    <a:pt x="1" y="0"/>
                  </a:cubicBezTo>
                  <a:cubicBezTo>
                    <a:pt x="0" y="1"/>
                    <a:pt x="0" y="1"/>
                    <a:pt x="0" y="1"/>
                  </a:cubicBezTo>
                  <a:cubicBezTo>
                    <a:pt x="0" y="1"/>
                    <a:pt x="0" y="1"/>
                    <a:pt x="0" y="1"/>
                  </a:cubicBezTo>
                  <a:cubicBezTo>
                    <a:pt x="2" y="2"/>
                    <a:pt x="4" y="3"/>
                    <a:pt x="6" y="4"/>
                  </a:cubicBezTo>
                  <a:cubicBezTo>
                    <a:pt x="13" y="8"/>
                    <a:pt x="22" y="11"/>
                    <a:pt x="30" y="13"/>
                  </a:cubicBezTo>
                  <a:cubicBezTo>
                    <a:pt x="29" y="12"/>
                    <a:pt x="29" y="12"/>
                    <a:pt x="29" y="12"/>
                  </a:cubicBezTo>
                  <a:cubicBezTo>
                    <a:pt x="29" y="11"/>
                    <a:pt x="29" y="11"/>
                    <a:pt x="28" y="11"/>
                  </a:cubicBezTo>
                  <a:cubicBezTo>
                    <a:pt x="18" y="8"/>
                    <a:pt x="9" y="5"/>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29" name="MH_Other_307"/>
            <p:cNvSpPr/>
            <p:nvPr/>
          </p:nvSpPr>
          <p:spPr bwMode="auto">
            <a:xfrm>
              <a:off x="4621262" y="2193009"/>
              <a:ext cx="51780" cy="45296"/>
            </a:xfrm>
            <a:custGeom>
              <a:avLst/>
              <a:gdLst>
                <a:gd name="T0" fmla="*/ 2147483646 w 64"/>
                <a:gd name="T1" fmla="*/ 2147483646 h 57"/>
                <a:gd name="T2" fmla="*/ 596743383 w 64"/>
                <a:gd name="T3" fmla="*/ 0 h 57"/>
                <a:gd name="T4" fmla="*/ 0 w 64"/>
                <a:gd name="T5" fmla="*/ 587803625 h 57"/>
                <a:gd name="T6" fmla="*/ 2147483646 w 64"/>
                <a:gd name="T7" fmla="*/ 2147483646 h 57"/>
                <a:gd name="T8" fmla="*/ 2147483646 w 64"/>
                <a:gd name="T9" fmla="*/ 2147483646 h 57"/>
                <a:gd name="T10" fmla="*/ 2147483646 w 64"/>
                <a:gd name="T11" fmla="*/ 2147483646 h 57"/>
                <a:gd name="T12" fmla="*/ 2147483646 w 64"/>
                <a:gd name="T13" fmla="*/ 2147483646 h 57"/>
                <a:gd name="T14" fmla="*/ 2147483646 w 64"/>
                <a:gd name="T15" fmla="*/ 2147483646 h 57"/>
                <a:gd name="T16" fmla="*/ 2147483646 w 64"/>
                <a:gd name="T17" fmla="*/ 2147483646 h 57"/>
                <a:gd name="T18" fmla="*/ 2147483646 w 64"/>
                <a:gd name="T19" fmla="*/ 2147483646 h 57"/>
                <a:gd name="T20" fmla="*/ 2147483646 w 64"/>
                <a:gd name="T21" fmla="*/ 2147483646 h 57"/>
                <a:gd name="T22" fmla="*/ 2147483646 w 64"/>
                <a:gd name="T23" fmla="*/ 2147483646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57">
                  <a:moveTo>
                    <a:pt x="6" y="8"/>
                  </a:moveTo>
                  <a:cubicBezTo>
                    <a:pt x="1" y="0"/>
                    <a:pt x="1" y="0"/>
                    <a:pt x="1" y="0"/>
                  </a:cubicBezTo>
                  <a:cubicBezTo>
                    <a:pt x="0" y="1"/>
                    <a:pt x="0" y="1"/>
                    <a:pt x="0" y="1"/>
                  </a:cubicBezTo>
                  <a:cubicBezTo>
                    <a:pt x="5" y="9"/>
                    <a:pt x="5" y="9"/>
                    <a:pt x="5" y="9"/>
                  </a:cubicBezTo>
                  <a:cubicBezTo>
                    <a:pt x="9" y="17"/>
                    <a:pt x="14" y="24"/>
                    <a:pt x="19" y="30"/>
                  </a:cubicBezTo>
                  <a:cubicBezTo>
                    <a:pt x="20" y="30"/>
                    <a:pt x="20" y="30"/>
                    <a:pt x="20" y="30"/>
                  </a:cubicBezTo>
                  <a:cubicBezTo>
                    <a:pt x="20" y="31"/>
                    <a:pt x="20" y="31"/>
                    <a:pt x="20" y="31"/>
                  </a:cubicBezTo>
                  <a:cubicBezTo>
                    <a:pt x="26" y="37"/>
                    <a:pt x="33" y="43"/>
                    <a:pt x="40" y="47"/>
                  </a:cubicBezTo>
                  <a:cubicBezTo>
                    <a:pt x="47" y="51"/>
                    <a:pt x="56" y="54"/>
                    <a:pt x="64" y="57"/>
                  </a:cubicBezTo>
                  <a:cubicBezTo>
                    <a:pt x="63" y="56"/>
                    <a:pt x="63" y="56"/>
                    <a:pt x="63" y="56"/>
                  </a:cubicBezTo>
                  <a:cubicBezTo>
                    <a:pt x="63" y="56"/>
                    <a:pt x="63" y="55"/>
                    <a:pt x="62" y="55"/>
                  </a:cubicBezTo>
                  <a:cubicBezTo>
                    <a:pt x="37" y="48"/>
                    <a:pt x="20" y="33"/>
                    <a:pt x="6" y="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30" name="MH_Other_308"/>
            <p:cNvSpPr/>
            <p:nvPr/>
          </p:nvSpPr>
          <p:spPr bwMode="auto">
            <a:xfrm>
              <a:off x="4636491" y="2217167"/>
              <a:ext cx="0" cy="0"/>
            </a:xfrm>
            <a:custGeom>
              <a:avLst/>
              <a:gdLst>
                <a:gd name="T0" fmla="*/ 0 w 1"/>
                <a:gd name="T1" fmla="*/ 0 h 1"/>
                <a:gd name="T2" fmla="*/ 711 w 1"/>
                <a:gd name="T3" fmla="*/ 1067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0"/>
                    <a:pt x="1" y="0"/>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31" name="MH_Other_309"/>
            <p:cNvSpPr/>
            <p:nvPr/>
          </p:nvSpPr>
          <p:spPr bwMode="auto">
            <a:xfrm>
              <a:off x="4633444" y="2167342"/>
              <a:ext cx="71578" cy="92102"/>
            </a:xfrm>
            <a:custGeom>
              <a:avLst/>
              <a:gdLst>
                <a:gd name="T0" fmla="*/ 2147483646 w 88"/>
                <a:gd name="T1" fmla="*/ 2147483646 h 116"/>
                <a:gd name="T2" fmla="*/ 2147483646 w 88"/>
                <a:gd name="T3" fmla="*/ 2147483646 h 116"/>
                <a:gd name="T4" fmla="*/ 603869293 w 88"/>
                <a:gd name="T5" fmla="*/ 0 h 116"/>
                <a:gd name="T6" fmla="*/ 0 w 88"/>
                <a:gd name="T7" fmla="*/ 1170781870 h 116"/>
                <a:gd name="T8" fmla="*/ 2147483646 w 88"/>
                <a:gd name="T9" fmla="*/ 2147483646 h 116"/>
                <a:gd name="T10" fmla="*/ 2147483646 w 88"/>
                <a:gd name="T11" fmla="*/ 2147483646 h 116"/>
                <a:gd name="T12" fmla="*/ 2147483646 w 88"/>
                <a:gd name="T13" fmla="*/ 2147483646 h 116"/>
                <a:gd name="T14" fmla="*/ 2147483646 w 88"/>
                <a:gd name="T15" fmla="*/ 2147483646 h 116"/>
                <a:gd name="T16" fmla="*/ 2147483646 w 88"/>
                <a:gd name="T17" fmla="*/ 2147483646 h 116"/>
                <a:gd name="T18" fmla="*/ 2147483646 w 88"/>
                <a:gd name="T19" fmla="*/ 2147483646 h 116"/>
                <a:gd name="T20" fmla="*/ 2147483646 w 88"/>
                <a:gd name="T21" fmla="*/ 2147483646 h 116"/>
                <a:gd name="T22" fmla="*/ 2147483646 w 88"/>
                <a:gd name="T23" fmla="*/ 2147483646 h 116"/>
                <a:gd name="T24" fmla="*/ 2147483646 w 88"/>
                <a:gd name="T25" fmla="*/ 214748364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 h="116">
                  <a:moveTo>
                    <a:pt x="34" y="65"/>
                  </a:moveTo>
                  <a:cubicBezTo>
                    <a:pt x="21" y="37"/>
                    <a:pt x="14" y="25"/>
                    <a:pt x="15" y="25"/>
                  </a:cubicBezTo>
                  <a:cubicBezTo>
                    <a:pt x="14" y="25"/>
                    <a:pt x="11" y="17"/>
                    <a:pt x="1" y="0"/>
                  </a:cubicBezTo>
                  <a:cubicBezTo>
                    <a:pt x="0" y="2"/>
                    <a:pt x="0" y="2"/>
                    <a:pt x="0" y="2"/>
                  </a:cubicBezTo>
                  <a:cubicBezTo>
                    <a:pt x="10" y="18"/>
                    <a:pt x="13" y="25"/>
                    <a:pt x="13" y="25"/>
                  </a:cubicBezTo>
                  <a:cubicBezTo>
                    <a:pt x="13" y="25"/>
                    <a:pt x="20" y="37"/>
                    <a:pt x="33" y="65"/>
                  </a:cubicBezTo>
                  <a:cubicBezTo>
                    <a:pt x="37" y="73"/>
                    <a:pt x="41" y="81"/>
                    <a:pt x="46" y="87"/>
                  </a:cubicBezTo>
                  <a:cubicBezTo>
                    <a:pt x="47" y="87"/>
                    <a:pt x="47" y="87"/>
                    <a:pt x="47" y="87"/>
                  </a:cubicBezTo>
                  <a:cubicBezTo>
                    <a:pt x="47" y="88"/>
                    <a:pt x="47" y="88"/>
                    <a:pt x="47" y="88"/>
                  </a:cubicBezTo>
                  <a:cubicBezTo>
                    <a:pt x="53" y="95"/>
                    <a:pt x="59" y="101"/>
                    <a:pt x="66" y="106"/>
                  </a:cubicBezTo>
                  <a:cubicBezTo>
                    <a:pt x="73" y="110"/>
                    <a:pt x="80" y="114"/>
                    <a:pt x="88" y="116"/>
                  </a:cubicBezTo>
                  <a:cubicBezTo>
                    <a:pt x="87" y="115"/>
                    <a:pt x="87" y="115"/>
                    <a:pt x="87" y="115"/>
                  </a:cubicBezTo>
                  <a:cubicBezTo>
                    <a:pt x="62" y="106"/>
                    <a:pt x="46" y="90"/>
                    <a:pt x="34"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32" name="MH_Other_310"/>
            <p:cNvSpPr/>
            <p:nvPr/>
          </p:nvSpPr>
          <p:spPr bwMode="auto">
            <a:xfrm>
              <a:off x="4671518" y="2236797"/>
              <a:ext cx="0" cy="1509"/>
            </a:xfrm>
            <a:custGeom>
              <a:avLst/>
              <a:gdLst>
                <a:gd name="T0" fmla="*/ 0 w 1"/>
                <a:gd name="T1" fmla="*/ 0 h 1"/>
                <a:gd name="T2" fmla="*/ 711 w 1"/>
                <a:gd name="T3" fmla="*/ 2147483646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0"/>
                    <a:pt x="1" y="1"/>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33" name="MH_Other_311"/>
            <p:cNvSpPr/>
            <p:nvPr/>
          </p:nvSpPr>
          <p:spPr bwMode="auto">
            <a:xfrm>
              <a:off x="4642583" y="2149225"/>
              <a:ext cx="94423" cy="134378"/>
            </a:xfrm>
            <a:custGeom>
              <a:avLst/>
              <a:gdLst>
                <a:gd name="T0" fmla="*/ 2147483646 w 117"/>
                <a:gd name="T1" fmla="*/ 2147483646 h 168"/>
                <a:gd name="T2" fmla="*/ 2147483646 w 117"/>
                <a:gd name="T3" fmla="*/ 2147483646 h 168"/>
                <a:gd name="T4" fmla="*/ 2147483646 w 117"/>
                <a:gd name="T5" fmla="*/ 2147483646 h 168"/>
                <a:gd name="T6" fmla="*/ 2147483646 w 117"/>
                <a:gd name="T7" fmla="*/ 2147483646 h 168"/>
                <a:gd name="T8" fmla="*/ 2147483646 w 117"/>
                <a:gd name="T9" fmla="*/ 2147483646 h 168"/>
                <a:gd name="T10" fmla="*/ 2147483646 w 117"/>
                <a:gd name="T11" fmla="*/ 2147483646 h 168"/>
                <a:gd name="T12" fmla="*/ 595869997 w 117"/>
                <a:gd name="T13" fmla="*/ 0 h 168"/>
                <a:gd name="T14" fmla="*/ 595869997 w 117"/>
                <a:gd name="T15" fmla="*/ 594107630 h 168"/>
                <a:gd name="T16" fmla="*/ 0 w 117"/>
                <a:gd name="T17" fmla="*/ 594107630 h 168"/>
                <a:gd name="T18" fmla="*/ 2147483646 w 117"/>
                <a:gd name="T19" fmla="*/ 2147483646 h 168"/>
                <a:gd name="T20" fmla="*/ 2147483646 w 117"/>
                <a:gd name="T21" fmla="*/ 2147483646 h 168"/>
                <a:gd name="T22" fmla="*/ 2147483646 w 117"/>
                <a:gd name="T23" fmla="*/ 2147483646 h 168"/>
                <a:gd name="T24" fmla="*/ 2147483646 w 117"/>
                <a:gd name="T25" fmla="*/ 2147483646 h 168"/>
                <a:gd name="T26" fmla="*/ 2147483646 w 117"/>
                <a:gd name="T27" fmla="*/ 2147483646 h 168"/>
                <a:gd name="T28" fmla="*/ 2147483646 w 117"/>
                <a:gd name="T29" fmla="*/ 2147483646 h 168"/>
                <a:gd name="T30" fmla="*/ 2147483646 w 117"/>
                <a:gd name="T31" fmla="*/ 2147483646 h 168"/>
                <a:gd name="T32" fmla="*/ 2147483646 w 117"/>
                <a:gd name="T33" fmla="*/ 2147483646 h 168"/>
                <a:gd name="T34" fmla="*/ 2147483646 w 117"/>
                <a:gd name="T35" fmla="*/ 2147483646 h 168"/>
                <a:gd name="T36" fmla="*/ 2147483646 w 117"/>
                <a:gd name="T37" fmla="*/ 2147483646 h 168"/>
                <a:gd name="T38" fmla="*/ 2147483646 w 117"/>
                <a:gd name="T39" fmla="*/ 2147483646 h 168"/>
                <a:gd name="T40" fmla="*/ 2147483646 w 117"/>
                <a:gd name="T41" fmla="*/ 2147483646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7" h="168">
                  <a:moveTo>
                    <a:pt x="64" y="113"/>
                  </a:moveTo>
                  <a:cubicBezTo>
                    <a:pt x="53" y="84"/>
                    <a:pt x="47" y="72"/>
                    <a:pt x="47" y="72"/>
                  </a:cubicBezTo>
                  <a:cubicBezTo>
                    <a:pt x="47" y="72"/>
                    <a:pt x="42" y="59"/>
                    <a:pt x="27" y="31"/>
                  </a:cubicBezTo>
                  <a:cubicBezTo>
                    <a:pt x="22" y="23"/>
                    <a:pt x="17" y="15"/>
                    <a:pt x="11" y="9"/>
                  </a:cubicBezTo>
                  <a:cubicBezTo>
                    <a:pt x="11" y="9"/>
                    <a:pt x="10" y="9"/>
                    <a:pt x="10" y="9"/>
                  </a:cubicBezTo>
                  <a:cubicBezTo>
                    <a:pt x="10" y="8"/>
                    <a:pt x="10" y="8"/>
                    <a:pt x="10" y="8"/>
                  </a:cubicBezTo>
                  <a:cubicBezTo>
                    <a:pt x="7" y="5"/>
                    <a:pt x="4" y="3"/>
                    <a:pt x="1" y="0"/>
                  </a:cubicBezTo>
                  <a:cubicBezTo>
                    <a:pt x="1" y="1"/>
                    <a:pt x="1" y="1"/>
                    <a:pt x="1" y="1"/>
                  </a:cubicBezTo>
                  <a:cubicBezTo>
                    <a:pt x="0" y="1"/>
                    <a:pt x="0" y="1"/>
                    <a:pt x="0" y="1"/>
                  </a:cubicBezTo>
                  <a:cubicBezTo>
                    <a:pt x="10" y="9"/>
                    <a:pt x="19" y="19"/>
                    <a:pt x="26" y="32"/>
                  </a:cubicBezTo>
                  <a:cubicBezTo>
                    <a:pt x="41" y="60"/>
                    <a:pt x="46" y="72"/>
                    <a:pt x="46" y="72"/>
                  </a:cubicBezTo>
                  <a:cubicBezTo>
                    <a:pt x="46" y="72"/>
                    <a:pt x="51" y="85"/>
                    <a:pt x="63" y="113"/>
                  </a:cubicBezTo>
                  <a:cubicBezTo>
                    <a:pt x="67" y="122"/>
                    <a:pt x="71" y="130"/>
                    <a:pt x="76" y="137"/>
                  </a:cubicBezTo>
                  <a:cubicBezTo>
                    <a:pt x="76" y="137"/>
                    <a:pt x="77" y="137"/>
                    <a:pt x="78" y="137"/>
                  </a:cubicBezTo>
                  <a:cubicBezTo>
                    <a:pt x="77" y="138"/>
                    <a:pt x="77" y="138"/>
                    <a:pt x="77" y="138"/>
                  </a:cubicBezTo>
                  <a:cubicBezTo>
                    <a:pt x="77" y="138"/>
                    <a:pt x="77" y="138"/>
                    <a:pt x="77" y="138"/>
                  </a:cubicBezTo>
                  <a:cubicBezTo>
                    <a:pt x="82" y="145"/>
                    <a:pt x="87" y="151"/>
                    <a:pt x="94" y="155"/>
                  </a:cubicBezTo>
                  <a:cubicBezTo>
                    <a:pt x="100" y="160"/>
                    <a:pt x="109" y="165"/>
                    <a:pt x="117" y="168"/>
                  </a:cubicBezTo>
                  <a:cubicBezTo>
                    <a:pt x="115" y="167"/>
                    <a:pt x="115" y="167"/>
                    <a:pt x="115" y="167"/>
                  </a:cubicBezTo>
                  <a:cubicBezTo>
                    <a:pt x="115" y="167"/>
                    <a:pt x="115" y="166"/>
                    <a:pt x="115" y="166"/>
                  </a:cubicBezTo>
                  <a:cubicBezTo>
                    <a:pt x="91" y="156"/>
                    <a:pt x="75" y="139"/>
                    <a:pt x="64" y="11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34" name="MH_Other_312"/>
            <p:cNvSpPr/>
            <p:nvPr/>
          </p:nvSpPr>
          <p:spPr bwMode="auto">
            <a:xfrm>
              <a:off x="4705023" y="2259443"/>
              <a:ext cx="0" cy="0"/>
            </a:xfrm>
            <a:custGeom>
              <a:avLst/>
              <a:gdLst>
                <a:gd name="T0" fmla="*/ 356 w 2"/>
                <a:gd name="T1" fmla="*/ 0 h 1"/>
                <a:gd name="T2" fmla="*/ 0 w 2"/>
                <a:gd name="T3" fmla="*/ 0 h 1"/>
                <a:gd name="T4" fmla="*/ 178 w 2"/>
                <a:gd name="T5" fmla="*/ 711 h 1"/>
                <a:gd name="T6" fmla="*/ 178 w 2"/>
                <a:gd name="T7" fmla="*/ 711 h 1"/>
                <a:gd name="T8" fmla="*/ 356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1" y="0"/>
                    <a:pt x="0" y="0"/>
                    <a:pt x="0" y="0"/>
                  </a:cubicBezTo>
                  <a:cubicBezTo>
                    <a:pt x="1" y="1"/>
                    <a:pt x="1" y="1"/>
                    <a:pt x="1" y="1"/>
                  </a:cubicBezTo>
                  <a:cubicBezTo>
                    <a:pt x="1" y="1"/>
                    <a:pt x="1" y="1"/>
                    <a:pt x="1" y="1"/>
                  </a:cubicBezTo>
                  <a:lnTo>
                    <a:pt x="2"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35" name="MH_Other_313"/>
            <p:cNvSpPr/>
            <p:nvPr/>
          </p:nvSpPr>
          <p:spPr bwMode="auto">
            <a:xfrm>
              <a:off x="4651720" y="2155263"/>
              <a:ext cx="115744" cy="155516"/>
            </a:xfrm>
            <a:custGeom>
              <a:avLst/>
              <a:gdLst>
                <a:gd name="T0" fmla="*/ 2147483646 w 144"/>
                <a:gd name="T1" fmla="*/ 2147483646 h 193"/>
                <a:gd name="T2" fmla="*/ 2147483646 w 144"/>
                <a:gd name="T3" fmla="*/ 2147483646 h 193"/>
                <a:gd name="T4" fmla="*/ 2147483646 w 144"/>
                <a:gd name="T5" fmla="*/ 2147483646 h 193"/>
                <a:gd name="T6" fmla="*/ 2147483646 w 144"/>
                <a:gd name="T7" fmla="*/ 2147483646 h 193"/>
                <a:gd name="T8" fmla="*/ 2147483646 w 144"/>
                <a:gd name="T9" fmla="*/ 2147483646 h 193"/>
                <a:gd name="T10" fmla="*/ 0 w 144"/>
                <a:gd name="T11" fmla="*/ 0 h 193"/>
                <a:gd name="T12" fmla="*/ 0 w 144"/>
                <a:gd name="T13" fmla="*/ 0 h 193"/>
                <a:gd name="T14" fmla="*/ 588968056 w 144"/>
                <a:gd name="T15" fmla="*/ 604361532 h 193"/>
                <a:gd name="T16" fmla="*/ 2147483646 w 144"/>
                <a:gd name="T17" fmla="*/ 2147483646 h 193"/>
                <a:gd name="T18" fmla="*/ 2147483646 w 144"/>
                <a:gd name="T19" fmla="*/ 2147483646 h 193"/>
                <a:gd name="T20" fmla="*/ 2147483646 w 144"/>
                <a:gd name="T21" fmla="*/ 2147483646 h 193"/>
                <a:gd name="T22" fmla="*/ 2147483646 w 144"/>
                <a:gd name="T23" fmla="*/ 2147483646 h 193"/>
                <a:gd name="T24" fmla="*/ 2147483646 w 144"/>
                <a:gd name="T25" fmla="*/ 2147483646 h 193"/>
                <a:gd name="T26" fmla="*/ 2147483646 w 144"/>
                <a:gd name="T27" fmla="*/ 2147483646 h 193"/>
                <a:gd name="T28" fmla="*/ 2147483646 w 144"/>
                <a:gd name="T29" fmla="*/ 2147483646 h 193"/>
                <a:gd name="T30" fmla="*/ 2147483646 w 144"/>
                <a:gd name="T31" fmla="*/ 2147483646 h 1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4" h="193">
                  <a:moveTo>
                    <a:pt x="144" y="193"/>
                  </a:moveTo>
                  <a:cubicBezTo>
                    <a:pt x="143" y="191"/>
                    <a:pt x="143" y="191"/>
                    <a:pt x="143" y="191"/>
                  </a:cubicBezTo>
                  <a:cubicBezTo>
                    <a:pt x="119" y="179"/>
                    <a:pt x="105" y="162"/>
                    <a:pt x="95" y="134"/>
                  </a:cubicBezTo>
                  <a:cubicBezTo>
                    <a:pt x="86" y="105"/>
                    <a:pt x="81" y="93"/>
                    <a:pt x="81" y="93"/>
                  </a:cubicBezTo>
                  <a:cubicBezTo>
                    <a:pt x="81" y="92"/>
                    <a:pt x="77" y="80"/>
                    <a:pt x="63" y="51"/>
                  </a:cubicBezTo>
                  <a:cubicBezTo>
                    <a:pt x="50" y="23"/>
                    <a:pt x="29" y="6"/>
                    <a:pt x="0" y="0"/>
                  </a:cubicBezTo>
                  <a:cubicBezTo>
                    <a:pt x="0" y="0"/>
                    <a:pt x="0" y="0"/>
                    <a:pt x="0" y="0"/>
                  </a:cubicBezTo>
                  <a:cubicBezTo>
                    <a:pt x="0" y="1"/>
                    <a:pt x="1" y="1"/>
                    <a:pt x="1" y="1"/>
                  </a:cubicBezTo>
                  <a:cubicBezTo>
                    <a:pt x="29" y="7"/>
                    <a:pt x="49" y="24"/>
                    <a:pt x="62" y="51"/>
                  </a:cubicBezTo>
                  <a:cubicBezTo>
                    <a:pt x="76" y="80"/>
                    <a:pt x="79" y="93"/>
                    <a:pt x="80" y="93"/>
                  </a:cubicBezTo>
                  <a:cubicBezTo>
                    <a:pt x="79" y="93"/>
                    <a:pt x="84" y="106"/>
                    <a:pt x="94" y="135"/>
                  </a:cubicBezTo>
                  <a:cubicBezTo>
                    <a:pt x="97" y="143"/>
                    <a:pt x="101" y="151"/>
                    <a:pt x="105" y="158"/>
                  </a:cubicBezTo>
                  <a:cubicBezTo>
                    <a:pt x="106" y="159"/>
                    <a:pt x="106" y="159"/>
                    <a:pt x="106" y="159"/>
                  </a:cubicBezTo>
                  <a:cubicBezTo>
                    <a:pt x="105" y="159"/>
                    <a:pt x="105" y="159"/>
                    <a:pt x="105" y="159"/>
                  </a:cubicBezTo>
                  <a:cubicBezTo>
                    <a:pt x="110" y="167"/>
                    <a:pt x="116" y="173"/>
                    <a:pt x="122" y="179"/>
                  </a:cubicBezTo>
                  <a:cubicBezTo>
                    <a:pt x="128" y="184"/>
                    <a:pt x="136" y="189"/>
                    <a:pt x="144" y="19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36" name="MH_Other_314"/>
            <p:cNvSpPr/>
            <p:nvPr/>
          </p:nvSpPr>
          <p:spPr bwMode="auto">
            <a:xfrm>
              <a:off x="4651720" y="2155263"/>
              <a:ext cx="0" cy="1509"/>
            </a:xfrm>
            <a:custGeom>
              <a:avLst/>
              <a:gdLst>
                <a:gd name="T0" fmla="*/ 711 w 1"/>
                <a:gd name="T1" fmla="*/ 2147483646 h 1"/>
                <a:gd name="T2" fmla="*/ 0 w 1"/>
                <a:gd name="T3" fmla="*/ 0 h 1"/>
                <a:gd name="T4" fmla="*/ 0 w 1"/>
                <a:gd name="T5" fmla="*/ 2147483646 h 1"/>
                <a:gd name="T6" fmla="*/ 711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0" y="1"/>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37" name="MH_Other_315"/>
            <p:cNvSpPr/>
            <p:nvPr/>
          </p:nvSpPr>
          <p:spPr bwMode="auto">
            <a:xfrm>
              <a:off x="4735482" y="2282093"/>
              <a:ext cx="1523" cy="1509"/>
            </a:xfrm>
            <a:custGeom>
              <a:avLst/>
              <a:gdLst>
                <a:gd name="T0" fmla="*/ 0 w 1"/>
                <a:gd name="T1" fmla="*/ 0 h 1"/>
                <a:gd name="T2" fmla="*/ 0 w 1"/>
                <a:gd name="T3" fmla="*/ 2147483646 h 1"/>
                <a:gd name="T4" fmla="*/ 1790702559 w 1"/>
                <a:gd name="T5" fmla="*/ 2147483646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1"/>
                    <a:pt x="0" y="1"/>
                  </a:cubicBezTo>
                  <a:cubicBezTo>
                    <a:pt x="1" y="1"/>
                    <a:pt x="1" y="1"/>
                    <a:pt x="1"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38" name="MH_Other_316"/>
            <p:cNvSpPr/>
            <p:nvPr/>
          </p:nvSpPr>
          <p:spPr bwMode="auto">
            <a:xfrm>
              <a:off x="4802491" y="2306251"/>
              <a:ext cx="185799" cy="243088"/>
            </a:xfrm>
            <a:custGeom>
              <a:avLst/>
              <a:gdLst>
                <a:gd name="T0" fmla="*/ 2147483646 w 231"/>
                <a:gd name="T1" fmla="*/ 2147483646 h 304"/>
                <a:gd name="T2" fmla="*/ 2147483646 w 231"/>
                <a:gd name="T3" fmla="*/ 2147483646 h 304"/>
                <a:gd name="T4" fmla="*/ 2147483646 w 231"/>
                <a:gd name="T5" fmla="*/ 2147483646 h 304"/>
                <a:gd name="T6" fmla="*/ 2147483646 w 231"/>
                <a:gd name="T7" fmla="*/ 2147483646 h 304"/>
                <a:gd name="T8" fmla="*/ 2147483646 w 231"/>
                <a:gd name="T9" fmla="*/ 2147483646 h 304"/>
                <a:gd name="T10" fmla="*/ 2147483646 w 231"/>
                <a:gd name="T11" fmla="*/ 2147483646 h 304"/>
                <a:gd name="T12" fmla="*/ 2147483646 w 231"/>
                <a:gd name="T13" fmla="*/ 2147483646 h 304"/>
                <a:gd name="T14" fmla="*/ 2147483646 w 231"/>
                <a:gd name="T15" fmla="*/ 2147483646 h 304"/>
                <a:gd name="T16" fmla="*/ 2147483646 w 231"/>
                <a:gd name="T17" fmla="*/ 0 h 304"/>
                <a:gd name="T18" fmla="*/ 2147483646 w 231"/>
                <a:gd name="T19" fmla="*/ 0 h 304"/>
                <a:gd name="T20" fmla="*/ 2147483646 w 231"/>
                <a:gd name="T21" fmla="*/ 594465095 h 304"/>
                <a:gd name="T22" fmla="*/ 2147483646 w 231"/>
                <a:gd name="T23" fmla="*/ 2147483646 h 304"/>
                <a:gd name="T24" fmla="*/ 2147483646 w 231"/>
                <a:gd name="T25" fmla="*/ 2147483646 h 304"/>
                <a:gd name="T26" fmla="*/ 2147483646 w 231"/>
                <a:gd name="T27" fmla="*/ 2147483646 h 304"/>
                <a:gd name="T28" fmla="*/ 2147483646 w 231"/>
                <a:gd name="T29" fmla="*/ 2147483646 h 304"/>
                <a:gd name="T30" fmla="*/ 591882538 w 231"/>
                <a:gd name="T31" fmla="*/ 2147483646 h 304"/>
                <a:gd name="T32" fmla="*/ 591882538 w 231"/>
                <a:gd name="T33" fmla="*/ 2147483646 h 304"/>
                <a:gd name="T34" fmla="*/ 0 w 231"/>
                <a:gd name="T35" fmla="*/ 2147483646 h 304"/>
                <a:gd name="T36" fmla="*/ 0 w 231"/>
                <a:gd name="T37" fmla="*/ 2147483646 h 304"/>
                <a:gd name="T38" fmla="*/ 2147483646 w 231"/>
                <a:gd name="T39" fmla="*/ 2147483646 h 304"/>
                <a:gd name="T40" fmla="*/ 2147483646 w 231"/>
                <a:gd name="T41" fmla="*/ 2147483646 h 304"/>
                <a:gd name="T42" fmla="*/ 2147483646 w 231"/>
                <a:gd name="T43" fmla="*/ 2147483646 h 304"/>
                <a:gd name="T44" fmla="*/ 2147483646 w 231"/>
                <a:gd name="T45" fmla="*/ 2147483646 h 304"/>
                <a:gd name="T46" fmla="*/ 2147483646 w 231"/>
                <a:gd name="T47" fmla="*/ 2147483646 h 304"/>
                <a:gd name="T48" fmla="*/ 2147483646 w 231"/>
                <a:gd name="T49" fmla="*/ 2147483646 h 304"/>
                <a:gd name="T50" fmla="*/ 2147483646 w 231"/>
                <a:gd name="T51" fmla="*/ 2147483646 h 304"/>
                <a:gd name="T52" fmla="*/ 2147483646 w 231"/>
                <a:gd name="T53" fmla="*/ 2147483646 h 304"/>
                <a:gd name="T54" fmla="*/ 2147483646 w 231"/>
                <a:gd name="T55" fmla="*/ 2147483646 h 304"/>
                <a:gd name="T56" fmla="*/ 2147483646 w 231"/>
                <a:gd name="T57" fmla="*/ 2147483646 h 304"/>
                <a:gd name="T58" fmla="*/ 2147483646 w 231"/>
                <a:gd name="T59" fmla="*/ 2147483646 h 304"/>
                <a:gd name="T60" fmla="*/ 2147483646 w 231"/>
                <a:gd name="T61" fmla="*/ 2147483646 h 304"/>
                <a:gd name="T62" fmla="*/ 2147483646 w 231"/>
                <a:gd name="T63" fmla="*/ 2147483646 h 304"/>
                <a:gd name="T64" fmla="*/ 2147483646 w 231"/>
                <a:gd name="T65" fmla="*/ 2147483646 h 304"/>
                <a:gd name="T66" fmla="*/ 2147483646 w 231"/>
                <a:gd name="T67" fmla="*/ 2147483646 h 304"/>
                <a:gd name="T68" fmla="*/ 2147483646 w 231"/>
                <a:gd name="T69" fmla="*/ 2147483646 h 304"/>
                <a:gd name="T70" fmla="*/ 2147483646 w 231"/>
                <a:gd name="T71" fmla="*/ 2147483646 h 304"/>
                <a:gd name="T72" fmla="*/ 2147483646 w 231"/>
                <a:gd name="T73" fmla="*/ 2147483646 h 304"/>
                <a:gd name="T74" fmla="*/ 2147483646 w 231"/>
                <a:gd name="T75" fmla="*/ 2147483646 h 304"/>
                <a:gd name="T76" fmla="*/ 2147483646 w 231"/>
                <a:gd name="T77" fmla="*/ 2147483646 h 304"/>
                <a:gd name="T78" fmla="*/ 2147483646 w 231"/>
                <a:gd name="T79" fmla="*/ 2147483646 h 304"/>
                <a:gd name="T80" fmla="*/ 2147483646 w 231"/>
                <a:gd name="T81" fmla="*/ 2147483646 h 3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304">
                  <a:moveTo>
                    <a:pt x="213" y="235"/>
                  </a:moveTo>
                  <a:cubicBezTo>
                    <a:pt x="210" y="218"/>
                    <a:pt x="202" y="202"/>
                    <a:pt x="190" y="188"/>
                  </a:cubicBezTo>
                  <a:cubicBezTo>
                    <a:pt x="189" y="188"/>
                    <a:pt x="189" y="188"/>
                    <a:pt x="189" y="188"/>
                  </a:cubicBezTo>
                  <a:cubicBezTo>
                    <a:pt x="186" y="170"/>
                    <a:pt x="176" y="153"/>
                    <a:pt x="162" y="140"/>
                  </a:cubicBezTo>
                  <a:cubicBezTo>
                    <a:pt x="158" y="122"/>
                    <a:pt x="148" y="107"/>
                    <a:pt x="133" y="94"/>
                  </a:cubicBezTo>
                  <a:cubicBezTo>
                    <a:pt x="128" y="78"/>
                    <a:pt x="116" y="63"/>
                    <a:pt x="102" y="52"/>
                  </a:cubicBezTo>
                  <a:cubicBezTo>
                    <a:pt x="95" y="35"/>
                    <a:pt x="83" y="21"/>
                    <a:pt x="67" y="10"/>
                  </a:cubicBezTo>
                  <a:cubicBezTo>
                    <a:pt x="67" y="11"/>
                    <a:pt x="67" y="11"/>
                    <a:pt x="67" y="11"/>
                  </a:cubicBezTo>
                  <a:cubicBezTo>
                    <a:pt x="65" y="7"/>
                    <a:pt x="63" y="3"/>
                    <a:pt x="61" y="0"/>
                  </a:cubicBezTo>
                  <a:cubicBezTo>
                    <a:pt x="61" y="0"/>
                    <a:pt x="61" y="0"/>
                    <a:pt x="61" y="0"/>
                  </a:cubicBezTo>
                  <a:cubicBezTo>
                    <a:pt x="60" y="1"/>
                    <a:pt x="60" y="1"/>
                    <a:pt x="60" y="1"/>
                  </a:cubicBezTo>
                  <a:cubicBezTo>
                    <a:pt x="43" y="16"/>
                    <a:pt x="43" y="16"/>
                    <a:pt x="43" y="16"/>
                  </a:cubicBezTo>
                  <a:cubicBezTo>
                    <a:pt x="42" y="17"/>
                    <a:pt x="42" y="17"/>
                    <a:pt x="42" y="17"/>
                  </a:cubicBezTo>
                  <a:cubicBezTo>
                    <a:pt x="17" y="40"/>
                    <a:pt x="17" y="40"/>
                    <a:pt x="17" y="40"/>
                  </a:cubicBezTo>
                  <a:cubicBezTo>
                    <a:pt x="16" y="41"/>
                    <a:pt x="16" y="41"/>
                    <a:pt x="16" y="41"/>
                  </a:cubicBezTo>
                  <a:cubicBezTo>
                    <a:pt x="1" y="55"/>
                    <a:pt x="1" y="55"/>
                    <a:pt x="1" y="55"/>
                  </a:cubicBezTo>
                  <a:cubicBezTo>
                    <a:pt x="1" y="55"/>
                    <a:pt x="1" y="55"/>
                    <a:pt x="1" y="55"/>
                  </a:cubicBezTo>
                  <a:cubicBezTo>
                    <a:pt x="0" y="55"/>
                    <a:pt x="0" y="55"/>
                    <a:pt x="0" y="55"/>
                  </a:cubicBezTo>
                  <a:cubicBezTo>
                    <a:pt x="0" y="55"/>
                    <a:pt x="0" y="55"/>
                    <a:pt x="0" y="55"/>
                  </a:cubicBezTo>
                  <a:cubicBezTo>
                    <a:pt x="2" y="57"/>
                    <a:pt x="3" y="59"/>
                    <a:pt x="4" y="60"/>
                  </a:cubicBezTo>
                  <a:cubicBezTo>
                    <a:pt x="10" y="66"/>
                    <a:pt x="17" y="72"/>
                    <a:pt x="24" y="77"/>
                  </a:cubicBezTo>
                  <a:cubicBezTo>
                    <a:pt x="27" y="85"/>
                    <a:pt x="31" y="92"/>
                    <a:pt x="36" y="98"/>
                  </a:cubicBezTo>
                  <a:cubicBezTo>
                    <a:pt x="41" y="104"/>
                    <a:pt x="48" y="111"/>
                    <a:pt x="55" y="116"/>
                  </a:cubicBezTo>
                  <a:cubicBezTo>
                    <a:pt x="58" y="124"/>
                    <a:pt x="61" y="131"/>
                    <a:pt x="66" y="138"/>
                  </a:cubicBezTo>
                  <a:cubicBezTo>
                    <a:pt x="71" y="145"/>
                    <a:pt x="76" y="151"/>
                    <a:pt x="83" y="156"/>
                  </a:cubicBezTo>
                  <a:cubicBezTo>
                    <a:pt x="85" y="164"/>
                    <a:pt x="88" y="171"/>
                    <a:pt x="92" y="178"/>
                  </a:cubicBezTo>
                  <a:cubicBezTo>
                    <a:pt x="96" y="185"/>
                    <a:pt x="102" y="192"/>
                    <a:pt x="108" y="198"/>
                  </a:cubicBezTo>
                  <a:cubicBezTo>
                    <a:pt x="110" y="206"/>
                    <a:pt x="113" y="214"/>
                    <a:pt x="117" y="221"/>
                  </a:cubicBezTo>
                  <a:cubicBezTo>
                    <a:pt x="120" y="228"/>
                    <a:pt x="126" y="236"/>
                    <a:pt x="131" y="242"/>
                  </a:cubicBezTo>
                  <a:cubicBezTo>
                    <a:pt x="133" y="250"/>
                    <a:pt x="135" y="258"/>
                    <a:pt x="138" y="266"/>
                  </a:cubicBezTo>
                  <a:cubicBezTo>
                    <a:pt x="141" y="273"/>
                    <a:pt x="146" y="280"/>
                    <a:pt x="151" y="287"/>
                  </a:cubicBezTo>
                  <a:cubicBezTo>
                    <a:pt x="152" y="293"/>
                    <a:pt x="153" y="298"/>
                    <a:pt x="155" y="304"/>
                  </a:cubicBezTo>
                  <a:cubicBezTo>
                    <a:pt x="156" y="303"/>
                    <a:pt x="156" y="303"/>
                    <a:pt x="156" y="303"/>
                  </a:cubicBezTo>
                  <a:cubicBezTo>
                    <a:pt x="174" y="296"/>
                    <a:pt x="174" y="296"/>
                    <a:pt x="174" y="296"/>
                  </a:cubicBezTo>
                  <a:cubicBezTo>
                    <a:pt x="175" y="296"/>
                    <a:pt x="175" y="296"/>
                    <a:pt x="175" y="296"/>
                  </a:cubicBezTo>
                  <a:cubicBezTo>
                    <a:pt x="207" y="283"/>
                    <a:pt x="207" y="283"/>
                    <a:pt x="207" y="283"/>
                  </a:cubicBezTo>
                  <a:cubicBezTo>
                    <a:pt x="209" y="283"/>
                    <a:pt x="209" y="283"/>
                    <a:pt x="209" y="283"/>
                  </a:cubicBezTo>
                  <a:cubicBezTo>
                    <a:pt x="230" y="275"/>
                    <a:pt x="230" y="275"/>
                    <a:pt x="230" y="275"/>
                  </a:cubicBezTo>
                  <a:cubicBezTo>
                    <a:pt x="231" y="274"/>
                    <a:pt x="231" y="274"/>
                    <a:pt x="231" y="274"/>
                  </a:cubicBezTo>
                  <a:cubicBezTo>
                    <a:pt x="231" y="274"/>
                    <a:pt x="231" y="274"/>
                    <a:pt x="231" y="274"/>
                  </a:cubicBezTo>
                  <a:cubicBezTo>
                    <a:pt x="228" y="260"/>
                    <a:pt x="222" y="247"/>
                    <a:pt x="213" y="23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39" name="MH_Other_317"/>
            <p:cNvSpPr/>
            <p:nvPr/>
          </p:nvSpPr>
          <p:spPr bwMode="auto">
            <a:xfrm>
              <a:off x="4883207" y="2347015"/>
              <a:ext cx="41120" cy="188735"/>
            </a:xfrm>
            <a:custGeom>
              <a:avLst/>
              <a:gdLst>
                <a:gd name="T0" fmla="*/ 2147483646 w 50"/>
                <a:gd name="T1" fmla="*/ 2147483646 h 235"/>
                <a:gd name="T2" fmla="*/ 2147483646 w 50"/>
                <a:gd name="T3" fmla="*/ 2147483646 h 235"/>
                <a:gd name="T4" fmla="*/ 2147483646 w 50"/>
                <a:gd name="T5" fmla="*/ 2147483646 h 235"/>
                <a:gd name="T6" fmla="*/ 2147483646 w 50"/>
                <a:gd name="T7" fmla="*/ 2147483646 h 235"/>
                <a:gd name="T8" fmla="*/ 2147483646 w 50"/>
                <a:gd name="T9" fmla="*/ 2147483646 h 235"/>
                <a:gd name="T10" fmla="*/ 2147483646 w 50"/>
                <a:gd name="T11" fmla="*/ 2147483646 h 235"/>
                <a:gd name="T12" fmla="*/ 2147483646 w 50"/>
                <a:gd name="T13" fmla="*/ 2147483646 h 235"/>
                <a:gd name="T14" fmla="*/ 2147483646 w 50"/>
                <a:gd name="T15" fmla="*/ 2147483646 h 235"/>
                <a:gd name="T16" fmla="*/ 2147483646 w 50"/>
                <a:gd name="T17" fmla="*/ 2147483646 h 235"/>
                <a:gd name="T18" fmla="*/ 2147483646 w 50"/>
                <a:gd name="T19" fmla="*/ 2147483646 h 235"/>
                <a:gd name="T20" fmla="*/ 2147483646 w 50"/>
                <a:gd name="T21" fmla="*/ 2147483646 h 235"/>
                <a:gd name="T22" fmla="*/ 2147483646 w 50"/>
                <a:gd name="T23" fmla="*/ 2147483646 h 235"/>
                <a:gd name="T24" fmla="*/ 2147483646 w 50"/>
                <a:gd name="T25" fmla="*/ 2147483646 h 235"/>
                <a:gd name="T26" fmla="*/ 0 w 50"/>
                <a:gd name="T27" fmla="*/ 0 h 235"/>
                <a:gd name="T28" fmla="*/ 616576540 w 50"/>
                <a:gd name="T29" fmla="*/ 599666970 h 235"/>
                <a:gd name="T30" fmla="*/ 2147483646 w 50"/>
                <a:gd name="T31" fmla="*/ 2147483646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235">
                  <a:moveTo>
                    <a:pt x="36" y="73"/>
                  </a:moveTo>
                  <a:cubicBezTo>
                    <a:pt x="36" y="105"/>
                    <a:pt x="34" y="118"/>
                    <a:pt x="34" y="118"/>
                  </a:cubicBezTo>
                  <a:cubicBezTo>
                    <a:pt x="34" y="118"/>
                    <a:pt x="33" y="131"/>
                    <a:pt x="30" y="162"/>
                  </a:cubicBezTo>
                  <a:cubicBezTo>
                    <a:pt x="28" y="182"/>
                    <a:pt x="30" y="198"/>
                    <a:pt x="37" y="214"/>
                  </a:cubicBezTo>
                  <a:cubicBezTo>
                    <a:pt x="40" y="221"/>
                    <a:pt x="45" y="228"/>
                    <a:pt x="50" y="235"/>
                  </a:cubicBezTo>
                  <a:cubicBezTo>
                    <a:pt x="50" y="232"/>
                    <a:pt x="50" y="232"/>
                    <a:pt x="50" y="232"/>
                  </a:cubicBezTo>
                  <a:cubicBezTo>
                    <a:pt x="34" y="212"/>
                    <a:pt x="29" y="190"/>
                    <a:pt x="32" y="162"/>
                  </a:cubicBezTo>
                  <a:cubicBezTo>
                    <a:pt x="35" y="132"/>
                    <a:pt x="36" y="118"/>
                    <a:pt x="36" y="118"/>
                  </a:cubicBezTo>
                  <a:cubicBezTo>
                    <a:pt x="36" y="118"/>
                    <a:pt x="37" y="105"/>
                    <a:pt x="37" y="73"/>
                  </a:cubicBezTo>
                  <a:cubicBezTo>
                    <a:pt x="37" y="63"/>
                    <a:pt x="36" y="53"/>
                    <a:pt x="33" y="45"/>
                  </a:cubicBezTo>
                  <a:cubicBezTo>
                    <a:pt x="32" y="43"/>
                    <a:pt x="32" y="43"/>
                    <a:pt x="32" y="43"/>
                  </a:cubicBezTo>
                  <a:cubicBezTo>
                    <a:pt x="32" y="42"/>
                    <a:pt x="32" y="42"/>
                    <a:pt x="32" y="42"/>
                  </a:cubicBezTo>
                  <a:cubicBezTo>
                    <a:pt x="32" y="42"/>
                    <a:pt x="32" y="42"/>
                    <a:pt x="32" y="42"/>
                  </a:cubicBezTo>
                  <a:cubicBezTo>
                    <a:pt x="27" y="25"/>
                    <a:pt x="15" y="11"/>
                    <a:pt x="0" y="0"/>
                  </a:cubicBezTo>
                  <a:cubicBezTo>
                    <a:pt x="1" y="1"/>
                    <a:pt x="1" y="1"/>
                    <a:pt x="1" y="1"/>
                  </a:cubicBezTo>
                  <a:cubicBezTo>
                    <a:pt x="24" y="19"/>
                    <a:pt x="36" y="42"/>
                    <a:pt x="36" y="7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40" name="MH_Other_318"/>
            <p:cNvSpPr/>
            <p:nvPr/>
          </p:nvSpPr>
          <p:spPr bwMode="auto">
            <a:xfrm>
              <a:off x="4909097" y="2380232"/>
              <a:ext cx="27413" cy="169105"/>
            </a:xfrm>
            <a:custGeom>
              <a:avLst/>
              <a:gdLst>
                <a:gd name="T0" fmla="*/ 2147483646 w 33"/>
                <a:gd name="T1" fmla="*/ 2147483646 h 210"/>
                <a:gd name="T2" fmla="*/ 2147483646 w 33"/>
                <a:gd name="T3" fmla="*/ 2147483646 h 210"/>
                <a:gd name="T4" fmla="*/ 2147483646 w 33"/>
                <a:gd name="T5" fmla="*/ 2147483646 h 210"/>
                <a:gd name="T6" fmla="*/ 2147483646 w 33"/>
                <a:gd name="T7" fmla="*/ 2147483646 h 210"/>
                <a:gd name="T8" fmla="*/ 2147483646 w 33"/>
                <a:gd name="T9" fmla="*/ 2147483646 h 210"/>
                <a:gd name="T10" fmla="*/ 2147483646 w 33"/>
                <a:gd name="T11" fmla="*/ 2147483646 h 210"/>
                <a:gd name="T12" fmla="*/ 2147483646 w 33"/>
                <a:gd name="T13" fmla="*/ 2147483646 h 210"/>
                <a:gd name="T14" fmla="*/ 2147483646 w 33"/>
                <a:gd name="T15" fmla="*/ 2147483646 h 210"/>
                <a:gd name="T16" fmla="*/ 0 w 33"/>
                <a:gd name="T17" fmla="*/ 0 h 210"/>
                <a:gd name="T18" fmla="*/ 629831100 w 33"/>
                <a:gd name="T19" fmla="*/ 1809315660 h 210"/>
                <a:gd name="T20" fmla="*/ 2147483646 w 33"/>
                <a:gd name="T21" fmla="*/ 2147483646 h 210"/>
                <a:gd name="T22" fmla="*/ 2147483646 w 33"/>
                <a:gd name="T23" fmla="*/ 2147483646 h 210"/>
                <a:gd name="T24" fmla="*/ 2147483646 w 33"/>
                <a:gd name="T25" fmla="*/ 2147483646 h 210"/>
                <a:gd name="T26" fmla="*/ 2147483646 w 33"/>
                <a:gd name="T27" fmla="*/ 2147483646 h 210"/>
                <a:gd name="T28" fmla="*/ 2147483646 w 33"/>
                <a:gd name="T29" fmla="*/ 2147483646 h 210"/>
                <a:gd name="T30" fmla="*/ 2147483646 w 33"/>
                <a:gd name="T31" fmla="*/ 2147483646 h 210"/>
                <a:gd name="T32" fmla="*/ 2147483646 w 33"/>
                <a:gd name="T33" fmla="*/ 2147483646 h 210"/>
                <a:gd name="T34" fmla="*/ 2147483646 w 33"/>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210">
                  <a:moveTo>
                    <a:pt x="22" y="210"/>
                  </a:moveTo>
                  <a:cubicBezTo>
                    <a:pt x="23" y="209"/>
                    <a:pt x="23" y="209"/>
                    <a:pt x="23" y="209"/>
                  </a:cubicBezTo>
                  <a:cubicBezTo>
                    <a:pt x="19" y="196"/>
                    <a:pt x="18" y="181"/>
                    <a:pt x="21" y="164"/>
                  </a:cubicBezTo>
                  <a:cubicBezTo>
                    <a:pt x="26" y="134"/>
                    <a:pt x="28" y="120"/>
                    <a:pt x="28" y="120"/>
                  </a:cubicBezTo>
                  <a:cubicBezTo>
                    <a:pt x="28" y="120"/>
                    <a:pt x="30" y="107"/>
                    <a:pt x="32" y="75"/>
                  </a:cubicBezTo>
                  <a:cubicBezTo>
                    <a:pt x="33" y="65"/>
                    <a:pt x="32" y="56"/>
                    <a:pt x="30" y="48"/>
                  </a:cubicBezTo>
                  <a:cubicBezTo>
                    <a:pt x="30" y="48"/>
                    <a:pt x="29" y="47"/>
                    <a:pt x="29" y="47"/>
                  </a:cubicBezTo>
                  <a:cubicBezTo>
                    <a:pt x="30" y="47"/>
                    <a:pt x="30" y="47"/>
                    <a:pt x="30" y="47"/>
                  </a:cubicBezTo>
                  <a:cubicBezTo>
                    <a:pt x="25" y="29"/>
                    <a:pt x="15" y="13"/>
                    <a:pt x="0" y="0"/>
                  </a:cubicBezTo>
                  <a:cubicBezTo>
                    <a:pt x="1" y="3"/>
                    <a:pt x="1" y="3"/>
                    <a:pt x="1" y="3"/>
                  </a:cubicBezTo>
                  <a:cubicBezTo>
                    <a:pt x="22" y="21"/>
                    <a:pt x="32" y="45"/>
                    <a:pt x="31" y="75"/>
                  </a:cubicBezTo>
                  <a:cubicBezTo>
                    <a:pt x="29" y="107"/>
                    <a:pt x="26" y="120"/>
                    <a:pt x="26" y="120"/>
                  </a:cubicBezTo>
                  <a:cubicBezTo>
                    <a:pt x="26" y="120"/>
                    <a:pt x="25" y="133"/>
                    <a:pt x="20" y="164"/>
                  </a:cubicBezTo>
                  <a:cubicBezTo>
                    <a:pt x="18" y="173"/>
                    <a:pt x="18" y="182"/>
                    <a:pt x="18" y="190"/>
                  </a:cubicBezTo>
                  <a:cubicBezTo>
                    <a:pt x="19" y="192"/>
                    <a:pt x="19" y="192"/>
                    <a:pt x="19" y="192"/>
                  </a:cubicBezTo>
                  <a:cubicBezTo>
                    <a:pt x="18" y="193"/>
                    <a:pt x="18" y="193"/>
                    <a:pt x="18" y="193"/>
                  </a:cubicBezTo>
                  <a:cubicBezTo>
                    <a:pt x="18" y="193"/>
                    <a:pt x="18" y="193"/>
                    <a:pt x="18" y="193"/>
                  </a:cubicBezTo>
                  <a:cubicBezTo>
                    <a:pt x="19" y="199"/>
                    <a:pt x="20" y="204"/>
                    <a:pt x="22" y="21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41" name="MH_Other_319"/>
            <p:cNvSpPr/>
            <p:nvPr/>
          </p:nvSpPr>
          <p:spPr bwMode="auto">
            <a:xfrm>
              <a:off x="4924326" y="2532730"/>
              <a:ext cx="0" cy="3019"/>
            </a:xfrm>
            <a:custGeom>
              <a:avLst/>
              <a:gdLst>
                <a:gd name="T0" fmla="*/ 119 w 3"/>
                <a:gd name="T1" fmla="*/ 365782679 h 7"/>
                <a:gd name="T2" fmla="*/ 0 w 3"/>
                <a:gd name="T3" fmla="*/ 0 h 7"/>
                <a:gd name="T4" fmla="*/ 0 w 3"/>
                <a:gd name="T5" fmla="*/ 512054475 h 7"/>
                <a:gd name="T6" fmla="*/ 0 w 3"/>
                <a:gd name="T7" fmla="*/ 512054475 h 7"/>
                <a:gd name="T8" fmla="*/ 119 w 3"/>
                <a:gd name="T9" fmla="*/ 36578267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3" y="5"/>
                  </a:moveTo>
                  <a:lnTo>
                    <a:pt x="0" y="0"/>
                  </a:lnTo>
                  <a:lnTo>
                    <a:pt x="0" y="7"/>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42" name="MH_Other_320"/>
            <p:cNvSpPr/>
            <p:nvPr/>
          </p:nvSpPr>
          <p:spPr bwMode="auto">
            <a:xfrm>
              <a:off x="4909097" y="2380234"/>
              <a:ext cx="1523" cy="3019"/>
            </a:xfrm>
            <a:custGeom>
              <a:avLst/>
              <a:gdLst>
                <a:gd name="T0" fmla="*/ 0 w 2"/>
                <a:gd name="T1" fmla="*/ 219510882 h 7"/>
                <a:gd name="T2" fmla="*/ 447676037 w 2"/>
                <a:gd name="T3" fmla="*/ 512054475 h 7"/>
                <a:gd name="T4" fmla="*/ 0 w 2"/>
                <a:gd name="T5" fmla="*/ 0 h 7"/>
                <a:gd name="T6" fmla="*/ 0 w 2"/>
                <a:gd name="T7" fmla="*/ 0 h 7"/>
                <a:gd name="T8" fmla="*/ 0 w 2"/>
                <a:gd name="T9" fmla="*/ 21951088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7">
                  <a:moveTo>
                    <a:pt x="0" y="3"/>
                  </a:moveTo>
                  <a:lnTo>
                    <a:pt x="2" y="7"/>
                  </a:lnTo>
                  <a:lnTo>
                    <a:pt x="0" y="0"/>
                  </a:lnTo>
                  <a:lnTo>
                    <a:pt x="0"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43" name="MH_Other_321"/>
            <p:cNvSpPr/>
            <p:nvPr/>
          </p:nvSpPr>
          <p:spPr bwMode="auto">
            <a:xfrm>
              <a:off x="4931940" y="2416471"/>
              <a:ext cx="24367" cy="125319"/>
            </a:xfrm>
            <a:custGeom>
              <a:avLst/>
              <a:gdLst>
                <a:gd name="T0" fmla="*/ 2147483646 w 30"/>
                <a:gd name="T1" fmla="*/ 2147483646 h 157"/>
                <a:gd name="T2" fmla="*/ 2147483646 w 30"/>
                <a:gd name="T3" fmla="*/ 2147483646 h 157"/>
                <a:gd name="T4" fmla="*/ 2147483646 w 30"/>
                <a:gd name="T5" fmla="*/ 2147483646 h 157"/>
                <a:gd name="T6" fmla="*/ 2147483646 w 30"/>
                <a:gd name="T7" fmla="*/ 2147483646 h 157"/>
                <a:gd name="T8" fmla="*/ 2147483646 w 30"/>
                <a:gd name="T9" fmla="*/ 2147483646 h 157"/>
                <a:gd name="T10" fmla="*/ 2147483646 w 30"/>
                <a:gd name="T11" fmla="*/ 2147483646 h 157"/>
                <a:gd name="T12" fmla="*/ 2147483646 w 30"/>
                <a:gd name="T13" fmla="*/ 2147483646 h 157"/>
                <a:gd name="T14" fmla="*/ 2147483646 w 30"/>
                <a:gd name="T15" fmla="*/ 2147483646 h 157"/>
                <a:gd name="T16" fmla="*/ 2147483646 w 30"/>
                <a:gd name="T17" fmla="*/ 2147483646 h 157"/>
                <a:gd name="T18" fmla="*/ 0 w 30"/>
                <a:gd name="T19" fmla="*/ 0 h 157"/>
                <a:gd name="T20" fmla="*/ 602866460 w 30"/>
                <a:gd name="T21" fmla="*/ 1183305594 h 157"/>
                <a:gd name="T22" fmla="*/ 602866460 w 30"/>
                <a:gd name="T23" fmla="*/ 1774958392 h 157"/>
                <a:gd name="T24" fmla="*/ 2147483646 w 30"/>
                <a:gd name="T25" fmla="*/ 2147483646 h 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57">
                  <a:moveTo>
                    <a:pt x="27" y="78"/>
                  </a:moveTo>
                  <a:cubicBezTo>
                    <a:pt x="23" y="109"/>
                    <a:pt x="19" y="122"/>
                    <a:pt x="20" y="122"/>
                  </a:cubicBezTo>
                  <a:cubicBezTo>
                    <a:pt x="12" y="157"/>
                    <a:pt x="12" y="157"/>
                    <a:pt x="12" y="157"/>
                  </a:cubicBezTo>
                  <a:cubicBezTo>
                    <a:pt x="13" y="157"/>
                    <a:pt x="13" y="157"/>
                    <a:pt x="13" y="157"/>
                  </a:cubicBezTo>
                  <a:cubicBezTo>
                    <a:pt x="21" y="123"/>
                    <a:pt x="21" y="123"/>
                    <a:pt x="21" y="123"/>
                  </a:cubicBezTo>
                  <a:cubicBezTo>
                    <a:pt x="21" y="122"/>
                    <a:pt x="24" y="110"/>
                    <a:pt x="28" y="78"/>
                  </a:cubicBezTo>
                  <a:cubicBezTo>
                    <a:pt x="29" y="68"/>
                    <a:pt x="29" y="59"/>
                    <a:pt x="27" y="50"/>
                  </a:cubicBezTo>
                  <a:cubicBezTo>
                    <a:pt x="27" y="50"/>
                    <a:pt x="27" y="50"/>
                    <a:pt x="27" y="50"/>
                  </a:cubicBezTo>
                  <a:cubicBezTo>
                    <a:pt x="27" y="49"/>
                    <a:pt x="27" y="49"/>
                    <a:pt x="27" y="49"/>
                  </a:cubicBezTo>
                  <a:cubicBezTo>
                    <a:pt x="24" y="31"/>
                    <a:pt x="14" y="14"/>
                    <a:pt x="0" y="0"/>
                  </a:cubicBezTo>
                  <a:cubicBezTo>
                    <a:pt x="1" y="2"/>
                    <a:pt x="1" y="2"/>
                    <a:pt x="1" y="2"/>
                  </a:cubicBezTo>
                  <a:cubicBezTo>
                    <a:pt x="1" y="3"/>
                    <a:pt x="1" y="3"/>
                    <a:pt x="1" y="3"/>
                  </a:cubicBezTo>
                  <a:cubicBezTo>
                    <a:pt x="21" y="23"/>
                    <a:pt x="30" y="48"/>
                    <a:pt x="27" y="7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44" name="MH_Other_322"/>
            <p:cNvSpPr/>
            <p:nvPr/>
          </p:nvSpPr>
          <p:spPr bwMode="auto">
            <a:xfrm>
              <a:off x="4931940" y="2417981"/>
              <a:ext cx="1523" cy="1509"/>
            </a:xfrm>
            <a:custGeom>
              <a:avLst/>
              <a:gdLst>
                <a:gd name="T0" fmla="*/ 2147483646 w 1"/>
                <a:gd name="T1" fmla="*/ 1790702559 h 1"/>
                <a:gd name="T2" fmla="*/ 2147483646 w 1"/>
                <a:gd name="T3" fmla="*/ 0 h 1"/>
                <a:gd name="T4" fmla="*/ 0 w 1"/>
                <a:gd name="T5" fmla="*/ 0 h 1"/>
                <a:gd name="T6" fmla="*/ 2147483646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1" y="0"/>
                  </a:cubicBezTo>
                  <a:cubicBezTo>
                    <a:pt x="0" y="0"/>
                    <a:pt x="0" y="0"/>
                    <a:pt x="0" y="0"/>
                  </a:cubicBezTo>
                  <a:cubicBezTo>
                    <a:pt x="0" y="0"/>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45" name="MH_Other_323"/>
            <p:cNvSpPr/>
            <p:nvPr/>
          </p:nvSpPr>
          <p:spPr bwMode="auto">
            <a:xfrm>
              <a:off x="4954785" y="2455727"/>
              <a:ext cx="21321" cy="77003"/>
            </a:xfrm>
            <a:custGeom>
              <a:avLst/>
              <a:gdLst>
                <a:gd name="T0" fmla="*/ 2147483646 w 27"/>
                <a:gd name="T1" fmla="*/ 2147483646 h 95"/>
                <a:gd name="T2" fmla="*/ 2147483646 w 27"/>
                <a:gd name="T3" fmla="*/ 2147483646 h 95"/>
                <a:gd name="T4" fmla="*/ 2147483646 w 27"/>
                <a:gd name="T5" fmla="*/ 2147483646 h 95"/>
                <a:gd name="T6" fmla="*/ 2147483646 w 27"/>
                <a:gd name="T7" fmla="*/ 2147483646 h 95"/>
                <a:gd name="T8" fmla="*/ 2147483646 w 27"/>
                <a:gd name="T9" fmla="*/ 2147483646 h 95"/>
                <a:gd name="T10" fmla="*/ 2147483646 w 27"/>
                <a:gd name="T11" fmla="*/ 2147483646 h 95"/>
                <a:gd name="T12" fmla="*/ 2147483646 w 27"/>
                <a:gd name="T13" fmla="*/ 2147483646 h 95"/>
                <a:gd name="T14" fmla="*/ 571194024 w 27"/>
                <a:gd name="T15" fmla="*/ 0 h 95"/>
                <a:gd name="T16" fmla="*/ 0 w 27"/>
                <a:gd name="T17" fmla="*/ 0 h 95"/>
                <a:gd name="T18" fmla="*/ 0 w 27"/>
                <a:gd name="T19" fmla="*/ 611558708 h 95"/>
                <a:gd name="T20" fmla="*/ 2147483646 w 27"/>
                <a:gd name="T21" fmla="*/ 2147483646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95">
                  <a:moveTo>
                    <a:pt x="22" y="78"/>
                  </a:moveTo>
                  <a:cubicBezTo>
                    <a:pt x="20" y="84"/>
                    <a:pt x="19" y="90"/>
                    <a:pt x="18" y="95"/>
                  </a:cubicBezTo>
                  <a:cubicBezTo>
                    <a:pt x="20" y="95"/>
                    <a:pt x="20" y="95"/>
                    <a:pt x="20" y="95"/>
                  </a:cubicBezTo>
                  <a:cubicBezTo>
                    <a:pt x="21" y="90"/>
                    <a:pt x="22" y="84"/>
                    <a:pt x="23" y="78"/>
                  </a:cubicBezTo>
                  <a:cubicBezTo>
                    <a:pt x="25" y="68"/>
                    <a:pt x="25" y="59"/>
                    <a:pt x="24" y="50"/>
                  </a:cubicBezTo>
                  <a:cubicBezTo>
                    <a:pt x="23" y="48"/>
                    <a:pt x="23" y="48"/>
                    <a:pt x="23" y="48"/>
                  </a:cubicBezTo>
                  <a:cubicBezTo>
                    <a:pt x="24" y="47"/>
                    <a:pt x="24" y="47"/>
                    <a:pt x="24" y="47"/>
                  </a:cubicBezTo>
                  <a:cubicBezTo>
                    <a:pt x="21" y="30"/>
                    <a:pt x="13" y="14"/>
                    <a:pt x="1" y="0"/>
                  </a:cubicBezTo>
                  <a:cubicBezTo>
                    <a:pt x="0" y="0"/>
                    <a:pt x="0" y="0"/>
                    <a:pt x="0" y="0"/>
                  </a:cubicBezTo>
                  <a:cubicBezTo>
                    <a:pt x="0" y="1"/>
                    <a:pt x="0" y="1"/>
                    <a:pt x="0" y="1"/>
                  </a:cubicBezTo>
                  <a:cubicBezTo>
                    <a:pt x="20" y="23"/>
                    <a:pt x="27" y="48"/>
                    <a:pt x="22" y="7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46" name="MH_Other_324"/>
            <p:cNvSpPr/>
            <p:nvPr/>
          </p:nvSpPr>
          <p:spPr bwMode="auto">
            <a:xfrm>
              <a:off x="4954785" y="2455727"/>
              <a:ext cx="0" cy="1510"/>
            </a:xfrm>
            <a:custGeom>
              <a:avLst/>
              <a:gdLst>
                <a:gd name="T0" fmla="*/ 1792959984 h 1"/>
                <a:gd name="T1" fmla="*/ 0 h 1"/>
                <a:gd name="T2" fmla="*/ 1792959984 h 1"/>
                <a:gd name="T3" fmla="*/ 1792959984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1"/>
                    <a:pt x="0" y="1"/>
                    <a:pt x="0" y="1"/>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47" name="MH_Other_325"/>
            <p:cNvSpPr/>
            <p:nvPr/>
          </p:nvSpPr>
          <p:spPr bwMode="auto">
            <a:xfrm>
              <a:off x="4973061" y="2493474"/>
              <a:ext cx="15229" cy="31707"/>
            </a:xfrm>
            <a:custGeom>
              <a:avLst/>
              <a:gdLst>
                <a:gd name="T0" fmla="*/ 2147483646 w 18"/>
                <a:gd name="T1" fmla="*/ 2147483646 h 40"/>
                <a:gd name="T2" fmla="*/ 2147483646 w 18"/>
                <a:gd name="T3" fmla="*/ 2147483646 h 40"/>
                <a:gd name="T4" fmla="*/ 2147483646 w 18"/>
                <a:gd name="T5" fmla="*/ 2147483646 h 40"/>
                <a:gd name="T6" fmla="*/ 0 w 18"/>
                <a:gd name="T7" fmla="*/ 0 h 40"/>
                <a:gd name="T8" fmla="*/ 0 w 18"/>
                <a:gd name="T9" fmla="*/ 1759415181 h 40"/>
                <a:gd name="T10" fmla="*/ 2147483646 w 18"/>
                <a:gd name="T11" fmla="*/ 214748364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40">
                  <a:moveTo>
                    <a:pt x="17" y="40"/>
                  </a:moveTo>
                  <a:cubicBezTo>
                    <a:pt x="18" y="39"/>
                    <a:pt x="18" y="39"/>
                    <a:pt x="18" y="39"/>
                  </a:cubicBezTo>
                  <a:cubicBezTo>
                    <a:pt x="18" y="39"/>
                    <a:pt x="18" y="39"/>
                    <a:pt x="18" y="39"/>
                  </a:cubicBezTo>
                  <a:cubicBezTo>
                    <a:pt x="15" y="25"/>
                    <a:pt x="9" y="12"/>
                    <a:pt x="0" y="0"/>
                  </a:cubicBezTo>
                  <a:cubicBezTo>
                    <a:pt x="0" y="3"/>
                    <a:pt x="0" y="3"/>
                    <a:pt x="0" y="3"/>
                  </a:cubicBezTo>
                  <a:cubicBezTo>
                    <a:pt x="9" y="14"/>
                    <a:pt x="14" y="26"/>
                    <a:pt x="17" y="4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48" name="MH_Other_326"/>
            <p:cNvSpPr/>
            <p:nvPr/>
          </p:nvSpPr>
          <p:spPr bwMode="auto">
            <a:xfrm>
              <a:off x="4973060" y="2493474"/>
              <a:ext cx="0" cy="3019"/>
            </a:xfrm>
            <a:custGeom>
              <a:avLst/>
              <a:gdLst>
                <a:gd name="T0" fmla="*/ 0 w 2"/>
                <a:gd name="T1" fmla="*/ 146271796 h 7"/>
                <a:gd name="T2" fmla="*/ 178 w 2"/>
                <a:gd name="T3" fmla="*/ 512054475 h 7"/>
                <a:gd name="T4" fmla="*/ 178 w 2"/>
                <a:gd name="T5" fmla="*/ 0 h 7"/>
                <a:gd name="T6" fmla="*/ 0 w 2"/>
                <a:gd name="T7" fmla="*/ 14627179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0" y="2"/>
                  </a:moveTo>
                  <a:lnTo>
                    <a:pt x="2" y="7"/>
                  </a:lnTo>
                  <a:lnTo>
                    <a:pt x="2"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49" name="MH_Other_327"/>
            <p:cNvSpPr/>
            <p:nvPr/>
          </p:nvSpPr>
          <p:spPr bwMode="auto">
            <a:xfrm>
              <a:off x="4802491" y="2350036"/>
              <a:ext cx="18275" cy="16609"/>
            </a:xfrm>
            <a:custGeom>
              <a:avLst/>
              <a:gdLst>
                <a:gd name="T0" fmla="*/ 531752969 w 24"/>
                <a:gd name="T1" fmla="*/ 0 h 22"/>
                <a:gd name="T2" fmla="*/ 531752969 w 24"/>
                <a:gd name="T3" fmla="*/ 0 h 22"/>
                <a:gd name="T4" fmla="*/ 0 w 24"/>
                <a:gd name="T5" fmla="*/ 0 h 22"/>
                <a:gd name="T6" fmla="*/ 0 w 24"/>
                <a:gd name="T7" fmla="*/ 0 h 22"/>
                <a:gd name="T8" fmla="*/ 2128272350 w 24"/>
                <a:gd name="T9" fmla="*/ 2147483646 h 22"/>
                <a:gd name="T10" fmla="*/ 2147483646 w 24"/>
                <a:gd name="T11" fmla="*/ 2147483646 h 22"/>
                <a:gd name="T12" fmla="*/ 2147483646 w 24"/>
                <a:gd name="T13" fmla="*/ 2147483646 h 22"/>
                <a:gd name="T14" fmla="*/ 2147483646 w 24"/>
                <a:gd name="T15" fmla="*/ 2147483646 h 22"/>
                <a:gd name="T16" fmla="*/ 531752969 w 24"/>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2">
                  <a:moveTo>
                    <a:pt x="1" y="0"/>
                  </a:moveTo>
                  <a:cubicBezTo>
                    <a:pt x="1" y="0"/>
                    <a:pt x="1" y="0"/>
                    <a:pt x="1" y="0"/>
                  </a:cubicBezTo>
                  <a:cubicBezTo>
                    <a:pt x="0" y="0"/>
                    <a:pt x="0" y="0"/>
                    <a:pt x="0" y="0"/>
                  </a:cubicBezTo>
                  <a:cubicBezTo>
                    <a:pt x="0" y="0"/>
                    <a:pt x="0" y="0"/>
                    <a:pt x="0" y="0"/>
                  </a:cubicBezTo>
                  <a:cubicBezTo>
                    <a:pt x="2" y="2"/>
                    <a:pt x="3" y="4"/>
                    <a:pt x="4" y="5"/>
                  </a:cubicBezTo>
                  <a:cubicBezTo>
                    <a:pt x="10" y="11"/>
                    <a:pt x="17" y="17"/>
                    <a:pt x="24" y="22"/>
                  </a:cubicBezTo>
                  <a:cubicBezTo>
                    <a:pt x="24" y="21"/>
                    <a:pt x="24" y="21"/>
                    <a:pt x="24" y="21"/>
                  </a:cubicBezTo>
                  <a:cubicBezTo>
                    <a:pt x="23" y="20"/>
                    <a:pt x="23" y="20"/>
                    <a:pt x="23" y="20"/>
                  </a:cubicBezTo>
                  <a:cubicBezTo>
                    <a:pt x="14" y="14"/>
                    <a:pt x="7" y="7"/>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50" name="MH_Other_328"/>
            <p:cNvSpPr/>
            <p:nvPr/>
          </p:nvSpPr>
          <p:spPr bwMode="auto">
            <a:xfrm>
              <a:off x="4814676" y="2337957"/>
              <a:ext cx="31981" cy="60395"/>
            </a:xfrm>
            <a:custGeom>
              <a:avLst/>
              <a:gdLst>
                <a:gd name="T0" fmla="*/ 1225340756 w 39"/>
                <a:gd name="T1" fmla="*/ 2147483646 h 76"/>
                <a:gd name="T2" fmla="*/ 613035803 w 39"/>
                <a:gd name="T3" fmla="*/ 0 h 76"/>
                <a:gd name="T4" fmla="*/ 0 w 39"/>
                <a:gd name="T5" fmla="*/ 584313632 h 76"/>
                <a:gd name="T6" fmla="*/ 613035803 w 39"/>
                <a:gd name="T7" fmla="*/ 2147483646 h 76"/>
                <a:gd name="T8" fmla="*/ 2147483646 w 39"/>
                <a:gd name="T9" fmla="*/ 2147483646 h 76"/>
                <a:gd name="T10" fmla="*/ 2147483646 w 39"/>
                <a:gd name="T11" fmla="*/ 2147483646 h 76"/>
                <a:gd name="T12" fmla="*/ 2147483646 w 39"/>
                <a:gd name="T13" fmla="*/ 2147483646 h 76"/>
                <a:gd name="T14" fmla="*/ 2147483646 w 39"/>
                <a:gd name="T15" fmla="*/ 2147483646 h 76"/>
                <a:gd name="T16" fmla="*/ 2147483646 w 39"/>
                <a:gd name="T17" fmla="*/ 2147483646 h 76"/>
                <a:gd name="T18" fmla="*/ 2147483646 w 39"/>
                <a:gd name="T19" fmla="*/ 2147483646 h 76"/>
                <a:gd name="T20" fmla="*/ 2147483646 w 39"/>
                <a:gd name="T21" fmla="*/ 2147483646 h 76"/>
                <a:gd name="T22" fmla="*/ 1225340756 w 39"/>
                <a:gd name="T23" fmla="*/ 2147483646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76">
                  <a:moveTo>
                    <a:pt x="2" y="9"/>
                  </a:moveTo>
                  <a:cubicBezTo>
                    <a:pt x="1" y="0"/>
                    <a:pt x="1" y="0"/>
                    <a:pt x="1" y="0"/>
                  </a:cubicBezTo>
                  <a:cubicBezTo>
                    <a:pt x="0" y="1"/>
                    <a:pt x="0" y="1"/>
                    <a:pt x="0" y="1"/>
                  </a:cubicBezTo>
                  <a:cubicBezTo>
                    <a:pt x="1" y="10"/>
                    <a:pt x="1" y="10"/>
                    <a:pt x="1" y="10"/>
                  </a:cubicBezTo>
                  <a:cubicBezTo>
                    <a:pt x="2" y="19"/>
                    <a:pt x="4" y="27"/>
                    <a:pt x="7" y="35"/>
                  </a:cubicBezTo>
                  <a:cubicBezTo>
                    <a:pt x="8" y="35"/>
                    <a:pt x="8" y="35"/>
                    <a:pt x="8" y="35"/>
                  </a:cubicBezTo>
                  <a:cubicBezTo>
                    <a:pt x="8" y="36"/>
                    <a:pt x="8" y="36"/>
                    <a:pt x="8" y="36"/>
                  </a:cubicBezTo>
                  <a:cubicBezTo>
                    <a:pt x="11" y="44"/>
                    <a:pt x="15" y="51"/>
                    <a:pt x="20" y="58"/>
                  </a:cubicBezTo>
                  <a:cubicBezTo>
                    <a:pt x="25" y="64"/>
                    <a:pt x="32" y="71"/>
                    <a:pt x="39" y="76"/>
                  </a:cubicBezTo>
                  <a:cubicBezTo>
                    <a:pt x="39" y="75"/>
                    <a:pt x="39" y="75"/>
                    <a:pt x="39" y="75"/>
                  </a:cubicBezTo>
                  <a:cubicBezTo>
                    <a:pt x="38" y="74"/>
                    <a:pt x="38" y="74"/>
                    <a:pt x="38" y="74"/>
                  </a:cubicBezTo>
                  <a:cubicBezTo>
                    <a:pt x="17" y="58"/>
                    <a:pt x="6" y="38"/>
                    <a:pt x="2"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51" name="MH_Other_329"/>
            <p:cNvSpPr/>
            <p:nvPr/>
          </p:nvSpPr>
          <p:spPr bwMode="auto">
            <a:xfrm>
              <a:off x="4820766" y="2365134"/>
              <a:ext cx="0" cy="1510"/>
            </a:xfrm>
            <a:custGeom>
              <a:avLst/>
              <a:gdLst>
                <a:gd name="T0" fmla="*/ 0 w 1"/>
                <a:gd name="T1" fmla="*/ 0 h 1"/>
                <a:gd name="T2" fmla="*/ 1067 w 1"/>
                <a:gd name="T3" fmla="*/ 2147483646 h 1"/>
                <a:gd name="T4" fmla="*/ 1067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52" name="MH_Other_330"/>
            <p:cNvSpPr/>
            <p:nvPr/>
          </p:nvSpPr>
          <p:spPr bwMode="auto">
            <a:xfrm>
              <a:off x="4835997" y="2318330"/>
              <a:ext cx="33504" cy="111730"/>
            </a:xfrm>
            <a:custGeom>
              <a:avLst/>
              <a:gdLst>
                <a:gd name="T0" fmla="*/ 2147483646 w 41"/>
                <a:gd name="T1" fmla="*/ 2147483646 h 140"/>
                <a:gd name="T2" fmla="*/ 2147483646 w 41"/>
                <a:gd name="T3" fmla="*/ 2147483646 h 140"/>
                <a:gd name="T4" fmla="*/ 610240266 w 41"/>
                <a:gd name="T5" fmla="*/ 0 h 140"/>
                <a:gd name="T6" fmla="*/ 0 w 41"/>
                <a:gd name="T7" fmla="*/ 592148681 h 140"/>
                <a:gd name="T8" fmla="*/ 2147483646 w 41"/>
                <a:gd name="T9" fmla="*/ 2147483646 h 140"/>
                <a:gd name="T10" fmla="*/ 2147483646 w 41"/>
                <a:gd name="T11" fmla="*/ 2147483646 h 140"/>
                <a:gd name="T12" fmla="*/ 2147483646 w 41"/>
                <a:gd name="T13" fmla="*/ 2147483646 h 140"/>
                <a:gd name="T14" fmla="*/ 2147483646 w 41"/>
                <a:gd name="T15" fmla="*/ 2147483646 h 140"/>
                <a:gd name="T16" fmla="*/ 2147483646 w 41"/>
                <a:gd name="T17" fmla="*/ 2147483646 h 140"/>
                <a:gd name="T18" fmla="*/ 2147483646 w 41"/>
                <a:gd name="T19" fmla="*/ 2147483646 h 140"/>
                <a:gd name="T20" fmla="*/ 2147483646 w 41"/>
                <a:gd name="T21" fmla="*/ 2147483646 h 140"/>
                <a:gd name="T22" fmla="*/ 2147483646 w 41"/>
                <a:gd name="T23" fmla="*/ 2147483646 h 140"/>
                <a:gd name="T24" fmla="*/ 2147483646 w 41"/>
                <a:gd name="T25" fmla="*/ 2147483646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140">
                  <a:moveTo>
                    <a:pt x="9" y="72"/>
                  </a:moveTo>
                  <a:cubicBezTo>
                    <a:pt x="6" y="42"/>
                    <a:pt x="5" y="28"/>
                    <a:pt x="5" y="28"/>
                  </a:cubicBezTo>
                  <a:cubicBezTo>
                    <a:pt x="5" y="28"/>
                    <a:pt x="4" y="20"/>
                    <a:pt x="1" y="0"/>
                  </a:cubicBezTo>
                  <a:cubicBezTo>
                    <a:pt x="0" y="1"/>
                    <a:pt x="0" y="1"/>
                    <a:pt x="0" y="1"/>
                  </a:cubicBezTo>
                  <a:cubicBezTo>
                    <a:pt x="3" y="20"/>
                    <a:pt x="4" y="28"/>
                    <a:pt x="4" y="28"/>
                  </a:cubicBezTo>
                  <a:cubicBezTo>
                    <a:pt x="4" y="28"/>
                    <a:pt x="5" y="42"/>
                    <a:pt x="8" y="72"/>
                  </a:cubicBezTo>
                  <a:cubicBezTo>
                    <a:pt x="8" y="82"/>
                    <a:pt x="10" y="90"/>
                    <a:pt x="12" y="98"/>
                  </a:cubicBezTo>
                  <a:cubicBezTo>
                    <a:pt x="13" y="98"/>
                    <a:pt x="13" y="98"/>
                    <a:pt x="13" y="98"/>
                  </a:cubicBezTo>
                  <a:cubicBezTo>
                    <a:pt x="13" y="99"/>
                    <a:pt x="13" y="99"/>
                    <a:pt x="13" y="99"/>
                  </a:cubicBezTo>
                  <a:cubicBezTo>
                    <a:pt x="15" y="107"/>
                    <a:pt x="19" y="115"/>
                    <a:pt x="24" y="122"/>
                  </a:cubicBezTo>
                  <a:cubicBezTo>
                    <a:pt x="29" y="129"/>
                    <a:pt x="34" y="135"/>
                    <a:pt x="41" y="140"/>
                  </a:cubicBezTo>
                  <a:cubicBezTo>
                    <a:pt x="40" y="138"/>
                    <a:pt x="40" y="138"/>
                    <a:pt x="40" y="138"/>
                  </a:cubicBezTo>
                  <a:cubicBezTo>
                    <a:pt x="21" y="121"/>
                    <a:pt x="11" y="101"/>
                    <a:pt x="9" y="7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53" name="MH_Other_331"/>
            <p:cNvSpPr/>
            <p:nvPr/>
          </p:nvSpPr>
          <p:spPr bwMode="auto">
            <a:xfrm>
              <a:off x="4845134" y="2396842"/>
              <a:ext cx="1523" cy="1509"/>
            </a:xfrm>
            <a:custGeom>
              <a:avLst/>
              <a:gdLst>
                <a:gd name="T0" fmla="*/ 0 w 1"/>
                <a:gd name="T1" fmla="*/ 0 h 1"/>
                <a:gd name="T2" fmla="*/ 1790702559 w 1"/>
                <a:gd name="T3" fmla="*/ 1790702559 h 1"/>
                <a:gd name="T4" fmla="*/ 1790702559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54" name="MH_Other_332"/>
            <p:cNvSpPr/>
            <p:nvPr/>
          </p:nvSpPr>
          <p:spPr bwMode="auto">
            <a:xfrm>
              <a:off x="4849703" y="2306250"/>
              <a:ext cx="39596" cy="157026"/>
            </a:xfrm>
            <a:custGeom>
              <a:avLst/>
              <a:gdLst>
                <a:gd name="T0" fmla="*/ 2147483646 w 49"/>
                <a:gd name="T1" fmla="*/ 2147483646 h 198"/>
                <a:gd name="T2" fmla="*/ 2147483646 w 49"/>
                <a:gd name="T3" fmla="*/ 2147483646 h 198"/>
                <a:gd name="T4" fmla="*/ 2147483646 w 49"/>
                <a:gd name="T5" fmla="*/ 2147483646 h 198"/>
                <a:gd name="T6" fmla="*/ 2147483646 w 49"/>
                <a:gd name="T7" fmla="*/ 2147483646 h 198"/>
                <a:gd name="T8" fmla="*/ 2147483646 w 49"/>
                <a:gd name="T9" fmla="*/ 2147483646 h 198"/>
                <a:gd name="T10" fmla="*/ 2147483646 w 49"/>
                <a:gd name="T11" fmla="*/ 2147483646 h 198"/>
                <a:gd name="T12" fmla="*/ 597439620 w 49"/>
                <a:gd name="T13" fmla="*/ 0 h 198"/>
                <a:gd name="T14" fmla="*/ 597439620 w 49"/>
                <a:gd name="T15" fmla="*/ 0 h 198"/>
                <a:gd name="T16" fmla="*/ 0 w 49"/>
                <a:gd name="T17" fmla="*/ 584040416 h 198"/>
                <a:gd name="T18" fmla="*/ 2147483646 w 49"/>
                <a:gd name="T19" fmla="*/ 2147483646 h 198"/>
                <a:gd name="T20" fmla="*/ 2147483646 w 49"/>
                <a:gd name="T21" fmla="*/ 2147483646 h 198"/>
                <a:gd name="T22" fmla="*/ 2147483646 w 49"/>
                <a:gd name="T23" fmla="*/ 2147483646 h 198"/>
                <a:gd name="T24" fmla="*/ 2147483646 w 49"/>
                <a:gd name="T25" fmla="*/ 2147483646 h 198"/>
                <a:gd name="T26" fmla="*/ 2147483646 w 49"/>
                <a:gd name="T27" fmla="*/ 2147483646 h 198"/>
                <a:gd name="T28" fmla="*/ 2147483646 w 49"/>
                <a:gd name="T29" fmla="*/ 2147483646 h 198"/>
                <a:gd name="T30" fmla="*/ 2147483646 w 49"/>
                <a:gd name="T31" fmla="*/ 2147483646 h 198"/>
                <a:gd name="T32" fmla="*/ 2147483646 w 49"/>
                <a:gd name="T33" fmla="*/ 2147483646 h 198"/>
                <a:gd name="T34" fmla="*/ 2147483646 w 49"/>
                <a:gd name="T35" fmla="*/ 2147483646 h 198"/>
                <a:gd name="T36" fmla="*/ 2147483646 w 49"/>
                <a:gd name="T37" fmla="*/ 2147483646 h 198"/>
                <a:gd name="T38" fmla="*/ 2147483646 w 49"/>
                <a:gd name="T39" fmla="*/ 2147483646 h 198"/>
                <a:gd name="T40" fmla="*/ 2147483646 w 49"/>
                <a:gd name="T41" fmla="*/ 2147483646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 h="198">
                  <a:moveTo>
                    <a:pt x="20" y="127"/>
                  </a:moveTo>
                  <a:cubicBezTo>
                    <a:pt x="19" y="97"/>
                    <a:pt x="18" y="83"/>
                    <a:pt x="19" y="83"/>
                  </a:cubicBezTo>
                  <a:cubicBezTo>
                    <a:pt x="18" y="83"/>
                    <a:pt x="19" y="70"/>
                    <a:pt x="15" y="38"/>
                  </a:cubicBezTo>
                  <a:cubicBezTo>
                    <a:pt x="13" y="29"/>
                    <a:pt x="11" y="20"/>
                    <a:pt x="7" y="12"/>
                  </a:cubicBezTo>
                  <a:cubicBezTo>
                    <a:pt x="7" y="12"/>
                    <a:pt x="7" y="11"/>
                    <a:pt x="7" y="11"/>
                  </a:cubicBezTo>
                  <a:cubicBezTo>
                    <a:pt x="7" y="11"/>
                    <a:pt x="7" y="11"/>
                    <a:pt x="7" y="11"/>
                  </a:cubicBezTo>
                  <a:cubicBezTo>
                    <a:pt x="5" y="7"/>
                    <a:pt x="3" y="3"/>
                    <a:pt x="1" y="0"/>
                  </a:cubicBezTo>
                  <a:cubicBezTo>
                    <a:pt x="1" y="0"/>
                    <a:pt x="1" y="0"/>
                    <a:pt x="1" y="0"/>
                  </a:cubicBezTo>
                  <a:cubicBezTo>
                    <a:pt x="0" y="1"/>
                    <a:pt x="0" y="1"/>
                    <a:pt x="0" y="1"/>
                  </a:cubicBezTo>
                  <a:cubicBezTo>
                    <a:pt x="7" y="11"/>
                    <a:pt x="11" y="24"/>
                    <a:pt x="13" y="38"/>
                  </a:cubicBezTo>
                  <a:cubicBezTo>
                    <a:pt x="17" y="70"/>
                    <a:pt x="17" y="83"/>
                    <a:pt x="17" y="83"/>
                  </a:cubicBezTo>
                  <a:cubicBezTo>
                    <a:pt x="17" y="83"/>
                    <a:pt x="18" y="97"/>
                    <a:pt x="19" y="128"/>
                  </a:cubicBezTo>
                  <a:cubicBezTo>
                    <a:pt x="19" y="137"/>
                    <a:pt x="20" y="146"/>
                    <a:pt x="22" y="154"/>
                  </a:cubicBezTo>
                  <a:cubicBezTo>
                    <a:pt x="23" y="154"/>
                    <a:pt x="23" y="155"/>
                    <a:pt x="24" y="155"/>
                  </a:cubicBezTo>
                  <a:cubicBezTo>
                    <a:pt x="23" y="156"/>
                    <a:pt x="23" y="156"/>
                    <a:pt x="23" y="156"/>
                  </a:cubicBezTo>
                  <a:cubicBezTo>
                    <a:pt x="23" y="156"/>
                    <a:pt x="23" y="156"/>
                    <a:pt x="23" y="156"/>
                  </a:cubicBezTo>
                  <a:cubicBezTo>
                    <a:pt x="25" y="164"/>
                    <a:pt x="28" y="171"/>
                    <a:pt x="32" y="178"/>
                  </a:cubicBezTo>
                  <a:cubicBezTo>
                    <a:pt x="36" y="185"/>
                    <a:pt x="42" y="192"/>
                    <a:pt x="49" y="198"/>
                  </a:cubicBezTo>
                  <a:cubicBezTo>
                    <a:pt x="48" y="197"/>
                    <a:pt x="48" y="197"/>
                    <a:pt x="48" y="197"/>
                  </a:cubicBezTo>
                  <a:cubicBezTo>
                    <a:pt x="48" y="196"/>
                    <a:pt x="48" y="196"/>
                    <a:pt x="48" y="196"/>
                  </a:cubicBezTo>
                  <a:cubicBezTo>
                    <a:pt x="29" y="177"/>
                    <a:pt x="21" y="156"/>
                    <a:pt x="20" y="12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55" name="MH_Other_333"/>
            <p:cNvSpPr/>
            <p:nvPr/>
          </p:nvSpPr>
          <p:spPr bwMode="auto">
            <a:xfrm>
              <a:off x="4867976" y="2428548"/>
              <a:ext cx="1523" cy="1510"/>
            </a:xfrm>
            <a:custGeom>
              <a:avLst/>
              <a:gdLst>
                <a:gd name="T0" fmla="*/ 1120915208 w 2"/>
                <a:gd name="T1" fmla="*/ 560457604 h 2"/>
                <a:gd name="T2" fmla="*/ 0 w 2"/>
                <a:gd name="T3" fmla="*/ 0 h 2"/>
                <a:gd name="T4" fmla="*/ 560457604 w 2"/>
                <a:gd name="T5" fmla="*/ 1120915208 h 2"/>
                <a:gd name="T6" fmla="*/ 560457604 w 2"/>
                <a:gd name="T7" fmla="*/ 1120915208 h 2"/>
                <a:gd name="T8" fmla="*/ 1120915208 w 2"/>
                <a:gd name="T9" fmla="*/ 560457604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2" y="1"/>
                  </a:moveTo>
                  <a:cubicBezTo>
                    <a:pt x="1" y="1"/>
                    <a:pt x="1" y="0"/>
                    <a:pt x="0" y="0"/>
                  </a:cubicBezTo>
                  <a:cubicBezTo>
                    <a:pt x="1" y="2"/>
                    <a:pt x="1" y="2"/>
                    <a:pt x="1" y="2"/>
                  </a:cubicBezTo>
                  <a:cubicBezTo>
                    <a:pt x="1" y="2"/>
                    <a:pt x="1" y="2"/>
                    <a:pt x="1" y="2"/>
                  </a:cubicBezTo>
                  <a:lnTo>
                    <a:pt x="2"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56" name="MH_Other_334"/>
            <p:cNvSpPr/>
            <p:nvPr/>
          </p:nvSpPr>
          <p:spPr bwMode="auto">
            <a:xfrm>
              <a:off x="4855794" y="2313799"/>
              <a:ext cx="51780" cy="185714"/>
            </a:xfrm>
            <a:custGeom>
              <a:avLst/>
              <a:gdLst>
                <a:gd name="T0" fmla="*/ 2147483646 w 65"/>
                <a:gd name="T1" fmla="*/ 2147483646 h 232"/>
                <a:gd name="T2" fmla="*/ 2147483646 w 65"/>
                <a:gd name="T3" fmla="*/ 2147483646 h 232"/>
                <a:gd name="T4" fmla="*/ 2147483646 w 65"/>
                <a:gd name="T5" fmla="*/ 2147483646 h 232"/>
                <a:gd name="T6" fmla="*/ 2147483646 w 65"/>
                <a:gd name="T7" fmla="*/ 2147483646 h 232"/>
                <a:gd name="T8" fmla="*/ 2147483646 w 65"/>
                <a:gd name="T9" fmla="*/ 2147483646 h 232"/>
                <a:gd name="T10" fmla="*/ 0 w 65"/>
                <a:gd name="T11" fmla="*/ 0 h 232"/>
                <a:gd name="T12" fmla="*/ 0 w 65"/>
                <a:gd name="T13" fmla="*/ 595744046 h 232"/>
                <a:gd name="T14" fmla="*/ 0 w 65"/>
                <a:gd name="T15" fmla="*/ 1192196763 h 232"/>
                <a:gd name="T16" fmla="*/ 2147483646 w 65"/>
                <a:gd name="T17" fmla="*/ 2147483646 h 232"/>
                <a:gd name="T18" fmla="*/ 2147483646 w 65"/>
                <a:gd name="T19" fmla="*/ 2147483646 h 232"/>
                <a:gd name="T20" fmla="*/ 2147483646 w 65"/>
                <a:gd name="T21" fmla="*/ 2147483646 h 232"/>
                <a:gd name="T22" fmla="*/ 2147483646 w 65"/>
                <a:gd name="T23" fmla="*/ 2147483646 h 232"/>
                <a:gd name="T24" fmla="*/ 2147483646 w 65"/>
                <a:gd name="T25" fmla="*/ 2147483646 h 232"/>
                <a:gd name="T26" fmla="*/ 2147483646 w 65"/>
                <a:gd name="T27" fmla="*/ 2147483646 h 232"/>
                <a:gd name="T28" fmla="*/ 2147483646 w 65"/>
                <a:gd name="T29" fmla="*/ 2147483646 h 232"/>
                <a:gd name="T30" fmla="*/ 2147483646 w 65"/>
                <a:gd name="T31" fmla="*/ 2147483646 h 2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 h="232">
                  <a:moveTo>
                    <a:pt x="65" y="232"/>
                  </a:moveTo>
                  <a:cubicBezTo>
                    <a:pt x="65" y="230"/>
                    <a:pt x="65" y="230"/>
                    <a:pt x="65" y="230"/>
                  </a:cubicBezTo>
                  <a:cubicBezTo>
                    <a:pt x="47" y="211"/>
                    <a:pt x="39" y="189"/>
                    <a:pt x="41" y="160"/>
                  </a:cubicBezTo>
                  <a:cubicBezTo>
                    <a:pt x="42" y="129"/>
                    <a:pt x="42" y="116"/>
                    <a:pt x="42" y="116"/>
                  </a:cubicBezTo>
                  <a:cubicBezTo>
                    <a:pt x="42" y="116"/>
                    <a:pt x="43" y="102"/>
                    <a:pt x="41" y="70"/>
                  </a:cubicBezTo>
                  <a:cubicBezTo>
                    <a:pt x="39" y="40"/>
                    <a:pt x="25" y="16"/>
                    <a:pt x="0" y="0"/>
                  </a:cubicBezTo>
                  <a:cubicBezTo>
                    <a:pt x="0" y="1"/>
                    <a:pt x="0" y="1"/>
                    <a:pt x="0" y="1"/>
                  </a:cubicBezTo>
                  <a:cubicBezTo>
                    <a:pt x="0" y="2"/>
                    <a:pt x="0" y="2"/>
                    <a:pt x="0" y="2"/>
                  </a:cubicBezTo>
                  <a:cubicBezTo>
                    <a:pt x="24" y="18"/>
                    <a:pt x="37" y="40"/>
                    <a:pt x="39" y="70"/>
                  </a:cubicBezTo>
                  <a:cubicBezTo>
                    <a:pt x="42" y="102"/>
                    <a:pt x="41" y="115"/>
                    <a:pt x="41" y="116"/>
                  </a:cubicBezTo>
                  <a:cubicBezTo>
                    <a:pt x="41" y="116"/>
                    <a:pt x="41" y="129"/>
                    <a:pt x="39" y="160"/>
                  </a:cubicBezTo>
                  <a:cubicBezTo>
                    <a:pt x="39" y="169"/>
                    <a:pt x="39" y="178"/>
                    <a:pt x="41" y="186"/>
                  </a:cubicBezTo>
                  <a:cubicBezTo>
                    <a:pt x="41" y="186"/>
                    <a:pt x="41" y="186"/>
                    <a:pt x="41" y="186"/>
                  </a:cubicBezTo>
                  <a:cubicBezTo>
                    <a:pt x="41" y="187"/>
                    <a:pt x="41" y="187"/>
                    <a:pt x="41" y="187"/>
                  </a:cubicBezTo>
                  <a:cubicBezTo>
                    <a:pt x="43" y="195"/>
                    <a:pt x="45" y="204"/>
                    <a:pt x="50" y="211"/>
                  </a:cubicBezTo>
                  <a:cubicBezTo>
                    <a:pt x="53" y="218"/>
                    <a:pt x="59" y="226"/>
                    <a:pt x="65" y="2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57" name="MH_Other_335"/>
            <p:cNvSpPr/>
            <p:nvPr/>
          </p:nvSpPr>
          <p:spPr bwMode="auto">
            <a:xfrm>
              <a:off x="4855794" y="2313799"/>
              <a:ext cx="0" cy="1510"/>
            </a:xfrm>
            <a:custGeom>
              <a:avLst/>
              <a:gdLst>
                <a:gd name="T0" fmla="*/ 1792959984 h 1"/>
                <a:gd name="T1" fmla="*/ 0 h 1"/>
                <a:gd name="T2" fmla="*/ 0 h 1"/>
                <a:gd name="T3" fmla="*/ 1792959984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58" name="MH_Other_336"/>
            <p:cNvSpPr/>
            <p:nvPr/>
          </p:nvSpPr>
          <p:spPr bwMode="auto">
            <a:xfrm>
              <a:off x="4889298" y="2463276"/>
              <a:ext cx="0" cy="0"/>
            </a:xfrm>
            <a:custGeom>
              <a:avLst/>
              <a:gdLst>
                <a:gd name="T0" fmla="*/ 0 h 1"/>
                <a:gd name="T1" fmla="*/ 71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1"/>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59" name="MH_Other_337"/>
            <p:cNvSpPr/>
            <p:nvPr/>
          </p:nvSpPr>
          <p:spPr bwMode="auto">
            <a:xfrm>
              <a:off x="4925849" y="2525180"/>
              <a:ext cx="112698" cy="253658"/>
            </a:xfrm>
            <a:custGeom>
              <a:avLst/>
              <a:gdLst>
                <a:gd name="T0" fmla="*/ 2147483646 w 139"/>
                <a:gd name="T1" fmla="*/ 2147483646 h 317"/>
                <a:gd name="T2" fmla="*/ 2147483646 w 139"/>
                <a:gd name="T3" fmla="*/ 2147483646 h 317"/>
                <a:gd name="T4" fmla="*/ 2147483646 w 139"/>
                <a:gd name="T5" fmla="*/ 2147483646 h 317"/>
                <a:gd name="T6" fmla="*/ 2147483646 w 139"/>
                <a:gd name="T7" fmla="*/ 2147483646 h 317"/>
                <a:gd name="T8" fmla="*/ 2147483646 w 139"/>
                <a:gd name="T9" fmla="*/ 2147483646 h 317"/>
                <a:gd name="T10" fmla="*/ 2147483646 w 139"/>
                <a:gd name="T11" fmla="*/ 2147483646 h 317"/>
                <a:gd name="T12" fmla="*/ 2147483646 w 139"/>
                <a:gd name="T13" fmla="*/ 2147483646 h 317"/>
                <a:gd name="T14" fmla="*/ 2147483646 w 139"/>
                <a:gd name="T15" fmla="*/ 2147483646 h 317"/>
                <a:gd name="T16" fmla="*/ 2147483646 w 139"/>
                <a:gd name="T17" fmla="*/ 0 h 317"/>
                <a:gd name="T18" fmla="*/ 2147483646 w 139"/>
                <a:gd name="T19" fmla="*/ 0 h 317"/>
                <a:gd name="T20" fmla="*/ 2147483646 w 139"/>
                <a:gd name="T21" fmla="*/ 595282813 h 317"/>
                <a:gd name="T22" fmla="*/ 2147483646 w 139"/>
                <a:gd name="T23" fmla="*/ 2147483646 h 317"/>
                <a:gd name="T24" fmla="*/ 2147483646 w 139"/>
                <a:gd name="T25" fmla="*/ 2147483646 h 317"/>
                <a:gd name="T26" fmla="*/ 2147483646 w 139"/>
                <a:gd name="T27" fmla="*/ 2147483646 h 317"/>
                <a:gd name="T28" fmla="*/ 2147483646 w 139"/>
                <a:gd name="T29" fmla="*/ 2147483646 h 317"/>
                <a:gd name="T30" fmla="*/ 1202113224 w 139"/>
                <a:gd name="T31" fmla="*/ 2147483646 h 317"/>
                <a:gd name="T32" fmla="*/ 600699538 w 139"/>
                <a:gd name="T33" fmla="*/ 2147483646 h 317"/>
                <a:gd name="T34" fmla="*/ 600699538 w 139"/>
                <a:gd name="T35" fmla="*/ 2147483646 h 317"/>
                <a:gd name="T36" fmla="*/ 0 w 139"/>
                <a:gd name="T37" fmla="*/ 2147483646 h 317"/>
                <a:gd name="T38" fmla="*/ 1202113224 w 139"/>
                <a:gd name="T39" fmla="*/ 2147483646 h 317"/>
                <a:gd name="T40" fmla="*/ 2147483646 w 139"/>
                <a:gd name="T41" fmla="*/ 2147483646 h 317"/>
                <a:gd name="T42" fmla="*/ 2147483646 w 139"/>
                <a:gd name="T43" fmla="*/ 2147483646 h 317"/>
                <a:gd name="T44" fmla="*/ 2147483646 w 139"/>
                <a:gd name="T45" fmla="*/ 2147483646 h 317"/>
                <a:gd name="T46" fmla="*/ 2147483646 w 139"/>
                <a:gd name="T47" fmla="*/ 2147483646 h 317"/>
                <a:gd name="T48" fmla="*/ 2147483646 w 139"/>
                <a:gd name="T49" fmla="*/ 2147483646 h 317"/>
                <a:gd name="T50" fmla="*/ 2147483646 w 139"/>
                <a:gd name="T51" fmla="*/ 2147483646 h 317"/>
                <a:gd name="T52" fmla="*/ 2147483646 w 139"/>
                <a:gd name="T53" fmla="*/ 2147483646 h 317"/>
                <a:gd name="T54" fmla="*/ 2147483646 w 139"/>
                <a:gd name="T55" fmla="*/ 2147483646 h 317"/>
                <a:gd name="T56" fmla="*/ 2147483646 w 139"/>
                <a:gd name="T57" fmla="*/ 2147483646 h 317"/>
                <a:gd name="T58" fmla="*/ 2147483646 w 139"/>
                <a:gd name="T59" fmla="*/ 2147483646 h 317"/>
                <a:gd name="T60" fmla="*/ 2147483646 w 139"/>
                <a:gd name="T61" fmla="*/ 2147483646 h 317"/>
                <a:gd name="T62" fmla="*/ 2147483646 w 139"/>
                <a:gd name="T63" fmla="*/ 2147483646 h 317"/>
                <a:gd name="T64" fmla="*/ 2147483646 w 139"/>
                <a:gd name="T65" fmla="*/ 2147483646 h 317"/>
                <a:gd name="T66" fmla="*/ 2147483646 w 139"/>
                <a:gd name="T67" fmla="*/ 2147483646 h 317"/>
                <a:gd name="T68" fmla="*/ 2147483646 w 139"/>
                <a:gd name="T69" fmla="*/ 2147483646 h 317"/>
                <a:gd name="T70" fmla="*/ 2147483646 w 139"/>
                <a:gd name="T71" fmla="*/ 2147483646 h 317"/>
                <a:gd name="T72" fmla="*/ 2147483646 w 139"/>
                <a:gd name="T73" fmla="*/ 2147483646 h 317"/>
                <a:gd name="T74" fmla="*/ 2147483646 w 139"/>
                <a:gd name="T75" fmla="*/ 2147483646 h 317"/>
                <a:gd name="T76" fmla="*/ 2147483646 w 139"/>
                <a:gd name="T77" fmla="*/ 2147483646 h 317"/>
                <a:gd name="T78" fmla="*/ 2147483646 w 139"/>
                <a:gd name="T79" fmla="*/ 2147483646 h 317"/>
                <a:gd name="T80" fmla="*/ 2147483646 w 139"/>
                <a:gd name="T81" fmla="*/ 2147483646 h 3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9" h="317">
                  <a:moveTo>
                    <a:pt x="133" y="274"/>
                  </a:moveTo>
                  <a:cubicBezTo>
                    <a:pt x="137" y="257"/>
                    <a:pt x="136" y="239"/>
                    <a:pt x="129" y="222"/>
                  </a:cubicBezTo>
                  <a:cubicBezTo>
                    <a:pt x="128" y="222"/>
                    <a:pt x="128" y="222"/>
                    <a:pt x="128" y="222"/>
                  </a:cubicBezTo>
                  <a:cubicBezTo>
                    <a:pt x="132" y="204"/>
                    <a:pt x="129" y="185"/>
                    <a:pt x="121" y="167"/>
                  </a:cubicBezTo>
                  <a:cubicBezTo>
                    <a:pt x="123" y="149"/>
                    <a:pt x="120" y="131"/>
                    <a:pt x="110" y="114"/>
                  </a:cubicBezTo>
                  <a:cubicBezTo>
                    <a:pt x="111" y="97"/>
                    <a:pt x="106" y="79"/>
                    <a:pt x="96" y="63"/>
                  </a:cubicBezTo>
                  <a:cubicBezTo>
                    <a:pt x="96" y="45"/>
                    <a:pt x="90" y="27"/>
                    <a:pt x="79" y="12"/>
                  </a:cubicBezTo>
                  <a:cubicBezTo>
                    <a:pt x="79" y="12"/>
                    <a:pt x="79" y="12"/>
                    <a:pt x="79" y="12"/>
                  </a:cubicBezTo>
                  <a:cubicBezTo>
                    <a:pt x="78" y="8"/>
                    <a:pt x="78" y="4"/>
                    <a:pt x="77" y="0"/>
                  </a:cubicBezTo>
                  <a:cubicBezTo>
                    <a:pt x="77" y="0"/>
                    <a:pt x="77" y="0"/>
                    <a:pt x="77" y="0"/>
                  </a:cubicBezTo>
                  <a:cubicBezTo>
                    <a:pt x="76" y="1"/>
                    <a:pt x="76" y="1"/>
                    <a:pt x="76" y="1"/>
                  </a:cubicBezTo>
                  <a:cubicBezTo>
                    <a:pt x="55" y="9"/>
                    <a:pt x="55" y="9"/>
                    <a:pt x="55" y="9"/>
                  </a:cubicBezTo>
                  <a:cubicBezTo>
                    <a:pt x="53" y="9"/>
                    <a:pt x="53" y="9"/>
                    <a:pt x="53" y="9"/>
                  </a:cubicBezTo>
                  <a:cubicBezTo>
                    <a:pt x="21" y="22"/>
                    <a:pt x="21" y="22"/>
                    <a:pt x="21" y="22"/>
                  </a:cubicBezTo>
                  <a:cubicBezTo>
                    <a:pt x="20" y="22"/>
                    <a:pt x="20" y="22"/>
                    <a:pt x="20" y="22"/>
                  </a:cubicBezTo>
                  <a:cubicBezTo>
                    <a:pt x="2" y="29"/>
                    <a:pt x="2" y="29"/>
                    <a:pt x="2" y="29"/>
                  </a:cubicBezTo>
                  <a:cubicBezTo>
                    <a:pt x="1" y="29"/>
                    <a:pt x="1" y="29"/>
                    <a:pt x="1" y="29"/>
                  </a:cubicBezTo>
                  <a:cubicBezTo>
                    <a:pt x="1" y="30"/>
                    <a:pt x="1" y="30"/>
                    <a:pt x="1" y="30"/>
                  </a:cubicBezTo>
                  <a:cubicBezTo>
                    <a:pt x="0" y="30"/>
                    <a:pt x="0" y="30"/>
                    <a:pt x="0" y="30"/>
                  </a:cubicBezTo>
                  <a:cubicBezTo>
                    <a:pt x="1" y="32"/>
                    <a:pt x="2" y="34"/>
                    <a:pt x="2" y="36"/>
                  </a:cubicBezTo>
                  <a:cubicBezTo>
                    <a:pt x="5" y="43"/>
                    <a:pt x="10" y="51"/>
                    <a:pt x="15" y="58"/>
                  </a:cubicBezTo>
                  <a:cubicBezTo>
                    <a:pt x="15" y="67"/>
                    <a:pt x="16" y="75"/>
                    <a:pt x="19" y="83"/>
                  </a:cubicBezTo>
                  <a:cubicBezTo>
                    <a:pt x="21" y="90"/>
                    <a:pt x="25" y="99"/>
                    <a:pt x="29" y="106"/>
                  </a:cubicBezTo>
                  <a:cubicBezTo>
                    <a:pt x="29" y="114"/>
                    <a:pt x="30" y="123"/>
                    <a:pt x="32" y="131"/>
                  </a:cubicBezTo>
                  <a:cubicBezTo>
                    <a:pt x="34" y="138"/>
                    <a:pt x="36" y="146"/>
                    <a:pt x="41" y="153"/>
                  </a:cubicBezTo>
                  <a:cubicBezTo>
                    <a:pt x="40" y="162"/>
                    <a:pt x="40" y="169"/>
                    <a:pt x="41" y="177"/>
                  </a:cubicBezTo>
                  <a:cubicBezTo>
                    <a:pt x="43" y="185"/>
                    <a:pt x="46" y="194"/>
                    <a:pt x="49" y="202"/>
                  </a:cubicBezTo>
                  <a:cubicBezTo>
                    <a:pt x="48" y="210"/>
                    <a:pt x="48" y="218"/>
                    <a:pt x="49" y="226"/>
                  </a:cubicBezTo>
                  <a:cubicBezTo>
                    <a:pt x="49" y="234"/>
                    <a:pt x="52" y="243"/>
                    <a:pt x="55" y="251"/>
                  </a:cubicBezTo>
                  <a:cubicBezTo>
                    <a:pt x="53" y="259"/>
                    <a:pt x="52" y="268"/>
                    <a:pt x="53" y="276"/>
                  </a:cubicBezTo>
                  <a:cubicBezTo>
                    <a:pt x="53" y="284"/>
                    <a:pt x="55" y="292"/>
                    <a:pt x="57" y="300"/>
                  </a:cubicBezTo>
                  <a:cubicBezTo>
                    <a:pt x="56" y="306"/>
                    <a:pt x="55" y="311"/>
                    <a:pt x="54" y="317"/>
                  </a:cubicBezTo>
                  <a:cubicBezTo>
                    <a:pt x="55" y="317"/>
                    <a:pt x="55" y="317"/>
                    <a:pt x="55" y="317"/>
                  </a:cubicBezTo>
                  <a:cubicBezTo>
                    <a:pt x="75" y="317"/>
                    <a:pt x="75" y="317"/>
                    <a:pt x="75" y="317"/>
                  </a:cubicBezTo>
                  <a:cubicBezTo>
                    <a:pt x="76" y="317"/>
                    <a:pt x="76" y="317"/>
                    <a:pt x="76" y="317"/>
                  </a:cubicBezTo>
                  <a:cubicBezTo>
                    <a:pt x="110" y="317"/>
                    <a:pt x="110" y="317"/>
                    <a:pt x="110" y="317"/>
                  </a:cubicBezTo>
                  <a:cubicBezTo>
                    <a:pt x="112" y="317"/>
                    <a:pt x="112" y="317"/>
                    <a:pt x="112" y="317"/>
                  </a:cubicBezTo>
                  <a:cubicBezTo>
                    <a:pt x="135" y="317"/>
                    <a:pt x="135" y="317"/>
                    <a:pt x="135" y="317"/>
                  </a:cubicBezTo>
                  <a:cubicBezTo>
                    <a:pt x="136" y="317"/>
                    <a:pt x="136" y="317"/>
                    <a:pt x="136" y="317"/>
                  </a:cubicBezTo>
                  <a:cubicBezTo>
                    <a:pt x="136" y="317"/>
                    <a:pt x="136" y="317"/>
                    <a:pt x="136" y="317"/>
                  </a:cubicBezTo>
                  <a:cubicBezTo>
                    <a:pt x="139" y="303"/>
                    <a:pt x="138" y="289"/>
                    <a:pt x="133" y="274"/>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60" name="MH_Other_338"/>
            <p:cNvSpPr/>
            <p:nvPr/>
          </p:nvSpPr>
          <p:spPr bwMode="auto">
            <a:xfrm>
              <a:off x="4966969" y="2575007"/>
              <a:ext cx="50256" cy="190244"/>
            </a:xfrm>
            <a:custGeom>
              <a:avLst/>
              <a:gdLst>
                <a:gd name="T0" fmla="*/ 2147483646 w 63"/>
                <a:gd name="T1" fmla="*/ 2147483646 h 237"/>
                <a:gd name="T2" fmla="*/ 2147483646 w 63"/>
                <a:gd name="T3" fmla="*/ 2147483646 h 237"/>
                <a:gd name="T4" fmla="*/ 2147483646 w 63"/>
                <a:gd name="T5" fmla="*/ 2147483646 h 237"/>
                <a:gd name="T6" fmla="*/ 1744549465 w 63"/>
                <a:gd name="T7" fmla="*/ 2147483646 h 237"/>
                <a:gd name="T8" fmla="*/ 2147483646 w 63"/>
                <a:gd name="T9" fmla="*/ 2147483646 h 237"/>
                <a:gd name="T10" fmla="*/ 2147483646 w 63"/>
                <a:gd name="T11" fmla="*/ 2147483646 h 237"/>
                <a:gd name="T12" fmla="*/ 2147483646 w 63"/>
                <a:gd name="T13" fmla="*/ 2147483646 h 237"/>
                <a:gd name="T14" fmla="*/ 2147483646 w 63"/>
                <a:gd name="T15" fmla="*/ 2147483646 h 237"/>
                <a:gd name="T16" fmla="*/ 2147483646 w 63"/>
                <a:gd name="T17" fmla="*/ 2147483646 h 237"/>
                <a:gd name="T18" fmla="*/ 2147483646 w 63"/>
                <a:gd name="T19" fmla="*/ 2147483646 h 237"/>
                <a:gd name="T20" fmla="*/ 2147483646 w 63"/>
                <a:gd name="T21" fmla="*/ 2147483646 h 237"/>
                <a:gd name="T22" fmla="*/ 2147483646 w 63"/>
                <a:gd name="T23" fmla="*/ 2147483646 h 237"/>
                <a:gd name="T24" fmla="*/ 2147483646 w 63"/>
                <a:gd name="T25" fmla="*/ 2147483646 h 237"/>
                <a:gd name="T26" fmla="*/ 2147483646 w 63"/>
                <a:gd name="T27" fmla="*/ 0 h 237"/>
                <a:gd name="T28" fmla="*/ 2147483646 w 63"/>
                <a:gd name="T29" fmla="*/ 599768633 h 237"/>
                <a:gd name="T30" fmla="*/ 2147483646 w 63"/>
                <a:gd name="T31" fmla="*/ 2147483646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237">
                  <a:moveTo>
                    <a:pt x="53" y="81"/>
                  </a:moveTo>
                  <a:cubicBezTo>
                    <a:pt x="41" y="111"/>
                    <a:pt x="35" y="122"/>
                    <a:pt x="35" y="122"/>
                  </a:cubicBezTo>
                  <a:cubicBezTo>
                    <a:pt x="35" y="122"/>
                    <a:pt x="29" y="135"/>
                    <a:pt x="15" y="162"/>
                  </a:cubicBezTo>
                  <a:cubicBezTo>
                    <a:pt x="6" y="180"/>
                    <a:pt x="2" y="196"/>
                    <a:pt x="3" y="213"/>
                  </a:cubicBezTo>
                  <a:cubicBezTo>
                    <a:pt x="3" y="221"/>
                    <a:pt x="5" y="229"/>
                    <a:pt x="7" y="237"/>
                  </a:cubicBezTo>
                  <a:cubicBezTo>
                    <a:pt x="8" y="235"/>
                    <a:pt x="8" y="235"/>
                    <a:pt x="8" y="235"/>
                  </a:cubicBezTo>
                  <a:cubicBezTo>
                    <a:pt x="0" y="210"/>
                    <a:pt x="3" y="188"/>
                    <a:pt x="16" y="163"/>
                  </a:cubicBezTo>
                  <a:cubicBezTo>
                    <a:pt x="30" y="135"/>
                    <a:pt x="36" y="123"/>
                    <a:pt x="36" y="123"/>
                  </a:cubicBezTo>
                  <a:cubicBezTo>
                    <a:pt x="36" y="123"/>
                    <a:pt x="42" y="111"/>
                    <a:pt x="54" y="81"/>
                  </a:cubicBezTo>
                  <a:cubicBezTo>
                    <a:pt x="57" y="72"/>
                    <a:pt x="60" y="63"/>
                    <a:pt x="60" y="54"/>
                  </a:cubicBezTo>
                  <a:cubicBezTo>
                    <a:pt x="59" y="52"/>
                    <a:pt x="59" y="52"/>
                    <a:pt x="59" y="52"/>
                  </a:cubicBezTo>
                  <a:cubicBezTo>
                    <a:pt x="60" y="51"/>
                    <a:pt x="60" y="51"/>
                    <a:pt x="60" y="51"/>
                  </a:cubicBezTo>
                  <a:cubicBezTo>
                    <a:pt x="60" y="51"/>
                    <a:pt x="60" y="51"/>
                    <a:pt x="60" y="51"/>
                  </a:cubicBezTo>
                  <a:cubicBezTo>
                    <a:pt x="61" y="34"/>
                    <a:pt x="56" y="16"/>
                    <a:pt x="46" y="0"/>
                  </a:cubicBezTo>
                  <a:cubicBezTo>
                    <a:pt x="46" y="1"/>
                    <a:pt x="46" y="1"/>
                    <a:pt x="46" y="1"/>
                  </a:cubicBezTo>
                  <a:cubicBezTo>
                    <a:pt x="61" y="26"/>
                    <a:pt x="63" y="52"/>
                    <a:pt x="53" y="8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61" name="MH_Other_339"/>
            <p:cNvSpPr/>
            <p:nvPr/>
          </p:nvSpPr>
          <p:spPr bwMode="auto">
            <a:xfrm>
              <a:off x="4970015" y="2615773"/>
              <a:ext cx="56348" cy="163066"/>
            </a:xfrm>
            <a:custGeom>
              <a:avLst/>
              <a:gdLst>
                <a:gd name="T0" fmla="*/ 0 w 70"/>
                <a:gd name="T1" fmla="*/ 2147483646 h 203"/>
                <a:gd name="T2" fmla="*/ 593546615 w 70"/>
                <a:gd name="T3" fmla="*/ 2147483646 h 203"/>
                <a:gd name="T4" fmla="*/ 2147483646 w 70"/>
                <a:gd name="T5" fmla="*/ 2147483646 h 203"/>
                <a:gd name="T6" fmla="*/ 2147483646 w 70"/>
                <a:gd name="T7" fmla="*/ 2147483646 h 203"/>
                <a:gd name="T8" fmla="*/ 2147483646 w 70"/>
                <a:gd name="T9" fmla="*/ 2147483646 h 203"/>
                <a:gd name="T10" fmla="*/ 2147483646 w 70"/>
                <a:gd name="T11" fmla="*/ 2147483646 h 203"/>
                <a:gd name="T12" fmla="*/ 2147483646 w 70"/>
                <a:gd name="T13" fmla="*/ 2147483646 h 203"/>
                <a:gd name="T14" fmla="*/ 2147483646 w 70"/>
                <a:gd name="T15" fmla="*/ 2147483646 h 203"/>
                <a:gd name="T16" fmla="*/ 2147483646 w 70"/>
                <a:gd name="T17" fmla="*/ 0 h 203"/>
                <a:gd name="T18" fmla="*/ 2147483646 w 70"/>
                <a:gd name="T19" fmla="*/ 1798986844 h 203"/>
                <a:gd name="T20" fmla="*/ 2147483646 w 70"/>
                <a:gd name="T21" fmla="*/ 2147483646 h 203"/>
                <a:gd name="T22" fmla="*/ 2147483646 w 70"/>
                <a:gd name="T23" fmla="*/ 2147483646 h 203"/>
                <a:gd name="T24" fmla="*/ 2147483646 w 70"/>
                <a:gd name="T25" fmla="*/ 2147483646 h 203"/>
                <a:gd name="T26" fmla="*/ 2147483646 w 70"/>
                <a:gd name="T27" fmla="*/ 2147483646 h 203"/>
                <a:gd name="T28" fmla="*/ 2147483646 w 70"/>
                <a:gd name="T29" fmla="*/ 2147483646 h 203"/>
                <a:gd name="T30" fmla="*/ 1780640684 w 70"/>
                <a:gd name="T31" fmla="*/ 2147483646 h 203"/>
                <a:gd name="T32" fmla="*/ 1780640684 w 70"/>
                <a:gd name="T33" fmla="*/ 2147483646 h 203"/>
                <a:gd name="T34" fmla="*/ 0 w 70"/>
                <a:gd name="T35" fmla="*/ 2147483646 h 2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0" h="203">
                  <a:moveTo>
                    <a:pt x="0" y="203"/>
                  </a:moveTo>
                  <a:cubicBezTo>
                    <a:pt x="1" y="203"/>
                    <a:pt x="1" y="203"/>
                    <a:pt x="1" y="203"/>
                  </a:cubicBezTo>
                  <a:cubicBezTo>
                    <a:pt x="2" y="189"/>
                    <a:pt x="7" y="175"/>
                    <a:pt x="16" y="160"/>
                  </a:cubicBezTo>
                  <a:cubicBezTo>
                    <a:pt x="32" y="134"/>
                    <a:pt x="38" y="122"/>
                    <a:pt x="38" y="122"/>
                  </a:cubicBezTo>
                  <a:cubicBezTo>
                    <a:pt x="38" y="122"/>
                    <a:pt x="45" y="111"/>
                    <a:pt x="59" y="81"/>
                  </a:cubicBezTo>
                  <a:cubicBezTo>
                    <a:pt x="63" y="73"/>
                    <a:pt x="65" y="64"/>
                    <a:pt x="66" y="55"/>
                  </a:cubicBezTo>
                  <a:cubicBezTo>
                    <a:pt x="66" y="55"/>
                    <a:pt x="66" y="55"/>
                    <a:pt x="66" y="54"/>
                  </a:cubicBezTo>
                  <a:cubicBezTo>
                    <a:pt x="67" y="54"/>
                    <a:pt x="67" y="54"/>
                    <a:pt x="67" y="54"/>
                  </a:cubicBezTo>
                  <a:cubicBezTo>
                    <a:pt x="69" y="36"/>
                    <a:pt x="66" y="18"/>
                    <a:pt x="56" y="0"/>
                  </a:cubicBezTo>
                  <a:cubicBezTo>
                    <a:pt x="56" y="3"/>
                    <a:pt x="56" y="3"/>
                    <a:pt x="56" y="3"/>
                  </a:cubicBezTo>
                  <a:cubicBezTo>
                    <a:pt x="69" y="28"/>
                    <a:pt x="70" y="54"/>
                    <a:pt x="58" y="81"/>
                  </a:cubicBezTo>
                  <a:cubicBezTo>
                    <a:pt x="44" y="110"/>
                    <a:pt x="37" y="121"/>
                    <a:pt x="37" y="121"/>
                  </a:cubicBezTo>
                  <a:cubicBezTo>
                    <a:pt x="37" y="121"/>
                    <a:pt x="31" y="133"/>
                    <a:pt x="15" y="160"/>
                  </a:cubicBezTo>
                  <a:cubicBezTo>
                    <a:pt x="10" y="168"/>
                    <a:pt x="6" y="176"/>
                    <a:pt x="4" y="184"/>
                  </a:cubicBezTo>
                  <a:cubicBezTo>
                    <a:pt x="4" y="186"/>
                    <a:pt x="4" y="186"/>
                    <a:pt x="4" y="186"/>
                  </a:cubicBezTo>
                  <a:cubicBezTo>
                    <a:pt x="3" y="186"/>
                    <a:pt x="3" y="186"/>
                    <a:pt x="3" y="186"/>
                  </a:cubicBezTo>
                  <a:cubicBezTo>
                    <a:pt x="3" y="186"/>
                    <a:pt x="3" y="186"/>
                    <a:pt x="3" y="186"/>
                  </a:cubicBezTo>
                  <a:cubicBezTo>
                    <a:pt x="2" y="192"/>
                    <a:pt x="1" y="197"/>
                    <a:pt x="0" y="20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62" name="MH_Other_340"/>
            <p:cNvSpPr/>
            <p:nvPr/>
          </p:nvSpPr>
          <p:spPr bwMode="auto">
            <a:xfrm>
              <a:off x="4971537" y="2763739"/>
              <a:ext cx="1523" cy="1510"/>
            </a:xfrm>
            <a:custGeom>
              <a:avLst/>
              <a:gdLst>
                <a:gd name="T0" fmla="*/ 298966937 w 3"/>
                <a:gd name="T1" fmla="*/ 179346497 h 5"/>
                <a:gd name="T2" fmla="*/ 298966937 w 3"/>
                <a:gd name="T3" fmla="*/ 0 h 5"/>
                <a:gd name="T4" fmla="*/ 0 w 3"/>
                <a:gd name="T5" fmla="*/ 179346497 h 5"/>
                <a:gd name="T6" fmla="*/ 0 w 3"/>
                <a:gd name="T7" fmla="*/ 179346497 h 5"/>
                <a:gd name="T8" fmla="*/ 298966937 w 3"/>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5">
                  <a:moveTo>
                    <a:pt x="3" y="5"/>
                  </a:moveTo>
                  <a:lnTo>
                    <a:pt x="3" y="0"/>
                  </a:lnTo>
                  <a:lnTo>
                    <a:pt x="0" y="5"/>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63" name="MH_Other_341"/>
            <p:cNvSpPr/>
            <p:nvPr/>
          </p:nvSpPr>
          <p:spPr bwMode="auto">
            <a:xfrm>
              <a:off x="5014179" y="2615773"/>
              <a:ext cx="1523" cy="3019"/>
            </a:xfrm>
            <a:custGeom>
              <a:avLst/>
              <a:gdLst>
                <a:gd name="T0" fmla="*/ 0 w 3"/>
                <a:gd name="T1" fmla="*/ 146271796 h 7"/>
                <a:gd name="T2" fmla="*/ 298966937 w 3"/>
                <a:gd name="T3" fmla="*/ 512054475 h 7"/>
                <a:gd name="T4" fmla="*/ 298966937 w 3"/>
                <a:gd name="T5" fmla="*/ 0 h 7"/>
                <a:gd name="T6" fmla="*/ 298966937 w 3"/>
                <a:gd name="T7" fmla="*/ 0 h 7"/>
                <a:gd name="T8" fmla="*/ 0 w 3"/>
                <a:gd name="T9" fmla="*/ 1462717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0" y="2"/>
                  </a:moveTo>
                  <a:lnTo>
                    <a:pt x="3" y="7"/>
                  </a:lnTo>
                  <a:lnTo>
                    <a:pt x="3"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64" name="MH_Other_342"/>
            <p:cNvSpPr/>
            <p:nvPr/>
          </p:nvSpPr>
          <p:spPr bwMode="auto">
            <a:xfrm>
              <a:off x="4986767" y="2658048"/>
              <a:ext cx="45688" cy="120789"/>
            </a:xfrm>
            <a:custGeom>
              <a:avLst/>
              <a:gdLst>
                <a:gd name="T0" fmla="*/ 2147483646 w 57"/>
                <a:gd name="T1" fmla="*/ 2147483646 h 150"/>
                <a:gd name="T2" fmla="*/ 2147483646 w 57"/>
                <a:gd name="T3" fmla="*/ 2147483646 h 150"/>
                <a:gd name="T4" fmla="*/ 0 w 57"/>
                <a:gd name="T5" fmla="*/ 2147483646 h 150"/>
                <a:gd name="T6" fmla="*/ 587803625 w 57"/>
                <a:gd name="T7" fmla="*/ 2147483646 h 150"/>
                <a:gd name="T8" fmla="*/ 2147483646 w 57"/>
                <a:gd name="T9" fmla="*/ 2147483646 h 150"/>
                <a:gd name="T10" fmla="*/ 2147483646 w 57"/>
                <a:gd name="T11" fmla="*/ 2147483646 h 150"/>
                <a:gd name="T12" fmla="*/ 2147483646 w 57"/>
                <a:gd name="T13" fmla="*/ 2147483646 h 150"/>
                <a:gd name="T14" fmla="*/ 2147483646 w 57"/>
                <a:gd name="T15" fmla="*/ 2147483646 h 150"/>
                <a:gd name="T16" fmla="*/ 2147483646 w 57"/>
                <a:gd name="T17" fmla="*/ 2147483646 h 150"/>
                <a:gd name="T18" fmla="*/ 2147483646 w 57"/>
                <a:gd name="T19" fmla="*/ 0 h 150"/>
                <a:gd name="T20" fmla="*/ 2147483646 w 57"/>
                <a:gd name="T21" fmla="*/ 602866460 h 150"/>
                <a:gd name="T22" fmla="*/ 2147483646 w 57"/>
                <a:gd name="T23" fmla="*/ 1206449200 h 150"/>
                <a:gd name="T24" fmla="*/ 2147483646 w 57"/>
                <a:gd name="T25" fmla="*/ 2147483646 h 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150">
                  <a:moveTo>
                    <a:pt x="42" y="81"/>
                  </a:moveTo>
                  <a:cubicBezTo>
                    <a:pt x="27" y="109"/>
                    <a:pt x="20" y="120"/>
                    <a:pt x="20" y="120"/>
                  </a:cubicBezTo>
                  <a:cubicBezTo>
                    <a:pt x="0" y="150"/>
                    <a:pt x="0" y="150"/>
                    <a:pt x="0" y="150"/>
                  </a:cubicBezTo>
                  <a:cubicBezTo>
                    <a:pt x="1" y="150"/>
                    <a:pt x="1" y="150"/>
                    <a:pt x="1" y="150"/>
                  </a:cubicBezTo>
                  <a:cubicBezTo>
                    <a:pt x="21" y="121"/>
                    <a:pt x="21" y="121"/>
                    <a:pt x="21" y="121"/>
                  </a:cubicBezTo>
                  <a:cubicBezTo>
                    <a:pt x="21" y="121"/>
                    <a:pt x="29" y="110"/>
                    <a:pt x="44" y="82"/>
                  </a:cubicBezTo>
                  <a:cubicBezTo>
                    <a:pt x="48" y="73"/>
                    <a:pt x="51" y="65"/>
                    <a:pt x="53" y="56"/>
                  </a:cubicBezTo>
                  <a:cubicBezTo>
                    <a:pt x="53" y="56"/>
                    <a:pt x="53" y="56"/>
                    <a:pt x="53" y="55"/>
                  </a:cubicBezTo>
                  <a:cubicBezTo>
                    <a:pt x="53" y="55"/>
                    <a:pt x="53" y="55"/>
                    <a:pt x="53" y="55"/>
                  </a:cubicBezTo>
                  <a:cubicBezTo>
                    <a:pt x="57" y="37"/>
                    <a:pt x="54" y="18"/>
                    <a:pt x="46" y="0"/>
                  </a:cubicBezTo>
                  <a:cubicBezTo>
                    <a:pt x="46" y="1"/>
                    <a:pt x="46" y="1"/>
                    <a:pt x="46" y="1"/>
                  </a:cubicBezTo>
                  <a:cubicBezTo>
                    <a:pt x="45" y="2"/>
                    <a:pt x="45" y="2"/>
                    <a:pt x="45" y="2"/>
                  </a:cubicBezTo>
                  <a:cubicBezTo>
                    <a:pt x="57" y="28"/>
                    <a:pt x="56" y="55"/>
                    <a:pt x="42" y="8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65" name="MH_Other_343"/>
            <p:cNvSpPr/>
            <p:nvPr/>
          </p:nvSpPr>
          <p:spPr bwMode="auto">
            <a:xfrm>
              <a:off x="5023316" y="2659559"/>
              <a:ext cx="0" cy="0"/>
            </a:xfrm>
            <a:custGeom>
              <a:avLst/>
              <a:gdLst>
                <a:gd name="T0" fmla="*/ 0 w 1"/>
                <a:gd name="T1" fmla="*/ 711 h 1"/>
                <a:gd name="T2" fmla="*/ 1067 w 1"/>
                <a:gd name="T3" fmla="*/ 0 h 1"/>
                <a:gd name="T4" fmla="*/ 0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0" y="0"/>
                    <a:pt x="0" y="0"/>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66" name="MH_Other_344"/>
            <p:cNvSpPr/>
            <p:nvPr/>
          </p:nvSpPr>
          <p:spPr bwMode="auto">
            <a:xfrm>
              <a:off x="5015704" y="2703346"/>
              <a:ext cx="21321" cy="75493"/>
            </a:xfrm>
            <a:custGeom>
              <a:avLst/>
              <a:gdLst>
                <a:gd name="T0" fmla="*/ 2147483646 w 28"/>
                <a:gd name="T1" fmla="*/ 2147483646 h 95"/>
                <a:gd name="T2" fmla="*/ 0 w 28"/>
                <a:gd name="T3" fmla="*/ 2147483646 h 95"/>
                <a:gd name="T4" fmla="*/ 1055945469 w 28"/>
                <a:gd name="T5" fmla="*/ 2147483646 h 95"/>
                <a:gd name="T6" fmla="*/ 2147483646 w 28"/>
                <a:gd name="T7" fmla="*/ 2147483646 h 95"/>
                <a:gd name="T8" fmla="*/ 2147483646 w 28"/>
                <a:gd name="T9" fmla="*/ 2147483646 h 95"/>
                <a:gd name="T10" fmla="*/ 2147483646 w 28"/>
                <a:gd name="T11" fmla="*/ 2147483646 h 95"/>
                <a:gd name="T12" fmla="*/ 2147483646 w 28"/>
                <a:gd name="T13" fmla="*/ 2147483646 h 95"/>
                <a:gd name="T14" fmla="*/ 2147483646 w 28"/>
                <a:gd name="T15" fmla="*/ 0 h 95"/>
                <a:gd name="T16" fmla="*/ 2147483646 w 28"/>
                <a:gd name="T17" fmla="*/ 0 h 95"/>
                <a:gd name="T18" fmla="*/ 2147483646 w 28"/>
                <a:gd name="T19" fmla="*/ 585011296 h 95"/>
                <a:gd name="T20" fmla="*/ 2147483646 w 28"/>
                <a:gd name="T21" fmla="*/ 2147483646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95">
                  <a:moveTo>
                    <a:pt x="10" y="80"/>
                  </a:moveTo>
                  <a:cubicBezTo>
                    <a:pt x="6" y="86"/>
                    <a:pt x="3" y="91"/>
                    <a:pt x="0" y="95"/>
                  </a:cubicBezTo>
                  <a:cubicBezTo>
                    <a:pt x="2" y="95"/>
                    <a:pt x="2" y="95"/>
                    <a:pt x="2" y="95"/>
                  </a:cubicBezTo>
                  <a:cubicBezTo>
                    <a:pt x="5" y="91"/>
                    <a:pt x="8" y="86"/>
                    <a:pt x="11" y="81"/>
                  </a:cubicBezTo>
                  <a:cubicBezTo>
                    <a:pt x="16" y="72"/>
                    <a:pt x="20" y="63"/>
                    <a:pt x="22" y="55"/>
                  </a:cubicBezTo>
                  <a:cubicBezTo>
                    <a:pt x="22" y="53"/>
                    <a:pt x="22" y="53"/>
                    <a:pt x="22" y="53"/>
                  </a:cubicBezTo>
                  <a:cubicBezTo>
                    <a:pt x="23" y="52"/>
                    <a:pt x="23" y="52"/>
                    <a:pt x="23" y="52"/>
                  </a:cubicBezTo>
                  <a:cubicBezTo>
                    <a:pt x="27" y="35"/>
                    <a:pt x="26" y="17"/>
                    <a:pt x="19" y="0"/>
                  </a:cubicBezTo>
                  <a:cubicBezTo>
                    <a:pt x="18" y="0"/>
                    <a:pt x="18" y="0"/>
                    <a:pt x="18" y="0"/>
                  </a:cubicBezTo>
                  <a:cubicBezTo>
                    <a:pt x="18" y="1"/>
                    <a:pt x="18" y="1"/>
                    <a:pt x="18" y="1"/>
                  </a:cubicBezTo>
                  <a:cubicBezTo>
                    <a:pt x="28" y="28"/>
                    <a:pt x="26" y="54"/>
                    <a:pt x="10" y="8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67" name="MH_Other_345"/>
            <p:cNvSpPr/>
            <p:nvPr/>
          </p:nvSpPr>
          <p:spPr bwMode="auto">
            <a:xfrm>
              <a:off x="5029408" y="2703345"/>
              <a:ext cx="0" cy="0"/>
            </a:xfrm>
            <a:custGeom>
              <a:avLst/>
              <a:gdLst>
                <a:gd name="T0" fmla="*/ 711 h 1"/>
                <a:gd name="T1" fmla="*/ 0 h 1"/>
                <a:gd name="T2" fmla="*/ 0 h 1"/>
                <a:gd name="T3" fmla="*/ 71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68" name="MH_Other_346"/>
            <p:cNvSpPr/>
            <p:nvPr/>
          </p:nvSpPr>
          <p:spPr bwMode="auto">
            <a:xfrm>
              <a:off x="5032454" y="2744111"/>
              <a:ext cx="6092" cy="34727"/>
            </a:xfrm>
            <a:custGeom>
              <a:avLst/>
              <a:gdLst>
                <a:gd name="T0" fmla="*/ 2006249843 w 7"/>
                <a:gd name="T1" fmla="*/ 2147483646 h 43"/>
                <a:gd name="T2" fmla="*/ 2147483646 w 7"/>
                <a:gd name="T3" fmla="*/ 2147483646 h 43"/>
                <a:gd name="T4" fmla="*/ 2147483646 w 7"/>
                <a:gd name="T5" fmla="*/ 2147483646 h 43"/>
                <a:gd name="T6" fmla="*/ 669024207 w 7"/>
                <a:gd name="T7" fmla="*/ 0 h 43"/>
                <a:gd name="T8" fmla="*/ 0 w 7"/>
                <a:gd name="T9" fmla="*/ 1806100894 h 43"/>
                <a:gd name="T10" fmla="*/ 2006249843 w 7"/>
                <a:gd name="T11" fmla="*/ 2147483646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3">
                  <a:moveTo>
                    <a:pt x="3" y="43"/>
                  </a:moveTo>
                  <a:cubicBezTo>
                    <a:pt x="4" y="43"/>
                    <a:pt x="4" y="43"/>
                    <a:pt x="4" y="43"/>
                  </a:cubicBezTo>
                  <a:cubicBezTo>
                    <a:pt x="4" y="43"/>
                    <a:pt x="4" y="43"/>
                    <a:pt x="4" y="43"/>
                  </a:cubicBezTo>
                  <a:cubicBezTo>
                    <a:pt x="7" y="29"/>
                    <a:pt x="6" y="15"/>
                    <a:pt x="1" y="0"/>
                  </a:cubicBezTo>
                  <a:cubicBezTo>
                    <a:pt x="0" y="3"/>
                    <a:pt x="0" y="3"/>
                    <a:pt x="0" y="3"/>
                  </a:cubicBezTo>
                  <a:cubicBezTo>
                    <a:pt x="5" y="17"/>
                    <a:pt x="5" y="30"/>
                    <a:pt x="3" y="4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69" name="MH_Other_347"/>
            <p:cNvSpPr/>
            <p:nvPr/>
          </p:nvSpPr>
          <p:spPr bwMode="auto">
            <a:xfrm>
              <a:off x="5032454" y="2744113"/>
              <a:ext cx="1523" cy="3019"/>
            </a:xfrm>
            <a:custGeom>
              <a:avLst/>
              <a:gdLst>
                <a:gd name="T0" fmla="*/ 0 w 2"/>
                <a:gd name="T1" fmla="*/ 146271796 h 7"/>
                <a:gd name="T2" fmla="*/ 0 w 2"/>
                <a:gd name="T3" fmla="*/ 512054475 h 7"/>
                <a:gd name="T4" fmla="*/ 448239996 w 2"/>
                <a:gd name="T5" fmla="*/ 0 h 7"/>
                <a:gd name="T6" fmla="*/ 0 w 2"/>
                <a:gd name="T7" fmla="*/ 14627179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0" y="2"/>
                  </a:moveTo>
                  <a:lnTo>
                    <a:pt x="0" y="7"/>
                  </a:lnTo>
                  <a:lnTo>
                    <a:pt x="2"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70" name="MH_Other_348"/>
            <p:cNvSpPr/>
            <p:nvPr/>
          </p:nvSpPr>
          <p:spPr bwMode="auto">
            <a:xfrm>
              <a:off x="4925849" y="2547829"/>
              <a:ext cx="12183" cy="24158"/>
            </a:xfrm>
            <a:custGeom>
              <a:avLst/>
              <a:gdLst>
                <a:gd name="T0" fmla="*/ 1223653467 w 15"/>
                <a:gd name="T1" fmla="*/ 0 h 30"/>
                <a:gd name="T2" fmla="*/ 611468593 w 15"/>
                <a:gd name="T3" fmla="*/ 0 h 30"/>
                <a:gd name="T4" fmla="*/ 611468593 w 15"/>
                <a:gd name="T5" fmla="*/ 602866460 h 30"/>
                <a:gd name="T6" fmla="*/ 0 w 15"/>
                <a:gd name="T7" fmla="*/ 602866460 h 30"/>
                <a:gd name="T8" fmla="*/ 1223653467 w 15"/>
                <a:gd name="T9" fmla="*/ 2147483646 h 30"/>
                <a:gd name="T10" fmla="*/ 2147483646 w 15"/>
                <a:gd name="T11" fmla="*/ 2147483646 h 30"/>
                <a:gd name="T12" fmla="*/ 2147483646 w 15"/>
                <a:gd name="T13" fmla="*/ 2147483646 h 30"/>
                <a:gd name="T14" fmla="*/ 2147483646 w 15"/>
                <a:gd name="T15" fmla="*/ 2147483646 h 30"/>
                <a:gd name="T16" fmla="*/ 1223653467 w 1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30">
                  <a:moveTo>
                    <a:pt x="2" y="0"/>
                  </a:moveTo>
                  <a:cubicBezTo>
                    <a:pt x="1" y="0"/>
                    <a:pt x="1" y="0"/>
                    <a:pt x="1" y="0"/>
                  </a:cubicBezTo>
                  <a:cubicBezTo>
                    <a:pt x="1" y="1"/>
                    <a:pt x="1" y="1"/>
                    <a:pt x="1" y="1"/>
                  </a:cubicBezTo>
                  <a:cubicBezTo>
                    <a:pt x="0" y="1"/>
                    <a:pt x="0" y="1"/>
                    <a:pt x="0" y="1"/>
                  </a:cubicBezTo>
                  <a:cubicBezTo>
                    <a:pt x="1" y="3"/>
                    <a:pt x="2" y="5"/>
                    <a:pt x="2" y="7"/>
                  </a:cubicBezTo>
                  <a:cubicBezTo>
                    <a:pt x="5" y="14"/>
                    <a:pt x="10" y="23"/>
                    <a:pt x="15" y="30"/>
                  </a:cubicBezTo>
                  <a:cubicBezTo>
                    <a:pt x="15" y="28"/>
                    <a:pt x="15" y="28"/>
                    <a:pt x="15" y="28"/>
                  </a:cubicBezTo>
                  <a:cubicBezTo>
                    <a:pt x="15" y="28"/>
                    <a:pt x="15" y="27"/>
                    <a:pt x="15" y="27"/>
                  </a:cubicBezTo>
                  <a:cubicBezTo>
                    <a:pt x="9" y="18"/>
                    <a:pt x="4" y="10"/>
                    <a:pt x="2"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71" name="MH_Other_349"/>
            <p:cNvSpPr/>
            <p:nvPr/>
          </p:nvSpPr>
          <p:spPr bwMode="auto">
            <a:xfrm>
              <a:off x="4936509" y="2541790"/>
              <a:ext cx="13706" cy="67944"/>
            </a:xfrm>
            <a:custGeom>
              <a:avLst/>
              <a:gdLst>
                <a:gd name="T0" fmla="*/ 2147483646 w 17"/>
                <a:gd name="T1" fmla="*/ 2147483646 h 84"/>
                <a:gd name="T2" fmla="*/ 2147483646 w 17"/>
                <a:gd name="T3" fmla="*/ 0 h 84"/>
                <a:gd name="T4" fmla="*/ 2147483646 w 17"/>
                <a:gd name="T5" fmla="*/ 0 h 84"/>
                <a:gd name="T6" fmla="*/ 2147483646 w 17"/>
                <a:gd name="T7" fmla="*/ 2147483646 h 84"/>
                <a:gd name="T8" fmla="*/ 1181626505 w 17"/>
                <a:gd name="T9" fmla="*/ 2147483646 h 84"/>
                <a:gd name="T10" fmla="*/ 1181626505 w 17"/>
                <a:gd name="T11" fmla="*/ 2147483646 h 84"/>
                <a:gd name="T12" fmla="*/ 1181626505 w 17"/>
                <a:gd name="T13" fmla="*/ 2147483646 h 84"/>
                <a:gd name="T14" fmla="*/ 2147483646 w 17"/>
                <a:gd name="T15" fmla="*/ 2147483646 h 84"/>
                <a:gd name="T16" fmla="*/ 2147483646 w 17"/>
                <a:gd name="T17" fmla="*/ 2147483646 h 84"/>
                <a:gd name="T18" fmla="*/ 2147483646 w 17"/>
                <a:gd name="T19" fmla="*/ 2147483646 h 84"/>
                <a:gd name="T20" fmla="*/ 2147483646 w 17"/>
                <a:gd name="T21" fmla="*/ 2147483646 h 84"/>
                <a:gd name="T22" fmla="*/ 2147483646 w 17"/>
                <a:gd name="T23" fmla="*/ 214748364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84">
                  <a:moveTo>
                    <a:pt x="6" y="9"/>
                  </a:moveTo>
                  <a:cubicBezTo>
                    <a:pt x="8" y="0"/>
                    <a:pt x="8" y="0"/>
                    <a:pt x="8" y="0"/>
                  </a:cubicBezTo>
                  <a:cubicBezTo>
                    <a:pt x="7" y="0"/>
                    <a:pt x="7" y="0"/>
                    <a:pt x="7" y="0"/>
                  </a:cubicBezTo>
                  <a:cubicBezTo>
                    <a:pt x="5" y="9"/>
                    <a:pt x="5" y="9"/>
                    <a:pt x="5" y="9"/>
                  </a:cubicBezTo>
                  <a:cubicBezTo>
                    <a:pt x="3" y="17"/>
                    <a:pt x="2" y="26"/>
                    <a:pt x="2" y="34"/>
                  </a:cubicBezTo>
                  <a:cubicBezTo>
                    <a:pt x="2" y="35"/>
                    <a:pt x="2" y="35"/>
                    <a:pt x="2" y="35"/>
                  </a:cubicBezTo>
                  <a:cubicBezTo>
                    <a:pt x="2" y="35"/>
                    <a:pt x="2" y="35"/>
                    <a:pt x="2" y="35"/>
                  </a:cubicBezTo>
                  <a:cubicBezTo>
                    <a:pt x="2" y="44"/>
                    <a:pt x="3" y="53"/>
                    <a:pt x="6" y="61"/>
                  </a:cubicBezTo>
                  <a:cubicBezTo>
                    <a:pt x="8" y="68"/>
                    <a:pt x="12" y="77"/>
                    <a:pt x="17" y="84"/>
                  </a:cubicBezTo>
                  <a:cubicBezTo>
                    <a:pt x="17" y="83"/>
                    <a:pt x="17" y="83"/>
                    <a:pt x="17" y="83"/>
                  </a:cubicBezTo>
                  <a:cubicBezTo>
                    <a:pt x="17" y="82"/>
                    <a:pt x="17" y="82"/>
                    <a:pt x="17" y="82"/>
                  </a:cubicBezTo>
                  <a:cubicBezTo>
                    <a:pt x="3" y="59"/>
                    <a:pt x="0" y="37"/>
                    <a:pt x="6"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72" name="MH_Other_350"/>
            <p:cNvSpPr/>
            <p:nvPr/>
          </p:nvSpPr>
          <p:spPr bwMode="auto">
            <a:xfrm>
              <a:off x="4938032" y="2570476"/>
              <a:ext cx="0" cy="0"/>
            </a:xfrm>
            <a:custGeom>
              <a:avLst/>
              <a:gdLst>
                <a:gd name="T0" fmla="*/ 0 h 1"/>
                <a:gd name="T1" fmla="*/ 711 h 1"/>
                <a:gd name="T2" fmla="*/ 71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73" name="MH_Other_351"/>
            <p:cNvSpPr/>
            <p:nvPr/>
          </p:nvSpPr>
          <p:spPr bwMode="auto">
            <a:xfrm>
              <a:off x="4947170" y="2532729"/>
              <a:ext cx="22844" cy="114751"/>
            </a:xfrm>
            <a:custGeom>
              <a:avLst/>
              <a:gdLst>
                <a:gd name="T0" fmla="*/ 2147483646 w 28"/>
                <a:gd name="T1" fmla="*/ 2147483646 h 144"/>
                <a:gd name="T2" fmla="*/ 2147483646 w 28"/>
                <a:gd name="T3" fmla="*/ 2147483646 h 144"/>
                <a:gd name="T4" fmla="*/ 2147483646 w 28"/>
                <a:gd name="T5" fmla="*/ 0 h 144"/>
                <a:gd name="T6" fmla="*/ 2147483646 w 28"/>
                <a:gd name="T7" fmla="*/ 0 h 144"/>
                <a:gd name="T8" fmla="*/ 2147483646 w 28"/>
                <a:gd name="T9" fmla="*/ 2147483646 h 144"/>
                <a:gd name="T10" fmla="*/ 2147483646 w 28"/>
                <a:gd name="T11" fmla="*/ 2147483646 h 144"/>
                <a:gd name="T12" fmla="*/ 1845834929 w 28"/>
                <a:gd name="T13" fmla="*/ 2147483646 h 144"/>
                <a:gd name="T14" fmla="*/ 1845834929 w 28"/>
                <a:gd name="T15" fmla="*/ 2147483646 h 144"/>
                <a:gd name="T16" fmla="*/ 1845834929 w 28"/>
                <a:gd name="T17" fmla="*/ 2147483646 h 144"/>
                <a:gd name="T18" fmla="*/ 2147483646 w 28"/>
                <a:gd name="T19" fmla="*/ 2147483646 h 144"/>
                <a:gd name="T20" fmla="*/ 2147483646 w 28"/>
                <a:gd name="T21" fmla="*/ 2147483646 h 144"/>
                <a:gd name="T22" fmla="*/ 2147483646 w 28"/>
                <a:gd name="T23" fmla="*/ 2147483646 h 144"/>
                <a:gd name="T24" fmla="*/ 2147483646 w 28"/>
                <a:gd name="T25" fmla="*/ 2147483646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44">
                  <a:moveTo>
                    <a:pt x="9" y="70"/>
                  </a:moveTo>
                  <a:cubicBezTo>
                    <a:pt x="17" y="40"/>
                    <a:pt x="21" y="27"/>
                    <a:pt x="21" y="27"/>
                  </a:cubicBezTo>
                  <a:cubicBezTo>
                    <a:pt x="21" y="27"/>
                    <a:pt x="23" y="19"/>
                    <a:pt x="28" y="0"/>
                  </a:cubicBezTo>
                  <a:cubicBezTo>
                    <a:pt x="26" y="0"/>
                    <a:pt x="26" y="0"/>
                    <a:pt x="26" y="0"/>
                  </a:cubicBezTo>
                  <a:cubicBezTo>
                    <a:pt x="22" y="19"/>
                    <a:pt x="20" y="27"/>
                    <a:pt x="20" y="27"/>
                  </a:cubicBezTo>
                  <a:cubicBezTo>
                    <a:pt x="20" y="27"/>
                    <a:pt x="16" y="40"/>
                    <a:pt x="7" y="69"/>
                  </a:cubicBezTo>
                  <a:cubicBezTo>
                    <a:pt x="5" y="78"/>
                    <a:pt x="3" y="87"/>
                    <a:pt x="3" y="95"/>
                  </a:cubicBezTo>
                  <a:cubicBezTo>
                    <a:pt x="3" y="95"/>
                    <a:pt x="3" y="95"/>
                    <a:pt x="3" y="95"/>
                  </a:cubicBezTo>
                  <a:cubicBezTo>
                    <a:pt x="3" y="96"/>
                    <a:pt x="3" y="96"/>
                    <a:pt x="3" y="96"/>
                  </a:cubicBezTo>
                  <a:cubicBezTo>
                    <a:pt x="2" y="105"/>
                    <a:pt x="3" y="113"/>
                    <a:pt x="5" y="122"/>
                  </a:cubicBezTo>
                  <a:cubicBezTo>
                    <a:pt x="7" y="129"/>
                    <a:pt x="9" y="137"/>
                    <a:pt x="14" y="144"/>
                  </a:cubicBezTo>
                  <a:cubicBezTo>
                    <a:pt x="14" y="142"/>
                    <a:pt x="14" y="142"/>
                    <a:pt x="14" y="142"/>
                  </a:cubicBezTo>
                  <a:cubicBezTo>
                    <a:pt x="2" y="119"/>
                    <a:pt x="0" y="97"/>
                    <a:pt x="9" y="7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74" name="MH_Other_352"/>
            <p:cNvSpPr/>
            <p:nvPr/>
          </p:nvSpPr>
          <p:spPr bwMode="auto">
            <a:xfrm>
              <a:off x="4950215" y="2608225"/>
              <a:ext cx="0" cy="1509"/>
            </a:xfrm>
            <a:custGeom>
              <a:avLst/>
              <a:gdLst>
                <a:gd name="T0" fmla="*/ 0 h 1"/>
                <a:gd name="T1" fmla="*/ 2147483646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1"/>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75" name="MH_Other_353"/>
            <p:cNvSpPr/>
            <p:nvPr/>
          </p:nvSpPr>
          <p:spPr bwMode="auto">
            <a:xfrm>
              <a:off x="4957831" y="2525181"/>
              <a:ext cx="31981" cy="161556"/>
            </a:xfrm>
            <a:custGeom>
              <a:avLst/>
              <a:gdLst>
                <a:gd name="T0" fmla="*/ 2147483646 w 40"/>
                <a:gd name="T1" fmla="*/ 2147483646 h 202"/>
                <a:gd name="T2" fmla="*/ 2147483646 w 40"/>
                <a:gd name="T3" fmla="*/ 2147483646 h 202"/>
                <a:gd name="T4" fmla="*/ 2147483646 w 40"/>
                <a:gd name="T5" fmla="*/ 2147483646 h 202"/>
                <a:gd name="T6" fmla="*/ 2147483646 w 40"/>
                <a:gd name="T7" fmla="*/ 2147483646 h 202"/>
                <a:gd name="T8" fmla="*/ 2147483646 w 40"/>
                <a:gd name="T9" fmla="*/ 2147483646 h 202"/>
                <a:gd name="T10" fmla="*/ 2147483646 w 40"/>
                <a:gd name="T11" fmla="*/ 2147483646 h 202"/>
                <a:gd name="T12" fmla="*/ 2147483646 w 40"/>
                <a:gd name="T13" fmla="*/ 0 h 202"/>
                <a:gd name="T14" fmla="*/ 2147483646 w 40"/>
                <a:gd name="T15" fmla="*/ 0 h 202"/>
                <a:gd name="T16" fmla="*/ 2147483646 w 40"/>
                <a:gd name="T17" fmla="*/ 594690363 h 202"/>
                <a:gd name="T18" fmla="*/ 2147483646 w 40"/>
                <a:gd name="T19" fmla="*/ 2147483646 h 202"/>
                <a:gd name="T20" fmla="*/ 2147483646 w 40"/>
                <a:gd name="T21" fmla="*/ 2147483646 h 202"/>
                <a:gd name="T22" fmla="*/ 2147483646 w 40"/>
                <a:gd name="T23" fmla="*/ 2147483646 h 202"/>
                <a:gd name="T24" fmla="*/ 1160671827 w 40"/>
                <a:gd name="T25" fmla="*/ 2147483646 h 202"/>
                <a:gd name="T26" fmla="*/ 1740660618 w 40"/>
                <a:gd name="T27" fmla="*/ 2147483646 h 202"/>
                <a:gd name="T28" fmla="*/ 1160671827 w 40"/>
                <a:gd name="T29" fmla="*/ 2147483646 h 202"/>
                <a:gd name="T30" fmla="*/ 1160671827 w 40"/>
                <a:gd name="T31" fmla="*/ 2147483646 h 202"/>
                <a:gd name="T32" fmla="*/ 1160671827 w 40"/>
                <a:gd name="T33" fmla="*/ 2147483646 h 202"/>
                <a:gd name="T34" fmla="*/ 2147483646 w 40"/>
                <a:gd name="T35" fmla="*/ 2147483646 h 202"/>
                <a:gd name="T36" fmla="*/ 2147483646 w 40"/>
                <a:gd name="T37" fmla="*/ 2147483646 h 202"/>
                <a:gd name="T38" fmla="*/ 2147483646 w 40"/>
                <a:gd name="T39" fmla="*/ 2147483646 h 202"/>
                <a:gd name="T40" fmla="*/ 2147483646 w 40"/>
                <a:gd name="T41" fmla="*/ 2147483646 h 2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0" h="202">
                  <a:moveTo>
                    <a:pt x="10" y="126"/>
                  </a:moveTo>
                  <a:cubicBezTo>
                    <a:pt x="20" y="97"/>
                    <a:pt x="24" y="84"/>
                    <a:pt x="24" y="84"/>
                  </a:cubicBezTo>
                  <a:cubicBezTo>
                    <a:pt x="24" y="84"/>
                    <a:pt x="29" y="72"/>
                    <a:pt x="37" y="40"/>
                  </a:cubicBezTo>
                  <a:cubicBezTo>
                    <a:pt x="39" y="31"/>
                    <a:pt x="40" y="22"/>
                    <a:pt x="40" y="13"/>
                  </a:cubicBezTo>
                  <a:cubicBezTo>
                    <a:pt x="40" y="13"/>
                    <a:pt x="39" y="13"/>
                    <a:pt x="39" y="13"/>
                  </a:cubicBezTo>
                  <a:cubicBezTo>
                    <a:pt x="40" y="12"/>
                    <a:pt x="40" y="12"/>
                    <a:pt x="40" y="12"/>
                  </a:cubicBezTo>
                  <a:cubicBezTo>
                    <a:pt x="39" y="8"/>
                    <a:pt x="39" y="4"/>
                    <a:pt x="38" y="0"/>
                  </a:cubicBezTo>
                  <a:cubicBezTo>
                    <a:pt x="38" y="0"/>
                    <a:pt x="38" y="0"/>
                    <a:pt x="38" y="0"/>
                  </a:cubicBezTo>
                  <a:cubicBezTo>
                    <a:pt x="37" y="1"/>
                    <a:pt x="37" y="1"/>
                    <a:pt x="37" y="1"/>
                  </a:cubicBezTo>
                  <a:cubicBezTo>
                    <a:pt x="39" y="13"/>
                    <a:pt x="39" y="26"/>
                    <a:pt x="36" y="40"/>
                  </a:cubicBezTo>
                  <a:cubicBezTo>
                    <a:pt x="28" y="71"/>
                    <a:pt x="23" y="83"/>
                    <a:pt x="23" y="84"/>
                  </a:cubicBezTo>
                  <a:cubicBezTo>
                    <a:pt x="23" y="84"/>
                    <a:pt x="19" y="97"/>
                    <a:pt x="8" y="125"/>
                  </a:cubicBezTo>
                  <a:cubicBezTo>
                    <a:pt x="5" y="134"/>
                    <a:pt x="3" y="143"/>
                    <a:pt x="2" y="151"/>
                  </a:cubicBezTo>
                  <a:cubicBezTo>
                    <a:pt x="2" y="152"/>
                    <a:pt x="2" y="152"/>
                    <a:pt x="3" y="153"/>
                  </a:cubicBezTo>
                  <a:cubicBezTo>
                    <a:pt x="2" y="154"/>
                    <a:pt x="2" y="154"/>
                    <a:pt x="2" y="154"/>
                  </a:cubicBezTo>
                  <a:cubicBezTo>
                    <a:pt x="2" y="153"/>
                    <a:pt x="2" y="153"/>
                    <a:pt x="2" y="153"/>
                  </a:cubicBezTo>
                  <a:cubicBezTo>
                    <a:pt x="1" y="162"/>
                    <a:pt x="1" y="169"/>
                    <a:pt x="2" y="177"/>
                  </a:cubicBezTo>
                  <a:cubicBezTo>
                    <a:pt x="4" y="185"/>
                    <a:pt x="7" y="194"/>
                    <a:pt x="11" y="202"/>
                  </a:cubicBezTo>
                  <a:cubicBezTo>
                    <a:pt x="11" y="200"/>
                    <a:pt x="11" y="200"/>
                    <a:pt x="11" y="200"/>
                  </a:cubicBezTo>
                  <a:cubicBezTo>
                    <a:pt x="11" y="200"/>
                    <a:pt x="11" y="200"/>
                    <a:pt x="11" y="199"/>
                  </a:cubicBezTo>
                  <a:cubicBezTo>
                    <a:pt x="0" y="175"/>
                    <a:pt x="0" y="153"/>
                    <a:pt x="10" y="12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76" name="MH_Other_354"/>
            <p:cNvSpPr/>
            <p:nvPr/>
          </p:nvSpPr>
          <p:spPr bwMode="auto">
            <a:xfrm>
              <a:off x="4959353" y="2645969"/>
              <a:ext cx="1523" cy="1510"/>
            </a:xfrm>
            <a:custGeom>
              <a:avLst/>
              <a:gdLst>
                <a:gd name="T0" fmla="*/ 2147483646 w 1"/>
                <a:gd name="T1" fmla="*/ 464841477 h 3"/>
                <a:gd name="T2" fmla="*/ 0 w 1"/>
                <a:gd name="T3" fmla="*/ 0 h 3"/>
                <a:gd name="T4" fmla="*/ 0 w 1"/>
                <a:gd name="T5" fmla="*/ 464841477 h 3"/>
                <a:gd name="T6" fmla="*/ 0 w 1"/>
                <a:gd name="T7" fmla="*/ 697402489 h 3"/>
                <a:gd name="T8" fmla="*/ 2147483646 w 1"/>
                <a:gd name="T9" fmla="*/ 46484147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1" y="2"/>
                  </a:moveTo>
                  <a:cubicBezTo>
                    <a:pt x="0" y="1"/>
                    <a:pt x="0" y="1"/>
                    <a:pt x="0" y="0"/>
                  </a:cubicBezTo>
                  <a:cubicBezTo>
                    <a:pt x="0" y="2"/>
                    <a:pt x="0" y="2"/>
                    <a:pt x="0" y="2"/>
                  </a:cubicBezTo>
                  <a:cubicBezTo>
                    <a:pt x="0" y="3"/>
                    <a:pt x="0" y="3"/>
                    <a:pt x="0" y="3"/>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77" name="MH_Other_355"/>
            <p:cNvSpPr/>
            <p:nvPr/>
          </p:nvSpPr>
          <p:spPr bwMode="auto">
            <a:xfrm>
              <a:off x="4963923" y="2534239"/>
              <a:ext cx="44165" cy="191754"/>
            </a:xfrm>
            <a:custGeom>
              <a:avLst/>
              <a:gdLst>
                <a:gd name="T0" fmla="*/ 2147483646 w 55"/>
                <a:gd name="T1" fmla="*/ 2147483646 h 239"/>
                <a:gd name="T2" fmla="*/ 2147483646 w 55"/>
                <a:gd name="T3" fmla="*/ 2147483646 h 239"/>
                <a:gd name="T4" fmla="*/ 2147483646 w 55"/>
                <a:gd name="T5" fmla="*/ 2147483646 h 239"/>
                <a:gd name="T6" fmla="*/ 2147483646 w 55"/>
                <a:gd name="T7" fmla="*/ 2147483646 h 239"/>
                <a:gd name="T8" fmla="*/ 2147483646 w 55"/>
                <a:gd name="T9" fmla="*/ 2147483646 h 239"/>
                <a:gd name="T10" fmla="*/ 2147483646 w 55"/>
                <a:gd name="T11" fmla="*/ 0 h 239"/>
                <a:gd name="T12" fmla="*/ 2147483646 w 55"/>
                <a:gd name="T13" fmla="*/ 0 h 239"/>
                <a:gd name="T14" fmla="*/ 2147483646 w 55"/>
                <a:gd name="T15" fmla="*/ 597751333 h 239"/>
                <a:gd name="T16" fmla="*/ 2147483646 w 55"/>
                <a:gd name="T17" fmla="*/ 2147483646 h 239"/>
                <a:gd name="T18" fmla="*/ 2147483646 w 55"/>
                <a:gd name="T19" fmla="*/ 2147483646 h 239"/>
                <a:gd name="T20" fmla="*/ 2147483646 w 55"/>
                <a:gd name="T21" fmla="*/ 2147483646 h 239"/>
                <a:gd name="T22" fmla="*/ 2147483646 w 55"/>
                <a:gd name="T23" fmla="*/ 2147483646 h 239"/>
                <a:gd name="T24" fmla="*/ 2147483646 w 55"/>
                <a:gd name="T25" fmla="*/ 2147483646 h 239"/>
                <a:gd name="T26" fmla="*/ 2147483646 w 55"/>
                <a:gd name="T27" fmla="*/ 2147483646 h 239"/>
                <a:gd name="T28" fmla="*/ 1766288186 w 55"/>
                <a:gd name="T29" fmla="*/ 2147483646 h 239"/>
                <a:gd name="T30" fmla="*/ 2147483646 w 55"/>
                <a:gd name="T31" fmla="*/ 2147483646 h 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5" h="239">
                  <a:moveTo>
                    <a:pt x="9" y="239"/>
                  </a:moveTo>
                  <a:cubicBezTo>
                    <a:pt x="10" y="238"/>
                    <a:pt x="10" y="238"/>
                    <a:pt x="10" y="238"/>
                  </a:cubicBezTo>
                  <a:cubicBezTo>
                    <a:pt x="0" y="213"/>
                    <a:pt x="1" y="190"/>
                    <a:pt x="13" y="163"/>
                  </a:cubicBezTo>
                  <a:cubicBezTo>
                    <a:pt x="25" y="135"/>
                    <a:pt x="30" y="123"/>
                    <a:pt x="30" y="123"/>
                  </a:cubicBezTo>
                  <a:cubicBezTo>
                    <a:pt x="30" y="122"/>
                    <a:pt x="36" y="111"/>
                    <a:pt x="46" y="80"/>
                  </a:cubicBezTo>
                  <a:cubicBezTo>
                    <a:pt x="55" y="51"/>
                    <a:pt x="50" y="24"/>
                    <a:pt x="33" y="0"/>
                  </a:cubicBezTo>
                  <a:cubicBezTo>
                    <a:pt x="33" y="0"/>
                    <a:pt x="33" y="0"/>
                    <a:pt x="33" y="0"/>
                  </a:cubicBezTo>
                  <a:cubicBezTo>
                    <a:pt x="33" y="1"/>
                    <a:pt x="33" y="1"/>
                    <a:pt x="33" y="1"/>
                  </a:cubicBezTo>
                  <a:cubicBezTo>
                    <a:pt x="49" y="25"/>
                    <a:pt x="53" y="51"/>
                    <a:pt x="44" y="80"/>
                  </a:cubicBezTo>
                  <a:cubicBezTo>
                    <a:pt x="35" y="110"/>
                    <a:pt x="29" y="122"/>
                    <a:pt x="29" y="122"/>
                  </a:cubicBezTo>
                  <a:cubicBezTo>
                    <a:pt x="29" y="122"/>
                    <a:pt x="24" y="135"/>
                    <a:pt x="12" y="163"/>
                  </a:cubicBezTo>
                  <a:cubicBezTo>
                    <a:pt x="8" y="171"/>
                    <a:pt x="5" y="179"/>
                    <a:pt x="4" y="187"/>
                  </a:cubicBezTo>
                  <a:cubicBezTo>
                    <a:pt x="4" y="188"/>
                    <a:pt x="4" y="188"/>
                    <a:pt x="4" y="188"/>
                  </a:cubicBezTo>
                  <a:cubicBezTo>
                    <a:pt x="4" y="188"/>
                    <a:pt x="4" y="188"/>
                    <a:pt x="4" y="188"/>
                  </a:cubicBezTo>
                  <a:cubicBezTo>
                    <a:pt x="2" y="197"/>
                    <a:pt x="2" y="206"/>
                    <a:pt x="3" y="214"/>
                  </a:cubicBezTo>
                  <a:cubicBezTo>
                    <a:pt x="3" y="222"/>
                    <a:pt x="6" y="231"/>
                    <a:pt x="9" y="23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78" name="MH_Other_356"/>
            <p:cNvSpPr/>
            <p:nvPr/>
          </p:nvSpPr>
          <p:spPr bwMode="auto">
            <a:xfrm>
              <a:off x="4989812" y="2534239"/>
              <a:ext cx="0" cy="1510"/>
            </a:xfrm>
            <a:custGeom>
              <a:avLst/>
              <a:gdLst>
                <a:gd name="T0" fmla="*/ 711 w 1"/>
                <a:gd name="T1" fmla="*/ 1792959984 h 1"/>
                <a:gd name="T2" fmla="*/ 711 w 1"/>
                <a:gd name="T3" fmla="*/ 0 h 1"/>
                <a:gd name="T4" fmla="*/ 0 w 1"/>
                <a:gd name="T5" fmla="*/ 1792959984 h 1"/>
                <a:gd name="T6" fmla="*/ 711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31079" name="MH_Other_357"/>
            <p:cNvSpPr/>
            <p:nvPr/>
          </p:nvSpPr>
          <p:spPr bwMode="auto">
            <a:xfrm>
              <a:off x="4966968" y="2683718"/>
              <a:ext cx="0" cy="1509"/>
            </a:xfrm>
            <a:custGeom>
              <a:avLst/>
              <a:gdLst>
                <a:gd name="T0" fmla="*/ 0 h 1"/>
                <a:gd name="T1" fmla="*/ 2147483646 h 1"/>
                <a:gd name="T2" fmla="*/ 2147483646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1"/>
                    <a:pt x="0" y="1"/>
                    <a:pt x="0" y="1"/>
                  </a:cubicBezTo>
                  <a:cubicBezTo>
                    <a:pt x="0" y="1"/>
                    <a:pt x="0" y="1"/>
                    <a:pt x="0"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p>
          </p:txBody>
        </p:sp>
        <p:sp>
          <p:nvSpPr>
            <p:cNvPr id="849" name="MH_Other_360"/>
            <p:cNvSpPr/>
            <p:nvPr/>
          </p:nvSpPr>
          <p:spPr bwMode="auto">
            <a:xfrm rot="16200000" flipV="1">
              <a:off x="3483489" y="2685940"/>
              <a:ext cx="320093" cy="185799"/>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a:solidFill>
                  <a:prstClr val="black"/>
                </a:solidFill>
              </a:endParaRPr>
            </a:p>
          </p:txBody>
        </p:sp>
        <p:sp>
          <p:nvSpPr>
            <p:cNvPr id="850" name="MH_Other_361"/>
            <p:cNvSpPr/>
            <p:nvPr/>
          </p:nvSpPr>
          <p:spPr bwMode="auto">
            <a:xfrm rot="16200000" flipV="1">
              <a:off x="3681500" y="2596847"/>
              <a:ext cx="150988" cy="363982"/>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a:solidFill>
                  <a:prstClr val="black"/>
                </a:solidFill>
              </a:endParaRPr>
            </a:p>
          </p:txBody>
        </p:sp>
        <p:sp>
          <p:nvSpPr>
            <p:cNvPr id="855" name="MH_Other_365"/>
            <p:cNvSpPr/>
            <p:nvPr/>
          </p:nvSpPr>
          <p:spPr bwMode="auto">
            <a:xfrm rot="19800000" flipV="1">
              <a:off x="3823241" y="2097888"/>
              <a:ext cx="322862"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a:solidFill>
                  <a:prstClr val="black"/>
                </a:solidFill>
              </a:endParaRPr>
            </a:p>
          </p:txBody>
        </p:sp>
        <p:sp>
          <p:nvSpPr>
            <p:cNvPr id="856" name="MH_Other_366"/>
            <p:cNvSpPr/>
            <p:nvPr/>
          </p:nvSpPr>
          <p:spPr bwMode="auto">
            <a:xfrm rot="19800000" flipV="1">
              <a:off x="3966397" y="2106948"/>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a:solidFill>
                  <a:prstClr val="black"/>
                </a:solidFill>
              </a:endParaRPr>
            </a:p>
          </p:txBody>
        </p:sp>
        <p:sp>
          <p:nvSpPr>
            <p:cNvPr id="861" name="MH_Other_370"/>
            <p:cNvSpPr/>
            <p:nvPr/>
          </p:nvSpPr>
          <p:spPr bwMode="auto">
            <a:xfrm rot="1800000" flipV="1">
              <a:off x="4508563" y="2097888"/>
              <a:ext cx="321341"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a:solidFill>
                  <a:prstClr val="black"/>
                </a:solidFill>
              </a:endParaRPr>
            </a:p>
          </p:txBody>
        </p:sp>
        <p:sp>
          <p:nvSpPr>
            <p:cNvPr id="862" name="MH_Other_371"/>
            <p:cNvSpPr/>
            <p:nvPr/>
          </p:nvSpPr>
          <p:spPr bwMode="auto">
            <a:xfrm rot="1800000" flipV="1">
              <a:off x="4537499" y="2106948"/>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a:solidFill>
                  <a:prstClr val="black"/>
                </a:solidFill>
              </a:endParaRPr>
            </a:p>
          </p:txBody>
        </p:sp>
        <p:sp>
          <p:nvSpPr>
            <p:cNvPr id="867" name="MH_Other_375"/>
            <p:cNvSpPr/>
            <p:nvPr/>
          </p:nvSpPr>
          <p:spPr bwMode="auto">
            <a:xfrm rot="5400000" flipV="1">
              <a:off x="4852610" y="2685940"/>
              <a:ext cx="320093" cy="185799"/>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a:solidFill>
                  <a:prstClr val="black"/>
                </a:solidFill>
              </a:endParaRPr>
            </a:p>
          </p:txBody>
        </p:sp>
        <p:sp>
          <p:nvSpPr>
            <p:cNvPr id="868" name="MH_Other_376"/>
            <p:cNvSpPr/>
            <p:nvPr/>
          </p:nvSpPr>
          <p:spPr bwMode="auto">
            <a:xfrm rot="5400000" flipV="1">
              <a:off x="4822182" y="2596847"/>
              <a:ext cx="150988" cy="363983"/>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a:solidFill>
                  <a:prstClr val="black"/>
                </a:solidFill>
              </a:endParaRPr>
            </a:p>
          </p:txBody>
        </p:sp>
        <p:sp>
          <p:nvSpPr>
            <p:cNvPr id="873" name="MH_Other_380"/>
            <p:cNvSpPr/>
            <p:nvPr/>
          </p:nvSpPr>
          <p:spPr bwMode="auto">
            <a:xfrm rot="9000000" flipV="1">
              <a:off x="4508563" y="3275586"/>
              <a:ext cx="321341"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a:solidFill>
                  <a:prstClr val="black"/>
                </a:solidFill>
              </a:endParaRPr>
            </a:p>
          </p:txBody>
        </p:sp>
        <p:sp>
          <p:nvSpPr>
            <p:cNvPr id="874" name="MH_Other_381"/>
            <p:cNvSpPr/>
            <p:nvPr/>
          </p:nvSpPr>
          <p:spPr bwMode="auto">
            <a:xfrm rot="9000000" flipV="1">
              <a:off x="4537499" y="3088362"/>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a:solidFill>
                  <a:prstClr val="black"/>
                </a:solidFill>
              </a:endParaRPr>
            </a:p>
          </p:txBody>
        </p:sp>
        <p:sp>
          <p:nvSpPr>
            <p:cNvPr id="879" name="MH_Other_385"/>
            <p:cNvSpPr/>
            <p:nvPr/>
          </p:nvSpPr>
          <p:spPr bwMode="auto">
            <a:xfrm rot="12600000" flipV="1">
              <a:off x="3823241" y="3275586"/>
              <a:ext cx="322862"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a:defRPr/>
              </a:pPr>
              <a:endParaRPr lang="zh-CN" altLang="en-US" sz="2400" kern="0">
                <a:solidFill>
                  <a:prstClr val="black"/>
                </a:solidFill>
              </a:endParaRPr>
            </a:p>
          </p:txBody>
        </p:sp>
        <p:sp>
          <p:nvSpPr>
            <p:cNvPr id="880" name="MH_Other_386"/>
            <p:cNvSpPr/>
            <p:nvPr/>
          </p:nvSpPr>
          <p:spPr bwMode="auto">
            <a:xfrm rot="12600000" flipV="1">
              <a:off x="3966397" y="3088362"/>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a:defRPr/>
              </a:pPr>
              <a:endParaRPr lang="zh-CN" altLang="en-US" sz="2400" kern="0">
                <a:solidFill>
                  <a:prstClr val="black"/>
                </a:solidFill>
              </a:endParaRPr>
            </a:p>
          </p:txBody>
        </p:sp>
      </p:grpSp>
      <p:sp>
        <p:nvSpPr>
          <p:cNvPr id="490" name="MH_SubTitle_1"/>
          <p:cNvSpPr txBox="1">
            <a:spLocks noChangeArrowheads="1"/>
          </p:cNvSpPr>
          <p:nvPr/>
        </p:nvSpPr>
        <p:spPr bwMode="auto">
          <a:xfrm>
            <a:off x="8143128" y="1834427"/>
            <a:ext cx="4146677"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4" tIns="0" rIns="177944"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en-US" altLang="zh-CN" sz="2400" dirty="0">
                <a:latin typeface="Calibri" panose="020F0502020204030204" pitchFamily="34" charset="0"/>
                <a:cs typeface="Calibri" panose="020F0502020204030204" pitchFamily="34" charset="0"/>
                <a:sym typeface="+mn-lt"/>
              </a:rPr>
              <a:t>picturesque scenery gorgeous landscape attractive places of interest</a:t>
            </a:r>
            <a:endParaRPr lang="en-US" altLang="zh-CN" sz="2400" dirty="0">
              <a:latin typeface="Calibri" panose="020F0502020204030204" pitchFamily="34" charset="0"/>
              <a:cs typeface="Calibri" panose="020F0502020204030204" pitchFamily="34" charset="0"/>
              <a:sym typeface="+mn-lt"/>
            </a:endParaRPr>
          </a:p>
        </p:txBody>
      </p:sp>
      <p:sp>
        <p:nvSpPr>
          <p:cNvPr id="492" name="MH_SubTitle_1"/>
          <p:cNvSpPr txBox="1">
            <a:spLocks noChangeArrowheads="1"/>
          </p:cNvSpPr>
          <p:nvPr/>
        </p:nvSpPr>
        <p:spPr bwMode="auto">
          <a:xfrm>
            <a:off x="9089739" y="3371607"/>
            <a:ext cx="3102262"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4" tIns="0" rIns="177944"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buClr>
                <a:schemeClr val="accent2"/>
              </a:buClr>
            </a:pPr>
            <a:r>
              <a:rPr lang="en-US" altLang="zh-CN" sz="2400" dirty="0">
                <a:latin typeface="Calibri" panose="020F0502020204030204" pitchFamily="34" charset="0"/>
                <a:cs typeface="Calibri" panose="020F0502020204030204" pitchFamily="34" charset="0"/>
                <a:sym typeface="+mn-lt"/>
              </a:rPr>
              <a:t>traditional culture </a:t>
            </a:r>
            <a:endParaRPr lang="en-US" altLang="zh-CN" sz="2400" dirty="0">
              <a:latin typeface="Calibri" panose="020F0502020204030204" pitchFamily="34" charset="0"/>
              <a:cs typeface="Calibri" panose="020F0502020204030204" pitchFamily="34" charset="0"/>
              <a:sym typeface="+mn-lt"/>
            </a:endParaRPr>
          </a:p>
          <a:p>
            <a:pPr marL="0" indent="0">
              <a:lnSpc>
                <a:spcPct val="100000"/>
              </a:lnSpc>
              <a:buClr>
                <a:schemeClr val="accent2"/>
              </a:buClr>
              <a:buNone/>
            </a:pPr>
            <a:r>
              <a:rPr lang="en-US" altLang="zh-CN" sz="2400" dirty="0">
                <a:latin typeface="Calibri" panose="020F0502020204030204" pitchFamily="34" charset="0"/>
                <a:cs typeface="Calibri" panose="020F0502020204030204" pitchFamily="34" charset="0"/>
                <a:sym typeface="+mn-lt"/>
              </a:rPr>
              <a:t>    interesting custom</a:t>
            </a:r>
            <a:endParaRPr lang="en-US" altLang="zh-CN" sz="2400" dirty="0">
              <a:latin typeface="Calibri" panose="020F0502020204030204" pitchFamily="34" charset="0"/>
              <a:cs typeface="Calibri" panose="020F0502020204030204" pitchFamily="34" charset="0"/>
              <a:sym typeface="+mn-lt"/>
            </a:endParaRPr>
          </a:p>
          <a:p>
            <a:pPr marL="0" indent="0">
              <a:lnSpc>
                <a:spcPct val="100000"/>
              </a:lnSpc>
              <a:buClr>
                <a:schemeClr val="accent2"/>
              </a:buClr>
              <a:buNone/>
            </a:pPr>
            <a:r>
              <a:rPr lang="en-US" altLang="zh-CN" sz="2400" dirty="0">
                <a:latin typeface="Calibri" panose="020F0502020204030204" pitchFamily="34" charset="0"/>
                <a:cs typeface="Calibri" panose="020F0502020204030204" pitchFamily="34" charset="0"/>
                <a:sym typeface="+mn-lt"/>
              </a:rPr>
              <a:t>    splendid history</a:t>
            </a:r>
            <a:endParaRPr lang="en-US" altLang="zh-CN" sz="2400" dirty="0">
              <a:latin typeface="Calibri" panose="020F0502020204030204" pitchFamily="34" charset="0"/>
              <a:cs typeface="Calibri" panose="020F0502020204030204" pitchFamily="34" charset="0"/>
              <a:sym typeface="+mn-lt"/>
            </a:endParaRPr>
          </a:p>
          <a:p>
            <a:pPr marL="0" indent="0">
              <a:lnSpc>
                <a:spcPct val="100000"/>
              </a:lnSpc>
              <a:buClr>
                <a:schemeClr val="accent2"/>
              </a:buClr>
              <a:buNone/>
            </a:pPr>
            <a:r>
              <a:rPr lang="en-US" altLang="zh-CN" sz="2400" dirty="0">
                <a:latin typeface="Calibri" panose="020F0502020204030204" pitchFamily="34" charset="0"/>
                <a:cs typeface="Calibri" panose="020F0502020204030204" pitchFamily="34" charset="0"/>
                <a:sym typeface="+mn-lt"/>
              </a:rPr>
              <a:t>   </a:t>
            </a:r>
            <a:endParaRPr lang="zh-CN" altLang="en-US" sz="2400" dirty="0">
              <a:latin typeface="Calibri" panose="020F0502020204030204" pitchFamily="34" charset="0"/>
              <a:cs typeface="Calibri" panose="020F0502020204030204" pitchFamily="34" charset="0"/>
              <a:sym typeface="+mn-lt"/>
            </a:endParaRPr>
          </a:p>
        </p:txBody>
      </p:sp>
      <p:sp>
        <p:nvSpPr>
          <p:cNvPr id="494" name="MH_SubTitle_1"/>
          <p:cNvSpPr txBox="1">
            <a:spLocks noChangeArrowheads="1"/>
          </p:cNvSpPr>
          <p:nvPr/>
        </p:nvSpPr>
        <p:spPr bwMode="auto">
          <a:xfrm>
            <a:off x="8214702" y="5198499"/>
            <a:ext cx="3916640"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4" tIns="0" rIns="177944"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en-US" altLang="zh-CN" sz="2400" dirty="0">
                <a:latin typeface="Calibri" panose="020F0502020204030204" pitchFamily="34" charset="0"/>
                <a:cs typeface="Calibri" panose="020F0502020204030204" pitchFamily="34" charset="0"/>
                <a:sym typeface="+mn-lt"/>
              </a:rPr>
              <a:t>magnificent architecture</a:t>
            </a:r>
            <a:endParaRPr lang="zh-CN" altLang="en-US" sz="2400" dirty="0">
              <a:latin typeface="Calibri" panose="020F0502020204030204" pitchFamily="34" charset="0"/>
              <a:cs typeface="Calibri" panose="020F0502020204030204" pitchFamily="34" charset="0"/>
              <a:sym typeface="+mn-lt"/>
            </a:endParaRPr>
          </a:p>
        </p:txBody>
      </p:sp>
      <p:sp>
        <p:nvSpPr>
          <p:cNvPr id="496" name="MH_SubTitle_1"/>
          <p:cNvSpPr txBox="1">
            <a:spLocks noChangeArrowheads="1"/>
          </p:cNvSpPr>
          <p:nvPr/>
        </p:nvSpPr>
        <p:spPr bwMode="auto">
          <a:xfrm>
            <a:off x="1205669" y="4853283"/>
            <a:ext cx="3877351"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4" tIns="0" rIns="177944"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buClr>
                <a:schemeClr val="accent2"/>
              </a:buClr>
            </a:pPr>
            <a:r>
              <a:rPr lang="en-US" altLang="zh-CN" sz="2400" dirty="0">
                <a:latin typeface="Calibri" panose="020F0502020204030204" pitchFamily="34" charset="0"/>
                <a:cs typeface="Calibri" panose="020F0502020204030204" pitchFamily="34" charset="0"/>
                <a:sym typeface="+mn-lt"/>
              </a:rPr>
              <a:t>harmonious atmosphere</a:t>
            </a:r>
            <a:endParaRPr lang="en-US" altLang="zh-CN" sz="2400" dirty="0">
              <a:latin typeface="Calibri" panose="020F0502020204030204" pitchFamily="34" charset="0"/>
              <a:cs typeface="Calibri" panose="020F0502020204030204" pitchFamily="34" charset="0"/>
              <a:sym typeface="+mn-lt"/>
            </a:endParaRPr>
          </a:p>
          <a:p>
            <a:pPr marL="0" indent="0">
              <a:lnSpc>
                <a:spcPct val="100000"/>
              </a:lnSpc>
              <a:buClr>
                <a:schemeClr val="accent2"/>
              </a:buClr>
              <a:buNone/>
            </a:pPr>
            <a:r>
              <a:rPr lang="en-US" altLang="zh-CN" sz="2400" dirty="0">
                <a:latin typeface="Calibri" panose="020F0502020204030204" pitchFamily="34" charset="0"/>
                <a:cs typeface="Calibri" panose="020F0502020204030204" pitchFamily="34" charset="0"/>
                <a:sym typeface="+mn-lt"/>
              </a:rPr>
              <a:t>    hospitable people</a:t>
            </a:r>
            <a:endParaRPr lang="en-US" altLang="zh-CN" sz="2400" dirty="0">
              <a:latin typeface="Calibri" panose="020F0502020204030204" pitchFamily="34" charset="0"/>
              <a:cs typeface="Calibri" panose="020F0502020204030204" pitchFamily="34" charset="0"/>
              <a:sym typeface="+mn-lt"/>
            </a:endParaRPr>
          </a:p>
          <a:p>
            <a:pPr marL="0" indent="0">
              <a:lnSpc>
                <a:spcPct val="100000"/>
              </a:lnSpc>
              <a:buClr>
                <a:schemeClr val="accent2"/>
              </a:buClr>
              <a:buNone/>
            </a:pPr>
            <a:r>
              <a:rPr lang="en-US" altLang="zh-CN" sz="2400" dirty="0">
                <a:latin typeface="Calibri" panose="020F0502020204030204" pitchFamily="34" charset="0"/>
                <a:cs typeface="Calibri" panose="020F0502020204030204" pitchFamily="34" charset="0"/>
                <a:sym typeface="+mn-lt"/>
              </a:rPr>
              <a:t>    relaxing lifestyle</a:t>
            </a:r>
            <a:endParaRPr lang="en-US" altLang="zh-CN" sz="2400" dirty="0">
              <a:latin typeface="Calibri" panose="020F0502020204030204" pitchFamily="34" charset="0"/>
              <a:cs typeface="Calibri" panose="020F0502020204030204" pitchFamily="34" charset="0"/>
              <a:sym typeface="+mn-lt"/>
            </a:endParaRPr>
          </a:p>
          <a:p>
            <a:pPr marL="0" indent="0">
              <a:lnSpc>
                <a:spcPct val="100000"/>
              </a:lnSpc>
              <a:buClr>
                <a:schemeClr val="accent2"/>
              </a:buClr>
              <a:buNone/>
            </a:pPr>
            <a:r>
              <a:rPr lang="en-US" altLang="zh-CN" sz="2400" dirty="0">
                <a:latin typeface="Calibri" panose="020F0502020204030204" pitchFamily="34" charset="0"/>
                <a:cs typeface="Calibri" panose="020F0502020204030204" pitchFamily="34" charset="0"/>
                <a:sym typeface="+mn-lt"/>
              </a:rPr>
              <a:t>    comfortable climate</a:t>
            </a:r>
            <a:endParaRPr lang="zh-CN" altLang="en-US" sz="2400" dirty="0">
              <a:latin typeface="Calibri" panose="020F0502020204030204" pitchFamily="34" charset="0"/>
              <a:cs typeface="Calibri" panose="020F0502020204030204" pitchFamily="34" charset="0"/>
              <a:sym typeface="+mn-lt"/>
            </a:endParaRPr>
          </a:p>
        </p:txBody>
      </p:sp>
      <p:sp>
        <p:nvSpPr>
          <p:cNvPr id="498" name="MH_SubTitle_1"/>
          <p:cNvSpPr txBox="1">
            <a:spLocks noChangeArrowheads="1"/>
          </p:cNvSpPr>
          <p:nvPr/>
        </p:nvSpPr>
        <p:spPr bwMode="auto">
          <a:xfrm>
            <a:off x="886897" y="3371607"/>
            <a:ext cx="3439592"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4" tIns="0" rIns="177944"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en-US" altLang="zh-CN" sz="2400" dirty="0">
                <a:latin typeface="Calibri" panose="020F0502020204030204" pitchFamily="34" charset="0"/>
                <a:cs typeface="Calibri" panose="020F0502020204030204" pitchFamily="34" charset="0"/>
                <a:sym typeface="+mn-lt"/>
              </a:rPr>
              <a:t>delicious local food</a:t>
            </a:r>
            <a:endParaRPr lang="zh-CN" altLang="en-US" sz="2400" dirty="0">
              <a:latin typeface="Calibri" panose="020F0502020204030204" pitchFamily="34" charset="0"/>
              <a:cs typeface="Calibri" panose="020F0502020204030204" pitchFamily="34" charset="0"/>
              <a:sym typeface="+mn-lt"/>
            </a:endParaRPr>
          </a:p>
        </p:txBody>
      </p:sp>
      <p:sp>
        <p:nvSpPr>
          <p:cNvPr id="500" name="MH_SubTitle_1"/>
          <p:cNvSpPr txBox="1">
            <a:spLocks noChangeArrowheads="1"/>
          </p:cNvSpPr>
          <p:nvPr/>
        </p:nvSpPr>
        <p:spPr bwMode="auto">
          <a:xfrm>
            <a:off x="1131661" y="1877593"/>
            <a:ext cx="5106264"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4" tIns="0" rIns="177944"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buClr>
                <a:schemeClr val="accent2"/>
              </a:buClr>
            </a:pPr>
            <a:r>
              <a:rPr lang="en-US" altLang="zh-CN" sz="2400" dirty="0">
                <a:latin typeface="Calibri" panose="020F0502020204030204" pitchFamily="34" charset="0"/>
                <a:cs typeface="Calibri" panose="020F0502020204030204" pitchFamily="34" charset="0"/>
                <a:sym typeface="+mn-lt"/>
              </a:rPr>
              <a:t>numerous job opportunities</a:t>
            </a:r>
            <a:endParaRPr lang="en-US" altLang="zh-CN" sz="2400" dirty="0">
              <a:latin typeface="Calibri" panose="020F0502020204030204" pitchFamily="34" charset="0"/>
              <a:cs typeface="Calibri" panose="020F0502020204030204" pitchFamily="34" charset="0"/>
              <a:sym typeface="+mn-lt"/>
            </a:endParaRPr>
          </a:p>
          <a:p>
            <a:pPr marL="0" indent="0">
              <a:lnSpc>
                <a:spcPct val="100000"/>
              </a:lnSpc>
              <a:buClr>
                <a:schemeClr val="accent2"/>
              </a:buClr>
              <a:buNone/>
            </a:pPr>
            <a:r>
              <a:rPr lang="en-US" altLang="zh-CN" sz="2400" dirty="0">
                <a:latin typeface="Calibri" panose="020F0502020204030204" pitchFamily="34" charset="0"/>
                <a:cs typeface="Calibri" panose="020F0502020204030204" pitchFamily="34" charset="0"/>
                <a:sym typeface="+mn-lt"/>
              </a:rPr>
              <a:t>    convenient transportation</a:t>
            </a:r>
            <a:endParaRPr lang="en-US" altLang="zh-CN" sz="2400" dirty="0">
              <a:latin typeface="Calibri" panose="020F0502020204030204" pitchFamily="34" charset="0"/>
              <a:cs typeface="Calibri" panose="020F0502020204030204" pitchFamily="34" charset="0"/>
              <a:sym typeface="+mn-lt"/>
            </a:endParaRPr>
          </a:p>
          <a:p>
            <a:pPr marL="0" indent="0">
              <a:lnSpc>
                <a:spcPct val="100000"/>
              </a:lnSpc>
              <a:buClr>
                <a:schemeClr val="accent2"/>
              </a:buClr>
              <a:buNone/>
            </a:pPr>
            <a:r>
              <a:rPr lang="en-US" altLang="zh-CN" sz="2400" dirty="0">
                <a:latin typeface="Calibri" panose="020F0502020204030204" pitchFamily="34" charset="0"/>
                <a:cs typeface="Calibri" panose="020F0502020204030204" pitchFamily="34" charset="0"/>
                <a:sym typeface="+mn-lt"/>
              </a:rPr>
              <a:t>    high living standard</a:t>
            </a:r>
            <a:endParaRPr lang="zh-CN" altLang="en-US" sz="2400" dirty="0">
              <a:latin typeface="Calibri" panose="020F0502020204030204" pitchFamily="34" charset="0"/>
              <a:cs typeface="Calibri" panose="020F0502020204030204" pitchFamily="34" charset="0"/>
              <a:sym typeface="+mn-lt"/>
            </a:endParaRPr>
          </a:p>
        </p:txBody>
      </p:sp>
      <p:grpSp>
        <p:nvGrpSpPr>
          <p:cNvPr id="2" name="组合 1"/>
          <p:cNvGrpSpPr/>
          <p:nvPr/>
        </p:nvGrpSpPr>
        <p:grpSpPr>
          <a:xfrm>
            <a:off x="395576" y="248444"/>
            <a:ext cx="11602460" cy="405620"/>
            <a:chOff x="395576" y="248444"/>
            <a:chExt cx="11602460" cy="405620"/>
          </a:xfrm>
        </p:grpSpPr>
        <p:cxnSp>
          <p:nvCxnSpPr>
            <p:cNvPr id="507" name="直接连接符 506"/>
            <p:cNvCxnSpPr/>
            <p:nvPr/>
          </p:nvCxnSpPr>
          <p:spPr>
            <a:xfrm flipV="1">
              <a:off x="953128" y="654063"/>
              <a:ext cx="1104490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508" name="组合 507"/>
            <p:cNvGrpSpPr/>
            <p:nvPr/>
          </p:nvGrpSpPr>
          <p:grpSpPr>
            <a:xfrm>
              <a:off x="395576" y="248444"/>
              <a:ext cx="396000" cy="396000"/>
              <a:chOff x="406574" y="236732"/>
              <a:chExt cx="612048" cy="593261"/>
            </a:xfrm>
          </p:grpSpPr>
          <p:sp>
            <p:nvSpPr>
              <p:cNvPr id="509" name="矩形 508"/>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0" name="矩形 509"/>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01" name="标题 1"/>
          <p:cNvSpPr txBox="1"/>
          <p:nvPr/>
        </p:nvSpPr>
        <p:spPr>
          <a:xfrm>
            <a:off x="969217" y="256796"/>
            <a:ext cx="5897272" cy="330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pPr defTabSz="514350"/>
            <a:r>
              <a:rPr lang="en-US" altLang="zh-CN" sz="2800" b="1" dirty="0"/>
              <a:t>Part two The reasons</a:t>
            </a:r>
            <a:endParaRPr lang="zh-CN" altLang="en-US" sz="2800" b="1" dirty="0"/>
          </a:p>
        </p:txBody>
      </p:sp>
      <p:sp>
        <p:nvSpPr>
          <p:cNvPr id="4" name="TextBox 3"/>
          <p:cNvSpPr txBox="1"/>
          <p:nvPr/>
        </p:nvSpPr>
        <p:spPr>
          <a:xfrm>
            <a:off x="675326" y="768796"/>
            <a:ext cx="6310382" cy="523220"/>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altLang="zh-CN" sz="2800" b="1" dirty="0">
                <a:latin typeface="Calibri" panose="020F0502020204030204" pitchFamily="34" charset="0"/>
                <a:cs typeface="Calibri" panose="020F0502020204030204" pitchFamily="34" charset="0"/>
              </a:rPr>
              <a:t>Recommend a city from </a:t>
            </a:r>
            <a:r>
              <a:rPr lang="en-US" altLang="zh-CN" sz="2800" b="1">
                <a:latin typeface="Calibri" panose="020F0502020204030204" pitchFamily="34" charset="0"/>
                <a:cs typeface="Calibri" panose="020F0502020204030204" pitchFamily="34" charset="0"/>
              </a:rPr>
              <a:t>different aspects</a:t>
            </a:r>
            <a:endParaRPr lang="zh-CN" altLang="en-US" sz="2800" b="1" dirty="0">
              <a:latin typeface="Calibri" panose="020F0502020204030204" pitchFamily="34" charset="0"/>
              <a:cs typeface="Calibri" panose="020F0502020204030204" pitchFamily="34" charset="0"/>
            </a:endParaRPr>
          </a:p>
        </p:txBody>
      </p:sp>
      <p:pic>
        <p:nvPicPr>
          <p:cNvPr id="409" name="图片 408" descr="水印"/>
          <p:cNvPicPr>
            <a:picLocks noChangeAspect="1"/>
          </p:cNvPicPr>
          <p:nvPr/>
        </p:nvPicPr>
        <p:blipFill>
          <a:blip r:embed="rId1"/>
          <a:stretch>
            <a:fillRect/>
          </a:stretch>
        </p:blipFill>
        <p:spPr>
          <a:xfrm>
            <a:off x="6915150" y="63500"/>
            <a:ext cx="5173345" cy="1674495"/>
          </a:xfrm>
          <a:prstGeom prst="rect">
            <a:avLst/>
          </a:prstGeom>
        </p:spPr>
      </p:pic>
    </p:spTree>
  </p:cSld>
  <p:clrMapOvr>
    <a:masterClrMapping/>
  </p:clrMapOvr>
  <p:transition spd="slow">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8" presetClass="emph" presetSubtype="0" fill="hold" nodeType="afterEffect">
                                      <p:stCondLst>
                                        <p:cond delay="0"/>
                                      </p:stCondLst>
                                      <p:childTnLst>
                                        <p:animRot by="21600000">
                                          <p:cBhvr>
                                            <p:cTn id="17" dur="2000" fill="hold"/>
                                            <p:tgtEl>
                                              <p:spTgt spid="15"/>
                                            </p:tgtEl>
                                            <p:attrNameLst>
                                              <p:attrName>r</p:attrName>
                                            </p:attrNameLst>
                                          </p:cBhvr>
                                        </p:animRot>
                                      </p:childTnLst>
                                    </p:cTn>
                                  </p:par>
                                  <p:par>
                                    <p:cTn id="18" presetID="10" presetClass="entr" presetSubtype="0" fill="hold" nodeType="with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par>
                                    <p:cTn id="21" presetID="42" presetClass="path" presetSubtype="0" accel="50000" decel="50000" autoRev="1" fill="hold" nodeType="withEffect">
                                      <p:stCondLst>
                                        <p:cond delay="0"/>
                                      </p:stCondLst>
                                      <p:childTnLst>
                                        <p:animMotion origin="layout" path="M 5E-6 -3.21814E-6 L 0.12153 -0.42271 " pathEditMode="relative" rAng="0" ptsTypes="AA">
                                          <p:cBhvr>
                                            <p:cTn id="22" dur="1000" fill="hold"/>
                                            <p:tgtEl>
                                              <p:spTgt spid="14"/>
                                            </p:tgtEl>
                                            <p:attrNameLst>
                                              <p:attrName>ppt_x</p:attrName>
                                              <p:attrName>ppt_y</p:attrName>
                                            </p:attrNameLst>
                                          </p:cBhvr>
                                          <p:rCtr x="6076" y="-21135"/>
                                        </p:animMotion>
                                      </p:childTnLst>
                                    </p:cTn>
                                  </p:par>
                                  <p:par>
                                    <p:cTn id="23" presetID="10" presetClass="entr" presetSubtype="0" fill="hold" nodeType="withEffect">
                                      <p:stCondLst>
                                        <p:cond delay="125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par>
                                    <p:cTn id="26" presetID="42" presetClass="path" presetSubtype="0" accel="50000" decel="50000" autoRev="1" fill="hold" nodeType="withEffect">
                                      <p:stCondLst>
                                        <p:cond delay="250"/>
                                      </p:stCondLst>
                                      <p:childTnLst>
                                        <p:animMotion origin="layout" path="M -4.72222E-6 -1.37388E-6 L 0.39323 -0.00031 " pathEditMode="relative" rAng="0" ptsTypes="AA">
                                          <p:cBhvr>
                                            <p:cTn id="27" dur="1000" fill="hold"/>
                                            <p:tgtEl>
                                              <p:spTgt spid="10"/>
                                            </p:tgtEl>
                                            <p:attrNameLst>
                                              <p:attrName>ppt_x</p:attrName>
                                              <p:attrName>ppt_y</p:attrName>
                                            </p:attrNameLst>
                                          </p:cBhvr>
                                          <p:rCtr x="19653" y="-31"/>
                                        </p:animMotion>
                                      </p:childTnLst>
                                    </p:cTn>
                                  </p:par>
                                  <p:par>
                                    <p:cTn id="28" presetID="10" presetClass="entr" presetSubtype="0" fill="hold"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par>
                                    <p:cTn id="31" presetID="42" presetClass="path" presetSubtype="0" accel="50000" decel="50000" autoRev="1" fill="hold" nodeType="withEffect">
                                      <p:stCondLst>
                                        <p:cond delay="500"/>
                                      </p:stCondLst>
                                      <p:childTnLst>
                                        <p:animMotion origin="layout" path="M 3.33333E-6 4.07659E-7 L 0.1125 0.3987 " pathEditMode="relative" rAng="0" ptsTypes="AA">
                                          <p:cBhvr>
                                            <p:cTn id="32" dur="1000" fill="hold"/>
                                            <p:tgtEl>
                                              <p:spTgt spid="11"/>
                                            </p:tgtEl>
                                            <p:attrNameLst>
                                              <p:attrName>ppt_x</p:attrName>
                                              <p:attrName>ppt_y</p:attrName>
                                            </p:attrNameLst>
                                          </p:cBhvr>
                                          <p:rCtr x="5625" y="19920"/>
                                        </p:animMotion>
                                      </p:childTnLst>
                                    </p:cTn>
                                  </p:par>
                                  <p:par>
                                    <p:cTn id="33" presetID="10" presetClass="entr" presetSubtype="0" fill="hold" nodeType="withEffect">
                                      <p:stCondLst>
                                        <p:cond delay="175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childTnLst>
                                    </p:cTn>
                                  </p:par>
                                  <p:par>
                                    <p:cTn id="36" presetID="42" presetClass="path" presetSubtype="0" accel="50000" decel="50000" autoRev="1" fill="hold" nodeType="withEffect">
                                      <p:stCondLst>
                                        <p:cond delay="750"/>
                                      </p:stCondLst>
                                      <p:childTnLst>
                                        <p:animMotion origin="layout" path="M -1.11111E-6 4.07659E-7 L -0.13003 0.3987 " pathEditMode="relative" rAng="0" ptsTypes="AA">
                                          <p:cBhvr>
                                            <p:cTn id="37" dur="1000" fill="hold"/>
                                            <p:tgtEl>
                                              <p:spTgt spid="6"/>
                                            </p:tgtEl>
                                            <p:attrNameLst>
                                              <p:attrName>ppt_x</p:attrName>
                                              <p:attrName>ppt_y</p:attrName>
                                            </p:attrNameLst>
                                          </p:cBhvr>
                                          <p:rCtr x="-6510" y="19920"/>
                                        </p:animMotion>
                                      </p:childTnLst>
                                    </p:cTn>
                                  </p:par>
                                  <p:par>
                                    <p:cTn id="38" presetID="10" presetClass="entr" presetSubtype="0" fill="hold" nodeType="withEffect">
                                      <p:stCondLst>
                                        <p:cond delay="20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par>
                                    <p:cTn id="41" presetID="42" presetClass="path" presetSubtype="0" accel="50000" decel="50000" autoRev="1" fill="hold" nodeType="withEffect">
                                      <p:stCondLst>
                                        <p:cond delay="1000"/>
                                      </p:stCondLst>
                                      <p:childTnLst>
                                        <p:animMotion origin="layout" path="M -3.88889E-6 1.04971E-6 L -0.4243 0.00154 " pathEditMode="relative" rAng="0" ptsTypes="AA">
                                          <p:cBhvr>
                                            <p:cTn id="42" dur="1000" fill="hold"/>
                                            <p:tgtEl>
                                              <p:spTgt spid="13"/>
                                            </p:tgtEl>
                                            <p:attrNameLst>
                                              <p:attrName>ppt_x</p:attrName>
                                              <p:attrName>ppt_y</p:attrName>
                                            </p:attrNameLst>
                                          </p:cBhvr>
                                          <p:rCtr x="-21215" y="62"/>
                                        </p:animMotion>
                                      </p:childTnLst>
                                    </p:cTn>
                                  </p:par>
                                  <p:par>
                                    <p:cTn id="43" presetID="10" presetClass="entr" presetSubtype="0" fill="hold" nodeType="withEffect">
                                      <p:stCondLst>
                                        <p:cond delay="225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childTnLst>
                                    </p:cTn>
                                  </p:par>
                                  <p:par>
                                    <p:cTn id="46" presetID="42" presetClass="path" presetSubtype="0" accel="50000" decel="50000" autoRev="1" fill="hold" nodeType="withEffect">
                                      <p:stCondLst>
                                        <p:cond delay="1250"/>
                                      </p:stCondLst>
                                      <p:childTnLst>
                                        <p:animMotion origin="layout" path="M -2.77778E-6 -3.21814E-6 L -0.1467 -0.42271 " pathEditMode="relative" rAng="0" ptsTypes="AA">
                                          <p:cBhvr>
                                            <p:cTn id="47" dur="1000" fill="hold"/>
                                            <p:tgtEl>
                                              <p:spTgt spid="12"/>
                                            </p:tgtEl>
                                            <p:attrNameLst>
                                              <p:attrName>ppt_x</p:attrName>
                                              <p:attrName>ppt_y</p:attrName>
                                            </p:attrNameLst>
                                          </p:cBhvr>
                                          <p:rCtr x="-7344" y="-21135"/>
                                        </p:animMotion>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grpId="0" nodeType="clickEffect" p14:presetBounceEnd="60000">
                                      <p:stCondLst>
                                        <p:cond delay="0"/>
                                      </p:stCondLst>
                                      <p:childTnLst>
                                        <p:set>
                                          <p:cBhvr>
                                            <p:cTn id="51" dur="1" fill="hold">
                                              <p:stCondLst>
                                                <p:cond delay="0"/>
                                              </p:stCondLst>
                                            </p:cTn>
                                            <p:tgtEl>
                                              <p:spTgt spid="490"/>
                                            </p:tgtEl>
                                            <p:attrNameLst>
                                              <p:attrName>style.visibility</p:attrName>
                                            </p:attrNameLst>
                                          </p:cBhvr>
                                          <p:to>
                                            <p:strVal val="visible"/>
                                          </p:to>
                                        </p:set>
                                        <p:anim calcmode="lin" valueType="num" p14:bounceEnd="60000">
                                          <p:cBhvr additive="base">
                                            <p:cTn id="52" dur="750" fill="hold"/>
                                            <p:tgtEl>
                                              <p:spTgt spid="490"/>
                                            </p:tgtEl>
                                            <p:attrNameLst>
                                              <p:attrName>ppt_x</p:attrName>
                                            </p:attrNameLst>
                                          </p:cBhvr>
                                          <p:tavLst>
                                            <p:tav tm="0">
                                              <p:val>
                                                <p:strVal val="#ppt_x"/>
                                              </p:val>
                                            </p:tav>
                                            <p:tav tm="100000">
                                              <p:val>
                                                <p:strVal val="#ppt_x"/>
                                              </p:val>
                                            </p:tav>
                                          </p:tavLst>
                                        </p:anim>
                                        <p:anim calcmode="lin" valueType="num" p14:bounceEnd="60000">
                                          <p:cBhvr additive="base">
                                            <p:cTn id="53" dur="750" fill="hold"/>
                                            <p:tgtEl>
                                              <p:spTgt spid="490"/>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grpId="0" nodeType="clickEffect" p14:presetBounceEnd="60000">
                                      <p:stCondLst>
                                        <p:cond delay="0"/>
                                      </p:stCondLst>
                                      <p:childTnLst>
                                        <p:set>
                                          <p:cBhvr>
                                            <p:cTn id="57" dur="1" fill="hold">
                                              <p:stCondLst>
                                                <p:cond delay="0"/>
                                              </p:stCondLst>
                                            </p:cTn>
                                            <p:tgtEl>
                                              <p:spTgt spid="492"/>
                                            </p:tgtEl>
                                            <p:attrNameLst>
                                              <p:attrName>style.visibility</p:attrName>
                                            </p:attrNameLst>
                                          </p:cBhvr>
                                          <p:to>
                                            <p:strVal val="visible"/>
                                          </p:to>
                                        </p:set>
                                        <p:anim calcmode="lin" valueType="num" p14:bounceEnd="60000">
                                          <p:cBhvr additive="base">
                                            <p:cTn id="58" dur="750" fill="hold"/>
                                            <p:tgtEl>
                                              <p:spTgt spid="492"/>
                                            </p:tgtEl>
                                            <p:attrNameLst>
                                              <p:attrName>ppt_x</p:attrName>
                                            </p:attrNameLst>
                                          </p:cBhvr>
                                          <p:tavLst>
                                            <p:tav tm="0">
                                              <p:val>
                                                <p:strVal val="#ppt_x"/>
                                              </p:val>
                                            </p:tav>
                                            <p:tav tm="100000">
                                              <p:val>
                                                <p:strVal val="#ppt_x"/>
                                              </p:val>
                                            </p:tav>
                                          </p:tavLst>
                                        </p:anim>
                                        <p:anim calcmode="lin" valueType="num" p14:bounceEnd="60000">
                                          <p:cBhvr additive="base">
                                            <p:cTn id="59" dur="750" fill="hold"/>
                                            <p:tgtEl>
                                              <p:spTgt spid="492"/>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grpId="0" nodeType="clickEffect" p14:presetBounceEnd="60000">
                                      <p:stCondLst>
                                        <p:cond delay="0"/>
                                      </p:stCondLst>
                                      <p:childTnLst>
                                        <p:set>
                                          <p:cBhvr>
                                            <p:cTn id="63" dur="1" fill="hold">
                                              <p:stCondLst>
                                                <p:cond delay="0"/>
                                              </p:stCondLst>
                                            </p:cTn>
                                            <p:tgtEl>
                                              <p:spTgt spid="494"/>
                                            </p:tgtEl>
                                            <p:attrNameLst>
                                              <p:attrName>style.visibility</p:attrName>
                                            </p:attrNameLst>
                                          </p:cBhvr>
                                          <p:to>
                                            <p:strVal val="visible"/>
                                          </p:to>
                                        </p:set>
                                        <p:anim calcmode="lin" valueType="num" p14:bounceEnd="60000">
                                          <p:cBhvr additive="base">
                                            <p:cTn id="64" dur="750" fill="hold"/>
                                            <p:tgtEl>
                                              <p:spTgt spid="494"/>
                                            </p:tgtEl>
                                            <p:attrNameLst>
                                              <p:attrName>ppt_x</p:attrName>
                                            </p:attrNameLst>
                                          </p:cBhvr>
                                          <p:tavLst>
                                            <p:tav tm="0">
                                              <p:val>
                                                <p:strVal val="#ppt_x"/>
                                              </p:val>
                                            </p:tav>
                                            <p:tav tm="100000">
                                              <p:val>
                                                <p:strVal val="#ppt_x"/>
                                              </p:val>
                                            </p:tav>
                                          </p:tavLst>
                                        </p:anim>
                                        <p:anim calcmode="lin" valueType="num" p14:bounceEnd="60000">
                                          <p:cBhvr additive="base">
                                            <p:cTn id="65" dur="750" fill="hold"/>
                                            <p:tgtEl>
                                              <p:spTgt spid="494"/>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1" fill="hold" grpId="0" nodeType="clickEffect" p14:presetBounceEnd="60000">
                                      <p:stCondLst>
                                        <p:cond delay="0"/>
                                      </p:stCondLst>
                                      <p:childTnLst>
                                        <p:set>
                                          <p:cBhvr>
                                            <p:cTn id="69" dur="1" fill="hold">
                                              <p:stCondLst>
                                                <p:cond delay="0"/>
                                              </p:stCondLst>
                                            </p:cTn>
                                            <p:tgtEl>
                                              <p:spTgt spid="496"/>
                                            </p:tgtEl>
                                            <p:attrNameLst>
                                              <p:attrName>style.visibility</p:attrName>
                                            </p:attrNameLst>
                                          </p:cBhvr>
                                          <p:to>
                                            <p:strVal val="visible"/>
                                          </p:to>
                                        </p:set>
                                        <p:anim calcmode="lin" valueType="num" p14:bounceEnd="60000">
                                          <p:cBhvr additive="base">
                                            <p:cTn id="70" dur="750" fill="hold"/>
                                            <p:tgtEl>
                                              <p:spTgt spid="496"/>
                                            </p:tgtEl>
                                            <p:attrNameLst>
                                              <p:attrName>ppt_x</p:attrName>
                                            </p:attrNameLst>
                                          </p:cBhvr>
                                          <p:tavLst>
                                            <p:tav tm="0">
                                              <p:val>
                                                <p:strVal val="#ppt_x"/>
                                              </p:val>
                                            </p:tav>
                                            <p:tav tm="100000">
                                              <p:val>
                                                <p:strVal val="#ppt_x"/>
                                              </p:val>
                                            </p:tav>
                                          </p:tavLst>
                                        </p:anim>
                                        <p:anim calcmode="lin" valueType="num" p14:bounceEnd="60000">
                                          <p:cBhvr additive="base">
                                            <p:cTn id="71" dur="750" fill="hold"/>
                                            <p:tgtEl>
                                              <p:spTgt spid="496"/>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1" fill="hold" grpId="0" nodeType="clickEffect" p14:presetBounceEnd="60000">
                                      <p:stCondLst>
                                        <p:cond delay="0"/>
                                      </p:stCondLst>
                                      <p:childTnLst>
                                        <p:set>
                                          <p:cBhvr>
                                            <p:cTn id="75" dur="1" fill="hold">
                                              <p:stCondLst>
                                                <p:cond delay="0"/>
                                              </p:stCondLst>
                                            </p:cTn>
                                            <p:tgtEl>
                                              <p:spTgt spid="498"/>
                                            </p:tgtEl>
                                            <p:attrNameLst>
                                              <p:attrName>style.visibility</p:attrName>
                                            </p:attrNameLst>
                                          </p:cBhvr>
                                          <p:to>
                                            <p:strVal val="visible"/>
                                          </p:to>
                                        </p:set>
                                        <p:anim calcmode="lin" valueType="num" p14:bounceEnd="60000">
                                          <p:cBhvr additive="base">
                                            <p:cTn id="76" dur="750" fill="hold"/>
                                            <p:tgtEl>
                                              <p:spTgt spid="498"/>
                                            </p:tgtEl>
                                            <p:attrNameLst>
                                              <p:attrName>ppt_x</p:attrName>
                                            </p:attrNameLst>
                                          </p:cBhvr>
                                          <p:tavLst>
                                            <p:tav tm="0">
                                              <p:val>
                                                <p:strVal val="#ppt_x"/>
                                              </p:val>
                                            </p:tav>
                                            <p:tav tm="100000">
                                              <p:val>
                                                <p:strVal val="#ppt_x"/>
                                              </p:val>
                                            </p:tav>
                                          </p:tavLst>
                                        </p:anim>
                                        <p:anim calcmode="lin" valueType="num" p14:bounceEnd="60000">
                                          <p:cBhvr additive="base">
                                            <p:cTn id="77" dur="750" fill="hold"/>
                                            <p:tgtEl>
                                              <p:spTgt spid="498"/>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1" fill="hold" grpId="0" nodeType="clickEffect" p14:presetBounceEnd="60000">
                                      <p:stCondLst>
                                        <p:cond delay="0"/>
                                      </p:stCondLst>
                                      <p:childTnLst>
                                        <p:set>
                                          <p:cBhvr>
                                            <p:cTn id="81" dur="1" fill="hold">
                                              <p:stCondLst>
                                                <p:cond delay="0"/>
                                              </p:stCondLst>
                                            </p:cTn>
                                            <p:tgtEl>
                                              <p:spTgt spid="500"/>
                                            </p:tgtEl>
                                            <p:attrNameLst>
                                              <p:attrName>style.visibility</p:attrName>
                                            </p:attrNameLst>
                                          </p:cBhvr>
                                          <p:to>
                                            <p:strVal val="visible"/>
                                          </p:to>
                                        </p:set>
                                        <p:anim calcmode="lin" valueType="num" p14:bounceEnd="60000">
                                          <p:cBhvr additive="base">
                                            <p:cTn id="82" dur="750" fill="hold"/>
                                            <p:tgtEl>
                                              <p:spTgt spid="500"/>
                                            </p:tgtEl>
                                            <p:attrNameLst>
                                              <p:attrName>ppt_x</p:attrName>
                                            </p:attrNameLst>
                                          </p:cBhvr>
                                          <p:tavLst>
                                            <p:tav tm="0">
                                              <p:val>
                                                <p:strVal val="#ppt_x"/>
                                              </p:val>
                                            </p:tav>
                                            <p:tav tm="100000">
                                              <p:val>
                                                <p:strVal val="#ppt_x"/>
                                              </p:val>
                                            </p:tav>
                                          </p:tavLst>
                                        </p:anim>
                                        <p:anim calcmode="lin" valueType="num" p14:bounceEnd="60000">
                                          <p:cBhvr additive="base">
                                            <p:cTn id="83" dur="750" fill="hold"/>
                                            <p:tgtEl>
                                              <p:spTgt spid="5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 grpId="0"/>
          <p:bldP spid="492" grpId="0"/>
          <p:bldP spid="494" grpId="0"/>
          <p:bldP spid="496" grpId="0"/>
          <p:bldP spid="498" grpId="0"/>
          <p:bldP spid="500" grpId="0"/>
          <p:bldP spid="4"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8" presetClass="emph" presetSubtype="0" fill="hold" nodeType="afterEffect">
                                      <p:stCondLst>
                                        <p:cond delay="0"/>
                                      </p:stCondLst>
                                      <p:childTnLst>
                                        <p:animRot by="21600000">
                                          <p:cBhvr>
                                            <p:cTn id="17" dur="2000" fill="hold"/>
                                            <p:tgtEl>
                                              <p:spTgt spid="15"/>
                                            </p:tgtEl>
                                            <p:attrNameLst>
                                              <p:attrName>r</p:attrName>
                                            </p:attrNameLst>
                                          </p:cBhvr>
                                        </p:animRot>
                                      </p:childTnLst>
                                    </p:cTn>
                                  </p:par>
                                  <p:par>
                                    <p:cTn id="18" presetID="10" presetClass="entr" presetSubtype="0" fill="hold" nodeType="with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par>
                                    <p:cTn id="21" presetID="42" presetClass="path" presetSubtype="0" accel="50000" decel="50000" autoRev="1" fill="hold" nodeType="withEffect">
                                      <p:stCondLst>
                                        <p:cond delay="0"/>
                                      </p:stCondLst>
                                      <p:childTnLst>
                                        <p:animMotion origin="layout" path="M 5E-6 -3.21814E-6 L 0.12153 -0.42271 " pathEditMode="relative" rAng="0" ptsTypes="AA">
                                          <p:cBhvr>
                                            <p:cTn id="22" dur="1000" fill="hold"/>
                                            <p:tgtEl>
                                              <p:spTgt spid="14"/>
                                            </p:tgtEl>
                                            <p:attrNameLst>
                                              <p:attrName>ppt_x</p:attrName>
                                              <p:attrName>ppt_y</p:attrName>
                                            </p:attrNameLst>
                                          </p:cBhvr>
                                          <p:rCtr x="6076" y="-21135"/>
                                        </p:animMotion>
                                      </p:childTnLst>
                                    </p:cTn>
                                  </p:par>
                                  <p:par>
                                    <p:cTn id="23" presetID="10" presetClass="entr" presetSubtype="0" fill="hold" nodeType="withEffect">
                                      <p:stCondLst>
                                        <p:cond delay="125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par>
                                    <p:cTn id="26" presetID="42" presetClass="path" presetSubtype="0" accel="50000" decel="50000" autoRev="1" fill="hold" nodeType="withEffect">
                                      <p:stCondLst>
                                        <p:cond delay="250"/>
                                      </p:stCondLst>
                                      <p:childTnLst>
                                        <p:animMotion origin="layout" path="M -4.72222E-6 -1.37388E-6 L 0.39323 -0.00031 " pathEditMode="relative" rAng="0" ptsTypes="AA">
                                          <p:cBhvr>
                                            <p:cTn id="27" dur="1000" fill="hold"/>
                                            <p:tgtEl>
                                              <p:spTgt spid="10"/>
                                            </p:tgtEl>
                                            <p:attrNameLst>
                                              <p:attrName>ppt_x</p:attrName>
                                              <p:attrName>ppt_y</p:attrName>
                                            </p:attrNameLst>
                                          </p:cBhvr>
                                          <p:rCtr x="19653" y="-31"/>
                                        </p:animMotion>
                                      </p:childTnLst>
                                    </p:cTn>
                                  </p:par>
                                  <p:par>
                                    <p:cTn id="28" presetID="10" presetClass="entr" presetSubtype="0" fill="hold"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par>
                                    <p:cTn id="31" presetID="42" presetClass="path" presetSubtype="0" accel="50000" decel="50000" autoRev="1" fill="hold" nodeType="withEffect">
                                      <p:stCondLst>
                                        <p:cond delay="500"/>
                                      </p:stCondLst>
                                      <p:childTnLst>
                                        <p:animMotion origin="layout" path="M 3.33333E-6 4.07659E-7 L 0.1125 0.3987 " pathEditMode="relative" rAng="0" ptsTypes="AA">
                                          <p:cBhvr>
                                            <p:cTn id="32" dur="1000" fill="hold"/>
                                            <p:tgtEl>
                                              <p:spTgt spid="11"/>
                                            </p:tgtEl>
                                            <p:attrNameLst>
                                              <p:attrName>ppt_x</p:attrName>
                                              <p:attrName>ppt_y</p:attrName>
                                            </p:attrNameLst>
                                          </p:cBhvr>
                                          <p:rCtr x="5625" y="19920"/>
                                        </p:animMotion>
                                      </p:childTnLst>
                                    </p:cTn>
                                  </p:par>
                                  <p:par>
                                    <p:cTn id="33" presetID="10" presetClass="entr" presetSubtype="0" fill="hold" nodeType="withEffect">
                                      <p:stCondLst>
                                        <p:cond delay="175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childTnLst>
                                    </p:cTn>
                                  </p:par>
                                  <p:par>
                                    <p:cTn id="36" presetID="42" presetClass="path" presetSubtype="0" accel="50000" decel="50000" autoRev="1" fill="hold" nodeType="withEffect">
                                      <p:stCondLst>
                                        <p:cond delay="750"/>
                                      </p:stCondLst>
                                      <p:childTnLst>
                                        <p:animMotion origin="layout" path="M -1.11111E-6 4.07659E-7 L -0.13003 0.3987 " pathEditMode="relative" rAng="0" ptsTypes="AA">
                                          <p:cBhvr>
                                            <p:cTn id="37" dur="1000" fill="hold"/>
                                            <p:tgtEl>
                                              <p:spTgt spid="6"/>
                                            </p:tgtEl>
                                            <p:attrNameLst>
                                              <p:attrName>ppt_x</p:attrName>
                                              <p:attrName>ppt_y</p:attrName>
                                            </p:attrNameLst>
                                          </p:cBhvr>
                                          <p:rCtr x="-6510" y="19920"/>
                                        </p:animMotion>
                                      </p:childTnLst>
                                    </p:cTn>
                                  </p:par>
                                  <p:par>
                                    <p:cTn id="38" presetID="10" presetClass="entr" presetSubtype="0" fill="hold" nodeType="withEffect">
                                      <p:stCondLst>
                                        <p:cond delay="20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par>
                                    <p:cTn id="41" presetID="42" presetClass="path" presetSubtype="0" accel="50000" decel="50000" autoRev="1" fill="hold" nodeType="withEffect">
                                      <p:stCondLst>
                                        <p:cond delay="1000"/>
                                      </p:stCondLst>
                                      <p:childTnLst>
                                        <p:animMotion origin="layout" path="M -3.88889E-6 1.04971E-6 L -0.4243 0.00154 " pathEditMode="relative" rAng="0" ptsTypes="AA">
                                          <p:cBhvr>
                                            <p:cTn id="42" dur="1000" fill="hold"/>
                                            <p:tgtEl>
                                              <p:spTgt spid="13"/>
                                            </p:tgtEl>
                                            <p:attrNameLst>
                                              <p:attrName>ppt_x</p:attrName>
                                              <p:attrName>ppt_y</p:attrName>
                                            </p:attrNameLst>
                                          </p:cBhvr>
                                          <p:rCtr x="-21215" y="62"/>
                                        </p:animMotion>
                                      </p:childTnLst>
                                    </p:cTn>
                                  </p:par>
                                  <p:par>
                                    <p:cTn id="43" presetID="10" presetClass="entr" presetSubtype="0" fill="hold" nodeType="withEffect">
                                      <p:stCondLst>
                                        <p:cond delay="225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childTnLst>
                                    </p:cTn>
                                  </p:par>
                                  <p:par>
                                    <p:cTn id="46" presetID="42" presetClass="path" presetSubtype="0" accel="50000" decel="50000" autoRev="1" fill="hold" nodeType="withEffect">
                                      <p:stCondLst>
                                        <p:cond delay="1250"/>
                                      </p:stCondLst>
                                      <p:childTnLst>
                                        <p:animMotion origin="layout" path="M -2.77778E-6 -3.21814E-6 L -0.1467 -0.42271 " pathEditMode="relative" rAng="0" ptsTypes="AA">
                                          <p:cBhvr>
                                            <p:cTn id="47" dur="1000" fill="hold"/>
                                            <p:tgtEl>
                                              <p:spTgt spid="12"/>
                                            </p:tgtEl>
                                            <p:attrNameLst>
                                              <p:attrName>ppt_x</p:attrName>
                                              <p:attrName>ppt_y</p:attrName>
                                            </p:attrNameLst>
                                          </p:cBhvr>
                                          <p:rCtr x="-7344" y="-21135"/>
                                        </p:animMotion>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grpId="0" nodeType="clickEffect">
                                      <p:stCondLst>
                                        <p:cond delay="0"/>
                                      </p:stCondLst>
                                      <p:childTnLst>
                                        <p:set>
                                          <p:cBhvr>
                                            <p:cTn id="51" dur="1" fill="hold">
                                              <p:stCondLst>
                                                <p:cond delay="0"/>
                                              </p:stCondLst>
                                            </p:cTn>
                                            <p:tgtEl>
                                              <p:spTgt spid="490"/>
                                            </p:tgtEl>
                                            <p:attrNameLst>
                                              <p:attrName>style.visibility</p:attrName>
                                            </p:attrNameLst>
                                          </p:cBhvr>
                                          <p:to>
                                            <p:strVal val="visible"/>
                                          </p:to>
                                        </p:set>
                                        <p:anim calcmode="lin" valueType="num">
                                          <p:cBhvr additive="base">
                                            <p:cTn id="52" dur="750" fill="hold"/>
                                            <p:tgtEl>
                                              <p:spTgt spid="490"/>
                                            </p:tgtEl>
                                            <p:attrNameLst>
                                              <p:attrName>ppt_x</p:attrName>
                                            </p:attrNameLst>
                                          </p:cBhvr>
                                          <p:tavLst>
                                            <p:tav tm="0">
                                              <p:val>
                                                <p:strVal val="#ppt_x"/>
                                              </p:val>
                                            </p:tav>
                                            <p:tav tm="100000">
                                              <p:val>
                                                <p:strVal val="#ppt_x"/>
                                              </p:val>
                                            </p:tav>
                                          </p:tavLst>
                                        </p:anim>
                                        <p:anim calcmode="lin" valueType="num">
                                          <p:cBhvr additive="base">
                                            <p:cTn id="53" dur="750" fill="hold"/>
                                            <p:tgtEl>
                                              <p:spTgt spid="490"/>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grpId="0" nodeType="clickEffect">
                                      <p:stCondLst>
                                        <p:cond delay="0"/>
                                      </p:stCondLst>
                                      <p:childTnLst>
                                        <p:set>
                                          <p:cBhvr>
                                            <p:cTn id="57" dur="1" fill="hold">
                                              <p:stCondLst>
                                                <p:cond delay="0"/>
                                              </p:stCondLst>
                                            </p:cTn>
                                            <p:tgtEl>
                                              <p:spTgt spid="492"/>
                                            </p:tgtEl>
                                            <p:attrNameLst>
                                              <p:attrName>style.visibility</p:attrName>
                                            </p:attrNameLst>
                                          </p:cBhvr>
                                          <p:to>
                                            <p:strVal val="visible"/>
                                          </p:to>
                                        </p:set>
                                        <p:anim calcmode="lin" valueType="num">
                                          <p:cBhvr additive="base">
                                            <p:cTn id="58" dur="750" fill="hold"/>
                                            <p:tgtEl>
                                              <p:spTgt spid="492"/>
                                            </p:tgtEl>
                                            <p:attrNameLst>
                                              <p:attrName>ppt_x</p:attrName>
                                            </p:attrNameLst>
                                          </p:cBhvr>
                                          <p:tavLst>
                                            <p:tav tm="0">
                                              <p:val>
                                                <p:strVal val="#ppt_x"/>
                                              </p:val>
                                            </p:tav>
                                            <p:tav tm="100000">
                                              <p:val>
                                                <p:strVal val="#ppt_x"/>
                                              </p:val>
                                            </p:tav>
                                          </p:tavLst>
                                        </p:anim>
                                        <p:anim calcmode="lin" valueType="num">
                                          <p:cBhvr additive="base">
                                            <p:cTn id="59" dur="750" fill="hold"/>
                                            <p:tgtEl>
                                              <p:spTgt spid="492"/>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494"/>
                                            </p:tgtEl>
                                            <p:attrNameLst>
                                              <p:attrName>style.visibility</p:attrName>
                                            </p:attrNameLst>
                                          </p:cBhvr>
                                          <p:to>
                                            <p:strVal val="visible"/>
                                          </p:to>
                                        </p:set>
                                        <p:anim calcmode="lin" valueType="num">
                                          <p:cBhvr additive="base">
                                            <p:cTn id="64" dur="750" fill="hold"/>
                                            <p:tgtEl>
                                              <p:spTgt spid="494"/>
                                            </p:tgtEl>
                                            <p:attrNameLst>
                                              <p:attrName>ppt_x</p:attrName>
                                            </p:attrNameLst>
                                          </p:cBhvr>
                                          <p:tavLst>
                                            <p:tav tm="0">
                                              <p:val>
                                                <p:strVal val="#ppt_x"/>
                                              </p:val>
                                            </p:tav>
                                            <p:tav tm="100000">
                                              <p:val>
                                                <p:strVal val="#ppt_x"/>
                                              </p:val>
                                            </p:tav>
                                          </p:tavLst>
                                        </p:anim>
                                        <p:anim calcmode="lin" valueType="num">
                                          <p:cBhvr additive="base">
                                            <p:cTn id="65" dur="750" fill="hold"/>
                                            <p:tgtEl>
                                              <p:spTgt spid="494"/>
                                            </p:tgtEl>
                                            <p:attrNameLst>
                                              <p:attrName>ppt_y</p:attrName>
                                            </p:attrNameLst>
                                          </p:cBhvr>
                                          <p:tavLst>
                                            <p:tav tm="0">
                                              <p:val>
                                                <p:strVal val="0-#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1" fill="hold" grpId="0" nodeType="clickEffect">
                                      <p:stCondLst>
                                        <p:cond delay="0"/>
                                      </p:stCondLst>
                                      <p:childTnLst>
                                        <p:set>
                                          <p:cBhvr>
                                            <p:cTn id="69" dur="1" fill="hold">
                                              <p:stCondLst>
                                                <p:cond delay="0"/>
                                              </p:stCondLst>
                                            </p:cTn>
                                            <p:tgtEl>
                                              <p:spTgt spid="496"/>
                                            </p:tgtEl>
                                            <p:attrNameLst>
                                              <p:attrName>style.visibility</p:attrName>
                                            </p:attrNameLst>
                                          </p:cBhvr>
                                          <p:to>
                                            <p:strVal val="visible"/>
                                          </p:to>
                                        </p:set>
                                        <p:anim calcmode="lin" valueType="num">
                                          <p:cBhvr additive="base">
                                            <p:cTn id="70" dur="750" fill="hold"/>
                                            <p:tgtEl>
                                              <p:spTgt spid="496"/>
                                            </p:tgtEl>
                                            <p:attrNameLst>
                                              <p:attrName>ppt_x</p:attrName>
                                            </p:attrNameLst>
                                          </p:cBhvr>
                                          <p:tavLst>
                                            <p:tav tm="0">
                                              <p:val>
                                                <p:strVal val="#ppt_x"/>
                                              </p:val>
                                            </p:tav>
                                            <p:tav tm="100000">
                                              <p:val>
                                                <p:strVal val="#ppt_x"/>
                                              </p:val>
                                            </p:tav>
                                          </p:tavLst>
                                        </p:anim>
                                        <p:anim calcmode="lin" valueType="num">
                                          <p:cBhvr additive="base">
                                            <p:cTn id="71" dur="750" fill="hold"/>
                                            <p:tgtEl>
                                              <p:spTgt spid="496"/>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1" fill="hold" grpId="0" nodeType="clickEffect">
                                      <p:stCondLst>
                                        <p:cond delay="0"/>
                                      </p:stCondLst>
                                      <p:childTnLst>
                                        <p:set>
                                          <p:cBhvr>
                                            <p:cTn id="75" dur="1" fill="hold">
                                              <p:stCondLst>
                                                <p:cond delay="0"/>
                                              </p:stCondLst>
                                            </p:cTn>
                                            <p:tgtEl>
                                              <p:spTgt spid="498"/>
                                            </p:tgtEl>
                                            <p:attrNameLst>
                                              <p:attrName>style.visibility</p:attrName>
                                            </p:attrNameLst>
                                          </p:cBhvr>
                                          <p:to>
                                            <p:strVal val="visible"/>
                                          </p:to>
                                        </p:set>
                                        <p:anim calcmode="lin" valueType="num">
                                          <p:cBhvr additive="base">
                                            <p:cTn id="76" dur="750" fill="hold"/>
                                            <p:tgtEl>
                                              <p:spTgt spid="498"/>
                                            </p:tgtEl>
                                            <p:attrNameLst>
                                              <p:attrName>ppt_x</p:attrName>
                                            </p:attrNameLst>
                                          </p:cBhvr>
                                          <p:tavLst>
                                            <p:tav tm="0">
                                              <p:val>
                                                <p:strVal val="#ppt_x"/>
                                              </p:val>
                                            </p:tav>
                                            <p:tav tm="100000">
                                              <p:val>
                                                <p:strVal val="#ppt_x"/>
                                              </p:val>
                                            </p:tav>
                                          </p:tavLst>
                                        </p:anim>
                                        <p:anim calcmode="lin" valueType="num">
                                          <p:cBhvr additive="base">
                                            <p:cTn id="77" dur="750" fill="hold"/>
                                            <p:tgtEl>
                                              <p:spTgt spid="498"/>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1" fill="hold" grpId="0" nodeType="clickEffect">
                                      <p:stCondLst>
                                        <p:cond delay="0"/>
                                      </p:stCondLst>
                                      <p:childTnLst>
                                        <p:set>
                                          <p:cBhvr>
                                            <p:cTn id="81" dur="1" fill="hold">
                                              <p:stCondLst>
                                                <p:cond delay="0"/>
                                              </p:stCondLst>
                                            </p:cTn>
                                            <p:tgtEl>
                                              <p:spTgt spid="500"/>
                                            </p:tgtEl>
                                            <p:attrNameLst>
                                              <p:attrName>style.visibility</p:attrName>
                                            </p:attrNameLst>
                                          </p:cBhvr>
                                          <p:to>
                                            <p:strVal val="visible"/>
                                          </p:to>
                                        </p:set>
                                        <p:anim calcmode="lin" valueType="num">
                                          <p:cBhvr additive="base">
                                            <p:cTn id="82" dur="750" fill="hold"/>
                                            <p:tgtEl>
                                              <p:spTgt spid="500"/>
                                            </p:tgtEl>
                                            <p:attrNameLst>
                                              <p:attrName>ppt_x</p:attrName>
                                            </p:attrNameLst>
                                          </p:cBhvr>
                                          <p:tavLst>
                                            <p:tav tm="0">
                                              <p:val>
                                                <p:strVal val="#ppt_x"/>
                                              </p:val>
                                            </p:tav>
                                            <p:tav tm="100000">
                                              <p:val>
                                                <p:strVal val="#ppt_x"/>
                                              </p:val>
                                            </p:tav>
                                          </p:tavLst>
                                        </p:anim>
                                        <p:anim calcmode="lin" valueType="num">
                                          <p:cBhvr additive="base">
                                            <p:cTn id="83" dur="750" fill="hold"/>
                                            <p:tgtEl>
                                              <p:spTgt spid="5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 grpId="0"/>
          <p:bldP spid="492" grpId="0"/>
          <p:bldP spid="494" grpId="0"/>
          <p:bldP spid="496" grpId="0"/>
          <p:bldP spid="498" grpId="0"/>
          <p:bldP spid="500" grpId="0"/>
          <p:bldP spid="4" grpId="0" animBg="1"/>
        </p:bldLst>
      </p:timing>
    </mc:Fallback>
  </mc:AlternateContent>
</p:sld>
</file>

<file path=ppt/tags/tag1.xml><?xml version="1.0" encoding="utf-8"?>
<p:tagLst xmlns:p="http://schemas.openxmlformats.org/presentationml/2006/main">
  <p:tag name="ISPRING_ULTRA_SCORM_COURSE_ID" val="2F29E772-D383-4587-B8D8-43A1F00D577C"/>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RTmE9QF1AfdgQAABERAAAdAAAAdW5pdmVyc2FsL2NvbW1vbl9tZXNzYWdlcy5sbmetWN1u2zYUvi/QdyAEFNiALW0HtCiGxIEsMTYRmXIlOk72A4GRGJuoJGb6cZtd9Xp7iV3tGXqxpxm699ghJSdxfyApCWADJuXzncNzvvND7R++y1K0EUUpVX5gPd97ZiGRxyqR+erAWrCj719ZqKx4nvBU5eLAypWFDkePH+2nPF/VfCXg9+NHCO1noixhWY706maNZHJgzceR48/mNj2LPH/iR2MysUaOyi55foU8tVK/FN/88PLVu+cvXn67/7SV7AMUzmzP24VCBunFsx5AlAW+FwEa9iKKT5k1+vjhz48f3v/3z1/DhP0F8wjF1qj9MUx6HuATrfqPnqoXQYApi0KPuDgiYUR9ZrziYYZda3SmarTmG4EqhTZSvEXVWkBMK1kIVKYyMQ9iBRt5LbqUuf7MJjQKcMgC4jDiU2sUqqK4+s7A8rpaqwLUlSiRJT9PRWJ0AnvM88tClKCaV8AuBJ9qLeGfKuMy3+tUHdhLQicR830vjDB1tzvWCOcJcguu1QxECewQBwBQ8FIUd5CNDN+MOLLTdBjClEymHnyZNmEqV+sUvtVQO+YYYjAXeZcUcAQHQLEwXPqBq50GqhBHl7ws36oi2eHH7UB1ARPq+EBBh90CZxpjCwwxllBDikLEVRfYDIehPcHR2D8FIlsj6g+R8I8h546HSJzhEFIEh10y1D4hE1sTXqfYlv/b/Iq5pnN6hXgcg5x230aquoQd7VLIApNp5d4wNSF+vYCwEdv7Sho3qOBds1rJjQA7ikQUnYqgyDjY1Sx6vSA/RUc28bAbAa1cfxkxU/y0xoxfoVxViCcbnscCnYuY18D1K3iWyMQ803E2+n+r5e+IV21VedIWJOri0ydD7dmpYV8wqy7BpqoS2WXVpVo7rDX/LlZoTn/VhD5Hv5v+0MHUDoj/MJEpZVanTdW9d3yuLRsao04j7ump/tF6aEvCpraOCRSssVT9JTB0U90/oAGm/aUIPQJF86ZEQw0n+cUAndRvAahCd8U4AVftmHACLhwgv8TjkDAYkJbivJRV59hhsrEJ0JdDG8PEl4pK3CTjubhQMOGkgm+a6QO6kIl0Z0BvDTc7rYIR5oHJFABXDXkAMpUZ2J/0wFzM8NYDTYHfOclS1WlikjeVb0yRB9/Wmfh8bLooVGZ2U15uyds0mcP7WNEcLmiUzge0/+v86x2fW+l39yiF2A6caeTY1MF65Ne5mvYUghTQrvBYGHn2WItDLmS8itfQTC9UnSc9gZqB3cVHNoC1Zw4FL+L1v+//7onxiSXNLmp3fxwEAomtqyC+BvuZqkqUv3aBMHu8K2cWfaTaC85Wrud9hxFg4YPcIXjTWjKVwdZet14geRs0mzHbmc4gD0JDe1UXMLoNQZjZwTHUMjOFW6MZL95AIWRKpYNQjKs1Aath2m/umHWVylwMkb1fK9EHZmQe2a5rbt2QfKmM3zQ9M4EbRdxev1O4fvcFc6Y2hTr7CZ5IZDUQ0LSmbRWCRG/WN2m++bxTXa9K8/Ji/+mtdxn/A1BLAwQUAAIACABEU5hPuxPRJTkDAACQDAAAJwAAAHVuaXZlcnNhbC9mbGFzaF9wdWJsaXNoaW5nX3NldHRpbmdzLnhtbNVX3W7aMBS+5yksT70saTu6diihqgpo1VpAhWnrVWViQ6w6dhY7UHrV6+0ldrVn6MWeZureY8cxUFC7Lv1B2oQQ8fn5zv+J8fcuYoFGLNVcyQBvljcwYjJUlMthgD/0muu7GGlDJCVCSRZgqTDaq5X8JOsLrqMuMwZENQIYqauJCXBkTFL1vPF4XOY6SS1XicwAvi6HKvaSlGkmDUu9RJAJ/JhJwjSeIhQAgG+s5FStVioh5DukY0UzwRCn4LnkNigimoLoCHtOrE/C82GqMkkPlFApSof9AL/a3befmYyDqvOYSZsTXQOiJZsqoZRbL4jo8kuGIsaHEbi7U8FozKmJArxVsSgg7d1FybFd6MSiHCjIgTRT+JgZQokh7ujsGXZh9IzgSHQiSczDHnCQjT/A9d7Zu9NO4+TosPX+rNduH/UOO86JXMdbxvG9ZUM+OKSyNGRzOz4xhoQR+A06AyI0871F0kxsoOSSc/aM+kpA7nMtaKO4z2iLxGyhGt1zLpsguYnRAAIRkwDvp5wIjLghgodzZZ31teEmr3pzURIBFrQnQ8ddfGveZSeMSKrZolszjrY5D2sfVSYomqgMCX7OkFEI4s9ieIoYWiwOGqQqzqnQPgZpwcHiiLMxo3t5TqeAfzJ0CibiDDShVxPBjLPwOeOXqM8GKgVcRkbQ2UDn2uGXHwWcEK1vQcnMx7Xu0WG9cXbYqjc+rdkACR0RGT4SHArO4sSsBJ9MkFRmpgfpCEmmWV4UymnOKxJb+ell0DzOhCvzSxdjAXqFJVmNlccU5q8eFDYbkVE+iHa4cmgYQQ4lcZjACGFdcJmxooAhkUhJMUEkhLWm7ViPuMo0UNwAO2j9dA+dPuIyPw1htYHFlLK0EOTG5tbryvabnd231bL38+r7+oNK04XfEcSacxv/4MGVP1/7d7eh79ktff/SNmn2b+7sm+svN9dXv358K5Lcm+uvxYVPG90iYq12Ean2+yJSJ+5101l41RRyAdbT0I0bLCjBY24Yfclme0LDPOst77ptNQ2zwpifMyT/TcjuNL8wLt0Qfe/eK6zlxFzyGBJhl+P83lvbrmzAnfNeVqkEaMv/Imql31BLAwQUAAIACABEU5hPkLXbpbgCAABTCgAAIQAAAHVuaXZlcnNhbC9mbGFzaF9za2luX3NldHRpbmdzLnhtbJVWbW/aMBD+vl+B2HfSvdJJKRKlTKrUrdVa9buTHImFY0e2Q8e/n8+xGxsIZJwq4bvn8Z3vjaZqS/niw2SS5oIJ+QxaU14q1HjdhBY306zVWvBZLrgGrmdcyJqw6eLjT/tJE4u8xBI7kGM5G5JD72ZuP2Mozse3OcoQIRd1Q/j+QZRilpF8W0rR8uJiaNW+Acko3xrk1Y/5aj3ogFGl7zXUUUzra5RxlEaCUoAhfV+jXGQxkgHznq7sZySnd3X+9Qe0HVVUW9ryE8oQrSElxEm+XqIM47m5Pa7KHOU8QcNfbaBfPqMMQhnZg4wvv/uKMsgQTdv8T480UpSY0JhzvojvHCZIYcYPo7pCuUjAB6Gji1Vw6bFvvQtA7ms49ymOqxTsCfN6sBCw6BmDhZYtpIk/dTZVibfHVpv5gMWGMGUAoaoHPZmgn0ir/DWxrsf9gTfKiwDkFD3iVbC2hlUXbwCM9T1+tbq1qyKM710XBChh55RBhL2yR/42aT1CBsoe+cxoAY+c7Y/gh5aO40t8S1wxz2ffWIETc/T58idvRU8POLgqcO0UHlOLAhYKw3mhNWDV0sTqupCSo5hSTna0JJoK/gtx2d4+RqXJgcF12um+SjXVDE61m43RLOmwXvYcd6Ozxu3Y/Sj0j+vOE212+M2UaE3yqjY/Smo6cTwzJCYx0+Q0A7ekgYO85xsRcKzvIVJN5BbkixBsrBsuNKix14tutIbgaRLkIE1OZzl1l5xKP2/rDOTaVI2C8lmOlR2womXFzJ9+pfAGxQFjwNpRdWXu44S+92WgcE0AROaV79ru0FnqlmnKYAd+9gOFffLQ21JlunSo4Zb6ATY6bDmnGdWTblX0vRKvkEB/Av9qwoouPrCMaHtNMmVfFk2+X8J9LNFa9tsMmy9cZPbseim62NiPM2iU+M/kP1BLAwQUAAIACABEU5hPexnb+wwDAAChCwAAJgAAAHVuaXZlcnNhbC9odG1sX3B1Ymxpc2hpbmdfc2V0dGluZ3MueG1szVbfTloxGL/nKZouXspR56YjB4wRjEQnRFg2r0w5LZzGnvas7QHxyuvtJXa1Z/BiT7O499jXU0CIjh2NLAsh0O/P7/v/teHeVSLQkGnDlazizfIGRkxGinI5qOIP3cP1XYyMJZISoSSrYqkw2quVwjTrCW7iDrMWRA0CGGkqqa3i2Nq0EgSj0ajMTaodV4nMAr4pRyoJUs0Mk5bpIBVkDD92nDKDJwgFAOCbKDlRq5VKCIUe6b2imWCIU/BcchcUEUc2ETjwUj0SXQ60yiQ9UEJppAe9Kn61u+8+UxmPVOcJky4lpgZER7YVQil3ThDR4dcMxYwPYvB2ZxujEac2ruKtbYcC0sFDlBzbR04cyoGCFEg7gU+YJZRY4o/enmVX1kwJnkTHkiQ86gIHufCruN69ODpvN85OmqfHF91W66TbbHsncp1gEScMFg2F4JDKdMRmdkJiLYli8Bt0+kQYFgbzpKlYX8kF59wZ9ZSA1OdaGPXBUzGu4n3NicCIWyJ4NONaogfMHnIBMTjdzXJfWnwP6OONYqINmzc05RiXxaj2UWWCorHKkOCXDFmFIKIsgX8xQ/PpRn2tkpwqiLHICE4ZGnI2YnQvz9IE8E+GzsFEkoEmNF8qmPUWPmf8GvVYX2nAZWQIrQp0bjx++UnAKTHmHpRMfVzrnDTrjYvmab3xac0FSOiQyOiJ4FBClqR2JfhkjKSyUz1IR0Qyw/KiUE5zXpHYys8vg+FJJnyZX7oYc9ArLMlqrDylMH/1oLDZmAzzQXTDlUPDCHIoiccERgTjzmXGigJGRCIlxRiRCBaVcWM95CozQPED7KHN8z30+ojL/DSAmwMsasp0IciNza3X22/e7uy+q5SDnzff15cqTVZ4WxBnzu/wg6VLfLbIH27DMHC78/E1bHX2r7bw3e2Xu9ubXz++FUnX3e3X4sLnjU4RsdNWEanWcRGpM3+BtOcuj0IuwMIZ+AGClSN4wi2jL9k+z2iB5Texb5AXaoEVRrG0kf/fIPxp9vBaeGmFwaNPwRLQF5/VtdJvUEsDBBQAAgAIAERTmE+hT/+0mQEAAB0GAAAfAAAAdW5pdmVyc2FsL2h0bWxfc2tpbl9zZXR0aW5ncy5qc42Uy27CMBBF93xF5G4rRJ/Q7lChUiUWlcqu6sIJQ4hwbMt2UlLEvzdjXrHjlHo28c3JHc9Enm0vqhdJSPQcbe2z3b+7e6sBakYVcO3qrEPPUSeaZQuYZzmwjAPxkPL46UnenYmQMeHWNK4+0FY3/IjAN0vKdBOXAQsV0HRAKwPad0DbhBL/OJUdqtpX1GhzXBgjeD8R3AA3fS5UTi1Drl7tahbowaIEdQFd0gQc06FdXeTZ8WGI0eQSkUvKq5lIRT+myTpVouCLrvyrSoKqf/h6Dwyehi9Tx45l2rwZyP3E0xFGNykVaA2HvI9TjCDMaAys4Tuw6w/UMW4X5NFlpjNzpMc3GE1a0hRaXRqNMVyM116tbg4x2pyBjdkTd7cYDsFoBaplNbnHcEAhC/mPHyiVSLEjLbTd8xPKBF1kPD2kHmAEOTws2nZ171yoPf6EOFdIeFdoFbp9edfk8MHQvTfBq6u9vLOQHQuJPJBDBDTZNYOsoXMY488R3H9GhBpDk1Vej4d6NNZtoGoNai4Eq0//demcfq7e7hdQSwMEFAACAAgARFOYT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RFOYTxrnV1R1AAAAdAAAABwAAAB1bml2ZXJzYWwvbG9jYWxfc2V0dGluZ3MueG1ss7GvyM1RKEstKs7Mz7NVMtQzUFJIzUvOT8nMS7dVCg1x07VQUiguScxLSczJz0u1VcrLV1Kwt+OyyclPTswJTi0pASosVijISaxMLQpJzQUySlL9EnOBKp/tmfJ8ya5n09qfr9ivoKvwZP+6Z1N2KunbcQE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ERTmE8XqeFBbwEAAPsCAAApAAAAdW5pdmVyc2FsL3NraW5fY3VzdG9taXphdGlvbl9zZXR0aW5ncy54bWyNUttq3DAQfc9XiPzAShrdDO6Cbi5+SUKykGd3rRbTRC6WQkvRx1dOsmy22dBqnmbOmTPM6LTp+xTtU8rz4/R7yNMc70LOU/yWthcItfv5YV5ulpBCTptj5X6K4/yzj1/ntVarKQ9xHJbRrmjaYtQ9P6SkVk7VjBlGkWSeeoWc57ZiDbgGbMUcJbbd/CXxoruEfYj5vGq7OUHfN/QxhSX3cQy/tnDKfgudbvB5Gcap8tJWsDXKYWpxbA3ECJfcF6oBQCDLHXG4SNlITZDHjGMoRlGggAjnpBGFSMqhZl0jqgrzjUBMMkZdoZ7WbqS1cdQWCQ0huk7zqrGl64zEGBFCgLnCBXQGo8qGqqFBrQcEBwZE0UYTBaiznelY8c4Ly5GiXmBcmDGA8fG4x+3enutY/e91Duf8h+DZLziLrt7anDFXu39alkrehccfD0MO6MuQQj9+ury59Xf+aqd3/fXV5as3n318YK6GrZt/6O8/UEsDBBQAAgAIAERTmE9ic2utpwwAANohAAAXAAAAdW5pdmVyc2FsL3VuaXZlcnNhbC5wbmftmmlYU9fWxw9KHaoMWpUqCNoWaCsSLcUwCDhQkDJZRBkkQhuVipIQIEaGJK0TvaKmFgWUqX1RFAPkjdwkJDFEHIjeAGkxECEcgoZBTgxciUnIyD0Jt/feD/fD+7yf8yHnPHuf/dtr7bX+++z1nCd/2RsX6fD+uvcBAHCI2hOeAAD2MQCwELdkEdxj3uUTCd/s8hIidwEtPW6TcMM+c2fsTgCgU5YZv30Pbi/N2ZOSBwCOjyw/OwH2zmEA2IiNCt+ZeOqQEowvPTymE7wsiC2wK7AbWJRmj+yoOdt24bTdk7MduBVepzcsetx2w3np0ta1u3a4RCQ6r1oR/vj6pQjn/JP19UvVBvCI+8Tk9BAK1YfKNN9sWegC7pvYrq6GptZBxfpqKI96jI2Td0LP48NQKF4hXnnGKRR2CZit+1Ifyfg56yPVzO4tOgnf3OdoWU6AfV9E5z1Hr3Siej93I9zxYGNjBNxGYodPIC1cQHjf1z19+CDwa7jxw+7E5tGhSA+iuMX+z2f4TZZhjtczFsA3Z/sPLMM2VFr67DssgzYs8bI0dm6xg69LTi+FrzucYyxdp22IDbEhNsSG2BAbYkNsiA2xITbEhtgQG2JDbIgNsSE25P+MPGTT+OZCyyfYB5v/31MF7N/CJpn00N+ubaJO1JFJ6nfP42nuRW/oRXHKJGW6MlOJ1QZYJqoX6MCtGi//BqOaRgYnZ7nM5q3oYoKsSlzpSdERHL3qyGYd9My77gRBc2i/4aABDHG3fDU9LGlBSaXPnPFGlFbS7UfN1vStyZKxruclBS8ui67wZQSfolFNU+6iFNMYgpyi6L+VPqeXUKlJtOGTBlfsfXrhFHui3zwrCBtm1o7dnzMbwoqVc2Yt3yMFSU7P4haATe2ZaC6iffbVUw7OwJRJ5KQIzVZBlBTVlvOtXL6dyk6elofJn9d+dTQMAEbKg9gZHrTITATvXUKwpIk52Vl7IOQ8se5Tet4WtqzHd20WnyvIW4Mf0dV7mL4nOg82xzuFvPs9m7X/RKNUMXLfOOodlkLuUiZHEJWbroolxiuR7rqNNxKvfigrnXmw0MnNlZuVRmyiM8DkpDCX1RuzwNlid+mk1acGJUTvN0lEuc11AqWwN7Ohj4hV1dWb4PAehFyyXRCHTqTvq92PlDW55h1QJ2t0wkc1Z6JY+7SlU2+rD6zP6P/xOLFp4e+YqpT1JwiLW/ERHcU/p2oZ3SbcSTW+Tr67BvXNlZuhojt7cU3tSeqCr1rehrh2HDmRFOYkv1j/vrNqYEOY+S1F+voLN61f7mAgtPWiCJmdRCkwbkesjpl6fP2YtPrPIAWzizazncDiVkxXqBgNjQc7dIxe7by1TLroctBIrVMhRb68LPh2u7eOR/3fvR5+h/sm5G8oF9Z9nJx46kPp1beqvVs/Eq1pJGP1w+7ztlT6wJBj3BVx41JN9rPWz87fqK8qstoqUtd6gIqnxMnxajxa89uhxdMKU4x9md+6xTSQk2JaRDY7kG879gpSlvvQDMOXMn55+2uo6PXeTs2jNhHGUHb6MS7s48watFQZN8hvfV1LiX49XotHl//eHaLo9PmtyhUAoHvXiHxsFDReAxu45ds9OT50LSM3Qj7COIgULuxPWf+JpJA+2gO1Ewh+lfnadPsyJT5PxNk6P9Plg2bjRBhLiq23zKUxnafWYIZTkEfrINFqgmpq15bAetzfB5tdoS9K5czG5ITp9X/wCO8J7wqzxvf480uiwFBf7meqosquLAMuKnrtNCKBdcmwbhuv5FlD3ZXWHrryJCG48r5xRkh1Cp3NUMM7qDpoZf6/7XPGfOg38/MWAjkvhotV3RqGvN3qnUEzxZ1m5mEVLe+VpTFRhDWgPJCafTrqyc9yc9rx9WcpSKnbzI7yI2IJ+2HH7LBY+134lfdXqomNv/r/T/+ST9W4s+cKYkCR20efJ3Shv0jtitOvDex2U+exhe1DzRkzBtkcST2QWWfSDphNMxSysR7UfAIOwXqIuiytSOVIo5HaJtcy4TH+olYMBgAcJb3kZlx/d5ii883BkP5Wo3pPx+hFaCTP7Sd3b0TJh523AiZvGtBk6Diq4v7VFXs6ORdWoVE1fVsxdbJ3+MdX6aCR54qrx9AoVd+FE2VcqfDYxB2D24qjVcSBVdk9d4tCy/VOb6i0dv20H5Fhvh/8aHRmTKjA4w0NcyNcdiZYKRdvZyAY+QoKl2cNH3uoDYdeX8bJZvV1OwAPXqZC8UsIHB080rN6DJbYBxk4UEW/uOEbYYPf51BCTUHBRA1hsBIWjlBJUT1chmg68yR5HC+XydG3q4r6L62NDmHSxaHVY0gAHAIAt4bCeMqUvzyBQ6yE9ZY7qPVbEfPDE7xIEHTwsM/qpZzs8/Lyiz5wyAqkfz32TDlOqcFMpSAbynFHu42MRuG1ONdYDtsOCNjuQZr91lCIiwJJXXDS79J2sjyqlng9eMWZkAccv+nLGFhlD3VnTNzq4dzZm1DhPMaE5xwiMY+tVXDn5/RC7L7r9z1Erx3rrbbmQlQzSw1olFJgmUap/V9r0B902CenaYvdhAoaf7jFYzw6MavRz5ej/NqSRL8TqZ36qflFTiZ+Gig0VFr1doojuRCt0KD7L6WkWl1yLTa+FVDDjC+dFLLDIoiZKrlkh5GEeAhye9PPNKrx5VFEt2gWatIi2/OxwmQZ8Y01E1KopykwDokEgJLbRc1tf8WEHQUrb+EN9L9k9N75MGGxJ984hkgSbVd1QbDiQl4ZdSpqiQfpFO9SzgJvRS0FHTi5vOw3pms0q90636OGI03ToSc5lqxniwe2gZ5BgppzvdYsF+gnb0slpdGQ1e8EogPH9CJ8y9J0km4MSuLr+4IuiLEMiupVKaKF1Zh9PIaQ/kALB3p2WaDa3QvUJ1a8EueyfJ9dZ1WFzRsoE6dPrRW6xUJoUzALYc18reRQUTOR13bTuhDPPsmvUkqsfdnezJ+3m2fl2Z9Mipn+DVzESBGowpmjt3ijyveJGPS09mI22GBdQI1upi71P6Q10Gn0p+5JmGuhMPKlBEvsK2vh41TzL3UlUHjSkrIlXmVaGZlMbIyNuFK2fXbkDJVvUmKp2uEiiqFrE+3+vfZ3F+R9a5eDqiMusLTFA57oQN8b4rwT4T/q2yYRkNW2oNEvaNuTn+QYhHU3M8e//wIBMucVrZDQsMWbeVgw1KLEO4K0P80W+kkKRb8s/wi/QSsim/OaQ0Vqi+mk+BB1YtGOHh6t1N6tLyT95B8hHsK26sM+eHZsiOD829slggQRa4p03qLSo2V6EcN3PdTf1wsesoYWJZZ4VWC4868POOEv2jFpu5BzTa6tZwkyIquG7ErYXDnkAMqvm1658JPnDhRc3ojXk90zJNmqbfhCkYikaZUy5ebf31twGapFcOG3/25ewcwp8i/y8gufq4fedIqsdjznVfi3p1+WY6RWa9Jrm5IGJZcN/ZZT4o30VnTFIJvlWRnjXvj6t4833sxf/MKTZZiMJw9iBDzasn+tLRPvFXnuqW5lTSokU0twTNM+jjWIK+el6OYSnTXJnB5fBPxQ6oJg0jy0jVUEOLu39dSA27xVmc4xXqeffQstsIvEiypQ+SKB53+85+ETywEALFXUq+nM3u5g2K/njOOSwQLCxsoYTnQuxFswA3AxVSxcVI+p+Z8+4byH0+6Ow/yAEwDMHuKxIrVBuemcQNgbYoGqGykNJMCrgkQLCVi9HqLSzDk5qLoJfeFziV71ULUzQEvxdc5J1BYPfIUKfhHirT1WpfhAuRgAhu6NKnox7XDSPDS6oFMTGbneJD/O2WySVN9/ENvs5Oj3U/XoRNicDoon6/cVbenhKZUsWftmxxxxPSV0MDT9JP3dZ2S8zD8Sqe0iwRXqN/gn4dobMz6QaTeHfZQRi9T4QPT8vJr+no7ROOPR/KXSAw3etae+w5uNum0X87Ok656DLjnRqN1tj8md+DpuWt331sLEk3Sd1f1W2y59uJL/5VBgpY+p6g/PNzPnDHDdKpk+MlMlMzY4fPKoFNHeNtwAl6ggES52H/BaSC+ZNLkxm8LXDqyBSOWzt172dNz0UcNw9TirefUOyBQDJZzVV9JHCXwDqE84l+pdDpevOXypAGduEcgI6B5U9eeVbhfgrZ+Nf/nwnLrOtbYvm9HiuhAeNjT3X6rtasN4FXZwtaWn5E7qMzaWb2KiLEV3zk93r1Ub4H30/N9/LGg2k3HllocPtJkV4nuOXoxiLUhQnrfSvw4+TSYt8WIY4UP5EHi/oHW9hfs7/07qHv8rB4VZarLvtpIj+UOpLZbhUV/Fhbfsyjj9D1BLAwQUAAIACABEU5hPle6RfksAAABrAAAAGwAAAHVuaXZlcnNhbC91bml2ZXJzYWwucG5nLnhtbLOxr8jNUShLLSrOzM+zVTLUM1Cyt+PlsikoSi3LTC1XqACKAQUhQEmhEsg1QnDLM1NKMoBCBuZmCMGM1Mz0jBJbJQsDc7igPtBMAFBLAQIAABQAAgAIAERTmE9QF1AfdgQAABERAAAdAAAAAAAAAAEAAAAAAAAAAAB1bml2ZXJzYWwvY29tbW9uX21lc3NhZ2VzLmxuZ1BLAQIAABQAAgAIAERTmE+7E9ElOQMAAJAMAAAnAAAAAAAAAAEAAAAAALEEAAB1bml2ZXJzYWwvZmxhc2hfcHVibGlzaGluZ19zZXR0aW5ncy54bWxQSwECAAAUAAIACABEU5hPkLXbpbgCAABTCgAAIQAAAAAAAAABAAAAAAAvCAAAdW5pdmVyc2FsL2ZsYXNoX3NraW5fc2V0dGluZ3MueG1sUEsBAgAAFAACAAgARFOYT3sZ2/sMAwAAoQsAACYAAAAAAAAAAQAAAAAAJgsAAHVuaXZlcnNhbC9odG1sX3B1Ymxpc2hpbmdfc2V0dGluZ3MueG1sUEsBAgAAFAACAAgARFOYT6FP/7SZAQAAHQYAAB8AAAAAAAAAAQAAAAAAdg4AAHVuaXZlcnNhbC9odG1sX3NraW5fc2V0dGluZ3MuanNQSwECAAAUAAIACABEU5hPPTwv0cEAAADlAQAAGgAAAAAAAAABAAAAAABMEAAAdW5pdmVyc2FsL2kxOG5fcHJlc2V0cy54bWxQSwECAAAUAAIACABEU5hPGudXVHUAAAB0AAAAHAAAAAAAAAABAAAAAABFEQAAdW5pdmVyc2FsL2xvY2FsX3NldHRpbmdzLnhtbFBLAQIAABQAAgAIAESUV0cjtE77+wIAALAIAAAUAAAAAAAAAAEAAAAAAPQRAAB1bml2ZXJzYWwvcGxheWVyLnhtbFBLAQIAABQAAgAIAERTmE8XqeFBbwEAAPsCAAApAAAAAAAAAAEAAAAAACEVAAB1bml2ZXJzYWwvc2tpbl9jdXN0b21pemF0aW9uX3NldHRpbmdzLnhtbFBLAQIAABQAAgAIAERTmE9ic2utpwwAANohAAAXAAAAAAAAAAAAAAAAANcWAAB1bml2ZXJzYWwvdW5pdmVyc2FsLnBuZ1BLAQIAABQAAgAIAERTmE+V7pF+SwAAAGsAAAAbAAAAAAAAAAEAAAAAALMjAAB1bml2ZXJzYWwvdW5pdmVyc2FsLnBuZy54bWxQSwUGAAAAAAsACwBJAwAANyQAAAAA"/>
  <p:tag name="ISPRING_PRESENTATION_TITLE" val="15653335022695"/>
</p:tagLst>
</file>

<file path=ppt/theme/theme1.xml><?xml version="1.0" encoding="utf-8"?>
<a:theme xmlns:a="http://schemas.openxmlformats.org/drawingml/2006/main" name="Office 主题">
  <a:themeElements>
    <a:clrScheme name="04-紫色方案">
      <a:dk1>
        <a:srgbClr val="000000"/>
      </a:dk1>
      <a:lt1>
        <a:srgbClr val="FFFFFF"/>
      </a:lt1>
      <a:dk2>
        <a:srgbClr val="262626"/>
      </a:dk2>
      <a:lt2>
        <a:srgbClr val="F8F8F8"/>
      </a:lt2>
      <a:accent1>
        <a:srgbClr val="692396"/>
      </a:accent1>
      <a:accent2>
        <a:srgbClr val="8E25AB"/>
      </a:accent2>
      <a:accent3>
        <a:srgbClr val="9C2BB2"/>
      </a:accent3>
      <a:accent4>
        <a:srgbClr val="A445B4"/>
      </a:accent4>
      <a:accent5>
        <a:srgbClr val="B868C6"/>
      </a:accent5>
      <a:accent6>
        <a:srgbClr val="D093D9"/>
      </a:accent6>
      <a:hlink>
        <a:srgbClr val="7030A0"/>
      </a:hlink>
      <a:folHlink>
        <a:srgbClr val="9C2BB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7907</Words>
  <Application>WPS 演示</Application>
  <PresentationFormat>宽屏</PresentationFormat>
  <Paragraphs>233</Paragraphs>
  <Slides>17</Slides>
  <Notes>26</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17</vt:i4>
      </vt:variant>
    </vt:vector>
  </HeadingPairs>
  <TitlesOfParts>
    <vt:vector size="38" baseType="lpstr">
      <vt:lpstr>Arial</vt:lpstr>
      <vt:lpstr>宋体</vt:lpstr>
      <vt:lpstr>Wingdings</vt:lpstr>
      <vt:lpstr>Times New Roman</vt:lpstr>
      <vt:lpstr>HelveticaNeue</vt:lpstr>
      <vt:lpstr>NumberOnly</vt:lpstr>
      <vt:lpstr>华文新魏</vt:lpstr>
      <vt:lpstr>华文隶书</vt:lpstr>
      <vt:lpstr>微软雅黑</vt:lpstr>
      <vt:lpstr>Berlin Sans FB Demi</vt:lpstr>
      <vt:lpstr>方正兰亭黑简体</vt:lpstr>
      <vt:lpstr>黑体</vt:lpstr>
      <vt:lpstr>LilyUPC</vt:lpstr>
      <vt:lpstr>Calibri</vt:lpstr>
      <vt:lpstr>Segoe UI Black</vt:lpstr>
      <vt:lpstr>新宋体</vt:lpstr>
      <vt:lpstr>Impact</vt:lpstr>
      <vt:lpstr>Arial Unicode MS</vt:lpstr>
      <vt:lpstr>Arial Black</vt:lpstr>
      <vt:lpstr>Microsoft Sans Serif</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15653335022695</dc:title>
  <dc:creator>MICHAEL</dc:creator>
  <cp:lastModifiedBy>曹小等</cp:lastModifiedBy>
  <cp:revision>172</cp:revision>
  <dcterms:created xsi:type="dcterms:W3CDTF">2015-05-05T08:02:00Z</dcterms:created>
  <dcterms:modified xsi:type="dcterms:W3CDTF">2020-06-30T09:16:04Z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