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Lst>
  <p:notesMasterIdLst>
    <p:notesMasterId r:id="rId7"/>
  </p:notesMasterIdLst>
  <p:handoutMasterIdLst>
    <p:handoutMasterId r:id="rId42"/>
  </p:handoutMasterIdLst>
  <p:sldIdLst>
    <p:sldId id="1329" r:id="rId4"/>
    <p:sldId id="1230" r:id="rId5"/>
    <p:sldId id="934" r:id="rId6"/>
    <p:sldId id="1261" r:id="rId8"/>
    <p:sldId id="935" r:id="rId9"/>
    <p:sldId id="406" r:id="rId10"/>
    <p:sldId id="1232" r:id="rId11"/>
    <p:sldId id="936" r:id="rId12"/>
    <p:sldId id="456" r:id="rId13"/>
    <p:sldId id="313" r:id="rId14"/>
    <p:sldId id="314" r:id="rId15"/>
    <p:sldId id="937" r:id="rId16"/>
    <p:sldId id="827" r:id="rId17"/>
    <p:sldId id="321" r:id="rId18"/>
    <p:sldId id="322" r:id="rId19"/>
    <p:sldId id="1293" r:id="rId20"/>
    <p:sldId id="938" r:id="rId21"/>
    <p:sldId id="325" r:id="rId22"/>
    <p:sldId id="939" r:id="rId23"/>
    <p:sldId id="326" r:id="rId24"/>
    <p:sldId id="903" r:id="rId25"/>
    <p:sldId id="1290" r:id="rId26"/>
    <p:sldId id="1291" r:id="rId27"/>
    <p:sldId id="1292" r:id="rId28"/>
    <p:sldId id="332" r:id="rId29"/>
    <p:sldId id="941" r:id="rId30"/>
    <p:sldId id="338" r:id="rId31"/>
    <p:sldId id="1313" r:id="rId32"/>
    <p:sldId id="1314" r:id="rId33"/>
    <p:sldId id="1315" r:id="rId34"/>
    <p:sldId id="942" r:id="rId35"/>
    <p:sldId id="1323" r:id="rId36"/>
    <p:sldId id="257" r:id="rId37"/>
    <p:sldId id="1063" r:id="rId38"/>
    <p:sldId id="943" r:id="rId39"/>
    <p:sldId id="315" r:id="rId40"/>
    <p:sldId id="1316" r:id="rId4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75" name="作者" initials="A" lastIdx="0" clrIdx="2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85638"/>
    <a:srgbClr val="20442D"/>
    <a:srgbClr val="7EC499"/>
    <a:srgbClr val="DEF1E8"/>
    <a:srgbClr val="22200D"/>
    <a:srgbClr val="79C193"/>
    <a:srgbClr val="428E5D"/>
    <a:srgbClr val="7FC499"/>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6" autoAdjust="0"/>
    <p:restoredTop sz="94660"/>
  </p:normalViewPr>
  <p:slideViewPr>
    <p:cSldViewPr snapToGrid="0" showGuides="1">
      <p:cViewPr varScale="1">
        <p:scale>
          <a:sx n="64" d="100"/>
          <a:sy n="64" d="100"/>
        </p:scale>
        <p:origin x="700" y="36"/>
      </p:cViewPr>
      <p:guideLst>
        <p:guide orient="horz" pos="2040"/>
        <p:guide pos="1284"/>
        <p:guide pos="2315"/>
        <p:guide pos="3724"/>
        <p:guide pos="6211"/>
        <p:guide pos="66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6" Type="http://schemas.openxmlformats.org/officeDocument/2006/relationships/commentAuthors" Target="commentAuthors.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handoutMaster" Target="handoutMasters/handoutMaster1.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11063-A34F-4024-B1BF-39398555E2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75D49-C6EE-4B1F-A716-605D2330627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62.xml"/><Relationship Id="rId8" Type="http://schemas.openxmlformats.org/officeDocument/2006/relationships/tags" Target="../tags/tag61.xml"/><Relationship Id="rId7" Type="http://schemas.openxmlformats.org/officeDocument/2006/relationships/tags" Target="../tags/tag60.xml"/><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5" Type="http://schemas.openxmlformats.org/officeDocument/2006/relationships/tags" Target="../tags/tag68.xml"/><Relationship Id="rId14" Type="http://schemas.openxmlformats.org/officeDocument/2006/relationships/tags" Target="../tags/tag67.xml"/><Relationship Id="rId13" Type="http://schemas.openxmlformats.org/officeDocument/2006/relationships/tags" Target="../tags/tag66.xml"/><Relationship Id="rId12" Type="http://schemas.openxmlformats.org/officeDocument/2006/relationships/tags" Target="../tags/tag65.xml"/><Relationship Id="rId11" Type="http://schemas.openxmlformats.org/officeDocument/2006/relationships/tags" Target="../tags/tag64.xml"/><Relationship Id="rId10" Type="http://schemas.openxmlformats.org/officeDocument/2006/relationships/tags" Target="../tags/tag63.xm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6.xml"/><Relationship Id="rId8" Type="http://schemas.openxmlformats.org/officeDocument/2006/relationships/tags" Target="../tags/tag75.xml"/><Relationship Id="rId7" Type="http://schemas.openxmlformats.org/officeDocument/2006/relationships/tags" Target="../tags/tag74.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2" Type="http://schemas.openxmlformats.org/officeDocument/2006/relationships/tags" Target="../tags/tag79.xml"/><Relationship Id="rId11" Type="http://schemas.openxmlformats.org/officeDocument/2006/relationships/tags" Target="../tags/tag78.xml"/><Relationship Id="rId10" Type="http://schemas.openxmlformats.org/officeDocument/2006/relationships/tags" Target="../tags/tag77.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90.xml"/><Relationship Id="rId8" Type="http://schemas.openxmlformats.org/officeDocument/2006/relationships/tags" Target="../tags/tag89.xml"/><Relationship Id="rId7" Type="http://schemas.openxmlformats.org/officeDocument/2006/relationships/tags" Target="../tags/tag88.xml"/><Relationship Id="rId6" Type="http://schemas.openxmlformats.org/officeDocument/2006/relationships/tags" Target="../tags/tag87.xml"/><Relationship Id="rId5" Type="http://schemas.openxmlformats.org/officeDocument/2006/relationships/tags" Target="../tags/tag86.xml"/><Relationship Id="rId4" Type="http://schemas.openxmlformats.org/officeDocument/2006/relationships/tags" Target="../tags/tag85.xml"/><Relationship Id="rId3" Type="http://schemas.openxmlformats.org/officeDocument/2006/relationships/tags" Target="../tags/tag84.xml"/><Relationship Id="rId2" Type="http://schemas.openxmlformats.org/officeDocument/2006/relationships/tags" Target="../tags/tag83.xml"/><Relationship Id="rId13" Type="http://schemas.openxmlformats.org/officeDocument/2006/relationships/tags" Target="../tags/tag94.xml"/><Relationship Id="rId12" Type="http://schemas.openxmlformats.org/officeDocument/2006/relationships/tags" Target="../tags/tag93.xml"/><Relationship Id="rId11" Type="http://schemas.openxmlformats.org/officeDocument/2006/relationships/tags" Target="../tags/tag92.xml"/><Relationship Id="rId10" Type="http://schemas.openxmlformats.org/officeDocument/2006/relationships/tags" Target="../tags/tag9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02.xml"/><Relationship Id="rId8" Type="http://schemas.openxmlformats.org/officeDocument/2006/relationships/tags" Target="../tags/tag101.xml"/><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2" Type="http://schemas.openxmlformats.org/officeDocument/2006/relationships/tags" Target="../tags/tag105.xml"/><Relationship Id="rId11" Type="http://schemas.openxmlformats.org/officeDocument/2006/relationships/tags" Target="../tags/tag104.xml"/><Relationship Id="rId10" Type="http://schemas.openxmlformats.org/officeDocument/2006/relationships/tags" Target="../tags/tag10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13.xml"/><Relationship Id="rId8" Type="http://schemas.openxmlformats.org/officeDocument/2006/relationships/tags" Target="../tags/tag112.xml"/><Relationship Id="rId7" Type="http://schemas.openxmlformats.org/officeDocument/2006/relationships/tags" Target="../tags/tag111.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tags" Target="../tags/tag106.xml"/><Relationship Id="rId11" Type="http://schemas.openxmlformats.org/officeDocument/2006/relationships/tags" Target="../tags/tag115.xml"/><Relationship Id="rId10" Type="http://schemas.openxmlformats.org/officeDocument/2006/relationships/tags" Target="../tags/tag114.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tags" Target="../tags/tag117.xml"/><Relationship Id="rId25" Type="http://schemas.openxmlformats.org/officeDocument/2006/relationships/tags" Target="../tags/tag139.xml"/><Relationship Id="rId24" Type="http://schemas.openxmlformats.org/officeDocument/2006/relationships/tags" Target="../tags/tag138.xml"/><Relationship Id="rId23" Type="http://schemas.openxmlformats.org/officeDocument/2006/relationships/tags" Target="../tags/tag137.xml"/><Relationship Id="rId22" Type="http://schemas.openxmlformats.org/officeDocument/2006/relationships/tags" Target="../tags/tag136.xml"/><Relationship Id="rId21" Type="http://schemas.openxmlformats.org/officeDocument/2006/relationships/tags" Target="../tags/tag135.xml"/><Relationship Id="rId20" Type="http://schemas.openxmlformats.org/officeDocument/2006/relationships/tags" Target="../tags/tag134.xml"/><Relationship Id="rId2" Type="http://schemas.openxmlformats.org/officeDocument/2006/relationships/tags" Target="../tags/tag116.xml"/><Relationship Id="rId19" Type="http://schemas.openxmlformats.org/officeDocument/2006/relationships/tags" Target="../tags/tag133.xml"/><Relationship Id="rId18" Type="http://schemas.openxmlformats.org/officeDocument/2006/relationships/tags" Target="../tags/tag132.xml"/><Relationship Id="rId17" Type="http://schemas.openxmlformats.org/officeDocument/2006/relationships/tags" Target="../tags/tag131.xml"/><Relationship Id="rId16" Type="http://schemas.openxmlformats.org/officeDocument/2006/relationships/tags" Target="../tags/tag130.xml"/><Relationship Id="rId15" Type="http://schemas.openxmlformats.org/officeDocument/2006/relationships/tags" Target="../tags/tag129.xml"/><Relationship Id="rId14" Type="http://schemas.openxmlformats.org/officeDocument/2006/relationships/tags" Target="../tags/tag128.xml"/><Relationship Id="rId13" Type="http://schemas.openxmlformats.org/officeDocument/2006/relationships/tags" Target="../tags/tag127.xml"/><Relationship Id="rId12" Type="http://schemas.openxmlformats.org/officeDocument/2006/relationships/tags" Target="../tags/tag126.xml"/><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47.xml"/><Relationship Id="rId8" Type="http://schemas.openxmlformats.org/officeDocument/2006/relationships/tags" Target="../tags/tag146.xml"/><Relationship Id="rId7" Type="http://schemas.openxmlformats.org/officeDocument/2006/relationships/tags" Target="../tags/tag145.xml"/><Relationship Id="rId6" Type="http://schemas.openxmlformats.org/officeDocument/2006/relationships/tags" Target="../tags/tag144.xml"/><Relationship Id="rId5" Type="http://schemas.openxmlformats.org/officeDocument/2006/relationships/tags" Target="../tags/tag143.xml"/><Relationship Id="rId4" Type="http://schemas.openxmlformats.org/officeDocument/2006/relationships/tags" Target="../tags/tag142.xml"/><Relationship Id="rId3" Type="http://schemas.openxmlformats.org/officeDocument/2006/relationships/tags" Target="../tags/tag141.xml"/><Relationship Id="rId2" Type="http://schemas.openxmlformats.org/officeDocument/2006/relationships/tags" Target="../tags/tag140.xml"/><Relationship Id="rId11" Type="http://schemas.openxmlformats.org/officeDocument/2006/relationships/tags" Target="../tags/tag149.xml"/><Relationship Id="rId10" Type="http://schemas.openxmlformats.org/officeDocument/2006/relationships/tags" Target="../tags/tag148.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57.xml"/><Relationship Id="rId8" Type="http://schemas.openxmlformats.org/officeDocument/2006/relationships/tags" Target="../tags/tag156.xml"/><Relationship Id="rId7" Type="http://schemas.openxmlformats.org/officeDocument/2006/relationships/tags" Target="../tags/tag155.xml"/><Relationship Id="rId6" Type="http://schemas.openxmlformats.org/officeDocument/2006/relationships/tags" Target="../tags/tag154.xml"/><Relationship Id="rId5" Type="http://schemas.openxmlformats.org/officeDocument/2006/relationships/tags" Target="../tags/tag153.xml"/><Relationship Id="rId4" Type="http://schemas.openxmlformats.org/officeDocument/2006/relationships/tags" Target="../tags/tag152.xml"/><Relationship Id="rId3" Type="http://schemas.openxmlformats.org/officeDocument/2006/relationships/tags" Target="../tags/tag151.xml"/><Relationship Id="rId2" Type="http://schemas.openxmlformats.org/officeDocument/2006/relationships/tags" Target="../tags/tag150.xml"/><Relationship Id="rId13" Type="http://schemas.openxmlformats.org/officeDocument/2006/relationships/tags" Target="../tags/tag161.xml"/><Relationship Id="rId12" Type="http://schemas.openxmlformats.org/officeDocument/2006/relationships/tags" Target="../tags/tag160.xml"/><Relationship Id="rId11" Type="http://schemas.openxmlformats.org/officeDocument/2006/relationships/tags" Target="../tags/tag159.xml"/><Relationship Id="rId10" Type="http://schemas.openxmlformats.org/officeDocument/2006/relationships/tags" Target="../tags/tag158.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69.xml"/><Relationship Id="rId8" Type="http://schemas.openxmlformats.org/officeDocument/2006/relationships/tags" Target="../tags/tag168.xml"/><Relationship Id="rId7" Type="http://schemas.openxmlformats.org/officeDocument/2006/relationships/tags" Target="../tags/tag167.xml"/><Relationship Id="rId6" Type="http://schemas.openxmlformats.org/officeDocument/2006/relationships/tags" Target="../tags/tag166.xml"/><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tags" Target="../tags/tag162.xml"/><Relationship Id="rId12" Type="http://schemas.openxmlformats.org/officeDocument/2006/relationships/tags" Target="../tags/tag172.xml"/><Relationship Id="rId11" Type="http://schemas.openxmlformats.org/officeDocument/2006/relationships/tags" Target="../tags/tag171.xml"/><Relationship Id="rId10" Type="http://schemas.openxmlformats.org/officeDocument/2006/relationships/tags" Target="../tags/tag170.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180.xml"/><Relationship Id="rId8" Type="http://schemas.openxmlformats.org/officeDocument/2006/relationships/tags" Target="../tags/tag179.xml"/><Relationship Id="rId7" Type="http://schemas.openxmlformats.org/officeDocument/2006/relationships/tags" Target="../tags/tag178.xml"/><Relationship Id="rId6" Type="http://schemas.openxmlformats.org/officeDocument/2006/relationships/tags" Target="../tags/tag177.xml"/><Relationship Id="rId5" Type="http://schemas.openxmlformats.org/officeDocument/2006/relationships/tags" Target="../tags/tag176.xml"/><Relationship Id="rId4" Type="http://schemas.openxmlformats.org/officeDocument/2006/relationships/tags" Target="../tags/tag175.xml"/><Relationship Id="rId3" Type="http://schemas.openxmlformats.org/officeDocument/2006/relationships/tags" Target="../tags/tag174.xml"/><Relationship Id="rId2" Type="http://schemas.openxmlformats.org/officeDocument/2006/relationships/tags" Target="../tags/tag173.xml"/><Relationship Id="rId14" Type="http://schemas.openxmlformats.org/officeDocument/2006/relationships/tags" Target="../tags/tag185.xml"/><Relationship Id="rId13" Type="http://schemas.openxmlformats.org/officeDocument/2006/relationships/tags" Target="../tags/tag184.xml"/><Relationship Id="rId12" Type="http://schemas.openxmlformats.org/officeDocument/2006/relationships/tags" Target="../tags/tag183.xml"/><Relationship Id="rId11" Type="http://schemas.openxmlformats.org/officeDocument/2006/relationships/tags" Target="../tags/tag182.xml"/><Relationship Id="rId10" Type="http://schemas.openxmlformats.org/officeDocument/2006/relationships/tags" Target="../tags/tag181.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93.xml"/><Relationship Id="rId8" Type="http://schemas.openxmlformats.org/officeDocument/2006/relationships/tags" Target="../tags/tag192.xml"/><Relationship Id="rId7" Type="http://schemas.openxmlformats.org/officeDocument/2006/relationships/tags" Target="../tags/tag191.xml"/><Relationship Id="rId6" Type="http://schemas.openxmlformats.org/officeDocument/2006/relationships/tags" Target="../tags/tag190.xml"/><Relationship Id="rId5" Type="http://schemas.openxmlformats.org/officeDocument/2006/relationships/tags" Target="../tags/tag189.xml"/><Relationship Id="rId4" Type="http://schemas.openxmlformats.org/officeDocument/2006/relationships/tags" Target="../tags/tag188.xml"/><Relationship Id="rId3" Type="http://schemas.openxmlformats.org/officeDocument/2006/relationships/tags" Target="../tags/tag187.xml"/><Relationship Id="rId2" Type="http://schemas.openxmlformats.org/officeDocument/2006/relationships/tags" Target="../tags/tag186.xml"/><Relationship Id="rId14" Type="http://schemas.openxmlformats.org/officeDocument/2006/relationships/tags" Target="../tags/tag198.xml"/><Relationship Id="rId13" Type="http://schemas.openxmlformats.org/officeDocument/2006/relationships/tags" Target="../tags/tag197.xml"/><Relationship Id="rId12" Type="http://schemas.openxmlformats.org/officeDocument/2006/relationships/tags" Target="../tags/tag196.xml"/><Relationship Id="rId11" Type="http://schemas.openxmlformats.org/officeDocument/2006/relationships/tags" Target="../tags/tag195.xml"/><Relationship Id="rId10" Type="http://schemas.openxmlformats.org/officeDocument/2006/relationships/tags" Target="../tags/tag194.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206.xml"/><Relationship Id="rId8" Type="http://schemas.openxmlformats.org/officeDocument/2006/relationships/tags" Target="../tags/tag205.xml"/><Relationship Id="rId7" Type="http://schemas.openxmlformats.org/officeDocument/2006/relationships/tags" Target="../tags/tag204.xml"/><Relationship Id="rId6" Type="http://schemas.openxmlformats.org/officeDocument/2006/relationships/tags" Target="../tags/tag203.xml"/><Relationship Id="rId5" Type="http://schemas.openxmlformats.org/officeDocument/2006/relationships/tags" Target="../tags/tag202.xml"/><Relationship Id="rId4" Type="http://schemas.openxmlformats.org/officeDocument/2006/relationships/tags" Target="../tags/tag201.xml"/><Relationship Id="rId3" Type="http://schemas.openxmlformats.org/officeDocument/2006/relationships/tags" Target="../tags/tag200.xml"/><Relationship Id="rId2" Type="http://schemas.openxmlformats.org/officeDocument/2006/relationships/tags" Target="../tags/tag199.xml"/><Relationship Id="rId16" Type="http://schemas.openxmlformats.org/officeDocument/2006/relationships/tags" Target="../tags/tag213.xml"/><Relationship Id="rId15" Type="http://schemas.openxmlformats.org/officeDocument/2006/relationships/tags" Target="../tags/tag212.xml"/><Relationship Id="rId14" Type="http://schemas.openxmlformats.org/officeDocument/2006/relationships/tags" Target="../tags/tag211.xml"/><Relationship Id="rId13" Type="http://schemas.openxmlformats.org/officeDocument/2006/relationships/tags" Target="../tags/tag210.xml"/><Relationship Id="rId12" Type="http://schemas.openxmlformats.org/officeDocument/2006/relationships/tags" Target="../tags/tag209.xml"/><Relationship Id="rId11" Type="http://schemas.openxmlformats.org/officeDocument/2006/relationships/tags" Target="../tags/tag208.xml"/><Relationship Id="rId10" Type="http://schemas.openxmlformats.org/officeDocument/2006/relationships/tags" Target="../tags/tag207.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221.xml"/><Relationship Id="rId8" Type="http://schemas.openxmlformats.org/officeDocument/2006/relationships/tags" Target="../tags/tag220.xml"/><Relationship Id="rId7" Type="http://schemas.openxmlformats.org/officeDocument/2006/relationships/tags" Target="../tags/tag219.xml"/><Relationship Id="rId6" Type="http://schemas.openxmlformats.org/officeDocument/2006/relationships/tags" Target="../tags/tag218.xml"/><Relationship Id="rId5" Type="http://schemas.openxmlformats.org/officeDocument/2006/relationships/tags" Target="../tags/tag217.xml"/><Relationship Id="rId4" Type="http://schemas.openxmlformats.org/officeDocument/2006/relationships/tags" Target="../tags/tag216.xml"/><Relationship Id="rId3" Type="http://schemas.openxmlformats.org/officeDocument/2006/relationships/tags" Target="../tags/tag215.xml"/><Relationship Id="rId2" Type="http://schemas.openxmlformats.org/officeDocument/2006/relationships/tags" Target="../tags/tag214.xml"/><Relationship Id="rId13" Type="http://schemas.openxmlformats.org/officeDocument/2006/relationships/tags" Target="../tags/tag225.xml"/><Relationship Id="rId12" Type="http://schemas.openxmlformats.org/officeDocument/2006/relationships/tags" Target="../tags/tag224.xml"/><Relationship Id="rId11" Type="http://schemas.openxmlformats.org/officeDocument/2006/relationships/tags" Target="../tags/tag223.xml"/><Relationship Id="rId10" Type="http://schemas.openxmlformats.org/officeDocument/2006/relationships/tags" Target="../tags/tag22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tags" Target="../tags/tag1.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2" Type="http://schemas.openxmlformats.org/officeDocument/2006/relationships/tags" Target="../tags/tag35.xml"/><Relationship Id="rId11" Type="http://schemas.openxmlformats.org/officeDocument/2006/relationships/tags" Target="../tags/tag34.xml"/><Relationship Id="rId10" Type="http://schemas.openxmlformats.org/officeDocument/2006/relationships/tags" Target="../tags/tag33.xm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42.xml"/><Relationship Id="rId7" Type="http://schemas.openxmlformats.org/officeDocument/2006/relationships/tags" Target="../tags/tag41.x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50.xml"/><Relationship Id="rId8" Type="http://schemas.openxmlformats.org/officeDocument/2006/relationships/tags" Target="../tags/tag49.xml"/><Relationship Id="rId7" Type="http://schemas.openxmlformats.org/officeDocument/2006/relationships/tags" Target="../tags/tag48.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3" Type="http://schemas.openxmlformats.org/officeDocument/2006/relationships/tags" Target="../tags/tag54.xml"/><Relationship Id="rId12" Type="http://schemas.openxmlformats.org/officeDocument/2006/relationships/tags" Target="../tags/tag53.xml"/><Relationship Id="rId11" Type="http://schemas.openxmlformats.org/officeDocument/2006/relationships/tags" Target="../tags/tag52.xml"/><Relationship Id="rId10" Type="http://schemas.openxmlformats.org/officeDocument/2006/relationships/tags" Target="../tags/tag51.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163882" y="145257"/>
            <a:ext cx="11835631" cy="279815"/>
            <a:chOff x="163882" y="145257"/>
            <a:chExt cx="11835631" cy="279815"/>
          </a:xfrm>
        </p:grpSpPr>
        <p:sp>
          <p:nvSpPr>
            <p:cNvPr id="19" name="矩形 1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9"/>
            </p:custDataLst>
          </p:nvPr>
        </p:nvSpPr>
        <p:spPr>
          <a:xfrm>
            <a:off x="669930" y="952508"/>
            <a:ext cx="5283242" cy="381003"/>
          </a:xfrm>
        </p:spPr>
        <p:txBody>
          <a:bodyPr wrap="square" lIns="90170" tIns="46990" rIns="90170" bIns="46990" anchor="ctr"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10"/>
            </p:custDataLst>
          </p:nvPr>
        </p:nvSpPr>
        <p:spPr>
          <a:xfrm>
            <a:off x="669925" y="1406525"/>
            <a:ext cx="5283200"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1"/>
            </p:custDataLst>
          </p:nvPr>
        </p:nvSpPr>
        <p:spPr>
          <a:xfrm>
            <a:off x="6235750" y="952508"/>
            <a:ext cx="5283242" cy="381003"/>
          </a:xfrm>
        </p:spPr>
        <p:txBody>
          <a:bodyPr vert="horz" wrap="square" lIns="90170" tIns="46990" rIns="90170" bIns="46990" rtlCol="0" anchor="ctr"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2"/>
            </p:custDataLst>
          </p:nvPr>
        </p:nvSpPr>
        <p:spPr>
          <a:xfrm>
            <a:off x="6235750" y="1406525"/>
            <a:ext cx="5283242"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3"/>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4"/>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5"/>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4876800" y="0"/>
            <a:ext cx="7315200"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7" name="组合 16"/>
          <p:cNvGrpSpPr/>
          <p:nvPr userDrawn="1">
            <p:custDataLst>
              <p:tags r:id="rId3"/>
            </p:custDataLst>
          </p:nvPr>
        </p:nvGrpSpPr>
        <p:grpSpPr>
          <a:xfrm>
            <a:off x="1282099" y="2938464"/>
            <a:ext cx="10719729" cy="3749880"/>
            <a:chOff x="1282099" y="2938464"/>
            <a:chExt cx="10719729" cy="3749880"/>
          </a:xfrm>
        </p:grpSpPr>
        <p:sp>
          <p:nvSpPr>
            <p:cNvPr id="10" name="矩形 9"/>
            <p:cNvSpPr/>
            <p:nvPr userDrawn="1">
              <p:custDataLst>
                <p:tags r:id="rId4"/>
              </p:custDataLst>
            </p:nvPr>
          </p:nvSpPr>
          <p:spPr>
            <a:xfrm rot="18900000">
              <a:off x="2745071" y="2938464"/>
              <a:ext cx="981076" cy="981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1282101" y="2938462"/>
              <a:ext cx="981072" cy="9810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6"/>
              </p:custDataLst>
            </p:nvPr>
          </p:nvSpPr>
          <p:spPr>
            <a:xfrm rot="2700000">
              <a:off x="2043795" y="2938462"/>
              <a:ext cx="981072" cy="9810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7"/>
              </p:custDataLst>
            </p:nvPr>
          </p:nvSpPr>
          <p:spPr>
            <a:xfrm rot="2700000">
              <a:off x="11662082" y="6433456"/>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8"/>
              </p:custDataLst>
            </p:nvPr>
          </p:nvSpPr>
          <p:spPr>
            <a:xfrm rot="2700000">
              <a:off x="11746940" y="6433456"/>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69882" y="443230"/>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163882" y="145257"/>
            <a:ext cx="11835631" cy="279815"/>
            <a:chOff x="163882" y="145257"/>
            <a:chExt cx="11835631" cy="279815"/>
          </a:xfrm>
        </p:grpSpPr>
        <p:sp>
          <p:nvSpPr>
            <p:cNvPr id="11" name="矩形 10"/>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930"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9"/>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10"/>
            </p:custDataLst>
          </p:nvPr>
        </p:nvSpPr>
        <p:spPr>
          <a:xfrm>
            <a:off x="6238925"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63882" y="145257"/>
            <a:ext cx="11835631" cy="279815"/>
            <a:chOff x="163882" y="145257"/>
            <a:chExt cx="11835631" cy="279815"/>
          </a:xfrm>
        </p:grpSpPr>
        <p:sp>
          <p:nvSpPr>
            <p:cNvPr id="10" name="矩形 9"/>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竖排标题 1"/>
          <p:cNvSpPr>
            <a:spLocks noGrp="1"/>
          </p:cNvSpPr>
          <p:nvPr>
            <p:ph type="title" orient="vert"/>
            <p:custDataLst>
              <p:tags r:id="rId8"/>
            </p:custDataLst>
          </p:nvPr>
        </p:nvSpPr>
        <p:spPr>
          <a:xfrm>
            <a:off x="10571135" y="952508"/>
            <a:ext cx="950984" cy="5388907"/>
          </a:xfrm>
        </p:spPr>
        <p:txBody>
          <a:bodyPr vert="eaVert" wrap="square"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669925" y="952500"/>
            <a:ext cx="9828101" cy="5388907"/>
          </a:xfrm>
        </p:spPr>
        <p:txBody>
          <a:bodyPr vert="eaVert" wrap="square">
            <a:normAutofit/>
          </a:bodyPr>
          <a:lstStyle>
            <a:lvl1pPr indent="0" eaLnBrk="1" fontAlgn="auto" latinLnBrk="0" hangingPunct="1">
              <a:defRPr>
                <a:solidFill>
                  <a:schemeClr val="tx1"/>
                </a:solidFill>
                <a:latin typeface="Arial" panose="020B0604020202020204" pitchFamily="34" charset="0"/>
                <a:ea typeface="微软雅黑" panose="020B0503020204020204" charset="-122"/>
              </a:defRPr>
            </a:lvl1pPr>
            <a:lvl2pPr indent="0" eaLnBrk="1" fontAlgn="auto" latinLnBrk="0" hangingPunct="1">
              <a:defRPr>
                <a:solidFill>
                  <a:schemeClr val="tx1"/>
                </a:solidFill>
                <a:latin typeface="Arial" panose="020B0604020202020204" pitchFamily="34" charset="0"/>
                <a:ea typeface="微软雅黑" panose="020B0503020204020204" charset="-122"/>
              </a:defRPr>
            </a:lvl2pPr>
            <a:lvl3pPr indent="0" eaLnBrk="1" fontAlgn="auto" latinLnBrk="0" hangingPunct="1">
              <a:defRPr>
                <a:solidFill>
                  <a:schemeClr val="tx1"/>
                </a:solidFill>
                <a:latin typeface="Arial" panose="020B0604020202020204" pitchFamily="34" charset="0"/>
                <a:ea typeface="微软雅黑" panose="020B0503020204020204" charset="-122"/>
              </a:defRPr>
            </a:lvl3pPr>
            <a:lvl4pPr indent="0" eaLnBrk="1" fontAlgn="auto" latinLnBrk="0" hangingPunct="1">
              <a:defRPr>
                <a:solidFill>
                  <a:schemeClr val="tx1"/>
                </a:solidFill>
                <a:latin typeface="Arial" panose="020B0604020202020204" pitchFamily="34" charset="0"/>
                <a:ea typeface="微软雅黑" panose="020B0503020204020204" charset="-122"/>
              </a:defRPr>
            </a:lvl4pPr>
            <a:lvl5pPr indent="0" eaLnBrk="1" fontAlgn="auto" latinLnBrk="0" hangingPunct="1">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63882" y="145257"/>
            <a:ext cx="11835631" cy="279815"/>
            <a:chOff x="163882" y="145257"/>
            <a:chExt cx="11835631" cy="279815"/>
          </a:xfrm>
        </p:grpSpPr>
        <p:sp>
          <p:nvSpPr>
            <p:cNvPr id="10" name="矩形 9"/>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669930" y="952508"/>
            <a:ext cx="10852237" cy="5388907"/>
          </a:xfrm>
        </p:spPr>
        <p:txBody>
          <a:bodyPr wrap="square">
            <a:norm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30" name="组合 29"/>
          <p:cNvGrpSpPr/>
          <p:nvPr userDrawn="1">
            <p:custDataLst>
              <p:tags r:id="rId2"/>
            </p:custDataLst>
          </p:nvPr>
        </p:nvGrpSpPr>
        <p:grpSpPr>
          <a:xfrm>
            <a:off x="0" y="1123903"/>
            <a:ext cx="12192000" cy="4368896"/>
            <a:chOff x="0" y="1123903"/>
            <a:chExt cx="12192000" cy="4368896"/>
          </a:xfrm>
        </p:grpSpPr>
        <p:cxnSp>
          <p:nvCxnSpPr>
            <p:cNvPr id="11" name="直接连接符 10"/>
            <p:cNvCxnSpPr/>
            <p:nvPr userDrawn="1">
              <p:custDataLst>
                <p:tags r:id="rId3"/>
              </p:custDataLst>
            </p:nvPr>
          </p:nvCxnSpPr>
          <p:spPr>
            <a:xfrm>
              <a:off x="938389" y="3280481"/>
              <a:ext cx="10317780" cy="0"/>
            </a:xfrm>
            <a:prstGeom prst="line">
              <a:avLst/>
            </a:prstGeom>
            <a:ln w="952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矩形 11"/>
            <p:cNvSpPr/>
            <p:nvPr userDrawn="1">
              <p:custDataLst>
                <p:tags r:id="rId4"/>
              </p:custDataLst>
            </p:nvPr>
          </p:nvSpPr>
          <p:spPr>
            <a:xfrm rot="2700000">
              <a:off x="4528457" y="1740158"/>
              <a:ext cx="3135086" cy="313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形状 12"/>
            <p:cNvSpPr/>
            <p:nvPr userDrawn="1">
              <p:custDataLst>
                <p:tags r:id="rId5"/>
              </p:custDataLst>
            </p:nvPr>
          </p:nvSpPr>
          <p:spPr>
            <a:xfrm>
              <a:off x="0"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任意多边形: 形状 13"/>
            <p:cNvSpPr/>
            <p:nvPr userDrawn="1">
              <p:custDataLst>
                <p:tags r:id="rId6"/>
              </p:custDataLst>
            </p:nvPr>
          </p:nvSpPr>
          <p:spPr>
            <a:xfrm>
              <a:off x="0"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5" name="任意多边形: 形状 14"/>
            <p:cNvSpPr/>
            <p:nvPr userDrawn="1">
              <p:custDataLst>
                <p:tags r:id="rId7"/>
              </p:custDataLst>
            </p:nvPr>
          </p:nvSpPr>
          <p:spPr>
            <a:xfrm flipH="1">
              <a:off x="11568363"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15"/>
            <p:cNvSpPr/>
            <p:nvPr userDrawn="1">
              <p:custDataLst>
                <p:tags r:id="rId8"/>
              </p:custDataLst>
            </p:nvPr>
          </p:nvSpPr>
          <p:spPr>
            <a:xfrm flipH="1">
              <a:off x="11568363"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7" name="矩形 16"/>
            <p:cNvSpPr/>
            <p:nvPr userDrawn="1">
              <p:custDataLst>
                <p:tags r:id="rId9"/>
              </p:custDataLst>
            </p:nvPr>
          </p:nvSpPr>
          <p:spPr>
            <a:xfrm rot="2700000">
              <a:off x="3016993" y="1270444"/>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10"/>
              </p:custDataLst>
            </p:nvPr>
          </p:nvSpPr>
          <p:spPr>
            <a:xfrm rot="18900000">
              <a:off x="5156344" y="1270443"/>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11"/>
              </p:custDataLst>
            </p:nvPr>
          </p:nvSpPr>
          <p:spPr>
            <a:xfrm rot="2700000">
              <a:off x="971848" y="3196263"/>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12"/>
              </p:custDataLst>
            </p:nvPr>
          </p:nvSpPr>
          <p:spPr>
            <a:xfrm rot="2700000">
              <a:off x="1237708" y="3128748"/>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13"/>
              </p:custDataLst>
            </p:nvPr>
          </p:nvSpPr>
          <p:spPr>
            <a:xfrm rot="18900000">
              <a:off x="10650204" y="3128747"/>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14"/>
              </p:custDataLst>
            </p:nvPr>
          </p:nvSpPr>
          <p:spPr>
            <a:xfrm rot="2700000">
              <a:off x="4524455" y="1736806"/>
              <a:ext cx="3143090" cy="3143090"/>
            </a:xfrm>
            <a:prstGeom prst="rect">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15"/>
              </p:custDataLst>
            </p:nvPr>
          </p:nvSpPr>
          <p:spPr>
            <a:xfrm rot="18900000">
              <a:off x="6686577" y="1892326"/>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custDataLst>
                <p:tags r:id="rId16"/>
              </p:custDataLst>
            </p:nvPr>
          </p:nvSpPr>
          <p:spPr>
            <a:xfrm rot="2700000">
              <a:off x="2762276" y="1892327"/>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userDrawn="1">
              <p:custDataLst>
                <p:tags r:id="rId17"/>
              </p:custDataLst>
            </p:nvPr>
          </p:nvSpPr>
          <p:spPr>
            <a:xfrm rot="2700000">
              <a:off x="3911552" y="1123903"/>
              <a:ext cx="4368896" cy="4368896"/>
            </a:xfrm>
            <a:prstGeom prst="rect">
              <a:avLst/>
            </a:prstGeom>
            <a:solidFill>
              <a:schemeClr val="accent6"/>
            </a:solidFill>
            <a:ln>
              <a:noFill/>
            </a:ln>
            <a:effectLst>
              <a:outerShdw blurRad="1270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userDrawn="1">
              <p:custDataLst>
                <p:tags r:id="rId18"/>
              </p:custDataLst>
            </p:nvPr>
          </p:nvSpPr>
          <p:spPr>
            <a:xfrm rot="18900000">
              <a:off x="11051092" y="3196260"/>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custDataLst>
                <p:tags r:id="rId19"/>
              </p:custDataLst>
            </p:nvPr>
          </p:nvCxnSpPr>
          <p:spPr>
            <a:xfrm>
              <a:off x="3308985" y="4242117"/>
              <a:ext cx="5574030" cy="0"/>
            </a:xfrm>
            <a:prstGeom prst="line">
              <a:avLst/>
            </a:prstGeom>
            <a:ln>
              <a:solidFill>
                <a:schemeClr val="tx1">
                  <a:lumMod val="75000"/>
                  <a:lumOff val="25000"/>
                </a:schemeClr>
              </a:solidFill>
              <a:prstDash val="dash"/>
              <a:headEnd type="none"/>
              <a:tailEnd type="none" w="sm" len="sm"/>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20"/>
              </p:custDataLst>
            </p:nvPr>
          </p:nvCxnSpPr>
          <p:spPr>
            <a:xfrm>
              <a:off x="3308985" y="2660967"/>
              <a:ext cx="5574030" cy="0"/>
            </a:xfrm>
            <a:prstGeom prst="line">
              <a:avLst/>
            </a:prstGeom>
            <a:ln>
              <a:solidFill>
                <a:schemeClr val="tx1">
                  <a:lumMod val="75000"/>
                  <a:lumOff val="25000"/>
                </a:schemeClr>
              </a:solidFill>
              <a:prstDash val="dash"/>
              <a:headEnd type="none"/>
              <a:tailEnd type="none" w="sm" len="sm"/>
            </a:ln>
          </p:spPr>
          <p:style>
            <a:lnRef idx="1">
              <a:schemeClr val="accent1"/>
            </a:lnRef>
            <a:fillRef idx="0">
              <a:schemeClr val="accent1"/>
            </a:fillRef>
            <a:effectRef idx="0">
              <a:schemeClr val="accent1"/>
            </a:effectRef>
            <a:fontRef idx="minor">
              <a:schemeClr val="tx1"/>
            </a:fontRef>
          </p:style>
        </p:cxnSp>
      </p:grpSp>
      <p:sp>
        <p:nvSpPr>
          <p:cNvPr id="3" name="日期占位符 2"/>
          <p:cNvSpPr>
            <a:spLocks noGrp="1"/>
          </p:cNvSpPr>
          <p:nvPr userDrawn="1">
            <p:ph type="dt" sz="half" idx="10"/>
            <p:custDataLst>
              <p:tags r:id="rId2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2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2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userDrawn="1">
            <p:ph type="title" idx="13" hasCustomPrompt="1"/>
            <p:custDataLst>
              <p:tags r:id="rId24"/>
            </p:custDataLst>
          </p:nvPr>
        </p:nvSpPr>
        <p:spPr>
          <a:xfrm>
            <a:off x="3413125" y="2747327"/>
            <a:ext cx="5365750" cy="1398905"/>
          </a:xfrm>
        </p:spPr>
        <p:txBody>
          <a:bodyPr vert="horz" wrap="square" lIns="91440" tIns="45720" rIns="91440" bIns="45720" anchor="ctr" anchorCtr="0">
            <a:normAutofit/>
          </a:bodyPr>
          <a:lstStyle>
            <a:lvl1pPr marL="0" marR="0" indent="0" algn="dist" defTabSz="914400" rtl="0" eaLnBrk="1" fontAlgn="auto" latinLnBrk="0" hangingPunct="1">
              <a:lnSpc>
                <a:spcPct val="100000"/>
              </a:lnSpc>
              <a:spcBef>
                <a:spcPct val="0"/>
              </a:spcBef>
              <a:spcAft>
                <a:spcPts val="0"/>
              </a:spcAft>
              <a:buClrTx/>
              <a:buSzPts val="8000"/>
              <a:buNone/>
              <a:defRPr sz="8000" b="0" spc="10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29" name="文本占位符 3"/>
          <p:cNvSpPr>
            <a:spLocks noGrp="1"/>
          </p:cNvSpPr>
          <p:nvPr>
            <p:ph type="body" sz="quarter" idx="15" hasCustomPrompt="1"/>
            <p:custDataLst>
              <p:tags r:id="rId25"/>
            </p:custDataLst>
          </p:nvPr>
        </p:nvSpPr>
        <p:spPr>
          <a:xfrm>
            <a:off x="4714875" y="4384675"/>
            <a:ext cx="280035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163882" y="145257"/>
            <a:ext cx="11835631" cy="279815"/>
            <a:chOff x="163882" y="145257"/>
            <a:chExt cx="11835631" cy="279815"/>
          </a:xfrm>
        </p:grpSpPr>
        <p:sp>
          <p:nvSpPr>
            <p:cNvPr id="9" name="矩形 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0"/>
            <a:ext cx="10852237" cy="441964"/>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92075" y="303809"/>
            <a:ext cx="11607851" cy="6250382"/>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1" name="组合 10"/>
          <p:cNvGrpSpPr/>
          <p:nvPr userDrawn="1">
            <p:custDataLst>
              <p:tags r:id="rId3"/>
            </p:custDataLst>
          </p:nvPr>
        </p:nvGrpSpPr>
        <p:grpSpPr>
          <a:xfrm>
            <a:off x="163882" y="145257"/>
            <a:ext cx="11835631" cy="279815"/>
            <a:chOff x="163882" y="145257"/>
            <a:chExt cx="11835631" cy="279815"/>
          </a:xfrm>
        </p:grpSpPr>
        <p:sp>
          <p:nvSpPr>
            <p:cNvPr id="12" name="矩形 11"/>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281600" y="1249200"/>
            <a:ext cx="9626400" cy="723600"/>
          </a:xfrm>
        </p:spPr>
        <p:txBody>
          <a:bodyPr wrap="square" anchor="ctr">
            <a:normAutofit/>
          </a:bodyP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0"/>
            </p:custDataLst>
          </p:nvPr>
        </p:nvSpPr>
        <p:spPr>
          <a:xfrm>
            <a:off x="1281113" y="2163600"/>
            <a:ext cx="9626600" cy="3445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4824603"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6" name="组合 5"/>
          <p:cNvGrpSpPr/>
          <p:nvPr userDrawn="1">
            <p:custDataLst>
              <p:tags r:id="rId3"/>
            </p:custDataLst>
          </p:nvPr>
        </p:nvGrpSpPr>
        <p:grpSpPr>
          <a:xfrm>
            <a:off x="11637010" y="145257"/>
            <a:ext cx="389889" cy="156507"/>
            <a:chOff x="163882" y="145257"/>
            <a:chExt cx="389889" cy="156507"/>
          </a:xfrm>
        </p:grpSpPr>
        <p:sp>
          <p:nvSpPr>
            <p:cNvPr id="12" name="矩形 11"/>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7"/>
            </p:custDataLst>
          </p:nvPr>
        </p:nvSpPr>
        <p:spPr>
          <a:xfrm>
            <a:off x="583200" y="770400"/>
            <a:ext cx="3960000" cy="882000"/>
          </a:xfrm>
        </p:spPr>
        <p:txBody>
          <a:bodyPr wrap="square" anchor="ctr" anchorCtr="0">
            <a:normAutofit/>
          </a:bodyP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0"/>
            <a:ext cx="12192000" cy="2664333"/>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8" name="组合 17"/>
          <p:cNvGrpSpPr/>
          <p:nvPr userDrawn="1">
            <p:custDataLst>
              <p:tags r:id="rId3"/>
            </p:custDataLst>
          </p:nvPr>
        </p:nvGrpSpPr>
        <p:grpSpPr>
          <a:xfrm>
            <a:off x="163882" y="145257"/>
            <a:ext cx="11835631" cy="279815"/>
            <a:chOff x="163882" y="145257"/>
            <a:chExt cx="11835631" cy="279815"/>
          </a:xfrm>
        </p:grpSpPr>
        <p:sp>
          <p:nvSpPr>
            <p:cNvPr id="19" name="矩形 18"/>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12000" y="781200"/>
            <a:ext cx="10976400" cy="626400"/>
          </a:xfrm>
        </p:spPr>
        <p:txBody>
          <a:bodyPr wrap="square" anchor="ctr">
            <a:normAutofit/>
          </a:bodyP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612000" y="1659600"/>
            <a:ext cx="10975975" cy="828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4"/>
            </p:custDataLst>
          </p:nvPr>
        </p:nvSpPr>
        <p:spPr>
          <a:xfrm>
            <a:off x="612775" y="2808000"/>
            <a:ext cx="10965600" cy="34308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5028971"/>
            <a:ext cx="12192000" cy="1829029"/>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2" name="组合 11"/>
          <p:cNvGrpSpPr/>
          <p:nvPr userDrawn="1">
            <p:custDataLst>
              <p:tags r:id="rId3"/>
            </p:custDataLst>
          </p:nvPr>
        </p:nvGrpSpPr>
        <p:grpSpPr>
          <a:xfrm>
            <a:off x="163882" y="145257"/>
            <a:ext cx="11835631" cy="279815"/>
            <a:chOff x="163882" y="145257"/>
            <a:chExt cx="11835631" cy="279815"/>
          </a:xfrm>
        </p:grpSpPr>
        <p:sp>
          <p:nvSpPr>
            <p:cNvPr id="13" name="矩形 12"/>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04800" y="669600"/>
            <a:ext cx="10976400" cy="565200"/>
          </a:xfrm>
        </p:spPr>
        <p:txBody>
          <a:bodyPr wrap="square" anchor="ctr" anchorCtr="0">
            <a:normAutofit/>
          </a:bodyP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604837" y="1681200"/>
            <a:ext cx="10990800" cy="321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4"/>
            </p:custDataLst>
          </p:nvPr>
        </p:nvSpPr>
        <p:spPr>
          <a:xfrm>
            <a:off x="594000" y="5180400"/>
            <a:ext cx="11001600" cy="10116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0"/>
            <a:ext cx="12192000" cy="9144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22" name="组合 21"/>
          <p:cNvGrpSpPr/>
          <p:nvPr userDrawn="1">
            <p:custDataLst>
              <p:tags r:id="rId3"/>
            </p:custDataLst>
          </p:nvPr>
        </p:nvGrpSpPr>
        <p:grpSpPr>
          <a:xfrm>
            <a:off x="187066" y="6437478"/>
            <a:ext cx="11839833" cy="275264"/>
            <a:chOff x="187066" y="6437478"/>
            <a:chExt cx="11839833" cy="275264"/>
          </a:xfrm>
        </p:grpSpPr>
        <p:sp>
          <p:nvSpPr>
            <p:cNvPr id="16" name="矩形 15"/>
            <p:cNvSpPr/>
            <p:nvPr userDrawn="1">
              <p:custDataLst>
                <p:tags r:id="rId4"/>
              </p:custDataLst>
            </p:nvPr>
          </p:nvSpPr>
          <p:spPr>
            <a:xfrm rot="18900000">
              <a:off x="11870392" y="6556235"/>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5"/>
              </p:custDataLst>
            </p:nvPr>
          </p:nvSpPr>
          <p:spPr>
            <a:xfrm rot="2700000">
              <a:off x="11637010" y="6556235"/>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6"/>
              </p:custDataLst>
            </p:nvPr>
          </p:nvSpPr>
          <p:spPr>
            <a:xfrm rot="2700000">
              <a:off x="11758520" y="6556235"/>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7"/>
              </p:custDataLst>
            </p:nvPr>
          </p:nvSpPr>
          <p:spPr>
            <a:xfrm rot="13500000">
              <a:off x="271924" y="6437478"/>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8"/>
              </p:custDataLst>
            </p:nvPr>
          </p:nvSpPr>
          <p:spPr>
            <a:xfrm rot="13500000">
              <a:off x="187066" y="6437478"/>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579600" y="237600"/>
            <a:ext cx="11037600" cy="441964"/>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579600" y="1663200"/>
            <a:ext cx="5342400" cy="2894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4"/>
            </p:custDataLst>
          </p:nvPr>
        </p:nvSpPr>
        <p:spPr>
          <a:xfrm>
            <a:off x="6242400" y="1663200"/>
            <a:ext cx="5367600" cy="2894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5"/>
            </p:custDataLst>
          </p:nvPr>
        </p:nvSpPr>
        <p:spPr>
          <a:xfrm>
            <a:off x="572400" y="4816800"/>
            <a:ext cx="5342400" cy="78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6"/>
            </p:custDataLst>
          </p:nvPr>
        </p:nvSpPr>
        <p:spPr>
          <a:xfrm>
            <a:off x="6253200" y="4813200"/>
            <a:ext cx="5367600" cy="78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3691"/>
            <a:ext cx="12192000" cy="4950618"/>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21" name="组合 20"/>
          <p:cNvGrpSpPr/>
          <p:nvPr userDrawn="1">
            <p:custDataLst>
              <p:tags r:id="rId3"/>
            </p:custDataLst>
          </p:nvPr>
        </p:nvGrpSpPr>
        <p:grpSpPr>
          <a:xfrm>
            <a:off x="422782" y="5902491"/>
            <a:ext cx="11407568" cy="632118"/>
            <a:chOff x="422782" y="5902491"/>
            <a:chExt cx="11407568" cy="632118"/>
          </a:xfrm>
        </p:grpSpPr>
        <p:sp>
          <p:nvSpPr>
            <p:cNvPr id="12" name="矩形 11"/>
            <p:cNvSpPr/>
            <p:nvPr userDrawn="1">
              <p:custDataLst>
                <p:tags r:id="rId4"/>
              </p:custDataLst>
            </p:nvPr>
          </p:nvSpPr>
          <p:spPr>
            <a:xfrm rot="18900000">
              <a:off x="11470320" y="6174581"/>
              <a:ext cx="360030" cy="3600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0933447" y="6174580"/>
              <a:ext cx="360028" cy="36003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212970" y="6174580"/>
              <a:ext cx="360028" cy="3600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7"/>
              </p:custDataLst>
            </p:nvPr>
          </p:nvSpPr>
          <p:spPr>
            <a:xfrm rot="13500000">
              <a:off x="613283" y="5902491"/>
              <a:ext cx="574305" cy="574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8"/>
              </p:custDataLst>
            </p:nvPr>
          </p:nvSpPr>
          <p:spPr>
            <a:xfrm rot="13500000">
              <a:off x="422782" y="5902492"/>
              <a:ext cx="574305" cy="57430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522800" y="1339200"/>
            <a:ext cx="9144000" cy="2386800"/>
          </a:xfrm>
        </p:spPr>
        <p:txBody>
          <a:bodyPr wrap="square" anchor="b">
            <a:normAutofit/>
          </a:bodyPr>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内容页_4">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6" name="组合 5"/>
          <p:cNvGrpSpPr/>
          <p:nvPr userDrawn="1"/>
        </p:nvGrpSpPr>
        <p:grpSpPr>
          <a:xfrm rot="5400000" flipH="1">
            <a:off x="8679041" y="3456085"/>
            <a:ext cx="825628" cy="6221203"/>
            <a:chOff x="-167808" y="1020401"/>
            <a:chExt cx="825628" cy="6221203"/>
          </a:xfrm>
        </p:grpSpPr>
        <p:grpSp>
          <p:nvGrpSpPr>
            <p:cNvPr id="8" name="组合 7"/>
            <p:cNvGrpSpPr/>
            <p:nvPr userDrawn="1"/>
          </p:nvGrpSpPr>
          <p:grpSpPr>
            <a:xfrm rot="1740000">
              <a:off x="87304" y="2950503"/>
              <a:ext cx="570516" cy="4291101"/>
              <a:chOff x="3384206" y="2493094"/>
              <a:chExt cx="570516" cy="4291101"/>
            </a:xfrm>
          </p:grpSpPr>
          <p:sp>
            <p:nvSpPr>
              <p:cNvPr id="14" name="矩形 13"/>
              <p:cNvSpPr/>
              <p:nvPr userDrawn="1"/>
            </p:nvSpPr>
            <p:spPr>
              <a:xfrm>
                <a:off x="3384206"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3384206" y="4675995"/>
                <a:ext cx="570516" cy="2108200"/>
              </a:xfrm>
              <a:prstGeom prst="rect">
                <a:avLst/>
              </a:prstGeom>
              <a:solidFill>
                <a:schemeClr val="accent1"/>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矩形 15"/>
              <p:cNvSpPr/>
              <p:nvPr userDrawn="1"/>
            </p:nvSpPr>
            <p:spPr>
              <a:xfrm>
                <a:off x="3384206" y="2946868"/>
                <a:ext cx="570515" cy="18607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梯形 16"/>
              <p:cNvSpPr/>
              <p:nvPr userDrawn="1"/>
            </p:nvSpPr>
            <p:spPr>
              <a:xfrm>
                <a:off x="3396526" y="2679171"/>
                <a:ext cx="545875" cy="258222"/>
              </a:xfrm>
              <a:prstGeom prst="trapezoid">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userDrawn="1"/>
            </p:nvSpPr>
            <p:spPr>
              <a:xfrm>
                <a:off x="3646538" y="2493094"/>
                <a:ext cx="44732" cy="186077"/>
              </a:xfrm>
              <a:prstGeom prst="roundRect">
                <a:avLst/>
              </a:prstGeom>
              <a:solidFill>
                <a:srgbClr val="0CE697"/>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userDrawn="1"/>
          </p:nvGrpSpPr>
          <p:grpSpPr>
            <a:xfrm rot="1740000">
              <a:off x="-167808" y="1020401"/>
              <a:ext cx="570517" cy="4461480"/>
              <a:chOff x="1782878" y="2322715"/>
              <a:chExt cx="570517" cy="4461480"/>
            </a:xfrm>
          </p:grpSpPr>
          <p:sp>
            <p:nvSpPr>
              <p:cNvPr id="10" name="矩形 9"/>
              <p:cNvSpPr/>
              <p:nvPr/>
            </p:nvSpPr>
            <p:spPr>
              <a:xfrm>
                <a:off x="1782878"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a:off x="1782878" y="2322715"/>
                <a:ext cx="570517" cy="729891"/>
              </a:xfrm>
              <a:prstGeom prst="triangle">
                <a:avLst/>
              </a:prstGeom>
              <a:noFill/>
              <a:ln w="123825">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a:off x="1912021" y="2367390"/>
                <a:ext cx="278623" cy="356456"/>
              </a:xfrm>
              <a:prstGeom prst="triangle">
                <a:avLst/>
              </a:prstGeom>
              <a:solidFill>
                <a:schemeClr val="accent1"/>
              </a:solidFill>
              <a:ln w="1238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979611" y="3139295"/>
                <a:ext cx="177050" cy="3644900"/>
              </a:xfrm>
              <a:prstGeom prst="rect">
                <a:avLst/>
              </a:prstGeom>
              <a:solidFill>
                <a:schemeClr val="accent1"/>
              </a:solidFill>
              <a:ln w="1238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userDrawn="1">
  <p:cSld name="内容页_1">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8" name="组合 7"/>
          <p:cNvGrpSpPr/>
          <p:nvPr userDrawn="1"/>
        </p:nvGrpSpPr>
        <p:grpSpPr>
          <a:xfrm>
            <a:off x="-14965" y="6464300"/>
            <a:ext cx="5393266" cy="393700"/>
            <a:chOff x="3890503" y="3151873"/>
            <a:chExt cx="5393266" cy="393700"/>
          </a:xfrm>
        </p:grpSpPr>
        <p:cxnSp>
          <p:nvCxnSpPr>
            <p:cNvPr id="9" name="直接连接符 8"/>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userDrawn="1"/>
        </p:nvGrpSpPr>
        <p:grpSpPr>
          <a:xfrm>
            <a:off x="5006352" y="6464300"/>
            <a:ext cx="5393266" cy="393700"/>
            <a:chOff x="3890503" y="3151873"/>
            <a:chExt cx="5393266" cy="393700"/>
          </a:xfrm>
        </p:grpSpPr>
        <p:cxnSp>
          <p:nvCxnSpPr>
            <p:cNvPr id="44" name="直接连接符 43"/>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78" name="直接连接符 77"/>
          <p:cNvCxnSpPr/>
          <p:nvPr userDrawn="1"/>
        </p:nvCxnSpPr>
        <p:spPr>
          <a:xfrm>
            <a:off x="9841693" y="664210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a:off x="10027668"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a:off x="1021364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a:off x="10399617"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a:off x="1058559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a:off x="10771566"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a:off x="1095754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a:off x="11143516"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a:off x="1132949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a:off x="1151546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a:off x="11701440"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a:off x="1188741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a:off x="12073389"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a:off x="11701440"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609600" y="6356351"/>
            <a:ext cx="2844800" cy="365125"/>
          </a:xfrm>
          <a:prstGeom prst="rect">
            <a:avLst/>
          </a:prstGeom>
        </p:spPr>
        <p:txBody>
          <a:bodyPr/>
          <a:lstStyle/>
          <a:p>
            <a:fld id="{7E395D60-13C1-40C0-9F30-1FBAC109C1AD}" type="datetimeFigureOut">
              <a:rPr lang="zh-CN" altLang="en-US" smtClean="0"/>
            </a:fld>
            <a:endParaRPr lang="zh-CN" altLang="en-US"/>
          </a:p>
        </p:txBody>
      </p:sp>
      <p:sp>
        <p:nvSpPr>
          <p:cNvPr id="4" name="页脚占位符 3"/>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737600" y="6356351"/>
            <a:ext cx="2844800" cy="365125"/>
          </a:xfrm>
          <a:prstGeom prst="rect">
            <a:avLst/>
          </a:prstGeom>
        </p:spPr>
        <p:txBody>
          <a:bodyPr/>
          <a:lstStyle/>
          <a:p>
            <a:fld id="{844BC077-A4F7-4166-88AA-6A9BF0BD76CB}" type="slidenum">
              <a:rPr lang="zh-CN" altLang="en-US" smtClean="0"/>
            </a:fld>
            <a:endParaRPr lang="zh-CN" altLang="en-US"/>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0" y="1123903"/>
            <a:ext cx="12192000" cy="4368896"/>
            <a:chOff x="0" y="1123903"/>
            <a:chExt cx="12192000" cy="4368896"/>
          </a:xfrm>
        </p:grpSpPr>
        <p:cxnSp>
          <p:nvCxnSpPr>
            <p:cNvPr id="8" name="直接连接符 7"/>
            <p:cNvCxnSpPr/>
            <p:nvPr userDrawn="1">
              <p:custDataLst>
                <p:tags r:id="rId3"/>
              </p:custDataLst>
            </p:nvPr>
          </p:nvCxnSpPr>
          <p:spPr>
            <a:xfrm>
              <a:off x="938389" y="3280481"/>
              <a:ext cx="10317780" cy="0"/>
            </a:xfrm>
            <a:prstGeom prst="line">
              <a:avLst/>
            </a:prstGeom>
            <a:ln w="952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9" name="矩形 8"/>
            <p:cNvSpPr/>
            <p:nvPr userDrawn="1">
              <p:custDataLst>
                <p:tags r:id="rId4"/>
              </p:custDataLst>
            </p:nvPr>
          </p:nvSpPr>
          <p:spPr>
            <a:xfrm rot="2700000">
              <a:off x="4528457" y="1740158"/>
              <a:ext cx="3135086" cy="313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userDrawn="1">
              <p:custDataLst>
                <p:tags r:id="rId5"/>
              </p:custDataLst>
            </p:nvPr>
          </p:nvSpPr>
          <p:spPr>
            <a:xfrm>
              <a:off x="0"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 name="任意多边形: 形状 10"/>
            <p:cNvSpPr/>
            <p:nvPr userDrawn="1">
              <p:custDataLst>
                <p:tags r:id="rId6"/>
              </p:custDataLst>
            </p:nvPr>
          </p:nvSpPr>
          <p:spPr>
            <a:xfrm>
              <a:off x="0"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2" name="任意多边形: 形状 11"/>
            <p:cNvSpPr/>
            <p:nvPr userDrawn="1">
              <p:custDataLst>
                <p:tags r:id="rId7"/>
              </p:custDataLst>
            </p:nvPr>
          </p:nvSpPr>
          <p:spPr>
            <a:xfrm flipH="1">
              <a:off x="11568363"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任意多边形: 形状 12"/>
            <p:cNvSpPr/>
            <p:nvPr userDrawn="1">
              <p:custDataLst>
                <p:tags r:id="rId8"/>
              </p:custDataLst>
            </p:nvPr>
          </p:nvSpPr>
          <p:spPr>
            <a:xfrm flipH="1">
              <a:off x="11568363"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矩形 13"/>
            <p:cNvSpPr/>
            <p:nvPr userDrawn="1">
              <p:custDataLst>
                <p:tags r:id="rId9"/>
              </p:custDataLst>
            </p:nvPr>
          </p:nvSpPr>
          <p:spPr>
            <a:xfrm rot="2700000">
              <a:off x="3016993" y="1270444"/>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10"/>
              </p:custDataLst>
            </p:nvPr>
          </p:nvSpPr>
          <p:spPr>
            <a:xfrm rot="18900000">
              <a:off x="5156344" y="1270443"/>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11"/>
              </p:custDataLst>
            </p:nvPr>
          </p:nvSpPr>
          <p:spPr>
            <a:xfrm rot="2700000">
              <a:off x="971848" y="3196263"/>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12"/>
              </p:custDataLst>
            </p:nvPr>
          </p:nvSpPr>
          <p:spPr>
            <a:xfrm rot="2700000">
              <a:off x="1237708" y="3128748"/>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13"/>
              </p:custDataLst>
            </p:nvPr>
          </p:nvSpPr>
          <p:spPr>
            <a:xfrm rot="18900000">
              <a:off x="10650204" y="3128747"/>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14"/>
              </p:custDataLst>
            </p:nvPr>
          </p:nvSpPr>
          <p:spPr>
            <a:xfrm rot="2700000">
              <a:off x="4524455" y="1736806"/>
              <a:ext cx="3143090" cy="3143090"/>
            </a:xfrm>
            <a:prstGeom prst="rect">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15"/>
              </p:custDataLst>
            </p:nvPr>
          </p:nvSpPr>
          <p:spPr>
            <a:xfrm rot="18900000">
              <a:off x="6686577" y="1892326"/>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custDataLst>
                <p:tags r:id="rId16"/>
              </p:custDataLst>
            </p:nvPr>
          </p:nvSpPr>
          <p:spPr>
            <a:xfrm rot="2700000">
              <a:off x="2762276" y="1892327"/>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userDrawn="1">
              <p:custDataLst>
                <p:tags r:id="rId17"/>
              </p:custDataLst>
            </p:nvPr>
          </p:nvSpPr>
          <p:spPr>
            <a:xfrm rot="2700000">
              <a:off x="3911552" y="1123903"/>
              <a:ext cx="4368896" cy="4368896"/>
            </a:xfrm>
            <a:prstGeom prst="rect">
              <a:avLst/>
            </a:prstGeom>
            <a:solidFill>
              <a:schemeClr val="accent6"/>
            </a:solidFill>
            <a:ln>
              <a:noFill/>
            </a:ln>
            <a:effectLst>
              <a:outerShdw blurRad="1270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userDrawn="1">
              <p:custDataLst>
                <p:tags r:id="rId18"/>
              </p:custDataLst>
            </p:nvPr>
          </p:nvSpPr>
          <p:spPr>
            <a:xfrm rot="18900000">
              <a:off x="11051092" y="3196260"/>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日期占位符 15"/>
          <p:cNvSpPr>
            <a:spLocks noGrp="1"/>
          </p:cNvSpPr>
          <p:nvPr>
            <p:ph type="dt" sz="half" idx="10"/>
            <p:custDataLst>
              <p:tags r:id="rId19"/>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20"/>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custDataLst>
              <p:tags r:id="rId21"/>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2" name="标题 1"/>
          <p:cNvSpPr>
            <a:spLocks noGrp="1"/>
          </p:cNvSpPr>
          <p:nvPr>
            <p:ph type="ctrTitle" idx="13" hasCustomPrompt="1"/>
            <p:custDataLst>
              <p:tags r:id="rId22"/>
            </p:custDataLst>
          </p:nvPr>
        </p:nvSpPr>
        <p:spPr>
          <a:xfrm>
            <a:off x="3633560" y="2738577"/>
            <a:ext cx="4924879" cy="736143"/>
          </a:xfrm>
        </p:spPr>
        <p:txBody>
          <a:bodyPr vert="horz" wrap="square" lIns="91440" tIns="45720" rIns="91440" bIns="45720" anchor="ctr" anchorCtr="0">
            <a:normAutofit/>
          </a:bodyPr>
          <a:lstStyle>
            <a:lvl1pPr marL="0" marR="0" indent="0" algn="dist" defTabSz="914400" rtl="0" eaLnBrk="1" fontAlgn="auto" latinLnBrk="0" hangingPunct="1">
              <a:lnSpc>
                <a:spcPct val="100000"/>
              </a:lnSpc>
              <a:spcBef>
                <a:spcPct val="0"/>
              </a:spcBef>
              <a:spcAft>
                <a:spcPts val="0"/>
              </a:spcAft>
              <a:buClrTx/>
              <a:buSzPts val="7200"/>
              <a:buNone/>
              <a:defRPr sz="6000" b="0" spc="7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4" name="文本占位符 3"/>
          <p:cNvSpPr>
            <a:spLocks noGrp="1"/>
          </p:cNvSpPr>
          <p:nvPr>
            <p:ph type="body" sz="quarter" idx="14" hasCustomPrompt="1"/>
            <p:custDataLst>
              <p:tags r:id="rId23"/>
            </p:custDataLst>
          </p:nvPr>
        </p:nvSpPr>
        <p:spPr>
          <a:xfrm>
            <a:off x="5092700" y="4184650"/>
            <a:ext cx="204470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
        <p:nvSpPr>
          <p:cNvPr id="27" name="文本占位符 3"/>
          <p:cNvSpPr>
            <a:spLocks noGrp="1"/>
          </p:cNvSpPr>
          <p:nvPr>
            <p:ph type="body" sz="quarter" idx="15" hasCustomPrompt="1"/>
            <p:custDataLst>
              <p:tags r:id="rId24"/>
            </p:custDataLst>
          </p:nvPr>
        </p:nvSpPr>
        <p:spPr>
          <a:xfrm>
            <a:off x="5092700" y="4756150"/>
            <a:ext cx="204470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
        <p:nvSpPr>
          <p:cNvPr id="5" name="文本占位符 4"/>
          <p:cNvSpPr>
            <a:spLocks noGrp="1"/>
          </p:cNvSpPr>
          <p:nvPr>
            <p:ph type="body" sz="quarter" idx="16" hasCustomPrompt="1"/>
            <p:custDataLst>
              <p:tags r:id="rId25"/>
            </p:custDataLst>
          </p:nvPr>
        </p:nvSpPr>
        <p:spPr>
          <a:xfrm>
            <a:off x="3633788" y="3495675"/>
            <a:ext cx="4924425" cy="460375"/>
          </a:xfrm>
        </p:spPr>
        <p:txBody>
          <a:bodyPr>
            <a:normAutofit/>
          </a:bodyPr>
          <a:lstStyle>
            <a:lvl1pPr marL="0" indent="0" algn="ctr">
              <a:buNone/>
              <a:defRPr sz="2000">
                <a:solidFill>
                  <a:schemeClr val="bg1"/>
                </a:solidFill>
              </a:defRPr>
            </a:lvl1pPr>
          </a:lstStyle>
          <a:p>
            <a:pPr lvl="0"/>
            <a:r>
              <a:rPr lang="zh-CN" altLang="en-US" dirty="0"/>
              <a:t>单击此处编辑副标题</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163882" y="145257"/>
            <a:ext cx="11835631" cy="279815"/>
            <a:chOff x="163882" y="145257"/>
            <a:chExt cx="11835631" cy="279815"/>
          </a:xfrm>
        </p:grpSpPr>
        <p:sp>
          <p:nvSpPr>
            <p:cNvPr id="9" name="矩形 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9"/>
            </p:custDataLst>
          </p:nvPr>
        </p:nvSpPr>
        <p:spPr>
          <a:xfrm>
            <a:off x="669882" y="952508"/>
            <a:ext cx="10852237"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22" name="组合 21"/>
          <p:cNvGrpSpPr/>
          <p:nvPr userDrawn="1">
            <p:custDataLst>
              <p:tags r:id="rId2"/>
            </p:custDataLst>
          </p:nvPr>
        </p:nvGrpSpPr>
        <p:grpSpPr>
          <a:xfrm>
            <a:off x="0" y="2406424"/>
            <a:ext cx="1793826" cy="2045153"/>
            <a:chOff x="0" y="2406424"/>
            <a:chExt cx="1793826" cy="2045153"/>
          </a:xfrm>
        </p:grpSpPr>
        <p:sp>
          <p:nvSpPr>
            <p:cNvPr id="9" name="矩形 8"/>
            <p:cNvSpPr/>
            <p:nvPr userDrawn="1">
              <p:custDataLst>
                <p:tags r:id="rId3"/>
              </p:custDataLst>
            </p:nvPr>
          </p:nvSpPr>
          <p:spPr>
            <a:xfrm rot="18900000">
              <a:off x="307544" y="2685859"/>
              <a:ext cx="1486282" cy="14862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4"/>
              </p:custDataLst>
            </p:nvPr>
          </p:nvSpPr>
          <p:spPr>
            <a:xfrm>
              <a:off x="0" y="2406424"/>
              <a:ext cx="1022576" cy="2045153"/>
            </a:xfrm>
            <a:custGeom>
              <a:avLst/>
              <a:gdLst>
                <a:gd name="connsiteX0" fmla="*/ 0 w 1022576"/>
                <a:gd name="connsiteY0" fmla="*/ 0 h 2045153"/>
                <a:gd name="connsiteX1" fmla="*/ 1022576 w 1022576"/>
                <a:gd name="connsiteY1" fmla="*/ 1022577 h 2045153"/>
                <a:gd name="connsiteX2" fmla="*/ 0 w 1022576"/>
                <a:gd name="connsiteY2" fmla="*/ 2045153 h 2045153"/>
              </a:gdLst>
              <a:ahLst/>
              <a:cxnLst>
                <a:cxn ang="0">
                  <a:pos x="connsiteX0" y="connsiteY0"/>
                </a:cxn>
                <a:cxn ang="0">
                  <a:pos x="connsiteX1" y="connsiteY1"/>
                </a:cxn>
                <a:cxn ang="0">
                  <a:pos x="connsiteX2" y="connsiteY2"/>
                </a:cxn>
              </a:cxnLst>
              <a:rect l="l" t="t" r="r" b="b"/>
              <a:pathLst>
                <a:path w="1022576" h="2045153">
                  <a:moveTo>
                    <a:pt x="0" y="0"/>
                  </a:moveTo>
                  <a:lnTo>
                    <a:pt x="1022576" y="1022577"/>
                  </a:lnTo>
                  <a:lnTo>
                    <a:pt x="0" y="204515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4" name="日期占位符 3"/>
          <p:cNvSpPr>
            <a:spLocks noGrp="1"/>
          </p:cNvSpPr>
          <p:nvPr>
            <p:ph type="dt" sz="half" idx="10"/>
            <p:custDataLst>
              <p:tags r:id="rId5"/>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7"/>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p:ph type="ctrTitle" idx="13" hasCustomPrompt="1"/>
            <p:custDataLst>
              <p:tags r:id="rId8"/>
            </p:custDataLst>
          </p:nvPr>
        </p:nvSpPr>
        <p:spPr>
          <a:xfrm>
            <a:off x="5712460" y="2888298"/>
            <a:ext cx="5598140" cy="1081405"/>
          </a:xfrm>
        </p:spPr>
        <p:txBody>
          <a:bodyPr vert="horz" wrap="square" lIns="91440" tIns="45720" rIns="91440" bIns="45720" anchor="ctr" anchorCtr="0">
            <a:normAutofit/>
          </a:bodyPr>
          <a:lstStyle>
            <a:lvl1pPr marL="0" marR="0" indent="0" algn="l" defTabSz="914400" rtl="0" eaLnBrk="1" fontAlgn="auto" latinLnBrk="0" hangingPunct="1">
              <a:lnSpc>
                <a:spcPct val="100000"/>
              </a:lnSpc>
              <a:spcBef>
                <a:spcPct val="0"/>
              </a:spcBef>
              <a:spcAft>
                <a:spcPts val="0"/>
              </a:spcAft>
              <a:buClrTx/>
              <a:buSzPts val="4800"/>
              <a:buFont typeface="Arial" panose="020B0604020202020204" pitchFamily="34" charset="0"/>
              <a:buNone/>
              <a:defRPr sz="4800" b="0" spc="50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163882" y="145257"/>
            <a:ext cx="11835631" cy="279815"/>
            <a:chOff x="163882" y="145257"/>
            <a:chExt cx="11835631" cy="279815"/>
          </a:xfrm>
        </p:grpSpPr>
        <p:sp>
          <p:nvSpPr>
            <p:cNvPr id="11" name="矩形 10"/>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9"/>
            </p:custDataLst>
          </p:nvPr>
        </p:nvSpPr>
        <p:spPr>
          <a:xfrm>
            <a:off x="669930"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10"/>
            </p:custDataLst>
          </p:nvPr>
        </p:nvSpPr>
        <p:spPr>
          <a:xfrm>
            <a:off x="6238877" y="952508"/>
            <a:ext cx="5283242" cy="5388907"/>
          </a:xfrm>
        </p:spPr>
        <p:txBody>
          <a:bodyPr wrap="square"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charset="-122"/>
              </a:defRPr>
            </a:lvl1pPr>
            <a:lvl2pPr eaLnBrk="1" fontAlgn="auto" latinLnBrk="0" hangingPunct="1">
              <a:defRPr sz="1600">
                <a:solidFill>
                  <a:schemeClr val="tx1"/>
                </a:solidFill>
                <a:latin typeface="Arial" panose="020B0604020202020204" pitchFamily="34" charset="0"/>
                <a:ea typeface="微软雅黑" panose="020B0503020204020204" charset="-122"/>
              </a:defRPr>
            </a:lvl2pPr>
            <a:lvl3pPr eaLnBrk="1" fontAlgn="auto" latinLnBrk="0" hangingPunct="1">
              <a:defRPr sz="1600">
                <a:solidFill>
                  <a:schemeClr val="tx1"/>
                </a:solidFill>
                <a:latin typeface="Arial" panose="020B0604020202020204" pitchFamily="34" charset="0"/>
                <a:ea typeface="微软雅黑" panose="020B0503020204020204" charset="-122"/>
              </a:defRPr>
            </a:lvl3pPr>
            <a:lvl4pPr eaLnBrk="1" fontAlgn="auto" latinLnBrk="0" hangingPunct="1">
              <a:defRPr sz="1600">
                <a:solidFill>
                  <a:schemeClr val="tx1"/>
                </a:solidFill>
                <a:latin typeface="Arial" panose="020B0604020202020204" pitchFamily="34" charset="0"/>
                <a:ea typeface="微软雅黑" panose="020B0503020204020204" charset="-122"/>
              </a:defRPr>
            </a:lvl4pPr>
            <a:lvl5pPr eaLnBrk="1" fontAlgn="auto" latinLnBrk="0" hangingPunct="1">
              <a:defRPr sz="160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1.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6" Type="http://schemas.openxmlformats.org/officeDocument/2006/relationships/theme" Target="../theme/theme2.xml"/><Relationship Id="rId25" Type="http://schemas.openxmlformats.org/officeDocument/2006/relationships/image" Target="../media/image1.png"/><Relationship Id="rId24" Type="http://schemas.openxmlformats.org/officeDocument/2006/relationships/tags" Target="../tags/tag231.xml"/><Relationship Id="rId23" Type="http://schemas.openxmlformats.org/officeDocument/2006/relationships/tags" Target="../tags/tag230.xml"/><Relationship Id="rId22" Type="http://schemas.openxmlformats.org/officeDocument/2006/relationships/tags" Target="../tags/tag229.xml"/><Relationship Id="rId21" Type="http://schemas.openxmlformats.org/officeDocument/2006/relationships/tags" Target="../tags/tag228.xml"/><Relationship Id="rId20" Type="http://schemas.openxmlformats.org/officeDocument/2006/relationships/tags" Target="../tags/tag227.xml"/><Relationship Id="rId2" Type="http://schemas.openxmlformats.org/officeDocument/2006/relationships/slideLayout" Target="../slideLayouts/slideLayout7.xml"/><Relationship Id="rId19" Type="http://schemas.openxmlformats.org/officeDocument/2006/relationships/tags" Target="../tags/tag226.xml"/><Relationship Id="rId18" Type="http://schemas.openxmlformats.org/officeDocument/2006/relationships/slideLayout" Target="../slideLayouts/slideLayout23.xml"/><Relationship Id="rId17" Type="http://schemas.openxmlformats.org/officeDocument/2006/relationships/slideLayout" Target="../slideLayouts/slideLayout22.xml"/><Relationship Id="rId16" Type="http://schemas.openxmlformats.org/officeDocument/2006/relationships/slideLayout" Target="../slideLayouts/slideLayout21.xml"/><Relationship Id="rId15" Type="http://schemas.openxmlformats.org/officeDocument/2006/relationships/slideLayout" Target="../slideLayouts/slideLayout20.xml"/><Relationship Id="rId14" Type="http://schemas.openxmlformats.org/officeDocument/2006/relationships/slideLayout" Target="../slideLayouts/slideLayout19.xml"/><Relationship Id="rId13" Type="http://schemas.openxmlformats.org/officeDocument/2006/relationships/slideLayout" Target="../slideLayouts/slideLayout18.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5124" name="图片 11" descr="水印"/>
          <p:cNvPicPr>
            <a:picLocks noChangeAspect="1"/>
          </p:cNvPicPr>
          <p:nvPr userDrawn="1"/>
        </p:nvPicPr>
        <p:blipFill>
          <a:blip r:embed="rId6"/>
          <a:stretch>
            <a:fillRect/>
          </a:stretch>
        </p:blipFill>
        <p:spPr>
          <a:xfrm>
            <a:off x="7186613" y="63500"/>
            <a:ext cx="4902200" cy="15875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24" name="图片 11" descr="水印"/>
          <p:cNvPicPr>
            <a:picLocks noChangeAspect="1"/>
          </p:cNvPicPr>
          <p:nvPr userDrawn="1"/>
        </p:nvPicPr>
        <p:blipFill>
          <a:blip r:embed="rId25"/>
          <a:stretch>
            <a:fillRect/>
          </a:stretch>
        </p:blipFill>
        <p:spPr>
          <a:xfrm>
            <a:off x="7186613" y="63500"/>
            <a:ext cx="4902200" cy="15875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32.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hemeOverride" Target="../theme/themeOverride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themeOverride" Target="../theme/themeOverride3.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8.xml"/><Relationship Id="rId4" Type="http://schemas.openxmlformats.org/officeDocument/2006/relationships/tags" Target="../tags/tag283.xml"/><Relationship Id="rId3" Type="http://schemas.openxmlformats.org/officeDocument/2006/relationships/tags" Target="../tags/tag282.xml"/><Relationship Id="rId2" Type="http://schemas.openxmlformats.org/officeDocument/2006/relationships/tags" Target="../tags/tag281.xml"/><Relationship Id="rId1" Type="http://schemas.openxmlformats.org/officeDocument/2006/relationships/tags" Target="../tags/tag280.xml"/></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image" Target="../media/image1.png"/><Relationship Id="rId3" Type="http://schemas.openxmlformats.org/officeDocument/2006/relationships/tags" Target="../tags/tag286.xml"/><Relationship Id="rId2" Type="http://schemas.openxmlformats.org/officeDocument/2006/relationships/tags" Target="../tags/tag285.xml"/><Relationship Id="rId1" Type="http://schemas.openxmlformats.org/officeDocument/2006/relationships/tags" Target="../tags/tag284.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2.xml"/><Relationship Id="rId3" Type="http://schemas.openxmlformats.org/officeDocument/2006/relationships/themeOverride" Target="../theme/themeOverride4.xml"/><Relationship Id="rId2" Type="http://schemas.openxmlformats.org/officeDocument/2006/relationships/image" Target="../media/image1.png"/><Relationship Id="rId1" Type="http://schemas.openxmlformats.org/officeDocument/2006/relationships/tags" Target="../tags/tag287.xml"/></Relationships>
</file>

<file path=ppt/slides/_rels/slide15.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2.xml"/><Relationship Id="rId5" Type="http://schemas.openxmlformats.org/officeDocument/2006/relationships/themeOverride" Target="../theme/themeOverride5.xml"/><Relationship Id="rId4" Type="http://schemas.openxmlformats.org/officeDocument/2006/relationships/image" Target="../media/image1.png"/><Relationship Id="rId3" Type="http://schemas.openxmlformats.org/officeDocument/2006/relationships/tags" Target="../tags/tag290.xml"/><Relationship Id="rId2" Type="http://schemas.openxmlformats.org/officeDocument/2006/relationships/tags" Target="../tags/tag289.xml"/><Relationship Id="rId1" Type="http://schemas.openxmlformats.org/officeDocument/2006/relationships/tags" Target="../tags/tag288.xml"/></Relationships>
</file>

<file path=ppt/slides/_rels/slide16.xml.rels><?xml version="1.0" encoding="UTF-8" standalone="yes"?>
<Relationships xmlns="http://schemas.openxmlformats.org/package/2006/relationships"><Relationship Id="rId7" Type="http://schemas.openxmlformats.org/officeDocument/2006/relationships/notesSlide" Target="../notesSlides/notesSlide11.xml"/><Relationship Id="rId6" Type="http://schemas.openxmlformats.org/officeDocument/2006/relationships/slideLayout" Target="../slideLayouts/slideLayout2.xml"/><Relationship Id="rId5" Type="http://schemas.openxmlformats.org/officeDocument/2006/relationships/themeOverride" Target="../theme/themeOverride6.xml"/><Relationship Id="rId4" Type="http://schemas.openxmlformats.org/officeDocument/2006/relationships/image" Target="../media/image1.png"/><Relationship Id="rId3" Type="http://schemas.openxmlformats.org/officeDocument/2006/relationships/tags" Target="../tags/tag293.xml"/><Relationship Id="rId2" Type="http://schemas.openxmlformats.org/officeDocument/2006/relationships/tags" Target="../tags/tag292.xml"/><Relationship Id="rId1" Type="http://schemas.openxmlformats.org/officeDocument/2006/relationships/tags" Target="../tags/tag291.xml"/></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2.xml"/><Relationship Id="rId5" Type="http://schemas.openxmlformats.org/officeDocument/2006/relationships/slideLayout" Target="../slideLayouts/slideLayout8.xml"/><Relationship Id="rId4" Type="http://schemas.openxmlformats.org/officeDocument/2006/relationships/tags" Target="../tags/tag297.xml"/><Relationship Id="rId3" Type="http://schemas.openxmlformats.org/officeDocument/2006/relationships/tags" Target="../tags/tag296.xml"/><Relationship Id="rId2" Type="http://schemas.openxmlformats.org/officeDocument/2006/relationships/tags" Target="../tags/tag295.xml"/><Relationship Id="rId1" Type="http://schemas.openxmlformats.org/officeDocument/2006/relationships/tags" Target="../tags/tag294.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2.xml"/><Relationship Id="rId2" Type="http://schemas.openxmlformats.org/officeDocument/2006/relationships/themeOverride" Target="../theme/themeOverride7.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6" Type="http://schemas.openxmlformats.org/officeDocument/2006/relationships/notesSlide" Target="../notesSlides/notesSlide14.xml"/><Relationship Id="rId5" Type="http://schemas.openxmlformats.org/officeDocument/2006/relationships/slideLayout" Target="../slideLayouts/slideLayout8.xml"/><Relationship Id="rId4" Type="http://schemas.openxmlformats.org/officeDocument/2006/relationships/tags" Target="../tags/tag301.xml"/><Relationship Id="rId3" Type="http://schemas.openxmlformats.org/officeDocument/2006/relationships/tags" Target="../tags/tag300.xml"/><Relationship Id="rId2" Type="http://schemas.openxmlformats.org/officeDocument/2006/relationships/tags" Target="../tags/tag299.xml"/><Relationship Id="rId1" Type="http://schemas.openxmlformats.org/officeDocument/2006/relationships/tags" Target="../tags/tag298.xml"/></Relationships>
</file>

<file path=ppt/slides/_rels/slide2.xml.rels><?xml version="1.0" encoding="UTF-8" standalone="yes"?>
<Relationships xmlns="http://schemas.openxmlformats.org/package/2006/relationships"><Relationship Id="rId9" Type="http://schemas.openxmlformats.org/officeDocument/2006/relationships/image" Target="../media/image3.jpeg"/><Relationship Id="rId8" Type="http://schemas.openxmlformats.org/officeDocument/2006/relationships/tags" Target="../tags/tag240.xml"/><Relationship Id="rId7" Type="http://schemas.openxmlformats.org/officeDocument/2006/relationships/tags" Target="../tags/tag239.xml"/><Relationship Id="rId6" Type="http://schemas.openxmlformats.org/officeDocument/2006/relationships/tags" Target="../tags/tag238.xml"/><Relationship Id="rId5" Type="http://schemas.openxmlformats.org/officeDocument/2006/relationships/tags" Target="../tags/tag237.xml"/><Relationship Id="rId4" Type="http://schemas.openxmlformats.org/officeDocument/2006/relationships/tags" Target="../tags/tag236.xml"/><Relationship Id="rId3" Type="http://schemas.openxmlformats.org/officeDocument/2006/relationships/tags" Target="../tags/tag235.xml"/><Relationship Id="rId2" Type="http://schemas.openxmlformats.org/officeDocument/2006/relationships/tags" Target="../tags/tag234.xml"/><Relationship Id="rId14" Type="http://schemas.openxmlformats.org/officeDocument/2006/relationships/slideLayout" Target="../slideLayouts/slideLayout12.xml"/><Relationship Id="rId13" Type="http://schemas.openxmlformats.org/officeDocument/2006/relationships/tags" Target="../tags/tag244.xml"/><Relationship Id="rId12" Type="http://schemas.openxmlformats.org/officeDocument/2006/relationships/tags" Target="../tags/tag243.xml"/><Relationship Id="rId11" Type="http://schemas.openxmlformats.org/officeDocument/2006/relationships/tags" Target="../tags/tag242.xml"/><Relationship Id="rId10" Type="http://schemas.openxmlformats.org/officeDocument/2006/relationships/tags" Target="../tags/tag241.xml"/><Relationship Id="rId1" Type="http://schemas.openxmlformats.org/officeDocument/2006/relationships/tags" Target="../tags/tag233.xml"/></Relationships>
</file>

<file path=ppt/slides/_rels/slide20.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2.xml"/><Relationship Id="rId4" Type="http://schemas.openxmlformats.org/officeDocument/2006/relationships/themeOverride" Target="../theme/themeOverride8.xml"/><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tags" Target="../tags/tag30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6" Type="http://schemas.openxmlformats.org/officeDocument/2006/relationships/notesSlide" Target="../notesSlides/notesSlide20.xml"/><Relationship Id="rId5" Type="http://schemas.openxmlformats.org/officeDocument/2006/relationships/slideLayout" Target="../slideLayouts/slideLayout8.xml"/><Relationship Id="rId4" Type="http://schemas.openxmlformats.org/officeDocument/2006/relationships/tags" Target="../tags/tag306.xml"/><Relationship Id="rId3" Type="http://schemas.openxmlformats.org/officeDocument/2006/relationships/tags" Target="../tags/tag305.xml"/><Relationship Id="rId2" Type="http://schemas.openxmlformats.org/officeDocument/2006/relationships/tags" Target="../tags/tag304.xml"/><Relationship Id="rId1" Type="http://schemas.openxmlformats.org/officeDocument/2006/relationships/tags" Target="../tags/tag303.xml"/></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2.xml"/><Relationship Id="rId2" Type="http://schemas.openxmlformats.org/officeDocument/2006/relationships/themeOverride" Target="../theme/themeOverride9.xml"/><Relationship Id="rId1" Type="http://schemas.openxmlformats.org/officeDocument/2006/relationships/image" Target="../media/image1.pn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2.xml"/><Relationship Id="rId2" Type="http://schemas.openxmlformats.org/officeDocument/2006/relationships/themeOverride" Target="../theme/themeOverride10.xml"/><Relationship Id="rId1" Type="http://schemas.openxmlformats.org/officeDocument/2006/relationships/image" Target="../media/image1.png"/></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2.xml"/><Relationship Id="rId2" Type="http://schemas.openxmlformats.org/officeDocument/2006/relationships/themeOverride" Target="../theme/themeOverride1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8.xml"/><Relationship Id="rId4" Type="http://schemas.openxmlformats.org/officeDocument/2006/relationships/tags" Target="../tags/tag248.xml"/><Relationship Id="rId3" Type="http://schemas.openxmlformats.org/officeDocument/2006/relationships/tags" Target="../tags/tag247.xml"/><Relationship Id="rId2" Type="http://schemas.openxmlformats.org/officeDocument/2006/relationships/tags" Target="../tags/tag246.xml"/><Relationship Id="rId1" Type="http://schemas.openxmlformats.org/officeDocument/2006/relationships/tags" Target="../tags/tag245.xml"/></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2.xml"/><Relationship Id="rId2" Type="http://schemas.openxmlformats.org/officeDocument/2006/relationships/themeOverride" Target="../theme/themeOverride12.xml"/><Relationship Id="rId1" Type="http://schemas.openxmlformats.org/officeDocument/2006/relationships/image" Target="../media/image1.png"/></Relationships>
</file>

<file path=ppt/slides/_rels/slide31.xml.rels><?xml version="1.0" encoding="UTF-8" standalone="yes"?>
<Relationships xmlns="http://schemas.openxmlformats.org/package/2006/relationships"><Relationship Id="rId6" Type="http://schemas.openxmlformats.org/officeDocument/2006/relationships/notesSlide" Target="../notesSlides/notesSlide25.xml"/><Relationship Id="rId5" Type="http://schemas.openxmlformats.org/officeDocument/2006/relationships/slideLayout" Target="../slideLayouts/slideLayout8.xml"/><Relationship Id="rId4" Type="http://schemas.openxmlformats.org/officeDocument/2006/relationships/tags" Target="../tags/tag310.xml"/><Relationship Id="rId3" Type="http://schemas.openxmlformats.org/officeDocument/2006/relationships/tags" Target="../tags/tag309.xml"/><Relationship Id="rId2" Type="http://schemas.openxmlformats.org/officeDocument/2006/relationships/tags" Target="../tags/tag308.xml"/><Relationship Id="rId1" Type="http://schemas.openxmlformats.org/officeDocument/2006/relationships/tags" Target="../tags/tag307.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1.xml"/><Relationship Id="rId1" Type="http://schemas.openxmlformats.org/officeDocument/2006/relationships/image" Target="../media/image1.png"/></Relationships>
</file>

<file path=ppt/slides/_rels/slide33.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2.xml"/><Relationship Id="rId2" Type="http://schemas.openxmlformats.org/officeDocument/2006/relationships/themeOverride" Target="../theme/themeOverride13.xml"/><Relationship Id="rId1" Type="http://schemas.openxmlformats.org/officeDocument/2006/relationships/image" Target="../media/image1.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1.png"/></Relationships>
</file>

<file path=ppt/slides/_rels/slide35.xml.rels><?xml version="1.0" encoding="UTF-8" standalone="yes"?>
<Relationships xmlns="http://schemas.openxmlformats.org/package/2006/relationships"><Relationship Id="rId6" Type="http://schemas.openxmlformats.org/officeDocument/2006/relationships/notesSlide" Target="../notesSlides/notesSlide27.xml"/><Relationship Id="rId5" Type="http://schemas.openxmlformats.org/officeDocument/2006/relationships/slideLayout" Target="../slideLayouts/slideLayout8.xml"/><Relationship Id="rId4" Type="http://schemas.openxmlformats.org/officeDocument/2006/relationships/tags" Target="../tags/tag315.xml"/><Relationship Id="rId3" Type="http://schemas.openxmlformats.org/officeDocument/2006/relationships/tags" Target="../tags/tag314.xml"/><Relationship Id="rId2" Type="http://schemas.openxmlformats.org/officeDocument/2006/relationships/tags" Target="../tags/tag313.xml"/><Relationship Id="rId1" Type="http://schemas.openxmlformats.org/officeDocument/2006/relationships/tags" Target="../tags/tag312.xml"/></Relationships>
</file>

<file path=ppt/slides/_rels/slide36.xml.rels><?xml version="1.0" encoding="UTF-8" standalone="yes"?>
<Relationships xmlns="http://schemas.openxmlformats.org/package/2006/relationships"><Relationship Id="rId9" Type="http://schemas.openxmlformats.org/officeDocument/2006/relationships/tags" Target="../tags/tag324.xml"/><Relationship Id="rId8" Type="http://schemas.openxmlformats.org/officeDocument/2006/relationships/tags" Target="../tags/tag323.xml"/><Relationship Id="rId7" Type="http://schemas.openxmlformats.org/officeDocument/2006/relationships/tags" Target="../tags/tag322.xml"/><Relationship Id="rId6" Type="http://schemas.openxmlformats.org/officeDocument/2006/relationships/tags" Target="../tags/tag321.xml"/><Relationship Id="rId5" Type="http://schemas.openxmlformats.org/officeDocument/2006/relationships/tags" Target="../tags/tag320.xml"/><Relationship Id="rId4" Type="http://schemas.openxmlformats.org/officeDocument/2006/relationships/tags" Target="../tags/tag319.xml"/><Relationship Id="rId3" Type="http://schemas.openxmlformats.org/officeDocument/2006/relationships/tags" Target="../tags/tag318.xml"/><Relationship Id="rId2" Type="http://schemas.openxmlformats.org/officeDocument/2006/relationships/tags" Target="../tags/tag317.xml"/><Relationship Id="rId14" Type="http://schemas.openxmlformats.org/officeDocument/2006/relationships/notesSlide" Target="../notesSlides/notesSlide28.xml"/><Relationship Id="rId13" Type="http://schemas.openxmlformats.org/officeDocument/2006/relationships/slideLayout" Target="../slideLayouts/slideLayout2.xml"/><Relationship Id="rId12" Type="http://schemas.openxmlformats.org/officeDocument/2006/relationships/image" Target="../media/image1.png"/><Relationship Id="rId11" Type="http://schemas.openxmlformats.org/officeDocument/2006/relationships/tags" Target="../tags/tag326.xml"/><Relationship Id="rId10" Type="http://schemas.openxmlformats.org/officeDocument/2006/relationships/tags" Target="../tags/tag325.xml"/><Relationship Id="rId1" Type="http://schemas.openxmlformats.org/officeDocument/2006/relationships/tags" Target="../tags/tag316.xml"/></Relationships>
</file>

<file path=ppt/slides/_rels/slide37.xml.rels><?xml version="1.0" encoding="UTF-8" standalone="yes"?>
<Relationships xmlns="http://schemas.openxmlformats.org/package/2006/relationships"><Relationship Id="rId9" Type="http://schemas.openxmlformats.org/officeDocument/2006/relationships/tags" Target="../tags/tag335.xml"/><Relationship Id="rId8" Type="http://schemas.openxmlformats.org/officeDocument/2006/relationships/tags" Target="../tags/tag334.xml"/><Relationship Id="rId7" Type="http://schemas.openxmlformats.org/officeDocument/2006/relationships/tags" Target="../tags/tag333.xml"/><Relationship Id="rId6" Type="http://schemas.openxmlformats.org/officeDocument/2006/relationships/tags" Target="../tags/tag332.xml"/><Relationship Id="rId5" Type="http://schemas.openxmlformats.org/officeDocument/2006/relationships/tags" Target="../tags/tag331.xml"/><Relationship Id="rId4" Type="http://schemas.openxmlformats.org/officeDocument/2006/relationships/tags" Target="../tags/tag330.xml"/><Relationship Id="rId3" Type="http://schemas.openxmlformats.org/officeDocument/2006/relationships/tags" Target="../tags/tag329.xml"/><Relationship Id="rId2" Type="http://schemas.openxmlformats.org/officeDocument/2006/relationships/tags" Target="../tags/tag328.xml"/><Relationship Id="rId15" Type="http://schemas.openxmlformats.org/officeDocument/2006/relationships/notesSlide" Target="../notesSlides/notesSlide29.xml"/><Relationship Id="rId14" Type="http://schemas.openxmlformats.org/officeDocument/2006/relationships/slideLayout" Target="../slideLayouts/slideLayout2.xml"/><Relationship Id="rId13" Type="http://schemas.openxmlformats.org/officeDocument/2006/relationships/image" Target="../media/image1.png"/><Relationship Id="rId12" Type="http://schemas.openxmlformats.org/officeDocument/2006/relationships/image" Target="../media/image6.jpeg"/><Relationship Id="rId11" Type="http://schemas.openxmlformats.org/officeDocument/2006/relationships/tags" Target="../tags/tag337.xml"/><Relationship Id="rId10" Type="http://schemas.openxmlformats.org/officeDocument/2006/relationships/tags" Target="../tags/tag336.xml"/><Relationship Id="rId1" Type="http://schemas.openxmlformats.org/officeDocument/2006/relationships/tags" Target="../tags/tag327.xml"/></Relationships>
</file>

<file path=ppt/slides/_rels/slide4.xml.rels><?xml version="1.0" encoding="UTF-8" standalone="yes"?>
<Relationships xmlns="http://schemas.openxmlformats.org/package/2006/relationships"><Relationship Id="rId9" Type="http://schemas.openxmlformats.org/officeDocument/2006/relationships/tags" Target="../tags/tag257.xml"/><Relationship Id="rId8" Type="http://schemas.openxmlformats.org/officeDocument/2006/relationships/tags" Target="../tags/tag256.xml"/><Relationship Id="rId7" Type="http://schemas.openxmlformats.org/officeDocument/2006/relationships/tags" Target="../tags/tag255.xml"/><Relationship Id="rId6" Type="http://schemas.openxmlformats.org/officeDocument/2006/relationships/tags" Target="../tags/tag254.xml"/><Relationship Id="rId5" Type="http://schemas.openxmlformats.org/officeDocument/2006/relationships/tags" Target="../tags/tag253.xml"/><Relationship Id="rId4" Type="http://schemas.openxmlformats.org/officeDocument/2006/relationships/tags" Target="../tags/tag252.xml"/><Relationship Id="rId3" Type="http://schemas.openxmlformats.org/officeDocument/2006/relationships/tags" Target="../tags/tag251.xml"/><Relationship Id="rId2" Type="http://schemas.openxmlformats.org/officeDocument/2006/relationships/tags" Target="../tags/tag250.xml"/><Relationship Id="rId13" Type="http://schemas.openxmlformats.org/officeDocument/2006/relationships/slideLayout" Target="../slideLayouts/slideLayout2.xml"/><Relationship Id="rId12" Type="http://schemas.openxmlformats.org/officeDocument/2006/relationships/tags" Target="../tags/tag259.xml"/><Relationship Id="rId11" Type="http://schemas.openxmlformats.org/officeDocument/2006/relationships/image" Target="../media/image1.png"/><Relationship Id="rId10" Type="http://schemas.openxmlformats.org/officeDocument/2006/relationships/tags" Target="../tags/tag258.xml"/><Relationship Id="rId1" Type="http://schemas.openxmlformats.org/officeDocument/2006/relationships/tags" Target="../tags/tag249.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8.xml"/><Relationship Id="rId4" Type="http://schemas.openxmlformats.org/officeDocument/2006/relationships/tags" Target="../tags/tag263.xml"/><Relationship Id="rId3" Type="http://schemas.openxmlformats.org/officeDocument/2006/relationships/tags" Target="../tags/tag262.xml"/><Relationship Id="rId2" Type="http://schemas.openxmlformats.org/officeDocument/2006/relationships/tags" Target="../tags/tag261.xml"/><Relationship Id="rId1" Type="http://schemas.openxmlformats.org/officeDocument/2006/relationships/tags" Target="../tags/tag26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4.xml"/></Relationships>
</file>

<file path=ppt/slides/_rels/slide7.xml.rels><?xml version="1.0" encoding="UTF-8" standalone="yes"?>
<Relationships xmlns="http://schemas.openxmlformats.org/package/2006/relationships"><Relationship Id="rId9" Type="http://schemas.openxmlformats.org/officeDocument/2006/relationships/image" Target="../media/image4.jpeg"/><Relationship Id="rId8" Type="http://schemas.openxmlformats.org/officeDocument/2006/relationships/tags" Target="../tags/tag272.xml"/><Relationship Id="rId7" Type="http://schemas.openxmlformats.org/officeDocument/2006/relationships/tags" Target="../tags/tag271.xml"/><Relationship Id="rId6" Type="http://schemas.openxmlformats.org/officeDocument/2006/relationships/tags" Target="../tags/tag270.xml"/><Relationship Id="rId5" Type="http://schemas.openxmlformats.org/officeDocument/2006/relationships/tags" Target="../tags/tag269.xml"/><Relationship Id="rId4" Type="http://schemas.openxmlformats.org/officeDocument/2006/relationships/tags" Target="../tags/tag268.xml"/><Relationship Id="rId3" Type="http://schemas.openxmlformats.org/officeDocument/2006/relationships/tags" Target="../tags/tag267.xml"/><Relationship Id="rId2" Type="http://schemas.openxmlformats.org/officeDocument/2006/relationships/tags" Target="../tags/tag266.xml"/><Relationship Id="rId13" Type="http://schemas.openxmlformats.org/officeDocument/2006/relationships/slideLayout" Target="../slideLayouts/slideLayout12.xml"/><Relationship Id="rId12" Type="http://schemas.openxmlformats.org/officeDocument/2006/relationships/tags" Target="../tags/tag275.xml"/><Relationship Id="rId11" Type="http://schemas.openxmlformats.org/officeDocument/2006/relationships/tags" Target="../tags/tag274.xml"/><Relationship Id="rId10" Type="http://schemas.openxmlformats.org/officeDocument/2006/relationships/tags" Target="../tags/tag273.xml"/><Relationship Id="rId1" Type="http://schemas.openxmlformats.org/officeDocument/2006/relationships/tags" Target="../tags/tag265.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8.xml"/><Relationship Id="rId4" Type="http://schemas.openxmlformats.org/officeDocument/2006/relationships/tags" Target="../tags/tag279.xml"/><Relationship Id="rId3" Type="http://schemas.openxmlformats.org/officeDocument/2006/relationships/tags" Target="../tags/tag278.xml"/><Relationship Id="rId2" Type="http://schemas.openxmlformats.org/officeDocument/2006/relationships/tags" Target="../tags/tag277.xml"/><Relationship Id="rId1" Type="http://schemas.openxmlformats.org/officeDocument/2006/relationships/tags" Target="../tags/tag276.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hemeOverride" Target="../theme/themeOverride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公众号：溯恩高中英语</a:t>
            </a:r>
            <a:endParaRPr lang="zh-CN" altLang="en-US" sz="4000" b="1">
              <a:solidFill>
                <a:srgbClr val="FF0000"/>
              </a:solidFill>
              <a:latin typeface="HelveticaNeue" pitchFamily="2" charset="0"/>
              <a:ea typeface="宋体" panose="02010600030101010101" pitchFamily="2" charset="-122"/>
            </a:endParaRPr>
          </a:p>
        </p:txBody>
      </p:sp>
      <p:pic>
        <p:nvPicPr>
          <p:cNvPr id="5122" name="图片 2"/>
          <p:cNvPicPr>
            <a:picLocks noChangeAspect="1"/>
          </p:cNvPicPr>
          <p:nvPr/>
        </p:nvPicPr>
        <p:blipFill>
          <a:blip r:embed="rId1"/>
          <a:stretch>
            <a:fillRect/>
          </a:stretch>
        </p:blipFill>
        <p:spPr>
          <a:xfrm>
            <a:off x="7270750" y="2273300"/>
            <a:ext cx="3359150" cy="3359150"/>
          </a:xfrm>
          <a:prstGeom prst="rect">
            <a:avLst/>
          </a:prstGeom>
          <a:noFill/>
          <a:ln w="9525">
            <a:noFill/>
          </a:ln>
        </p:spPr>
      </p:pic>
      <p:sp>
        <p:nvSpPr>
          <p:cNvPr id="5123" name="矩形 3"/>
          <p:cNvSpPr/>
          <p:nvPr/>
        </p:nvSpPr>
        <p:spPr>
          <a:xfrm>
            <a:off x="7312025" y="16160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542925" y="637540"/>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542925" y="1501775"/>
            <a:ext cx="11179810" cy="459676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ct val="150000"/>
              </a:lnSpc>
            </a:pPr>
            <a:r>
              <a:rPr lang="zh-CN" altLang="en-US" sz="3200">
                <a:solidFill>
                  <a:schemeClr val="tx1"/>
                </a:solidFill>
                <a:latin typeface="Calibri" panose="020F0502020204030204" charset="0"/>
                <a:cs typeface="Calibri" panose="020F0502020204030204" charset="0"/>
              </a:rPr>
              <a:t>2. What happened once the iceberg had been spotted?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The Titanic got lost in the icy waters of the North Atlantic.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 The alarm was given that there was a collision ahead.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 The Titanic quickly changed her course.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 The Titanic turned just as the iceberg rose steeply out of the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zh-CN" altLang="en-US" sz="3200">
                <a:solidFill>
                  <a:schemeClr val="tx1"/>
                </a:solidFill>
                <a:latin typeface="Calibri" panose="020F0502020204030204" charset="0"/>
                <a:cs typeface="Calibri" panose="020F0502020204030204" charset="0"/>
              </a:rPr>
              <a:t> </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water. </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1017905" y="4008755"/>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370840" y="363855"/>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370840" y="1216025"/>
            <a:ext cx="11234420" cy="488696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ct val="150000"/>
              </a:lnSpc>
            </a:pPr>
            <a:r>
              <a:rPr lang="zh-CN" altLang="en-US" sz="3200">
                <a:solidFill>
                  <a:schemeClr val="tx1"/>
                </a:solidFill>
                <a:latin typeface="Calibri" panose="020F0502020204030204" charset="0"/>
                <a:cs typeface="Calibri" panose="020F0502020204030204" charset="0"/>
              </a:rPr>
              <a:t>3. The Titanic sank because ______ .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she had been badly damaged by an iceberg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 the captain was slow to realize the true nature of the damage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 no more than five of her watertight compartments had been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zh-CN" altLang="en-US" sz="3200">
                <a:solidFill>
                  <a:schemeClr val="tx1"/>
                </a:solidFill>
                <a:latin typeface="Calibri" panose="020F0502020204030204" charset="0"/>
                <a:cs typeface="Calibri" panose="020F0502020204030204" charset="0"/>
              </a:rPr>
              <a:t> </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flooded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 instead of trying to save her, people plunged into the water </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758190" y="2451100"/>
            <a:ext cx="45339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4</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Structure imitation</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442595" y="1017905"/>
            <a:ext cx="11133455" cy="1022985"/>
          </a:xfrm>
          <a:prstGeom prst="rect">
            <a:avLst/>
          </a:prstGeom>
          <a:noFill/>
        </p:spPr>
        <p:txBody>
          <a:bodyPr wrap="square" rtlCol="0">
            <a:noAutofit/>
          </a:bodyPr>
          <a:lstStyle/>
          <a:p>
            <a:pPr algn="just">
              <a:lnSpc>
                <a:spcPct val="150000"/>
              </a:lnSpc>
            </a:pPr>
            <a:r>
              <a:rPr lang="en-US" altLang="zh-CN" sz="3200" b="1">
                <a:solidFill>
                  <a:srgbClr val="FF0000"/>
                </a:solidFill>
                <a:latin typeface="Calibri" panose="020F0502020204030204" charset="0"/>
                <a:cs typeface="Calibri" panose="020F0502020204030204" charset="0"/>
                <a:sym typeface="+mn-ea"/>
              </a:rPr>
              <a:t>1. Even by modern standards, …</a:t>
            </a:r>
            <a:endParaRPr lang="en-US" altLang="zh-CN" sz="3200" b="1">
              <a:solidFill>
                <a:srgbClr val="FF0000"/>
              </a:solidFill>
              <a:latin typeface="Calibri" panose="020F0502020204030204" charset="0"/>
              <a:cs typeface="Calibri" panose="020F0502020204030204" charset="0"/>
            </a:endParaRPr>
          </a:p>
          <a:p>
            <a:pPr algn="just">
              <a:lnSpc>
                <a:spcPct val="150000"/>
              </a:lnSpc>
            </a:pPr>
            <a:endParaRPr lang="en-US" altLang="zh-CN" sz="3200" b="1"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4" name="文本框 3"/>
          <p:cNvSpPr txBox="1"/>
          <p:nvPr/>
        </p:nvSpPr>
        <p:spPr>
          <a:xfrm>
            <a:off x="442595" y="1944370"/>
            <a:ext cx="11259820" cy="1158240"/>
          </a:xfrm>
          <a:prstGeom prst="rect">
            <a:avLst/>
          </a:prstGeom>
          <a:noFill/>
        </p:spPr>
        <p:txBody>
          <a:bodyPr wrap="square" rtlCol="0">
            <a:spAutoFit/>
          </a:bodyPr>
          <a:lstStyle/>
          <a:p>
            <a:pPr indent="0" algn="just" fontAlgn="auto">
              <a:lnSpc>
                <a:spcPts val="4160"/>
              </a:lnSpc>
            </a:pPr>
            <a:r>
              <a:rPr lang="zh-CN" altLang="en-US" sz="2800" dirty="0">
                <a:solidFill>
                  <a:srgbClr val="FF0000"/>
                </a:solidFill>
                <a:latin typeface="Calibri" panose="020F0502020204030204" charset="0"/>
                <a:cs typeface="Calibri" panose="020F0502020204030204" charset="0"/>
                <a:sym typeface="+mn-lt"/>
              </a:rPr>
              <a:t>Even by modern standards,</a:t>
            </a:r>
            <a:r>
              <a:rPr lang="zh-CN" altLang="en-US" sz="2800" dirty="0">
                <a:solidFill>
                  <a:schemeClr val="tx1"/>
                </a:solidFill>
                <a:latin typeface="Calibri" panose="020F0502020204030204" charset="0"/>
                <a:cs typeface="Calibri" panose="020F0502020204030204" charset="0"/>
                <a:sym typeface="+mn-lt"/>
              </a:rPr>
              <a:t> the Great Wall of China is an impressive architectural marvel.</a:t>
            </a:r>
            <a:endParaRPr lang="zh-CN" altLang="en-US" sz="2800" dirty="0">
              <a:solidFill>
                <a:schemeClr val="tx1"/>
              </a:solidFill>
              <a:latin typeface="Calibri" panose="020F0502020204030204" charset="0"/>
              <a:cs typeface="Calibri" panose="020F0502020204030204" charset="0"/>
              <a:sym typeface="+mn-lt"/>
            </a:endParaRPr>
          </a:p>
        </p:txBody>
      </p:sp>
      <p:sp>
        <p:nvSpPr>
          <p:cNvPr id="5" name="文本框 4"/>
          <p:cNvSpPr txBox="1"/>
          <p:nvPr>
            <p:custDataLst>
              <p:tags r:id="rId1"/>
            </p:custDataLst>
          </p:nvPr>
        </p:nvSpPr>
        <p:spPr>
          <a:xfrm>
            <a:off x="441960" y="3343275"/>
            <a:ext cx="11133455" cy="1193800"/>
          </a:xfrm>
          <a:prstGeom prst="rect">
            <a:avLst/>
          </a:prstGeom>
          <a:noFill/>
        </p:spPr>
        <p:txBody>
          <a:bodyPr wrap="square" rtlCol="0">
            <a:noAutofit/>
          </a:bodyPr>
          <a:p>
            <a:pPr indent="0" algn="just" fontAlgn="auto">
              <a:lnSpc>
                <a:spcPts val="3860"/>
              </a:lnSpc>
            </a:pPr>
            <a:r>
              <a:rPr lang="en-US" altLang="zh-CN" sz="2800" dirty="0">
                <a:solidFill>
                  <a:srgbClr val="FF0000"/>
                </a:solidFill>
                <a:latin typeface="Calibri" panose="020F0502020204030204" charset="0"/>
                <a:cs typeface="Calibri" panose="020F0502020204030204" charset="0"/>
                <a:sym typeface="+mn-lt"/>
              </a:rPr>
              <a:t>Even by modern standards</a:t>
            </a:r>
            <a:r>
              <a:rPr lang="en-US" altLang="zh-CN" sz="2800" dirty="0">
                <a:solidFill>
                  <a:schemeClr val="tx1"/>
                </a:solidFill>
                <a:latin typeface="Calibri" panose="020F0502020204030204" charset="0"/>
                <a:cs typeface="Calibri" panose="020F0502020204030204" charset="0"/>
                <a:sym typeface="+mn-lt"/>
              </a:rPr>
              <a:t>, the scientific discoveries made by Albert Einstein still shape our understanding of the universe.</a:t>
            </a:r>
            <a:endParaRPr lang="en-US" altLang="zh-CN" sz="2800" dirty="0">
              <a:solidFill>
                <a:schemeClr val="tx1"/>
              </a:solidFill>
              <a:latin typeface="Calibri" panose="020F0502020204030204" charset="0"/>
              <a:cs typeface="Calibri" panose="020F0502020204030204" charset="0"/>
              <a:sym typeface="+mn-lt"/>
            </a:endParaRPr>
          </a:p>
        </p:txBody>
      </p:sp>
      <p:sp>
        <p:nvSpPr>
          <p:cNvPr id="6" name="文本框 5"/>
          <p:cNvSpPr txBox="1"/>
          <p:nvPr>
            <p:custDataLst>
              <p:tags r:id="rId2"/>
            </p:custDataLst>
          </p:nvPr>
        </p:nvSpPr>
        <p:spPr>
          <a:xfrm>
            <a:off x="441960" y="4660265"/>
            <a:ext cx="11334750" cy="1081405"/>
          </a:xfrm>
          <a:prstGeom prst="rect">
            <a:avLst/>
          </a:prstGeom>
          <a:noFill/>
        </p:spPr>
        <p:txBody>
          <a:bodyPr wrap="square" rtlCol="0">
            <a:spAutoFit/>
          </a:bodyPr>
          <a:p>
            <a:pPr indent="0" algn="just" fontAlgn="auto">
              <a:lnSpc>
                <a:spcPts val="3860"/>
              </a:lnSpc>
            </a:pPr>
            <a:r>
              <a:rPr lang="en-US" altLang="zh-CN" sz="2800" dirty="0">
                <a:solidFill>
                  <a:srgbClr val="FF0000"/>
                </a:solidFill>
                <a:latin typeface="Calibri" panose="020F0502020204030204" charset="0"/>
                <a:cs typeface="Calibri" panose="020F0502020204030204" charset="0"/>
                <a:sym typeface="+mn-lt"/>
              </a:rPr>
              <a:t>Even by modern standards,</a:t>
            </a:r>
            <a:r>
              <a:rPr lang="en-US" altLang="zh-CN" sz="2800" dirty="0">
                <a:solidFill>
                  <a:schemeClr val="tx1"/>
                </a:solidFill>
                <a:latin typeface="Calibri" panose="020F0502020204030204" charset="0"/>
                <a:cs typeface="Calibri" panose="020F0502020204030204" charset="0"/>
                <a:sym typeface="+mn-lt"/>
              </a:rPr>
              <a:t> the Apollo 11 moon landing remains a remarkable achievement in human history.</a:t>
            </a:r>
            <a:endParaRPr lang="en-US" altLang="zh-CN"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3"/>
            </p:custDataLst>
          </p:nvPr>
        </p:nvSpPr>
        <p:spPr>
          <a:xfrm>
            <a:off x="442595" y="262255"/>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pic>
        <p:nvPicPr>
          <p:cNvPr id="5124" name="图片 11" descr="水印"/>
          <p:cNvPicPr>
            <a:picLocks noChangeAspect="1"/>
          </p:cNvPicPr>
          <p:nvPr/>
        </p:nvPicPr>
        <p:blipFill>
          <a:blip r:embed="rId4"/>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a:latin typeface="Calibri" panose="020F0502020204030204" charset="0"/>
                <a:cs typeface="Calibri" panose="020F0502020204030204" charset="0"/>
                <a:sym typeface="+mn-lt"/>
              </a:rPr>
              <a:t>The old book I found buried in my grandmother’s attic at one time must have been a treasured possession, for it was adorned with a delicate cover of gold and precious jewels that shone brilliantly in the dim light.</a:t>
            </a:r>
            <a:endParaRPr lang="zh-CN" altLang="en-US">
              <a:latin typeface="Calibri" panose="020F0502020204030204" charset="0"/>
              <a:cs typeface="Calibri" panose="020F0502020204030204" charset="0"/>
              <a:sym typeface="+mn-lt"/>
            </a:endParaRPr>
          </a:p>
          <a:p>
            <a:pPr algn="ctr">
              <a:lnSpc>
                <a:spcPct val="120000"/>
              </a:lnSpc>
            </a:pPr>
            <a:endParaRPr lang="zh-CN" altLang="en-US">
              <a:latin typeface="Calibri" panose="020F0502020204030204" charset="0"/>
              <a:cs typeface="Calibri" panose="020F0502020204030204" charset="0"/>
              <a:sym typeface="+mn-lt"/>
            </a:endParaRPr>
          </a:p>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487045" y="1043305"/>
            <a:ext cx="10952480" cy="835025"/>
          </a:xfrm>
          <a:prstGeom prst="rect">
            <a:avLst/>
          </a:prstGeom>
          <a:noFill/>
        </p:spPr>
        <p:txBody>
          <a:bodyPr wrap="square" rtlCol="0">
            <a:noAutofit/>
          </a:bodyPr>
          <a:lstStyle/>
          <a:p>
            <a:pPr indent="0" algn="just" fontAlgn="auto">
              <a:lnSpc>
                <a:spcPts val="3860"/>
              </a:lnSpc>
            </a:pPr>
            <a:r>
              <a:rPr lang="en-US" altLang="zh-CN" sz="3200" b="1">
                <a:solidFill>
                  <a:srgbClr val="FF0000"/>
                </a:solidFill>
                <a:latin typeface="Calibri" panose="020F0502020204030204" charset="0"/>
                <a:cs typeface="Calibri" panose="020F0502020204030204" charset="0"/>
                <a:sym typeface="+mn-ea"/>
              </a:rPr>
              <a:t>2. At that time, however, … not only … but (also) ..., (for …)</a:t>
            </a:r>
            <a:endParaRPr lang="en-US" altLang="zh-CN" sz="3200" b="1">
              <a:solidFill>
                <a:srgbClr val="FF0000"/>
              </a:solidFill>
              <a:latin typeface="Calibri" panose="020F0502020204030204" charset="0"/>
              <a:cs typeface="Calibri" panose="020F0502020204030204" charset="0"/>
            </a:endParaRPr>
          </a:p>
          <a:p>
            <a:pPr indent="0" algn="just" fontAlgn="auto">
              <a:lnSpc>
                <a:spcPts val="3860"/>
              </a:lnSpc>
            </a:pPr>
            <a:endParaRPr lang="en-US" altLang="zh-CN" sz="3200" b="1"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487082" y="3317408"/>
            <a:ext cx="10952704" cy="1499235"/>
          </a:xfrm>
          <a:prstGeom prst="rect">
            <a:avLst/>
          </a:prstGeom>
          <a:noFill/>
        </p:spPr>
        <p:txBody>
          <a:bodyPr wrap="square" rtlCol="0">
            <a:spAutoFit/>
          </a:bodyPr>
          <a:lstStyle/>
          <a:p>
            <a:pPr indent="0" algn="just" fontAlgn="auto">
              <a:lnSpc>
                <a:spcPts val="3660"/>
              </a:lnSpc>
            </a:pPr>
            <a:r>
              <a:rPr lang="zh-CN" altLang="en-US" sz="2800" dirty="0">
                <a:solidFill>
                  <a:srgbClr val="FF0000"/>
                </a:solidFill>
                <a:latin typeface="Calibri" panose="020F0502020204030204" charset="0"/>
                <a:cs typeface="Calibri" panose="020F0502020204030204" charset="0"/>
                <a:sym typeface="+mn-lt"/>
              </a:rPr>
              <a:t>At that time</a:t>
            </a:r>
            <a:r>
              <a:rPr lang="zh-CN" altLang="en-US" sz="2800" dirty="0">
                <a:solidFill>
                  <a:schemeClr val="tx1"/>
                </a:solidFill>
                <a:latin typeface="Calibri" panose="020F0502020204030204" charset="0"/>
                <a:cs typeface="Calibri" panose="020F0502020204030204" charset="0"/>
                <a:sym typeface="+mn-lt"/>
              </a:rPr>
              <a:t>, however, </a:t>
            </a:r>
            <a:r>
              <a:rPr lang="zh-CN" altLang="en-US" sz="2800" dirty="0">
                <a:solidFill>
                  <a:srgbClr val="FF0000"/>
                </a:solidFill>
                <a:latin typeface="Calibri" panose="020F0502020204030204" charset="0"/>
                <a:cs typeface="Calibri" panose="020F0502020204030204" charset="0"/>
                <a:sym typeface="+mn-lt"/>
              </a:rPr>
              <a:t>not only</a:t>
            </a:r>
            <a:r>
              <a:rPr lang="zh-CN" altLang="en-US" sz="2800" dirty="0">
                <a:solidFill>
                  <a:schemeClr val="tx1"/>
                </a:solidFill>
                <a:latin typeface="Calibri" panose="020F0502020204030204" charset="0"/>
                <a:cs typeface="Calibri" panose="020F0502020204030204" charset="0"/>
                <a:sym typeface="+mn-lt"/>
              </a:rPr>
              <a:t> did the car break down, </a:t>
            </a:r>
            <a:r>
              <a:rPr lang="zh-CN" altLang="en-US" sz="2800" dirty="0">
                <a:solidFill>
                  <a:srgbClr val="FF0000"/>
                </a:solidFill>
                <a:latin typeface="Calibri" panose="020F0502020204030204" charset="0"/>
                <a:cs typeface="Calibri" panose="020F0502020204030204" charset="0"/>
                <a:sym typeface="+mn-lt"/>
              </a:rPr>
              <a:t>but also</a:t>
            </a:r>
            <a:r>
              <a:rPr lang="zh-CN" altLang="en-US" sz="2800" dirty="0">
                <a:solidFill>
                  <a:schemeClr val="tx1"/>
                </a:solidFill>
                <a:latin typeface="Calibri" panose="020F0502020204030204" charset="0"/>
                <a:cs typeface="Calibri" panose="020F0502020204030204" charset="0"/>
                <a:sym typeface="+mn-lt"/>
              </a:rPr>
              <a:t> the driver realized they were out of fuel, </a:t>
            </a:r>
            <a:r>
              <a:rPr lang="zh-CN" altLang="en-US" sz="2800" dirty="0">
                <a:solidFill>
                  <a:srgbClr val="FF0000"/>
                </a:solidFill>
                <a:latin typeface="Calibri" panose="020F0502020204030204" charset="0"/>
                <a:cs typeface="Calibri" panose="020F0502020204030204" charset="0"/>
                <a:sym typeface="+mn-lt"/>
              </a:rPr>
              <a:t>for </a:t>
            </a:r>
            <a:r>
              <a:rPr lang="zh-CN" altLang="en-US" sz="2800" dirty="0">
                <a:solidFill>
                  <a:schemeClr val="tx1"/>
                </a:solidFill>
                <a:latin typeface="Calibri" panose="020F0502020204030204" charset="0"/>
                <a:cs typeface="Calibri" panose="020F0502020204030204" charset="0"/>
                <a:sym typeface="+mn-lt"/>
              </a:rPr>
              <a:t>they had forgotten to check the gas gauge.</a:t>
            </a:r>
            <a:endParaRPr lang="zh-CN" altLang="en-US" sz="2800" dirty="0">
              <a:solidFill>
                <a:schemeClr val="tx1"/>
              </a:solidFill>
              <a:latin typeface="Calibri" panose="020F0502020204030204" charset="0"/>
              <a:cs typeface="Calibri" panose="020F0502020204030204" charset="0"/>
              <a:sym typeface="+mn-lt"/>
            </a:endParaRPr>
          </a:p>
        </p:txBody>
      </p:sp>
      <p:sp>
        <p:nvSpPr>
          <p:cNvPr id="10" name="文本框 9"/>
          <p:cNvSpPr txBox="1"/>
          <p:nvPr/>
        </p:nvSpPr>
        <p:spPr>
          <a:xfrm>
            <a:off x="487045" y="2105660"/>
            <a:ext cx="10952480" cy="1211580"/>
          </a:xfrm>
          <a:prstGeom prst="rect">
            <a:avLst/>
          </a:prstGeom>
          <a:noFill/>
        </p:spPr>
        <p:txBody>
          <a:bodyPr wrap="square" rtlCol="0">
            <a:noAutofit/>
          </a:bodyPr>
          <a:lstStyle/>
          <a:p>
            <a:pPr indent="0" algn="just" fontAlgn="auto">
              <a:lnSpc>
                <a:spcPts val="3460"/>
              </a:lnSpc>
            </a:pPr>
            <a:r>
              <a:rPr lang="zh-CN" altLang="en-US" sz="2800" dirty="0">
                <a:solidFill>
                  <a:srgbClr val="FF0000"/>
                </a:solidFill>
                <a:latin typeface="Calibri" panose="020F0502020204030204" charset="0"/>
                <a:cs typeface="Calibri" panose="020F0502020204030204" charset="0"/>
                <a:sym typeface="+mn-lt"/>
              </a:rPr>
              <a:t>At that time</a:t>
            </a:r>
            <a:r>
              <a:rPr lang="zh-CN" altLang="en-US" sz="2800" dirty="0">
                <a:solidFill>
                  <a:schemeClr val="tx1"/>
                </a:solidFill>
                <a:latin typeface="Calibri" panose="020F0502020204030204" charset="0"/>
                <a:cs typeface="Calibri" panose="020F0502020204030204" charset="0"/>
                <a:sym typeface="+mn-lt"/>
              </a:rPr>
              <a:t>, however, </a:t>
            </a:r>
            <a:r>
              <a:rPr lang="zh-CN" altLang="en-US" sz="2800" dirty="0">
                <a:solidFill>
                  <a:srgbClr val="FF0000"/>
                </a:solidFill>
                <a:latin typeface="Calibri" panose="020F0502020204030204" charset="0"/>
                <a:cs typeface="Calibri" panose="020F0502020204030204" charset="0"/>
                <a:sym typeface="+mn-lt"/>
              </a:rPr>
              <a:t>not only</a:t>
            </a:r>
            <a:r>
              <a:rPr lang="zh-CN" altLang="en-US" sz="2800" dirty="0">
                <a:solidFill>
                  <a:schemeClr val="tx1"/>
                </a:solidFill>
                <a:latin typeface="Calibri" panose="020F0502020204030204" charset="0"/>
                <a:cs typeface="Calibri" panose="020F0502020204030204" charset="0"/>
                <a:sym typeface="+mn-lt"/>
              </a:rPr>
              <a:t> did the temperature drop significantly, </a:t>
            </a:r>
            <a:r>
              <a:rPr lang="zh-CN" altLang="en-US" sz="2800" dirty="0">
                <a:solidFill>
                  <a:srgbClr val="FF0000"/>
                </a:solidFill>
                <a:latin typeface="Calibri" panose="020F0502020204030204" charset="0"/>
                <a:cs typeface="Calibri" panose="020F0502020204030204" charset="0"/>
                <a:sym typeface="+mn-lt"/>
              </a:rPr>
              <a:t>but also</a:t>
            </a:r>
            <a:r>
              <a:rPr lang="zh-CN" altLang="en-US" sz="2800" dirty="0">
                <a:solidFill>
                  <a:schemeClr val="tx1"/>
                </a:solidFill>
                <a:latin typeface="Calibri" panose="020F0502020204030204" charset="0"/>
                <a:cs typeface="Calibri" panose="020F0502020204030204" charset="0"/>
                <a:sym typeface="+mn-lt"/>
              </a:rPr>
              <a:t> the snow started falling, </a:t>
            </a:r>
            <a:r>
              <a:rPr lang="zh-CN" altLang="en-US" sz="2800" dirty="0">
                <a:solidFill>
                  <a:srgbClr val="FF0000"/>
                </a:solidFill>
                <a:latin typeface="Calibri" panose="020F0502020204030204" charset="0"/>
                <a:cs typeface="Calibri" panose="020F0502020204030204" charset="0"/>
                <a:sym typeface="+mn-lt"/>
              </a:rPr>
              <a:t>for</a:t>
            </a:r>
            <a:r>
              <a:rPr lang="zh-CN" altLang="en-US" sz="2800" dirty="0">
                <a:solidFill>
                  <a:schemeClr val="tx1"/>
                </a:solidFill>
                <a:latin typeface="Calibri" panose="020F0502020204030204" charset="0"/>
                <a:cs typeface="Calibri" panose="020F0502020204030204" charset="0"/>
                <a:sym typeface="+mn-lt"/>
              </a:rPr>
              <a:t> winter had finally arrived.</a:t>
            </a:r>
            <a:endParaRPr lang="zh-CN" altLang="en-US" sz="2800" dirty="0">
              <a:solidFill>
                <a:schemeClr val="tx1"/>
              </a:solidFill>
              <a:latin typeface="Calibri" panose="020F0502020204030204" charset="0"/>
              <a:cs typeface="Calibri" panose="020F0502020204030204" charset="0"/>
              <a:sym typeface="+mn-lt"/>
            </a:endParaRPr>
          </a:p>
        </p:txBody>
      </p:sp>
      <p:sp>
        <p:nvSpPr>
          <p:cNvPr id="77" name="文本框 76"/>
          <p:cNvSpPr txBox="1"/>
          <p:nvPr/>
        </p:nvSpPr>
        <p:spPr>
          <a:xfrm>
            <a:off x="487045" y="147320"/>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4" name="文本框 3"/>
          <p:cNvSpPr txBox="1"/>
          <p:nvPr>
            <p:custDataLst>
              <p:tags r:id="rId1"/>
            </p:custDataLst>
          </p:nvPr>
        </p:nvSpPr>
        <p:spPr>
          <a:xfrm>
            <a:off x="487082" y="5008413"/>
            <a:ext cx="10952704" cy="1029970"/>
          </a:xfrm>
          <a:prstGeom prst="rect">
            <a:avLst/>
          </a:prstGeom>
          <a:noFill/>
        </p:spPr>
        <p:txBody>
          <a:bodyPr wrap="square" rtlCol="0">
            <a:spAutoFit/>
          </a:bodyPr>
          <a:p>
            <a:pPr indent="0" algn="just" fontAlgn="auto">
              <a:lnSpc>
                <a:spcPts val="3660"/>
              </a:lnSpc>
            </a:pPr>
            <a:r>
              <a:rPr lang="zh-CN" altLang="en-US" sz="2800" dirty="0">
                <a:solidFill>
                  <a:srgbClr val="FF0000"/>
                </a:solidFill>
                <a:latin typeface="Calibri" panose="020F0502020204030204" charset="0"/>
                <a:cs typeface="Calibri" panose="020F0502020204030204" charset="0"/>
                <a:sym typeface="+mn-lt"/>
              </a:rPr>
              <a:t>At that time</a:t>
            </a:r>
            <a:r>
              <a:rPr lang="zh-CN" altLang="en-US" sz="2800" dirty="0">
                <a:solidFill>
                  <a:schemeClr val="tx1"/>
                </a:solidFill>
                <a:latin typeface="Calibri" panose="020F0502020204030204" charset="0"/>
                <a:cs typeface="Calibri" panose="020F0502020204030204" charset="0"/>
                <a:sym typeface="+mn-lt"/>
              </a:rPr>
              <a:t>, however, </a:t>
            </a:r>
            <a:r>
              <a:rPr lang="zh-CN" altLang="en-US" sz="2800" dirty="0">
                <a:solidFill>
                  <a:srgbClr val="FF0000"/>
                </a:solidFill>
                <a:latin typeface="Calibri" panose="020F0502020204030204" charset="0"/>
                <a:cs typeface="Calibri" panose="020F0502020204030204" charset="0"/>
                <a:sym typeface="+mn-lt"/>
              </a:rPr>
              <a:t>not only</a:t>
            </a:r>
            <a:r>
              <a:rPr lang="zh-CN" altLang="en-US" sz="2800" dirty="0">
                <a:solidFill>
                  <a:schemeClr val="tx1"/>
                </a:solidFill>
                <a:latin typeface="Calibri" panose="020F0502020204030204" charset="0"/>
                <a:cs typeface="Calibri" panose="020F0502020204030204" charset="0"/>
                <a:sym typeface="+mn-lt"/>
              </a:rPr>
              <a:t> did the sun rise, </a:t>
            </a:r>
            <a:r>
              <a:rPr lang="zh-CN" altLang="en-US" sz="2800" dirty="0">
                <a:solidFill>
                  <a:srgbClr val="FF0000"/>
                </a:solidFill>
                <a:latin typeface="Calibri" panose="020F0502020204030204" charset="0"/>
                <a:cs typeface="Calibri" panose="020F0502020204030204" charset="0"/>
                <a:sym typeface="+mn-lt"/>
              </a:rPr>
              <a:t>but also</a:t>
            </a:r>
            <a:r>
              <a:rPr lang="zh-CN" altLang="en-US" sz="2800" dirty="0">
                <a:solidFill>
                  <a:schemeClr val="tx1"/>
                </a:solidFill>
                <a:latin typeface="Calibri" panose="020F0502020204030204" charset="0"/>
                <a:cs typeface="Calibri" panose="020F0502020204030204" charset="0"/>
                <a:sym typeface="+mn-lt"/>
              </a:rPr>
              <a:t> the birds began to sing, </a:t>
            </a:r>
            <a:r>
              <a:rPr lang="zh-CN" altLang="en-US" sz="2800" dirty="0">
                <a:solidFill>
                  <a:srgbClr val="FF0000"/>
                </a:solidFill>
                <a:latin typeface="Calibri" panose="020F0502020204030204" charset="0"/>
                <a:cs typeface="Calibri" panose="020F0502020204030204" charset="0"/>
                <a:sym typeface="+mn-lt"/>
              </a:rPr>
              <a:t>for </a:t>
            </a:r>
            <a:r>
              <a:rPr lang="zh-CN" altLang="en-US" sz="2800" dirty="0">
                <a:solidFill>
                  <a:schemeClr val="tx1"/>
                </a:solidFill>
                <a:latin typeface="Calibri" panose="020F0502020204030204" charset="0"/>
                <a:cs typeface="Calibri" panose="020F0502020204030204" charset="0"/>
                <a:sym typeface="+mn-lt"/>
              </a:rPr>
              <a:t>the new day had arrived.</a:t>
            </a:r>
            <a:endParaRPr lang="zh-CN" altLang="en-US" sz="2800" dirty="0">
              <a:solidFill>
                <a:schemeClr val="tx1"/>
              </a:solidFill>
              <a:latin typeface="Calibri" panose="020F0502020204030204" charset="0"/>
              <a:cs typeface="Calibri" panose="020F0502020204030204" charset="0"/>
              <a:sym typeface="+mn-lt"/>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770255" y="1245870"/>
            <a:ext cx="11082020" cy="762635"/>
          </a:xfrm>
          <a:prstGeom prst="rect">
            <a:avLst/>
          </a:prstGeom>
          <a:noFill/>
        </p:spPr>
        <p:txBody>
          <a:bodyPr wrap="square" rtlCol="0">
            <a:noAutofit/>
          </a:bodyPr>
          <a:lstStyle/>
          <a:p>
            <a:pPr indent="0" algn="just" fontAlgn="auto">
              <a:lnSpc>
                <a:spcPts val="3760"/>
              </a:lnSpc>
            </a:pPr>
            <a:r>
              <a:rPr lang="en-US" altLang="zh-CN" sz="2800" b="1">
                <a:solidFill>
                  <a:srgbClr val="FF0000"/>
                </a:solidFill>
                <a:latin typeface="Calibri" panose="020F0502020204030204" charset="0"/>
                <a:cs typeface="Calibri" panose="020F0502020204030204" charset="0"/>
                <a:sym typeface="+mn-ea"/>
              </a:rPr>
              <a:t>3. … will always be remembered, for ...</a:t>
            </a:r>
            <a:endParaRPr lang="en-US" altLang="zh-CN" sz="2800" b="1">
              <a:solidFill>
                <a:srgbClr val="FF0000"/>
              </a:solidFill>
              <a:latin typeface="Calibri" panose="020F0502020204030204" charset="0"/>
              <a:cs typeface="Calibri" panose="020F0502020204030204" charset="0"/>
            </a:endParaRPr>
          </a:p>
          <a:p>
            <a:pPr indent="0" algn="just" fontAlgn="auto">
              <a:lnSpc>
                <a:spcPts val="3760"/>
              </a:lnSpc>
            </a:pPr>
            <a:endParaRPr lang="en-US" altLang="zh-CN" sz="2800" b="1" dirty="0">
              <a:solidFill>
                <a:srgbClr val="FF0000"/>
              </a:solidFill>
              <a:effectLst/>
              <a:latin typeface="Calibri" panose="020F0502020204030204" charset="0"/>
              <a:ea typeface="微软雅黑" panose="020B0503020204020204" charset="-122"/>
              <a:cs typeface="Calibri" panose="020F0502020204030204" charset="0"/>
              <a:sym typeface="+mn-ea"/>
            </a:endParaRPr>
          </a:p>
        </p:txBody>
      </p:sp>
      <p:sp>
        <p:nvSpPr>
          <p:cNvPr id="4" name="文本框 3"/>
          <p:cNvSpPr txBox="1"/>
          <p:nvPr/>
        </p:nvSpPr>
        <p:spPr>
          <a:xfrm>
            <a:off x="770255" y="2161540"/>
            <a:ext cx="10968355" cy="1132205"/>
          </a:xfrm>
          <a:prstGeom prst="rect">
            <a:avLst/>
          </a:prstGeom>
          <a:noFill/>
        </p:spPr>
        <p:txBody>
          <a:bodyPr wrap="square" rtlCol="0">
            <a:spAutoFit/>
          </a:bodyPr>
          <a:lstStyle/>
          <a:p>
            <a:pPr indent="0" algn="just" fontAlgn="auto">
              <a:lnSpc>
                <a:spcPts val="4060"/>
              </a:lnSpc>
            </a:pPr>
            <a:r>
              <a:rPr lang="zh-CN" altLang="en-US" sz="2800" dirty="0">
                <a:solidFill>
                  <a:schemeClr val="tx1"/>
                </a:solidFill>
                <a:latin typeface="Calibri" panose="020F0502020204030204" charset="0"/>
                <a:cs typeface="Calibri" panose="020F0502020204030204" charset="0"/>
                <a:sym typeface="+mn-lt"/>
              </a:rPr>
              <a:t>The brave soldiers who fought in the war </a:t>
            </a:r>
            <a:r>
              <a:rPr lang="zh-CN" altLang="en-US" sz="2800" dirty="0">
                <a:solidFill>
                  <a:srgbClr val="FF0000"/>
                </a:solidFill>
                <a:latin typeface="Calibri" panose="020F0502020204030204" charset="0"/>
                <a:cs typeface="Calibri" panose="020F0502020204030204" charset="0"/>
                <a:sym typeface="+mn-lt"/>
              </a:rPr>
              <a:t>will always be remembered, for</a:t>
            </a:r>
            <a:r>
              <a:rPr lang="zh-CN" altLang="en-US" sz="2800" dirty="0">
                <a:solidFill>
                  <a:schemeClr val="tx1"/>
                </a:solidFill>
                <a:latin typeface="Calibri" panose="020F0502020204030204" charset="0"/>
                <a:cs typeface="Calibri" panose="020F0502020204030204" charset="0"/>
                <a:sym typeface="+mn-lt"/>
              </a:rPr>
              <a:t> their sacrifices ensured our freedom and peace.</a:t>
            </a:r>
            <a:endParaRPr lang="zh-CN" altLang="en-US" sz="2800" dirty="0">
              <a:solidFill>
                <a:schemeClr val="tx1"/>
              </a:solidFill>
              <a:latin typeface="Calibri" panose="020F0502020204030204" charset="0"/>
              <a:cs typeface="Calibri" panose="020F0502020204030204" charset="0"/>
              <a:sym typeface="+mn-lt"/>
            </a:endParaRPr>
          </a:p>
        </p:txBody>
      </p:sp>
      <p:sp>
        <p:nvSpPr>
          <p:cNvPr id="6" name="文本框 5"/>
          <p:cNvSpPr txBox="1"/>
          <p:nvPr>
            <p:custDataLst>
              <p:tags r:id="rId1"/>
            </p:custDataLst>
          </p:nvPr>
        </p:nvSpPr>
        <p:spPr>
          <a:xfrm>
            <a:off x="770331" y="3429160"/>
            <a:ext cx="11039475" cy="1132205"/>
          </a:xfrm>
          <a:prstGeom prst="rect">
            <a:avLst/>
          </a:prstGeom>
          <a:noFill/>
        </p:spPr>
        <p:txBody>
          <a:bodyPr wrap="square" rtlCol="0">
            <a:spAutoFit/>
          </a:bodyPr>
          <a:p>
            <a:pPr indent="0" algn="just" fontAlgn="auto">
              <a:lnSpc>
                <a:spcPts val="4060"/>
              </a:lnSpc>
            </a:pPr>
            <a:r>
              <a:rPr lang="zh-CN" altLang="en-US" sz="2800" dirty="0">
                <a:solidFill>
                  <a:schemeClr val="tx1"/>
                </a:solidFill>
                <a:latin typeface="Calibri" panose="020F0502020204030204" charset="0"/>
                <a:cs typeface="Calibri" panose="020F0502020204030204" charset="0"/>
                <a:sym typeface="+mn-lt"/>
              </a:rPr>
              <a:t>The historic achievement </a:t>
            </a:r>
            <a:r>
              <a:rPr lang="zh-CN" altLang="en-US" sz="2800" dirty="0">
                <a:solidFill>
                  <a:srgbClr val="FF0000"/>
                </a:solidFill>
                <a:latin typeface="Calibri" panose="020F0502020204030204" charset="0"/>
                <a:cs typeface="Calibri" panose="020F0502020204030204" charset="0"/>
                <a:sym typeface="+mn-lt"/>
              </a:rPr>
              <a:t>will always be remembered, for</a:t>
            </a:r>
            <a:r>
              <a:rPr lang="zh-CN" altLang="en-US" sz="2800" dirty="0">
                <a:solidFill>
                  <a:schemeClr val="tx1"/>
                </a:solidFill>
                <a:latin typeface="Calibri" panose="020F0502020204030204" charset="0"/>
                <a:cs typeface="Calibri" panose="020F0502020204030204" charset="0"/>
                <a:sym typeface="+mn-lt"/>
              </a:rPr>
              <a:t> its groundbreaking innovation and its lasting influence on the industry.</a:t>
            </a:r>
            <a:endParaRPr lang="zh-CN" altLang="en-US"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2"/>
            </p:custDataLst>
          </p:nvPr>
        </p:nvSpPr>
        <p:spPr>
          <a:xfrm>
            <a:off x="770255" y="337185"/>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文本框 1"/>
          <p:cNvSpPr txBox="1"/>
          <p:nvPr>
            <p:custDataLst>
              <p:tags r:id="rId3"/>
            </p:custDataLst>
          </p:nvPr>
        </p:nvSpPr>
        <p:spPr>
          <a:xfrm>
            <a:off x="770255" y="4747260"/>
            <a:ext cx="10968355" cy="1132205"/>
          </a:xfrm>
          <a:prstGeom prst="rect">
            <a:avLst/>
          </a:prstGeom>
          <a:noFill/>
        </p:spPr>
        <p:txBody>
          <a:bodyPr wrap="square" rtlCol="0">
            <a:spAutoFit/>
          </a:bodyPr>
          <a:p>
            <a:pPr indent="0" algn="just" fontAlgn="auto">
              <a:lnSpc>
                <a:spcPts val="4060"/>
              </a:lnSpc>
            </a:pPr>
            <a:r>
              <a:rPr lang="zh-CN" altLang="en-US" sz="2800" dirty="0">
                <a:solidFill>
                  <a:schemeClr val="tx1"/>
                </a:solidFill>
                <a:latin typeface="Calibri" panose="020F0502020204030204" charset="0"/>
                <a:cs typeface="Calibri" panose="020F0502020204030204" charset="0"/>
                <a:sym typeface="+mn-lt"/>
              </a:rPr>
              <a:t>The artistic masterpiece </a:t>
            </a:r>
            <a:r>
              <a:rPr lang="zh-CN" altLang="en-US" sz="2800" dirty="0">
                <a:solidFill>
                  <a:srgbClr val="FF0000"/>
                </a:solidFill>
                <a:latin typeface="Calibri" panose="020F0502020204030204" charset="0"/>
                <a:cs typeface="Calibri" panose="020F0502020204030204" charset="0"/>
                <a:sym typeface="+mn-lt"/>
              </a:rPr>
              <a:t>will always be remembered, for</a:t>
            </a:r>
            <a:r>
              <a:rPr lang="zh-CN" altLang="en-US" sz="2800" dirty="0">
                <a:solidFill>
                  <a:schemeClr val="tx1"/>
                </a:solidFill>
                <a:latin typeface="Calibri" panose="020F0502020204030204" charset="0"/>
                <a:cs typeface="Calibri" panose="020F0502020204030204" charset="0"/>
                <a:sym typeface="+mn-lt"/>
              </a:rPr>
              <a:t> its timeless beauty and the emotions it evokes in those who experience it.</a:t>
            </a:r>
            <a:endParaRPr lang="zh-CN" altLang="en-US" sz="2800" dirty="0">
              <a:solidFill>
                <a:schemeClr val="tx1"/>
              </a:solidFill>
              <a:latin typeface="Calibri" panose="020F0502020204030204" charset="0"/>
              <a:cs typeface="Calibri" panose="020F0502020204030204" charset="0"/>
              <a:sym typeface="+mn-lt"/>
            </a:endParaRPr>
          </a:p>
        </p:txBody>
      </p:sp>
      <p:pic>
        <p:nvPicPr>
          <p:cNvPr id="5124" name="图片 11" descr="水印"/>
          <p:cNvPicPr>
            <a:picLocks noChangeAspect="1"/>
          </p:cNvPicPr>
          <p:nvPr/>
        </p:nvPicPr>
        <p:blipFill>
          <a:blip r:embed="rId4"/>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770255" y="1245870"/>
            <a:ext cx="11082020" cy="762635"/>
          </a:xfrm>
          <a:prstGeom prst="rect">
            <a:avLst/>
          </a:prstGeom>
          <a:noFill/>
        </p:spPr>
        <p:txBody>
          <a:bodyPr wrap="square" rtlCol="0">
            <a:noAutofit/>
          </a:bodyPr>
          <a:lstStyle/>
          <a:p>
            <a:pPr indent="0" algn="just" fontAlgn="auto">
              <a:lnSpc>
                <a:spcPts val="3760"/>
              </a:lnSpc>
            </a:pPr>
            <a:r>
              <a:rPr lang="en-US" altLang="zh-CN" sz="3200" b="1">
                <a:solidFill>
                  <a:srgbClr val="FF0000"/>
                </a:solidFill>
                <a:latin typeface="Calibri" panose="020F0502020204030204" charset="0"/>
                <a:cs typeface="Calibri" panose="020F0502020204030204" charset="0"/>
                <a:sym typeface="+mn-ea"/>
              </a:rPr>
              <a:t>4. … just in time, narrowly missing …</a:t>
            </a:r>
            <a:endParaRPr lang="en-US" altLang="zh-CN" sz="3200">
              <a:solidFill>
                <a:srgbClr val="FF0000"/>
              </a:solidFill>
              <a:latin typeface="Calibri" panose="020F0502020204030204" charset="0"/>
              <a:cs typeface="Calibri" panose="020F0502020204030204" charset="0"/>
            </a:endParaRPr>
          </a:p>
          <a:p>
            <a:pPr indent="0" algn="just" fontAlgn="auto">
              <a:lnSpc>
                <a:spcPts val="3760"/>
              </a:lnSpc>
            </a:pPr>
            <a:endParaRPr lang="en-US" altLang="zh-CN" sz="3200" b="1" dirty="0">
              <a:solidFill>
                <a:srgbClr val="FF0000"/>
              </a:solidFill>
              <a:effectLst/>
              <a:latin typeface="Calibri" panose="020F0502020204030204" charset="0"/>
              <a:ea typeface="微软雅黑" panose="020B0503020204020204" charset="-122"/>
              <a:cs typeface="Calibri" panose="020F0502020204030204" charset="0"/>
              <a:sym typeface="+mn-ea"/>
            </a:endParaRPr>
          </a:p>
        </p:txBody>
      </p:sp>
      <p:sp>
        <p:nvSpPr>
          <p:cNvPr id="4" name="文本框 3"/>
          <p:cNvSpPr txBox="1"/>
          <p:nvPr/>
        </p:nvSpPr>
        <p:spPr>
          <a:xfrm>
            <a:off x="770255" y="2161540"/>
            <a:ext cx="10968355" cy="1132205"/>
          </a:xfrm>
          <a:prstGeom prst="rect">
            <a:avLst/>
          </a:prstGeom>
          <a:noFill/>
        </p:spPr>
        <p:txBody>
          <a:bodyPr wrap="square" rtlCol="0">
            <a:spAutoFit/>
          </a:bodyPr>
          <a:lstStyle/>
          <a:p>
            <a:pPr indent="0" algn="just" fontAlgn="auto">
              <a:lnSpc>
                <a:spcPts val="4060"/>
              </a:lnSpc>
            </a:pPr>
            <a:r>
              <a:rPr lang="zh-CN" altLang="en-US" sz="2800" dirty="0">
                <a:solidFill>
                  <a:schemeClr val="tx1"/>
                </a:solidFill>
                <a:latin typeface="Calibri" panose="020F0502020204030204" charset="0"/>
                <a:cs typeface="Calibri" panose="020F0502020204030204" charset="0"/>
                <a:sym typeface="+mn-lt"/>
              </a:rPr>
              <a:t>He arrived</a:t>
            </a:r>
            <a:r>
              <a:rPr lang="zh-CN" altLang="en-US" sz="2800" dirty="0">
                <a:solidFill>
                  <a:srgbClr val="FF0000"/>
                </a:solidFill>
                <a:latin typeface="Calibri" panose="020F0502020204030204" charset="0"/>
                <a:cs typeface="Calibri" panose="020F0502020204030204" charset="0"/>
                <a:sym typeface="+mn-lt"/>
              </a:rPr>
              <a:t> just in time, narrowly missing</a:t>
            </a:r>
            <a:r>
              <a:rPr lang="zh-CN" altLang="en-US" sz="2800" dirty="0">
                <a:solidFill>
                  <a:schemeClr val="tx1"/>
                </a:solidFill>
                <a:latin typeface="Calibri" panose="020F0502020204030204" charset="0"/>
                <a:cs typeface="Calibri" panose="020F0502020204030204" charset="0"/>
                <a:sym typeface="+mn-lt"/>
              </a:rPr>
              <a:t> the train that had already departed from the platform.</a:t>
            </a:r>
            <a:endParaRPr lang="zh-CN" altLang="en-US" sz="2800" dirty="0">
              <a:solidFill>
                <a:schemeClr val="tx1"/>
              </a:solidFill>
              <a:latin typeface="Calibri" panose="020F0502020204030204" charset="0"/>
              <a:cs typeface="Calibri" panose="020F0502020204030204" charset="0"/>
              <a:sym typeface="+mn-lt"/>
            </a:endParaRPr>
          </a:p>
        </p:txBody>
      </p:sp>
      <p:sp>
        <p:nvSpPr>
          <p:cNvPr id="6" name="文本框 5"/>
          <p:cNvSpPr txBox="1"/>
          <p:nvPr>
            <p:custDataLst>
              <p:tags r:id="rId1"/>
            </p:custDataLst>
          </p:nvPr>
        </p:nvSpPr>
        <p:spPr>
          <a:xfrm>
            <a:off x="770331" y="3429160"/>
            <a:ext cx="11039475" cy="1132205"/>
          </a:xfrm>
          <a:prstGeom prst="rect">
            <a:avLst/>
          </a:prstGeom>
          <a:noFill/>
        </p:spPr>
        <p:txBody>
          <a:bodyPr wrap="square" rtlCol="0">
            <a:spAutoFit/>
          </a:bodyPr>
          <a:p>
            <a:pPr indent="0" algn="just" fontAlgn="auto">
              <a:lnSpc>
                <a:spcPts val="4060"/>
              </a:lnSpc>
            </a:pPr>
            <a:r>
              <a:rPr lang="zh-CN" altLang="en-US" sz="2800" dirty="0">
                <a:solidFill>
                  <a:schemeClr val="tx1"/>
                </a:solidFill>
                <a:latin typeface="Calibri" panose="020F0502020204030204" charset="0"/>
                <a:cs typeface="Calibri" panose="020F0502020204030204" charset="0"/>
                <a:sym typeface="+mn-lt"/>
              </a:rPr>
              <a:t>She managed to duck </a:t>
            </a:r>
            <a:r>
              <a:rPr lang="zh-CN" altLang="en-US" sz="2800" dirty="0">
                <a:solidFill>
                  <a:srgbClr val="FF0000"/>
                </a:solidFill>
                <a:latin typeface="Calibri" panose="020F0502020204030204" charset="0"/>
                <a:cs typeface="Calibri" panose="020F0502020204030204" charset="0"/>
                <a:sym typeface="+mn-lt"/>
              </a:rPr>
              <a:t>just in time, narrowly missing</a:t>
            </a:r>
            <a:r>
              <a:rPr lang="zh-CN" altLang="en-US" sz="2800" dirty="0">
                <a:solidFill>
                  <a:schemeClr val="tx1"/>
                </a:solidFill>
                <a:latin typeface="Calibri" panose="020F0502020204030204" charset="0"/>
                <a:cs typeface="Calibri" panose="020F0502020204030204" charset="0"/>
                <a:sym typeface="+mn-lt"/>
              </a:rPr>
              <a:t> the flying ball that zoomed past her head.</a:t>
            </a:r>
            <a:endParaRPr lang="zh-CN" altLang="en-US"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2"/>
            </p:custDataLst>
          </p:nvPr>
        </p:nvSpPr>
        <p:spPr>
          <a:xfrm>
            <a:off x="770255" y="337185"/>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文本框 1"/>
          <p:cNvSpPr txBox="1"/>
          <p:nvPr>
            <p:custDataLst>
              <p:tags r:id="rId3"/>
            </p:custDataLst>
          </p:nvPr>
        </p:nvSpPr>
        <p:spPr>
          <a:xfrm>
            <a:off x="770255" y="4747260"/>
            <a:ext cx="10968355" cy="1132205"/>
          </a:xfrm>
          <a:prstGeom prst="rect">
            <a:avLst/>
          </a:prstGeom>
          <a:noFill/>
        </p:spPr>
        <p:txBody>
          <a:bodyPr wrap="square" rtlCol="0">
            <a:spAutoFit/>
          </a:bodyPr>
          <a:p>
            <a:pPr indent="0" algn="just" fontAlgn="auto">
              <a:lnSpc>
                <a:spcPts val="4060"/>
              </a:lnSpc>
            </a:pPr>
            <a:r>
              <a:rPr lang="zh-CN" altLang="en-US" sz="2800" dirty="0">
                <a:solidFill>
                  <a:schemeClr val="tx1"/>
                </a:solidFill>
                <a:latin typeface="Calibri" panose="020F0502020204030204" charset="0"/>
                <a:cs typeface="Calibri" panose="020F0502020204030204" charset="0"/>
                <a:sym typeface="+mn-lt"/>
              </a:rPr>
              <a:t>The hiker jumped back </a:t>
            </a:r>
            <a:r>
              <a:rPr lang="zh-CN" altLang="en-US" sz="2800" dirty="0">
                <a:solidFill>
                  <a:srgbClr val="FF0000"/>
                </a:solidFill>
                <a:latin typeface="Calibri" panose="020F0502020204030204" charset="0"/>
                <a:cs typeface="Calibri" panose="020F0502020204030204" charset="0"/>
                <a:sym typeface="+mn-lt"/>
              </a:rPr>
              <a:t>just in time, narrowly missing</a:t>
            </a:r>
            <a:r>
              <a:rPr lang="zh-CN" altLang="en-US" sz="2800" dirty="0">
                <a:solidFill>
                  <a:schemeClr val="tx1"/>
                </a:solidFill>
                <a:latin typeface="Calibri" panose="020F0502020204030204" charset="0"/>
                <a:cs typeface="Calibri" panose="020F0502020204030204" charset="0"/>
                <a:sym typeface="+mn-lt"/>
              </a:rPr>
              <a:t> the falling rocks that tumbled down the mountainside.</a:t>
            </a:r>
            <a:endParaRPr lang="zh-CN" altLang="en-US" sz="2800" dirty="0">
              <a:solidFill>
                <a:schemeClr val="tx1"/>
              </a:solidFill>
              <a:latin typeface="Calibri" panose="020F0502020204030204" charset="0"/>
              <a:cs typeface="Calibri" panose="020F0502020204030204" charset="0"/>
              <a:sym typeface="+mn-lt"/>
            </a:endParaRPr>
          </a:p>
        </p:txBody>
      </p:sp>
      <p:pic>
        <p:nvPicPr>
          <p:cNvPr id="5124" name="图片 11" descr="水印"/>
          <p:cNvPicPr>
            <a:picLocks noChangeAspect="1"/>
          </p:cNvPicPr>
          <p:nvPr/>
        </p:nvPicPr>
        <p:blipFill>
          <a:blip r:embed="rId4"/>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5</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Story telling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373380" y="1244600"/>
            <a:ext cx="11485245" cy="5182235"/>
          </a:xfrm>
          <a:prstGeom prst="rect">
            <a:avLst/>
          </a:prstGeom>
          <a:noFill/>
        </p:spPr>
        <p:txBody>
          <a:bodyPr wrap="square" rtlCol="0">
            <a:noAutofit/>
          </a:bodyPr>
          <a:lstStyle/>
          <a:p>
            <a:pPr indent="0" fontAlgn="auto">
              <a:lnSpc>
                <a:spcPts val="4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1. four days----setting sail----icy waters----North Atlantic----huge iceberg----lookout</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4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2. alarm given----great ship turned sharply----collision</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4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3. just in time---- missed wall of ice----100 feet---- beside her</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4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4. suddenly----slight trembling----below----captain----what happened</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4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5. noise----faint----no one thought----ship----damage</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4660"/>
              </a:lnSpc>
              <a:buNone/>
            </a:pPr>
            <a:r>
              <a:rPr lang="zh-CN" altLang="en-US" sz="2400">
                <a:latin typeface="Calibri" panose="020F0502020204030204" charset="0"/>
                <a:cs typeface="Calibri" panose="020F0502020204030204" charset="0"/>
              </a:rPr>
              <a:t>6</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c</a:t>
            </a:r>
            <a:r>
              <a:rPr lang="zh-CN" altLang="en-US" sz="2400">
                <a:latin typeface="Calibri" panose="020F0502020204030204" charset="0"/>
                <a:cs typeface="Calibri" panose="020F0502020204030204" charset="0"/>
              </a:rPr>
              <a:t>aptain realized----Titanic sinking fast----five/sixteen compartments----flooded</a:t>
            </a:r>
            <a:endParaRPr lang="zh-CN" altLang="en-US" sz="2400">
              <a:latin typeface="Calibri" panose="020F0502020204030204" charset="0"/>
              <a:cs typeface="Calibri" panose="020F0502020204030204" charset="0"/>
            </a:endParaRPr>
          </a:p>
          <a:p>
            <a:pPr indent="0" fontAlgn="auto">
              <a:lnSpc>
                <a:spcPts val="4660"/>
              </a:lnSpc>
              <a:buNone/>
            </a:pPr>
            <a:r>
              <a:rPr lang="zh-CN" altLang="en-US" sz="2400">
                <a:latin typeface="Calibri" panose="020F0502020204030204" charset="0"/>
                <a:cs typeface="Calibri" panose="020F0502020204030204" charset="0"/>
              </a:rPr>
              <a:t>7</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o</a:t>
            </a:r>
            <a:r>
              <a:rPr lang="zh-CN" altLang="en-US" sz="2400">
                <a:latin typeface="Calibri" panose="020F0502020204030204" charset="0"/>
                <a:cs typeface="Calibri" panose="020F0502020204030204" charset="0"/>
              </a:rPr>
              <a:t>rder----abandon ship----hundreds of people----icy water</a:t>
            </a:r>
            <a:endParaRPr lang="zh-CN" altLang="en-US" sz="2400">
              <a:latin typeface="Calibri" panose="020F0502020204030204" charset="0"/>
              <a:cs typeface="Calibri" panose="020F0502020204030204" charset="0"/>
            </a:endParaRPr>
          </a:p>
          <a:p>
            <a:pPr indent="0" fontAlgn="auto">
              <a:lnSpc>
                <a:spcPts val="4660"/>
              </a:lnSpc>
              <a:buNone/>
            </a:pPr>
            <a:r>
              <a:rPr lang="zh-CN" altLang="en-US" sz="2400">
                <a:latin typeface="Calibri" panose="020F0502020204030204" charset="0"/>
                <a:cs typeface="Calibri" panose="020F0502020204030204" charset="0"/>
              </a:rPr>
              <a:t>8</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n</a:t>
            </a:r>
            <a:r>
              <a:rPr lang="zh-CN" altLang="en-US" sz="2400">
                <a:latin typeface="Calibri" panose="020F0502020204030204" charset="0"/>
                <a:cs typeface="Calibri" panose="020F0502020204030204" charset="0"/>
              </a:rPr>
              <a:t>ot enough lifeboats----1,500 lives lost</a:t>
            </a:r>
            <a:endParaRPr lang="zh-CN" altLang="en-US" sz="2400">
              <a:latin typeface="Calibri" panose="020F0502020204030204" charset="0"/>
              <a:cs typeface="Calibri" panose="020F0502020204030204" charset="0"/>
            </a:endParaRPr>
          </a:p>
          <a:p>
            <a:pPr indent="0" fontAlgn="auto">
              <a:lnSpc>
                <a:spcPts val="3660"/>
              </a:lnSpc>
              <a:buNone/>
            </a:pPr>
            <a:endParaRPr lang="zh-CN" altLang="en-US" sz="2400">
              <a:latin typeface="Calibri" panose="020F0502020204030204" charset="0"/>
              <a:cs typeface="Calibri" panose="020F0502020204030204" charset="0"/>
            </a:endParaRPr>
          </a:p>
        </p:txBody>
      </p:sp>
      <p:sp>
        <p:nvSpPr>
          <p:cNvPr id="77" name="文本框 76"/>
          <p:cNvSpPr txBox="1"/>
          <p:nvPr/>
        </p:nvSpPr>
        <p:spPr>
          <a:xfrm>
            <a:off x="373380" y="334645"/>
            <a:ext cx="6103620" cy="755650"/>
          </a:xfrm>
          <a:prstGeom prst="rect">
            <a:avLst/>
          </a:prstGeom>
          <a:noFill/>
        </p:spPr>
        <p:txBody>
          <a:bodyPr wrap="square" rtlCol="0">
            <a:spAutoFit/>
          </a:bodyPr>
          <a:p>
            <a:pPr>
              <a:lnSpc>
                <a:spcPct val="120000"/>
              </a:lnSpc>
            </a:pPr>
            <a:r>
              <a:rPr lang="en-US" altLang="zh-CN" sz="3600" b="1" dirty="0">
                <a:highlight>
                  <a:srgbClr val="FFFF00"/>
                </a:highlight>
                <a:latin typeface="Calibri" panose="020F0502020204030204" charset="0"/>
                <a:cs typeface="Calibri" panose="020F0502020204030204" charset="0"/>
                <a:sym typeface="+mn-lt"/>
              </a:rPr>
              <a:t>Story-telling</a:t>
            </a:r>
            <a:endParaRPr lang="en-US" altLang="zh-CN" sz="3600" b="1" dirty="0">
              <a:highlight>
                <a:srgbClr val="FFFF00"/>
              </a:highlight>
              <a:latin typeface="Calibri" panose="020F0502020204030204" charset="0"/>
              <a:cs typeface="Calibri" panose="020F0502020204030204" charset="0"/>
              <a:sym typeface="+mn-lt"/>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6</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Summary writing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grpSp>
        <p:nvGrpSpPr>
          <p:cNvPr id="8" name="组合 7"/>
          <p:cNvGrpSpPr/>
          <p:nvPr userDrawn="1">
            <p:custDataLst>
              <p:tags r:id="rId1"/>
            </p:custDataLst>
          </p:nvPr>
        </p:nvGrpSpPr>
        <p:grpSpPr>
          <a:xfrm>
            <a:off x="163882" y="145257"/>
            <a:ext cx="11835631" cy="279815"/>
            <a:chOff x="163882" y="145257"/>
            <a:chExt cx="11835631" cy="279815"/>
          </a:xfrm>
        </p:grpSpPr>
        <p:sp>
          <p:nvSpPr>
            <p:cNvPr id="4" name="矩形 3"/>
            <p:cNvSpPr/>
            <p:nvPr userDrawn="1">
              <p:custDataLst>
                <p:tags r:id="rId2"/>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0" name="矩形 9"/>
            <p:cNvSpPr/>
            <p:nvPr userDrawn="1">
              <p:custDataLst>
                <p:tags r:id="rId3"/>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6" name="矩形 5"/>
            <p:cNvSpPr/>
            <p:nvPr userDrawn="1">
              <p:custDataLst>
                <p:tags r:id="rId4"/>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矩形 11"/>
            <p:cNvSpPr/>
            <p:nvPr userDrawn="1">
              <p:custDataLst>
                <p:tags r:id="rId5"/>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3" name="矩形 12"/>
            <p:cNvSpPr/>
            <p:nvPr userDrawn="1">
              <p:custDataLst>
                <p:tags r:id="rId6"/>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sp>
        <p:nvSpPr>
          <p:cNvPr id="5" name="矩形 4"/>
          <p:cNvSpPr/>
          <p:nvPr>
            <p:custDataLst>
              <p:tags r:id="rId7"/>
            </p:custDataLst>
          </p:nvPr>
        </p:nvSpPr>
        <p:spPr>
          <a:xfrm>
            <a:off x="4096749" y="0"/>
            <a:ext cx="8095842" cy="45222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pic>
        <p:nvPicPr>
          <p:cNvPr id="14" name="图片 13"/>
          <p:cNvPicPr>
            <a:picLocks noChangeAspect="1"/>
          </p:cNvPicPr>
          <p:nvPr>
            <p:custDataLst>
              <p:tags r:id="rId8"/>
            </p:custDataLst>
          </p:nvPr>
        </p:nvPicPr>
        <p:blipFill>
          <a:blip r:embed="rId9"/>
          <a:srcRect t="17461" b="17461"/>
          <a:stretch>
            <a:fillRect/>
          </a:stretch>
        </p:blipFill>
        <p:spPr>
          <a:xfrm>
            <a:off x="498229" y="231351"/>
            <a:ext cx="9989624" cy="4059529"/>
          </a:xfrm>
          <a:custGeom>
            <a:avLst/>
            <a:gdLst>
              <a:gd name="connsiteX0" fmla="*/ 0 w 9089678"/>
              <a:gd name="connsiteY0" fmla="*/ 0 h 3693814"/>
              <a:gd name="connsiteX1" fmla="*/ 9089678 w 9089678"/>
              <a:gd name="connsiteY1" fmla="*/ 0 h 3693814"/>
              <a:gd name="connsiteX2" fmla="*/ 9089678 w 9089678"/>
              <a:gd name="connsiteY2" fmla="*/ 3693814 h 3693814"/>
              <a:gd name="connsiteX3" fmla="*/ 0 w 9089678"/>
              <a:gd name="connsiteY3" fmla="*/ 3693814 h 3693814"/>
            </a:gdLst>
            <a:ahLst/>
            <a:cxnLst>
              <a:cxn ang="0">
                <a:pos x="connsiteX0" y="connsiteY0"/>
              </a:cxn>
              <a:cxn ang="0">
                <a:pos x="connsiteX1" y="connsiteY1"/>
              </a:cxn>
              <a:cxn ang="0">
                <a:pos x="connsiteX2" y="connsiteY2"/>
              </a:cxn>
              <a:cxn ang="0">
                <a:pos x="connsiteX3" y="connsiteY3"/>
              </a:cxn>
            </a:cxnLst>
            <a:rect l="l" t="t" r="r" b="b"/>
            <a:pathLst>
              <a:path w="9089678" h="3693814">
                <a:moveTo>
                  <a:pt x="0" y="0"/>
                </a:moveTo>
                <a:lnTo>
                  <a:pt x="9089678" y="0"/>
                </a:lnTo>
                <a:lnTo>
                  <a:pt x="9089678" y="3693814"/>
                </a:lnTo>
                <a:lnTo>
                  <a:pt x="0" y="3693814"/>
                </a:lnTo>
                <a:close/>
              </a:path>
            </a:pathLst>
          </a:custGeom>
        </p:spPr>
      </p:pic>
      <p:sp>
        <p:nvSpPr>
          <p:cNvPr id="9" name="等腰三角形 8"/>
          <p:cNvSpPr/>
          <p:nvPr>
            <p:custDataLst>
              <p:tags r:id="rId10"/>
            </p:custDataLst>
          </p:nvPr>
        </p:nvSpPr>
        <p:spPr>
          <a:xfrm rot="10800000">
            <a:off x="-590" y="2908465"/>
            <a:ext cx="997637" cy="860032"/>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1" name="Isosceles Triangle 1"/>
          <p:cNvSpPr/>
          <p:nvPr>
            <p:custDataLst>
              <p:tags r:id="rId11"/>
            </p:custDataLst>
          </p:nvPr>
        </p:nvSpPr>
        <p:spPr>
          <a:xfrm>
            <a:off x="10986672" y="231351"/>
            <a:ext cx="642886" cy="670708"/>
          </a:xfrm>
          <a:custGeom>
            <a:avLst/>
            <a:gdLst>
              <a:gd name="connsiteX0" fmla="*/ 782555 w 782555"/>
              <a:gd name="connsiteY0" fmla="*/ 0 h 907762"/>
              <a:gd name="connsiteX1" fmla="*/ 782553 w 782555"/>
              <a:gd name="connsiteY1" fmla="*/ 907762 h 907762"/>
              <a:gd name="connsiteX2" fmla="*/ 0 w 782555"/>
              <a:gd name="connsiteY2" fmla="*/ 453878 h 907762"/>
            </a:gdLst>
            <a:ahLst/>
            <a:cxnLst>
              <a:cxn ang="0">
                <a:pos x="connsiteX0" y="connsiteY0"/>
              </a:cxn>
              <a:cxn ang="0">
                <a:pos x="connsiteX1" y="connsiteY1"/>
              </a:cxn>
              <a:cxn ang="0">
                <a:pos x="connsiteX2" y="connsiteY2"/>
              </a:cxn>
            </a:cxnLst>
            <a:rect l="l" t="t" r="r" b="b"/>
            <a:pathLst>
              <a:path w="782555" h="907762">
                <a:moveTo>
                  <a:pt x="782555" y="0"/>
                </a:moveTo>
                <a:lnTo>
                  <a:pt x="782553" y="907762"/>
                </a:lnTo>
                <a:lnTo>
                  <a:pt x="0" y="453878"/>
                </a:lnTo>
                <a:close/>
              </a:path>
            </a:pathLst>
          </a:custGeom>
          <a:solidFill>
            <a:schemeClr val="lt1">
              <a:alpha val="99000"/>
            </a:schemeClr>
          </a:solidFill>
          <a:ln>
            <a:noFill/>
          </a:ln>
          <a:effectLst>
            <a:innerShdw>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a:solidFill>
                <a:schemeClr val="lt1"/>
              </a:solidFill>
              <a:latin typeface="微软雅黑" panose="020B0503020204020204" charset="-122"/>
              <a:ea typeface="微软雅黑" panose="020B0503020204020204" charset="-122"/>
            </a:endParaRPr>
          </a:p>
        </p:txBody>
      </p:sp>
      <p:sp>
        <p:nvSpPr>
          <p:cNvPr id="2" name="文本框 1"/>
          <p:cNvSpPr txBox="1"/>
          <p:nvPr>
            <p:custDataLst>
              <p:tags r:id="rId12"/>
            </p:custDataLst>
          </p:nvPr>
        </p:nvSpPr>
        <p:spPr>
          <a:xfrm>
            <a:off x="1219162" y="4724438"/>
            <a:ext cx="9753676" cy="1524076"/>
          </a:xfrm>
          <a:prstGeom prst="rect">
            <a:avLst/>
          </a:prstGeom>
          <a:noFill/>
        </p:spPr>
        <p:txBody>
          <a:bodyPr wrap="square" lIns="63500" tIns="25400" rIns="63500" bIns="25400" rtlCol="0" anchor="ctr" anchorCtr="0">
            <a:normAutofit/>
          </a:bodyPr>
          <a:p>
            <a:pPr marL="0" indent="0" algn="ctr">
              <a:lnSpc>
                <a:spcPct val="100000"/>
              </a:lnSpc>
              <a:spcBef>
                <a:spcPts val="0"/>
              </a:spcBef>
              <a:spcAft>
                <a:spcPts val="0"/>
              </a:spcAft>
              <a:buSzPct val="100000"/>
              <a:buNone/>
            </a:pPr>
            <a:r>
              <a:rPr lang="en-US" sz="3900" b="1" spc="230">
                <a:solidFill>
                  <a:schemeClr val="accent1"/>
                </a:solidFill>
                <a:uFillTx/>
                <a:latin typeface="Palatino Linotype" panose="02040502050505030304" charset="0"/>
                <a:ea typeface="汉仪旗黑-85S" panose="00020600040101010101" pitchFamily="18" charset="-122"/>
                <a:cs typeface="Palatino Linotype" panose="02040502050505030304" charset="0"/>
              </a:rPr>
              <a:t>Lesson 10   The loss of the Titanic</a:t>
            </a:r>
            <a:endParaRPr lang="en-US" sz="3900" b="1" spc="230">
              <a:solidFill>
                <a:schemeClr val="accent1"/>
              </a:solidFill>
              <a:uFillTx/>
              <a:latin typeface="Palatino Linotype" panose="02040502050505030304" charset="0"/>
              <a:ea typeface="汉仪旗黑-85S" panose="00020600040101010101" pitchFamily="18" charset="-122"/>
              <a:cs typeface="Palatino Linotype" panose="02040502050505030304" charset="0"/>
            </a:endParaRPr>
          </a:p>
        </p:txBody>
      </p:sp>
    </p:spTree>
    <p:custDataLst>
      <p:tags r:id="rId13"/>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322580" y="277495"/>
            <a:ext cx="11353800" cy="770255"/>
          </a:xfrm>
          <a:prstGeom prst="rect">
            <a:avLst/>
          </a:prstGeom>
          <a:noFill/>
        </p:spPr>
        <p:txBody>
          <a:bodyPr wrap="square" rtlCol="0">
            <a:noAutofit/>
          </a:bodyPr>
          <a:lstStyle/>
          <a:p>
            <a:pPr>
              <a:lnSpc>
                <a:spcPct val="130000"/>
              </a:lnSpc>
              <a:spcBef>
                <a:spcPts val="600"/>
              </a:spcBef>
            </a:pPr>
            <a:r>
              <a:rPr kumimoji="1" lang="en-US" altLang="zh-CN" sz="3200" b="1" kern="0" dirty="0">
                <a:highlight>
                  <a:srgbClr val="FFFF00"/>
                </a:highlight>
                <a:latin typeface="Calibri" panose="020F0502020204030204" charset="0"/>
                <a:ea typeface="Times New Roman" panose="02020603050405020304" charset="0"/>
                <a:cs typeface="Calibri" panose="020F0502020204030204" charset="0"/>
                <a:sym typeface="+mn-lt"/>
              </a:rPr>
              <a:t>Answer the following questions with complete sentences</a:t>
            </a:r>
            <a:r>
              <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rPr>
              <a:t>.</a:t>
            </a: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a:p>
            <a:pPr>
              <a:lnSpc>
                <a:spcPct val="130000"/>
              </a:lnSpc>
              <a:spcBef>
                <a:spcPts val="600"/>
              </a:spcBef>
            </a:pP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p:txBody>
      </p:sp>
      <p:sp>
        <p:nvSpPr>
          <p:cNvPr id="2" name="文本框 1"/>
          <p:cNvSpPr txBox="1"/>
          <p:nvPr/>
        </p:nvSpPr>
        <p:spPr>
          <a:xfrm>
            <a:off x="373380" y="1244600"/>
            <a:ext cx="11485245" cy="5182235"/>
          </a:xfrm>
          <a:prstGeom prst="rect">
            <a:avLst/>
          </a:prstGeom>
          <a:noFill/>
        </p:spPr>
        <p:txBody>
          <a:bodyPr wrap="square" rtlCol="0">
            <a:noAutofit/>
          </a:bodyPr>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1. Where was the Titanic sailing?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2. What was seen by a lookout?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3. When did the ship turn sharply?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4. Did it sail alongside the iceberg, or did it collide with it?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5. What was heard from below?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6. What did the captain do?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7. What did he find?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8. When did everyone jump overboard?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9. Why were 1, 500 people drowned? </a:t>
            </a:r>
            <a:endParaRPr lang="zh-CN" altLang="en-US" sz="2800">
              <a:latin typeface="Calibri" panose="020F0502020204030204" charset="0"/>
              <a:cs typeface="Calibri" panose="020F0502020204030204" charset="0"/>
            </a:endParaRPr>
          </a:p>
        </p:txBody>
      </p:sp>
      <p:pic>
        <p:nvPicPr>
          <p:cNvPr id="4" name="图片 3"/>
          <p:cNvPicPr>
            <a:picLocks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a:off x="9376410" y="3101975"/>
            <a:ext cx="2137410" cy="3324860"/>
          </a:xfrm>
          <a:prstGeom prst="rect">
            <a:avLst/>
          </a:prstGeom>
        </p:spPr>
      </p:pic>
      <p:pic>
        <p:nvPicPr>
          <p:cNvPr id="5124" name="图片 11" descr="水印"/>
          <p:cNvPicPr>
            <a:picLocks noChangeAspect="1"/>
          </p:cNvPicPr>
          <p:nvPr/>
        </p:nvPicPr>
        <p:blipFill>
          <a:blip r:embed="rId3"/>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590550" y="1892300"/>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590549" y="3551025"/>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221740" y="854075"/>
            <a:ext cx="10046335" cy="767715"/>
          </a:xfrm>
          <a:prstGeom prst="rect">
            <a:avLst/>
          </a:prstGeom>
          <a:noFill/>
        </p:spPr>
        <p:txBody>
          <a:bodyPr wrap="square" rtlCol="0" anchor="t">
            <a:noAutofit/>
          </a:bodyPr>
          <a:p>
            <a:pPr marL="800100" lvl="1" indent="-342900" fontAlgn="auto">
              <a:lnSpc>
                <a:spcPts val="2480"/>
              </a:lnSpc>
            </a:pPr>
            <a:endParaRPr lang="en-US" altLang="zh-CN" sz="28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2800">
                <a:latin typeface="Calibri" panose="020F0502020204030204" charset="0"/>
                <a:cs typeface="Calibri" panose="020F0502020204030204" charset="0"/>
                <a:sym typeface="+mn-ea"/>
              </a:rPr>
              <a:t>1. Where was the Titanic sailing?</a:t>
            </a:r>
            <a:endParaRPr lang="en-US" altLang="zh-CN" sz="2800">
              <a:latin typeface="Calibri" panose="020F0502020204030204" charset="0"/>
              <a:cs typeface="Calibri" panose="020F0502020204030204" charset="0"/>
            </a:endParaRPr>
          </a:p>
          <a:p>
            <a:pPr marL="0" lvl="1" indent="-342900" fontAlgn="auto">
              <a:lnSpc>
                <a:spcPts val="2480"/>
              </a:lnSpc>
            </a:pPr>
            <a:endParaRPr kumimoji="1" lang="en-US" altLang="zh-CN" sz="28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407035" y="4484370"/>
            <a:ext cx="10838815" cy="1663700"/>
          </a:xfrm>
          <a:prstGeom prst="rect">
            <a:avLst/>
          </a:prstGeom>
          <a:noFill/>
        </p:spPr>
        <p:txBody>
          <a:bodyPr wrap="square" rtlCol="0" anchor="t">
            <a:noAutofit/>
          </a:bodyPr>
          <a:p>
            <a:pPr indent="0" fontAlgn="auto">
              <a:lnSpc>
                <a:spcPts val="3960"/>
              </a:lnSpc>
              <a:spcBef>
                <a:spcPts val="600"/>
              </a:spcBef>
            </a:pPr>
            <a:r>
              <a:rPr kumimoji="1" lang="en-US" altLang="zh-CN" sz="3200" kern="0" dirty="0" smtClean="0">
                <a:latin typeface="Calibri" panose="020F0502020204030204" charset="0"/>
                <a:ea typeface="微软雅黑" panose="020B0503020204020204" charset="-122"/>
                <a:cs typeface="Calibri" panose="020F0502020204030204" charset="0"/>
                <a:sym typeface="+mn-lt"/>
              </a:rPr>
              <a:t>1+2</a:t>
            </a:r>
            <a:r>
              <a:rPr kumimoji="1" lang="zh-CN" altLang="en-US" sz="3200" kern="0" dirty="0" smtClean="0">
                <a:latin typeface="Calibri" panose="020F0502020204030204" charset="0"/>
                <a:ea typeface="微软雅黑" panose="020B0503020204020204" charset="-122"/>
                <a:cs typeface="Calibri" panose="020F0502020204030204" charset="0"/>
                <a:sym typeface="+mn-lt"/>
              </a:rPr>
              <a:t>：</a:t>
            </a:r>
            <a:endParaRPr kumimoji="1" lang="en-US" altLang="zh-CN" sz="3200" kern="0" dirty="0" smtClean="0">
              <a:latin typeface="Calibri" panose="020F0502020204030204" charset="0"/>
              <a:ea typeface="微软雅黑" panose="020B0503020204020204" charset="-122"/>
              <a:cs typeface="Calibri" panose="020F0502020204030204" charset="0"/>
              <a:sym typeface="+mn-lt"/>
            </a:endParaRPr>
          </a:p>
          <a:p>
            <a:pPr indent="0" fontAlgn="auto">
              <a:lnSpc>
                <a:spcPts val="3960"/>
              </a:lnSpc>
              <a:spcBef>
                <a:spcPts val="600"/>
              </a:spcBef>
            </a:pPr>
            <a:r>
              <a:rPr lang="en-US" altLang="zh-CN" sz="2800">
                <a:latin typeface="Calibri" panose="020F0502020204030204" charset="0"/>
                <a:cs typeface="Calibri" panose="020F0502020204030204" charset="0"/>
                <a:sym typeface="+mn-ea"/>
              </a:rPr>
              <a:t>The Titanic was sailing across the icy waters of the North Atlantic </a:t>
            </a:r>
            <a:r>
              <a:rPr lang="en-US" altLang="zh-CN" sz="2800">
                <a:solidFill>
                  <a:srgbClr val="FF0000"/>
                </a:solidFill>
                <a:latin typeface="Calibri" panose="020F0502020204030204" charset="0"/>
                <a:cs typeface="Calibri" panose="020F0502020204030204" charset="0"/>
                <a:sym typeface="+mn-ea"/>
              </a:rPr>
              <a:t>when</a:t>
            </a:r>
            <a:r>
              <a:rPr lang="en-US" altLang="zh-CN" sz="2800">
                <a:latin typeface="Calibri" panose="020F0502020204030204" charset="0"/>
                <a:cs typeface="Calibri" panose="020F0502020204030204" charset="0"/>
                <a:sym typeface="+mn-ea"/>
              </a:rPr>
              <a:t> an iceberg was spotted by a lookout. </a:t>
            </a:r>
            <a:endParaRPr lang="en-US" altLang="zh-CN" sz="2800">
              <a:latin typeface="Calibri" panose="020F0502020204030204" charset="0"/>
              <a:cs typeface="Calibri" panose="020F0502020204030204" charset="0"/>
            </a:endParaRPr>
          </a:p>
          <a:p>
            <a:pPr indent="0" fontAlgn="auto">
              <a:lnSpc>
                <a:spcPts val="3960"/>
              </a:lnSpc>
              <a:spcBef>
                <a:spcPts val="600"/>
              </a:spcBef>
            </a:pPr>
            <a:endParaRPr kumimoji="1" lang="en-US" altLang="zh-CN" sz="28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221740" y="1737360"/>
            <a:ext cx="10531475" cy="676910"/>
          </a:xfrm>
          <a:prstGeom prst="rect">
            <a:avLst/>
          </a:prstGeom>
          <a:noFill/>
        </p:spPr>
        <p:txBody>
          <a:bodyPr wrap="square" rtlCol="0">
            <a:noAutofit/>
          </a:bodyPr>
          <a:p>
            <a:pPr marL="0" lvl="1" indent="0" fontAlgn="auto">
              <a:lnSpc>
                <a:spcPts val="3760"/>
              </a:lnSpc>
            </a:pPr>
            <a:r>
              <a:rPr lang="en-US" altLang="zh-CN" sz="2800">
                <a:solidFill>
                  <a:srgbClr val="FF0000"/>
                </a:solidFill>
                <a:latin typeface="Calibri" panose="020F0502020204030204" charset="0"/>
                <a:cs typeface="Calibri" panose="020F0502020204030204" charset="0"/>
                <a:sym typeface="+mn-ea"/>
              </a:rPr>
              <a:t>The Titanic was sailing across the icy waters of the North Atlantic.</a:t>
            </a:r>
            <a:endParaRPr lang="en-US" altLang="zh-CN" sz="2800">
              <a:solidFill>
                <a:srgbClr val="FF0000"/>
              </a:solidFill>
              <a:latin typeface="Calibri" panose="020F0502020204030204" charset="0"/>
              <a:cs typeface="Calibri" panose="020F0502020204030204" charset="0"/>
            </a:endParaRPr>
          </a:p>
          <a:p>
            <a:pPr marL="0" lvl="1" indent="0" fontAlgn="auto">
              <a:lnSpc>
                <a:spcPts val="3760"/>
              </a:lnSpc>
            </a:pPr>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9" name="文本框 8"/>
          <p:cNvSpPr txBox="1"/>
          <p:nvPr/>
        </p:nvSpPr>
        <p:spPr>
          <a:xfrm>
            <a:off x="1221740" y="2648585"/>
            <a:ext cx="9575165" cy="612140"/>
          </a:xfrm>
          <a:prstGeom prst="rect">
            <a:avLst/>
          </a:prstGeom>
          <a:noFill/>
        </p:spPr>
        <p:txBody>
          <a:bodyPr wrap="square" rtlCol="0">
            <a:noAutofit/>
          </a:bodyPr>
          <a:p>
            <a:pPr marL="0" lvl="1"/>
            <a:r>
              <a:rPr lang="en-US" altLang="zh-CN" sz="2800">
                <a:latin typeface="Calibri" panose="020F0502020204030204" charset="0"/>
                <a:cs typeface="Calibri" panose="020F0502020204030204" charset="0"/>
                <a:sym typeface="+mn-ea"/>
              </a:rPr>
              <a:t>2. What was seen by a lookout?</a:t>
            </a:r>
            <a:endParaRPr lang="en-US" altLang="zh-CN" sz="2800">
              <a:latin typeface="Calibri" panose="020F0502020204030204" charset="0"/>
              <a:cs typeface="Calibri" panose="020F0502020204030204" charset="0"/>
            </a:endParaRPr>
          </a:p>
          <a:p>
            <a:pPr marL="0" lvl="1"/>
            <a:endParaRPr lang="en-US" altLang="zh-CN" sz="3200">
              <a:solidFill>
                <a:schemeClr val="tx1"/>
              </a:solidFill>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240155" y="3404235"/>
            <a:ext cx="10027920" cy="670560"/>
          </a:xfrm>
          <a:prstGeom prst="rect">
            <a:avLst/>
          </a:prstGeom>
          <a:noFill/>
        </p:spPr>
        <p:txBody>
          <a:bodyPr wrap="square" rtlCol="0">
            <a:noAutofit/>
          </a:bodyPr>
          <a:p>
            <a:r>
              <a:rPr lang="en-US" altLang="zh-CN" sz="2800">
                <a:solidFill>
                  <a:srgbClr val="FF0000"/>
                </a:solidFill>
                <a:latin typeface="Calibri" panose="020F0502020204030204" charset="0"/>
                <a:cs typeface="Calibri" panose="020F0502020204030204" charset="0"/>
                <a:sym typeface="+mn-ea"/>
              </a:rPr>
              <a:t>An iceberg was seen by a lookout.</a:t>
            </a:r>
            <a:endParaRPr lang="en-US" altLang="zh-CN" sz="2800">
              <a:solidFill>
                <a:srgbClr val="FF0000"/>
              </a:solidFill>
              <a:latin typeface="Calibri" panose="020F0502020204030204" charset="0"/>
              <a:cs typeface="Calibri" panose="020F0502020204030204" charset="0"/>
            </a:endParaRPr>
          </a:p>
          <a:p>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1" grpId="0"/>
      <p:bldP spid="11" grpId="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590550" y="1892300"/>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590549" y="3551025"/>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221740" y="854075"/>
            <a:ext cx="10046335" cy="767715"/>
          </a:xfrm>
          <a:prstGeom prst="rect">
            <a:avLst/>
          </a:prstGeom>
          <a:noFill/>
        </p:spPr>
        <p:txBody>
          <a:bodyPr wrap="square" rtlCol="0" anchor="t">
            <a:noAutofit/>
          </a:bodyPr>
          <a:p>
            <a:pPr marL="800100" lvl="1" indent="-342900" fontAlgn="auto">
              <a:lnSpc>
                <a:spcPts val="2480"/>
              </a:lnSpc>
            </a:pPr>
            <a:endParaRPr lang="en-US" altLang="zh-CN" sz="28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2800">
                <a:latin typeface="Calibri" panose="020F0502020204030204" charset="0"/>
                <a:cs typeface="Calibri" panose="020F0502020204030204" charset="0"/>
                <a:sym typeface="+mn-ea"/>
              </a:rPr>
              <a:t>3. When did the ship turn sharply?</a:t>
            </a:r>
            <a:endParaRPr lang="en-US" altLang="zh-CN" sz="2800">
              <a:latin typeface="Calibri" panose="020F0502020204030204" charset="0"/>
              <a:cs typeface="Calibri" panose="020F0502020204030204" charset="0"/>
            </a:endParaRPr>
          </a:p>
          <a:p>
            <a:pPr marL="0" lvl="1" indent="-342900" fontAlgn="auto">
              <a:lnSpc>
                <a:spcPts val="2480"/>
              </a:lnSpc>
            </a:pPr>
            <a:endParaRPr kumimoji="1" lang="en-US" altLang="zh-CN" sz="28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407035" y="4484370"/>
            <a:ext cx="10838815" cy="1663700"/>
          </a:xfrm>
          <a:prstGeom prst="rect">
            <a:avLst/>
          </a:prstGeom>
          <a:noFill/>
        </p:spPr>
        <p:txBody>
          <a:bodyPr wrap="square" rtlCol="0" anchor="t">
            <a:noAutofit/>
          </a:bodyPr>
          <a:p>
            <a:pPr indent="0" fontAlgn="auto">
              <a:lnSpc>
                <a:spcPts val="3960"/>
              </a:lnSpc>
              <a:spcBef>
                <a:spcPts val="600"/>
              </a:spcBef>
            </a:pPr>
            <a:r>
              <a:rPr kumimoji="1" lang="en-US" altLang="zh-CN" sz="3200" kern="0" dirty="0" smtClean="0">
                <a:latin typeface="Calibri" panose="020F0502020204030204" charset="0"/>
                <a:ea typeface="微软雅黑" panose="020B0503020204020204" charset="-122"/>
                <a:cs typeface="Calibri" panose="020F0502020204030204" charset="0"/>
                <a:sym typeface="+mn-lt"/>
              </a:rPr>
              <a:t>3+4</a:t>
            </a:r>
            <a:r>
              <a:rPr kumimoji="1" lang="zh-CN" altLang="en-US" sz="3200" kern="0" dirty="0" smtClean="0">
                <a:latin typeface="Calibri" panose="020F0502020204030204" charset="0"/>
                <a:ea typeface="微软雅黑" panose="020B0503020204020204" charset="-122"/>
                <a:cs typeface="Calibri" panose="020F0502020204030204" charset="0"/>
                <a:sym typeface="+mn-lt"/>
              </a:rPr>
              <a:t>：</a:t>
            </a:r>
            <a:endParaRPr kumimoji="1" lang="en-US" altLang="zh-CN" sz="3200" kern="0" dirty="0" smtClean="0">
              <a:latin typeface="Calibri" panose="020F0502020204030204" charset="0"/>
              <a:ea typeface="微软雅黑" panose="020B0503020204020204" charset="-122"/>
              <a:cs typeface="Calibri" panose="020F0502020204030204" charset="0"/>
              <a:sym typeface="+mn-lt"/>
            </a:endParaRPr>
          </a:p>
          <a:p>
            <a:pPr indent="0" fontAlgn="auto">
              <a:lnSpc>
                <a:spcPts val="3960"/>
              </a:lnSpc>
              <a:spcBef>
                <a:spcPts val="600"/>
              </a:spcBef>
            </a:pPr>
            <a:r>
              <a:rPr lang="en-US" altLang="zh-CN" sz="2800">
                <a:solidFill>
                  <a:srgbClr val="FF0000"/>
                </a:solidFill>
                <a:latin typeface="Calibri" panose="020F0502020204030204" charset="0"/>
                <a:cs typeface="Calibri" panose="020F0502020204030204" charset="0"/>
                <a:sym typeface="+mn-ea"/>
              </a:rPr>
              <a:t>After</a:t>
            </a:r>
            <a:r>
              <a:rPr lang="en-US" altLang="zh-CN" sz="2800">
                <a:latin typeface="Calibri" panose="020F0502020204030204" charset="0"/>
                <a:cs typeface="Calibri" panose="020F0502020204030204" charset="0"/>
                <a:sym typeface="+mn-ea"/>
              </a:rPr>
              <a:t> the alarm was given, the ship turned sharply and sailed alongside the iceberg.</a:t>
            </a:r>
            <a:endParaRPr lang="en-US" altLang="zh-CN" sz="2800">
              <a:latin typeface="Calibri" panose="020F0502020204030204" charset="0"/>
              <a:cs typeface="Calibri" panose="020F0502020204030204" charset="0"/>
            </a:endParaRPr>
          </a:p>
          <a:p>
            <a:pPr indent="0" fontAlgn="auto">
              <a:lnSpc>
                <a:spcPts val="3960"/>
              </a:lnSpc>
              <a:spcBef>
                <a:spcPts val="600"/>
              </a:spcBef>
            </a:pPr>
            <a:endParaRPr kumimoji="1" lang="en-US" altLang="zh-CN" sz="28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221740" y="1737360"/>
            <a:ext cx="10531475" cy="676910"/>
          </a:xfrm>
          <a:prstGeom prst="rect">
            <a:avLst/>
          </a:prstGeom>
          <a:noFill/>
        </p:spPr>
        <p:txBody>
          <a:bodyPr wrap="square" rtlCol="0">
            <a:noAutofit/>
          </a:bodyPr>
          <a:p>
            <a:pPr marL="0" lvl="1" indent="0" fontAlgn="auto">
              <a:lnSpc>
                <a:spcPts val="3760"/>
              </a:lnSpc>
            </a:pPr>
            <a:r>
              <a:rPr lang="en-US" altLang="zh-CN" sz="2800">
                <a:solidFill>
                  <a:srgbClr val="FF0000"/>
                </a:solidFill>
                <a:latin typeface="Calibri" panose="020F0502020204030204" charset="0"/>
                <a:cs typeface="Calibri" panose="020F0502020204030204" charset="0"/>
                <a:sym typeface="+mn-ea"/>
              </a:rPr>
              <a:t>The ship turned sharply after the alarm was given.</a:t>
            </a:r>
            <a:endParaRPr lang="en-US" altLang="zh-CN" sz="2800">
              <a:solidFill>
                <a:srgbClr val="FF0000"/>
              </a:solidFill>
              <a:latin typeface="Calibri" panose="020F0502020204030204" charset="0"/>
              <a:cs typeface="Calibri" panose="020F0502020204030204" charset="0"/>
            </a:endParaRPr>
          </a:p>
          <a:p>
            <a:pPr marL="0" lvl="1" indent="0" fontAlgn="auto">
              <a:lnSpc>
                <a:spcPts val="3760"/>
              </a:lnSpc>
            </a:pPr>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9" name="文本框 8"/>
          <p:cNvSpPr txBox="1"/>
          <p:nvPr/>
        </p:nvSpPr>
        <p:spPr>
          <a:xfrm>
            <a:off x="1221740" y="2648585"/>
            <a:ext cx="9575165" cy="612140"/>
          </a:xfrm>
          <a:prstGeom prst="rect">
            <a:avLst/>
          </a:prstGeom>
          <a:noFill/>
        </p:spPr>
        <p:txBody>
          <a:bodyPr wrap="square" rtlCol="0">
            <a:noAutofit/>
          </a:bodyPr>
          <a:p>
            <a:pPr marL="0" lvl="1"/>
            <a:r>
              <a:rPr lang="en-US" altLang="zh-CN" sz="2800">
                <a:latin typeface="Calibri" panose="020F0502020204030204" charset="0"/>
                <a:cs typeface="Calibri" panose="020F0502020204030204" charset="0"/>
                <a:sym typeface="+mn-ea"/>
              </a:rPr>
              <a:t>4. Did it sail alongside the iceberg, or did it collide with it?</a:t>
            </a:r>
            <a:endParaRPr lang="en-US" altLang="zh-CN" sz="2800">
              <a:latin typeface="Calibri" panose="020F0502020204030204" charset="0"/>
              <a:cs typeface="Calibri" panose="020F0502020204030204" charset="0"/>
            </a:endParaRPr>
          </a:p>
          <a:p>
            <a:pPr marL="0" lvl="1"/>
            <a:endParaRPr lang="en-US" altLang="zh-CN" sz="3200">
              <a:solidFill>
                <a:schemeClr val="tx1"/>
              </a:solidFill>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240155" y="3404235"/>
            <a:ext cx="10027920" cy="670560"/>
          </a:xfrm>
          <a:prstGeom prst="rect">
            <a:avLst/>
          </a:prstGeom>
          <a:noFill/>
        </p:spPr>
        <p:txBody>
          <a:bodyPr wrap="square" rtlCol="0">
            <a:noAutofit/>
          </a:bodyPr>
          <a:p>
            <a:r>
              <a:rPr lang="en-US" altLang="zh-CN" sz="2800">
                <a:solidFill>
                  <a:srgbClr val="FF0000"/>
                </a:solidFill>
                <a:latin typeface="Calibri" panose="020F0502020204030204" charset="0"/>
                <a:cs typeface="Calibri" panose="020F0502020204030204" charset="0"/>
                <a:sym typeface="+mn-ea"/>
              </a:rPr>
              <a:t>It sailed alongside the iceberg.</a:t>
            </a:r>
            <a:endParaRPr lang="en-US" altLang="zh-CN" sz="2800">
              <a:solidFill>
                <a:srgbClr val="FF0000"/>
              </a:solidFill>
              <a:latin typeface="Calibri" panose="020F0502020204030204" charset="0"/>
              <a:cs typeface="Calibri" panose="020F0502020204030204" charset="0"/>
            </a:endParaRPr>
          </a:p>
          <a:p>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1" grpId="0"/>
      <p:bldP spid="11" grpId="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605790" y="1384935"/>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605154" y="2519150"/>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Calibri" panose="020F0502020204030204" charset="0"/>
              <a:ea typeface="微软雅黑" panose="020B0503020204020204" charset="-122"/>
              <a:cs typeface="Calibri" panose="020F0502020204030204" charset="0"/>
            </a:endParaRPr>
          </a:p>
        </p:txBody>
      </p:sp>
      <p:sp>
        <p:nvSpPr>
          <p:cNvPr id="4" name="右箭头 3"/>
          <p:cNvSpPr/>
          <p:nvPr/>
        </p:nvSpPr>
        <p:spPr>
          <a:xfrm>
            <a:off x="605244" y="3903826"/>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420495" y="462280"/>
            <a:ext cx="10046335" cy="767715"/>
          </a:xfrm>
          <a:prstGeom prst="rect">
            <a:avLst/>
          </a:prstGeom>
          <a:noFill/>
        </p:spPr>
        <p:txBody>
          <a:bodyPr wrap="square" rtlCol="0" anchor="t">
            <a:noAutofit/>
          </a:bodyPr>
          <a:p>
            <a:pPr marL="800100" lvl="1" indent="-342900" fontAlgn="auto">
              <a:lnSpc>
                <a:spcPts val="2480"/>
              </a:lnSpc>
            </a:pPr>
            <a:endParaRPr lang="en-US" altLang="zh-CN" sz="28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2800">
                <a:latin typeface="Calibri" panose="020F0502020204030204" charset="0"/>
                <a:cs typeface="Calibri" panose="020F0502020204030204" charset="0"/>
                <a:sym typeface="+mn-ea"/>
              </a:rPr>
              <a:t>5. What was heard from below? </a:t>
            </a:r>
            <a:endParaRPr lang="en-US" altLang="zh-CN" sz="2800">
              <a:latin typeface="Calibri" panose="020F0502020204030204" charset="0"/>
              <a:cs typeface="Calibri" panose="020F0502020204030204" charset="0"/>
            </a:endParaRPr>
          </a:p>
          <a:p>
            <a:pPr marL="0" lvl="1" indent="-342900" fontAlgn="auto">
              <a:lnSpc>
                <a:spcPts val="2480"/>
              </a:lnSpc>
            </a:pPr>
            <a:endParaRPr kumimoji="1" lang="en-US" altLang="zh-CN" sz="28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605790" y="4591050"/>
            <a:ext cx="11389360" cy="1824355"/>
          </a:xfrm>
          <a:prstGeom prst="rect">
            <a:avLst/>
          </a:prstGeom>
          <a:noFill/>
        </p:spPr>
        <p:txBody>
          <a:bodyPr wrap="square" rtlCol="0" anchor="t">
            <a:noAutofit/>
          </a:bodyPr>
          <a:p>
            <a:pPr indent="0" fontAlgn="auto">
              <a:lnSpc>
                <a:spcPts val="3460"/>
              </a:lnSpc>
              <a:spcBef>
                <a:spcPts val="600"/>
              </a:spcBef>
            </a:pPr>
            <a:r>
              <a:rPr kumimoji="1" lang="en-US" altLang="zh-CN" sz="3200" kern="0" dirty="0" smtClean="0">
                <a:latin typeface="Calibri" panose="020F0502020204030204" charset="0"/>
                <a:ea typeface="微软雅黑" panose="020B0503020204020204" charset="-122"/>
                <a:cs typeface="Calibri" panose="020F0502020204030204" charset="0"/>
                <a:sym typeface="+mn-lt"/>
              </a:rPr>
              <a:t>5+6+7</a:t>
            </a:r>
            <a:r>
              <a:rPr kumimoji="1" lang="zh-CN" altLang="en-US" sz="3200" kern="0" dirty="0" smtClean="0">
                <a:latin typeface="Calibri" panose="020F0502020204030204" charset="0"/>
                <a:ea typeface="微软雅黑" panose="020B0503020204020204" charset="-122"/>
                <a:cs typeface="Calibri" panose="020F0502020204030204" charset="0"/>
                <a:sym typeface="+mn-lt"/>
              </a:rPr>
              <a:t>：</a:t>
            </a:r>
            <a:endParaRPr kumimoji="1" lang="en-US" altLang="zh-CN" sz="3200" kern="0" dirty="0" smtClean="0">
              <a:latin typeface="Calibri" panose="020F0502020204030204" charset="0"/>
              <a:ea typeface="微软雅黑" panose="020B0503020204020204" charset="-122"/>
              <a:cs typeface="Calibri" panose="020F0502020204030204" charset="0"/>
              <a:sym typeface="+mn-lt"/>
            </a:endParaRPr>
          </a:p>
          <a:p>
            <a:pPr indent="0" fontAlgn="auto">
              <a:lnSpc>
                <a:spcPts val="4160"/>
              </a:lnSpc>
              <a:spcBef>
                <a:spcPts val="600"/>
              </a:spcBef>
            </a:pPr>
            <a:r>
              <a:rPr lang="en-US" altLang="zh-CN" sz="2800">
                <a:latin typeface="Calibri" panose="020F0502020204030204" charset="0"/>
                <a:cs typeface="Calibri" panose="020F0502020204030204" charset="0"/>
                <a:sym typeface="+mn-ea"/>
              </a:rPr>
              <a:t>A faint noise was heard from below, </a:t>
            </a:r>
            <a:r>
              <a:rPr lang="en-US" altLang="zh-CN" sz="2800">
                <a:solidFill>
                  <a:srgbClr val="FF0000"/>
                </a:solidFill>
                <a:latin typeface="Calibri" panose="020F0502020204030204" charset="0"/>
                <a:cs typeface="Calibri" panose="020F0502020204030204" charset="0"/>
                <a:sym typeface="+mn-ea"/>
              </a:rPr>
              <a:t>so</a:t>
            </a:r>
            <a:r>
              <a:rPr lang="en-US" altLang="zh-CN" sz="2800">
                <a:latin typeface="Calibri" panose="020F0502020204030204" charset="0"/>
                <a:cs typeface="Calibri" panose="020F0502020204030204" charset="0"/>
                <a:sym typeface="+mn-ea"/>
              </a:rPr>
              <a:t> the captain went down to investigate, </a:t>
            </a:r>
            <a:r>
              <a:rPr lang="en-US" altLang="zh-CN" sz="2800">
                <a:solidFill>
                  <a:srgbClr val="FF0000"/>
                </a:solidFill>
                <a:latin typeface="Calibri" panose="020F0502020204030204" charset="0"/>
                <a:cs typeface="Calibri" panose="020F0502020204030204" charset="0"/>
                <a:sym typeface="+mn-ea"/>
              </a:rPr>
              <a:t>only to find</a:t>
            </a:r>
            <a:r>
              <a:rPr lang="en-US" altLang="zh-CN" sz="2800">
                <a:latin typeface="Calibri" panose="020F0502020204030204" charset="0"/>
                <a:cs typeface="Calibri" panose="020F0502020204030204" charset="0"/>
                <a:sym typeface="+mn-ea"/>
              </a:rPr>
              <a:t> that five of the sixteen compartments had been flooded.</a:t>
            </a:r>
            <a:endParaRPr lang="en-US" altLang="zh-CN" sz="2800">
              <a:latin typeface="Calibri" panose="020F0502020204030204" charset="0"/>
              <a:cs typeface="Calibri" panose="020F0502020204030204" charset="0"/>
            </a:endParaRPr>
          </a:p>
          <a:p>
            <a:pPr indent="0" fontAlgn="auto">
              <a:lnSpc>
                <a:spcPts val="3460"/>
              </a:lnSpc>
              <a:spcBef>
                <a:spcPts val="600"/>
              </a:spcBef>
            </a:pPr>
            <a:endParaRPr kumimoji="1" lang="en-US" altLang="zh-CN" sz="28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420495" y="1229995"/>
            <a:ext cx="10575290" cy="676910"/>
          </a:xfrm>
          <a:prstGeom prst="rect">
            <a:avLst/>
          </a:prstGeom>
          <a:noFill/>
        </p:spPr>
        <p:txBody>
          <a:bodyPr wrap="square" rtlCol="0">
            <a:noAutofit/>
          </a:bodyPr>
          <a:p>
            <a:pPr marL="0" lvl="1" indent="0" fontAlgn="auto">
              <a:lnSpc>
                <a:spcPts val="3760"/>
              </a:lnSpc>
            </a:pPr>
            <a:r>
              <a:rPr lang="en-US" altLang="zh-CN" sz="2800">
                <a:solidFill>
                  <a:srgbClr val="FF0000"/>
                </a:solidFill>
                <a:latin typeface="Calibri" panose="020F0502020204030204" charset="0"/>
                <a:cs typeface="Calibri" panose="020F0502020204030204" charset="0"/>
                <a:sym typeface="+mn-ea"/>
              </a:rPr>
              <a:t>A faint noise was heard from below.</a:t>
            </a:r>
            <a:endParaRPr lang="en-US" altLang="zh-CN" sz="2800">
              <a:solidFill>
                <a:srgbClr val="FF0000"/>
              </a:solidFill>
              <a:latin typeface="Calibri" panose="020F0502020204030204" charset="0"/>
              <a:cs typeface="Calibri" panose="020F0502020204030204" charset="0"/>
            </a:endParaRPr>
          </a:p>
          <a:p>
            <a:pPr marL="0" lvl="1" indent="0" fontAlgn="auto">
              <a:lnSpc>
                <a:spcPts val="3760"/>
              </a:lnSpc>
            </a:pPr>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9" name="文本框 8"/>
          <p:cNvSpPr txBox="1"/>
          <p:nvPr/>
        </p:nvSpPr>
        <p:spPr>
          <a:xfrm>
            <a:off x="1420495" y="1906905"/>
            <a:ext cx="10501630" cy="612140"/>
          </a:xfrm>
          <a:prstGeom prst="rect">
            <a:avLst/>
          </a:prstGeom>
          <a:noFill/>
        </p:spPr>
        <p:txBody>
          <a:bodyPr wrap="square" rtlCol="0">
            <a:noAutofit/>
          </a:bodyPr>
          <a:p>
            <a:pPr marL="0" lvl="1"/>
            <a:r>
              <a:rPr lang="en-US" altLang="zh-CN" sz="2800">
                <a:latin typeface="Calibri" panose="020F0502020204030204" charset="0"/>
                <a:cs typeface="Calibri" panose="020F0502020204030204" charset="0"/>
                <a:sym typeface="+mn-ea"/>
              </a:rPr>
              <a:t>6. What did the captain do?</a:t>
            </a:r>
            <a:endParaRPr lang="en-US" altLang="zh-CN" sz="2800">
              <a:latin typeface="Calibri" panose="020F0502020204030204" charset="0"/>
              <a:cs typeface="Calibri" panose="020F0502020204030204" charset="0"/>
            </a:endParaRPr>
          </a:p>
          <a:p>
            <a:pPr marL="0" lvl="1"/>
            <a:endParaRPr lang="en-US" altLang="zh-CN" sz="3200">
              <a:solidFill>
                <a:schemeClr val="tx1"/>
              </a:solidFill>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438910" y="2519045"/>
            <a:ext cx="10027920" cy="670560"/>
          </a:xfrm>
          <a:prstGeom prst="rect">
            <a:avLst/>
          </a:prstGeom>
          <a:noFill/>
        </p:spPr>
        <p:txBody>
          <a:bodyPr wrap="square" rtlCol="0">
            <a:noAutofit/>
          </a:bodyPr>
          <a:p>
            <a:r>
              <a:rPr lang="en-US" altLang="zh-CN" sz="2800">
                <a:solidFill>
                  <a:srgbClr val="FF0000"/>
                </a:solidFill>
                <a:latin typeface="Calibri" panose="020F0502020204030204" charset="0"/>
                <a:cs typeface="Calibri" panose="020F0502020204030204" charset="0"/>
                <a:sym typeface="+mn-ea"/>
              </a:rPr>
              <a:t>The captain went down to see what had happened.</a:t>
            </a:r>
            <a:endParaRPr lang="en-US" altLang="zh-CN" sz="2800">
              <a:solidFill>
                <a:srgbClr val="FF0000"/>
              </a:solidFill>
              <a:latin typeface="Calibri" panose="020F0502020204030204" charset="0"/>
              <a:cs typeface="Calibri" panose="020F0502020204030204" charset="0"/>
            </a:endParaRPr>
          </a:p>
          <a:p>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12" name="文本框 11"/>
          <p:cNvSpPr txBox="1"/>
          <p:nvPr/>
        </p:nvSpPr>
        <p:spPr>
          <a:xfrm>
            <a:off x="1328420" y="3112770"/>
            <a:ext cx="10050780" cy="654050"/>
          </a:xfrm>
          <a:prstGeom prst="rect">
            <a:avLst/>
          </a:prstGeom>
          <a:noFill/>
        </p:spPr>
        <p:txBody>
          <a:bodyPr wrap="square" rtlCol="0">
            <a:noAutofit/>
          </a:bodyPr>
          <a:p>
            <a:r>
              <a:rPr kumimoji="1" lang="en-US" altLang="zh-CN" sz="2800" kern="0" dirty="0" smtClean="0">
                <a:latin typeface="Calibri" panose="020F0502020204030204" charset="0"/>
                <a:ea typeface="微软雅黑" panose="020B0503020204020204" charset="-122"/>
                <a:cs typeface="Calibri" panose="020F0502020204030204" charset="0"/>
                <a:sym typeface="+mn-lt"/>
              </a:rPr>
              <a:t> </a:t>
            </a:r>
            <a:r>
              <a:rPr lang="en-US" altLang="zh-CN" sz="2800">
                <a:latin typeface="Calibri" panose="020F0502020204030204" charset="0"/>
                <a:cs typeface="Calibri" panose="020F0502020204030204" charset="0"/>
                <a:sym typeface="+mn-ea"/>
              </a:rPr>
              <a:t>7. What did he find?</a:t>
            </a:r>
            <a:endParaRPr lang="en-US" altLang="zh-CN" sz="2800">
              <a:latin typeface="Calibri" panose="020F0502020204030204" charset="0"/>
              <a:cs typeface="Calibri" panose="020F0502020204030204" charset="0"/>
            </a:endParaRPr>
          </a:p>
          <a:p>
            <a:endParaRPr lang="en-US" altLang="zh-CN" sz="3200">
              <a:solidFill>
                <a:schemeClr val="tx1"/>
              </a:solidFill>
              <a:latin typeface="Calibri" panose="020F0502020204030204" charset="0"/>
              <a:ea typeface="微软雅黑" panose="020B0503020204020204" charset="-122"/>
              <a:cs typeface="Calibri" panose="020F0502020204030204" charset="0"/>
            </a:endParaRPr>
          </a:p>
        </p:txBody>
      </p:sp>
      <p:sp>
        <p:nvSpPr>
          <p:cNvPr id="13" name="文本框 12"/>
          <p:cNvSpPr txBox="1"/>
          <p:nvPr/>
        </p:nvSpPr>
        <p:spPr>
          <a:xfrm>
            <a:off x="1420495" y="3727450"/>
            <a:ext cx="10086340" cy="730885"/>
          </a:xfrm>
          <a:prstGeom prst="rect">
            <a:avLst/>
          </a:prstGeom>
          <a:noFill/>
        </p:spPr>
        <p:txBody>
          <a:bodyPr wrap="square" rtlCol="0">
            <a:noAutofit/>
          </a:bodyPr>
          <a:p>
            <a:pPr marL="0" lvl="1" indent="0" fontAlgn="auto">
              <a:lnSpc>
                <a:spcPts val="3660"/>
              </a:lnSpc>
            </a:pPr>
            <a:r>
              <a:rPr lang="en-US" altLang="zh-CN" sz="2800">
                <a:solidFill>
                  <a:srgbClr val="FF0000"/>
                </a:solidFill>
                <a:latin typeface="Calibri" panose="020F0502020204030204" charset="0"/>
                <a:cs typeface="Calibri" panose="020F0502020204030204" charset="0"/>
                <a:sym typeface="+mn-ea"/>
              </a:rPr>
              <a:t>He found that five of the sixteen compartments had been flooded.</a:t>
            </a:r>
            <a:endParaRPr lang="en-US" altLang="zh-CN" sz="2800">
              <a:solidFill>
                <a:srgbClr val="FF0000"/>
              </a:solidFill>
              <a:latin typeface="Calibri" panose="020F0502020204030204" charset="0"/>
              <a:cs typeface="Calibri" panose="020F0502020204030204" charset="0"/>
            </a:endParaRPr>
          </a:p>
          <a:p>
            <a:pPr marL="0" lvl="1" indent="0" fontAlgn="auto">
              <a:lnSpc>
                <a:spcPts val="3660"/>
              </a:lnSpc>
            </a:pPr>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ea"/>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down)">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2" grpId="0"/>
      <p:bldP spid="12" grpId="1"/>
      <p:bldP spid="4" grpId="0" bldLvl="0" animBg="1"/>
      <p:bldP spid="4" grpId="1" animBg="1"/>
      <p:bldP spid="13" grpId="0"/>
      <p:bldP spid="13" grpId="1"/>
      <p:bldP spid="11" grpId="0"/>
      <p:bldP spid="11" grpId="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590550" y="1892300"/>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590549" y="3551025"/>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221740" y="854075"/>
            <a:ext cx="10046335" cy="767715"/>
          </a:xfrm>
          <a:prstGeom prst="rect">
            <a:avLst/>
          </a:prstGeom>
          <a:noFill/>
        </p:spPr>
        <p:txBody>
          <a:bodyPr wrap="square" rtlCol="0" anchor="t">
            <a:noAutofit/>
          </a:bodyPr>
          <a:p>
            <a:pPr marL="800100" lvl="1" indent="-342900" fontAlgn="auto">
              <a:lnSpc>
                <a:spcPts val="2480"/>
              </a:lnSpc>
            </a:pPr>
            <a:endParaRPr lang="en-US" altLang="zh-CN" sz="28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2800">
                <a:latin typeface="Calibri" panose="020F0502020204030204" charset="0"/>
                <a:cs typeface="Calibri" panose="020F0502020204030204" charset="0"/>
                <a:sym typeface="+mn-ea"/>
              </a:rPr>
              <a:t>8. When did everyone jump overboard?</a:t>
            </a:r>
            <a:endParaRPr lang="en-US" altLang="zh-CN" sz="2800">
              <a:latin typeface="Calibri" panose="020F0502020204030204" charset="0"/>
              <a:cs typeface="Calibri" panose="020F0502020204030204" charset="0"/>
            </a:endParaRPr>
          </a:p>
          <a:p>
            <a:pPr marL="0" lvl="1" indent="-342900" fontAlgn="auto">
              <a:lnSpc>
                <a:spcPts val="2480"/>
              </a:lnSpc>
            </a:pPr>
            <a:endParaRPr kumimoji="1" lang="en-US" altLang="zh-CN" sz="28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407035" y="4484370"/>
            <a:ext cx="11517630" cy="2052320"/>
          </a:xfrm>
          <a:prstGeom prst="rect">
            <a:avLst/>
          </a:prstGeom>
          <a:noFill/>
        </p:spPr>
        <p:txBody>
          <a:bodyPr wrap="square" rtlCol="0" anchor="t">
            <a:noAutofit/>
          </a:bodyPr>
          <a:p>
            <a:pPr indent="0" fontAlgn="auto">
              <a:lnSpc>
                <a:spcPts val="4460"/>
              </a:lnSpc>
              <a:spcBef>
                <a:spcPts val="600"/>
              </a:spcBef>
            </a:pPr>
            <a:r>
              <a:rPr kumimoji="1" lang="en-US" altLang="zh-CN" sz="3200" kern="0" dirty="0" smtClean="0">
                <a:latin typeface="Calibri" panose="020F0502020204030204" charset="0"/>
                <a:ea typeface="微软雅黑" panose="020B0503020204020204" charset="-122"/>
                <a:cs typeface="Calibri" panose="020F0502020204030204" charset="0"/>
                <a:sym typeface="+mn-lt"/>
              </a:rPr>
              <a:t>8+9</a:t>
            </a:r>
            <a:r>
              <a:rPr kumimoji="1" lang="zh-CN" altLang="en-US" sz="3200" kern="0" dirty="0" smtClean="0">
                <a:latin typeface="Calibri" panose="020F0502020204030204" charset="0"/>
                <a:ea typeface="微软雅黑" panose="020B0503020204020204" charset="-122"/>
                <a:cs typeface="Calibri" panose="020F0502020204030204" charset="0"/>
                <a:sym typeface="+mn-lt"/>
              </a:rPr>
              <a:t>：</a:t>
            </a:r>
            <a:endParaRPr kumimoji="1" lang="en-US" altLang="zh-CN" sz="3200" kern="0" dirty="0" smtClean="0">
              <a:latin typeface="Calibri" panose="020F0502020204030204" charset="0"/>
              <a:ea typeface="微软雅黑" panose="020B0503020204020204" charset="-122"/>
              <a:cs typeface="Calibri" panose="020F0502020204030204" charset="0"/>
              <a:sym typeface="+mn-lt"/>
            </a:endParaRPr>
          </a:p>
          <a:p>
            <a:pPr indent="0" fontAlgn="auto">
              <a:lnSpc>
                <a:spcPts val="4460"/>
              </a:lnSpc>
              <a:spcBef>
                <a:spcPts val="600"/>
              </a:spcBef>
            </a:pPr>
            <a:r>
              <a:rPr lang="en-US" altLang="zh-CN" sz="2800">
                <a:solidFill>
                  <a:srgbClr val="FF0000"/>
                </a:solidFill>
                <a:latin typeface="Calibri" panose="020F0502020204030204" charset="0"/>
                <a:cs typeface="Calibri" panose="020F0502020204030204" charset="0"/>
                <a:sym typeface="+mn-ea"/>
              </a:rPr>
              <a:t>On hearing</a:t>
            </a:r>
            <a:r>
              <a:rPr lang="en-US" altLang="zh-CN" sz="2800">
                <a:latin typeface="Calibri" panose="020F0502020204030204" charset="0"/>
                <a:cs typeface="Calibri" panose="020F0502020204030204" charset="0"/>
                <a:sym typeface="+mn-ea"/>
              </a:rPr>
              <a:t> the order to abandon ship, everyone jumped overboard,</a:t>
            </a:r>
            <a:r>
              <a:rPr lang="en-US" altLang="zh-CN" sz="2800">
                <a:solidFill>
                  <a:srgbClr val="CC3300"/>
                </a:solidFill>
                <a:latin typeface="Calibri" panose="020F0502020204030204" charset="0"/>
                <a:cs typeface="Calibri" panose="020F0502020204030204" charset="0"/>
                <a:sym typeface="+mn-ea"/>
              </a:rPr>
              <a:t> </a:t>
            </a:r>
            <a:r>
              <a:rPr lang="en-US" altLang="zh-CN" sz="2800">
                <a:solidFill>
                  <a:srgbClr val="FF0000"/>
                </a:solidFill>
                <a:latin typeface="Calibri" panose="020F0502020204030204" charset="0"/>
                <a:cs typeface="Calibri" panose="020F0502020204030204" charset="0"/>
                <a:sym typeface="+mn-ea"/>
              </a:rPr>
              <a:t>but </a:t>
            </a:r>
            <a:r>
              <a:rPr lang="en-US" altLang="zh-CN" sz="2800">
                <a:latin typeface="Calibri" panose="020F0502020204030204" charset="0"/>
                <a:cs typeface="Calibri" panose="020F0502020204030204" charset="0"/>
                <a:sym typeface="+mn-ea"/>
              </a:rPr>
              <a:t>1,500 were drowned </a:t>
            </a:r>
            <a:r>
              <a:rPr lang="en-US" altLang="zh-CN" sz="2800">
                <a:solidFill>
                  <a:srgbClr val="FF0000"/>
                </a:solidFill>
                <a:latin typeface="Calibri" panose="020F0502020204030204" charset="0"/>
                <a:cs typeface="Calibri" panose="020F0502020204030204" charset="0"/>
                <a:sym typeface="+mn-ea"/>
              </a:rPr>
              <a:t>because</a:t>
            </a:r>
            <a:r>
              <a:rPr lang="en-US" altLang="zh-CN" sz="2800">
                <a:latin typeface="Calibri" panose="020F0502020204030204" charset="0"/>
                <a:cs typeface="Calibri" panose="020F0502020204030204" charset="0"/>
                <a:sym typeface="+mn-ea"/>
              </a:rPr>
              <a:t> there were not enough lifeboats.</a:t>
            </a:r>
            <a:endParaRPr lang="en-US" altLang="zh-CN" sz="2800">
              <a:latin typeface="Calibri" panose="020F0502020204030204" charset="0"/>
              <a:cs typeface="Calibri" panose="020F0502020204030204" charset="0"/>
            </a:endParaRPr>
          </a:p>
          <a:p>
            <a:pPr indent="0" fontAlgn="auto">
              <a:lnSpc>
                <a:spcPts val="3960"/>
              </a:lnSpc>
              <a:spcBef>
                <a:spcPts val="600"/>
              </a:spcBef>
            </a:pPr>
            <a:endParaRPr kumimoji="1" lang="en-US" altLang="zh-CN" sz="28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221740" y="1737360"/>
            <a:ext cx="10969625" cy="676910"/>
          </a:xfrm>
          <a:prstGeom prst="rect">
            <a:avLst/>
          </a:prstGeom>
          <a:noFill/>
        </p:spPr>
        <p:txBody>
          <a:bodyPr wrap="square" rtlCol="0">
            <a:noAutofit/>
          </a:bodyPr>
          <a:p>
            <a:pPr marL="0" lvl="1" indent="0" fontAlgn="auto">
              <a:lnSpc>
                <a:spcPts val="3760"/>
              </a:lnSpc>
            </a:pPr>
            <a:r>
              <a:rPr lang="en-US" altLang="zh-CN" sz="2800">
                <a:solidFill>
                  <a:srgbClr val="FF0000"/>
                </a:solidFill>
                <a:latin typeface="Calibri" panose="020F0502020204030204" charset="0"/>
                <a:cs typeface="Calibri" panose="020F0502020204030204" charset="0"/>
                <a:sym typeface="+mn-ea"/>
              </a:rPr>
              <a:t>Everyone jumped overboard when they heard the order to abandon ship.</a:t>
            </a:r>
            <a:endParaRPr lang="en-US" altLang="zh-CN" sz="2800">
              <a:solidFill>
                <a:srgbClr val="FF0000"/>
              </a:solidFill>
              <a:latin typeface="Calibri" panose="020F0502020204030204" charset="0"/>
              <a:cs typeface="Calibri" panose="020F0502020204030204" charset="0"/>
            </a:endParaRPr>
          </a:p>
          <a:p>
            <a:pPr marL="0" lvl="1" indent="0" fontAlgn="auto">
              <a:lnSpc>
                <a:spcPts val="3760"/>
              </a:lnSpc>
            </a:pPr>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9" name="文本框 8"/>
          <p:cNvSpPr txBox="1"/>
          <p:nvPr/>
        </p:nvSpPr>
        <p:spPr>
          <a:xfrm>
            <a:off x="1221740" y="2648585"/>
            <a:ext cx="9575165" cy="612140"/>
          </a:xfrm>
          <a:prstGeom prst="rect">
            <a:avLst/>
          </a:prstGeom>
          <a:noFill/>
        </p:spPr>
        <p:txBody>
          <a:bodyPr wrap="square" rtlCol="0">
            <a:noAutofit/>
          </a:bodyPr>
          <a:p>
            <a:pPr marL="0" lvl="1"/>
            <a:r>
              <a:rPr lang="en-US" altLang="zh-CN" sz="2800">
                <a:latin typeface="Calibri" panose="020F0502020204030204" charset="0"/>
                <a:cs typeface="Calibri" panose="020F0502020204030204" charset="0"/>
                <a:sym typeface="+mn-ea"/>
              </a:rPr>
              <a:t>9. Why were 1,500 people drowned?</a:t>
            </a:r>
            <a:endParaRPr lang="en-US" altLang="zh-CN" sz="2800">
              <a:latin typeface="Calibri" panose="020F0502020204030204" charset="0"/>
              <a:cs typeface="Calibri" panose="020F0502020204030204" charset="0"/>
            </a:endParaRPr>
          </a:p>
          <a:p>
            <a:pPr marL="0" lvl="1"/>
            <a:endParaRPr lang="en-US" altLang="zh-CN" sz="3200">
              <a:solidFill>
                <a:schemeClr val="tx1"/>
              </a:solidFill>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240155" y="3404235"/>
            <a:ext cx="10749280" cy="670560"/>
          </a:xfrm>
          <a:prstGeom prst="rect">
            <a:avLst/>
          </a:prstGeom>
          <a:noFill/>
        </p:spPr>
        <p:txBody>
          <a:bodyPr wrap="square" rtlCol="0">
            <a:noAutofit/>
          </a:bodyPr>
          <a:p>
            <a:r>
              <a:rPr lang="en-US" altLang="zh-CN" sz="2800">
                <a:solidFill>
                  <a:srgbClr val="FF0000"/>
                </a:solidFill>
                <a:latin typeface="Calibri" panose="020F0502020204030204" charset="0"/>
                <a:cs typeface="Calibri" panose="020F0502020204030204" charset="0"/>
                <a:sym typeface="+mn-ea"/>
              </a:rPr>
              <a:t>1,500 people were  drowned because there were not enough lifeboats.</a:t>
            </a:r>
            <a:endParaRPr lang="en-US" altLang="zh-CN" sz="2800">
              <a:solidFill>
                <a:srgbClr val="FF0000"/>
              </a:solidFill>
              <a:latin typeface="Calibri" panose="020F0502020204030204" charset="0"/>
              <a:cs typeface="Calibri" panose="020F0502020204030204" charset="0"/>
            </a:endParaRPr>
          </a:p>
          <a:p>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1" grpId="0"/>
      <p:bldP spid="11" grpId="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文本框 12"/>
          <p:cNvSpPr txBox="1"/>
          <p:nvPr/>
        </p:nvSpPr>
        <p:spPr>
          <a:xfrm>
            <a:off x="574675" y="1243965"/>
            <a:ext cx="11011535" cy="5297170"/>
          </a:xfrm>
          <a:prstGeom prst="rect">
            <a:avLst/>
          </a:prstGeom>
          <a:noFill/>
        </p:spPr>
        <p:txBody>
          <a:bodyPr wrap="square" rtlCol="0">
            <a:noAutofit/>
          </a:bodyPr>
          <a:lstStyle/>
          <a:p>
            <a:pPr indent="0" algn="just" fontAlgn="auto">
              <a:lnSpc>
                <a:spcPts val="5240"/>
              </a:lnSpc>
              <a:spcBef>
                <a:spcPts val="600"/>
              </a:spcBef>
            </a:pPr>
            <a:r>
              <a:rPr kumimoji="1" lang="en-US" altLang="zh-CN" sz="3200" kern="0" dirty="0" smtClean="0">
                <a:latin typeface="Calibri" panose="020F0502020204030204" charset="0"/>
                <a:ea typeface="微软雅黑" panose="020B0503020204020204" charset="-122"/>
                <a:cs typeface="Calibri" panose="020F0502020204030204" charset="0"/>
                <a:sym typeface="+mn-lt"/>
              </a:rPr>
              <a:t>      </a:t>
            </a:r>
            <a:r>
              <a:rPr lang="en-US" altLang="zh-CN" sz="3200">
                <a:latin typeface="Calibri" panose="020F0502020204030204" charset="0"/>
                <a:ea typeface="幼圆" panose="02010509060101010101" pitchFamily="49" charset="-122"/>
                <a:cs typeface="Calibri" panose="020F0502020204030204" charset="0"/>
                <a:sym typeface="+mn-ea"/>
              </a:rPr>
              <a:t>The Titanic was sailing across the icy waters of the North Atlantic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when</a:t>
            </a:r>
            <a:r>
              <a:rPr lang="en-US" altLang="zh-CN" sz="3200">
                <a:latin typeface="Calibri" panose="020F0502020204030204" charset="0"/>
                <a:ea typeface="幼圆" panose="02010509060101010101" pitchFamily="49" charset="-122"/>
                <a:cs typeface="Calibri" panose="020F0502020204030204" charset="0"/>
                <a:sym typeface="+mn-ea"/>
              </a:rPr>
              <a:t> an iceberg was spotted by a lookout.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After</a:t>
            </a:r>
            <a:r>
              <a:rPr lang="en-US" altLang="zh-CN" sz="3200">
                <a:latin typeface="Calibri" panose="020F0502020204030204" charset="0"/>
                <a:ea typeface="幼圆" panose="02010509060101010101" pitchFamily="49" charset="-122"/>
                <a:cs typeface="Calibri" panose="020F0502020204030204" charset="0"/>
                <a:sym typeface="+mn-ea"/>
              </a:rPr>
              <a:t> the alarm was given, the ship turned sharply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and</a:t>
            </a:r>
            <a:r>
              <a:rPr lang="en-US" altLang="zh-CN" sz="3200">
                <a:solidFill>
                  <a:srgbClr val="CC3300"/>
                </a:solidFill>
                <a:latin typeface="Calibri" panose="020F0502020204030204" charset="0"/>
                <a:ea typeface="幼圆" panose="02010509060101010101" pitchFamily="49" charset="-122"/>
                <a:cs typeface="Calibri" panose="020F0502020204030204" charset="0"/>
                <a:sym typeface="+mn-ea"/>
              </a:rPr>
              <a:t> </a:t>
            </a:r>
            <a:r>
              <a:rPr lang="en-US" altLang="zh-CN" sz="3200">
                <a:latin typeface="Calibri" panose="020F0502020204030204" charset="0"/>
                <a:ea typeface="幼圆" panose="02010509060101010101" pitchFamily="49" charset="-122"/>
                <a:cs typeface="Calibri" panose="020F0502020204030204" charset="0"/>
                <a:sym typeface="+mn-ea"/>
              </a:rPr>
              <a:t>sailed alongside it.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Suddenly</a:t>
            </a:r>
            <a:r>
              <a:rPr lang="en-US" altLang="zh-CN" sz="3200">
                <a:latin typeface="Calibri" panose="020F0502020204030204" charset="0"/>
                <a:ea typeface="幼圆" panose="02010509060101010101" pitchFamily="49" charset="-122"/>
                <a:cs typeface="Calibri" panose="020F0502020204030204" charset="0"/>
                <a:sym typeface="+mn-ea"/>
              </a:rPr>
              <a:t>, a faint noise was heard from below,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so</a:t>
            </a:r>
            <a:r>
              <a:rPr lang="en-US" altLang="zh-CN" sz="3200">
                <a:latin typeface="Calibri" panose="020F0502020204030204" charset="0"/>
                <a:ea typeface="幼圆" panose="02010509060101010101" pitchFamily="49" charset="-122"/>
                <a:cs typeface="Calibri" panose="020F0502020204030204" charset="0"/>
                <a:sym typeface="+mn-ea"/>
              </a:rPr>
              <a:t> the captain went down to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investigate</a:t>
            </a:r>
            <a:r>
              <a:rPr lang="en-US" altLang="zh-CN" sz="3200">
                <a:latin typeface="Calibri" panose="020F0502020204030204" charset="0"/>
                <a:ea typeface="幼圆" panose="02010509060101010101" pitchFamily="49" charset="-122"/>
                <a:cs typeface="Calibri" panose="020F0502020204030204" charset="0"/>
                <a:sym typeface="+mn-ea"/>
              </a:rPr>
              <a:t>,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only to find</a:t>
            </a:r>
            <a:r>
              <a:rPr lang="en-US" altLang="zh-CN" sz="3200">
                <a:latin typeface="Calibri" panose="020F0502020204030204" charset="0"/>
                <a:ea typeface="幼圆" panose="02010509060101010101" pitchFamily="49" charset="-122"/>
                <a:cs typeface="Calibri" panose="020F0502020204030204" charset="0"/>
                <a:sym typeface="+mn-ea"/>
              </a:rPr>
              <a:t> that five of the sixteen compartments had been flooded.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On hearing</a:t>
            </a:r>
            <a:r>
              <a:rPr lang="en-US" altLang="zh-CN" sz="3200">
                <a:latin typeface="Calibri" panose="020F0502020204030204" charset="0"/>
                <a:ea typeface="幼圆" panose="02010509060101010101" pitchFamily="49" charset="-122"/>
                <a:cs typeface="Calibri" panose="020F0502020204030204" charset="0"/>
                <a:sym typeface="+mn-ea"/>
              </a:rPr>
              <a:t> the order to abandon ship,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people</a:t>
            </a:r>
            <a:r>
              <a:rPr lang="en-US" altLang="zh-CN" sz="3200">
                <a:latin typeface="Calibri" panose="020F0502020204030204" charset="0"/>
                <a:ea typeface="幼圆" panose="02010509060101010101" pitchFamily="49" charset="-122"/>
                <a:cs typeface="Calibri" panose="020F0502020204030204" charset="0"/>
                <a:sym typeface="+mn-ea"/>
              </a:rPr>
              <a:t> jumped overboard,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but</a:t>
            </a:r>
            <a:r>
              <a:rPr lang="en-US" altLang="zh-CN" sz="3200">
                <a:latin typeface="Calibri" panose="020F0502020204030204" charset="0"/>
                <a:ea typeface="幼圆" panose="02010509060101010101" pitchFamily="49" charset="-122"/>
                <a:cs typeface="Calibri" panose="020F0502020204030204" charset="0"/>
                <a:sym typeface="+mn-ea"/>
              </a:rPr>
              <a:t> 1,500 were drowned </a:t>
            </a:r>
            <a:r>
              <a:rPr lang="en-US" altLang="zh-CN" sz="3200">
                <a:solidFill>
                  <a:srgbClr val="FF0000"/>
                </a:solidFill>
                <a:latin typeface="Calibri" panose="020F0502020204030204" charset="0"/>
                <a:ea typeface="幼圆" panose="02010509060101010101" pitchFamily="49" charset="-122"/>
                <a:cs typeface="Calibri" panose="020F0502020204030204" charset="0"/>
                <a:sym typeface="+mn-ea"/>
              </a:rPr>
              <a:t>because</a:t>
            </a:r>
            <a:r>
              <a:rPr lang="en-US" altLang="zh-CN" sz="3200">
                <a:latin typeface="Calibri" panose="020F0502020204030204" charset="0"/>
                <a:ea typeface="幼圆" panose="02010509060101010101" pitchFamily="49" charset="-122"/>
                <a:cs typeface="Calibri" panose="020F0502020204030204" charset="0"/>
                <a:sym typeface="+mn-ea"/>
              </a:rPr>
              <a:t> there were not enough lifeboats.</a:t>
            </a:r>
            <a:endParaRPr lang="en-US" altLang="zh-CN" sz="3200">
              <a:latin typeface="Calibri" panose="020F0502020204030204" charset="0"/>
              <a:ea typeface="幼圆" panose="02010509060101010101" pitchFamily="49" charset="-122"/>
              <a:cs typeface="Calibri" panose="020F0502020204030204" charset="0"/>
            </a:endParaRPr>
          </a:p>
          <a:p>
            <a:pPr indent="0" algn="just" fontAlgn="auto">
              <a:lnSpc>
                <a:spcPts val="5240"/>
              </a:lnSpc>
              <a:spcBef>
                <a:spcPts val="600"/>
              </a:spcBef>
            </a:pPr>
            <a:endParaRPr kumimoji="1" lang="en-US" altLang="zh-CN" sz="3200" kern="0" dirty="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4" name="文本占位符 3"/>
          <p:cNvSpPr>
            <a:spLocks noGrp="1"/>
          </p:cNvSpPr>
          <p:nvPr>
            <p:ph type="body" sz="quarter" idx="10"/>
          </p:nvPr>
        </p:nvSpPr>
        <p:spPr>
          <a:xfrm>
            <a:off x="574440" y="532475"/>
            <a:ext cx="4464529" cy="590931"/>
          </a:xfrm>
        </p:spPr>
        <p:txBody>
          <a:bodyPr/>
          <a:lstStyle/>
          <a:p>
            <a:r>
              <a:rPr lang="en-US" altLang="zh-CN" sz="3600" i="1" dirty="0">
                <a:solidFill>
                  <a:schemeClr val="tx1"/>
                </a:solidFill>
                <a:highlight>
                  <a:srgbClr val="FFFF00"/>
                </a:highlight>
                <a:latin typeface="Calibri" panose="020F0502020204030204" charset="0"/>
                <a:cs typeface="Calibri" panose="020F0502020204030204" charset="0"/>
              </a:rPr>
              <a:t>A possible version:</a:t>
            </a:r>
            <a:endParaRPr lang="en-US" altLang="zh-CN" sz="3600" i="1" dirty="0">
              <a:solidFill>
                <a:schemeClr val="tx1"/>
              </a:solidFill>
              <a:highlight>
                <a:srgbClr val="FFFF00"/>
              </a:highlight>
              <a:latin typeface="Calibri" panose="020F0502020204030204" charset="0"/>
              <a:cs typeface="Calibri" panose="020F0502020204030204" charset="0"/>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7</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Occasion describing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278765" y="18859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100" name="文本框 99"/>
          <p:cNvSpPr txBox="1"/>
          <p:nvPr/>
        </p:nvSpPr>
        <p:spPr>
          <a:xfrm>
            <a:off x="278765" y="1268730"/>
            <a:ext cx="11266805" cy="5297805"/>
          </a:xfrm>
          <a:prstGeom prst="rect">
            <a:avLst/>
          </a:prstGeom>
          <a:noFill/>
          <a:ln w="9525">
            <a:noFill/>
          </a:ln>
        </p:spPr>
        <p:txBody>
          <a:bodyPr wrap="square">
            <a:spAutoFit/>
          </a:bodyPr>
          <a:p>
            <a:pPr indent="0" fontAlgn="auto">
              <a:lnSpc>
                <a:spcPts val="4060"/>
              </a:lnSpc>
            </a:pPr>
            <a:r>
              <a:rPr lang="en-US" sz="3200" b="0">
                <a:latin typeface="Calibri" panose="020F0502020204030204" charset="0"/>
                <a:ea typeface="宋体" panose="02010600030101010101" pitchFamily="2" charset="-122"/>
                <a:cs typeface="Calibri" panose="020F0502020204030204" charset="0"/>
              </a:rPr>
              <a:t>                                              </a:t>
            </a:r>
            <a:r>
              <a:rPr lang="en-US" sz="3200" b="0">
                <a:solidFill>
                  <a:srgbClr val="FF0000"/>
                </a:solidFill>
                <a:latin typeface="Calibri" panose="020F0502020204030204" charset="0"/>
                <a:ea typeface="宋体" panose="02010600030101010101" pitchFamily="2" charset="-122"/>
                <a:cs typeface="Calibri" panose="020F0502020204030204" charset="0"/>
              </a:rPr>
              <a:t> Abandon ship</a:t>
            </a:r>
            <a:r>
              <a:rPr lang="en-US" sz="2800" b="0">
                <a:solidFill>
                  <a:srgbClr val="FF0000"/>
                </a:solidFill>
                <a:latin typeface="Calibri" panose="020F0502020204030204" charset="0"/>
                <a:ea typeface="宋体" panose="02010600030101010101" pitchFamily="2" charset="-122"/>
                <a:cs typeface="Calibri" panose="020F0502020204030204" charset="0"/>
              </a:rPr>
              <a:t>Introduction: </a:t>
            </a:r>
            <a:endParaRPr lang="en-US" sz="2800" b="0">
              <a:solidFill>
                <a:srgbClr val="FF0000"/>
              </a:solidFill>
              <a:latin typeface="Calibri" panose="020F0502020204030204" charset="0"/>
              <a:ea typeface="宋体" panose="02010600030101010101" pitchFamily="2" charset="-122"/>
              <a:cs typeface="Calibri" panose="020F0502020204030204" charset="0"/>
            </a:endParaRPr>
          </a:p>
          <a:p>
            <a:pPr indent="0" fontAlgn="auto">
              <a:lnSpc>
                <a:spcPts val="4060"/>
              </a:lnSpc>
            </a:pPr>
            <a:r>
              <a:rPr lang="en-US" sz="2800" b="0">
                <a:latin typeface="Calibri" panose="020F0502020204030204" charset="0"/>
                <a:ea typeface="宋体" panose="02010600030101010101" pitchFamily="2" charset="-122"/>
                <a:cs typeface="Calibri" panose="020F0502020204030204" charset="0"/>
              </a:rPr>
              <a:t>order to abandon ship unexpected ---- everybody unprepared. </a:t>
            </a:r>
            <a:endParaRPr lang="en-US" sz="2800" b="0">
              <a:latin typeface="Calibri" panose="020F0502020204030204" charset="0"/>
              <a:ea typeface="宋体" panose="02010600030101010101" pitchFamily="2" charset="-122"/>
              <a:cs typeface="Calibri" panose="020F0502020204030204" charset="0"/>
            </a:endParaRPr>
          </a:p>
          <a:p>
            <a:pPr indent="0" fontAlgn="auto">
              <a:lnSpc>
                <a:spcPts val="4060"/>
              </a:lnSpc>
            </a:pPr>
            <a:r>
              <a:rPr lang="en-US" sz="2800" b="0">
                <a:solidFill>
                  <a:srgbClr val="FF0000"/>
                </a:solidFill>
                <a:latin typeface="Calibri" panose="020F0502020204030204" charset="0"/>
                <a:ea typeface="宋体" panose="02010600030101010101" pitchFamily="2" charset="-122"/>
                <a:cs typeface="Calibri" panose="020F0502020204030204" charset="0"/>
              </a:rPr>
              <a:t>Development:</a:t>
            </a:r>
            <a:r>
              <a:rPr lang="en-US" sz="2800" b="0">
                <a:latin typeface="Calibri" panose="020F0502020204030204" charset="0"/>
                <a:ea typeface="宋体" panose="02010600030101010101" pitchFamily="2" charset="-122"/>
                <a:cs typeface="Calibri" panose="020F0502020204030204" charset="0"/>
              </a:rPr>
              <a:t> </a:t>
            </a:r>
            <a:endParaRPr lang="en-US" sz="2800" b="0">
              <a:latin typeface="Calibri" panose="020F0502020204030204" charset="0"/>
              <a:ea typeface="宋体" panose="02010600030101010101" pitchFamily="2" charset="-122"/>
              <a:cs typeface="Calibri" panose="020F0502020204030204" charset="0"/>
            </a:endParaRPr>
          </a:p>
          <a:p>
            <a:pPr indent="0" fontAlgn="auto">
              <a:lnSpc>
                <a:spcPts val="4060"/>
              </a:lnSpc>
            </a:pPr>
            <a:r>
              <a:rPr lang="en-US" sz="2800" b="0">
                <a:latin typeface="Calibri" panose="020F0502020204030204" charset="0"/>
                <a:ea typeface="宋体" panose="02010600030101010101" pitchFamily="2" charset="-122"/>
                <a:cs typeface="Calibri" panose="020F0502020204030204" charset="0"/>
              </a:rPr>
              <a:t>immediate effect ---- panic and confusion ---- people rushing in all directions ---- crew came up from below ---- lifeboats lowered ---- people jumped overboard ---- struggle to get into lifeboats ---- lifeboats full. </a:t>
            </a:r>
            <a:r>
              <a:rPr lang="en-US" sz="2800" b="0">
                <a:solidFill>
                  <a:srgbClr val="FF0000"/>
                </a:solidFill>
                <a:latin typeface="Calibri" panose="020F0502020204030204" charset="0"/>
                <a:ea typeface="宋体" panose="02010600030101010101" pitchFamily="2" charset="-122"/>
                <a:cs typeface="Calibri" panose="020F0502020204030204" charset="0"/>
              </a:rPr>
              <a:t>Conclusion: </a:t>
            </a:r>
            <a:r>
              <a:rPr lang="en-US" sz="2800" b="0">
                <a:latin typeface="Calibri" panose="020F0502020204030204" charset="0"/>
                <a:ea typeface="宋体" panose="02010600030101010101" pitchFamily="2" charset="-122"/>
                <a:cs typeface="Calibri" panose="020F0502020204030204" charset="0"/>
              </a:rPr>
              <a:t>Titanic sank rapidly ---- people in water ---- cries of despair ---- lifeboats moved away. </a:t>
            </a:r>
            <a:endParaRPr lang="en-US" altLang="en-US" sz="2800" b="0">
              <a:latin typeface="Calibri" panose="020F0502020204030204" charset="0"/>
              <a:ea typeface="宋体" panose="02010600030101010101" pitchFamily="2" charset="-122"/>
              <a:cs typeface="Calibri" panose="020F0502020204030204" charset="0"/>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278765" y="18859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100" name="文本框 99"/>
          <p:cNvSpPr txBox="1"/>
          <p:nvPr/>
        </p:nvSpPr>
        <p:spPr>
          <a:xfrm>
            <a:off x="278765" y="1268730"/>
            <a:ext cx="11266805" cy="1764030"/>
          </a:xfrm>
          <a:prstGeom prst="rect">
            <a:avLst/>
          </a:prstGeom>
          <a:noFill/>
          <a:ln w="9525">
            <a:noFill/>
          </a:ln>
        </p:spPr>
        <p:txBody>
          <a:bodyPr wrap="square">
            <a:noAutofit/>
          </a:bodyPr>
          <a:p>
            <a:pPr indent="0" fontAlgn="auto">
              <a:lnSpc>
                <a:spcPts val="4060"/>
              </a:lnSpc>
            </a:pPr>
            <a:r>
              <a:rPr lang="en-US" sz="3200" b="0">
                <a:latin typeface="Calibri" panose="020F0502020204030204" charset="0"/>
                <a:ea typeface="宋体" panose="02010600030101010101" pitchFamily="2" charset="-122"/>
                <a:cs typeface="Calibri" panose="020F0502020204030204" charset="0"/>
              </a:rPr>
              <a:t>                                              </a:t>
            </a:r>
            <a:r>
              <a:rPr lang="en-US" sz="3200" b="0">
                <a:solidFill>
                  <a:srgbClr val="FF0000"/>
                </a:solidFill>
                <a:latin typeface="Calibri" panose="020F0502020204030204" charset="0"/>
                <a:ea typeface="宋体" panose="02010600030101010101" pitchFamily="2" charset="-122"/>
                <a:cs typeface="Calibri" panose="020F0502020204030204" charset="0"/>
              </a:rPr>
              <a:t> Abandon ship</a:t>
            </a:r>
            <a:r>
              <a:rPr lang="en-US" sz="2800" b="0">
                <a:solidFill>
                  <a:srgbClr val="FF0000"/>
                </a:solidFill>
                <a:latin typeface="Calibri" panose="020F0502020204030204" charset="0"/>
                <a:ea typeface="宋体" panose="02010600030101010101" pitchFamily="2" charset="-122"/>
                <a:cs typeface="Calibri" panose="020F0502020204030204" charset="0"/>
              </a:rPr>
              <a:t>Introduction: </a:t>
            </a:r>
            <a:endParaRPr lang="en-US" sz="2800" b="0">
              <a:solidFill>
                <a:srgbClr val="FF0000"/>
              </a:solidFill>
              <a:latin typeface="Calibri" panose="020F0502020204030204" charset="0"/>
              <a:ea typeface="宋体" panose="02010600030101010101" pitchFamily="2" charset="-122"/>
              <a:cs typeface="Calibri" panose="020F0502020204030204" charset="0"/>
            </a:endParaRPr>
          </a:p>
          <a:p>
            <a:pPr indent="0" fontAlgn="auto">
              <a:lnSpc>
                <a:spcPts val="4060"/>
              </a:lnSpc>
            </a:pPr>
            <a:r>
              <a:rPr lang="en-US" sz="2800" b="0">
                <a:latin typeface="Calibri" panose="020F0502020204030204" charset="0"/>
                <a:ea typeface="宋体" panose="02010600030101010101" pitchFamily="2" charset="-122"/>
                <a:cs typeface="Calibri" panose="020F0502020204030204" charset="0"/>
              </a:rPr>
              <a:t>order to abandon ship unexpected ---- everybody unprepared. </a:t>
            </a:r>
            <a:endParaRPr lang="en-US" sz="2800" b="0">
              <a:latin typeface="Calibri" panose="020F0502020204030204" charset="0"/>
              <a:ea typeface="宋体" panose="02010600030101010101" pitchFamily="2" charset="-122"/>
              <a:cs typeface="Calibri" panose="020F0502020204030204" charset="0"/>
            </a:endParaRPr>
          </a:p>
          <a:p>
            <a:pPr indent="0" fontAlgn="auto">
              <a:lnSpc>
                <a:spcPts val="4060"/>
              </a:lnSpc>
            </a:pPr>
            <a:endParaRPr lang="en-US" altLang="en-US" sz="2800" b="0">
              <a:latin typeface="Calibri" panose="020F0502020204030204" charset="0"/>
              <a:ea typeface="宋体" panose="02010600030101010101" pitchFamily="2" charset="-122"/>
              <a:cs typeface="Calibri" panose="020F0502020204030204" charset="0"/>
            </a:endParaRPr>
          </a:p>
        </p:txBody>
      </p:sp>
      <p:sp>
        <p:nvSpPr>
          <p:cNvPr id="2" name="文本框 1"/>
          <p:cNvSpPr txBox="1"/>
          <p:nvPr/>
        </p:nvSpPr>
        <p:spPr>
          <a:xfrm>
            <a:off x="278765" y="3282950"/>
            <a:ext cx="11567795" cy="3154680"/>
          </a:xfrm>
          <a:prstGeom prst="rect">
            <a:avLst/>
          </a:prstGeom>
          <a:noFill/>
          <a:ln w="9525">
            <a:noFill/>
          </a:ln>
        </p:spPr>
        <p:txBody>
          <a:bodyPr wrap="square">
            <a:noAutofit/>
          </a:bodyPr>
          <a:p>
            <a:pPr indent="0" fontAlgn="auto">
              <a:lnSpc>
                <a:spcPts val="4060"/>
              </a:lnSpc>
            </a:pPr>
            <a:r>
              <a:rPr lang="en-US" sz="3200" b="0">
                <a:latin typeface="Calibri" panose="020F0502020204030204" charset="0"/>
                <a:ea typeface="宋体" panose="02010600030101010101" pitchFamily="2" charset="-122"/>
                <a:cs typeface="Calibri" panose="020F0502020204030204" charset="0"/>
              </a:rPr>
              <a:t>       </a:t>
            </a:r>
            <a:r>
              <a:rPr lang="en-US" sz="2800" b="0">
                <a:latin typeface="Calibri" panose="020F0502020204030204" charset="0"/>
                <a:ea typeface="宋体" panose="02010600030101010101" pitchFamily="2" charset="-122"/>
                <a:cs typeface="Calibri" panose="020F0502020204030204" charset="0"/>
              </a:rPr>
              <a:t>The Titanic began to sink, slowly at first. The order to abandon ship was unexpected, so passengers and crew were completely unprepared. It was the middle of the night. Some people were asleep in their cabins.Others were on deck admiring the brilliant night sky and the giant icebergs rising above them. Others were eating and dancing in the wonderful ballrooms on the ship. </a:t>
            </a:r>
            <a:endParaRPr lang="en-US" altLang="en-US" sz="2800" b="0">
              <a:latin typeface="Calibri" panose="020F0502020204030204" charset="0"/>
              <a:ea typeface="宋体" panose="02010600030101010101" pitchFamily="2" charset="-122"/>
              <a:cs typeface="Calibri" panose="020F0502020204030204" charset="0"/>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wipe(down)">
                                      <p:cBhvr>
                                        <p:cTn id="12" dur="500"/>
                                        <p:tgtEl>
                                          <p:spTgt spid="10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00" grpId="0"/>
      <p:bldP spid="100" grpId="1"/>
      <p:bldP spid="2" grpId="0"/>
      <p:bldP spid="2"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278765" y="18859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100" name="文本框 99"/>
          <p:cNvSpPr txBox="1"/>
          <p:nvPr/>
        </p:nvSpPr>
        <p:spPr>
          <a:xfrm>
            <a:off x="278765" y="1118235"/>
            <a:ext cx="11266805" cy="1548130"/>
          </a:xfrm>
          <a:prstGeom prst="rect">
            <a:avLst/>
          </a:prstGeom>
          <a:noFill/>
          <a:ln w="9525">
            <a:noFill/>
          </a:ln>
        </p:spPr>
        <p:txBody>
          <a:bodyPr wrap="square">
            <a:noAutofit/>
          </a:bodyPr>
          <a:p>
            <a:pPr indent="0" fontAlgn="auto">
              <a:lnSpc>
                <a:spcPts val="3860"/>
              </a:lnSpc>
            </a:pPr>
            <a:r>
              <a:rPr lang="en-US" sz="2800">
                <a:solidFill>
                  <a:srgbClr val="FF0000"/>
                </a:solidFill>
                <a:latin typeface="Calibri" panose="020F0502020204030204" charset="0"/>
                <a:ea typeface="宋体" panose="02010600030101010101" pitchFamily="2" charset="-122"/>
                <a:cs typeface="Calibri" panose="020F0502020204030204" charset="0"/>
                <a:sym typeface="+mn-ea"/>
              </a:rPr>
              <a:t>Development:</a:t>
            </a:r>
            <a:r>
              <a:rPr lang="en-US" sz="2800">
                <a:latin typeface="Calibri" panose="020F0502020204030204" charset="0"/>
                <a:ea typeface="宋体" panose="02010600030101010101" pitchFamily="2" charset="-122"/>
                <a:cs typeface="Calibri" panose="020F0502020204030204" charset="0"/>
                <a:sym typeface="+mn-ea"/>
              </a:rPr>
              <a:t> immediate effect ---- panic and confusion ---- people rushing in all directions ---- crew came up from below ---- lifeboats lowered ---- people jumped overboard ---- struggle to get into lifeboats ---- lifeboats full. </a:t>
            </a:r>
            <a:endParaRPr lang="en-US" altLang="en-US" sz="2800" b="0">
              <a:latin typeface="Calibri" panose="020F0502020204030204" charset="0"/>
              <a:ea typeface="宋体" panose="02010600030101010101" pitchFamily="2" charset="-122"/>
              <a:cs typeface="Calibri" panose="020F0502020204030204" charset="0"/>
            </a:endParaRPr>
          </a:p>
        </p:txBody>
      </p:sp>
      <p:sp>
        <p:nvSpPr>
          <p:cNvPr id="2" name="文本框 1"/>
          <p:cNvSpPr txBox="1"/>
          <p:nvPr/>
        </p:nvSpPr>
        <p:spPr>
          <a:xfrm>
            <a:off x="278765" y="2766060"/>
            <a:ext cx="11567795" cy="3984625"/>
          </a:xfrm>
          <a:prstGeom prst="rect">
            <a:avLst/>
          </a:prstGeom>
          <a:noFill/>
          <a:ln w="9525">
            <a:noFill/>
          </a:ln>
        </p:spPr>
        <p:txBody>
          <a:bodyPr wrap="square">
            <a:noAutofit/>
          </a:bodyPr>
          <a:p>
            <a:pPr indent="0" fontAlgn="auto">
              <a:lnSpc>
                <a:spcPts val="3760"/>
              </a:lnSpc>
            </a:pPr>
            <a:r>
              <a:rPr lang="en-US" sz="3200" b="0">
                <a:latin typeface="Calibri" panose="020F0502020204030204" charset="0"/>
                <a:ea typeface="宋体" panose="02010600030101010101" pitchFamily="2" charset="-122"/>
                <a:cs typeface="Calibri" panose="020F0502020204030204" charset="0"/>
              </a:rPr>
              <a:t>     </a:t>
            </a:r>
            <a:r>
              <a:rPr lang="en-US" sz="2400" b="0">
                <a:latin typeface="Calibri" panose="020F0502020204030204" charset="0"/>
                <a:ea typeface="宋体" panose="02010600030101010101" pitchFamily="2" charset="-122"/>
                <a:cs typeface="Calibri" panose="020F0502020204030204" charset="0"/>
              </a:rPr>
              <a:t> </a:t>
            </a:r>
            <a:r>
              <a:rPr lang="en-US" sz="2800" b="0">
                <a:latin typeface="Calibri" panose="020F0502020204030204" charset="0"/>
                <a:ea typeface="宋体" panose="02010600030101010101" pitchFamily="2" charset="-122"/>
                <a:cs typeface="Calibri" panose="020F0502020204030204" charset="0"/>
              </a:rPr>
              <a:t>The immediate effect was panic and confusion. People began rushing in all directions, wondering what to do next. The cold was indescribable and many passengers were still in their night clothes. Members of the crew came up from below and began to lower the lifeboats. It was a case of women and children first, but it soon became obvious that there weren't enough lifeboats for everyone, so people jumped overboard into the freezing water in order to save their lives. Some of those swimming in the water struggled to get into the lifeboats, but most of them were already full.  </a:t>
            </a:r>
            <a:endParaRPr lang="en-US" altLang="en-US" sz="2800" b="0">
              <a:latin typeface="Calibri" panose="020F0502020204030204" charset="0"/>
              <a:ea typeface="宋体" panose="02010600030101010101" pitchFamily="2" charset="-122"/>
              <a:cs typeface="Calibri" panose="020F0502020204030204" charset="0"/>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wipe(down)">
                                      <p:cBhvr>
                                        <p:cTn id="12" dur="500"/>
                                        <p:tgtEl>
                                          <p:spTgt spid="10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00" grpId="0"/>
      <p:bldP spid="100" grpId="1"/>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1</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p:txBody>
          <a:bodyPr>
            <a:normAutofit/>
          </a:bodyPr>
          <a:lstStyle/>
          <a:p>
            <a:pPr marL="0" indent="0" algn="l">
              <a:lnSpc>
                <a:spcPct val="100000"/>
              </a:lnSpc>
              <a:spcBef>
                <a:spcPts val="0"/>
              </a:spcBef>
              <a:buSzPct val="100000"/>
              <a:buNone/>
            </a:pPr>
            <a:r>
              <a:rPr lang="en-US" altLang="zh-CN" sz="4000" b="1" spc="160" dirty="0">
                <a:latin typeface="Calibri" panose="020F0502020204030204" charset="0"/>
                <a:ea typeface="仓耳玄三M W05" panose="02020400000000000000" charset="-122"/>
                <a:cs typeface="Calibri" panose="020F0502020204030204" charset="0"/>
                <a:sym typeface="+mn-lt"/>
              </a:rPr>
              <a:t>Target vocabulary</a:t>
            </a:r>
            <a:endParaRPr lang="en-US" altLang="zh-CN" sz="4000" b="1" spc="160" dirty="0">
              <a:latin typeface="Calibri" panose="020F0502020204030204" charset="0"/>
              <a:ea typeface="仓耳玄三M W05" panose="02020400000000000000" charset="-122"/>
              <a:cs typeface="Calibri" panose="020F0502020204030204" charset="0"/>
              <a:sym typeface="+mn-lt"/>
            </a:endParaRPr>
          </a:p>
        </p:txBody>
      </p:sp>
    </p:spTree>
    <p:custDataLst>
      <p:tags r:id="rId4"/>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289560" y="317500"/>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100" name="文本框 99"/>
          <p:cNvSpPr txBox="1"/>
          <p:nvPr/>
        </p:nvSpPr>
        <p:spPr>
          <a:xfrm>
            <a:off x="289560" y="1449705"/>
            <a:ext cx="11266805" cy="1548130"/>
          </a:xfrm>
          <a:prstGeom prst="rect">
            <a:avLst/>
          </a:prstGeom>
          <a:noFill/>
          <a:ln w="9525">
            <a:noFill/>
          </a:ln>
        </p:spPr>
        <p:txBody>
          <a:bodyPr wrap="square">
            <a:noAutofit/>
          </a:bodyPr>
          <a:p>
            <a:pPr indent="0" fontAlgn="auto">
              <a:lnSpc>
                <a:spcPct val="150000"/>
              </a:lnSpc>
            </a:pPr>
            <a:r>
              <a:rPr lang="en-US" sz="2800">
                <a:solidFill>
                  <a:srgbClr val="FF0000"/>
                </a:solidFill>
                <a:latin typeface="Calibri" panose="020F0502020204030204" charset="0"/>
                <a:ea typeface="宋体" panose="02010600030101010101" pitchFamily="2" charset="-122"/>
                <a:cs typeface="Calibri" panose="020F0502020204030204" charset="0"/>
                <a:sym typeface="+mn-ea"/>
              </a:rPr>
              <a:t>Conclusion: </a:t>
            </a:r>
            <a:r>
              <a:rPr lang="en-US" sz="2800">
                <a:latin typeface="Calibri" panose="020F0502020204030204" charset="0"/>
                <a:ea typeface="宋体" panose="02010600030101010101" pitchFamily="2" charset="-122"/>
                <a:cs typeface="Calibri" panose="020F0502020204030204" charset="0"/>
                <a:sym typeface="+mn-ea"/>
              </a:rPr>
              <a:t>Titanic sank rapidly ---- people in water ---- cries of despair ---- lifeboats moved away. </a:t>
            </a:r>
            <a:endParaRPr lang="en-US" altLang="en-US" sz="2800" b="0">
              <a:latin typeface="Calibri" panose="020F0502020204030204" charset="0"/>
              <a:ea typeface="宋体" panose="02010600030101010101" pitchFamily="2" charset="-122"/>
              <a:cs typeface="Calibri" panose="020F0502020204030204" charset="0"/>
            </a:endParaRPr>
          </a:p>
          <a:p>
            <a:pPr indent="0" fontAlgn="auto">
              <a:lnSpc>
                <a:spcPts val="3860"/>
              </a:lnSpc>
            </a:pPr>
            <a:endParaRPr lang="en-US" altLang="en-US" sz="2800" b="0">
              <a:latin typeface="Calibri" panose="020F0502020204030204" charset="0"/>
              <a:ea typeface="宋体" panose="02010600030101010101" pitchFamily="2" charset="-122"/>
              <a:cs typeface="Calibri" panose="020F0502020204030204" charset="0"/>
            </a:endParaRPr>
          </a:p>
        </p:txBody>
      </p:sp>
      <p:sp>
        <p:nvSpPr>
          <p:cNvPr id="2" name="文本框 1"/>
          <p:cNvSpPr txBox="1"/>
          <p:nvPr/>
        </p:nvSpPr>
        <p:spPr>
          <a:xfrm>
            <a:off x="289560" y="3300095"/>
            <a:ext cx="11567795" cy="2174240"/>
          </a:xfrm>
          <a:prstGeom prst="rect">
            <a:avLst/>
          </a:prstGeom>
          <a:noFill/>
          <a:ln w="9525">
            <a:noFill/>
          </a:ln>
        </p:spPr>
        <p:txBody>
          <a:bodyPr wrap="square">
            <a:noAutofit/>
          </a:bodyPr>
          <a:p>
            <a:pPr indent="0" fontAlgn="auto">
              <a:lnSpc>
                <a:spcPct val="150000"/>
              </a:lnSpc>
            </a:pPr>
            <a:r>
              <a:rPr lang="en-US" sz="2800" b="0">
                <a:latin typeface="Calibri" panose="020F0502020204030204" charset="0"/>
                <a:ea typeface="宋体" panose="02010600030101010101" pitchFamily="2" charset="-122"/>
                <a:cs typeface="Calibri" panose="020F0502020204030204" charset="0"/>
              </a:rPr>
              <a:t>      The Titanic sank rapidly, carrying many people down with it. There were cries of despair from people in the water as they watched the lifeboats moving away and were left to drown in the icy ocean. </a:t>
            </a:r>
            <a:endParaRPr lang="en-US" altLang="en-US" sz="2800" b="0">
              <a:latin typeface="Calibri" panose="020F0502020204030204" charset="0"/>
              <a:ea typeface="宋体" panose="02010600030101010101" pitchFamily="2" charset="-122"/>
              <a:cs typeface="Calibri" panose="020F0502020204030204" charset="0"/>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wipe(down)">
                                      <p:cBhvr>
                                        <p:cTn id="12" dur="500"/>
                                        <p:tgtEl>
                                          <p:spTgt spid="10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00" grpId="0"/>
      <p:bldP spid="100" grpId="1"/>
      <p:bldP spid="2" grpId="0"/>
      <p:bldP spid="2"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8</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cs typeface="Arial" panose="020B0604020202020204" pitchFamily="34" charset="0"/>
                <a:sym typeface="+mn-lt"/>
              </a:rPr>
              <a:t>Story development</a:t>
            </a:r>
            <a:endParaRPr lang="en-US" altLang="zh-CN" sz="4000" b="1" spc="260" dirty="0">
              <a:cs typeface="Arial" panose="020B0604020202020204" pitchFamily="34" charset="0"/>
              <a:sym typeface="+mn-lt"/>
            </a:endParaRPr>
          </a:p>
        </p:txBody>
      </p:sp>
    </p:spTree>
    <p:custDataLst>
      <p:tags r:id="rId4"/>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21945" y="807720"/>
            <a:ext cx="11684635" cy="5930900"/>
          </a:xfrm>
          <a:prstGeom prst="rect">
            <a:avLst/>
          </a:prstGeom>
          <a:noFill/>
        </p:spPr>
        <p:txBody>
          <a:bodyPr wrap="square" rtlCol="0" anchor="t">
            <a:noAutofit/>
          </a:bodyPr>
          <a:p>
            <a:pPr indent="457200" algn="just" fontAlgn="auto">
              <a:lnSpc>
                <a:spcPts val="2900"/>
              </a:lnSpc>
            </a:pPr>
            <a:r>
              <a:rPr lang="zh-CN" altLang="en-US" sz="2000" dirty="0">
                <a:latin typeface="Calibri" panose="020F0502020204030204" charset="0"/>
                <a:cs typeface="Calibri" panose="020F0502020204030204" charset="0"/>
                <a:sym typeface="+mn-ea"/>
              </a:rPr>
              <a:t>The great ship, Titanic, sailed for New York from Southampton on April 10th, 1912. She was carrying 1, 316 passengers and a crew of 891. Even by modern standards, the 46, 000 ton Titanic was a colossal ship. At that time, however, she was not only the largest ship that had ever been built, but was regarded as unsinkable, for she had sixteen watertight compartments. Even if two of these were flooded, she would still be able to float. The tragic sinking of this great liner will always be remembered, for she went down on her first voyage with heavy loss of life. </a:t>
            </a:r>
            <a:endParaRPr lang="zh-CN" altLang="en-US" sz="2000" dirty="0">
              <a:latin typeface="Calibri" panose="020F0502020204030204" charset="0"/>
              <a:cs typeface="Calibri" panose="020F0502020204030204" charset="0"/>
              <a:sym typeface="+mn-ea"/>
            </a:endParaRPr>
          </a:p>
          <a:p>
            <a:pPr indent="457200" algn="just" fontAlgn="auto">
              <a:lnSpc>
                <a:spcPts val="2900"/>
              </a:lnSpc>
            </a:pPr>
            <a:r>
              <a:rPr lang="zh-CN" altLang="en-US" sz="2000" dirty="0">
                <a:latin typeface="Calibri" panose="020F0502020204030204" charset="0"/>
                <a:cs typeface="Calibri" panose="020F0502020204030204" charset="0"/>
                <a:sym typeface="+mn-ea"/>
              </a:rPr>
              <a:t>Four days after setting out, while the Titanic was sailing across the icy waters of the North Atlantic, a huge iceberg was suddenly spotted by a lookout. After the alarm had been given, the great ship turned sharply to avoid a direct collision. The Titanic turned just in time, narrowly missing the immense wall of ice which rose over 100 feet out of the water beside her. Suddenly, there was a slight trembling sound from below, and the captain went down to see what had happened. The noise had been so faint that no one thought that the ship had been damaged. Below, the captain realized to his horror that the Titanic was sinking rapidly, for five of her sixteen watertight compartments had already been flooded! The order to abandon ship was given and hundreds of people plunged into the icy water. As there were not enough lifeboats for everybody, 1, 500 lives were lost. </a:t>
            </a:r>
            <a:endParaRPr lang="en-US" altLang="zh-CN" sz="2000" dirty="0">
              <a:latin typeface="Calibri" panose="020F0502020204030204" charset="0"/>
              <a:cs typeface="Calibri" panose="020F05020202040302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ustDataLst>
      <p:tags r:id="rId2"/>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781050" y="1122045"/>
            <a:ext cx="10629900" cy="2306955"/>
          </a:xfrm>
          <a:prstGeom prst="rect">
            <a:avLst/>
          </a:prstGeom>
          <a:noFill/>
        </p:spPr>
        <p:txBody>
          <a:bodyPr wrap="square" rtlCol="0">
            <a:spAutoFit/>
          </a:bodyPr>
          <a:lstStyle/>
          <a:p>
            <a:pPr indent="0" fontAlgn="auto">
              <a:lnSpc>
                <a:spcPct val="150000"/>
              </a:lnSpc>
            </a:pPr>
            <a:r>
              <a:rPr lang="en-US" altLang="zh-CN" sz="3200" dirty="0">
                <a:latin typeface="Calibri" panose="020F0502020204030204" charset="0"/>
                <a:cs typeface="Calibri" panose="020F0502020204030204" charset="0"/>
                <a:sym typeface="+mn-lt"/>
              </a:rPr>
              <a:t>Para 1</a:t>
            </a:r>
            <a:r>
              <a:rPr lang="zh-CN" altLang="en-US" sz="3200" dirty="0">
                <a:latin typeface="Calibri" panose="020F0502020204030204" charset="0"/>
                <a:cs typeface="Calibri" panose="020F0502020204030204" charset="0"/>
                <a:sym typeface="+mn-lt"/>
              </a:rPr>
              <a:t>：</a:t>
            </a:r>
            <a:endParaRPr lang="zh-CN" altLang="en-US" sz="3200" dirty="0">
              <a:latin typeface="Calibri" panose="020F0502020204030204" charset="0"/>
              <a:cs typeface="Calibri" panose="020F0502020204030204" charset="0"/>
              <a:sym typeface="+mn-lt"/>
            </a:endParaRPr>
          </a:p>
          <a:p>
            <a:pPr indent="0" fontAlgn="auto">
              <a:lnSpc>
                <a:spcPct val="150000"/>
              </a:lnSpc>
            </a:pPr>
            <a:r>
              <a:rPr lang="en-US" altLang="zh-CN" sz="3200" i="1" dirty="0">
                <a:latin typeface="Calibri" panose="020F0502020204030204" charset="0"/>
                <a:cs typeface="Calibri" panose="020F0502020204030204" charset="0"/>
                <a:sym typeface="+mn-lt"/>
              </a:rPr>
              <a:t>       </a:t>
            </a:r>
            <a:r>
              <a:rPr lang="en-US" altLang="zh-CN" sz="3200" dirty="0">
                <a:latin typeface="Calibri" panose="020F0502020204030204" charset="0"/>
                <a:ea typeface="微软雅黑" panose="020B0503020204020204" charset="-122"/>
                <a:cs typeface="Calibri" panose="020F0502020204030204" charset="0"/>
                <a:sym typeface="+mn-lt"/>
              </a:rPr>
              <a:t> </a:t>
            </a:r>
            <a:r>
              <a:rPr lang="en-US" sz="3200">
                <a:latin typeface="Calibri" panose="020F0502020204030204" charset="0"/>
                <a:ea typeface="微软雅黑" panose="020B0503020204020204" charset="-122"/>
                <a:cs typeface="Calibri" panose="020F0502020204030204" charset="0"/>
                <a:sym typeface="+mn-ea"/>
              </a:rPr>
              <a:t> Following the sinking, investigations were launched to understand what had happened. </a:t>
            </a:r>
            <a:endParaRPr lang="zh-CN" altLang="en-US" sz="3600" dirty="0">
              <a:latin typeface="Calibri" panose="020F0502020204030204" charset="0"/>
              <a:ea typeface="微软雅黑" panose="020B0503020204020204" charset="-122"/>
              <a:cs typeface="Calibri" panose="020F0502020204030204" charset="0"/>
              <a:sym typeface="+mn-lt"/>
            </a:endParaRPr>
          </a:p>
        </p:txBody>
      </p:sp>
      <p:sp>
        <p:nvSpPr>
          <p:cNvPr id="2" name="文本框 1"/>
          <p:cNvSpPr txBox="1"/>
          <p:nvPr/>
        </p:nvSpPr>
        <p:spPr>
          <a:xfrm>
            <a:off x="770255" y="4048760"/>
            <a:ext cx="11200130" cy="2306955"/>
          </a:xfrm>
          <a:prstGeom prst="rect">
            <a:avLst/>
          </a:prstGeom>
          <a:noFill/>
        </p:spPr>
        <p:txBody>
          <a:bodyPr wrap="square" rtlCol="0">
            <a:spAutoFit/>
          </a:bodyPr>
          <a:p>
            <a:pPr indent="0" fontAlgn="auto">
              <a:lnSpc>
                <a:spcPct val="150000"/>
              </a:lnSpc>
            </a:pPr>
            <a:r>
              <a:rPr lang="en-US" altLang="zh-CN" sz="3200" dirty="0">
                <a:latin typeface="Calibri" panose="020F0502020204030204" charset="0"/>
                <a:cs typeface="Calibri" panose="020F0502020204030204" charset="0"/>
                <a:sym typeface="+mn-lt"/>
              </a:rPr>
              <a:t>Para 2</a:t>
            </a:r>
            <a:r>
              <a:rPr lang="zh-CN" altLang="en-US" sz="3200" dirty="0">
                <a:latin typeface="Calibri" panose="020F0502020204030204" charset="0"/>
                <a:cs typeface="Calibri" panose="020F0502020204030204" charset="0"/>
                <a:sym typeface="+mn-lt"/>
              </a:rPr>
              <a:t>：</a:t>
            </a:r>
            <a:endParaRPr lang="zh-CN" altLang="en-US" sz="3200" dirty="0">
              <a:latin typeface="Calibri" panose="020F0502020204030204" charset="0"/>
              <a:cs typeface="Calibri" panose="020F0502020204030204" charset="0"/>
              <a:sym typeface="+mn-lt"/>
            </a:endParaRPr>
          </a:p>
          <a:p>
            <a:pPr indent="0" fontAlgn="auto">
              <a:lnSpc>
                <a:spcPct val="150000"/>
              </a:lnSpc>
            </a:pPr>
            <a:r>
              <a:rPr lang="en-US" altLang="zh-CN" sz="3200" i="1" dirty="0">
                <a:latin typeface="Calibri" panose="020F0502020204030204" charset="0"/>
                <a:cs typeface="Calibri" panose="020F0502020204030204" charset="0"/>
                <a:sym typeface="+mn-lt"/>
              </a:rPr>
              <a:t> </a:t>
            </a:r>
            <a:r>
              <a:rPr lang="en-US" altLang="zh-CN" sz="3200" dirty="0">
                <a:latin typeface="Calibri" panose="020F0502020204030204" charset="0"/>
                <a:cs typeface="Calibri" panose="020F0502020204030204" charset="0"/>
                <a:sym typeface="+mn-lt"/>
              </a:rPr>
              <a:t>     </a:t>
            </a:r>
            <a:r>
              <a:rPr lang="en-US" altLang="zh-CN" sz="3200" dirty="0">
                <a:latin typeface="Calibri" panose="020F0502020204030204" charset="0"/>
                <a:ea typeface="微软雅黑" panose="020B0503020204020204" charset="-122"/>
                <a:cs typeface="Calibri" panose="020F0502020204030204" charset="0"/>
                <a:sym typeface="+mn-lt"/>
              </a:rPr>
              <a:t> </a:t>
            </a:r>
            <a:r>
              <a:rPr kumimoji="1" lang="en-US" altLang="zh-CN" sz="3200" kern="0" dirty="0">
                <a:latin typeface="Calibri" panose="020F0502020204030204" charset="0"/>
                <a:ea typeface="微软雅黑" panose="020B0503020204020204" charset="-122"/>
                <a:cs typeface="Calibri" panose="020F0502020204030204" charset="0"/>
                <a:sym typeface="+mn-lt"/>
              </a:rPr>
              <a:t> </a:t>
            </a:r>
            <a:r>
              <a:rPr lang="en-US" sz="3200">
                <a:latin typeface="Calibri" panose="020F0502020204030204" charset="0"/>
                <a:ea typeface="微软雅黑" panose="020B0503020204020204" charset="-122"/>
                <a:cs typeface="Calibri" panose="020F0502020204030204" charset="0"/>
                <a:sym typeface="+mn-ea"/>
              </a:rPr>
              <a:t>  The investigation's findings fueled global anger and a call for change.</a:t>
            </a:r>
            <a:endParaRPr lang="en-US" altLang="zh-CN" sz="3600" dirty="0">
              <a:latin typeface="微软雅黑" panose="020B0503020204020204" charset="-122"/>
              <a:ea typeface="微软雅黑" panose="020B0503020204020204" charset="-122"/>
              <a:cs typeface="Calibri" panose="020F0502020204030204" charset="0"/>
              <a:sym typeface="+mn-lt"/>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0035" y="835025"/>
            <a:ext cx="11705590" cy="5890895"/>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noAutofit/>
          </a:bodyPr>
          <a:lstStyle/>
          <a:p>
            <a:pPr indent="0" fontAlgn="auto">
              <a:lnSpc>
                <a:spcPts val="3380"/>
              </a:lnSpc>
            </a:pPr>
            <a:r>
              <a:rPr lang="en-US" sz="2000">
                <a:latin typeface="Calibri" panose="020F0502020204030204" charset="0"/>
                <a:ea typeface="宋体" panose="02010600030101010101" pitchFamily="2" charset="-122"/>
                <a:cs typeface="Calibri" panose="020F0502020204030204" charset="0"/>
                <a:sym typeface="+mn-ea"/>
              </a:rPr>
              <a:t>      </a:t>
            </a:r>
            <a:r>
              <a:rPr lang="en-US" sz="2400">
                <a:latin typeface="Calibri" panose="020F0502020204030204" charset="0"/>
                <a:ea typeface="宋体" panose="02010600030101010101" pitchFamily="2" charset="-122"/>
                <a:cs typeface="Calibri" panose="020F0502020204030204" charset="0"/>
                <a:sym typeface="+mn-ea"/>
              </a:rPr>
              <a:t> </a:t>
            </a:r>
            <a:r>
              <a:rPr lang="en-US" sz="2400">
                <a:latin typeface="微软雅黑" panose="020B0503020204020204" charset="-122"/>
                <a:ea typeface="微软雅黑" panose="020B0503020204020204" charset="-122"/>
                <a:cs typeface="Calibri" panose="020F0502020204030204" charset="0"/>
                <a:sym typeface="+mn-ea"/>
              </a:rPr>
              <a:t> </a:t>
            </a:r>
            <a:r>
              <a:rPr lang="en-US" sz="2400">
                <a:latin typeface="Calibri" panose="020F0502020204030204" charset="0"/>
                <a:ea typeface="微软雅黑" panose="020B0503020204020204" charset="-122"/>
                <a:cs typeface="Calibri" panose="020F0502020204030204" charset="0"/>
                <a:sym typeface="+mn-ea"/>
              </a:rPr>
              <a:t>   </a:t>
            </a:r>
            <a:r>
              <a:rPr lang="en-US" sz="2400" i="1">
                <a:latin typeface="Calibri" panose="020F0502020204030204" charset="0"/>
                <a:ea typeface="微软雅黑" panose="020B0503020204020204" charset="-122"/>
                <a:cs typeface="Calibri" panose="020F0502020204030204" charset="0"/>
                <a:sym typeface="+mn-ea"/>
              </a:rPr>
              <a:t>Following the sinking, investigations were launched to understand what had happened.</a:t>
            </a:r>
            <a:r>
              <a:rPr lang="en-US" sz="2400">
                <a:latin typeface="Calibri" panose="020F0502020204030204" charset="0"/>
                <a:ea typeface="微软雅黑" panose="020B0503020204020204" charset="-122"/>
                <a:cs typeface="Calibri" panose="020F0502020204030204" charset="0"/>
                <a:sym typeface="+mn-ea"/>
              </a:rPr>
              <a:t> Multiple inquiries were conducted, seeking answers to the questions that haunted the survivors and the families of the victims. The investigations revealed a cascade of failures and oversights that had contributed to the disaster. It was discovered that the Titanic had been sailing at a high speed in dangerous waters, ignoring iceberg warnings. Additionally, the inadequate number of lifeboats and the lack of proper training for the crew in emergency procedures were identified as critical factors in the loss of life.</a:t>
            </a:r>
            <a:endParaRPr lang="en-US" sz="2400">
              <a:latin typeface="Calibri" panose="020F0502020204030204" charset="0"/>
              <a:ea typeface="微软雅黑" panose="020B0503020204020204" charset="-122"/>
              <a:cs typeface="Calibri" panose="020F0502020204030204" charset="0"/>
              <a:sym typeface="+mn-ea"/>
            </a:endParaRPr>
          </a:p>
          <a:p>
            <a:pPr indent="0" fontAlgn="auto">
              <a:lnSpc>
                <a:spcPts val="3380"/>
              </a:lnSpc>
            </a:pPr>
            <a:r>
              <a:rPr lang="en-US" sz="2400">
                <a:latin typeface="Calibri" panose="020F0502020204030204" charset="0"/>
                <a:ea typeface="微软雅黑" panose="020B0503020204020204" charset="-122"/>
                <a:cs typeface="Calibri" panose="020F0502020204030204" charset="0"/>
                <a:sym typeface="+mn-ea"/>
              </a:rPr>
              <a:t>       </a:t>
            </a:r>
            <a:r>
              <a:rPr lang="en-US" sz="2400" i="1">
                <a:latin typeface="Calibri" panose="020F0502020204030204" charset="0"/>
                <a:ea typeface="微软雅黑" panose="020B0503020204020204" charset="-122"/>
                <a:cs typeface="Calibri" panose="020F0502020204030204" charset="0"/>
                <a:sym typeface="+mn-ea"/>
              </a:rPr>
              <a:t>The investigation's findings fueled global anger and a call for change.</a:t>
            </a:r>
            <a:r>
              <a:rPr lang="en-US" sz="2400">
                <a:latin typeface="Calibri" panose="020F0502020204030204" charset="0"/>
                <a:ea typeface="微软雅黑" panose="020B0503020204020204" charset="-122"/>
                <a:cs typeface="Calibri" panose="020F0502020204030204" charset="0"/>
                <a:sym typeface="+mn-ea"/>
              </a:rPr>
              <a:t> Governments, maritime organizations, and shipbuilders came together to develop new regulations and safety standards. Stricter guidelines were implemented, ensuring that ships would have enough lifeboats for all passengers and crew, and that regular safety drills would be conducted. The disaster served as a catalyst for improvements in maritime safety, leaving a lasting legacy that continues to shape the industry to this day.</a:t>
            </a:r>
            <a:endParaRPr lang="zh-CN" altLang="en-US" sz="2400" dirty="0">
              <a:latin typeface="Calibri" panose="020F0502020204030204" charset="0"/>
              <a:ea typeface="微软雅黑" panose="020B0503020204020204" charset="-122"/>
              <a:cs typeface="Calibri" panose="020F0502020204030204" charset="0"/>
            </a:endParaRPr>
          </a:p>
        </p:txBody>
      </p:sp>
      <p:sp>
        <p:nvSpPr>
          <p:cNvPr id="77" name="文本框 76"/>
          <p:cNvSpPr txBox="1"/>
          <p:nvPr/>
        </p:nvSpPr>
        <p:spPr>
          <a:xfrm>
            <a:off x="280035" y="153035"/>
            <a:ext cx="6103620" cy="681990"/>
          </a:xfrm>
          <a:prstGeom prst="rect">
            <a:avLst/>
          </a:prstGeom>
          <a:noFill/>
        </p:spPr>
        <p:txBody>
          <a:bodyPr wrap="square" rtlCol="0">
            <a:spAutoFit/>
          </a:bodyPr>
          <a:p>
            <a:pPr>
              <a:lnSpc>
                <a:spcPct val="120000"/>
              </a:lnSpc>
            </a:pPr>
            <a:r>
              <a:rPr lang="en-US" altLang="zh-CN" sz="3200" b="1" i="1" dirty="0">
                <a:solidFill>
                  <a:schemeClr val="tx1"/>
                </a:solidFill>
                <a:highlight>
                  <a:srgbClr val="FFFF00"/>
                </a:highlight>
                <a:cs typeface="+mn-ea"/>
                <a:sym typeface="+mn-lt"/>
              </a:rPr>
              <a:t>One possible version:</a:t>
            </a:r>
            <a:endParaRPr lang="en-US" altLang="zh-CN" sz="3200" b="1" i="1" dirty="0">
              <a:solidFill>
                <a:schemeClr val="tx1"/>
              </a:solidFill>
              <a:highlight>
                <a:srgbClr val="FFFF00"/>
              </a:highlight>
              <a:cs typeface="+mn-ea"/>
              <a:sym typeface="+mn-lt"/>
            </a:endParaRPr>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ransition>
    <p:pull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9</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6297930"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Vocabulary reiforcement</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518160" y="236855"/>
            <a:ext cx="6096000" cy="583565"/>
          </a:xfrm>
          <a:prstGeom prst="rect">
            <a:avLst/>
          </a:prstGeom>
          <a:noFill/>
        </p:spPr>
        <p:txBody>
          <a:bodyPr wrap="square" rtlCol="0" anchor="t">
            <a:spAutoFit/>
          </a:bodyPr>
          <a:p>
            <a:r>
              <a:rPr lang="en-US" altLang="zh-CN" sz="3200" dirty="0">
                <a:solidFill>
                  <a:schemeClr val="tx2">
                    <a:lumMod val="50000"/>
                  </a:schemeClr>
                </a:solidFill>
                <a:highlight>
                  <a:srgbClr val="FFFF00"/>
                </a:highlight>
                <a:latin typeface="Calibri" panose="020F0502020204030204" charset="0"/>
                <a:cs typeface="Calibri" panose="020F0502020204030204" charset="0"/>
                <a:sym typeface="+mn-ea"/>
              </a:rPr>
              <a:t>Gap filling A</a:t>
            </a:r>
            <a:r>
              <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rPr>
              <a:t> </a:t>
            </a:r>
            <a:endPar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endParaRPr>
          </a:p>
        </p:txBody>
      </p:sp>
      <p:sp>
        <p:nvSpPr>
          <p:cNvPr id="5" name="文本框 4"/>
          <p:cNvSpPr txBox="1"/>
          <p:nvPr/>
        </p:nvSpPr>
        <p:spPr>
          <a:xfrm>
            <a:off x="605155" y="820420"/>
            <a:ext cx="11187430" cy="983615"/>
          </a:xfrm>
          <a:prstGeom prst="rect">
            <a:avLst/>
          </a:prstGeom>
          <a:noFill/>
          <a:ln w="9525">
            <a:solidFill>
              <a:srgbClr val="FF0000"/>
            </a:solidFill>
          </a:ln>
        </p:spPr>
        <p:txBody>
          <a:bodyPr wrap="square">
            <a:spAutoFit/>
          </a:bodyPr>
          <a:p>
            <a:pPr indent="400050" fontAlgn="auto">
              <a:lnSpc>
                <a:spcPts val="3480"/>
              </a:lnSpc>
            </a:pPr>
            <a:r>
              <a:rPr lang="en-US" sz="2400" b="0">
                <a:latin typeface="Calibri" panose="020F0502020204030204" charset="0"/>
                <a:ea typeface="宋体" panose="02010600030101010101" pitchFamily="2" charset="-122"/>
                <a:cs typeface="Calibri" panose="020F0502020204030204" charset="0"/>
              </a:rPr>
              <a:t>collision		lookout	sink		lifeboat	          legendary       significance 	icy 		liner	   	countless	          compartment</a:t>
            </a:r>
            <a:endParaRPr lang="en-US" altLang="en-US" sz="2400" b="0">
              <a:latin typeface="Calibri" panose="020F0502020204030204" charset="0"/>
              <a:ea typeface="宋体" panose="02010600030101010101" pitchFamily="2" charset="-122"/>
              <a:cs typeface="Calibri" panose="020F0502020204030204" charset="0"/>
            </a:endParaRPr>
          </a:p>
        </p:txBody>
      </p:sp>
      <p:sp>
        <p:nvSpPr>
          <p:cNvPr id="6" name="文本框 5"/>
          <p:cNvSpPr txBox="1"/>
          <p:nvPr>
            <p:custDataLst>
              <p:tags r:id="rId1"/>
            </p:custDataLst>
          </p:nvPr>
        </p:nvSpPr>
        <p:spPr>
          <a:xfrm>
            <a:off x="513715" y="1943100"/>
            <a:ext cx="11278870" cy="4831080"/>
          </a:xfrm>
          <a:prstGeom prst="rect">
            <a:avLst/>
          </a:prstGeom>
          <a:noFill/>
          <a:ln w="9525">
            <a:noFill/>
          </a:ln>
        </p:spPr>
        <p:txBody>
          <a:bodyPr wrap="square">
            <a:spAutoFit/>
          </a:bodyPr>
          <a:p>
            <a:pPr indent="400050" fontAlgn="auto">
              <a:lnSpc>
                <a:spcPts val="3080"/>
              </a:lnSpc>
            </a:pPr>
            <a:r>
              <a:rPr lang="en-US" sz="2400" b="0">
                <a:latin typeface="Calibri" panose="020F0502020204030204" charset="0"/>
                <a:ea typeface="宋体" panose="02010600030101010101" pitchFamily="2" charset="-122"/>
                <a:cs typeface="Calibri" panose="020F0502020204030204" charset="0"/>
              </a:rPr>
              <a:t>    Once upon a time, Jack, a  ______ on a colossal ocean liner, diligently watched for danger. During a treacherous storm, he urgently alerted the captain about an approaching ship. Despite efforts to avoid a  _______, the two ships crashed with tremendous force, breaching the liner's  ____________ and causing panic among the passengers. In the chaos, Jack fearlessly guided everyone to  _______, fully aware of the grave danger the  ____was in. With each passing moment, the liner sank deeper into 6. __ waters. Thanks to Jack's quick thinking, decisive action, and strong leadership, all passengers were safely evacuated before the ship ultimately  ____. Jack's bravery and selflessness became a  ________ tale, etching his name in history. His story serves as a powerful reminder of the  __________ of vigilance and courage in the face of monumental challenges. The heroic lookout's actions that night saved  ________ lives and left an indelible mark on the collective memory.</a:t>
            </a:r>
            <a:endParaRPr lang="en-US" altLang="en-US" sz="2400" b="0">
              <a:latin typeface="Calibri" panose="020F0502020204030204" charset="0"/>
              <a:ea typeface="宋体" panose="02010600030101010101" pitchFamily="2" charset="-122"/>
              <a:cs typeface="Calibri" panose="020F0502020204030204" charset="0"/>
            </a:endParaRPr>
          </a:p>
        </p:txBody>
      </p:sp>
      <p:sp>
        <p:nvSpPr>
          <p:cNvPr id="7" name="文本框 6"/>
          <p:cNvSpPr txBox="1"/>
          <p:nvPr>
            <p:custDataLst>
              <p:tags r:id="rId2"/>
            </p:custDataLst>
          </p:nvPr>
        </p:nvSpPr>
        <p:spPr>
          <a:xfrm>
            <a:off x="4476750" y="1969770"/>
            <a:ext cx="1146810"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lookout</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8" name="文本框 7"/>
          <p:cNvSpPr txBox="1"/>
          <p:nvPr>
            <p:custDataLst>
              <p:tags r:id="rId3"/>
            </p:custDataLst>
          </p:nvPr>
        </p:nvSpPr>
        <p:spPr>
          <a:xfrm>
            <a:off x="6036310" y="2751455"/>
            <a:ext cx="142367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collision</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1" name="文本框 10"/>
          <p:cNvSpPr txBox="1"/>
          <p:nvPr>
            <p:custDataLst>
              <p:tags r:id="rId4"/>
            </p:custDataLst>
          </p:nvPr>
        </p:nvSpPr>
        <p:spPr>
          <a:xfrm>
            <a:off x="5494020" y="3158490"/>
            <a:ext cx="2121535" cy="442595"/>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compartments</a:t>
            </a:r>
            <a:endParaRPr lang="en-US" altLang="en-US" sz="2400" b="0">
              <a:solidFill>
                <a:srgbClr val="FF0000"/>
              </a:solidFill>
              <a:latin typeface="Calibri" panose="020F0502020204030204" charset="0"/>
              <a:ea typeface="宋体" panose="02010600030101010101" pitchFamily="2" charset="-122"/>
              <a:cs typeface="Calibri" panose="020F0502020204030204" charset="0"/>
            </a:endParaRPr>
          </a:p>
          <a:p>
            <a:endParaRPr lang="en-US" altLang="en-US" sz="2400" b="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2" name="文本框 11"/>
          <p:cNvSpPr txBox="1"/>
          <p:nvPr>
            <p:custDataLst>
              <p:tags r:id="rId5"/>
            </p:custDataLst>
          </p:nvPr>
        </p:nvSpPr>
        <p:spPr>
          <a:xfrm>
            <a:off x="8014970" y="3550285"/>
            <a:ext cx="1299210" cy="442595"/>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lifeboats</a:t>
            </a:r>
            <a:endParaRPr lang="en-US" altLang="en-US" sz="2400" b="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3" name="文本框 12"/>
          <p:cNvSpPr txBox="1"/>
          <p:nvPr>
            <p:custDataLst>
              <p:tags r:id="rId6"/>
            </p:custDataLst>
          </p:nvPr>
        </p:nvSpPr>
        <p:spPr>
          <a:xfrm>
            <a:off x="2679700" y="3936365"/>
            <a:ext cx="874395" cy="442595"/>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 liner 	</a:t>
            </a:r>
            <a:endParaRPr lang="en-US" altLang="en-US" sz="2400" b="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4" name="文本框 13"/>
          <p:cNvSpPr txBox="1"/>
          <p:nvPr>
            <p:custDataLst>
              <p:tags r:id="rId7"/>
            </p:custDataLst>
          </p:nvPr>
        </p:nvSpPr>
        <p:spPr>
          <a:xfrm>
            <a:off x="509270" y="4334510"/>
            <a:ext cx="598170" cy="442595"/>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icy</a:t>
            </a:r>
            <a:endParaRPr lang="en-US" altLang="en-US" sz="2400" b="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5" name="文本框 14"/>
          <p:cNvSpPr txBox="1"/>
          <p:nvPr>
            <p:custDataLst>
              <p:tags r:id="rId8"/>
            </p:custDataLst>
          </p:nvPr>
        </p:nvSpPr>
        <p:spPr>
          <a:xfrm>
            <a:off x="8077200" y="4720590"/>
            <a:ext cx="819150" cy="442595"/>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sank</a:t>
            </a:r>
            <a:endParaRPr lang="en-US" altLang="en-US" sz="2400" b="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6" name="文本框 15"/>
          <p:cNvSpPr txBox="1"/>
          <p:nvPr>
            <p:custDataLst>
              <p:tags r:id="rId9"/>
            </p:custDataLst>
          </p:nvPr>
        </p:nvSpPr>
        <p:spPr>
          <a:xfrm>
            <a:off x="3287395" y="5109845"/>
            <a:ext cx="1493520" cy="442595"/>
          </a:xfrm>
          <a:prstGeom prst="rect">
            <a:avLst/>
          </a:prstGeom>
          <a:noFill/>
        </p:spPr>
        <p:txBody>
          <a:bodyPr wrap="square" rtlCol="0">
            <a:noAutofit/>
          </a:bodyPr>
          <a:p>
            <a:r>
              <a:rPr lang="en-US" sz="2400">
                <a:latin typeface="Calibri" panose="020F0502020204030204" charset="0"/>
                <a:ea typeface="宋体" panose="02010600030101010101" pitchFamily="2" charset="-122"/>
                <a:cs typeface="Calibri" panose="020F0502020204030204" charset="0"/>
                <a:sym typeface="+mn-ea"/>
              </a:rPr>
              <a:t> </a:t>
            </a:r>
            <a:r>
              <a:rPr lang="en-US" sz="2400">
                <a:solidFill>
                  <a:srgbClr val="FF0000"/>
                </a:solidFill>
                <a:latin typeface="Calibri" panose="020F0502020204030204" charset="0"/>
                <a:ea typeface="宋体" panose="02010600030101010101" pitchFamily="2" charset="-122"/>
                <a:cs typeface="Calibri" panose="020F0502020204030204" charset="0"/>
                <a:sym typeface="+mn-ea"/>
              </a:rPr>
              <a:t>legendary</a:t>
            </a:r>
            <a:r>
              <a:rPr lang="en-US" sz="2400">
                <a:latin typeface="Calibri" panose="020F0502020204030204" charset="0"/>
                <a:ea typeface="宋体" panose="02010600030101010101" pitchFamily="2" charset="-122"/>
                <a:cs typeface="Calibri" panose="020F0502020204030204" charset="0"/>
                <a:sym typeface="+mn-ea"/>
              </a:rPr>
              <a:t> </a:t>
            </a:r>
            <a:endParaRPr lang="en-US" sz="2400">
              <a:latin typeface="Calibri" panose="020F0502020204030204" charset="0"/>
              <a:ea typeface="宋体" panose="02010600030101010101" pitchFamily="2" charset="-122"/>
              <a:cs typeface="Calibri" panose="020F0502020204030204" charset="0"/>
              <a:sym typeface="+mn-ea"/>
            </a:endParaRPr>
          </a:p>
          <a:p>
            <a:endParaRPr lang="en-US" altLang="en-US" sz="2400" b="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7" name="文本框 16"/>
          <p:cNvSpPr txBox="1"/>
          <p:nvPr>
            <p:custDataLst>
              <p:tags r:id="rId10"/>
            </p:custDataLst>
          </p:nvPr>
        </p:nvSpPr>
        <p:spPr>
          <a:xfrm>
            <a:off x="3737610" y="5499100"/>
            <a:ext cx="1756410" cy="442595"/>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 significance</a:t>
            </a:r>
            <a:r>
              <a:rPr lang="en-US" sz="2400">
                <a:latin typeface="Calibri" panose="020F0502020204030204" charset="0"/>
                <a:ea typeface="宋体" panose="02010600030101010101" pitchFamily="2" charset="-122"/>
                <a:cs typeface="Calibri" panose="020F0502020204030204" charset="0"/>
                <a:sym typeface="+mn-ea"/>
              </a:rPr>
              <a:t>	</a:t>
            </a:r>
            <a:endParaRPr lang="en-US" altLang="en-US" sz="2400" b="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25" name="文本框 24"/>
          <p:cNvSpPr txBox="1"/>
          <p:nvPr>
            <p:custDataLst>
              <p:tags r:id="rId11"/>
            </p:custDataLst>
          </p:nvPr>
        </p:nvSpPr>
        <p:spPr>
          <a:xfrm>
            <a:off x="9206230" y="5874385"/>
            <a:ext cx="1489075" cy="442595"/>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 countless</a:t>
            </a:r>
            <a:endParaRPr lang="en-US" altLang="en-US" sz="2400" b="0">
              <a:solidFill>
                <a:srgbClr val="FF0000"/>
              </a:solidFill>
              <a:latin typeface="Calibri" panose="020F0502020204030204" charset="0"/>
              <a:ea typeface="宋体" panose="02010600030101010101" pitchFamily="2" charset="-122"/>
              <a:cs typeface="Calibri" panose="020F0502020204030204" charset="0"/>
              <a:sym typeface="+mn-ea"/>
            </a:endParaRPr>
          </a:p>
        </p:txBody>
      </p:sp>
      <p:pic>
        <p:nvPicPr>
          <p:cNvPr id="5124" name="图片 11" descr="水印"/>
          <p:cNvPicPr>
            <a:picLocks noChangeAspect="1"/>
          </p:cNvPicPr>
          <p:nvPr/>
        </p:nvPicPr>
        <p:blipFill>
          <a:blip r:embed="rId1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down)">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down)">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down)">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down)">
                                      <p:cBhvr>
                                        <p:cTn id="5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11" grpId="0"/>
      <p:bldP spid="11" grpId="1"/>
      <p:bldP spid="12" grpId="0"/>
      <p:bldP spid="12" grpId="1"/>
      <p:bldP spid="13" grpId="0"/>
      <p:bldP spid="13" grpId="1"/>
      <p:bldP spid="14" grpId="0"/>
      <p:bldP spid="14" grpId="1"/>
      <p:bldP spid="15" grpId="0"/>
      <p:bldP spid="15" grpId="1"/>
      <p:bldP spid="16" grpId="0"/>
      <p:bldP spid="16" grpId="1"/>
      <p:bldP spid="17" grpId="0"/>
      <p:bldP spid="17" grpId="1"/>
      <p:bldP spid="25" grpId="0"/>
      <p:bldP spid="25"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44170" y="829945"/>
            <a:ext cx="2988945" cy="883285"/>
          </a:xfrm>
          <a:prstGeom prst="rect">
            <a:avLst/>
          </a:prstGeom>
          <a:noFill/>
        </p:spPr>
        <p:txBody>
          <a:bodyPr wrap="square" rtlCol="0">
            <a:noAutofit/>
          </a:bodyPr>
          <a:lstStyle/>
          <a:p>
            <a:pPr>
              <a:lnSpc>
                <a:spcPct val="120000"/>
              </a:lnSpc>
            </a:pPr>
            <a:r>
              <a:rPr lang="zh-CN" altLang="en-US" sz="3200" dirty="0">
                <a:highlight>
                  <a:srgbClr val="FFFF00"/>
                </a:highlight>
                <a:latin typeface="Calibri" panose="020F0502020204030204" charset="0"/>
                <a:cs typeface="Calibri" panose="020F0502020204030204" charset="0"/>
                <a:sym typeface="+mn-lt"/>
              </a:rPr>
              <a:t>Gap filling </a:t>
            </a:r>
            <a:r>
              <a:rPr lang="en-US" altLang="zh-CN" sz="3200" dirty="0">
                <a:highlight>
                  <a:srgbClr val="FFFF00"/>
                </a:highlight>
                <a:latin typeface="Calibri" panose="020F0502020204030204" charset="0"/>
                <a:cs typeface="Calibri" panose="020F0502020204030204" charset="0"/>
                <a:sym typeface="+mn-lt"/>
              </a:rPr>
              <a:t>B</a:t>
            </a:r>
            <a:r>
              <a:rPr lang="zh-CN" altLang="en-US" sz="3200" dirty="0">
                <a:solidFill>
                  <a:srgbClr val="428E5D"/>
                </a:solidFill>
                <a:cs typeface="+mn-ea"/>
                <a:sym typeface="+mn-lt"/>
              </a:rPr>
              <a:t> </a:t>
            </a:r>
            <a:endParaRPr lang="zh-CN" altLang="en-US" sz="3200" dirty="0">
              <a:solidFill>
                <a:srgbClr val="428E5D"/>
              </a:solidFill>
              <a:cs typeface="+mn-ea"/>
              <a:sym typeface="+mn-lt"/>
            </a:endParaRPr>
          </a:p>
          <a:p>
            <a:pPr>
              <a:lnSpc>
                <a:spcPct val="120000"/>
              </a:lnSpc>
            </a:pPr>
            <a:r>
              <a:rPr lang="zh-CN" altLang="en-US" sz="3200" dirty="0">
                <a:solidFill>
                  <a:srgbClr val="428E5D"/>
                </a:solidFill>
                <a:cs typeface="+mn-ea"/>
                <a:sym typeface="+mn-lt"/>
              </a:rPr>
              <a:t>  </a:t>
            </a:r>
            <a:endParaRPr lang="zh-CN" altLang="en-US" sz="3200" dirty="0">
              <a:solidFill>
                <a:srgbClr val="428E5D"/>
              </a:solidFill>
              <a:cs typeface="+mn-ea"/>
              <a:sym typeface="+mn-lt"/>
            </a:endParaRPr>
          </a:p>
        </p:txBody>
      </p:sp>
      <p:sp>
        <p:nvSpPr>
          <p:cNvPr id="2" name="文本框 1"/>
          <p:cNvSpPr txBox="1"/>
          <p:nvPr/>
        </p:nvSpPr>
        <p:spPr>
          <a:xfrm>
            <a:off x="344170" y="1713230"/>
            <a:ext cx="11590655" cy="5107940"/>
          </a:xfrm>
          <a:prstGeom prst="rect">
            <a:avLst/>
          </a:prstGeom>
          <a:noFill/>
          <a:ln w="9525">
            <a:noFill/>
          </a:ln>
        </p:spPr>
        <p:txBody>
          <a:bodyPr wrap="square">
            <a:spAutoFit/>
          </a:bodyPr>
          <a:p>
            <a:pPr indent="266700" fontAlgn="auto">
              <a:lnSpc>
                <a:spcPts val="3260"/>
              </a:lnSpc>
            </a:pPr>
            <a:r>
              <a:rPr lang="en-US" sz="2400" b="0">
                <a:latin typeface="Calibri" panose="020F0502020204030204" charset="0"/>
                <a:ea typeface="宋体" panose="02010600030101010101" pitchFamily="2" charset="-122"/>
                <a:cs typeface="Calibri" panose="020F0502020204030204" charset="0"/>
              </a:rPr>
              <a:t>     In 1912, the Titanic set sail 1.___ its maiden voyage, carrying William and Elizabeth, a deeply in love couple on their way to America. Little 2.____ they know that their journey would soon take a tragic turn. When disaster 3. ______ (strike) and the ship collided with an iceberg, chaos ensued, and William and Elizabeth 4. _____________ (separate) in the chaos.        5. __________ (determine)  to save his beloved, William came up with a daring plan. He quickly disguised himself as a crew member and managed 6. ________ (secure) a spot on a lifeboat for Elizabeth. 7. _______, as he watched her being lowered into the safety of the lifeboat, he knew that he would have to stay behind.        As the lifeboat drifted away, William stood on the 8. ______ (sink)  Titanic, his heart heavy with both sorrow and relief. He gazed at Elizabeth, 9. _______ (know) that he had made the ultimate sacrifice for her 10. _______ (survive). It was a bittersweet moment as he found solace in her safety, yet accepted his own fate.</a:t>
            </a:r>
            <a:endParaRPr lang="en-US" altLang="en-US" sz="2400" b="0">
              <a:latin typeface="Calibri" panose="020F0502020204030204" charset="0"/>
              <a:ea typeface="宋体" panose="02010600030101010101" pitchFamily="2" charset="-122"/>
              <a:cs typeface="Calibri" panose="020F0502020204030204" charset="0"/>
            </a:endParaRPr>
          </a:p>
        </p:txBody>
      </p:sp>
      <p:sp>
        <p:nvSpPr>
          <p:cNvPr id="3" name="文本框 2"/>
          <p:cNvSpPr txBox="1"/>
          <p:nvPr>
            <p:custDataLst>
              <p:tags r:id="rId1"/>
            </p:custDataLst>
          </p:nvPr>
        </p:nvSpPr>
        <p:spPr>
          <a:xfrm>
            <a:off x="4584065" y="1764030"/>
            <a:ext cx="536575"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on</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4" name="文本框 3"/>
          <p:cNvSpPr txBox="1"/>
          <p:nvPr>
            <p:custDataLst>
              <p:tags r:id="rId2"/>
            </p:custDataLst>
          </p:nvPr>
        </p:nvSpPr>
        <p:spPr>
          <a:xfrm>
            <a:off x="7148830" y="2169160"/>
            <a:ext cx="672465"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did</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5" name="文本框 4"/>
          <p:cNvSpPr txBox="1"/>
          <p:nvPr>
            <p:custDataLst>
              <p:tags r:id="rId3"/>
            </p:custDataLst>
          </p:nvPr>
        </p:nvSpPr>
        <p:spPr>
          <a:xfrm>
            <a:off x="6317615" y="2588895"/>
            <a:ext cx="984885"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struck</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0" name="文本框 9"/>
          <p:cNvSpPr txBox="1"/>
          <p:nvPr>
            <p:custDataLst>
              <p:tags r:id="rId4"/>
            </p:custDataLst>
          </p:nvPr>
        </p:nvSpPr>
        <p:spPr>
          <a:xfrm>
            <a:off x="6836410" y="3008630"/>
            <a:ext cx="2116455"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were separated</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21" name="文本框 20"/>
          <p:cNvSpPr txBox="1"/>
          <p:nvPr>
            <p:custDataLst>
              <p:tags r:id="rId5"/>
            </p:custDataLst>
          </p:nvPr>
        </p:nvSpPr>
        <p:spPr>
          <a:xfrm>
            <a:off x="1196340" y="3413125"/>
            <a:ext cx="1685290"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Determined</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22" name="文本框 21"/>
          <p:cNvSpPr txBox="1"/>
          <p:nvPr>
            <p:custDataLst>
              <p:tags r:id="rId6"/>
            </p:custDataLst>
          </p:nvPr>
        </p:nvSpPr>
        <p:spPr>
          <a:xfrm>
            <a:off x="7821295" y="3824605"/>
            <a:ext cx="1470660"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 to secure</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23" name="文本框 22"/>
          <p:cNvSpPr txBox="1"/>
          <p:nvPr>
            <p:custDataLst>
              <p:tags r:id="rId7"/>
            </p:custDataLst>
          </p:nvPr>
        </p:nvSpPr>
        <p:spPr>
          <a:xfrm>
            <a:off x="3272155" y="4254500"/>
            <a:ext cx="1470660"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 However</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24" name="文本框 23"/>
          <p:cNvSpPr txBox="1"/>
          <p:nvPr>
            <p:custDataLst>
              <p:tags r:id="rId8"/>
            </p:custDataLst>
          </p:nvPr>
        </p:nvSpPr>
        <p:spPr>
          <a:xfrm>
            <a:off x="7296150" y="5069840"/>
            <a:ext cx="1136015"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 sinking</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25" name="文本框 24"/>
          <p:cNvSpPr txBox="1"/>
          <p:nvPr>
            <p:custDataLst>
              <p:tags r:id="rId9"/>
            </p:custDataLst>
          </p:nvPr>
        </p:nvSpPr>
        <p:spPr>
          <a:xfrm>
            <a:off x="7684770" y="5489575"/>
            <a:ext cx="1354455"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 knowing</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26" name="文本框 25"/>
          <p:cNvSpPr txBox="1"/>
          <p:nvPr>
            <p:custDataLst>
              <p:tags r:id="rId10"/>
            </p:custDataLst>
          </p:nvPr>
        </p:nvSpPr>
        <p:spPr>
          <a:xfrm>
            <a:off x="5121275" y="5909310"/>
            <a:ext cx="1205865"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 survival</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pic>
        <p:nvPicPr>
          <p:cNvPr id="27" name="图片 26"/>
          <p:cNvPicPr/>
          <p:nvPr>
            <p:custDataLst>
              <p:tags r:id="rId11"/>
            </p:custDataLst>
          </p:nvPr>
        </p:nvPicPr>
        <p:blipFill>
          <a:blip r:embed="rId12"/>
          <a:stretch>
            <a:fillRect/>
          </a:stretch>
        </p:blipFill>
        <p:spPr>
          <a:xfrm>
            <a:off x="10620375" y="226060"/>
            <a:ext cx="984250" cy="1517650"/>
          </a:xfrm>
          <a:prstGeom prst="rect">
            <a:avLst/>
          </a:prstGeom>
          <a:noFill/>
          <a:ln w="9525">
            <a:noFill/>
          </a:ln>
        </p:spPr>
      </p:pic>
      <p:pic>
        <p:nvPicPr>
          <p:cNvPr id="5124" name="图片 11" descr="水印"/>
          <p:cNvPicPr>
            <a:picLocks noChangeAspect="1"/>
          </p:cNvPicPr>
          <p:nvPr/>
        </p:nvPicPr>
        <p:blipFill>
          <a:blip r:embed="rId13"/>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down)">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down)">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ipe(down)">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500"/>
                                        <p:tgtEl>
                                          <p:spTgt spid="2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down)">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wipe(down)">
                                      <p:cBhvr>
                                        <p:cTn id="5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P spid="5" grpId="0"/>
      <p:bldP spid="5" grpId="1"/>
      <p:bldP spid="10" grpId="0"/>
      <p:bldP spid="10" grpId="1"/>
      <p:bldP spid="21" grpId="0"/>
      <p:bldP spid="21" grpId="1"/>
      <p:bldP spid="22" grpId="0"/>
      <p:bldP spid="22" grpId="1"/>
      <p:bldP spid="23" grpId="0"/>
      <p:bldP spid="23" grpId="1"/>
      <p:bldP spid="24" grpId="0"/>
      <p:bldP spid="24" grpId="1"/>
      <p:bldP spid="25" grpId="0"/>
      <p:bldP spid="25" grpId="1"/>
      <p:bldP spid="26" grpId="0"/>
      <p:bldP spid="26"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05130" y="371475"/>
            <a:ext cx="6155055"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Match each word with the best meaning.</a:t>
            </a:r>
            <a:endParaRPr lang="en-US" altLang="zh-CN" sz="2800" b="1">
              <a:highlight>
                <a:srgbClr val="FFFF00"/>
              </a:highlight>
              <a:latin typeface="Calibri" panose="020F0502020204030204" charset="0"/>
              <a:cs typeface="Calibri" panose="020F0502020204030204" charset="0"/>
            </a:endParaRPr>
          </a:p>
        </p:txBody>
      </p:sp>
      <p:sp>
        <p:nvSpPr>
          <p:cNvPr id="2" name="文本框 1"/>
          <p:cNvSpPr txBox="1"/>
          <p:nvPr/>
        </p:nvSpPr>
        <p:spPr>
          <a:xfrm>
            <a:off x="494665" y="1009015"/>
            <a:ext cx="11492865" cy="5451475"/>
          </a:xfrm>
          <a:prstGeom prst="rect">
            <a:avLst/>
          </a:prstGeom>
          <a:noFill/>
          <a:ln w="9525">
            <a:noFill/>
          </a:ln>
        </p:spPr>
        <p:txBody>
          <a:bodyPr wrap="square">
            <a:spAutoFit/>
          </a:bodyPr>
          <a:p>
            <a:pPr indent="0" fontAlgn="auto">
              <a:lnSpc>
                <a:spcPts val="4180"/>
              </a:lnSpc>
            </a:pPr>
            <a:r>
              <a:rPr lang="en-US" sz="2400" b="0">
                <a:latin typeface="Calibri" panose="020F0502020204030204" charset="0"/>
                <a:ea typeface="宋体" panose="02010600030101010101" pitchFamily="2" charset="-122"/>
                <a:cs typeface="Calibri" panose="020F0502020204030204" charset="0"/>
              </a:rPr>
              <a:t>1. ____ </a:t>
            </a:r>
            <a:r>
              <a:rPr lang="en-US" sz="2400">
                <a:latin typeface="Calibri" panose="020F0502020204030204" charset="0"/>
                <a:ea typeface="宋体" panose="02010600030101010101" pitchFamily="2" charset="-122"/>
                <a:cs typeface="Calibri" panose="020F0502020204030204" charset="0"/>
                <a:sym typeface="+mn-ea"/>
              </a:rPr>
              <a:t>lookout  	</a:t>
            </a:r>
            <a:r>
              <a:rPr lang="en-US" sz="2400" b="0">
                <a:solidFill>
                  <a:srgbClr val="FF0000"/>
                </a:solidFill>
                <a:latin typeface="Calibri" panose="020F0502020204030204" charset="0"/>
                <a:ea typeface="宋体" panose="02010600030101010101" pitchFamily="2" charset="-122"/>
                <a:cs typeface="Calibri" panose="020F0502020204030204" charset="0"/>
              </a:rPr>
              <a:t>A.</a:t>
            </a:r>
            <a:r>
              <a:rPr lang="en-US" sz="2400" b="0">
                <a:latin typeface="Calibri" panose="020F0502020204030204" charset="0"/>
                <a:ea typeface="宋体" panose="02010600030101010101" pitchFamily="2" charset="-122"/>
                <a:cs typeface="Calibri" panose="020F0502020204030204" charset="0"/>
              </a:rPr>
              <a:t> to leave or desert someone or something2. ____ colossal 	</a:t>
            </a:r>
            <a:r>
              <a:rPr lang="en-US" sz="2400" b="0">
                <a:solidFill>
                  <a:srgbClr val="FF0000"/>
                </a:solidFill>
                <a:latin typeface="Calibri" panose="020F0502020204030204" charset="0"/>
                <a:ea typeface="宋体" panose="02010600030101010101" pitchFamily="2" charset="-122"/>
                <a:cs typeface="Calibri" panose="020F0502020204030204" charset="0"/>
              </a:rPr>
              <a:t>B.</a:t>
            </a:r>
            <a:r>
              <a:rPr lang="en-US" sz="2400" b="0">
                <a:latin typeface="Calibri" panose="020F0502020204030204" charset="0"/>
                <a:ea typeface="宋体" panose="02010600030101010101" pitchFamily="2" charset="-122"/>
                <a:cs typeface="Calibri" panose="020F0502020204030204" charset="0"/>
              </a:rPr>
              <a:t> extremely large or immense in size or scale3. ____ miss		</a:t>
            </a:r>
            <a:r>
              <a:rPr lang="en-US" sz="2400" b="0">
                <a:solidFill>
                  <a:srgbClr val="FF0000"/>
                </a:solidFill>
                <a:latin typeface="Calibri" panose="020F0502020204030204" charset="0"/>
                <a:ea typeface="宋体" panose="02010600030101010101" pitchFamily="2" charset="-122"/>
                <a:cs typeface="Calibri" panose="020F0502020204030204" charset="0"/>
              </a:rPr>
              <a:t>C.</a:t>
            </a:r>
            <a:r>
              <a:rPr lang="en-US" sz="2400" b="0">
                <a:latin typeface="Calibri" panose="020F0502020204030204" charset="0"/>
                <a:ea typeface="宋体" panose="02010600030101010101" pitchFamily="2" charset="-122"/>
                <a:cs typeface="Calibri" panose="020F0502020204030204" charset="0"/>
              </a:rPr>
              <a:t> a separate section or division within a larger space4. ____ plunge		</a:t>
            </a:r>
            <a:r>
              <a:rPr lang="en-US" sz="2400" b="0">
                <a:solidFill>
                  <a:srgbClr val="FF0000"/>
                </a:solidFill>
                <a:latin typeface="Calibri" panose="020F0502020204030204" charset="0"/>
                <a:ea typeface="宋体" panose="02010600030101010101" pitchFamily="2" charset="-122"/>
                <a:cs typeface="Calibri" panose="020F0502020204030204" charset="0"/>
              </a:rPr>
              <a:t>D.</a:t>
            </a:r>
            <a:r>
              <a:rPr lang="en-US" sz="2400" b="0">
                <a:latin typeface="Calibri" panose="020F0502020204030204" charset="0"/>
                <a:ea typeface="宋体" panose="02010600030101010101" pitchFamily="2" charset="-122"/>
                <a:cs typeface="Calibri" panose="020F0502020204030204" charset="0"/>
              </a:rPr>
              <a:t> to fail to hit, catch, or reach something or someone5. ____ narrowly 	</a:t>
            </a:r>
            <a:r>
              <a:rPr lang="en-US" sz="2400" b="0">
                <a:solidFill>
                  <a:srgbClr val="FF0000"/>
                </a:solidFill>
                <a:latin typeface="Calibri" panose="020F0502020204030204" charset="0"/>
                <a:ea typeface="宋体" panose="02010600030101010101" pitchFamily="2" charset="-122"/>
                <a:cs typeface="Calibri" panose="020F0502020204030204" charset="0"/>
              </a:rPr>
              <a:t>E.</a:t>
            </a:r>
            <a:r>
              <a:rPr lang="en-US" sz="2400" b="0">
                <a:latin typeface="Calibri" panose="020F0502020204030204" charset="0"/>
                <a:ea typeface="宋体" panose="02010600030101010101" pitchFamily="2" charset="-122"/>
                <a:cs typeface="Calibri" panose="020F0502020204030204" charset="0"/>
              </a:rPr>
              <a:t>  constructed or designed to prevent the passage of water6. ____ watertight	</a:t>
            </a:r>
            <a:r>
              <a:rPr lang="en-US" sz="2400" b="0">
                <a:solidFill>
                  <a:srgbClr val="FF0000"/>
                </a:solidFill>
                <a:latin typeface="Calibri" panose="020F0502020204030204" charset="0"/>
                <a:ea typeface="宋体" panose="02010600030101010101" pitchFamily="2" charset="-122"/>
                <a:cs typeface="Calibri" panose="020F0502020204030204" charset="0"/>
              </a:rPr>
              <a:t>F.</a:t>
            </a:r>
            <a:r>
              <a:rPr lang="en-US" sz="2400" b="0">
                <a:latin typeface="Calibri" panose="020F0502020204030204" charset="0"/>
                <a:ea typeface="宋体" panose="02010600030101010101" pitchFamily="2" charset="-122"/>
                <a:cs typeface="Calibri" panose="020F0502020204030204" charset="0"/>
              </a:rPr>
              <a:t> by a very small margin or just barely7. ____ liner		</a:t>
            </a:r>
            <a:r>
              <a:rPr lang="en-US" sz="2400" b="0">
                <a:solidFill>
                  <a:srgbClr val="FF0000"/>
                </a:solidFill>
                <a:latin typeface="Calibri" panose="020F0502020204030204" charset="0"/>
                <a:ea typeface="宋体" panose="02010600030101010101" pitchFamily="2" charset="-122"/>
                <a:cs typeface="Calibri" panose="020F0502020204030204" charset="0"/>
              </a:rPr>
              <a:t>G.</a:t>
            </a:r>
            <a:r>
              <a:rPr lang="en-US" sz="2400" b="0">
                <a:latin typeface="Calibri" panose="020F0502020204030204" charset="0"/>
                <a:ea typeface="宋体" panose="02010600030101010101" pitchFamily="2" charset="-122"/>
                <a:cs typeface="Calibri" panose="020F0502020204030204" charset="0"/>
              </a:rPr>
              <a:t> the act of two or more objects or vehicles crashing into each other8.____ collision	</a:t>
            </a:r>
            <a:r>
              <a:rPr lang="en-US" sz="2400" b="0">
                <a:solidFill>
                  <a:srgbClr val="FF0000"/>
                </a:solidFill>
                <a:latin typeface="Calibri" panose="020F0502020204030204" charset="0"/>
                <a:ea typeface="宋体" panose="02010600030101010101" pitchFamily="2" charset="-122"/>
                <a:cs typeface="Calibri" panose="020F0502020204030204" charset="0"/>
              </a:rPr>
              <a:t>H.</a:t>
            </a:r>
            <a:r>
              <a:rPr lang="en-US" sz="2400" b="0">
                <a:latin typeface="Calibri" panose="020F0502020204030204" charset="0"/>
                <a:ea typeface="宋体" panose="02010600030101010101" pitchFamily="2" charset="-122"/>
                <a:cs typeface="Calibri" panose="020F0502020204030204" charset="0"/>
              </a:rPr>
              <a:t> to dive or jump into something, often with force or suddenness9. ____ abandon	</a:t>
            </a:r>
            <a:r>
              <a:rPr lang="en-US" sz="2400" b="0">
                <a:solidFill>
                  <a:srgbClr val="FF0000"/>
                </a:solidFill>
                <a:latin typeface="Calibri" panose="020F0502020204030204" charset="0"/>
                <a:ea typeface="宋体" panose="02010600030101010101" pitchFamily="2" charset="-122"/>
                <a:cs typeface="Calibri" panose="020F0502020204030204" charset="0"/>
              </a:rPr>
              <a:t>I.</a:t>
            </a:r>
            <a:r>
              <a:rPr lang="en-US" sz="2400" b="0">
                <a:latin typeface="Calibri" panose="020F0502020204030204" charset="0"/>
                <a:ea typeface="宋体" panose="02010600030101010101" pitchFamily="2" charset="-122"/>
                <a:cs typeface="Calibri" panose="020F0502020204030204" charset="0"/>
              </a:rPr>
              <a:t> a large ship, especially one that regularly follows a specific route10. ___compartment  </a:t>
            </a:r>
            <a:r>
              <a:rPr lang="en-US" sz="2400" b="0">
                <a:solidFill>
                  <a:srgbClr val="FF0000"/>
                </a:solidFill>
                <a:latin typeface="Calibri" panose="020F0502020204030204" charset="0"/>
                <a:ea typeface="宋体" panose="02010600030101010101" pitchFamily="2" charset="-122"/>
                <a:cs typeface="Calibri" panose="020F0502020204030204" charset="0"/>
              </a:rPr>
              <a:t>J.</a:t>
            </a:r>
            <a:r>
              <a:rPr lang="en-US" sz="2400" b="0">
                <a:latin typeface="Calibri" panose="020F0502020204030204" charset="0"/>
                <a:ea typeface="宋体" panose="02010600030101010101" pitchFamily="2" charset="-122"/>
                <a:cs typeface="Calibri" panose="020F0502020204030204" charset="0"/>
              </a:rPr>
              <a:t> a person who watches for potential danger or signs of trouble</a:t>
            </a:r>
            <a:endParaRPr lang="en-US" altLang="en-US" sz="2400" b="0">
              <a:latin typeface="Calibri" panose="020F0502020204030204" charset="0"/>
              <a:ea typeface="宋体" panose="02010600030101010101" pitchFamily="2" charset="-122"/>
              <a:cs typeface="Calibri" panose="020F0502020204030204" charset="0"/>
            </a:endParaRPr>
          </a:p>
        </p:txBody>
      </p:sp>
      <p:sp>
        <p:nvSpPr>
          <p:cNvPr id="3" name="文本框 2"/>
          <p:cNvSpPr txBox="1"/>
          <p:nvPr>
            <p:custDataLst>
              <p:tags r:id="rId1"/>
            </p:custDataLst>
          </p:nvPr>
        </p:nvSpPr>
        <p:spPr>
          <a:xfrm>
            <a:off x="983615" y="115570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J</a:t>
            </a:r>
            <a:endParaRPr lang="en-US" altLang="zh-CN" sz="2400">
              <a:solidFill>
                <a:srgbClr val="FF0000"/>
              </a:solidFill>
              <a:latin typeface="Arial" panose="020B0604020202020204" pitchFamily="34" charset="0"/>
              <a:cs typeface="Arial" panose="020B0604020202020204" pitchFamily="34" charset="0"/>
            </a:endParaRPr>
          </a:p>
        </p:txBody>
      </p:sp>
      <p:sp>
        <p:nvSpPr>
          <p:cNvPr id="4" name="文本框 3"/>
          <p:cNvSpPr txBox="1"/>
          <p:nvPr>
            <p:custDataLst>
              <p:tags r:id="rId2"/>
            </p:custDataLst>
          </p:nvPr>
        </p:nvSpPr>
        <p:spPr>
          <a:xfrm>
            <a:off x="983615" y="167703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B</a:t>
            </a:r>
            <a:endParaRPr lang="en-US" altLang="zh-CN" sz="2400">
              <a:solidFill>
                <a:srgbClr val="FF0000"/>
              </a:solidFill>
              <a:latin typeface="Arial" panose="020B0604020202020204" pitchFamily="34" charset="0"/>
              <a:cs typeface="Arial" panose="020B0604020202020204" pitchFamily="34" charset="0"/>
            </a:endParaRPr>
          </a:p>
        </p:txBody>
      </p:sp>
      <p:sp>
        <p:nvSpPr>
          <p:cNvPr id="5" name="文本框 4"/>
          <p:cNvSpPr txBox="1"/>
          <p:nvPr>
            <p:custDataLst>
              <p:tags r:id="rId3"/>
            </p:custDataLst>
          </p:nvPr>
        </p:nvSpPr>
        <p:spPr>
          <a:xfrm>
            <a:off x="983615" y="219837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D</a:t>
            </a:r>
            <a:endParaRPr lang="en-US" altLang="zh-CN" sz="2400">
              <a:solidFill>
                <a:srgbClr val="FF0000"/>
              </a:solidFill>
              <a:latin typeface="Arial" panose="020B0604020202020204" pitchFamily="34" charset="0"/>
              <a:cs typeface="Arial" panose="020B0604020202020204" pitchFamily="34" charset="0"/>
            </a:endParaRPr>
          </a:p>
        </p:txBody>
      </p:sp>
      <p:sp>
        <p:nvSpPr>
          <p:cNvPr id="6" name="文本框 5"/>
          <p:cNvSpPr txBox="1"/>
          <p:nvPr>
            <p:custDataLst>
              <p:tags r:id="rId4"/>
            </p:custDataLst>
          </p:nvPr>
        </p:nvSpPr>
        <p:spPr>
          <a:xfrm>
            <a:off x="983615" y="271970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H</a:t>
            </a:r>
            <a:endParaRPr lang="en-US" altLang="zh-CN" sz="2400">
              <a:solidFill>
                <a:srgbClr val="FF0000"/>
              </a:solidFill>
              <a:latin typeface="Arial" panose="020B0604020202020204" pitchFamily="34" charset="0"/>
              <a:cs typeface="Arial" panose="020B0604020202020204" pitchFamily="34" charset="0"/>
            </a:endParaRPr>
          </a:p>
        </p:txBody>
      </p:sp>
      <p:sp>
        <p:nvSpPr>
          <p:cNvPr id="8" name="文本框 7"/>
          <p:cNvSpPr txBox="1"/>
          <p:nvPr>
            <p:custDataLst>
              <p:tags r:id="rId5"/>
            </p:custDataLst>
          </p:nvPr>
        </p:nvSpPr>
        <p:spPr>
          <a:xfrm>
            <a:off x="983615" y="326199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F</a:t>
            </a:r>
            <a:endParaRPr lang="en-US" altLang="zh-CN" sz="2400">
              <a:solidFill>
                <a:srgbClr val="FF0000"/>
              </a:solidFill>
              <a:latin typeface="Arial" panose="020B0604020202020204" pitchFamily="34" charset="0"/>
              <a:cs typeface="Arial" panose="020B0604020202020204" pitchFamily="34" charset="0"/>
            </a:endParaRPr>
          </a:p>
        </p:txBody>
      </p:sp>
      <p:sp>
        <p:nvSpPr>
          <p:cNvPr id="9" name="文本框 8"/>
          <p:cNvSpPr txBox="1"/>
          <p:nvPr>
            <p:custDataLst>
              <p:tags r:id="rId6"/>
            </p:custDataLst>
          </p:nvPr>
        </p:nvSpPr>
        <p:spPr>
          <a:xfrm>
            <a:off x="983615" y="380873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E</a:t>
            </a:r>
            <a:endParaRPr lang="en-US" altLang="zh-CN" sz="2400">
              <a:solidFill>
                <a:srgbClr val="FF0000"/>
              </a:solidFill>
              <a:latin typeface="Arial" panose="020B0604020202020204" pitchFamily="34" charset="0"/>
              <a:cs typeface="Arial" panose="020B0604020202020204" pitchFamily="34" charset="0"/>
            </a:endParaRPr>
          </a:p>
        </p:txBody>
      </p:sp>
      <p:sp>
        <p:nvSpPr>
          <p:cNvPr id="10" name="文本框 9"/>
          <p:cNvSpPr txBox="1"/>
          <p:nvPr>
            <p:custDataLst>
              <p:tags r:id="rId7"/>
            </p:custDataLst>
          </p:nvPr>
        </p:nvSpPr>
        <p:spPr>
          <a:xfrm>
            <a:off x="983615" y="433070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I</a:t>
            </a:r>
            <a:endParaRPr lang="en-US" altLang="zh-CN" sz="2400">
              <a:solidFill>
                <a:srgbClr val="FF0000"/>
              </a:solidFill>
              <a:latin typeface="Arial" panose="020B0604020202020204" pitchFamily="34" charset="0"/>
              <a:cs typeface="Arial" panose="020B0604020202020204" pitchFamily="34" charset="0"/>
            </a:endParaRPr>
          </a:p>
        </p:txBody>
      </p:sp>
      <p:sp>
        <p:nvSpPr>
          <p:cNvPr id="11" name="文本框 10"/>
          <p:cNvSpPr txBox="1"/>
          <p:nvPr>
            <p:custDataLst>
              <p:tags r:id="rId8"/>
            </p:custDataLst>
          </p:nvPr>
        </p:nvSpPr>
        <p:spPr>
          <a:xfrm>
            <a:off x="942975" y="486219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G</a:t>
            </a:r>
            <a:endParaRPr lang="en-US" altLang="zh-CN" sz="2400">
              <a:solidFill>
                <a:srgbClr val="FF0000"/>
              </a:solidFill>
              <a:latin typeface="Arial" panose="020B0604020202020204" pitchFamily="34" charset="0"/>
              <a:cs typeface="Arial" panose="020B0604020202020204" pitchFamily="34" charset="0"/>
            </a:endParaRPr>
          </a:p>
        </p:txBody>
      </p:sp>
      <p:sp>
        <p:nvSpPr>
          <p:cNvPr id="12" name="文本框 11"/>
          <p:cNvSpPr txBox="1"/>
          <p:nvPr>
            <p:custDataLst>
              <p:tags r:id="rId9"/>
            </p:custDataLst>
          </p:nvPr>
        </p:nvSpPr>
        <p:spPr>
          <a:xfrm>
            <a:off x="953135" y="540385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A</a:t>
            </a:r>
            <a:endParaRPr lang="en-US" altLang="zh-CN" sz="2400">
              <a:solidFill>
                <a:srgbClr val="FF0000"/>
              </a:solidFill>
              <a:latin typeface="Arial" panose="020B0604020202020204" pitchFamily="34" charset="0"/>
              <a:cs typeface="Arial" panose="020B0604020202020204" pitchFamily="34" charset="0"/>
            </a:endParaRPr>
          </a:p>
        </p:txBody>
      </p:sp>
      <p:sp>
        <p:nvSpPr>
          <p:cNvPr id="21" name="文本框 20"/>
          <p:cNvSpPr txBox="1"/>
          <p:nvPr>
            <p:custDataLst>
              <p:tags r:id="rId10"/>
            </p:custDataLst>
          </p:nvPr>
        </p:nvSpPr>
        <p:spPr>
          <a:xfrm>
            <a:off x="945515" y="593598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C</a:t>
            </a:r>
            <a:endParaRPr lang="en-US" altLang="zh-CN" sz="2400">
              <a:solidFill>
                <a:srgbClr val="FF0000"/>
              </a:solidFill>
              <a:latin typeface="Arial" panose="020B0604020202020204" pitchFamily="34" charset="0"/>
              <a:cs typeface="Arial" panose="020B0604020202020204" pitchFamily="34" charset="0"/>
            </a:endParaRPr>
          </a:p>
        </p:txBody>
      </p:sp>
      <p:pic>
        <p:nvPicPr>
          <p:cNvPr id="5124" name="图片 11" descr="水印"/>
          <p:cNvPicPr>
            <a:picLocks noChangeAspect="1"/>
          </p:cNvPicPr>
          <p:nvPr/>
        </p:nvPicPr>
        <p:blipFill>
          <a:blip r:embed="rId11"/>
          <a:stretch>
            <a:fillRect/>
          </a:stretch>
        </p:blipFill>
        <p:spPr>
          <a:xfrm>
            <a:off x="7186613" y="63500"/>
            <a:ext cx="4902200" cy="1587500"/>
          </a:xfrm>
          <a:prstGeom prst="rect">
            <a:avLst/>
          </a:prstGeom>
          <a:noFill/>
          <a:ln w="9525">
            <a:noFill/>
          </a:ln>
        </p:spPr>
      </p:pic>
    </p:spTree>
    <p:custDataLst>
      <p:tags r:id="rId1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P spid="5" grpId="0"/>
      <p:bldP spid="5" grpId="1"/>
      <p:bldP spid="6" grpId="0"/>
      <p:bldP spid="6" grpId="1"/>
      <p:bldP spid="8" grpId="0"/>
      <p:bldP spid="8" grpId="1"/>
      <p:bldP spid="9" grpId="0"/>
      <p:bldP spid="9" grpId="1"/>
      <p:bldP spid="10" grpId="0"/>
      <p:bldP spid="10" grpId="1"/>
      <p:bldP spid="11" grpId="0"/>
      <p:bldP spid="11" grpId="1"/>
      <p:bldP spid="12" grpId="0"/>
      <p:bldP spid="12" grpId="1"/>
      <p:bldP spid="21" grpId="0"/>
      <p:bldP spid="2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2</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p:txBody>
          <a:bodyPr>
            <a:norm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Reading the passage</a:t>
            </a:r>
            <a:endParaRPr lang="en-US" altLang="zh-CN" sz="4000" b="1" spc="160" dirty="0">
              <a:sym typeface="+mn-lt"/>
            </a:endParaRPr>
          </a:p>
        </p:txBody>
      </p:sp>
    </p:spTree>
    <p:custDataLst>
      <p:tags r:id="rId4"/>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 name="文本框 4"/>
          <p:cNvSpPr txBox="1"/>
          <p:nvPr/>
        </p:nvSpPr>
        <p:spPr>
          <a:xfrm>
            <a:off x="321945" y="807720"/>
            <a:ext cx="11684635" cy="5930900"/>
          </a:xfrm>
          <a:prstGeom prst="rect">
            <a:avLst/>
          </a:prstGeom>
          <a:noFill/>
        </p:spPr>
        <p:txBody>
          <a:bodyPr wrap="square" rtlCol="0" anchor="t">
            <a:noAutofit/>
          </a:bodyPr>
          <a:p>
            <a:pPr indent="457200" algn="just" fontAlgn="auto">
              <a:lnSpc>
                <a:spcPts val="2900"/>
              </a:lnSpc>
            </a:pPr>
            <a:r>
              <a:rPr lang="zh-CN" altLang="en-US" sz="2000" dirty="0">
                <a:latin typeface="Calibri" panose="020F0502020204030204" charset="0"/>
                <a:cs typeface="Calibri" panose="020F0502020204030204" charset="0"/>
                <a:sym typeface="+mn-ea"/>
              </a:rPr>
              <a:t>The great ship, Titanic, sailed for New York from Southampton on April 10th, 1912. She was carrying 1, 316 passengers and a crew of 891. Even by modern standards, the 46, 000 ton Titanic was a colossal ship. At that time, however, she was not only the largest ship that had ever been built, but was regarded as unsinkable, for she had sixteen watertight compartments. Even if two of these were flooded, she would still be able to float. The tragic sinking of this great liner will always be remembered, for she went down on her first voyage with heavy loss of life. </a:t>
            </a:r>
            <a:endParaRPr lang="zh-CN" altLang="en-US" sz="2000" dirty="0">
              <a:latin typeface="Calibri" panose="020F0502020204030204" charset="0"/>
              <a:cs typeface="Calibri" panose="020F0502020204030204" charset="0"/>
              <a:sym typeface="+mn-ea"/>
            </a:endParaRPr>
          </a:p>
          <a:p>
            <a:pPr indent="457200" algn="just" fontAlgn="auto">
              <a:lnSpc>
                <a:spcPts val="2900"/>
              </a:lnSpc>
            </a:pPr>
            <a:r>
              <a:rPr lang="zh-CN" altLang="en-US" sz="2000" dirty="0">
                <a:latin typeface="Calibri" panose="020F0502020204030204" charset="0"/>
                <a:cs typeface="Calibri" panose="020F0502020204030204" charset="0"/>
                <a:sym typeface="+mn-ea"/>
              </a:rPr>
              <a:t>Four days after setting out, while the Titanic was sailing across the icy waters of the North Atlantic, a huge iceberg was suddenly spotted by a lookout. After the alarm had been given, the great ship turned sharply to avoid a direct collision. The Titanic turned just in time, narrowly missing the immense wall of ice which rose over 100 feet out of the water beside her. Suddenly, there was a slight trembling sound from below, and the captain went down to see what had happened. The noise had been so faint that no one thought that the ship had been damaged. Below, the captain realized to his horror that the Titanic was sinking rapidly, for five of her sixteen watertight compartments had already been flooded! The order to abandon ship was given and hundreds of people plunged into the icy water. As there were not enough lifeboats for everybody, 1, 500 lives were lost. </a:t>
            </a:r>
            <a:endParaRPr lang="en-US" altLang="zh-CN" sz="2000" dirty="0">
              <a:latin typeface="Calibri" panose="020F0502020204030204" charset="0"/>
              <a:cs typeface="Calibri" panose="020F05020202040302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grpSp>
        <p:nvGrpSpPr>
          <p:cNvPr id="8" name="组合 7"/>
          <p:cNvGrpSpPr/>
          <p:nvPr userDrawn="1">
            <p:custDataLst>
              <p:tags r:id="rId1"/>
            </p:custDataLst>
          </p:nvPr>
        </p:nvGrpSpPr>
        <p:grpSpPr>
          <a:xfrm>
            <a:off x="163882" y="145257"/>
            <a:ext cx="11835631" cy="279815"/>
            <a:chOff x="163882" y="145257"/>
            <a:chExt cx="11835631" cy="279815"/>
          </a:xfrm>
        </p:grpSpPr>
        <p:sp>
          <p:nvSpPr>
            <p:cNvPr id="3" name="矩形 2"/>
            <p:cNvSpPr/>
            <p:nvPr userDrawn="1">
              <p:custDataLst>
                <p:tags r:id="rId2"/>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0" name="矩形 9"/>
            <p:cNvSpPr/>
            <p:nvPr userDrawn="1">
              <p:custDataLst>
                <p:tags r:id="rId3"/>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矩形 11"/>
            <p:cNvSpPr/>
            <p:nvPr userDrawn="1">
              <p:custDataLst>
                <p:tags r:id="rId4"/>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3" name="矩形 12"/>
            <p:cNvSpPr/>
            <p:nvPr userDrawn="1">
              <p:custDataLst>
                <p:tags r:id="rId5"/>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5" name="矩形 14"/>
            <p:cNvSpPr/>
            <p:nvPr userDrawn="1">
              <p:custDataLst>
                <p:tags r:id="rId6"/>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sp>
        <p:nvSpPr>
          <p:cNvPr id="2" name="矩形 1"/>
          <p:cNvSpPr/>
          <p:nvPr>
            <p:custDataLst>
              <p:tags r:id="rId7"/>
            </p:custDataLst>
          </p:nvPr>
        </p:nvSpPr>
        <p:spPr>
          <a:xfrm>
            <a:off x="-45" y="5981238"/>
            <a:ext cx="12192089" cy="8767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pic>
        <p:nvPicPr>
          <p:cNvPr id="9" name="图片 8"/>
          <p:cNvPicPr>
            <a:picLocks noChangeAspect="1"/>
          </p:cNvPicPr>
          <p:nvPr>
            <p:custDataLst>
              <p:tags r:id="rId8"/>
            </p:custDataLst>
          </p:nvPr>
        </p:nvPicPr>
        <p:blipFill>
          <a:blip r:embed="rId9"/>
          <a:srcRect t="28967" b="28967"/>
          <a:stretch>
            <a:fillRect/>
          </a:stretch>
        </p:blipFill>
        <p:spPr>
          <a:xfrm>
            <a:off x="388663" y="3041116"/>
            <a:ext cx="11414670" cy="3195286"/>
          </a:xfrm>
          <a:custGeom>
            <a:avLst/>
            <a:gdLst>
              <a:gd name="connsiteX0" fmla="*/ 0 w 11414588"/>
              <a:gd name="connsiteY0" fmla="*/ 0 h 3195263"/>
              <a:gd name="connsiteX1" fmla="*/ 11414588 w 11414588"/>
              <a:gd name="connsiteY1" fmla="*/ 0 h 3195263"/>
              <a:gd name="connsiteX2" fmla="*/ 11414588 w 11414588"/>
              <a:gd name="connsiteY2" fmla="*/ 3195263 h 3195263"/>
              <a:gd name="connsiteX3" fmla="*/ 0 w 11414588"/>
              <a:gd name="connsiteY3" fmla="*/ 3195263 h 3195263"/>
            </a:gdLst>
            <a:ahLst/>
            <a:cxnLst>
              <a:cxn ang="0">
                <a:pos x="connsiteX0" y="connsiteY0"/>
              </a:cxn>
              <a:cxn ang="0">
                <a:pos x="connsiteX1" y="connsiteY1"/>
              </a:cxn>
              <a:cxn ang="0">
                <a:pos x="connsiteX2" y="connsiteY2"/>
              </a:cxn>
              <a:cxn ang="0">
                <a:pos x="connsiteX3" y="connsiteY3"/>
              </a:cxn>
            </a:cxnLst>
            <a:rect l="l" t="t" r="r" b="b"/>
            <a:pathLst>
              <a:path w="11414588" h="3195263">
                <a:moveTo>
                  <a:pt x="0" y="0"/>
                </a:moveTo>
                <a:lnTo>
                  <a:pt x="11414588" y="0"/>
                </a:lnTo>
                <a:lnTo>
                  <a:pt x="11414588" y="3195263"/>
                </a:lnTo>
                <a:lnTo>
                  <a:pt x="0" y="3195263"/>
                </a:lnTo>
                <a:close/>
              </a:path>
            </a:pathLst>
          </a:custGeom>
        </p:spPr>
      </p:pic>
      <p:sp>
        <p:nvSpPr>
          <p:cNvPr id="11" name="Title 6"/>
          <p:cNvSpPr txBox="1"/>
          <p:nvPr>
            <p:custDataLst>
              <p:tags r:id="rId10"/>
            </p:custDataLst>
          </p:nvPr>
        </p:nvSpPr>
        <p:spPr>
          <a:xfrm>
            <a:off x="1111212" y="478041"/>
            <a:ext cx="9753676" cy="1523352"/>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20000"/>
              </a:lnSpc>
              <a:spcBef>
                <a:spcPts val="0"/>
              </a:spcBef>
              <a:spcAft>
                <a:spcPts val="800"/>
              </a:spcAft>
              <a:buSzPct val="100000"/>
              <a:buNone/>
            </a:pPr>
            <a:r>
              <a:rPr altLang="zh-CN" sz="2800" spc="70">
                <a:ln w="3175">
                  <a:noFill/>
                  <a:prstDash val="dash"/>
                </a:ln>
                <a:solidFill>
                  <a:schemeClr val="dk1">
                    <a:lumMod val="75000"/>
                    <a:lumOff val="25000"/>
                  </a:schemeClr>
                </a:solidFill>
                <a:uFillTx/>
                <a:latin typeface="Calibri" panose="020F0502020204030204" charset="0"/>
                <a:ea typeface="微软雅黑" panose="020B0503020204020204" charset="-122"/>
                <a:cs typeface="Calibri" panose="020F0502020204030204" charset="0"/>
                <a:sym typeface="Arial" panose="020B0604020202020204" pitchFamily="34" charset="0"/>
              </a:rPr>
              <a:t>What would have happened if only two of the sixteen water-tight compartments had been flooded? </a:t>
            </a:r>
            <a:endParaRPr altLang="zh-CN" sz="2800" spc="70">
              <a:ln w="3175">
                <a:noFill/>
                <a:prstDash val="dash"/>
              </a:ln>
              <a:solidFill>
                <a:schemeClr val="dk1">
                  <a:lumMod val="75000"/>
                  <a:lumOff val="25000"/>
                </a:schemeClr>
              </a:solidFill>
              <a:uFillTx/>
              <a:latin typeface="Calibri" panose="020F0502020204030204" charset="0"/>
              <a:ea typeface="微软雅黑" panose="020B0503020204020204" charset="-122"/>
              <a:cs typeface="Calibri" panose="020F0502020204030204" charset="0"/>
              <a:sym typeface="Arial" panose="020B0604020202020204" pitchFamily="34" charset="0"/>
            </a:endParaRPr>
          </a:p>
        </p:txBody>
      </p:sp>
      <p:sp>
        <p:nvSpPr>
          <p:cNvPr id="6" name="Title 6"/>
          <p:cNvSpPr txBox="1"/>
          <p:nvPr>
            <p:custDataLst>
              <p:tags r:id="rId11"/>
            </p:custDataLst>
          </p:nvPr>
        </p:nvSpPr>
        <p:spPr>
          <a:xfrm>
            <a:off x="1111250" y="2001520"/>
            <a:ext cx="9753600" cy="6604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20000"/>
              </a:lnSpc>
              <a:spcBef>
                <a:spcPts val="0"/>
              </a:spcBef>
              <a:spcAft>
                <a:spcPts val="800"/>
              </a:spcAft>
              <a:buSzPct val="100000"/>
              <a:buNone/>
            </a:pPr>
            <a:r>
              <a:rPr lang="en-US" altLang="zh-CN" sz="2800" spc="70" dirty="0">
                <a:ln w="3175">
                  <a:noFill/>
                  <a:prstDash val="dash"/>
                </a:ln>
                <a:solidFill>
                  <a:schemeClr val="dk1">
                    <a:lumMod val="75000"/>
                    <a:lumOff val="25000"/>
                  </a:schemeClr>
                </a:solidFill>
                <a:uFillTx/>
                <a:latin typeface="Calibri" panose="020F0502020204030204" charset="0"/>
                <a:ea typeface="微软雅黑" panose="020B0503020204020204" charset="-122"/>
                <a:cs typeface="Calibri" panose="020F0502020204030204" charset="0"/>
                <a:sym typeface="+mn-lt"/>
              </a:rPr>
              <a:t>The ship would have been able to float.</a:t>
            </a:r>
            <a:endParaRPr altLang="zh-CN" sz="2800" spc="70">
              <a:ln w="3175">
                <a:noFill/>
                <a:prstDash val="dash"/>
              </a:ln>
              <a:solidFill>
                <a:schemeClr val="dk1">
                  <a:lumMod val="75000"/>
                  <a:lumOff val="25000"/>
                </a:schemeClr>
              </a:solidFill>
              <a:uFillTx/>
              <a:latin typeface="Calibri" panose="020F0502020204030204" charset="0"/>
              <a:ea typeface="微软雅黑" panose="020B0503020204020204" charset="-122"/>
              <a:cs typeface="Calibri" panose="020F0502020204030204" charset="0"/>
              <a:sym typeface="Arial" panose="020B0604020202020204" pitchFamily="34" charset="0"/>
            </a:endParaRPr>
          </a:p>
        </p:txBody>
      </p:sp>
    </p:spTree>
    <p:custDataLst>
      <p:tags r:id="rId1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6" grpId="0"/>
      <p:bldP spid="6"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3</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Reading comprehesion</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759460" y="590550"/>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759460" y="1443355"/>
            <a:ext cx="11101070" cy="441261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ct val="150000"/>
              </a:lnSpc>
            </a:pPr>
            <a:r>
              <a:rPr lang="zh-CN" altLang="en-US" sz="3200" dirty="0">
                <a:solidFill>
                  <a:schemeClr val="tx1"/>
                </a:solidFill>
                <a:latin typeface="Calibri" panose="020F0502020204030204" charset="0"/>
                <a:cs typeface="Calibri" panose="020F0502020204030204" charset="0"/>
              </a:rPr>
              <a:t>1.</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When the Titanic set out from Southampton ______ . </a:t>
            </a:r>
            <a:endParaRPr lang="zh-CN" altLang="en-US" sz="3200" dirty="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A.</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she was carrying a very large cargo </a:t>
            </a:r>
            <a:endParaRPr lang="zh-CN" altLang="en-US" sz="3200" dirty="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B. it was a voyage attempted only by large ships </a:t>
            </a:r>
            <a:endParaRPr lang="zh-CN" altLang="en-US" sz="3200" dirty="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C. two compartments were flooded</a:t>
            </a:r>
            <a:endParaRPr lang="zh-CN" altLang="en-US" sz="3200" dirty="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D. she was sailing on her maiden voyage </a:t>
            </a:r>
            <a:endParaRPr lang="zh-CN" altLang="en-US" sz="3200" dirty="0">
              <a:solidFill>
                <a:schemeClr val="tx1"/>
              </a:solidFill>
              <a:latin typeface="Calibri" panose="020F0502020204030204" charset="0"/>
              <a:cs typeface="Calibri" panose="020F0502020204030204" charset="0"/>
            </a:endParaRPr>
          </a:p>
        </p:txBody>
      </p:sp>
      <p:sp>
        <p:nvSpPr>
          <p:cNvPr id="7" name="椭圆 6"/>
          <p:cNvSpPr/>
          <p:nvPr/>
        </p:nvSpPr>
        <p:spPr>
          <a:xfrm>
            <a:off x="1156335" y="4993640"/>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pic>
        <p:nvPicPr>
          <p:cNvPr id="5124"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1*i*2"/>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1*i*3"/>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5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16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1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18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8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8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9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21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322"/>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322"/>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31.xml><?xml version="1.0" encoding="utf-8"?>
<p:tagLst xmlns:p="http://schemas.openxmlformats.org/presentationml/2006/main">
  <p:tag name="KSO_WM_TEMPLATE_THUMBS_INDEX" val="1、4、7、9、12、13、16、17、19、22、27、30、31"/>
  <p:tag name="KSO_WM_TEMPLATE_SUBCATEGORY" val="0"/>
  <p:tag name="KSO_WM_TEMPLATE_COLOR_TYPE" val="1"/>
  <p:tag name="KSO_WM_TEMPLATE_MASTER_THUMB_INDEX" val="12"/>
  <p:tag name="KSO_WM_TAG_VERSION" val="1.0"/>
  <p:tag name="KSO_WM_BEAUTIFY_FLAG" val="#wm#"/>
  <p:tag name="KSO_WM_TEMPLATE_CATEGORY" val="custom"/>
  <p:tag name="KSO_WM_TEMPLATE_INDEX" val="20204322"/>
  <p:tag name="KSO_WM_TEMPLATE_MASTER_TYPE" val="1"/>
</p:tagLst>
</file>

<file path=ppt/tags/tag232.xml><?xml version="1.0" encoding="utf-8"?>
<p:tagLst xmlns:p="http://schemas.openxmlformats.org/presentationml/2006/main">
  <p:tag name="KSO_WM_BEAUTIFY_FLAG" val="#wm#"/>
  <p:tag name="KSO_WM_TEMPLATE_CATEGORY" val="diagram"/>
  <p:tag name="KSO_WM_TEMPLATE_INDEX" val="20217044"/>
</p:tagLst>
</file>

<file path=ppt/tags/tag23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3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23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23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23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9.xml><?xml version="1.0" encoding="utf-8"?>
<p:tagLst xmlns:p="http://schemas.openxmlformats.org/presentationml/2006/main">
  <p:tag name="KSO_WM_UNIT_PICTURE_TOWARD" val="1"/>
  <p:tag name="KSO_WM_UNIT_PICTURE_DOCKSIDE" val="r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467_1*ζ_h_i*1_1_1"/>
  <p:tag name="KSO_WM_TEMPLATE_CATEGORY" val="diagram"/>
  <p:tag name="KSO_WM_TEMPLATE_INDEX" val="20215467"/>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0.xml><?xml version="1.0" encoding="utf-8"?>
<p:tagLst xmlns:p="http://schemas.openxmlformats.org/presentationml/2006/main">
  <p:tag name="KSO_WM_UNIT_PICTURE_TOWARD" val="1"/>
  <p:tag name="KSO_WM_UNIT_PICTURE_DOCKSIDE" val="rm,ct"/>
  <p:tag name="KSO_WM_UNIT_VALUE" val="1025*2523"/>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5467_1*ζ_h_d*1_1_1"/>
  <p:tag name="KSO_WM_TEMPLATE_CATEGORY" val="diagram"/>
  <p:tag name="KSO_WM_TEMPLATE_INDEX" val="20215467"/>
  <p:tag name="KSO_WM_UNIT_LAYERLEVEL" val="1_1_1"/>
  <p:tag name="KSO_WM_TAG_VERSION" val="1.0"/>
  <p:tag name="KSO_WM_BEAUTIFY_FLAG" val="#wm#"/>
  <p:tag name="KSO_WM_UNIT_DIAGRAM_MODELTYPE" val="creativePicture"/>
  <p:tag name="KSO_WM_UNIT_USESOURCEFORMAT_APPLY" val="1"/>
</p:tagLst>
</file>

<file path=ppt/tags/tag241.xml><?xml version="1.0" encoding="utf-8"?>
<p:tagLst xmlns:p="http://schemas.openxmlformats.org/presentationml/2006/main">
  <p:tag name="KSO_WM_UNIT_PICTURE_TOWARD" val="1"/>
  <p:tag name="KSO_WM_UNIT_PICTURE_DOCKSIDE" val="r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5467_1*ζ_h_i*1_1_2"/>
  <p:tag name="KSO_WM_TEMPLATE_CATEGORY" val="diagram"/>
  <p:tag name="KSO_WM_TEMPLATE_INDEX" val="20215467"/>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2.xml><?xml version="1.0" encoding="utf-8"?>
<p:tagLst xmlns:p="http://schemas.openxmlformats.org/presentationml/2006/main">
  <p:tag name="KSO_WM_UNIT_PICTURE_TOWARD" val="1"/>
  <p:tag name="KSO_WM_UNIT_PICTURE_DOCKSIDE" val="r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5467_1*ζ_h_i*1_1_3"/>
  <p:tag name="KSO_WM_TEMPLATE_CATEGORY" val="diagram"/>
  <p:tag name="KSO_WM_TEMPLATE_INDEX" val="20215467"/>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3.xml><?xml version="1.0" encoding="utf-8"?>
<p:tagLst xmlns:p="http://schemas.openxmlformats.org/presentationml/2006/main">
  <p:tag name="KSO_WM_UNIT_ISCONTENTSTITLE" val="0"/>
  <p:tag name="KSO_WM_UNIT_ISNUMDGMTITLE" val="0"/>
  <p:tag name="KSO_WM_UNIT_NOCLEAR" val="0"/>
  <p:tag name="KSO_WM_UNIT_VALUE" val="19"/>
  <p:tag name="KSO_WM_UNIT_HIGHLIGHT" val="0"/>
  <p:tag name="KSO_WM_UNIT_COMPATIBLE" val="0"/>
  <p:tag name="KSO_WM_UNIT_DIAGRAM_ISNUMVISUAL" val="0"/>
  <p:tag name="KSO_WM_UNIT_DIAGRAM_ISREFERUNIT" val="0"/>
  <p:tag name="KSO_WM_UNIT_TYPE" val="a"/>
  <p:tag name="KSO_WM_UNIT_INDEX" val="1"/>
  <p:tag name="KSO_WM_UNIT_ID" val="diagram20217044_1*a*1"/>
  <p:tag name="KSO_WM_TEMPLATE_CATEGORY" val="diagram"/>
  <p:tag name="KSO_WM_TEMPLATE_INDEX" val="20217044"/>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fe3369134a89496cbf4eab32ec20ae2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c3e3689a934d429181a35ba53d062d8e"/>
  <p:tag name="KSO_WM_UNIT_TEXT_FILL_FORE_SCHEMECOLOR_INDEX_BRIGHTNESS" val="0"/>
  <p:tag name="KSO_WM_UNIT_TEXT_FILL_FORE_SCHEMECOLOR_INDEX" val="13"/>
  <p:tag name="KSO_WM_UNIT_TEXT_FILL_TYPE" val="1"/>
  <p:tag name="KSO_WM_TEMPLATE_ASSEMBLE_XID" val="606570404054ed1e2fb8149f"/>
  <p:tag name="KSO_WM_TEMPLATE_ASSEMBLE_GROUPID" val="606570404054ed1e2fb8149f"/>
</p:tagLst>
</file>

<file path=ppt/tags/tag244.xml><?xml version="1.0" encoding="utf-8"?>
<p:tagLst xmlns:p="http://schemas.openxmlformats.org/presentationml/2006/main">
  <p:tag name="KSO_WM_BEAUTIFY_FLAG" val="#wm#"/>
  <p:tag name="KSO_WM_TEMPLATE_CATEGORY" val="diagram"/>
  <p:tag name="KSO_WM_TEMPLATE_INDEX" val="20217044"/>
  <p:tag name="KSO_WM_SLIDE_ID" val="diagram20217044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60*444"/>
  <p:tag name="KSO_WM_SLIDE_POSITION" val="0*0"/>
  <p:tag name="KSO_WM_TAG_VERSION" val="1.0"/>
  <p:tag name="KSO_WM_SLIDE_LAYOUT" val="a_d"/>
  <p:tag name="KSO_WM_SLIDE_LAYOUT_CNT" val="1_1"/>
  <p:tag name="KSO_WM_SLIDE_BACKGROUND_TYPE" val="general"/>
  <p:tag name="KSO_WM_SLIDE_CONSTRAINT" val="%7b%22slideConstraint%22%3a%7b%22seriesAreas%22%3a%5b%5d%2c%22singleAreas%22%3a%5b%7b%22shapes%22%3a%5b11%5d%2c%22serialConstraintIndex%22%3a-1%2c%22areatextmark%22%3a0%2c%22pictureprocessmark%22%3a0%7d%5d%7d%7d"/>
  <p:tag name="KSO_WM_SLIDE_COLORSCHEME_VERSION" val="3.2"/>
  <p:tag name="KSO_WM_SLIDE_LAYOUT_INFO" val="{&quot;id&quot;:&quot;2021-04-01T16:15:41&quot;,&quot;maxSize&quot;:{&quot;size1&quot;:68.8},&quot;minSize&quot;:{&quot;size1&quot;:68.8},&quot;normalSize&quot;:{&quot;size1&quot;:68.8},&quot;subLayout&quot;:[{&quot;id&quot;:&quot;2021-04-01T16:15:41&quot;,&quot;type&quot;:0},{&quot;id&quot;:&quot;2021-04-01T16:15:41&quot;,&quot;margin&quot;:{&quot;bottom&quot;:1.6929999589920044,&quot;left&quot;:3.38700008392334,&quot;right&quot;:3.385999917984009,&quot;top&quot;:0.02600000612437725},&quot;type&quot;:0}],&quot;type&quot;:0}"/>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slide_type&quot;:[&quot;text&quot;]}"/>
  <p:tag name="KSO_WM_CHIP_XID" val="5fae0259998712faa657ac21"/>
  <p:tag name="KSO_WM_CHIP_FILLPROP" val="[[{&quot;text_align&quot;:&quot;cm&quot;,&quot;text_direction&quot;:&quot;horizontal&quot;,&quot;support_features&quot;:[&quot;creativepic&quot;],&quot;support_big_font&quot;:false,&quot;picture_toward&quot;:1,&quot;picture_dockside&quot;:[&quot;ct&quot;,&quot;lm&quot;,&quot;rm&quot;],&quot;fill_id&quot;:&quot;18fc10e60a1c4b19ae595e42ebee4e3b&quot;,&quot;fill_align&quot;:&quot;cm&quot;,&quot;chip_types&quot;:[&quot;picture&quot;]},{&quot;text_align&quot;:&quot;cm&quot;,&quot;text_direction&quot;:&quot;horizontal&quot;,&quot;support_big_font&quot;:false,&quot;picture_toward&quot;:0,&quot;picture_dockside&quot;:[],&quot;fill_id&quot;:&quot;75f75f63351441a8b6c7dd1a9fad9591&quot;,&quot;fill_align&quot;:&quot;cm&quot;,&quot;chip_types&quot;:[&quot;text&quot;,&quot;header&quot;]}]]"/>
  <p:tag name="KSO_WM_CHIP_DECFILLPROP" val="[]"/>
  <p:tag name="KSO_WM_CHIP_GROUPID" val="5fae0259998712faa657ac20"/>
  <p:tag name="KSO_WM_SLIDE_SUPPORT_FEATURE_TYPE" val="8"/>
  <p:tag name="KSO_WM_TEMPLATE_ASSEMBLE_XID" val="606570404054ed1e2fb8149f"/>
  <p:tag name="KSO_WM_TEMPLATE_ASSEMBLE_GROUPID" val="606570404054ed1e2fb8149f"/>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46.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247.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248.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249.xml><?xml version="1.0" encoding="utf-8"?>
<p:tagLst xmlns:p="http://schemas.openxmlformats.org/presentationml/2006/main">
  <p:tag name="KSO_WM_BEAUTIFY_FLAG" val=""/>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0.xml><?xml version="1.0" encoding="utf-8"?>
<p:tagLst xmlns:p="http://schemas.openxmlformats.org/presentationml/2006/main">
  <p:tag name="KSO_WM_BEAUTIFY_FLAG" val=""/>
</p:tagLst>
</file>

<file path=ppt/tags/tag251.xml><?xml version="1.0" encoding="utf-8"?>
<p:tagLst xmlns:p="http://schemas.openxmlformats.org/presentationml/2006/main">
  <p:tag name="KSO_WM_BEAUTIFY_FLAG" val=""/>
</p:tagLst>
</file>

<file path=ppt/tags/tag252.xml><?xml version="1.0" encoding="utf-8"?>
<p:tagLst xmlns:p="http://schemas.openxmlformats.org/presentationml/2006/main">
  <p:tag name="KSO_WM_BEAUTIFY_FLAG" val=""/>
</p:tagLst>
</file>

<file path=ppt/tags/tag253.xml><?xml version="1.0" encoding="utf-8"?>
<p:tagLst xmlns:p="http://schemas.openxmlformats.org/presentationml/2006/main">
  <p:tag name="KSO_WM_BEAUTIFY_FLAG" val=""/>
</p:tagLst>
</file>

<file path=ppt/tags/tag254.xml><?xml version="1.0" encoding="utf-8"?>
<p:tagLst xmlns:p="http://schemas.openxmlformats.org/presentationml/2006/main">
  <p:tag name="KSO_WM_BEAUTIFY_FLAG" val=""/>
</p:tagLst>
</file>

<file path=ppt/tags/tag255.xml><?xml version="1.0" encoding="utf-8"?>
<p:tagLst xmlns:p="http://schemas.openxmlformats.org/presentationml/2006/main">
  <p:tag name="KSO_WM_BEAUTIFY_FLAG" val=""/>
</p:tagLst>
</file>

<file path=ppt/tags/tag256.xml><?xml version="1.0" encoding="utf-8"?>
<p:tagLst xmlns:p="http://schemas.openxmlformats.org/presentationml/2006/main">
  <p:tag name="KSO_WM_BEAUTIFY_FLAG" val=""/>
</p:tagLst>
</file>

<file path=ppt/tags/tag257.xml><?xml version="1.0" encoding="utf-8"?>
<p:tagLst xmlns:p="http://schemas.openxmlformats.org/presentationml/2006/main">
  <p:tag name="KSO_WM_BEAUTIFY_FLAG" val=""/>
</p:tagLst>
</file>

<file path=ppt/tags/tag258.xml><?xml version="1.0" encoding="utf-8"?>
<p:tagLst xmlns:p="http://schemas.openxmlformats.org/presentationml/2006/main">
  <p:tag name="KSO_WM_BEAUTIFY_FLAG" val=""/>
</p:tagLst>
</file>

<file path=ppt/tags/tag259.xml><?xml version="1.0" encoding="utf-8"?>
<p:tagLst xmlns:p="http://schemas.openxmlformats.org/presentationml/2006/main">
  <p:tag name="KSO_WM_BEAUTIFY_FLAG" val="#wm#"/>
  <p:tag name="KSO_WM_TEMPLATE_CATEGORY" val="diagram"/>
  <p:tag name="KSO_WM_TEMPLATE_INDEX" val="20182480"/>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61.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262.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263.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264.xml><?xml version="1.0" encoding="utf-8"?>
<p:tagLst xmlns:p="http://schemas.openxmlformats.org/presentationml/2006/main">
  <p:tag name="KSO_WM_BEAUTIFY_FLAG" val="#wm#"/>
  <p:tag name="KSO_WM_TEMPLATE_CATEGORY" val="diagram"/>
  <p:tag name="KSO_WM_TEMPLATE_INDEX" val="20182480"/>
</p:tagLst>
</file>

<file path=ppt/tags/tag26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6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26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26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6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7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1.xml><?xml version="1.0" encoding="utf-8"?>
<p:tagLst xmlns:p="http://schemas.openxmlformats.org/presentationml/2006/main">
  <p:tag name="KSO_WM_UNIT_PICTURE_TOWARD" val="1"/>
  <p:tag name="KSO_WM_UNIT_PICTURE_DOCKSIDE" val="cb,rm,lm"/>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749_1*ζ_h_i*1_1_1"/>
  <p:tag name="KSO_WM_TEMPLATE_CATEGORY" val="diagram"/>
  <p:tag name="KSO_WM_TEMPLATE_INDEX" val="20215749"/>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2.xml><?xml version="1.0" encoding="utf-8"?>
<p:tagLst xmlns:p="http://schemas.openxmlformats.org/presentationml/2006/main">
  <p:tag name="KSO_WM_UNIT_PICTURE_TOWARD" val="1"/>
  <p:tag name="KSO_WM_UNIT_PICTURE_DOCKSIDE" val="cb,rm,lm"/>
  <p:tag name="KSO_WM_UNIT_VALUE" val="887*3168"/>
  <p:tag name="KSO_WM_UNIT_HIGHLIGHT" val="0"/>
  <p:tag name="KSO_WM_UNIT_COMPATIBLE" val="0"/>
  <p:tag name="KSO_WM_UNIT_DIAGRAM_ISNUMVISUAL" val="0"/>
  <p:tag name="KSO_WM_UNIT_DIAGRAM_ISREFERUNIT" val="0"/>
  <p:tag name="KSO_WM_DIAGRAM_GROUP_CODE" val="ζ1-1"/>
  <p:tag name="KSO_WM_UNIT_ID" val="diagram20215749_1*ζ_h_d*1_1_1"/>
  <p:tag name="KSO_WM_TEMPLATE_CATEGORY" val="diagram"/>
  <p:tag name="KSO_WM_TEMPLATE_INDEX" val="20215749"/>
  <p:tag name="KSO_WM_UNIT_LAYERLEVEL" val="1_1_1"/>
  <p:tag name="KSO_WM_TAG_VERSION" val="1.0"/>
  <p:tag name="KSO_WM_UNIT_USESOURCEFORMAT_APPLY" val="1"/>
</p:tagLst>
</file>

<file path=ppt/tags/tag27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ID" val="diagram20217036_1*f*1"/>
  <p:tag name="KSO_WM_TEMPLATE_CATEGORY" val="diagram"/>
  <p:tag name="KSO_WM_TEMPLATE_INDEX" val="20217036"/>
  <p:tag name="KSO_WM_UNIT_LAYERLEVEL" val="1"/>
  <p:tag name="KSO_WM_TAG_VERSION" val="1.0"/>
  <p:tag name="KSO_WM_UNIT_DEFAULT_FONT" val="14;20;2"/>
  <p:tag name="KSO_WM_UNIT_BLOCK" val="0"/>
  <p:tag name="KSO_WM_UNIT_VALUE" val="126"/>
  <p:tag name="KSO_WM_UNIT_SHOW_EDIT_AREA_INDICATION" val="1"/>
  <p:tag name="KSO_WM_CHIP_GROUPID" val="5e6b05596848fb12bee65ac8"/>
  <p:tag name="KSO_WM_CHIP_XID" val="5e6b05596848fb12bee65aca"/>
  <p:tag name="KSO_WM_UNIT_DEC_AREA_ID" val="c0a0348785894567b46bb5d79129782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3a2b3588f26438fb97c82988acbba82"/>
  <p:tag name="KSO_WM_UNIT_TEXT_FILL_FORE_SCHEMECOLOR_INDEX_BRIGHTNESS" val="0.25"/>
  <p:tag name="KSO_WM_UNIT_TEXT_FILL_FORE_SCHEMECOLOR_INDEX" val="13"/>
  <p:tag name="KSO_WM_UNIT_TEXT_FILL_TYPE" val="1"/>
  <p:tag name="KSO_WM_TEMPLATE_ASSEMBLE_XID" val="6065703f4054ed1e2fb81497"/>
  <p:tag name="KSO_WM_TEMPLATE_ASSEMBLE_GROUPID" val="6065703f4054ed1e2fb81497"/>
</p:tagLst>
</file>

<file path=ppt/tags/tag27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ID" val="diagram20217036_1*f*1"/>
  <p:tag name="KSO_WM_TEMPLATE_CATEGORY" val="diagram"/>
  <p:tag name="KSO_WM_TEMPLATE_INDEX" val="20217036"/>
  <p:tag name="KSO_WM_UNIT_LAYERLEVEL" val="1"/>
  <p:tag name="KSO_WM_TAG_VERSION" val="1.0"/>
  <p:tag name="KSO_WM_UNIT_DEFAULT_FONT" val="14;20;2"/>
  <p:tag name="KSO_WM_UNIT_BLOCK" val="0"/>
  <p:tag name="KSO_WM_UNIT_VALUE" val="126"/>
  <p:tag name="KSO_WM_UNIT_SHOW_EDIT_AREA_INDICATION" val="1"/>
  <p:tag name="KSO_WM_CHIP_GROUPID" val="5e6b05596848fb12bee65ac8"/>
  <p:tag name="KSO_WM_CHIP_XID" val="5e6b05596848fb12bee65aca"/>
  <p:tag name="KSO_WM_UNIT_DEC_AREA_ID" val="c0a0348785894567b46bb5d79129782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3a2b3588f26438fb97c82988acbba82"/>
  <p:tag name="KSO_WM_UNIT_TEXT_FILL_FORE_SCHEMECOLOR_INDEX_BRIGHTNESS" val="0.25"/>
  <p:tag name="KSO_WM_UNIT_TEXT_FILL_FORE_SCHEMECOLOR_INDEX" val="13"/>
  <p:tag name="KSO_WM_UNIT_TEXT_FILL_TYPE" val="1"/>
  <p:tag name="KSO_WM_TEMPLATE_ASSEMBLE_XID" val="6065703f4054ed1e2fb81497"/>
  <p:tag name="KSO_WM_TEMPLATE_ASSEMBLE_GROUPID" val="6065703f4054ed1e2fb81497"/>
</p:tagLst>
</file>

<file path=ppt/tags/tag275.xml><?xml version="1.0" encoding="utf-8"?>
<p:tagLst xmlns:p="http://schemas.openxmlformats.org/presentationml/2006/main">
  <p:tag name="KSO_WM_BEAUTIFY_FLAG" val="#wm#"/>
  <p:tag name="KSO_WM_TEMPLATE_CATEGORY" val="diagram"/>
  <p:tag name="KSO_WM_TEMPLATE_INDEX" val="20217036"/>
  <p:tag name="KSO_WM_SLIDE_ID" val="diagram20217036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TAG_VERSION" val="1.0"/>
  <p:tag name="KSO_WM_SLIDE_LAYOUT" val="d_f"/>
  <p:tag name="KSO_WM_SLIDE_LAYOUT_CNT" val="1_1"/>
  <p:tag name="KSO_WM_TEMPLATE_THUMBS_INDEX" val="1、4、7、12、13、14、15、16、17、18、20、24、25、28、33、36、40、43、44"/>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cm&quot;,&quot;text_direction&quot;:&quot;horizontal&quot;,&quot;support_features&quot;:[&quot;creativepic&quot;],&quot;support_big_font&quot;:false,&quot;picture_toward&quot;:1,&quot;picture_dockside&quot;:[&quot;cb&quot;,&quot;rm&quot;,&quot;lm&quot;],&quot;fill_id&quot;:&quot;704c2f3766be4010a4819483d35ef7b3&quot;,&quot;fill_align&quot;:&quot;cm&quot;,&quot;chip_types&quot;:[&quot;picture&quot;]},{&quot;text_align&quot;:&quot;cm&quot;,&quot;text_direction&quot;:&quot;horizontal&quot;,&quot;support_big_font&quot;:false,&quot;picture_toward&quot;:0,&quot;picture_dockside&quot;:[],&quot;fill_id&quot;:&quot;75f75f63351441a8b6c7dd1a9fad9591&quot;,&quot;fill_align&quot;:&quot;cm&quot;,&quot;chip_types&quot;:[&quot;text&quot;,&quot;header&quot;]}]]"/>
  <p:tag name="KSO_WM_SLIDE_SIZE" val="888*540"/>
  <p:tag name="KSO_WM_SLIDE_POSITION" val="0*0"/>
  <p:tag name="KSO_WM_CHIP_XID" val="5fa8a5e47a739638a1e8a4b3"/>
  <p:tag name="KSO_WM_CHIP_DECFILLPROP" val="[]"/>
  <p:tag name="KSO_WM_CHIP_GROUPID" val="5fa8a5e47a739638a1e8a4b2"/>
  <p:tag name="KSO_WM_SLIDE_BACKGROUND_TYPE" val="general"/>
  <p:tag name="KSO_WM_SLIDE_SUPPORT_FEATURE_TYPE" val="8"/>
  <p:tag name="KSO_WM_TEMPLATE_ASSEMBLE_XID" val="6065703f4054ed1e2fb81497"/>
  <p:tag name="KSO_WM_TEMPLATE_ASSEMBLE_GROUPID" val="6065703f4054ed1e2fb81497"/>
  <p:tag name="KSO_WM_UNIT_FLASH_PICTURE_TYPE" val="0"/>
  <p:tag name="FIXED_XID_TMP" val="5f5ee1ca4d6848d78f644aec"/>
  <p:tag name="KSO_WM_SLIDE_CAN_ADD_NAVIGATION" val="1"/>
  <p:tag name="KSO_WM_SLIDE_LAYOUT_INFO" val="{&quot;id&quot;:&quot;2021-04-01T16:15:36&quot;,&quot;maxSize&quot;:{&quot;size1&quot;:31.1},&quot;minSize&quot;:{&quot;size1&quot;:31.1},&quot;normalSize&quot;:{&quot;size1&quot;:31.1},&quot;subLayout&quot;:[{&quot;id&quot;:&quot;2021-04-01T16:15:36&quot;,&quot;margin&quot;:{&quot;bottom&quot;:0,&quot;left&quot;:3.38700008392334,&quot;right&quot;:3.38700008392334,&quot;top&quot;:1.6929999589920044},&quot;type&quot;:0},{&quot;id&quot;:&quot;2021-04-01T16:15:36&quot;,&quot;margin&quot;:{&quot;bottom&quot;:0,&quot;left&quot;:0,&quot;right&quot;:0,&quot;top&quot;:1.6929999589920044},&quot;type&quot;:0}],&quot;type&quot;:0}"/>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77.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278.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279.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81.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282.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283.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284.xml><?xml version="1.0" encoding="utf-8"?>
<p:tagLst xmlns:p="http://schemas.openxmlformats.org/presentationml/2006/main">
  <p:tag name="KSO_WM_BEAUTIFY_FLAG" val=""/>
</p:tagLst>
</file>

<file path=ppt/tags/tag285.xml><?xml version="1.0" encoding="utf-8"?>
<p:tagLst xmlns:p="http://schemas.openxmlformats.org/presentationml/2006/main">
  <p:tag name="KSO_WM_BEAUTIFY_FLAG" val=""/>
</p:tagLst>
</file>

<file path=ppt/tags/tag286.xml><?xml version="1.0" encoding="utf-8"?>
<p:tagLst xmlns:p="http://schemas.openxmlformats.org/presentationml/2006/main">
  <p:tag name="KSO_WM_BEAUTIFY_FLAG" val=""/>
</p:tagLst>
</file>

<file path=ppt/tags/tag287.xml><?xml version="1.0" encoding="utf-8"?>
<p:tagLst xmlns:p="http://schemas.openxmlformats.org/presentationml/2006/main">
  <p:tag name="KSO_WM_BEAUTIFY_FLAG" val=""/>
</p:tagLst>
</file>

<file path=ppt/tags/tag288.xml><?xml version="1.0" encoding="utf-8"?>
<p:tagLst xmlns:p="http://schemas.openxmlformats.org/presentationml/2006/main">
  <p:tag name="KSO_WM_BEAUTIFY_FLAG" val=""/>
</p:tagLst>
</file>

<file path=ppt/tags/tag289.xml><?xml version="1.0" encoding="utf-8"?>
<p:tagLst xmlns:p="http://schemas.openxmlformats.org/presentationml/2006/main">
  <p:tag name="KSO_WM_BEAUTIFY_FLAG" val=""/>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90.xml><?xml version="1.0" encoding="utf-8"?>
<p:tagLst xmlns:p="http://schemas.openxmlformats.org/presentationml/2006/main">
  <p:tag name="KSO_WM_BEAUTIFY_FLAG" val=""/>
</p:tagLst>
</file>

<file path=ppt/tags/tag291.xml><?xml version="1.0" encoding="utf-8"?>
<p:tagLst xmlns:p="http://schemas.openxmlformats.org/presentationml/2006/main">
  <p:tag name="KSO_WM_BEAUTIFY_FLAG" val=""/>
</p:tagLst>
</file>

<file path=ppt/tags/tag292.xml><?xml version="1.0" encoding="utf-8"?>
<p:tagLst xmlns:p="http://schemas.openxmlformats.org/presentationml/2006/main">
  <p:tag name="KSO_WM_BEAUTIFY_FLAG" val=""/>
</p:tagLst>
</file>

<file path=ppt/tags/tag293.xml><?xml version="1.0" encoding="utf-8"?>
<p:tagLst xmlns:p="http://schemas.openxmlformats.org/presentationml/2006/main">
  <p:tag name="KSO_WM_BEAUTIFY_FLAG" val=""/>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95.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296.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297.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99.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00.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01.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02.xml><?xml version="1.0" encoding="utf-8"?>
<p:tagLst xmlns:p="http://schemas.openxmlformats.org/presentationml/2006/main">
  <p:tag name="KSO_WM_UNIT_PLACING_PICTURE_USER_VIEWPORT" val="{&quot;height&quot;:3674,&quot;width&quot;:2363}"/>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04.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05.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06.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08.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09.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10.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11.xml><?xml version="1.0" encoding="utf-8"?>
<p:tagLst xmlns:p="http://schemas.openxmlformats.org/presentationml/2006/main">
  <p:tag name="KSO_WM_BEAUTIFY_FLAG" val="#wm#"/>
  <p:tag name="KSO_WM_TEMPLATE_CATEGORY" val="diagram"/>
  <p:tag name="KSO_WM_TEMPLATE_INDEX" val="20182480"/>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13.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14.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15.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16.xml><?xml version="1.0" encoding="utf-8"?>
<p:tagLst xmlns:p="http://schemas.openxmlformats.org/presentationml/2006/main">
  <p:tag name="KSO_WM_BEAUTIFY_FLAG" val=""/>
</p:tagLst>
</file>

<file path=ppt/tags/tag317.xml><?xml version="1.0" encoding="utf-8"?>
<p:tagLst xmlns:p="http://schemas.openxmlformats.org/presentationml/2006/main">
  <p:tag name="KSO_WM_BEAUTIFY_FLAG" val=""/>
</p:tagLst>
</file>

<file path=ppt/tags/tag318.xml><?xml version="1.0" encoding="utf-8"?>
<p:tagLst xmlns:p="http://schemas.openxmlformats.org/presentationml/2006/main">
  <p:tag name="KSO_WM_BEAUTIFY_FLAG" val=""/>
</p:tagLst>
</file>

<file path=ppt/tags/tag319.xml><?xml version="1.0" encoding="utf-8"?>
<p:tagLst xmlns:p="http://schemas.openxmlformats.org/presentationml/2006/main">
  <p:tag name="KSO_WM_BEAUTIFY_FLAG" val=""/>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20.xml><?xml version="1.0" encoding="utf-8"?>
<p:tagLst xmlns:p="http://schemas.openxmlformats.org/presentationml/2006/main">
  <p:tag name="KSO_WM_BEAUTIFY_FLAG" val=""/>
</p:tagLst>
</file>

<file path=ppt/tags/tag321.xml><?xml version="1.0" encoding="utf-8"?>
<p:tagLst xmlns:p="http://schemas.openxmlformats.org/presentationml/2006/main">
  <p:tag name="KSO_WM_BEAUTIFY_FLAG" val=""/>
</p:tagLst>
</file>

<file path=ppt/tags/tag322.xml><?xml version="1.0" encoding="utf-8"?>
<p:tagLst xmlns:p="http://schemas.openxmlformats.org/presentationml/2006/main">
  <p:tag name="KSO_WM_BEAUTIFY_FLAG" val=""/>
</p:tagLst>
</file>

<file path=ppt/tags/tag323.xml><?xml version="1.0" encoding="utf-8"?>
<p:tagLst xmlns:p="http://schemas.openxmlformats.org/presentationml/2006/main">
  <p:tag name="KSO_WM_BEAUTIFY_FLAG" val=""/>
</p:tagLst>
</file>

<file path=ppt/tags/tag324.xml><?xml version="1.0" encoding="utf-8"?>
<p:tagLst xmlns:p="http://schemas.openxmlformats.org/presentationml/2006/main">
  <p:tag name="KSO_WM_BEAUTIFY_FLAG" val=""/>
</p:tagLst>
</file>

<file path=ppt/tags/tag325.xml><?xml version="1.0" encoding="utf-8"?>
<p:tagLst xmlns:p="http://schemas.openxmlformats.org/presentationml/2006/main">
  <p:tag name="KSO_WM_BEAUTIFY_FLAG" val=""/>
</p:tagLst>
</file>

<file path=ppt/tags/tag326.xml><?xml version="1.0" encoding="utf-8"?>
<p:tagLst xmlns:p="http://schemas.openxmlformats.org/presentationml/2006/main">
  <p:tag name="KSO_WM_BEAUTIFY_FLAG" val=""/>
</p:tagLst>
</file>

<file path=ppt/tags/tag327.xml><?xml version="1.0" encoding="utf-8"?>
<p:tagLst xmlns:p="http://schemas.openxmlformats.org/presentationml/2006/main">
  <p:tag name="KSO_WM_BEAUTIFY_FLAG" val=""/>
</p:tagLst>
</file>

<file path=ppt/tags/tag328.xml><?xml version="1.0" encoding="utf-8"?>
<p:tagLst xmlns:p="http://schemas.openxmlformats.org/presentationml/2006/main">
  <p:tag name="KSO_WM_BEAUTIFY_FLAG" val=""/>
</p:tagLst>
</file>

<file path=ppt/tags/tag329.xml><?xml version="1.0" encoding="utf-8"?>
<p:tagLst xmlns:p="http://schemas.openxmlformats.org/presentationml/2006/main">
  <p:tag name="KSO_WM_BEAUTIFY_FLAG" val=""/>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30.xml><?xml version="1.0" encoding="utf-8"?>
<p:tagLst xmlns:p="http://schemas.openxmlformats.org/presentationml/2006/main">
  <p:tag name="KSO_WM_BEAUTIFY_FLAG" val=""/>
</p:tagLst>
</file>

<file path=ppt/tags/tag331.xml><?xml version="1.0" encoding="utf-8"?>
<p:tagLst xmlns:p="http://schemas.openxmlformats.org/presentationml/2006/main">
  <p:tag name="KSO_WM_BEAUTIFY_FLAG" val=""/>
</p:tagLst>
</file>

<file path=ppt/tags/tag332.xml><?xml version="1.0" encoding="utf-8"?>
<p:tagLst xmlns:p="http://schemas.openxmlformats.org/presentationml/2006/main">
  <p:tag name="KSO_WM_BEAUTIFY_FLAG" val=""/>
</p:tagLst>
</file>

<file path=ppt/tags/tag333.xml><?xml version="1.0" encoding="utf-8"?>
<p:tagLst xmlns:p="http://schemas.openxmlformats.org/presentationml/2006/main">
  <p:tag name="KSO_WM_BEAUTIFY_FLAG" val=""/>
</p:tagLst>
</file>

<file path=ppt/tags/tag334.xml><?xml version="1.0" encoding="utf-8"?>
<p:tagLst xmlns:p="http://schemas.openxmlformats.org/presentationml/2006/main">
  <p:tag name="KSO_WM_BEAUTIFY_FLAG" val=""/>
</p:tagLst>
</file>

<file path=ppt/tags/tag335.xml><?xml version="1.0" encoding="utf-8"?>
<p:tagLst xmlns:p="http://schemas.openxmlformats.org/presentationml/2006/main">
  <p:tag name="KSO_WM_BEAUTIFY_FLAG" val=""/>
</p:tagLst>
</file>

<file path=ppt/tags/tag336.xml><?xml version="1.0" encoding="utf-8"?>
<p:tagLst xmlns:p="http://schemas.openxmlformats.org/presentationml/2006/main">
  <p:tag name="KSO_WM_BEAUTIFY_FLAG" val=""/>
</p:tagLst>
</file>

<file path=ppt/tags/tag337.xml><?xml version="1.0" encoding="utf-8"?>
<p:tagLst xmlns:p="http://schemas.openxmlformats.org/presentationml/2006/main">
  <p:tag name="KSO_WM_UNIT_PLACING_PICTURE_USER_VIEWPORT" val="{&quot;height&quot;:3600,&quot;width&quot;:2600}"/>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fontScheme name="2brswpj0">
      <a:majorFont>
        <a:latin typeface=""/>
        <a:ea typeface="微软雅黑"/>
        <a:cs typeface=""/>
      </a:majorFont>
      <a:minorFont>
        <a:latin typeface=""/>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ysClr val="windowText" lastClr="000000"/>
      </a:dk1>
      <a:lt1>
        <a:sysClr val="window" lastClr="FFFFFF"/>
      </a:lt1>
      <a:dk2>
        <a:srgbClr val="F0E9EB"/>
      </a:dk2>
      <a:lt2>
        <a:srgbClr val="FFFFFF"/>
      </a:lt2>
      <a:accent1>
        <a:srgbClr val="CB2844"/>
      </a:accent1>
      <a:accent2>
        <a:srgbClr val="B0304D"/>
      </a:accent2>
      <a:accent3>
        <a:srgbClr val="953856"/>
      </a:accent3>
      <a:accent4>
        <a:srgbClr val="7A415E"/>
      </a:accent4>
      <a:accent5>
        <a:srgbClr val="5F4967"/>
      </a:accent5>
      <a:accent6>
        <a:srgbClr val="445170"/>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0.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1.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2.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3.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7.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8.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9.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0</TotalTime>
  <Words>15381</Words>
  <Application>WPS 演示</Application>
  <PresentationFormat>宽屏</PresentationFormat>
  <Paragraphs>366</Paragraphs>
  <Slides>37</Slides>
  <Notes>32</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37</vt:i4>
      </vt:variant>
    </vt:vector>
  </HeadingPairs>
  <TitlesOfParts>
    <vt:vector size="56" baseType="lpstr">
      <vt:lpstr>Arial</vt:lpstr>
      <vt:lpstr>宋体</vt:lpstr>
      <vt:lpstr>Wingdings</vt:lpstr>
      <vt:lpstr>微软雅黑</vt:lpstr>
      <vt:lpstr>汉仪旗黑-85S</vt:lpstr>
      <vt:lpstr>HelveticaNeue</vt:lpstr>
      <vt:lpstr>华文新魏</vt:lpstr>
      <vt:lpstr>Palatino Linotype</vt:lpstr>
      <vt:lpstr>Calibri</vt:lpstr>
      <vt:lpstr>仓耳玄三M W05</vt:lpstr>
      <vt:lpstr>Segoe UI</vt:lpstr>
      <vt:lpstr>Segoe Print</vt:lpstr>
      <vt:lpstr>Arial Unicode MS</vt:lpstr>
      <vt:lpstr>等线</vt:lpstr>
      <vt:lpstr>Times New Roman</vt:lpstr>
      <vt:lpstr>幼圆</vt:lpstr>
      <vt:lpstr>黑体</vt:lpstr>
      <vt:lpstr>Office 主题</vt:lpstr>
      <vt:lpstr>2_Office 主题​​</vt:lpstr>
      <vt:lpstr>PowerPoint 演示文稿</vt:lpstr>
      <vt:lpstr>PowerPoint 演示文稿</vt:lpstr>
      <vt:lpstr>Target vocabulary</vt:lpstr>
      <vt:lpstr>PowerPoint 演示文稿</vt:lpstr>
      <vt:lpstr>Reading the passage</vt:lpstr>
      <vt:lpstr>PowerPoint 演示文稿</vt:lpstr>
      <vt:lpstr>PowerPoint 演示文稿</vt:lpstr>
      <vt:lpstr>Reading comprehesion</vt:lpstr>
      <vt:lpstr>PowerPoint 演示文稿</vt:lpstr>
      <vt:lpstr>PowerPoint 演示文稿</vt:lpstr>
      <vt:lpstr>PowerPoint 演示文稿</vt:lpstr>
      <vt:lpstr>Structure imitation</vt:lpstr>
      <vt:lpstr>PowerPoint 演示文稿</vt:lpstr>
      <vt:lpstr>PowerPoint 演示文稿</vt:lpstr>
      <vt:lpstr>PowerPoint 演示文稿</vt:lpstr>
      <vt:lpstr>PowerPoint 演示文稿</vt:lpstr>
      <vt:lpstr>Story telling</vt:lpstr>
      <vt:lpstr>PowerPoint 演示文稿</vt:lpstr>
      <vt:lpstr>Summary writing</vt:lpstr>
      <vt:lpstr>PowerPoint 演示文稿</vt:lpstr>
      <vt:lpstr>PowerPoint 演示文稿</vt:lpstr>
      <vt:lpstr>PowerPoint 演示文稿</vt:lpstr>
      <vt:lpstr>PowerPoint 演示文稿</vt:lpstr>
      <vt:lpstr>PowerPoint 演示文稿</vt:lpstr>
      <vt:lpstr>PowerPoint 演示文稿</vt:lpstr>
      <vt:lpstr>Occasion describing</vt:lpstr>
      <vt:lpstr>PowerPoint 演示文稿</vt:lpstr>
      <vt:lpstr>PowerPoint 演示文稿</vt:lpstr>
      <vt:lpstr>PowerPoint 演示文稿</vt:lpstr>
      <vt:lpstr>PowerPoint 演示文稿</vt:lpstr>
      <vt:lpstr>Story development</vt:lpstr>
      <vt:lpstr>PowerPoint 演示文稿</vt:lpstr>
      <vt:lpstr>PowerPoint 演示文稿</vt:lpstr>
      <vt:lpstr>PowerPoint 演示文稿</vt:lpstr>
      <vt:lpstr>Vocabulary reiforcement</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253</cp:revision>
  <dcterms:created xsi:type="dcterms:W3CDTF">2019-09-23T13:49:00Z</dcterms:created>
  <dcterms:modified xsi:type="dcterms:W3CDTF">2023-11-09T03:18:08Z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y fmtid="{D5CDD505-2E9C-101B-9397-08002B2CF9AE}" pid="3" name="ICV">
    <vt:lpwstr>F37B1AA53682461ABC9A5E5963F83B88</vt:lpwstr>
  </property>
</Properties>
</file>