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1" r:id="rId4"/>
    <p:sldMasterId id="2147483684" r:id="rId5"/>
  </p:sldMasterIdLst>
  <p:notesMasterIdLst>
    <p:notesMasterId r:id="rId31"/>
  </p:notesMasterIdLst>
  <p:sldIdLst>
    <p:sldId id="906" r:id="rId6"/>
    <p:sldId id="659" r:id="rId7"/>
    <p:sldId id="797" r:id="rId8"/>
    <p:sldId id="798" r:id="rId9"/>
    <p:sldId id="799" r:id="rId10"/>
    <p:sldId id="860" r:id="rId11"/>
    <p:sldId id="807" r:id="rId12"/>
    <p:sldId id="888" r:id="rId13"/>
    <p:sldId id="889" r:id="rId14"/>
    <p:sldId id="890" r:id="rId15"/>
    <p:sldId id="891" r:id="rId16"/>
    <p:sldId id="809" r:id="rId17"/>
    <p:sldId id="810" r:id="rId18"/>
    <p:sldId id="892" r:id="rId19"/>
    <p:sldId id="811" r:id="rId20"/>
    <p:sldId id="796" r:id="rId21"/>
    <p:sldId id="808" r:id="rId22"/>
    <p:sldId id="893" r:id="rId23"/>
    <p:sldId id="894" r:id="rId24"/>
    <p:sldId id="673" r:id="rId25"/>
    <p:sldId id="895" r:id="rId26"/>
    <p:sldId id="896" r:id="rId27"/>
    <p:sldId id="897" r:id="rId28"/>
    <p:sldId id="898" r:id="rId29"/>
    <p:sldId id="671" r:id="rId30"/>
  </p:sldIdLst>
  <p:sldSz cx="12192000" cy="6858000"/>
  <p:notesSz cx="6858000" cy="9144000"/>
  <p:embeddedFontLst>
    <p:embeddedFont>
      <p:font typeface="黑体" panose="02010609060101010101" pitchFamily="49" charset="-122"/>
      <p:regular r:id="rId36"/>
    </p:embeddedFont>
    <p:embeddedFont>
      <p:font typeface="微软雅黑" panose="020B0503020204020204" charset="-122"/>
      <p:regular r:id="rId37"/>
    </p:embeddedFont>
    <p:embeddedFont>
      <p:font typeface="幼圆" panose="02010509060101010101" pitchFamily="49" charset="-122"/>
      <p:regular r:id="rId38"/>
    </p:embeddedFont>
    <p:embeddedFont>
      <p:font typeface="汉仪乐喵体W" panose="00020600040101010101" pitchFamily="18" charset="-122"/>
      <p:regular r:id="rId39"/>
    </p:embeddedFont>
    <p:embeddedFont>
      <p:font typeface="华文新魏" panose="02010800040101010101" charset="-122"/>
      <p:regular r:id="rId40"/>
    </p:embeddedFont>
    <p:embeddedFont>
      <p:font typeface="隶书" panose="02010509060101010101" charset="-122"/>
      <p:regular r:id="rId41"/>
    </p:embeddedFont>
    <p:embeddedFont>
      <p:font typeface="字魂酷乐潮玩体" panose="00000500000000000000" charset="-122"/>
      <p:regular r:id="rId42"/>
    </p:embeddedFont>
    <p:embeddedFont>
      <p:font typeface="Calibri" panose="020F0502020204030204" charset="0"/>
      <p:regular r:id="rId43"/>
      <p:bold r:id="rId44"/>
      <p:italic r:id="rId45"/>
      <p:boldItalic r:id="rId46"/>
    </p:embeddedFont>
    <p:embeddedFont>
      <p:font typeface="等线 Light" panose="02010600030101010101" charset="-122"/>
      <p:regular r:id="rId47"/>
    </p:embeddedFont>
    <p:embeddedFont>
      <p:font typeface="等线" panose="02010600030101010101" charset="-122"/>
      <p:regular r:id="rId4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imei" initials="d" lastIdx="1" clrIdx="0"/>
  <p:cmAuthor id="2" name="微软用户" initials="微" lastIdx="1" clrIdx="1"/>
  <p:cmAuthor id="3" name="Administrator" initials="A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1D5"/>
    <a:srgbClr val="F96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8" Type="http://schemas.openxmlformats.org/officeDocument/2006/relationships/font" Target="fonts/font13.fntdata"/><Relationship Id="rId47" Type="http://schemas.openxmlformats.org/officeDocument/2006/relationships/font" Target="fonts/font12.fntdata"/><Relationship Id="rId46" Type="http://schemas.openxmlformats.org/officeDocument/2006/relationships/font" Target="fonts/font11.fntdata"/><Relationship Id="rId45" Type="http://schemas.openxmlformats.org/officeDocument/2006/relationships/font" Target="fonts/font10.fntdata"/><Relationship Id="rId44" Type="http://schemas.openxmlformats.org/officeDocument/2006/relationships/font" Target="fonts/font9.fntdata"/><Relationship Id="rId43" Type="http://schemas.openxmlformats.org/officeDocument/2006/relationships/font" Target="fonts/font8.fntdata"/><Relationship Id="rId42" Type="http://schemas.openxmlformats.org/officeDocument/2006/relationships/font" Target="fonts/font7.fntdata"/><Relationship Id="rId41" Type="http://schemas.openxmlformats.org/officeDocument/2006/relationships/font" Target="fonts/font6.fntdata"/><Relationship Id="rId40" Type="http://schemas.openxmlformats.org/officeDocument/2006/relationships/font" Target="fonts/font5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A0059-4254-4839-9ED5-8E91C041F0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9" Type="http://schemas.openxmlformats.org/officeDocument/2006/relationships/tags" Target="../tags/tag103.xml"/><Relationship Id="rId98" Type="http://schemas.openxmlformats.org/officeDocument/2006/relationships/tags" Target="../tags/tag102.xml"/><Relationship Id="rId97" Type="http://schemas.openxmlformats.org/officeDocument/2006/relationships/tags" Target="../tags/tag101.xml"/><Relationship Id="rId96" Type="http://schemas.openxmlformats.org/officeDocument/2006/relationships/tags" Target="../tags/tag100.xml"/><Relationship Id="rId95" Type="http://schemas.openxmlformats.org/officeDocument/2006/relationships/tags" Target="../tags/tag99.xml"/><Relationship Id="rId94" Type="http://schemas.openxmlformats.org/officeDocument/2006/relationships/tags" Target="../tags/tag98.xml"/><Relationship Id="rId93" Type="http://schemas.openxmlformats.org/officeDocument/2006/relationships/tags" Target="../tags/tag97.xml"/><Relationship Id="rId92" Type="http://schemas.openxmlformats.org/officeDocument/2006/relationships/tags" Target="../tags/tag96.xml"/><Relationship Id="rId91" Type="http://schemas.openxmlformats.org/officeDocument/2006/relationships/tags" Target="../tags/tag95.xml"/><Relationship Id="rId90" Type="http://schemas.openxmlformats.org/officeDocument/2006/relationships/tags" Target="../tags/tag94.xml"/><Relationship Id="rId9" Type="http://schemas.openxmlformats.org/officeDocument/2006/relationships/tags" Target="../tags/tag13.xml"/><Relationship Id="rId89" Type="http://schemas.openxmlformats.org/officeDocument/2006/relationships/tags" Target="../tags/tag93.xml"/><Relationship Id="rId88" Type="http://schemas.openxmlformats.org/officeDocument/2006/relationships/tags" Target="../tags/tag92.xml"/><Relationship Id="rId87" Type="http://schemas.openxmlformats.org/officeDocument/2006/relationships/tags" Target="../tags/tag91.xml"/><Relationship Id="rId86" Type="http://schemas.openxmlformats.org/officeDocument/2006/relationships/tags" Target="../tags/tag90.xml"/><Relationship Id="rId85" Type="http://schemas.openxmlformats.org/officeDocument/2006/relationships/tags" Target="../tags/tag89.xml"/><Relationship Id="rId84" Type="http://schemas.openxmlformats.org/officeDocument/2006/relationships/tags" Target="../tags/tag88.xml"/><Relationship Id="rId83" Type="http://schemas.openxmlformats.org/officeDocument/2006/relationships/tags" Target="../tags/tag87.xml"/><Relationship Id="rId82" Type="http://schemas.openxmlformats.org/officeDocument/2006/relationships/tags" Target="../tags/tag86.xml"/><Relationship Id="rId81" Type="http://schemas.openxmlformats.org/officeDocument/2006/relationships/tags" Target="../tags/tag85.xml"/><Relationship Id="rId80" Type="http://schemas.openxmlformats.org/officeDocument/2006/relationships/tags" Target="../tags/tag84.xml"/><Relationship Id="rId8" Type="http://schemas.openxmlformats.org/officeDocument/2006/relationships/tags" Target="../tags/tag12.xml"/><Relationship Id="rId79" Type="http://schemas.openxmlformats.org/officeDocument/2006/relationships/tags" Target="../tags/tag83.xml"/><Relationship Id="rId78" Type="http://schemas.openxmlformats.org/officeDocument/2006/relationships/tags" Target="../tags/tag82.xml"/><Relationship Id="rId77" Type="http://schemas.openxmlformats.org/officeDocument/2006/relationships/tags" Target="../tags/tag81.xml"/><Relationship Id="rId76" Type="http://schemas.openxmlformats.org/officeDocument/2006/relationships/tags" Target="../tags/tag80.xml"/><Relationship Id="rId75" Type="http://schemas.openxmlformats.org/officeDocument/2006/relationships/tags" Target="../tags/tag79.xml"/><Relationship Id="rId74" Type="http://schemas.openxmlformats.org/officeDocument/2006/relationships/tags" Target="../tags/tag78.xml"/><Relationship Id="rId73" Type="http://schemas.openxmlformats.org/officeDocument/2006/relationships/tags" Target="../tags/tag77.xml"/><Relationship Id="rId72" Type="http://schemas.openxmlformats.org/officeDocument/2006/relationships/tags" Target="../tags/tag76.xml"/><Relationship Id="rId71" Type="http://schemas.openxmlformats.org/officeDocument/2006/relationships/tags" Target="../tags/tag75.xml"/><Relationship Id="rId70" Type="http://schemas.openxmlformats.org/officeDocument/2006/relationships/tags" Target="../tags/tag74.xml"/><Relationship Id="rId7" Type="http://schemas.openxmlformats.org/officeDocument/2006/relationships/tags" Target="../tags/tag11.xml"/><Relationship Id="rId69" Type="http://schemas.openxmlformats.org/officeDocument/2006/relationships/tags" Target="../tags/tag73.xml"/><Relationship Id="rId68" Type="http://schemas.openxmlformats.org/officeDocument/2006/relationships/tags" Target="../tags/tag72.xml"/><Relationship Id="rId67" Type="http://schemas.openxmlformats.org/officeDocument/2006/relationships/tags" Target="../tags/tag71.xml"/><Relationship Id="rId66" Type="http://schemas.openxmlformats.org/officeDocument/2006/relationships/tags" Target="../tags/tag70.xml"/><Relationship Id="rId65" Type="http://schemas.openxmlformats.org/officeDocument/2006/relationships/tags" Target="../tags/tag69.xml"/><Relationship Id="rId64" Type="http://schemas.openxmlformats.org/officeDocument/2006/relationships/tags" Target="../tags/tag68.xml"/><Relationship Id="rId63" Type="http://schemas.openxmlformats.org/officeDocument/2006/relationships/tags" Target="../tags/tag67.xml"/><Relationship Id="rId62" Type="http://schemas.openxmlformats.org/officeDocument/2006/relationships/tags" Target="../tags/tag66.xml"/><Relationship Id="rId61" Type="http://schemas.openxmlformats.org/officeDocument/2006/relationships/tags" Target="../tags/tag65.xml"/><Relationship Id="rId60" Type="http://schemas.openxmlformats.org/officeDocument/2006/relationships/tags" Target="../tags/tag64.xml"/><Relationship Id="rId6" Type="http://schemas.openxmlformats.org/officeDocument/2006/relationships/tags" Target="../tags/tag10.xml"/><Relationship Id="rId59" Type="http://schemas.openxmlformats.org/officeDocument/2006/relationships/tags" Target="../tags/tag63.xml"/><Relationship Id="rId58" Type="http://schemas.openxmlformats.org/officeDocument/2006/relationships/tags" Target="../tags/tag62.xml"/><Relationship Id="rId57" Type="http://schemas.openxmlformats.org/officeDocument/2006/relationships/tags" Target="../tags/tag61.xml"/><Relationship Id="rId56" Type="http://schemas.openxmlformats.org/officeDocument/2006/relationships/tags" Target="../tags/tag60.xml"/><Relationship Id="rId55" Type="http://schemas.openxmlformats.org/officeDocument/2006/relationships/tags" Target="../tags/tag59.xml"/><Relationship Id="rId54" Type="http://schemas.openxmlformats.org/officeDocument/2006/relationships/tags" Target="../tags/tag58.xml"/><Relationship Id="rId53" Type="http://schemas.openxmlformats.org/officeDocument/2006/relationships/tags" Target="../tags/tag57.xml"/><Relationship Id="rId52" Type="http://schemas.openxmlformats.org/officeDocument/2006/relationships/tags" Target="../tags/tag56.xml"/><Relationship Id="rId51" Type="http://schemas.openxmlformats.org/officeDocument/2006/relationships/tags" Target="../tags/tag55.xml"/><Relationship Id="rId50" Type="http://schemas.openxmlformats.org/officeDocument/2006/relationships/tags" Target="../tags/tag54.xml"/><Relationship Id="rId5" Type="http://schemas.openxmlformats.org/officeDocument/2006/relationships/tags" Target="../tags/tag9.xml"/><Relationship Id="rId49" Type="http://schemas.openxmlformats.org/officeDocument/2006/relationships/tags" Target="../tags/tag53.xml"/><Relationship Id="rId48" Type="http://schemas.openxmlformats.org/officeDocument/2006/relationships/tags" Target="../tags/tag52.xml"/><Relationship Id="rId47" Type="http://schemas.openxmlformats.org/officeDocument/2006/relationships/tags" Target="../tags/tag51.xml"/><Relationship Id="rId46" Type="http://schemas.openxmlformats.org/officeDocument/2006/relationships/tags" Target="../tags/tag50.xml"/><Relationship Id="rId45" Type="http://schemas.openxmlformats.org/officeDocument/2006/relationships/tags" Target="../tags/tag49.xml"/><Relationship Id="rId44" Type="http://schemas.openxmlformats.org/officeDocument/2006/relationships/tags" Target="../tags/tag48.xml"/><Relationship Id="rId43" Type="http://schemas.openxmlformats.org/officeDocument/2006/relationships/tags" Target="../tags/tag47.xml"/><Relationship Id="rId42" Type="http://schemas.openxmlformats.org/officeDocument/2006/relationships/tags" Target="../tags/tag46.xml"/><Relationship Id="rId41" Type="http://schemas.openxmlformats.org/officeDocument/2006/relationships/tags" Target="../tags/tag45.xml"/><Relationship Id="rId40" Type="http://schemas.openxmlformats.org/officeDocument/2006/relationships/tags" Target="../tags/tag44.xml"/><Relationship Id="rId4" Type="http://schemas.openxmlformats.org/officeDocument/2006/relationships/tags" Target="../tags/tag8.xml"/><Relationship Id="rId39" Type="http://schemas.openxmlformats.org/officeDocument/2006/relationships/tags" Target="../tags/tag43.xml"/><Relationship Id="rId38" Type="http://schemas.openxmlformats.org/officeDocument/2006/relationships/tags" Target="../tags/tag42.xml"/><Relationship Id="rId37" Type="http://schemas.openxmlformats.org/officeDocument/2006/relationships/tags" Target="../tags/tag41.xml"/><Relationship Id="rId36" Type="http://schemas.openxmlformats.org/officeDocument/2006/relationships/tags" Target="../tags/tag40.xml"/><Relationship Id="rId35" Type="http://schemas.openxmlformats.org/officeDocument/2006/relationships/tags" Target="../tags/tag39.xml"/><Relationship Id="rId34" Type="http://schemas.openxmlformats.org/officeDocument/2006/relationships/tags" Target="../tags/tag38.xml"/><Relationship Id="rId33" Type="http://schemas.openxmlformats.org/officeDocument/2006/relationships/tags" Target="../tags/tag37.xml"/><Relationship Id="rId32" Type="http://schemas.openxmlformats.org/officeDocument/2006/relationships/tags" Target="../tags/tag36.xml"/><Relationship Id="rId31" Type="http://schemas.openxmlformats.org/officeDocument/2006/relationships/tags" Target="../tags/tag35.xml"/><Relationship Id="rId30" Type="http://schemas.openxmlformats.org/officeDocument/2006/relationships/tags" Target="../tags/tag34.xml"/><Relationship Id="rId3" Type="http://schemas.openxmlformats.org/officeDocument/2006/relationships/tags" Target="../tags/tag7.xml"/><Relationship Id="rId29" Type="http://schemas.openxmlformats.org/officeDocument/2006/relationships/tags" Target="../tags/tag33.xml"/><Relationship Id="rId28" Type="http://schemas.openxmlformats.org/officeDocument/2006/relationships/tags" Target="../tags/tag32.xml"/><Relationship Id="rId27" Type="http://schemas.openxmlformats.org/officeDocument/2006/relationships/tags" Target="../tags/tag31.xml"/><Relationship Id="rId26" Type="http://schemas.openxmlformats.org/officeDocument/2006/relationships/tags" Target="../tags/tag30.xml"/><Relationship Id="rId25" Type="http://schemas.openxmlformats.org/officeDocument/2006/relationships/tags" Target="../tags/tag29.xml"/><Relationship Id="rId24" Type="http://schemas.openxmlformats.org/officeDocument/2006/relationships/tags" Target="../tags/tag28.xml"/><Relationship Id="rId23" Type="http://schemas.openxmlformats.org/officeDocument/2006/relationships/tags" Target="../tags/tag27.xml"/><Relationship Id="rId22" Type="http://schemas.openxmlformats.org/officeDocument/2006/relationships/tags" Target="../tags/tag26.xml"/><Relationship Id="rId21" Type="http://schemas.openxmlformats.org/officeDocument/2006/relationships/tags" Target="../tags/tag25.xml"/><Relationship Id="rId20" Type="http://schemas.openxmlformats.org/officeDocument/2006/relationships/tags" Target="../tags/tag24.xml"/><Relationship Id="rId2" Type="http://schemas.openxmlformats.org/officeDocument/2006/relationships/tags" Target="../tags/tag6.xml"/><Relationship Id="rId19" Type="http://schemas.openxmlformats.org/officeDocument/2006/relationships/tags" Target="../tags/tag23.xml"/><Relationship Id="rId18" Type="http://schemas.openxmlformats.org/officeDocument/2006/relationships/tags" Target="../tags/tag22.xml"/><Relationship Id="rId170" Type="http://schemas.openxmlformats.org/officeDocument/2006/relationships/tags" Target="../tags/tag174.xml"/><Relationship Id="rId17" Type="http://schemas.openxmlformats.org/officeDocument/2006/relationships/tags" Target="../tags/tag21.xml"/><Relationship Id="rId169" Type="http://schemas.openxmlformats.org/officeDocument/2006/relationships/tags" Target="../tags/tag173.xml"/><Relationship Id="rId168" Type="http://schemas.openxmlformats.org/officeDocument/2006/relationships/tags" Target="../tags/tag172.xml"/><Relationship Id="rId167" Type="http://schemas.openxmlformats.org/officeDocument/2006/relationships/tags" Target="../tags/tag171.xml"/><Relationship Id="rId166" Type="http://schemas.openxmlformats.org/officeDocument/2006/relationships/tags" Target="../tags/tag170.xml"/><Relationship Id="rId165" Type="http://schemas.openxmlformats.org/officeDocument/2006/relationships/tags" Target="../tags/tag169.xml"/><Relationship Id="rId164" Type="http://schemas.openxmlformats.org/officeDocument/2006/relationships/tags" Target="../tags/tag168.xml"/><Relationship Id="rId163" Type="http://schemas.openxmlformats.org/officeDocument/2006/relationships/tags" Target="../tags/tag167.xml"/><Relationship Id="rId162" Type="http://schemas.openxmlformats.org/officeDocument/2006/relationships/tags" Target="../tags/tag166.xml"/><Relationship Id="rId161" Type="http://schemas.openxmlformats.org/officeDocument/2006/relationships/tags" Target="../tags/tag165.xml"/><Relationship Id="rId160" Type="http://schemas.openxmlformats.org/officeDocument/2006/relationships/tags" Target="../tags/tag164.xml"/><Relationship Id="rId16" Type="http://schemas.openxmlformats.org/officeDocument/2006/relationships/tags" Target="../tags/tag20.xml"/><Relationship Id="rId159" Type="http://schemas.openxmlformats.org/officeDocument/2006/relationships/tags" Target="../tags/tag163.xml"/><Relationship Id="rId158" Type="http://schemas.openxmlformats.org/officeDocument/2006/relationships/tags" Target="../tags/tag162.xml"/><Relationship Id="rId157" Type="http://schemas.openxmlformats.org/officeDocument/2006/relationships/tags" Target="../tags/tag161.xml"/><Relationship Id="rId156" Type="http://schemas.openxmlformats.org/officeDocument/2006/relationships/tags" Target="../tags/tag160.xml"/><Relationship Id="rId155" Type="http://schemas.openxmlformats.org/officeDocument/2006/relationships/tags" Target="../tags/tag159.xml"/><Relationship Id="rId154" Type="http://schemas.openxmlformats.org/officeDocument/2006/relationships/tags" Target="../tags/tag158.xml"/><Relationship Id="rId153" Type="http://schemas.openxmlformats.org/officeDocument/2006/relationships/tags" Target="../tags/tag157.xml"/><Relationship Id="rId152" Type="http://schemas.openxmlformats.org/officeDocument/2006/relationships/tags" Target="../tags/tag156.xml"/><Relationship Id="rId151" Type="http://schemas.openxmlformats.org/officeDocument/2006/relationships/tags" Target="../tags/tag155.xml"/><Relationship Id="rId150" Type="http://schemas.openxmlformats.org/officeDocument/2006/relationships/tags" Target="../tags/tag154.xml"/><Relationship Id="rId15" Type="http://schemas.openxmlformats.org/officeDocument/2006/relationships/tags" Target="../tags/tag19.xml"/><Relationship Id="rId149" Type="http://schemas.openxmlformats.org/officeDocument/2006/relationships/tags" Target="../tags/tag153.xml"/><Relationship Id="rId148" Type="http://schemas.openxmlformats.org/officeDocument/2006/relationships/tags" Target="../tags/tag152.xml"/><Relationship Id="rId147" Type="http://schemas.openxmlformats.org/officeDocument/2006/relationships/tags" Target="../tags/tag151.xml"/><Relationship Id="rId146" Type="http://schemas.openxmlformats.org/officeDocument/2006/relationships/tags" Target="../tags/tag150.xml"/><Relationship Id="rId145" Type="http://schemas.openxmlformats.org/officeDocument/2006/relationships/tags" Target="../tags/tag149.xml"/><Relationship Id="rId144" Type="http://schemas.openxmlformats.org/officeDocument/2006/relationships/tags" Target="../tags/tag148.xml"/><Relationship Id="rId143" Type="http://schemas.openxmlformats.org/officeDocument/2006/relationships/tags" Target="../tags/tag147.xml"/><Relationship Id="rId142" Type="http://schemas.openxmlformats.org/officeDocument/2006/relationships/tags" Target="../tags/tag146.xml"/><Relationship Id="rId141" Type="http://schemas.openxmlformats.org/officeDocument/2006/relationships/tags" Target="../tags/tag145.xml"/><Relationship Id="rId140" Type="http://schemas.openxmlformats.org/officeDocument/2006/relationships/tags" Target="../tags/tag144.xml"/><Relationship Id="rId14" Type="http://schemas.openxmlformats.org/officeDocument/2006/relationships/tags" Target="../tags/tag18.xml"/><Relationship Id="rId139" Type="http://schemas.openxmlformats.org/officeDocument/2006/relationships/tags" Target="../tags/tag143.xml"/><Relationship Id="rId138" Type="http://schemas.openxmlformats.org/officeDocument/2006/relationships/tags" Target="../tags/tag142.xml"/><Relationship Id="rId137" Type="http://schemas.openxmlformats.org/officeDocument/2006/relationships/tags" Target="../tags/tag141.xml"/><Relationship Id="rId136" Type="http://schemas.openxmlformats.org/officeDocument/2006/relationships/tags" Target="../tags/tag140.xml"/><Relationship Id="rId135" Type="http://schemas.openxmlformats.org/officeDocument/2006/relationships/tags" Target="../tags/tag139.xml"/><Relationship Id="rId134" Type="http://schemas.openxmlformats.org/officeDocument/2006/relationships/tags" Target="../tags/tag138.xml"/><Relationship Id="rId133" Type="http://schemas.openxmlformats.org/officeDocument/2006/relationships/tags" Target="../tags/tag137.xml"/><Relationship Id="rId132" Type="http://schemas.openxmlformats.org/officeDocument/2006/relationships/tags" Target="../tags/tag136.xml"/><Relationship Id="rId131" Type="http://schemas.openxmlformats.org/officeDocument/2006/relationships/tags" Target="../tags/tag135.xml"/><Relationship Id="rId130" Type="http://schemas.openxmlformats.org/officeDocument/2006/relationships/tags" Target="../tags/tag134.xml"/><Relationship Id="rId13" Type="http://schemas.openxmlformats.org/officeDocument/2006/relationships/tags" Target="../tags/tag17.xml"/><Relationship Id="rId129" Type="http://schemas.openxmlformats.org/officeDocument/2006/relationships/tags" Target="../tags/tag133.xml"/><Relationship Id="rId128" Type="http://schemas.openxmlformats.org/officeDocument/2006/relationships/tags" Target="../tags/tag132.xml"/><Relationship Id="rId127" Type="http://schemas.openxmlformats.org/officeDocument/2006/relationships/tags" Target="../tags/tag131.xml"/><Relationship Id="rId126" Type="http://schemas.openxmlformats.org/officeDocument/2006/relationships/tags" Target="../tags/tag130.xml"/><Relationship Id="rId125" Type="http://schemas.openxmlformats.org/officeDocument/2006/relationships/tags" Target="../tags/tag129.xml"/><Relationship Id="rId124" Type="http://schemas.openxmlformats.org/officeDocument/2006/relationships/tags" Target="../tags/tag128.xml"/><Relationship Id="rId123" Type="http://schemas.openxmlformats.org/officeDocument/2006/relationships/tags" Target="../tags/tag127.xml"/><Relationship Id="rId122" Type="http://schemas.openxmlformats.org/officeDocument/2006/relationships/tags" Target="../tags/tag126.xml"/><Relationship Id="rId121" Type="http://schemas.openxmlformats.org/officeDocument/2006/relationships/tags" Target="../tags/tag125.xml"/><Relationship Id="rId120" Type="http://schemas.openxmlformats.org/officeDocument/2006/relationships/tags" Target="../tags/tag124.xml"/><Relationship Id="rId12" Type="http://schemas.openxmlformats.org/officeDocument/2006/relationships/tags" Target="../tags/tag16.xml"/><Relationship Id="rId119" Type="http://schemas.openxmlformats.org/officeDocument/2006/relationships/tags" Target="../tags/tag123.xml"/><Relationship Id="rId118" Type="http://schemas.openxmlformats.org/officeDocument/2006/relationships/tags" Target="../tags/tag122.xml"/><Relationship Id="rId117" Type="http://schemas.openxmlformats.org/officeDocument/2006/relationships/tags" Target="../tags/tag121.xml"/><Relationship Id="rId116" Type="http://schemas.openxmlformats.org/officeDocument/2006/relationships/tags" Target="../tags/tag120.xml"/><Relationship Id="rId115" Type="http://schemas.openxmlformats.org/officeDocument/2006/relationships/tags" Target="../tags/tag119.xml"/><Relationship Id="rId114" Type="http://schemas.openxmlformats.org/officeDocument/2006/relationships/tags" Target="../tags/tag118.xml"/><Relationship Id="rId113" Type="http://schemas.openxmlformats.org/officeDocument/2006/relationships/tags" Target="../tags/tag117.xml"/><Relationship Id="rId112" Type="http://schemas.openxmlformats.org/officeDocument/2006/relationships/tags" Target="../tags/tag116.xml"/><Relationship Id="rId111" Type="http://schemas.openxmlformats.org/officeDocument/2006/relationships/tags" Target="../tags/tag115.xml"/><Relationship Id="rId110" Type="http://schemas.openxmlformats.org/officeDocument/2006/relationships/tags" Target="../tags/tag114.xml"/><Relationship Id="rId11" Type="http://schemas.openxmlformats.org/officeDocument/2006/relationships/tags" Target="../tags/tag15.xml"/><Relationship Id="rId109" Type="http://schemas.openxmlformats.org/officeDocument/2006/relationships/tags" Target="../tags/tag113.xml"/><Relationship Id="rId108" Type="http://schemas.openxmlformats.org/officeDocument/2006/relationships/tags" Target="../tags/tag112.xml"/><Relationship Id="rId107" Type="http://schemas.openxmlformats.org/officeDocument/2006/relationships/tags" Target="../tags/tag111.xml"/><Relationship Id="rId106" Type="http://schemas.openxmlformats.org/officeDocument/2006/relationships/tags" Target="../tags/tag110.xml"/><Relationship Id="rId105" Type="http://schemas.openxmlformats.org/officeDocument/2006/relationships/tags" Target="../tags/tag109.xml"/><Relationship Id="rId104" Type="http://schemas.openxmlformats.org/officeDocument/2006/relationships/tags" Target="../tags/tag108.xml"/><Relationship Id="rId103" Type="http://schemas.openxmlformats.org/officeDocument/2006/relationships/tags" Target="../tags/tag107.xml"/><Relationship Id="rId102" Type="http://schemas.openxmlformats.org/officeDocument/2006/relationships/tags" Target="../tags/tag106.xml"/><Relationship Id="rId101" Type="http://schemas.openxmlformats.org/officeDocument/2006/relationships/tags" Target="../tags/tag105.xml"/><Relationship Id="rId100" Type="http://schemas.openxmlformats.org/officeDocument/2006/relationships/tags" Target="../tags/tag104.xml"/><Relationship Id="rId10" Type="http://schemas.openxmlformats.org/officeDocument/2006/relationships/tags" Target="../tags/tag14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99" Type="http://schemas.openxmlformats.org/officeDocument/2006/relationships/tags" Target="../tags/tag272.xml"/><Relationship Id="rId98" Type="http://schemas.openxmlformats.org/officeDocument/2006/relationships/tags" Target="../tags/tag271.xml"/><Relationship Id="rId97" Type="http://schemas.openxmlformats.org/officeDocument/2006/relationships/tags" Target="../tags/tag270.xml"/><Relationship Id="rId96" Type="http://schemas.openxmlformats.org/officeDocument/2006/relationships/tags" Target="../tags/tag269.xml"/><Relationship Id="rId95" Type="http://schemas.openxmlformats.org/officeDocument/2006/relationships/tags" Target="../tags/tag268.xml"/><Relationship Id="rId94" Type="http://schemas.openxmlformats.org/officeDocument/2006/relationships/tags" Target="../tags/tag267.xml"/><Relationship Id="rId93" Type="http://schemas.openxmlformats.org/officeDocument/2006/relationships/tags" Target="../tags/tag266.xml"/><Relationship Id="rId92" Type="http://schemas.openxmlformats.org/officeDocument/2006/relationships/tags" Target="../tags/tag265.xml"/><Relationship Id="rId91" Type="http://schemas.openxmlformats.org/officeDocument/2006/relationships/tags" Target="../tags/tag264.xml"/><Relationship Id="rId90" Type="http://schemas.openxmlformats.org/officeDocument/2006/relationships/tags" Target="../tags/tag263.xml"/><Relationship Id="rId9" Type="http://schemas.openxmlformats.org/officeDocument/2006/relationships/tags" Target="../tags/tag182.xml"/><Relationship Id="rId89" Type="http://schemas.openxmlformats.org/officeDocument/2006/relationships/tags" Target="../tags/tag262.xml"/><Relationship Id="rId88" Type="http://schemas.openxmlformats.org/officeDocument/2006/relationships/tags" Target="../tags/tag261.xml"/><Relationship Id="rId87" Type="http://schemas.openxmlformats.org/officeDocument/2006/relationships/tags" Target="../tags/tag260.xml"/><Relationship Id="rId86" Type="http://schemas.openxmlformats.org/officeDocument/2006/relationships/tags" Target="../tags/tag259.xml"/><Relationship Id="rId85" Type="http://schemas.openxmlformats.org/officeDocument/2006/relationships/tags" Target="../tags/tag258.xml"/><Relationship Id="rId84" Type="http://schemas.openxmlformats.org/officeDocument/2006/relationships/tags" Target="../tags/tag257.xml"/><Relationship Id="rId83" Type="http://schemas.openxmlformats.org/officeDocument/2006/relationships/tags" Target="../tags/tag256.xml"/><Relationship Id="rId82" Type="http://schemas.openxmlformats.org/officeDocument/2006/relationships/tags" Target="../tags/tag255.xml"/><Relationship Id="rId81" Type="http://schemas.openxmlformats.org/officeDocument/2006/relationships/tags" Target="../tags/tag254.xml"/><Relationship Id="rId80" Type="http://schemas.openxmlformats.org/officeDocument/2006/relationships/tags" Target="../tags/tag253.xml"/><Relationship Id="rId8" Type="http://schemas.openxmlformats.org/officeDocument/2006/relationships/tags" Target="../tags/tag181.xml"/><Relationship Id="rId79" Type="http://schemas.openxmlformats.org/officeDocument/2006/relationships/tags" Target="../tags/tag252.xml"/><Relationship Id="rId78" Type="http://schemas.openxmlformats.org/officeDocument/2006/relationships/tags" Target="../tags/tag251.xml"/><Relationship Id="rId77" Type="http://schemas.openxmlformats.org/officeDocument/2006/relationships/tags" Target="../tags/tag250.xml"/><Relationship Id="rId76" Type="http://schemas.openxmlformats.org/officeDocument/2006/relationships/tags" Target="../tags/tag249.xml"/><Relationship Id="rId75" Type="http://schemas.openxmlformats.org/officeDocument/2006/relationships/tags" Target="../tags/tag248.xml"/><Relationship Id="rId74" Type="http://schemas.openxmlformats.org/officeDocument/2006/relationships/tags" Target="../tags/tag247.xml"/><Relationship Id="rId73" Type="http://schemas.openxmlformats.org/officeDocument/2006/relationships/tags" Target="../tags/tag246.xml"/><Relationship Id="rId72" Type="http://schemas.openxmlformats.org/officeDocument/2006/relationships/tags" Target="../tags/tag245.xml"/><Relationship Id="rId71" Type="http://schemas.openxmlformats.org/officeDocument/2006/relationships/tags" Target="../tags/tag244.xml"/><Relationship Id="rId70" Type="http://schemas.openxmlformats.org/officeDocument/2006/relationships/tags" Target="../tags/tag243.xml"/><Relationship Id="rId7" Type="http://schemas.openxmlformats.org/officeDocument/2006/relationships/tags" Target="../tags/tag180.xml"/><Relationship Id="rId69" Type="http://schemas.openxmlformats.org/officeDocument/2006/relationships/tags" Target="../tags/tag242.xml"/><Relationship Id="rId68" Type="http://schemas.openxmlformats.org/officeDocument/2006/relationships/tags" Target="../tags/tag241.xml"/><Relationship Id="rId67" Type="http://schemas.openxmlformats.org/officeDocument/2006/relationships/tags" Target="../tags/tag240.xml"/><Relationship Id="rId66" Type="http://schemas.openxmlformats.org/officeDocument/2006/relationships/tags" Target="../tags/tag239.xml"/><Relationship Id="rId65" Type="http://schemas.openxmlformats.org/officeDocument/2006/relationships/tags" Target="../tags/tag238.xml"/><Relationship Id="rId64" Type="http://schemas.openxmlformats.org/officeDocument/2006/relationships/tags" Target="../tags/tag237.xml"/><Relationship Id="rId63" Type="http://schemas.openxmlformats.org/officeDocument/2006/relationships/tags" Target="../tags/tag236.xml"/><Relationship Id="rId62" Type="http://schemas.openxmlformats.org/officeDocument/2006/relationships/tags" Target="../tags/tag235.xml"/><Relationship Id="rId61" Type="http://schemas.openxmlformats.org/officeDocument/2006/relationships/tags" Target="../tags/tag234.xml"/><Relationship Id="rId60" Type="http://schemas.openxmlformats.org/officeDocument/2006/relationships/tags" Target="../tags/tag233.xml"/><Relationship Id="rId6" Type="http://schemas.openxmlformats.org/officeDocument/2006/relationships/tags" Target="../tags/tag179.xml"/><Relationship Id="rId59" Type="http://schemas.openxmlformats.org/officeDocument/2006/relationships/tags" Target="../tags/tag232.xml"/><Relationship Id="rId58" Type="http://schemas.openxmlformats.org/officeDocument/2006/relationships/tags" Target="../tags/tag231.xml"/><Relationship Id="rId57" Type="http://schemas.openxmlformats.org/officeDocument/2006/relationships/tags" Target="../tags/tag230.xml"/><Relationship Id="rId56" Type="http://schemas.openxmlformats.org/officeDocument/2006/relationships/tags" Target="../tags/tag229.xml"/><Relationship Id="rId55" Type="http://schemas.openxmlformats.org/officeDocument/2006/relationships/tags" Target="../tags/tag228.xml"/><Relationship Id="rId54" Type="http://schemas.openxmlformats.org/officeDocument/2006/relationships/tags" Target="../tags/tag227.xml"/><Relationship Id="rId53" Type="http://schemas.openxmlformats.org/officeDocument/2006/relationships/tags" Target="../tags/tag226.xml"/><Relationship Id="rId52" Type="http://schemas.openxmlformats.org/officeDocument/2006/relationships/tags" Target="../tags/tag225.xml"/><Relationship Id="rId51" Type="http://schemas.openxmlformats.org/officeDocument/2006/relationships/tags" Target="../tags/tag224.xml"/><Relationship Id="rId50" Type="http://schemas.openxmlformats.org/officeDocument/2006/relationships/tags" Target="../tags/tag223.xml"/><Relationship Id="rId5" Type="http://schemas.openxmlformats.org/officeDocument/2006/relationships/tags" Target="../tags/tag178.xml"/><Relationship Id="rId49" Type="http://schemas.openxmlformats.org/officeDocument/2006/relationships/tags" Target="../tags/tag222.xml"/><Relationship Id="rId48" Type="http://schemas.openxmlformats.org/officeDocument/2006/relationships/tags" Target="../tags/tag221.xml"/><Relationship Id="rId47" Type="http://schemas.openxmlformats.org/officeDocument/2006/relationships/tags" Target="../tags/tag220.xml"/><Relationship Id="rId46" Type="http://schemas.openxmlformats.org/officeDocument/2006/relationships/tags" Target="../tags/tag219.xml"/><Relationship Id="rId45" Type="http://schemas.openxmlformats.org/officeDocument/2006/relationships/tags" Target="../tags/tag218.xml"/><Relationship Id="rId44" Type="http://schemas.openxmlformats.org/officeDocument/2006/relationships/tags" Target="../tags/tag217.xml"/><Relationship Id="rId43" Type="http://schemas.openxmlformats.org/officeDocument/2006/relationships/tags" Target="../tags/tag216.xml"/><Relationship Id="rId42" Type="http://schemas.openxmlformats.org/officeDocument/2006/relationships/tags" Target="../tags/tag215.xml"/><Relationship Id="rId41" Type="http://schemas.openxmlformats.org/officeDocument/2006/relationships/tags" Target="../tags/tag214.xml"/><Relationship Id="rId40" Type="http://schemas.openxmlformats.org/officeDocument/2006/relationships/tags" Target="../tags/tag213.xml"/><Relationship Id="rId4" Type="http://schemas.openxmlformats.org/officeDocument/2006/relationships/tags" Target="../tags/tag177.xml"/><Relationship Id="rId39" Type="http://schemas.openxmlformats.org/officeDocument/2006/relationships/tags" Target="../tags/tag212.xml"/><Relationship Id="rId38" Type="http://schemas.openxmlformats.org/officeDocument/2006/relationships/tags" Target="../tags/tag211.xml"/><Relationship Id="rId37" Type="http://schemas.openxmlformats.org/officeDocument/2006/relationships/tags" Target="../tags/tag210.xml"/><Relationship Id="rId36" Type="http://schemas.openxmlformats.org/officeDocument/2006/relationships/tags" Target="../tags/tag209.xml"/><Relationship Id="rId35" Type="http://schemas.openxmlformats.org/officeDocument/2006/relationships/tags" Target="../tags/tag208.xml"/><Relationship Id="rId34" Type="http://schemas.openxmlformats.org/officeDocument/2006/relationships/tags" Target="../tags/tag207.xml"/><Relationship Id="rId33" Type="http://schemas.openxmlformats.org/officeDocument/2006/relationships/tags" Target="../tags/tag206.xml"/><Relationship Id="rId32" Type="http://schemas.openxmlformats.org/officeDocument/2006/relationships/tags" Target="../tags/tag205.xml"/><Relationship Id="rId31" Type="http://schemas.openxmlformats.org/officeDocument/2006/relationships/tags" Target="../tags/tag204.xml"/><Relationship Id="rId30" Type="http://schemas.openxmlformats.org/officeDocument/2006/relationships/tags" Target="../tags/tag203.xml"/><Relationship Id="rId3" Type="http://schemas.openxmlformats.org/officeDocument/2006/relationships/tags" Target="../tags/tag176.xml"/><Relationship Id="rId29" Type="http://schemas.openxmlformats.org/officeDocument/2006/relationships/tags" Target="../tags/tag202.xml"/><Relationship Id="rId28" Type="http://schemas.openxmlformats.org/officeDocument/2006/relationships/tags" Target="../tags/tag201.xml"/><Relationship Id="rId27" Type="http://schemas.openxmlformats.org/officeDocument/2006/relationships/tags" Target="../tags/tag200.xml"/><Relationship Id="rId26" Type="http://schemas.openxmlformats.org/officeDocument/2006/relationships/tags" Target="../tags/tag199.xml"/><Relationship Id="rId25" Type="http://schemas.openxmlformats.org/officeDocument/2006/relationships/tags" Target="../tags/tag198.xml"/><Relationship Id="rId24" Type="http://schemas.openxmlformats.org/officeDocument/2006/relationships/tags" Target="../tags/tag197.xml"/><Relationship Id="rId23" Type="http://schemas.openxmlformats.org/officeDocument/2006/relationships/tags" Target="../tags/tag196.xml"/><Relationship Id="rId22" Type="http://schemas.openxmlformats.org/officeDocument/2006/relationships/tags" Target="../tags/tag195.xml"/><Relationship Id="rId21" Type="http://schemas.openxmlformats.org/officeDocument/2006/relationships/tags" Target="../tags/tag194.xml"/><Relationship Id="rId20" Type="http://schemas.openxmlformats.org/officeDocument/2006/relationships/tags" Target="../tags/tag193.xml"/><Relationship Id="rId2" Type="http://schemas.openxmlformats.org/officeDocument/2006/relationships/tags" Target="../tags/tag175.xml"/><Relationship Id="rId19" Type="http://schemas.openxmlformats.org/officeDocument/2006/relationships/tags" Target="../tags/tag192.xml"/><Relationship Id="rId18" Type="http://schemas.openxmlformats.org/officeDocument/2006/relationships/tags" Target="../tags/tag191.xml"/><Relationship Id="rId17" Type="http://schemas.openxmlformats.org/officeDocument/2006/relationships/tags" Target="../tags/tag190.xml"/><Relationship Id="rId16" Type="http://schemas.openxmlformats.org/officeDocument/2006/relationships/tags" Target="../tags/tag189.xml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6" Type="http://schemas.openxmlformats.org/officeDocument/2006/relationships/tags" Target="../tags/tag289.xml"/><Relationship Id="rId115" Type="http://schemas.openxmlformats.org/officeDocument/2006/relationships/tags" Target="../tags/tag288.xml"/><Relationship Id="rId114" Type="http://schemas.openxmlformats.org/officeDocument/2006/relationships/tags" Target="../tags/tag287.xml"/><Relationship Id="rId113" Type="http://schemas.openxmlformats.org/officeDocument/2006/relationships/tags" Target="../tags/tag286.xml"/><Relationship Id="rId112" Type="http://schemas.openxmlformats.org/officeDocument/2006/relationships/tags" Target="../tags/tag285.xml"/><Relationship Id="rId111" Type="http://schemas.openxmlformats.org/officeDocument/2006/relationships/tags" Target="../tags/tag284.xml"/><Relationship Id="rId110" Type="http://schemas.openxmlformats.org/officeDocument/2006/relationships/tags" Target="../tags/tag283.xml"/><Relationship Id="rId11" Type="http://schemas.openxmlformats.org/officeDocument/2006/relationships/tags" Target="../tags/tag184.xml"/><Relationship Id="rId109" Type="http://schemas.openxmlformats.org/officeDocument/2006/relationships/tags" Target="../tags/tag282.xml"/><Relationship Id="rId108" Type="http://schemas.openxmlformats.org/officeDocument/2006/relationships/tags" Target="../tags/tag281.xml"/><Relationship Id="rId107" Type="http://schemas.openxmlformats.org/officeDocument/2006/relationships/tags" Target="../tags/tag280.xml"/><Relationship Id="rId106" Type="http://schemas.openxmlformats.org/officeDocument/2006/relationships/tags" Target="../tags/tag279.xml"/><Relationship Id="rId105" Type="http://schemas.openxmlformats.org/officeDocument/2006/relationships/tags" Target="../tags/tag278.xml"/><Relationship Id="rId104" Type="http://schemas.openxmlformats.org/officeDocument/2006/relationships/tags" Target="../tags/tag277.xml"/><Relationship Id="rId103" Type="http://schemas.openxmlformats.org/officeDocument/2006/relationships/tags" Target="../tags/tag276.xml"/><Relationship Id="rId102" Type="http://schemas.openxmlformats.org/officeDocument/2006/relationships/tags" Target="../tags/tag275.xml"/><Relationship Id="rId101" Type="http://schemas.openxmlformats.org/officeDocument/2006/relationships/tags" Target="../tags/tag274.xml"/><Relationship Id="rId100" Type="http://schemas.openxmlformats.org/officeDocument/2006/relationships/tags" Target="../tags/tag273.xml"/><Relationship Id="rId10" Type="http://schemas.openxmlformats.org/officeDocument/2006/relationships/tags" Target="../tags/tag183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99" Type="http://schemas.openxmlformats.org/officeDocument/2006/relationships/tags" Target="../tags/tag387.xml"/><Relationship Id="rId98" Type="http://schemas.openxmlformats.org/officeDocument/2006/relationships/tags" Target="../tags/tag386.xml"/><Relationship Id="rId97" Type="http://schemas.openxmlformats.org/officeDocument/2006/relationships/tags" Target="../tags/tag385.xml"/><Relationship Id="rId96" Type="http://schemas.openxmlformats.org/officeDocument/2006/relationships/tags" Target="../tags/tag384.xml"/><Relationship Id="rId95" Type="http://schemas.openxmlformats.org/officeDocument/2006/relationships/tags" Target="../tags/tag383.xml"/><Relationship Id="rId94" Type="http://schemas.openxmlformats.org/officeDocument/2006/relationships/tags" Target="../tags/tag382.xml"/><Relationship Id="rId93" Type="http://schemas.openxmlformats.org/officeDocument/2006/relationships/tags" Target="../tags/tag381.xml"/><Relationship Id="rId92" Type="http://schemas.openxmlformats.org/officeDocument/2006/relationships/tags" Target="../tags/tag380.xml"/><Relationship Id="rId91" Type="http://schemas.openxmlformats.org/officeDocument/2006/relationships/tags" Target="../tags/tag379.xml"/><Relationship Id="rId90" Type="http://schemas.openxmlformats.org/officeDocument/2006/relationships/tags" Target="../tags/tag378.xml"/><Relationship Id="rId9" Type="http://schemas.openxmlformats.org/officeDocument/2006/relationships/tags" Target="../tags/tag297.xml"/><Relationship Id="rId89" Type="http://schemas.openxmlformats.org/officeDocument/2006/relationships/tags" Target="../tags/tag377.xml"/><Relationship Id="rId88" Type="http://schemas.openxmlformats.org/officeDocument/2006/relationships/tags" Target="../tags/tag376.xml"/><Relationship Id="rId87" Type="http://schemas.openxmlformats.org/officeDocument/2006/relationships/tags" Target="../tags/tag375.xml"/><Relationship Id="rId86" Type="http://schemas.openxmlformats.org/officeDocument/2006/relationships/tags" Target="../tags/tag374.xml"/><Relationship Id="rId85" Type="http://schemas.openxmlformats.org/officeDocument/2006/relationships/tags" Target="../tags/tag373.xml"/><Relationship Id="rId84" Type="http://schemas.openxmlformats.org/officeDocument/2006/relationships/tags" Target="../tags/tag372.xml"/><Relationship Id="rId83" Type="http://schemas.openxmlformats.org/officeDocument/2006/relationships/tags" Target="../tags/tag371.xml"/><Relationship Id="rId82" Type="http://schemas.openxmlformats.org/officeDocument/2006/relationships/tags" Target="../tags/tag370.xml"/><Relationship Id="rId81" Type="http://schemas.openxmlformats.org/officeDocument/2006/relationships/tags" Target="../tags/tag369.xml"/><Relationship Id="rId80" Type="http://schemas.openxmlformats.org/officeDocument/2006/relationships/tags" Target="../tags/tag368.xml"/><Relationship Id="rId8" Type="http://schemas.openxmlformats.org/officeDocument/2006/relationships/tags" Target="../tags/tag296.xml"/><Relationship Id="rId79" Type="http://schemas.openxmlformats.org/officeDocument/2006/relationships/tags" Target="../tags/tag367.xml"/><Relationship Id="rId78" Type="http://schemas.openxmlformats.org/officeDocument/2006/relationships/tags" Target="../tags/tag366.xml"/><Relationship Id="rId77" Type="http://schemas.openxmlformats.org/officeDocument/2006/relationships/tags" Target="../tags/tag365.xml"/><Relationship Id="rId76" Type="http://schemas.openxmlformats.org/officeDocument/2006/relationships/tags" Target="../tags/tag364.xml"/><Relationship Id="rId75" Type="http://schemas.openxmlformats.org/officeDocument/2006/relationships/tags" Target="../tags/tag363.xml"/><Relationship Id="rId74" Type="http://schemas.openxmlformats.org/officeDocument/2006/relationships/tags" Target="../tags/tag362.xml"/><Relationship Id="rId73" Type="http://schemas.openxmlformats.org/officeDocument/2006/relationships/tags" Target="../tags/tag361.xml"/><Relationship Id="rId72" Type="http://schemas.openxmlformats.org/officeDocument/2006/relationships/tags" Target="../tags/tag360.xml"/><Relationship Id="rId71" Type="http://schemas.openxmlformats.org/officeDocument/2006/relationships/tags" Target="../tags/tag359.xml"/><Relationship Id="rId70" Type="http://schemas.openxmlformats.org/officeDocument/2006/relationships/tags" Target="../tags/tag358.xml"/><Relationship Id="rId7" Type="http://schemas.openxmlformats.org/officeDocument/2006/relationships/tags" Target="../tags/tag295.xml"/><Relationship Id="rId69" Type="http://schemas.openxmlformats.org/officeDocument/2006/relationships/tags" Target="../tags/tag357.xml"/><Relationship Id="rId68" Type="http://schemas.openxmlformats.org/officeDocument/2006/relationships/tags" Target="../tags/tag356.xml"/><Relationship Id="rId67" Type="http://schemas.openxmlformats.org/officeDocument/2006/relationships/tags" Target="../tags/tag355.xml"/><Relationship Id="rId66" Type="http://schemas.openxmlformats.org/officeDocument/2006/relationships/tags" Target="../tags/tag354.xml"/><Relationship Id="rId65" Type="http://schemas.openxmlformats.org/officeDocument/2006/relationships/tags" Target="../tags/tag353.xml"/><Relationship Id="rId64" Type="http://schemas.openxmlformats.org/officeDocument/2006/relationships/tags" Target="../tags/tag352.xml"/><Relationship Id="rId63" Type="http://schemas.openxmlformats.org/officeDocument/2006/relationships/tags" Target="../tags/tag351.xml"/><Relationship Id="rId62" Type="http://schemas.openxmlformats.org/officeDocument/2006/relationships/tags" Target="../tags/tag350.xml"/><Relationship Id="rId61" Type="http://schemas.openxmlformats.org/officeDocument/2006/relationships/tags" Target="../tags/tag349.xml"/><Relationship Id="rId60" Type="http://schemas.openxmlformats.org/officeDocument/2006/relationships/tags" Target="../tags/tag348.xml"/><Relationship Id="rId6" Type="http://schemas.openxmlformats.org/officeDocument/2006/relationships/tags" Target="../tags/tag294.xml"/><Relationship Id="rId59" Type="http://schemas.openxmlformats.org/officeDocument/2006/relationships/tags" Target="../tags/tag347.xml"/><Relationship Id="rId58" Type="http://schemas.openxmlformats.org/officeDocument/2006/relationships/tags" Target="../tags/tag346.xml"/><Relationship Id="rId57" Type="http://schemas.openxmlformats.org/officeDocument/2006/relationships/tags" Target="../tags/tag345.xml"/><Relationship Id="rId56" Type="http://schemas.openxmlformats.org/officeDocument/2006/relationships/tags" Target="../tags/tag344.xml"/><Relationship Id="rId55" Type="http://schemas.openxmlformats.org/officeDocument/2006/relationships/tags" Target="../tags/tag343.xml"/><Relationship Id="rId54" Type="http://schemas.openxmlformats.org/officeDocument/2006/relationships/tags" Target="../tags/tag342.xml"/><Relationship Id="rId53" Type="http://schemas.openxmlformats.org/officeDocument/2006/relationships/tags" Target="../tags/tag341.xml"/><Relationship Id="rId52" Type="http://schemas.openxmlformats.org/officeDocument/2006/relationships/tags" Target="../tags/tag340.xml"/><Relationship Id="rId51" Type="http://schemas.openxmlformats.org/officeDocument/2006/relationships/tags" Target="../tags/tag339.xml"/><Relationship Id="rId50" Type="http://schemas.openxmlformats.org/officeDocument/2006/relationships/tags" Target="../tags/tag338.xml"/><Relationship Id="rId5" Type="http://schemas.openxmlformats.org/officeDocument/2006/relationships/tags" Target="../tags/tag293.xml"/><Relationship Id="rId49" Type="http://schemas.openxmlformats.org/officeDocument/2006/relationships/tags" Target="../tags/tag337.xml"/><Relationship Id="rId48" Type="http://schemas.openxmlformats.org/officeDocument/2006/relationships/tags" Target="../tags/tag336.xml"/><Relationship Id="rId47" Type="http://schemas.openxmlformats.org/officeDocument/2006/relationships/tags" Target="../tags/tag335.xml"/><Relationship Id="rId46" Type="http://schemas.openxmlformats.org/officeDocument/2006/relationships/tags" Target="../tags/tag334.xml"/><Relationship Id="rId45" Type="http://schemas.openxmlformats.org/officeDocument/2006/relationships/tags" Target="../tags/tag333.xml"/><Relationship Id="rId44" Type="http://schemas.openxmlformats.org/officeDocument/2006/relationships/tags" Target="../tags/tag332.xml"/><Relationship Id="rId43" Type="http://schemas.openxmlformats.org/officeDocument/2006/relationships/tags" Target="../tags/tag331.xml"/><Relationship Id="rId42" Type="http://schemas.openxmlformats.org/officeDocument/2006/relationships/tags" Target="../tags/tag330.xml"/><Relationship Id="rId41" Type="http://schemas.openxmlformats.org/officeDocument/2006/relationships/tags" Target="../tags/tag329.xml"/><Relationship Id="rId40" Type="http://schemas.openxmlformats.org/officeDocument/2006/relationships/tags" Target="../tags/tag328.xml"/><Relationship Id="rId4" Type="http://schemas.openxmlformats.org/officeDocument/2006/relationships/tags" Target="../tags/tag292.xml"/><Relationship Id="rId39" Type="http://schemas.openxmlformats.org/officeDocument/2006/relationships/tags" Target="../tags/tag327.xml"/><Relationship Id="rId38" Type="http://schemas.openxmlformats.org/officeDocument/2006/relationships/tags" Target="../tags/tag326.xml"/><Relationship Id="rId37" Type="http://schemas.openxmlformats.org/officeDocument/2006/relationships/tags" Target="../tags/tag325.xml"/><Relationship Id="rId36" Type="http://schemas.openxmlformats.org/officeDocument/2006/relationships/tags" Target="../tags/tag324.xml"/><Relationship Id="rId35" Type="http://schemas.openxmlformats.org/officeDocument/2006/relationships/tags" Target="../tags/tag323.xml"/><Relationship Id="rId34" Type="http://schemas.openxmlformats.org/officeDocument/2006/relationships/tags" Target="../tags/tag322.xml"/><Relationship Id="rId33" Type="http://schemas.openxmlformats.org/officeDocument/2006/relationships/tags" Target="../tags/tag321.xml"/><Relationship Id="rId32" Type="http://schemas.openxmlformats.org/officeDocument/2006/relationships/tags" Target="../tags/tag320.xml"/><Relationship Id="rId31" Type="http://schemas.openxmlformats.org/officeDocument/2006/relationships/tags" Target="../tags/tag319.xml"/><Relationship Id="rId30" Type="http://schemas.openxmlformats.org/officeDocument/2006/relationships/tags" Target="../tags/tag318.xml"/><Relationship Id="rId3" Type="http://schemas.openxmlformats.org/officeDocument/2006/relationships/tags" Target="../tags/tag291.xml"/><Relationship Id="rId29" Type="http://schemas.openxmlformats.org/officeDocument/2006/relationships/tags" Target="../tags/tag317.xml"/><Relationship Id="rId28" Type="http://schemas.openxmlformats.org/officeDocument/2006/relationships/tags" Target="../tags/tag316.xml"/><Relationship Id="rId27" Type="http://schemas.openxmlformats.org/officeDocument/2006/relationships/tags" Target="../tags/tag315.xml"/><Relationship Id="rId26" Type="http://schemas.openxmlformats.org/officeDocument/2006/relationships/tags" Target="../tags/tag314.xml"/><Relationship Id="rId25" Type="http://schemas.openxmlformats.org/officeDocument/2006/relationships/tags" Target="../tags/tag313.xml"/><Relationship Id="rId24" Type="http://schemas.openxmlformats.org/officeDocument/2006/relationships/tags" Target="../tags/tag312.xml"/><Relationship Id="rId23" Type="http://schemas.openxmlformats.org/officeDocument/2006/relationships/tags" Target="../tags/tag311.xml"/><Relationship Id="rId22" Type="http://schemas.openxmlformats.org/officeDocument/2006/relationships/tags" Target="../tags/tag310.xml"/><Relationship Id="rId21" Type="http://schemas.openxmlformats.org/officeDocument/2006/relationships/tags" Target="../tags/tag309.xml"/><Relationship Id="rId20" Type="http://schemas.openxmlformats.org/officeDocument/2006/relationships/tags" Target="../tags/tag308.xml"/><Relationship Id="rId2" Type="http://schemas.openxmlformats.org/officeDocument/2006/relationships/tags" Target="../tags/tag290.xml"/><Relationship Id="rId19" Type="http://schemas.openxmlformats.org/officeDocument/2006/relationships/tags" Target="../tags/tag307.xml"/><Relationship Id="rId18" Type="http://schemas.openxmlformats.org/officeDocument/2006/relationships/tags" Target="../tags/tag306.xml"/><Relationship Id="rId17" Type="http://schemas.openxmlformats.org/officeDocument/2006/relationships/tags" Target="../tags/tag305.xml"/><Relationship Id="rId16" Type="http://schemas.openxmlformats.org/officeDocument/2006/relationships/tags" Target="../tags/tag304.xml"/><Relationship Id="rId15" Type="http://schemas.openxmlformats.org/officeDocument/2006/relationships/tags" Target="../tags/tag303.xml"/><Relationship Id="rId145" Type="http://schemas.openxmlformats.org/officeDocument/2006/relationships/tags" Target="../tags/tag433.xml"/><Relationship Id="rId144" Type="http://schemas.openxmlformats.org/officeDocument/2006/relationships/tags" Target="../tags/tag432.xml"/><Relationship Id="rId143" Type="http://schemas.openxmlformats.org/officeDocument/2006/relationships/tags" Target="../tags/tag431.xml"/><Relationship Id="rId142" Type="http://schemas.openxmlformats.org/officeDocument/2006/relationships/tags" Target="../tags/tag430.xml"/><Relationship Id="rId141" Type="http://schemas.openxmlformats.org/officeDocument/2006/relationships/tags" Target="../tags/tag429.xml"/><Relationship Id="rId140" Type="http://schemas.openxmlformats.org/officeDocument/2006/relationships/tags" Target="../tags/tag428.xml"/><Relationship Id="rId14" Type="http://schemas.openxmlformats.org/officeDocument/2006/relationships/tags" Target="../tags/tag302.xml"/><Relationship Id="rId139" Type="http://schemas.openxmlformats.org/officeDocument/2006/relationships/tags" Target="../tags/tag427.xml"/><Relationship Id="rId138" Type="http://schemas.openxmlformats.org/officeDocument/2006/relationships/tags" Target="../tags/tag426.xml"/><Relationship Id="rId137" Type="http://schemas.openxmlformats.org/officeDocument/2006/relationships/tags" Target="../tags/tag425.xml"/><Relationship Id="rId136" Type="http://schemas.openxmlformats.org/officeDocument/2006/relationships/tags" Target="../tags/tag424.xml"/><Relationship Id="rId135" Type="http://schemas.openxmlformats.org/officeDocument/2006/relationships/tags" Target="../tags/tag423.xml"/><Relationship Id="rId134" Type="http://schemas.openxmlformats.org/officeDocument/2006/relationships/tags" Target="../tags/tag422.xml"/><Relationship Id="rId133" Type="http://schemas.openxmlformats.org/officeDocument/2006/relationships/tags" Target="../tags/tag421.xml"/><Relationship Id="rId132" Type="http://schemas.openxmlformats.org/officeDocument/2006/relationships/tags" Target="../tags/tag420.xml"/><Relationship Id="rId131" Type="http://schemas.openxmlformats.org/officeDocument/2006/relationships/tags" Target="../tags/tag419.xml"/><Relationship Id="rId130" Type="http://schemas.openxmlformats.org/officeDocument/2006/relationships/tags" Target="../tags/tag418.xml"/><Relationship Id="rId13" Type="http://schemas.openxmlformats.org/officeDocument/2006/relationships/tags" Target="../tags/tag301.xml"/><Relationship Id="rId129" Type="http://schemas.openxmlformats.org/officeDocument/2006/relationships/tags" Target="../tags/tag417.xml"/><Relationship Id="rId128" Type="http://schemas.openxmlformats.org/officeDocument/2006/relationships/tags" Target="../tags/tag416.xml"/><Relationship Id="rId127" Type="http://schemas.openxmlformats.org/officeDocument/2006/relationships/tags" Target="../tags/tag415.xml"/><Relationship Id="rId126" Type="http://schemas.openxmlformats.org/officeDocument/2006/relationships/tags" Target="../tags/tag414.xml"/><Relationship Id="rId125" Type="http://schemas.openxmlformats.org/officeDocument/2006/relationships/tags" Target="../tags/tag413.xml"/><Relationship Id="rId124" Type="http://schemas.openxmlformats.org/officeDocument/2006/relationships/tags" Target="../tags/tag412.xml"/><Relationship Id="rId123" Type="http://schemas.openxmlformats.org/officeDocument/2006/relationships/tags" Target="../tags/tag411.xml"/><Relationship Id="rId122" Type="http://schemas.openxmlformats.org/officeDocument/2006/relationships/tags" Target="../tags/tag410.xml"/><Relationship Id="rId121" Type="http://schemas.openxmlformats.org/officeDocument/2006/relationships/tags" Target="../tags/tag409.xml"/><Relationship Id="rId120" Type="http://schemas.openxmlformats.org/officeDocument/2006/relationships/tags" Target="../tags/tag408.xml"/><Relationship Id="rId12" Type="http://schemas.openxmlformats.org/officeDocument/2006/relationships/tags" Target="../tags/tag300.xml"/><Relationship Id="rId119" Type="http://schemas.openxmlformats.org/officeDocument/2006/relationships/tags" Target="../tags/tag407.xml"/><Relationship Id="rId118" Type="http://schemas.openxmlformats.org/officeDocument/2006/relationships/tags" Target="../tags/tag406.xml"/><Relationship Id="rId117" Type="http://schemas.openxmlformats.org/officeDocument/2006/relationships/tags" Target="../tags/tag405.xml"/><Relationship Id="rId116" Type="http://schemas.openxmlformats.org/officeDocument/2006/relationships/tags" Target="../tags/tag404.xml"/><Relationship Id="rId115" Type="http://schemas.openxmlformats.org/officeDocument/2006/relationships/tags" Target="../tags/tag403.xml"/><Relationship Id="rId114" Type="http://schemas.openxmlformats.org/officeDocument/2006/relationships/tags" Target="../tags/tag402.xml"/><Relationship Id="rId113" Type="http://schemas.openxmlformats.org/officeDocument/2006/relationships/tags" Target="../tags/tag401.xml"/><Relationship Id="rId112" Type="http://schemas.openxmlformats.org/officeDocument/2006/relationships/tags" Target="../tags/tag400.xml"/><Relationship Id="rId111" Type="http://schemas.openxmlformats.org/officeDocument/2006/relationships/tags" Target="../tags/tag399.xml"/><Relationship Id="rId110" Type="http://schemas.openxmlformats.org/officeDocument/2006/relationships/tags" Target="../tags/tag398.xml"/><Relationship Id="rId11" Type="http://schemas.openxmlformats.org/officeDocument/2006/relationships/tags" Target="../tags/tag299.xml"/><Relationship Id="rId109" Type="http://schemas.openxmlformats.org/officeDocument/2006/relationships/tags" Target="../tags/tag397.xml"/><Relationship Id="rId108" Type="http://schemas.openxmlformats.org/officeDocument/2006/relationships/tags" Target="../tags/tag396.xml"/><Relationship Id="rId107" Type="http://schemas.openxmlformats.org/officeDocument/2006/relationships/tags" Target="../tags/tag395.xml"/><Relationship Id="rId106" Type="http://schemas.openxmlformats.org/officeDocument/2006/relationships/tags" Target="../tags/tag394.xml"/><Relationship Id="rId105" Type="http://schemas.openxmlformats.org/officeDocument/2006/relationships/tags" Target="../tags/tag393.xml"/><Relationship Id="rId104" Type="http://schemas.openxmlformats.org/officeDocument/2006/relationships/tags" Target="../tags/tag392.xml"/><Relationship Id="rId103" Type="http://schemas.openxmlformats.org/officeDocument/2006/relationships/tags" Target="../tags/tag391.xml"/><Relationship Id="rId102" Type="http://schemas.openxmlformats.org/officeDocument/2006/relationships/tags" Target="../tags/tag390.xml"/><Relationship Id="rId101" Type="http://schemas.openxmlformats.org/officeDocument/2006/relationships/tags" Target="../tags/tag389.xml"/><Relationship Id="rId100" Type="http://schemas.openxmlformats.org/officeDocument/2006/relationships/tags" Target="../tags/tag388.xml"/><Relationship Id="rId10" Type="http://schemas.openxmlformats.org/officeDocument/2006/relationships/tags" Target="../tags/tag298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99" Type="http://schemas.openxmlformats.org/officeDocument/2006/relationships/tags" Target="../tags/tag531.xml"/><Relationship Id="rId98" Type="http://schemas.openxmlformats.org/officeDocument/2006/relationships/tags" Target="../tags/tag530.xml"/><Relationship Id="rId97" Type="http://schemas.openxmlformats.org/officeDocument/2006/relationships/tags" Target="../tags/tag529.xml"/><Relationship Id="rId96" Type="http://schemas.openxmlformats.org/officeDocument/2006/relationships/tags" Target="../tags/tag528.xml"/><Relationship Id="rId95" Type="http://schemas.openxmlformats.org/officeDocument/2006/relationships/tags" Target="../tags/tag527.xml"/><Relationship Id="rId94" Type="http://schemas.openxmlformats.org/officeDocument/2006/relationships/tags" Target="../tags/tag526.xml"/><Relationship Id="rId93" Type="http://schemas.openxmlformats.org/officeDocument/2006/relationships/tags" Target="../tags/tag525.xml"/><Relationship Id="rId92" Type="http://schemas.openxmlformats.org/officeDocument/2006/relationships/tags" Target="../tags/tag524.xml"/><Relationship Id="rId91" Type="http://schemas.openxmlformats.org/officeDocument/2006/relationships/tags" Target="../tags/tag523.xml"/><Relationship Id="rId90" Type="http://schemas.openxmlformats.org/officeDocument/2006/relationships/tags" Target="../tags/tag522.xml"/><Relationship Id="rId9" Type="http://schemas.openxmlformats.org/officeDocument/2006/relationships/tags" Target="../tags/tag441.xml"/><Relationship Id="rId89" Type="http://schemas.openxmlformats.org/officeDocument/2006/relationships/tags" Target="../tags/tag521.xml"/><Relationship Id="rId88" Type="http://schemas.openxmlformats.org/officeDocument/2006/relationships/tags" Target="../tags/tag520.xml"/><Relationship Id="rId87" Type="http://schemas.openxmlformats.org/officeDocument/2006/relationships/tags" Target="../tags/tag519.xml"/><Relationship Id="rId86" Type="http://schemas.openxmlformats.org/officeDocument/2006/relationships/tags" Target="../tags/tag518.xml"/><Relationship Id="rId85" Type="http://schemas.openxmlformats.org/officeDocument/2006/relationships/tags" Target="../tags/tag517.xml"/><Relationship Id="rId84" Type="http://schemas.openxmlformats.org/officeDocument/2006/relationships/tags" Target="../tags/tag516.xml"/><Relationship Id="rId83" Type="http://schemas.openxmlformats.org/officeDocument/2006/relationships/tags" Target="../tags/tag515.xml"/><Relationship Id="rId82" Type="http://schemas.openxmlformats.org/officeDocument/2006/relationships/tags" Target="../tags/tag514.xml"/><Relationship Id="rId81" Type="http://schemas.openxmlformats.org/officeDocument/2006/relationships/tags" Target="../tags/tag513.xml"/><Relationship Id="rId80" Type="http://schemas.openxmlformats.org/officeDocument/2006/relationships/tags" Target="../tags/tag512.xml"/><Relationship Id="rId8" Type="http://schemas.openxmlformats.org/officeDocument/2006/relationships/tags" Target="../tags/tag440.xml"/><Relationship Id="rId79" Type="http://schemas.openxmlformats.org/officeDocument/2006/relationships/tags" Target="../tags/tag511.xml"/><Relationship Id="rId78" Type="http://schemas.openxmlformats.org/officeDocument/2006/relationships/tags" Target="../tags/tag510.xml"/><Relationship Id="rId77" Type="http://schemas.openxmlformats.org/officeDocument/2006/relationships/tags" Target="../tags/tag509.xml"/><Relationship Id="rId76" Type="http://schemas.openxmlformats.org/officeDocument/2006/relationships/tags" Target="../tags/tag508.xml"/><Relationship Id="rId75" Type="http://schemas.openxmlformats.org/officeDocument/2006/relationships/tags" Target="../tags/tag507.xml"/><Relationship Id="rId74" Type="http://schemas.openxmlformats.org/officeDocument/2006/relationships/tags" Target="../tags/tag506.xml"/><Relationship Id="rId73" Type="http://schemas.openxmlformats.org/officeDocument/2006/relationships/tags" Target="../tags/tag505.xml"/><Relationship Id="rId72" Type="http://schemas.openxmlformats.org/officeDocument/2006/relationships/tags" Target="../tags/tag504.xml"/><Relationship Id="rId71" Type="http://schemas.openxmlformats.org/officeDocument/2006/relationships/tags" Target="../tags/tag503.xml"/><Relationship Id="rId70" Type="http://schemas.openxmlformats.org/officeDocument/2006/relationships/tags" Target="../tags/tag502.xml"/><Relationship Id="rId7" Type="http://schemas.openxmlformats.org/officeDocument/2006/relationships/tags" Target="../tags/tag439.xml"/><Relationship Id="rId69" Type="http://schemas.openxmlformats.org/officeDocument/2006/relationships/tags" Target="../tags/tag501.xml"/><Relationship Id="rId68" Type="http://schemas.openxmlformats.org/officeDocument/2006/relationships/tags" Target="../tags/tag500.xml"/><Relationship Id="rId67" Type="http://schemas.openxmlformats.org/officeDocument/2006/relationships/tags" Target="../tags/tag499.xml"/><Relationship Id="rId66" Type="http://schemas.openxmlformats.org/officeDocument/2006/relationships/tags" Target="../tags/tag498.xml"/><Relationship Id="rId65" Type="http://schemas.openxmlformats.org/officeDocument/2006/relationships/tags" Target="../tags/tag497.xml"/><Relationship Id="rId64" Type="http://schemas.openxmlformats.org/officeDocument/2006/relationships/tags" Target="../tags/tag496.xml"/><Relationship Id="rId63" Type="http://schemas.openxmlformats.org/officeDocument/2006/relationships/tags" Target="../tags/tag495.xml"/><Relationship Id="rId62" Type="http://schemas.openxmlformats.org/officeDocument/2006/relationships/tags" Target="../tags/tag494.xml"/><Relationship Id="rId61" Type="http://schemas.openxmlformats.org/officeDocument/2006/relationships/tags" Target="../tags/tag493.xml"/><Relationship Id="rId60" Type="http://schemas.openxmlformats.org/officeDocument/2006/relationships/tags" Target="../tags/tag492.xml"/><Relationship Id="rId6" Type="http://schemas.openxmlformats.org/officeDocument/2006/relationships/tags" Target="../tags/tag438.xml"/><Relationship Id="rId59" Type="http://schemas.openxmlformats.org/officeDocument/2006/relationships/tags" Target="../tags/tag491.xml"/><Relationship Id="rId58" Type="http://schemas.openxmlformats.org/officeDocument/2006/relationships/tags" Target="../tags/tag490.xml"/><Relationship Id="rId57" Type="http://schemas.openxmlformats.org/officeDocument/2006/relationships/tags" Target="../tags/tag489.xml"/><Relationship Id="rId56" Type="http://schemas.openxmlformats.org/officeDocument/2006/relationships/tags" Target="../tags/tag488.xml"/><Relationship Id="rId55" Type="http://schemas.openxmlformats.org/officeDocument/2006/relationships/tags" Target="../tags/tag487.xml"/><Relationship Id="rId54" Type="http://schemas.openxmlformats.org/officeDocument/2006/relationships/tags" Target="../tags/tag486.xml"/><Relationship Id="rId53" Type="http://schemas.openxmlformats.org/officeDocument/2006/relationships/tags" Target="../tags/tag485.xml"/><Relationship Id="rId52" Type="http://schemas.openxmlformats.org/officeDocument/2006/relationships/tags" Target="../tags/tag484.xml"/><Relationship Id="rId51" Type="http://schemas.openxmlformats.org/officeDocument/2006/relationships/tags" Target="../tags/tag483.xml"/><Relationship Id="rId50" Type="http://schemas.openxmlformats.org/officeDocument/2006/relationships/tags" Target="../tags/tag482.xml"/><Relationship Id="rId5" Type="http://schemas.openxmlformats.org/officeDocument/2006/relationships/tags" Target="../tags/tag437.xml"/><Relationship Id="rId49" Type="http://schemas.openxmlformats.org/officeDocument/2006/relationships/tags" Target="../tags/tag481.xml"/><Relationship Id="rId48" Type="http://schemas.openxmlformats.org/officeDocument/2006/relationships/tags" Target="../tags/tag480.xml"/><Relationship Id="rId47" Type="http://schemas.openxmlformats.org/officeDocument/2006/relationships/tags" Target="../tags/tag479.xml"/><Relationship Id="rId46" Type="http://schemas.openxmlformats.org/officeDocument/2006/relationships/tags" Target="../tags/tag478.xml"/><Relationship Id="rId45" Type="http://schemas.openxmlformats.org/officeDocument/2006/relationships/tags" Target="../tags/tag477.xml"/><Relationship Id="rId44" Type="http://schemas.openxmlformats.org/officeDocument/2006/relationships/tags" Target="../tags/tag476.xml"/><Relationship Id="rId43" Type="http://schemas.openxmlformats.org/officeDocument/2006/relationships/tags" Target="../tags/tag475.xml"/><Relationship Id="rId42" Type="http://schemas.openxmlformats.org/officeDocument/2006/relationships/tags" Target="../tags/tag474.xml"/><Relationship Id="rId41" Type="http://schemas.openxmlformats.org/officeDocument/2006/relationships/tags" Target="../tags/tag473.xml"/><Relationship Id="rId40" Type="http://schemas.openxmlformats.org/officeDocument/2006/relationships/tags" Target="../tags/tag472.xml"/><Relationship Id="rId4" Type="http://schemas.openxmlformats.org/officeDocument/2006/relationships/tags" Target="../tags/tag436.xml"/><Relationship Id="rId39" Type="http://schemas.openxmlformats.org/officeDocument/2006/relationships/tags" Target="../tags/tag471.xml"/><Relationship Id="rId38" Type="http://schemas.openxmlformats.org/officeDocument/2006/relationships/tags" Target="../tags/tag470.xml"/><Relationship Id="rId37" Type="http://schemas.openxmlformats.org/officeDocument/2006/relationships/tags" Target="../tags/tag469.xml"/><Relationship Id="rId36" Type="http://schemas.openxmlformats.org/officeDocument/2006/relationships/tags" Target="../tags/tag468.xml"/><Relationship Id="rId35" Type="http://schemas.openxmlformats.org/officeDocument/2006/relationships/tags" Target="../tags/tag467.xml"/><Relationship Id="rId34" Type="http://schemas.openxmlformats.org/officeDocument/2006/relationships/tags" Target="../tags/tag466.xml"/><Relationship Id="rId33" Type="http://schemas.openxmlformats.org/officeDocument/2006/relationships/tags" Target="../tags/tag465.xml"/><Relationship Id="rId32" Type="http://schemas.openxmlformats.org/officeDocument/2006/relationships/tags" Target="../tags/tag464.xml"/><Relationship Id="rId31" Type="http://schemas.openxmlformats.org/officeDocument/2006/relationships/tags" Target="../tags/tag463.xml"/><Relationship Id="rId30" Type="http://schemas.openxmlformats.org/officeDocument/2006/relationships/tags" Target="../tags/tag462.xml"/><Relationship Id="rId3" Type="http://schemas.openxmlformats.org/officeDocument/2006/relationships/tags" Target="../tags/tag435.xml"/><Relationship Id="rId29" Type="http://schemas.openxmlformats.org/officeDocument/2006/relationships/tags" Target="../tags/tag461.xml"/><Relationship Id="rId28" Type="http://schemas.openxmlformats.org/officeDocument/2006/relationships/tags" Target="../tags/tag460.xml"/><Relationship Id="rId27" Type="http://schemas.openxmlformats.org/officeDocument/2006/relationships/tags" Target="../tags/tag459.xml"/><Relationship Id="rId26" Type="http://schemas.openxmlformats.org/officeDocument/2006/relationships/tags" Target="../tags/tag458.xml"/><Relationship Id="rId25" Type="http://schemas.openxmlformats.org/officeDocument/2006/relationships/tags" Target="../tags/tag457.xml"/><Relationship Id="rId24" Type="http://schemas.openxmlformats.org/officeDocument/2006/relationships/tags" Target="../tags/tag456.xml"/><Relationship Id="rId23" Type="http://schemas.openxmlformats.org/officeDocument/2006/relationships/tags" Target="../tags/tag455.xml"/><Relationship Id="rId22" Type="http://schemas.openxmlformats.org/officeDocument/2006/relationships/tags" Target="../tags/tag454.xml"/><Relationship Id="rId21" Type="http://schemas.openxmlformats.org/officeDocument/2006/relationships/tags" Target="../tags/tag453.xml"/><Relationship Id="rId20" Type="http://schemas.openxmlformats.org/officeDocument/2006/relationships/tags" Target="../tags/tag452.xml"/><Relationship Id="rId2" Type="http://schemas.openxmlformats.org/officeDocument/2006/relationships/tags" Target="../tags/tag434.xml"/><Relationship Id="rId19" Type="http://schemas.openxmlformats.org/officeDocument/2006/relationships/tags" Target="../tags/tag451.xml"/><Relationship Id="rId18" Type="http://schemas.openxmlformats.org/officeDocument/2006/relationships/tags" Target="../tags/tag450.xml"/><Relationship Id="rId17" Type="http://schemas.openxmlformats.org/officeDocument/2006/relationships/tags" Target="../tags/tag449.xml"/><Relationship Id="rId16" Type="http://schemas.openxmlformats.org/officeDocument/2006/relationships/tags" Target="../tags/tag448.xml"/><Relationship Id="rId15" Type="http://schemas.openxmlformats.org/officeDocument/2006/relationships/tags" Target="../tags/tag447.xml"/><Relationship Id="rId14" Type="http://schemas.openxmlformats.org/officeDocument/2006/relationships/tags" Target="../tags/tag446.xml"/><Relationship Id="rId13" Type="http://schemas.openxmlformats.org/officeDocument/2006/relationships/tags" Target="../tags/tag445.xml"/><Relationship Id="rId12" Type="http://schemas.openxmlformats.org/officeDocument/2006/relationships/tags" Target="../tags/tag444.xml"/><Relationship Id="rId117" Type="http://schemas.openxmlformats.org/officeDocument/2006/relationships/tags" Target="../tags/tag549.xml"/><Relationship Id="rId116" Type="http://schemas.openxmlformats.org/officeDocument/2006/relationships/tags" Target="../tags/tag548.xml"/><Relationship Id="rId115" Type="http://schemas.openxmlformats.org/officeDocument/2006/relationships/tags" Target="../tags/tag547.xml"/><Relationship Id="rId114" Type="http://schemas.openxmlformats.org/officeDocument/2006/relationships/tags" Target="../tags/tag546.xml"/><Relationship Id="rId113" Type="http://schemas.openxmlformats.org/officeDocument/2006/relationships/tags" Target="../tags/tag545.xml"/><Relationship Id="rId112" Type="http://schemas.openxmlformats.org/officeDocument/2006/relationships/tags" Target="../tags/tag544.xml"/><Relationship Id="rId111" Type="http://schemas.openxmlformats.org/officeDocument/2006/relationships/tags" Target="../tags/tag543.xml"/><Relationship Id="rId110" Type="http://schemas.openxmlformats.org/officeDocument/2006/relationships/tags" Target="../tags/tag542.xml"/><Relationship Id="rId11" Type="http://schemas.openxmlformats.org/officeDocument/2006/relationships/tags" Target="../tags/tag443.xml"/><Relationship Id="rId109" Type="http://schemas.openxmlformats.org/officeDocument/2006/relationships/tags" Target="../tags/tag541.xml"/><Relationship Id="rId108" Type="http://schemas.openxmlformats.org/officeDocument/2006/relationships/tags" Target="../tags/tag540.xml"/><Relationship Id="rId107" Type="http://schemas.openxmlformats.org/officeDocument/2006/relationships/tags" Target="../tags/tag539.xml"/><Relationship Id="rId106" Type="http://schemas.openxmlformats.org/officeDocument/2006/relationships/tags" Target="../tags/tag538.xml"/><Relationship Id="rId105" Type="http://schemas.openxmlformats.org/officeDocument/2006/relationships/tags" Target="../tags/tag537.xml"/><Relationship Id="rId104" Type="http://schemas.openxmlformats.org/officeDocument/2006/relationships/tags" Target="../tags/tag536.xml"/><Relationship Id="rId103" Type="http://schemas.openxmlformats.org/officeDocument/2006/relationships/tags" Target="../tags/tag535.xml"/><Relationship Id="rId102" Type="http://schemas.openxmlformats.org/officeDocument/2006/relationships/tags" Target="../tags/tag534.xml"/><Relationship Id="rId101" Type="http://schemas.openxmlformats.org/officeDocument/2006/relationships/tags" Target="../tags/tag533.xml"/><Relationship Id="rId100" Type="http://schemas.openxmlformats.org/officeDocument/2006/relationships/tags" Target="../tags/tag532.xml"/><Relationship Id="rId10" Type="http://schemas.openxmlformats.org/officeDocument/2006/relationships/tags" Target="../tags/tag442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99" Type="http://schemas.openxmlformats.org/officeDocument/2006/relationships/tags" Target="../tags/tag647.xml"/><Relationship Id="rId98" Type="http://schemas.openxmlformats.org/officeDocument/2006/relationships/tags" Target="../tags/tag646.xml"/><Relationship Id="rId97" Type="http://schemas.openxmlformats.org/officeDocument/2006/relationships/tags" Target="../tags/tag645.xml"/><Relationship Id="rId96" Type="http://schemas.openxmlformats.org/officeDocument/2006/relationships/tags" Target="../tags/tag644.xml"/><Relationship Id="rId95" Type="http://schemas.openxmlformats.org/officeDocument/2006/relationships/tags" Target="../tags/tag643.xml"/><Relationship Id="rId94" Type="http://schemas.openxmlformats.org/officeDocument/2006/relationships/tags" Target="../tags/tag642.xml"/><Relationship Id="rId93" Type="http://schemas.openxmlformats.org/officeDocument/2006/relationships/tags" Target="../tags/tag641.xml"/><Relationship Id="rId92" Type="http://schemas.openxmlformats.org/officeDocument/2006/relationships/tags" Target="../tags/tag640.xml"/><Relationship Id="rId91" Type="http://schemas.openxmlformats.org/officeDocument/2006/relationships/tags" Target="../tags/tag639.xml"/><Relationship Id="rId90" Type="http://schemas.openxmlformats.org/officeDocument/2006/relationships/tags" Target="../tags/tag638.xml"/><Relationship Id="rId9" Type="http://schemas.openxmlformats.org/officeDocument/2006/relationships/tags" Target="../tags/tag557.xml"/><Relationship Id="rId89" Type="http://schemas.openxmlformats.org/officeDocument/2006/relationships/tags" Target="../tags/tag637.xml"/><Relationship Id="rId88" Type="http://schemas.openxmlformats.org/officeDocument/2006/relationships/tags" Target="../tags/tag636.xml"/><Relationship Id="rId87" Type="http://schemas.openxmlformats.org/officeDocument/2006/relationships/tags" Target="../tags/tag635.xml"/><Relationship Id="rId86" Type="http://schemas.openxmlformats.org/officeDocument/2006/relationships/tags" Target="../tags/tag634.xml"/><Relationship Id="rId85" Type="http://schemas.openxmlformats.org/officeDocument/2006/relationships/tags" Target="../tags/tag633.xml"/><Relationship Id="rId84" Type="http://schemas.openxmlformats.org/officeDocument/2006/relationships/tags" Target="../tags/tag632.xml"/><Relationship Id="rId83" Type="http://schemas.openxmlformats.org/officeDocument/2006/relationships/tags" Target="../tags/tag631.xml"/><Relationship Id="rId82" Type="http://schemas.openxmlformats.org/officeDocument/2006/relationships/tags" Target="../tags/tag630.xml"/><Relationship Id="rId81" Type="http://schemas.openxmlformats.org/officeDocument/2006/relationships/tags" Target="../tags/tag629.xml"/><Relationship Id="rId80" Type="http://schemas.openxmlformats.org/officeDocument/2006/relationships/tags" Target="../tags/tag628.xml"/><Relationship Id="rId8" Type="http://schemas.openxmlformats.org/officeDocument/2006/relationships/tags" Target="../tags/tag556.xml"/><Relationship Id="rId79" Type="http://schemas.openxmlformats.org/officeDocument/2006/relationships/tags" Target="../tags/tag627.xml"/><Relationship Id="rId78" Type="http://schemas.openxmlformats.org/officeDocument/2006/relationships/tags" Target="../tags/tag626.xml"/><Relationship Id="rId77" Type="http://schemas.openxmlformats.org/officeDocument/2006/relationships/tags" Target="../tags/tag625.xml"/><Relationship Id="rId76" Type="http://schemas.openxmlformats.org/officeDocument/2006/relationships/tags" Target="../tags/tag624.xml"/><Relationship Id="rId75" Type="http://schemas.openxmlformats.org/officeDocument/2006/relationships/tags" Target="../tags/tag623.xml"/><Relationship Id="rId74" Type="http://schemas.openxmlformats.org/officeDocument/2006/relationships/tags" Target="../tags/tag622.xml"/><Relationship Id="rId73" Type="http://schemas.openxmlformats.org/officeDocument/2006/relationships/tags" Target="../tags/tag621.xml"/><Relationship Id="rId72" Type="http://schemas.openxmlformats.org/officeDocument/2006/relationships/tags" Target="../tags/tag620.xml"/><Relationship Id="rId71" Type="http://schemas.openxmlformats.org/officeDocument/2006/relationships/tags" Target="../tags/tag619.xml"/><Relationship Id="rId70" Type="http://schemas.openxmlformats.org/officeDocument/2006/relationships/tags" Target="../tags/tag618.xml"/><Relationship Id="rId7" Type="http://schemas.openxmlformats.org/officeDocument/2006/relationships/tags" Target="../tags/tag555.xml"/><Relationship Id="rId69" Type="http://schemas.openxmlformats.org/officeDocument/2006/relationships/tags" Target="../tags/tag617.xml"/><Relationship Id="rId68" Type="http://schemas.openxmlformats.org/officeDocument/2006/relationships/tags" Target="../tags/tag616.xml"/><Relationship Id="rId67" Type="http://schemas.openxmlformats.org/officeDocument/2006/relationships/tags" Target="../tags/tag615.xml"/><Relationship Id="rId66" Type="http://schemas.openxmlformats.org/officeDocument/2006/relationships/tags" Target="../tags/tag614.xml"/><Relationship Id="rId65" Type="http://schemas.openxmlformats.org/officeDocument/2006/relationships/tags" Target="../tags/tag613.xml"/><Relationship Id="rId64" Type="http://schemas.openxmlformats.org/officeDocument/2006/relationships/tags" Target="../tags/tag612.xml"/><Relationship Id="rId63" Type="http://schemas.openxmlformats.org/officeDocument/2006/relationships/tags" Target="../tags/tag611.xml"/><Relationship Id="rId62" Type="http://schemas.openxmlformats.org/officeDocument/2006/relationships/tags" Target="../tags/tag610.xml"/><Relationship Id="rId61" Type="http://schemas.openxmlformats.org/officeDocument/2006/relationships/tags" Target="../tags/tag609.xml"/><Relationship Id="rId60" Type="http://schemas.openxmlformats.org/officeDocument/2006/relationships/tags" Target="../tags/tag608.xml"/><Relationship Id="rId6" Type="http://schemas.openxmlformats.org/officeDocument/2006/relationships/tags" Target="../tags/tag554.xml"/><Relationship Id="rId59" Type="http://schemas.openxmlformats.org/officeDocument/2006/relationships/tags" Target="../tags/tag607.xml"/><Relationship Id="rId58" Type="http://schemas.openxmlformats.org/officeDocument/2006/relationships/tags" Target="../tags/tag606.xml"/><Relationship Id="rId57" Type="http://schemas.openxmlformats.org/officeDocument/2006/relationships/tags" Target="../tags/tag605.xml"/><Relationship Id="rId56" Type="http://schemas.openxmlformats.org/officeDocument/2006/relationships/tags" Target="../tags/tag604.xml"/><Relationship Id="rId55" Type="http://schemas.openxmlformats.org/officeDocument/2006/relationships/tags" Target="../tags/tag603.xml"/><Relationship Id="rId54" Type="http://schemas.openxmlformats.org/officeDocument/2006/relationships/tags" Target="../tags/tag602.xml"/><Relationship Id="rId53" Type="http://schemas.openxmlformats.org/officeDocument/2006/relationships/tags" Target="../tags/tag601.xml"/><Relationship Id="rId52" Type="http://schemas.openxmlformats.org/officeDocument/2006/relationships/tags" Target="../tags/tag600.xml"/><Relationship Id="rId51" Type="http://schemas.openxmlformats.org/officeDocument/2006/relationships/tags" Target="../tags/tag599.xml"/><Relationship Id="rId50" Type="http://schemas.openxmlformats.org/officeDocument/2006/relationships/tags" Target="../tags/tag598.xml"/><Relationship Id="rId5" Type="http://schemas.openxmlformats.org/officeDocument/2006/relationships/tags" Target="../tags/tag553.xml"/><Relationship Id="rId49" Type="http://schemas.openxmlformats.org/officeDocument/2006/relationships/tags" Target="../tags/tag597.xml"/><Relationship Id="rId48" Type="http://schemas.openxmlformats.org/officeDocument/2006/relationships/tags" Target="../tags/tag596.xml"/><Relationship Id="rId47" Type="http://schemas.openxmlformats.org/officeDocument/2006/relationships/tags" Target="../tags/tag595.xml"/><Relationship Id="rId46" Type="http://schemas.openxmlformats.org/officeDocument/2006/relationships/tags" Target="../tags/tag594.xml"/><Relationship Id="rId45" Type="http://schemas.openxmlformats.org/officeDocument/2006/relationships/tags" Target="../tags/tag593.xml"/><Relationship Id="rId44" Type="http://schemas.openxmlformats.org/officeDocument/2006/relationships/tags" Target="../tags/tag592.xml"/><Relationship Id="rId43" Type="http://schemas.openxmlformats.org/officeDocument/2006/relationships/tags" Target="../tags/tag591.xml"/><Relationship Id="rId42" Type="http://schemas.openxmlformats.org/officeDocument/2006/relationships/tags" Target="../tags/tag590.xml"/><Relationship Id="rId41" Type="http://schemas.openxmlformats.org/officeDocument/2006/relationships/tags" Target="../tags/tag589.xml"/><Relationship Id="rId40" Type="http://schemas.openxmlformats.org/officeDocument/2006/relationships/tags" Target="../tags/tag588.xml"/><Relationship Id="rId4" Type="http://schemas.openxmlformats.org/officeDocument/2006/relationships/tags" Target="../tags/tag552.xml"/><Relationship Id="rId39" Type="http://schemas.openxmlformats.org/officeDocument/2006/relationships/tags" Target="../tags/tag587.xml"/><Relationship Id="rId38" Type="http://schemas.openxmlformats.org/officeDocument/2006/relationships/tags" Target="../tags/tag586.xml"/><Relationship Id="rId37" Type="http://schemas.openxmlformats.org/officeDocument/2006/relationships/tags" Target="../tags/tag585.xml"/><Relationship Id="rId36" Type="http://schemas.openxmlformats.org/officeDocument/2006/relationships/tags" Target="../tags/tag584.xml"/><Relationship Id="rId35" Type="http://schemas.openxmlformats.org/officeDocument/2006/relationships/tags" Target="../tags/tag583.xml"/><Relationship Id="rId34" Type="http://schemas.openxmlformats.org/officeDocument/2006/relationships/tags" Target="../tags/tag582.xml"/><Relationship Id="rId33" Type="http://schemas.openxmlformats.org/officeDocument/2006/relationships/tags" Target="../tags/tag581.xml"/><Relationship Id="rId32" Type="http://schemas.openxmlformats.org/officeDocument/2006/relationships/tags" Target="../tags/tag580.xml"/><Relationship Id="rId31" Type="http://schemas.openxmlformats.org/officeDocument/2006/relationships/tags" Target="../tags/tag579.xml"/><Relationship Id="rId30" Type="http://schemas.openxmlformats.org/officeDocument/2006/relationships/tags" Target="../tags/tag578.xml"/><Relationship Id="rId3" Type="http://schemas.openxmlformats.org/officeDocument/2006/relationships/tags" Target="../tags/tag551.xml"/><Relationship Id="rId29" Type="http://schemas.openxmlformats.org/officeDocument/2006/relationships/tags" Target="../tags/tag577.xml"/><Relationship Id="rId28" Type="http://schemas.openxmlformats.org/officeDocument/2006/relationships/tags" Target="../tags/tag576.xml"/><Relationship Id="rId27" Type="http://schemas.openxmlformats.org/officeDocument/2006/relationships/tags" Target="../tags/tag575.xml"/><Relationship Id="rId26" Type="http://schemas.openxmlformats.org/officeDocument/2006/relationships/tags" Target="../tags/tag574.xml"/><Relationship Id="rId25" Type="http://schemas.openxmlformats.org/officeDocument/2006/relationships/tags" Target="../tags/tag573.xml"/><Relationship Id="rId24" Type="http://schemas.openxmlformats.org/officeDocument/2006/relationships/tags" Target="../tags/tag572.xml"/><Relationship Id="rId23" Type="http://schemas.openxmlformats.org/officeDocument/2006/relationships/tags" Target="../tags/tag571.xml"/><Relationship Id="rId22" Type="http://schemas.openxmlformats.org/officeDocument/2006/relationships/tags" Target="../tags/tag570.xml"/><Relationship Id="rId21" Type="http://schemas.openxmlformats.org/officeDocument/2006/relationships/tags" Target="../tags/tag569.xml"/><Relationship Id="rId20" Type="http://schemas.openxmlformats.org/officeDocument/2006/relationships/tags" Target="../tags/tag568.xml"/><Relationship Id="rId2" Type="http://schemas.openxmlformats.org/officeDocument/2006/relationships/tags" Target="../tags/tag550.xml"/><Relationship Id="rId19" Type="http://schemas.openxmlformats.org/officeDocument/2006/relationships/tags" Target="../tags/tag567.xml"/><Relationship Id="rId18" Type="http://schemas.openxmlformats.org/officeDocument/2006/relationships/tags" Target="../tags/tag566.xml"/><Relationship Id="rId17" Type="http://schemas.openxmlformats.org/officeDocument/2006/relationships/tags" Target="../tags/tag565.xml"/><Relationship Id="rId16" Type="http://schemas.openxmlformats.org/officeDocument/2006/relationships/tags" Target="../tags/tag564.xml"/><Relationship Id="rId15" Type="http://schemas.openxmlformats.org/officeDocument/2006/relationships/tags" Target="../tags/tag563.xml"/><Relationship Id="rId14" Type="http://schemas.openxmlformats.org/officeDocument/2006/relationships/tags" Target="../tags/tag562.xml"/><Relationship Id="rId13" Type="http://schemas.openxmlformats.org/officeDocument/2006/relationships/tags" Target="../tags/tag561.xml"/><Relationship Id="rId12" Type="http://schemas.openxmlformats.org/officeDocument/2006/relationships/tags" Target="../tags/tag560.xml"/><Relationship Id="rId119" Type="http://schemas.openxmlformats.org/officeDocument/2006/relationships/tags" Target="../tags/tag667.xml"/><Relationship Id="rId118" Type="http://schemas.openxmlformats.org/officeDocument/2006/relationships/tags" Target="../tags/tag666.xml"/><Relationship Id="rId117" Type="http://schemas.openxmlformats.org/officeDocument/2006/relationships/tags" Target="../tags/tag665.xml"/><Relationship Id="rId116" Type="http://schemas.openxmlformats.org/officeDocument/2006/relationships/tags" Target="../tags/tag664.xml"/><Relationship Id="rId115" Type="http://schemas.openxmlformats.org/officeDocument/2006/relationships/tags" Target="../tags/tag663.xml"/><Relationship Id="rId114" Type="http://schemas.openxmlformats.org/officeDocument/2006/relationships/tags" Target="../tags/tag662.xml"/><Relationship Id="rId113" Type="http://schemas.openxmlformats.org/officeDocument/2006/relationships/tags" Target="../tags/tag661.xml"/><Relationship Id="rId112" Type="http://schemas.openxmlformats.org/officeDocument/2006/relationships/tags" Target="../tags/tag660.xml"/><Relationship Id="rId111" Type="http://schemas.openxmlformats.org/officeDocument/2006/relationships/tags" Target="../tags/tag659.xml"/><Relationship Id="rId110" Type="http://schemas.openxmlformats.org/officeDocument/2006/relationships/tags" Target="../tags/tag658.xml"/><Relationship Id="rId11" Type="http://schemas.openxmlformats.org/officeDocument/2006/relationships/tags" Target="../tags/tag559.xml"/><Relationship Id="rId109" Type="http://schemas.openxmlformats.org/officeDocument/2006/relationships/tags" Target="../tags/tag657.xml"/><Relationship Id="rId108" Type="http://schemas.openxmlformats.org/officeDocument/2006/relationships/tags" Target="../tags/tag656.xml"/><Relationship Id="rId107" Type="http://schemas.openxmlformats.org/officeDocument/2006/relationships/tags" Target="../tags/tag655.xml"/><Relationship Id="rId106" Type="http://schemas.openxmlformats.org/officeDocument/2006/relationships/tags" Target="../tags/tag654.xml"/><Relationship Id="rId105" Type="http://schemas.openxmlformats.org/officeDocument/2006/relationships/tags" Target="../tags/tag653.xml"/><Relationship Id="rId104" Type="http://schemas.openxmlformats.org/officeDocument/2006/relationships/tags" Target="../tags/tag652.xml"/><Relationship Id="rId103" Type="http://schemas.openxmlformats.org/officeDocument/2006/relationships/tags" Target="../tags/tag651.xml"/><Relationship Id="rId102" Type="http://schemas.openxmlformats.org/officeDocument/2006/relationships/tags" Target="../tags/tag650.xml"/><Relationship Id="rId101" Type="http://schemas.openxmlformats.org/officeDocument/2006/relationships/tags" Target="../tags/tag649.xml"/><Relationship Id="rId100" Type="http://schemas.openxmlformats.org/officeDocument/2006/relationships/tags" Target="../tags/tag648.xml"/><Relationship Id="rId10" Type="http://schemas.openxmlformats.org/officeDocument/2006/relationships/tags" Target="../tags/tag558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6" Type="http://schemas.openxmlformats.org/officeDocument/2006/relationships/tags" Target="../tags/tag672.xml"/><Relationship Id="rId5" Type="http://schemas.openxmlformats.org/officeDocument/2006/relationships/tags" Target="../tags/tag671.xml"/><Relationship Id="rId4" Type="http://schemas.openxmlformats.org/officeDocument/2006/relationships/tags" Target="../tags/tag670.xml"/><Relationship Id="rId3" Type="http://schemas.openxmlformats.org/officeDocument/2006/relationships/tags" Target="../tags/tag669.xml"/><Relationship Id="rId2" Type="http://schemas.openxmlformats.org/officeDocument/2006/relationships/tags" Target="../tags/tag668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4" Type="http://schemas.openxmlformats.org/officeDocument/2006/relationships/tags" Target="../tags/tag675.xml"/><Relationship Id="rId3" Type="http://schemas.openxmlformats.org/officeDocument/2006/relationships/tags" Target="../tags/tag674.xml"/><Relationship Id="rId2" Type="http://schemas.openxmlformats.org/officeDocument/2006/relationships/tags" Target="../tags/tag673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99" Type="http://schemas.openxmlformats.org/officeDocument/2006/relationships/tags" Target="../tags/tag773.xml"/><Relationship Id="rId98" Type="http://schemas.openxmlformats.org/officeDocument/2006/relationships/tags" Target="../tags/tag772.xml"/><Relationship Id="rId97" Type="http://schemas.openxmlformats.org/officeDocument/2006/relationships/tags" Target="../tags/tag771.xml"/><Relationship Id="rId96" Type="http://schemas.openxmlformats.org/officeDocument/2006/relationships/tags" Target="../tags/tag770.xml"/><Relationship Id="rId95" Type="http://schemas.openxmlformats.org/officeDocument/2006/relationships/tags" Target="../tags/tag769.xml"/><Relationship Id="rId94" Type="http://schemas.openxmlformats.org/officeDocument/2006/relationships/tags" Target="../tags/tag768.xml"/><Relationship Id="rId93" Type="http://schemas.openxmlformats.org/officeDocument/2006/relationships/tags" Target="../tags/tag767.xml"/><Relationship Id="rId92" Type="http://schemas.openxmlformats.org/officeDocument/2006/relationships/tags" Target="../tags/tag766.xml"/><Relationship Id="rId91" Type="http://schemas.openxmlformats.org/officeDocument/2006/relationships/tags" Target="../tags/tag765.xml"/><Relationship Id="rId90" Type="http://schemas.openxmlformats.org/officeDocument/2006/relationships/tags" Target="../tags/tag764.xml"/><Relationship Id="rId9" Type="http://schemas.openxmlformats.org/officeDocument/2006/relationships/tags" Target="../tags/tag683.xml"/><Relationship Id="rId89" Type="http://schemas.openxmlformats.org/officeDocument/2006/relationships/tags" Target="../tags/tag763.xml"/><Relationship Id="rId88" Type="http://schemas.openxmlformats.org/officeDocument/2006/relationships/tags" Target="../tags/tag762.xml"/><Relationship Id="rId87" Type="http://schemas.openxmlformats.org/officeDocument/2006/relationships/tags" Target="../tags/tag761.xml"/><Relationship Id="rId86" Type="http://schemas.openxmlformats.org/officeDocument/2006/relationships/tags" Target="../tags/tag760.xml"/><Relationship Id="rId85" Type="http://schemas.openxmlformats.org/officeDocument/2006/relationships/tags" Target="../tags/tag759.xml"/><Relationship Id="rId84" Type="http://schemas.openxmlformats.org/officeDocument/2006/relationships/tags" Target="../tags/tag758.xml"/><Relationship Id="rId83" Type="http://schemas.openxmlformats.org/officeDocument/2006/relationships/tags" Target="../tags/tag757.xml"/><Relationship Id="rId82" Type="http://schemas.openxmlformats.org/officeDocument/2006/relationships/tags" Target="../tags/tag756.xml"/><Relationship Id="rId81" Type="http://schemas.openxmlformats.org/officeDocument/2006/relationships/tags" Target="../tags/tag755.xml"/><Relationship Id="rId80" Type="http://schemas.openxmlformats.org/officeDocument/2006/relationships/tags" Target="../tags/tag754.xml"/><Relationship Id="rId8" Type="http://schemas.openxmlformats.org/officeDocument/2006/relationships/tags" Target="../tags/tag682.xml"/><Relationship Id="rId79" Type="http://schemas.openxmlformats.org/officeDocument/2006/relationships/tags" Target="../tags/tag753.xml"/><Relationship Id="rId78" Type="http://schemas.openxmlformats.org/officeDocument/2006/relationships/tags" Target="../tags/tag752.xml"/><Relationship Id="rId77" Type="http://schemas.openxmlformats.org/officeDocument/2006/relationships/tags" Target="../tags/tag751.xml"/><Relationship Id="rId76" Type="http://schemas.openxmlformats.org/officeDocument/2006/relationships/tags" Target="../tags/tag750.xml"/><Relationship Id="rId75" Type="http://schemas.openxmlformats.org/officeDocument/2006/relationships/tags" Target="../tags/tag749.xml"/><Relationship Id="rId74" Type="http://schemas.openxmlformats.org/officeDocument/2006/relationships/tags" Target="../tags/tag748.xml"/><Relationship Id="rId73" Type="http://schemas.openxmlformats.org/officeDocument/2006/relationships/tags" Target="../tags/tag747.xml"/><Relationship Id="rId72" Type="http://schemas.openxmlformats.org/officeDocument/2006/relationships/tags" Target="../tags/tag746.xml"/><Relationship Id="rId71" Type="http://schemas.openxmlformats.org/officeDocument/2006/relationships/tags" Target="../tags/tag745.xml"/><Relationship Id="rId70" Type="http://schemas.openxmlformats.org/officeDocument/2006/relationships/tags" Target="../tags/tag744.xml"/><Relationship Id="rId7" Type="http://schemas.openxmlformats.org/officeDocument/2006/relationships/tags" Target="../tags/tag681.xml"/><Relationship Id="rId69" Type="http://schemas.openxmlformats.org/officeDocument/2006/relationships/tags" Target="../tags/tag743.xml"/><Relationship Id="rId68" Type="http://schemas.openxmlformats.org/officeDocument/2006/relationships/tags" Target="../tags/tag742.xml"/><Relationship Id="rId67" Type="http://schemas.openxmlformats.org/officeDocument/2006/relationships/tags" Target="../tags/tag741.xml"/><Relationship Id="rId66" Type="http://schemas.openxmlformats.org/officeDocument/2006/relationships/tags" Target="../tags/tag740.xml"/><Relationship Id="rId65" Type="http://schemas.openxmlformats.org/officeDocument/2006/relationships/tags" Target="../tags/tag739.xml"/><Relationship Id="rId64" Type="http://schemas.openxmlformats.org/officeDocument/2006/relationships/tags" Target="../tags/tag738.xml"/><Relationship Id="rId63" Type="http://schemas.openxmlformats.org/officeDocument/2006/relationships/tags" Target="../tags/tag737.xml"/><Relationship Id="rId62" Type="http://schemas.openxmlformats.org/officeDocument/2006/relationships/tags" Target="../tags/tag736.xml"/><Relationship Id="rId61" Type="http://schemas.openxmlformats.org/officeDocument/2006/relationships/tags" Target="../tags/tag735.xml"/><Relationship Id="rId60" Type="http://schemas.openxmlformats.org/officeDocument/2006/relationships/tags" Target="../tags/tag734.xml"/><Relationship Id="rId6" Type="http://schemas.openxmlformats.org/officeDocument/2006/relationships/tags" Target="../tags/tag680.xml"/><Relationship Id="rId59" Type="http://schemas.openxmlformats.org/officeDocument/2006/relationships/tags" Target="../tags/tag733.xml"/><Relationship Id="rId58" Type="http://schemas.openxmlformats.org/officeDocument/2006/relationships/tags" Target="../tags/tag732.xml"/><Relationship Id="rId57" Type="http://schemas.openxmlformats.org/officeDocument/2006/relationships/tags" Target="../tags/tag731.xml"/><Relationship Id="rId56" Type="http://schemas.openxmlformats.org/officeDocument/2006/relationships/tags" Target="../tags/tag730.xml"/><Relationship Id="rId55" Type="http://schemas.openxmlformats.org/officeDocument/2006/relationships/tags" Target="../tags/tag729.xml"/><Relationship Id="rId54" Type="http://schemas.openxmlformats.org/officeDocument/2006/relationships/tags" Target="../tags/tag728.xml"/><Relationship Id="rId53" Type="http://schemas.openxmlformats.org/officeDocument/2006/relationships/tags" Target="../tags/tag727.xml"/><Relationship Id="rId52" Type="http://schemas.openxmlformats.org/officeDocument/2006/relationships/tags" Target="../tags/tag726.xml"/><Relationship Id="rId51" Type="http://schemas.openxmlformats.org/officeDocument/2006/relationships/tags" Target="../tags/tag725.xml"/><Relationship Id="rId50" Type="http://schemas.openxmlformats.org/officeDocument/2006/relationships/tags" Target="../tags/tag724.xml"/><Relationship Id="rId5" Type="http://schemas.openxmlformats.org/officeDocument/2006/relationships/tags" Target="../tags/tag679.xml"/><Relationship Id="rId49" Type="http://schemas.openxmlformats.org/officeDocument/2006/relationships/tags" Target="../tags/tag723.xml"/><Relationship Id="rId48" Type="http://schemas.openxmlformats.org/officeDocument/2006/relationships/tags" Target="../tags/tag722.xml"/><Relationship Id="rId47" Type="http://schemas.openxmlformats.org/officeDocument/2006/relationships/tags" Target="../tags/tag721.xml"/><Relationship Id="rId46" Type="http://schemas.openxmlformats.org/officeDocument/2006/relationships/tags" Target="../tags/tag720.xml"/><Relationship Id="rId45" Type="http://schemas.openxmlformats.org/officeDocument/2006/relationships/tags" Target="../tags/tag719.xml"/><Relationship Id="rId44" Type="http://schemas.openxmlformats.org/officeDocument/2006/relationships/tags" Target="../tags/tag718.xml"/><Relationship Id="rId43" Type="http://schemas.openxmlformats.org/officeDocument/2006/relationships/tags" Target="../tags/tag717.xml"/><Relationship Id="rId42" Type="http://schemas.openxmlformats.org/officeDocument/2006/relationships/tags" Target="../tags/tag716.xml"/><Relationship Id="rId41" Type="http://schemas.openxmlformats.org/officeDocument/2006/relationships/tags" Target="../tags/tag715.xml"/><Relationship Id="rId40" Type="http://schemas.openxmlformats.org/officeDocument/2006/relationships/tags" Target="../tags/tag714.xml"/><Relationship Id="rId4" Type="http://schemas.openxmlformats.org/officeDocument/2006/relationships/tags" Target="../tags/tag678.xml"/><Relationship Id="rId39" Type="http://schemas.openxmlformats.org/officeDocument/2006/relationships/tags" Target="../tags/tag713.xml"/><Relationship Id="rId38" Type="http://schemas.openxmlformats.org/officeDocument/2006/relationships/tags" Target="../tags/tag712.xml"/><Relationship Id="rId37" Type="http://schemas.openxmlformats.org/officeDocument/2006/relationships/tags" Target="../tags/tag711.xml"/><Relationship Id="rId36" Type="http://schemas.openxmlformats.org/officeDocument/2006/relationships/tags" Target="../tags/tag710.xml"/><Relationship Id="rId35" Type="http://schemas.openxmlformats.org/officeDocument/2006/relationships/tags" Target="../tags/tag709.xml"/><Relationship Id="rId34" Type="http://schemas.openxmlformats.org/officeDocument/2006/relationships/tags" Target="../tags/tag708.xml"/><Relationship Id="rId33" Type="http://schemas.openxmlformats.org/officeDocument/2006/relationships/tags" Target="../tags/tag707.xml"/><Relationship Id="rId32" Type="http://schemas.openxmlformats.org/officeDocument/2006/relationships/tags" Target="../tags/tag706.xml"/><Relationship Id="rId31" Type="http://schemas.openxmlformats.org/officeDocument/2006/relationships/tags" Target="../tags/tag705.xml"/><Relationship Id="rId30" Type="http://schemas.openxmlformats.org/officeDocument/2006/relationships/tags" Target="../tags/tag704.xml"/><Relationship Id="rId3" Type="http://schemas.openxmlformats.org/officeDocument/2006/relationships/tags" Target="../tags/tag677.xml"/><Relationship Id="rId29" Type="http://schemas.openxmlformats.org/officeDocument/2006/relationships/tags" Target="../tags/tag703.xml"/><Relationship Id="rId28" Type="http://schemas.openxmlformats.org/officeDocument/2006/relationships/tags" Target="../tags/tag702.xml"/><Relationship Id="rId27" Type="http://schemas.openxmlformats.org/officeDocument/2006/relationships/tags" Target="../tags/tag701.xml"/><Relationship Id="rId26" Type="http://schemas.openxmlformats.org/officeDocument/2006/relationships/tags" Target="../tags/tag700.xml"/><Relationship Id="rId25" Type="http://schemas.openxmlformats.org/officeDocument/2006/relationships/tags" Target="../tags/tag699.xml"/><Relationship Id="rId24" Type="http://schemas.openxmlformats.org/officeDocument/2006/relationships/tags" Target="../tags/tag698.xml"/><Relationship Id="rId23" Type="http://schemas.openxmlformats.org/officeDocument/2006/relationships/tags" Target="../tags/tag697.xml"/><Relationship Id="rId22" Type="http://schemas.openxmlformats.org/officeDocument/2006/relationships/tags" Target="../tags/tag696.xml"/><Relationship Id="rId21" Type="http://schemas.openxmlformats.org/officeDocument/2006/relationships/tags" Target="../tags/tag695.xml"/><Relationship Id="rId20" Type="http://schemas.openxmlformats.org/officeDocument/2006/relationships/tags" Target="../tags/tag694.xml"/><Relationship Id="rId2" Type="http://schemas.openxmlformats.org/officeDocument/2006/relationships/tags" Target="../tags/tag676.xml"/><Relationship Id="rId19" Type="http://schemas.openxmlformats.org/officeDocument/2006/relationships/tags" Target="../tags/tag693.xml"/><Relationship Id="rId18" Type="http://schemas.openxmlformats.org/officeDocument/2006/relationships/tags" Target="../tags/tag692.xml"/><Relationship Id="rId17" Type="http://schemas.openxmlformats.org/officeDocument/2006/relationships/tags" Target="../tags/tag691.xml"/><Relationship Id="rId16" Type="http://schemas.openxmlformats.org/officeDocument/2006/relationships/tags" Target="../tags/tag690.xml"/><Relationship Id="rId15" Type="http://schemas.openxmlformats.org/officeDocument/2006/relationships/tags" Target="../tags/tag689.xml"/><Relationship Id="rId14" Type="http://schemas.openxmlformats.org/officeDocument/2006/relationships/tags" Target="../tags/tag688.xml"/><Relationship Id="rId13" Type="http://schemas.openxmlformats.org/officeDocument/2006/relationships/tags" Target="../tags/tag687.xml"/><Relationship Id="rId12" Type="http://schemas.openxmlformats.org/officeDocument/2006/relationships/tags" Target="../tags/tag686.xml"/><Relationship Id="rId117" Type="http://schemas.openxmlformats.org/officeDocument/2006/relationships/tags" Target="../tags/tag791.xml"/><Relationship Id="rId116" Type="http://schemas.openxmlformats.org/officeDocument/2006/relationships/tags" Target="../tags/tag790.xml"/><Relationship Id="rId115" Type="http://schemas.openxmlformats.org/officeDocument/2006/relationships/tags" Target="../tags/tag789.xml"/><Relationship Id="rId114" Type="http://schemas.openxmlformats.org/officeDocument/2006/relationships/tags" Target="../tags/tag788.xml"/><Relationship Id="rId113" Type="http://schemas.openxmlformats.org/officeDocument/2006/relationships/tags" Target="../tags/tag787.xml"/><Relationship Id="rId112" Type="http://schemas.openxmlformats.org/officeDocument/2006/relationships/tags" Target="../tags/tag786.xml"/><Relationship Id="rId111" Type="http://schemas.openxmlformats.org/officeDocument/2006/relationships/tags" Target="../tags/tag785.xml"/><Relationship Id="rId110" Type="http://schemas.openxmlformats.org/officeDocument/2006/relationships/tags" Target="../tags/tag784.xml"/><Relationship Id="rId11" Type="http://schemas.openxmlformats.org/officeDocument/2006/relationships/tags" Target="../tags/tag685.xml"/><Relationship Id="rId109" Type="http://schemas.openxmlformats.org/officeDocument/2006/relationships/tags" Target="../tags/tag783.xml"/><Relationship Id="rId108" Type="http://schemas.openxmlformats.org/officeDocument/2006/relationships/tags" Target="../tags/tag782.xml"/><Relationship Id="rId107" Type="http://schemas.openxmlformats.org/officeDocument/2006/relationships/tags" Target="../tags/tag781.xml"/><Relationship Id="rId106" Type="http://schemas.openxmlformats.org/officeDocument/2006/relationships/tags" Target="../tags/tag780.xml"/><Relationship Id="rId105" Type="http://schemas.openxmlformats.org/officeDocument/2006/relationships/tags" Target="../tags/tag779.xml"/><Relationship Id="rId104" Type="http://schemas.openxmlformats.org/officeDocument/2006/relationships/tags" Target="../tags/tag778.xml"/><Relationship Id="rId103" Type="http://schemas.openxmlformats.org/officeDocument/2006/relationships/tags" Target="../tags/tag777.xml"/><Relationship Id="rId102" Type="http://schemas.openxmlformats.org/officeDocument/2006/relationships/tags" Target="../tags/tag776.xml"/><Relationship Id="rId101" Type="http://schemas.openxmlformats.org/officeDocument/2006/relationships/tags" Target="../tags/tag775.xml"/><Relationship Id="rId100" Type="http://schemas.openxmlformats.org/officeDocument/2006/relationships/tags" Target="../tags/tag774.xml"/><Relationship Id="rId10" Type="http://schemas.openxmlformats.org/officeDocument/2006/relationships/tags" Target="../tags/tag684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99" Type="http://schemas.openxmlformats.org/officeDocument/2006/relationships/tags" Target="../tags/tag889.xml"/><Relationship Id="rId98" Type="http://schemas.openxmlformats.org/officeDocument/2006/relationships/tags" Target="../tags/tag888.xml"/><Relationship Id="rId97" Type="http://schemas.openxmlformats.org/officeDocument/2006/relationships/tags" Target="../tags/tag887.xml"/><Relationship Id="rId96" Type="http://schemas.openxmlformats.org/officeDocument/2006/relationships/tags" Target="../tags/tag886.xml"/><Relationship Id="rId95" Type="http://schemas.openxmlformats.org/officeDocument/2006/relationships/tags" Target="../tags/tag885.xml"/><Relationship Id="rId94" Type="http://schemas.openxmlformats.org/officeDocument/2006/relationships/tags" Target="../tags/tag884.xml"/><Relationship Id="rId93" Type="http://schemas.openxmlformats.org/officeDocument/2006/relationships/tags" Target="../tags/tag883.xml"/><Relationship Id="rId92" Type="http://schemas.openxmlformats.org/officeDocument/2006/relationships/tags" Target="../tags/tag882.xml"/><Relationship Id="rId91" Type="http://schemas.openxmlformats.org/officeDocument/2006/relationships/tags" Target="../tags/tag881.xml"/><Relationship Id="rId90" Type="http://schemas.openxmlformats.org/officeDocument/2006/relationships/tags" Target="../tags/tag880.xml"/><Relationship Id="rId9" Type="http://schemas.openxmlformats.org/officeDocument/2006/relationships/tags" Target="../tags/tag799.xml"/><Relationship Id="rId89" Type="http://schemas.openxmlformats.org/officeDocument/2006/relationships/tags" Target="../tags/tag879.xml"/><Relationship Id="rId88" Type="http://schemas.openxmlformats.org/officeDocument/2006/relationships/tags" Target="../tags/tag878.xml"/><Relationship Id="rId87" Type="http://schemas.openxmlformats.org/officeDocument/2006/relationships/tags" Target="../tags/tag877.xml"/><Relationship Id="rId86" Type="http://schemas.openxmlformats.org/officeDocument/2006/relationships/tags" Target="../tags/tag876.xml"/><Relationship Id="rId85" Type="http://schemas.openxmlformats.org/officeDocument/2006/relationships/tags" Target="../tags/tag875.xml"/><Relationship Id="rId84" Type="http://schemas.openxmlformats.org/officeDocument/2006/relationships/tags" Target="../tags/tag874.xml"/><Relationship Id="rId83" Type="http://schemas.openxmlformats.org/officeDocument/2006/relationships/tags" Target="../tags/tag873.xml"/><Relationship Id="rId82" Type="http://schemas.openxmlformats.org/officeDocument/2006/relationships/tags" Target="../tags/tag872.xml"/><Relationship Id="rId81" Type="http://schemas.openxmlformats.org/officeDocument/2006/relationships/tags" Target="../tags/tag871.xml"/><Relationship Id="rId80" Type="http://schemas.openxmlformats.org/officeDocument/2006/relationships/tags" Target="../tags/tag870.xml"/><Relationship Id="rId8" Type="http://schemas.openxmlformats.org/officeDocument/2006/relationships/tags" Target="../tags/tag798.xml"/><Relationship Id="rId79" Type="http://schemas.openxmlformats.org/officeDocument/2006/relationships/tags" Target="../tags/tag869.xml"/><Relationship Id="rId78" Type="http://schemas.openxmlformats.org/officeDocument/2006/relationships/tags" Target="../tags/tag868.xml"/><Relationship Id="rId77" Type="http://schemas.openxmlformats.org/officeDocument/2006/relationships/tags" Target="../tags/tag867.xml"/><Relationship Id="rId76" Type="http://schemas.openxmlformats.org/officeDocument/2006/relationships/tags" Target="../tags/tag866.xml"/><Relationship Id="rId75" Type="http://schemas.openxmlformats.org/officeDocument/2006/relationships/tags" Target="../tags/tag865.xml"/><Relationship Id="rId74" Type="http://schemas.openxmlformats.org/officeDocument/2006/relationships/tags" Target="../tags/tag864.xml"/><Relationship Id="rId73" Type="http://schemas.openxmlformats.org/officeDocument/2006/relationships/tags" Target="../tags/tag863.xml"/><Relationship Id="rId72" Type="http://schemas.openxmlformats.org/officeDocument/2006/relationships/tags" Target="../tags/tag862.xml"/><Relationship Id="rId71" Type="http://schemas.openxmlformats.org/officeDocument/2006/relationships/tags" Target="../tags/tag861.xml"/><Relationship Id="rId70" Type="http://schemas.openxmlformats.org/officeDocument/2006/relationships/tags" Target="../tags/tag860.xml"/><Relationship Id="rId7" Type="http://schemas.openxmlformats.org/officeDocument/2006/relationships/tags" Target="../tags/tag797.xml"/><Relationship Id="rId69" Type="http://schemas.openxmlformats.org/officeDocument/2006/relationships/tags" Target="../tags/tag859.xml"/><Relationship Id="rId68" Type="http://schemas.openxmlformats.org/officeDocument/2006/relationships/tags" Target="../tags/tag858.xml"/><Relationship Id="rId67" Type="http://schemas.openxmlformats.org/officeDocument/2006/relationships/tags" Target="../tags/tag857.xml"/><Relationship Id="rId66" Type="http://schemas.openxmlformats.org/officeDocument/2006/relationships/tags" Target="../tags/tag856.xml"/><Relationship Id="rId65" Type="http://schemas.openxmlformats.org/officeDocument/2006/relationships/tags" Target="../tags/tag855.xml"/><Relationship Id="rId64" Type="http://schemas.openxmlformats.org/officeDocument/2006/relationships/tags" Target="../tags/tag854.xml"/><Relationship Id="rId63" Type="http://schemas.openxmlformats.org/officeDocument/2006/relationships/tags" Target="../tags/tag853.xml"/><Relationship Id="rId62" Type="http://schemas.openxmlformats.org/officeDocument/2006/relationships/tags" Target="../tags/tag852.xml"/><Relationship Id="rId61" Type="http://schemas.openxmlformats.org/officeDocument/2006/relationships/tags" Target="../tags/tag851.xml"/><Relationship Id="rId60" Type="http://schemas.openxmlformats.org/officeDocument/2006/relationships/tags" Target="../tags/tag850.xml"/><Relationship Id="rId6" Type="http://schemas.openxmlformats.org/officeDocument/2006/relationships/tags" Target="../tags/tag796.xml"/><Relationship Id="rId59" Type="http://schemas.openxmlformats.org/officeDocument/2006/relationships/tags" Target="../tags/tag849.xml"/><Relationship Id="rId58" Type="http://schemas.openxmlformats.org/officeDocument/2006/relationships/tags" Target="../tags/tag848.xml"/><Relationship Id="rId57" Type="http://schemas.openxmlformats.org/officeDocument/2006/relationships/tags" Target="../tags/tag847.xml"/><Relationship Id="rId56" Type="http://schemas.openxmlformats.org/officeDocument/2006/relationships/tags" Target="../tags/tag846.xml"/><Relationship Id="rId55" Type="http://schemas.openxmlformats.org/officeDocument/2006/relationships/tags" Target="../tags/tag845.xml"/><Relationship Id="rId54" Type="http://schemas.openxmlformats.org/officeDocument/2006/relationships/tags" Target="../tags/tag844.xml"/><Relationship Id="rId53" Type="http://schemas.openxmlformats.org/officeDocument/2006/relationships/tags" Target="../tags/tag843.xml"/><Relationship Id="rId52" Type="http://schemas.openxmlformats.org/officeDocument/2006/relationships/tags" Target="../tags/tag842.xml"/><Relationship Id="rId51" Type="http://schemas.openxmlformats.org/officeDocument/2006/relationships/tags" Target="../tags/tag841.xml"/><Relationship Id="rId50" Type="http://schemas.openxmlformats.org/officeDocument/2006/relationships/tags" Target="../tags/tag840.xml"/><Relationship Id="rId5" Type="http://schemas.openxmlformats.org/officeDocument/2006/relationships/tags" Target="../tags/tag795.xml"/><Relationship Id="rId49" Type="http://schemas.openxmlformats.org/officeDocument/2006/relationships/tags" Target="../tags/tag839.xml"/><Relationship Id="rId48" Type="http://schemas.openxmlformats.org/officeDocument/2006/relationships/tags" Target="../tags/tag838.xml"/><Relationship Id="rId47" Type="http://schemas.openxmlformats.org/officeDocument/2006/relationships/tags" Target="../tags/tag837.xml"/><Relationship Id="rId46" Type="http://schemas.openxmlformats.org/officeDocument/2006/relationships/tags" Target="../tags/tag836.xml"/><Relationship Id="rId45" Type="http://schemas.openxmlformats.org/officeDocument/2006/relationships/tags" Target="../tags/tag835.xml"/><Relationship Id="rId44" Type="http://schemas.openxmlformats.org/officeDocument/2006/relationships/tags" Target="../tags/tag834.xml"/><Relationship Id="rId43" Type="http://schemas.openxmlformats.org/officeDocument/2006/relationships/tags" Target="../tags/tag833.xml"/><Relationship Id="rId42" Type="http://schemas.openxmlformats.org/officeDocument/2006/relationships/tags" Target="../tags/tag832.xml"/><Relationship Id="rId41" Type="http://schemas.openxmlformats.org/officeDocument/2006/relationships/tags" Target="../tags/tag831.xml"/><Relationship Id="rId40" Type="http://schemas.openxmlformats.org/officeDocument/2006/relationships/tags" Target="../tags/tag830.xml"/><Relationship Id="rId4" Type="http://schemas.openxmlformats.org/officeDocument/2006/relationships/tags" Target="../tags/tag794.xml"/><Relationship Id="rId39" Type="http://schemas.openxmlformats.org/officeDocument/2006/relationships/tags" Target="../tags/tag829.xml"/><Relationship Id="rId38" Type="http://schemas.openxmlformats.org/officeDocument/2006/relationships/tags" Target="../tags/tag828.xml"/><Relationship Id="rId37" Type="http://schemas.openxmlformats.org/officeDocument/2006/relationships/tags" Target="../tags/tag827.xml"/><Relationship Id="rId36" Type="http://schemas.openxmlformats.org/officeDocument/2006/relationships/tags" Target="../tags/tag826.xml"/><Relationship Id="rId35" Type="http://schemas.openxmlformats.org/officeDocument/2006/relationships/tags" Target="../tags/tag825.xml"/><Relationship Id="rId34" Type="http://schemas.openxmlformats.org/officeDocument/2006/relationships/tags" Target="../tags/tag824.xml"/><Relationship Id="rId33" Type="http://schemas.openxmlformats.org/officeDocument/2006/relationships/tags" Target="../tags/tag823.xml"/><Relationship Id="rId32" Type="http://schemas.openxmlformats.org/officeDocument/2006/relationships/tags" Target="../tags/tag822.xml"/><Relationship Id="rId31" Type="http://schemas.openxmlformats.org/officeDocument/2006/relationships/tags" Target="../tags/tag821.xml"/><Relationship Id="rId30" Type="http://schemas.openxmlformats.org/officeDocument/2006/relationships/tags" Target="../tags/tag820.xml"/><Relationship Id="rId3" Type="http://schemas.openxmlformats.org/officeDocument/2006/relationships/tags" Target="../tags/tag793.xml"/><Relationship Id="rId29" Type="http://schemas.openxmlformats.org/officeDocument/2006/relationships/tags" Target="../tags/tag819.xml"/><Relationship Id="rId28" Type="http://schemas.openxmlformats.org/officeDocument/2006/relationships/tags" Target="../tags/tag818.xml"/><Relationship Id="rId27" Type="http://schemas.openxmlformats.org/officeDocument/2006/relationships/tags" Target="../tags/tag817.xml"/><Relationship Id="rId26" Type="http://schemas.openxmlformats.org/officeDocument/2006/relationships/tags" Target="../tags/tag816.xml"/><Relationship Id="rId25" Type="http://schemas.openxmlformats.org/officeDocument/2006/relationships/tags" Target="../tags/tag815.xml"/><Relationship Id="rId24" Type="http://schemas.openxmlformats.org/officeDocument/2006/relationships/tags" Target="../tags/tag814.xml"/><Relationship Id="rId23" Type="http://schemas.openxmlformats.org/officeDocument/2006/relationships/tags" Target="../tags/tag813.xml"/><Relationship Id="rId22" Type="http://schemas.openxmlformats.org/officeDocument/2006/relationships/tags" Target="../tags/tag812.xml"/><Relationship Id="rId21" Type="http://schemas.openxmlformats.org/officeDocument/2006/relationships/tags" Target="../tags/tag811.xml"/><Relationship Id="rId20" Type="http://schemas.openxmlformats.org/officeDocument/2006/relationships/tags" Target="../tags/tag810.xml"/><Relationship Id="rId2" Type="http://schemas.openxmlformats.org/officeDocument/2006/relationships/tags" Target="../tags/tag792.xml"/><Relationship Id="rId19" Type="http://schemas.openxmlformats.org/officeDocument/2006/relationships/tags" Target="../tags/tag809.xml"/><Relationship Id="rId18" Type="http://schemas.openxmlformats.org/officeDocument/2006/relationships/tags" Target="../tags/tag808.xml"/><Relationship Id="rId17" Type="http://schemas.openxmlformats.org/officeDocument/2006/relationships/tags" Target="../tags/tag807.xml"/><Relationship Id="rId16" Type="http://schemas.openxmlformats.org/officeDocument/2006/relationships/tags" Target="../tags/tag806.xml"/><Relationship Id="rId15" Type="http://schemas.openxmlformats.org/officeDocument/2006/relationships/tags" Target="../tags/tag805.xml"/><Relationship Id="rId14" Type="http://schemas.openxmlformats.org/officeDocument/2006/relationships/tags" Target="../tags/tag804.xml"/><Relationship Id="rId13" Type="http://schemas.openxmlformats.org/officeDocument/2006/relationships/tags" Target="../tags/tag803.xml"/><Relationship Id="rId12" Type="http://schemas.openxmlformats.org/officeDocument/2006/relationships/tags" Target="../tags/tag802.xml"/><Relationship Id="rId116" Type="http://schemas.openxmlformats.org/officeDocument/2006/relationships/tags" Target="../tags/tag906.xml"/><Relationship Id="rId115" Type="http://schemas.openxmlformats.org/officeDocument/2006/relationships/tags" Target="../tags/tag905.xml"/><Relationship Id="rId114" Type="http://schemas.openxmlformats.org/officeDocument/2006/relationships/tags" Target="../tags/tag904.xml"/><Relationship Id="rId113" Type="http://schemas.openxmlformats.org/officeDocument/2006/relationships/tags" Target="../tags/tag903.xml"/><Relationship Id="rId112" Type="http://schemas.openxmlformats.org/officeDocument/2006/relationships/tags" Target="../tags/tag902.xml"/><Relationship Id="rId111" Type="http://schemas.openxmlformats.org/officeDocument/2006/relationships/tags" Target="../tags/tag901.xml"/><Relationship Id="rId110" Type="http://schemas.openxmlformats.org/officeDocument/2006/relationships/tags" Target="../tags/tag900.xml"/><Relationship Id="rId11" Type="http://schemas.openxmlformats.org/officeDocument/2006/relationships/tags" Target="../tags/tag801.xml"/><Relationship Id="rId109" Type="http://schemas.openxmlformats.org/officeDocument/2006/relationships/tags" Target="../tags/tag899.xml"/><Relationship Id="rId108" Type="http://schemas.openxmlformats.org/officeDocument/2006/relationships/tags" Target="../tags/tag898.xml"/><Relationship Id="rId107" Type="http://schemas.openxmlformats.org/officeDocument/2006/relationships/tags" Target="../tags/tag897.xml"/><Relationship Id="rId106" Type="http://schemas.openxmlformats.org/officeDocument/2006/relationships/tags" Target="../tags/tag896.xml"/><Relationship Id="rId105" Type="http://schemas.openxmlformats.org/officeDocument/2006/relationships/tags" Target="../tags/tag895.xml"/><Relationship Id="rId104" Type="http://schemas.openxmlformats.org/officeDocument/2006/relationships/tags" Target="../tags/tag894.xml"/><Relationship Id="rId103" Type="http://schemas.openxmlformats.org/officeDocument/2006/relationships/tags" Target="../tags/tag893.xml"/><Relationship Id="rId102" Type="http://schemas.openxmlformats.org/officeDocument/2006/relationships/tags" Target="../tags/tag892.xml"/><Relationship Id="rId101" Type="http://schemas.openxmlformats.org/officeDocument/2006/relationships/tags" Target="../tags/tag891.xml"/><Relationship Id="rId100" Type="http://schemas.openxmlformats.org/officeDocument/2006/relationships/tags" Target="../tags/tag890.xml"/><Relationship Id="rId10" Type="http://schemas.openxmlformats.org/officeDocument/2006/relationships/tags" Target="../tags/tag800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99" Type="http://schemas.openxmlformats.org/officeDocument/2006/relationships/tags" Target="../tags/tag1004.xml"/><Relationship Id="rId98" Type="http://schemas.openxmlformats.org/officeDocument/2006/relationships/tags" Target="../tags/tag1003.xml"/><Relationship Id="rId97" Type="http://schemas.openxmlformats.org/officeDocument/2006/relationships/tags" Target="../tags/tag1002.xml"/><Relationship Id="rId96" Type="http://schemas.openxmlformats.org/officeDocument/2006/relationships/tags" Target="../tags/tag1001.xml"/><Relationship Id="rId95" Type="http://schemas.openxmlformats.org/officeDocument/2006/relationships/tags" Target="../tags/tag1000.xml"/><Relationship Id="rId94" Type="http://schemas.openxmlformats.org/officeDocument/2006/relationships/tags" Target="../tags/tag999.xml"/><Relationship Id="rId93" Type="http://schemas.openxmlformats.org/officeDocument/2006/relationships/tags" Target="../tags/tag998.xml"/><Relationship Id="rId92" Type="http://schemas.openxmlformats.org/officeDocument/2006/relationships/tags" Target="../tags/tag997.xml"/><Relationship Id="rId91" Type="http://schemas.openxmlformats.org/officeDocument/2006/relationships/tags" Target="../tags/tag996.xml"/><Relationship Id="rId90" Type="http://schemas.openxmlformats.org/officeDocument/2006/relationships/tags" Target="../tags/tag995.xml"/><Relationship Id="rId9" Type="http://schemas.openxmlformats.org/officeDocument/2006/relationships/tags" Target="../tags/tag914.xml"/><Relationship Id="rId89" Type="http://schemas.openxmlformats.org/officeDocument/2006/relationships/tags" Target="../tags/tag994.xml"/><Relationship Id="rId88" Type="http://schemas.openxmlformats.org/officeDocument/2006/relationships/tags" Target="../tags/tag993.xml"/><Relationship Id="rId87" Type="http://schemas.openxmlformats.org/officeDocument/2006/relationships/tags" Target="../tags/tag992.xml"/><Relationship Id="rId86" Type="http://schemas.openxmlformats.org/officeDocument/2006/relationships/tags" Target="../tags/tag991.xml"/><Relationship Id="rId85" Type="http://schemas.openxmlformats.org/officeDocument/2006/relationships/tags" Target="../tags/tag990.xml"/><Relationship Id="rId84" Type="http://schemas.openxmlformats.org/officeDocument/2006/relationships/tags" Target="../tags/tag989.xml"/><Relationship Id="rId83" Type="http://schemas.openxmlformats.org/officeDocument/2006/relationships/tags" Target="../tags/tag988.xml"/><Relationship Id="rId82" Type="http://schemas.openxmlformats.org/officeDocument/2006/relationships/tags" Target="../tags/tag987.xml"/><Relationship Id="rId81" Type="http://schemas.openxmlformats.org/officeDocument/2006/relationships/tags" Target="../tags/tag986.xml"/><Relationship Id="rId80" Type="http://schemas.openxmlformats.org/officeDocument/2006/relationships/tags" Target="../tags/tag985.xml"/><Relationship Id="rId8" Type="http://schemas.openxmlformats.org/officeDocument/2006/relationships/tags" Target="../tags/tag913.xml"/><Relationship Id="rId79" Type="http://schemas.openxmlformats.org/officeDocument/2006/relationships/tags" Target="../tags/tag984.xml"/><Relationship Id="rId78" Type="http://schemas.openxmlformats.org/officeDocument/2006/relationships/tags" Target="../tags/tag983.xml"/><Relationship Id="rId77" Type="http://schemas.openxmlformats.org/officeDocument/2006/relationships/tags" Target="../tags/tag982.xml"/><Relationship Id="rId76" Type="http://schemas.openxmlformats.org/officeDocument/2006/relationships/tags" Target="../tags/tag981.xml"/><Relationship Id="rId75" Type="http://schemas.openxmlformats.org/officeDocument/2006/relationships/tags" Target="../tags/tag980.xml"/><Relationship Id="rId74" Type="http://schemas.openxmlformats.org/officeDocument/2006/relationships/tags" Target="../tags/tag979.xml"/><Relationship Id="rId73" Type="http://schemas.openxmlformats.org/officeDocument/2006/relationships/tags" Target="../tags/tag978.xml"/><Relationship Id="rId72" Type="http://schemas.openxmlformats.org/officeDocument/2006/relationships/tags" Target="../tags/tag977.xml"/><Relationship Id="rId71" Type="http://schemas.openxmlformats.org/officeDocument/2006/relationships/tags" Target="../tags/tag976.xml"/><Relationship Id="rId70" Type="http://schemas.openxmlformats.org/officeDocument/2006/relationships/tags" Target="../tags/tag975.xml"/><Relationship Id="rId7" Type="http://schemas.openxmlformats.org/officeDocument/2006/relationships/tags" Target="../tags/tag912.xml"/><Relationship Id="rId69" Type="http://schemas.openxmlformats.org/officeDocument/2006/relationships/tags" Target="../tags/tag974.xml"/><Relationship Id="rId68" Type="http://schemas.openxmlformats.org/officeDocument/2006/relationships/tags" Target="../tags/tag973.xml"/><Relationship Id="rId67" Type="http://schemas.openxmlformats.org/officeDocument/2006/relationships/tags" Target="../tags/tag972.xml"/><Relationship Id="rId66" Type="http://schemas.openxmlformats.org/officeDocument/2006/relationships/tags" Target="../tags/tag971.xml"/><Relationship Id="rId65" Type="http://schemas.openxmlformats.org/officeDocument/2006/relationships/tags" Target="../tags/tag970.xml"/><Relationship Id="rId64" Type="http://schemas.openxmlformats.org/officeDocument/2006/relationships/tags" Target="../tags/tag969.xml"/><Relationship Id="rId63" Type="http://schemas.openxmlformats.org/officeDocument/2006/relationships/tags" Target="../tags/tag968.xml"/><Relationship Id="rId62" Type="http://schemas.openxmlformats.org/officeDocument/2006/relationships/tags" Target="../tags/tag967.xml"/><Relationship Id="rId61" Type="http://schemas.openxmlformats.org/officeDocument/2006/relationships/tags" Target="../tags/tag966.xml"/><Relationship Id="rId60" Type="http://schemas.openxmlformats.org/officeDocument/2006/relationships/tags" Target="../tags/tag965.xml"/><Relationship Id="rId6" Type="http://schemas.openxmlformats.org/officeDocument/2006/relationships/tags" Target="../tags/tag911.xml"/><Relationship Id="rId59" Type="http://schemas.openxmlformats.org/officeDocument/2006/relationships/tags" Target="../tags/tag964.xml"/><Relationship Id="rId58" Type="http://schemas.openxmlformats.org/officeDocument/2006/relationships/tags" Target="../tags/tag963.xml"/><Relationship Id="rId57" Type="http://schemas.openxmlformats.org/officeDocument/2006/relationships/tags" Target="../tags/tag962.xml"/><Relationship Id="rId56" Type="http://schemas.openxmlformats.org/officeDocument/2006/relationships/tags" Target="../tags/tag961.xml"/><Relationship Id="rId55" Type="http://schemas.openxmlformats.org/officeDocument/2006/relationships/tags" Target="../tags/tag960.xml"/><Relationship Id="rId54" Type="http://schemas.openxmlformats.org/officeDocument/2006/relationships/tags" Target="../tags/tag959.xml"/><Relationship Id="rId53" Type="http://schemas.openxmlformats.org/officeDocument/2006/relationships/tags" Target="../tags/tag958.xml"/><Relationship Id="rId52" Type="http://schemas.openxmlformats.org/officeDocument/2006/relationships/tags" Target="../tags/tag957.xml"/><Relationship Id="rId51" Type="http://schemas.openxmlformats.org/officeDocument/2006/relationships/tags" Target="../tags/tag956.xml"/><Relationship Id="rId50" Type="http://schemas.openxmlformats.org/officeDocument/2006/relationships/tags" Target="../tags/tag955.xml"/><Relationship Id="rId5" Type="http://schemas.openxmlformats.org/officeDocument/2006/relationships/tags" Target="../tags/tag910.xml"/><Relationship Id="rId49" Type="http://schemas.openxmlformats.org/officeDocument/2006/relationships/tags" Target="../tags/tag954.xml"/><Relationship Id="rId48" Type="http://schemas.openxmlformats.org/officeDocument/2006/relationships/tags" Target="../tags/tag953.xml"/><Relationship Id="rId47" Type="http://schemas.openxmlformats.org/officeDocument/2006/relationships/tags" Target="../tags/tag952.xml"/><Relationship Id="rId46" Type="http://schemas.openxmlformats.org/officeDocument/2006/relationships/tags" Target="../tags/tag951.xml"/><Relationship Id="rId45" Type="http://schemas.openxmlformats.org/officeDocument/2006/relationships/tags" Target="../tags/tag950.xml"/><Relationship Id="rId44" Type="http://schemas.openxmlformats.org/officeDocument/2006/relationships/tags" Target="../tags/tag949.xml"/><Relationship Id="rId43" Type="http://schemas.openxmlformats.org/officeDocument/2006/relationships/tags" Target="../tags/tag948.xml"/><Relationship Id="rId42" Type="http://schemas.openxmlformats.org/officeDocument/2006/relationships/tags" Target="../tags/tag947.xml"/><Relationship Id="rId41" Type="http://schemas.openxmlformats.org/officeDocument/2006/relationships/tags" Target="../tags/tag946.xml"/><Relationship Id="rId40" Type="http://schemas.openxmlformats.org/officeDocument/2006/relationships/tags" Target="../tags/tag945.xml"/><Relationship Id="rId4" Type="http://schemas.openxmlformats.org/officeDocument/2006/relationships/tags" Target="../tags/tag909.xml"/><Relationship Id="rId39" Type="http://schemas.openxmlformats.org/officeDocument/2006/relationships/tags" Target="../tags/tag944.xml"/><Relationship Id="rId38" Type="http://schemas.openxmlformats.org/officeDocument/2006/relationships/tags" Target="../tags/tag943.xml"/><Relationship Id="rId37" Type="http://schemas.openxmlformats.org/officeDocument/2006/relationships/tags" Target="../tags/tag942.xml"/><Relationship Id="rId36" Type="http://schemas.openxmlformats.org/officeDocument/2006/relationships/tags" Target="../tags/tag941.xml"/><Relationship Id="rId35" Type="http://schemas.openxmlformats.org/officeDocument/2006/relationships/tags" Target="../tags/tag940.xml"/><Relationship Id="rId34" Type="http://schemas.openxmlformats.org/officeDocument/2006/relationships/tags" Target="../tags/tag939.xml"/><Relationship Id="rId33" Type="http://schemas.openxmlformats.org/officeDocument/2006/relationships/tags" Target="../tags/tag938.xml"/><Relationship Id="rId32" Type="http://schemas.openxmlformats.org/officeDocument/2006/relationships/tags" Target="../tags/tag937.xml"/><Relationship Id="rId31" Type="http://schemas.openxmlformats.org/officeDocument/2006/relationships/tags" Target="../tags/tag936.xml"/><Relationship Id="rId30" Type="http://schemas.openxmlformats.org/officeDocument/2006/relationships/tags" Target="../tags/tag935.xml"/><Relationship Id="rId3" Type="http://schemas.openxmlformats.org/officeDocument/2006/relationships/tags" Target="../tags/tag908.xml"/><Relationship Id="rId29" Type="http://schemas.openxmlformats.org/officeDocument/2006/relationships/tags" Target="../tags/tag934.xml"/><Relationship Id="rId28" Type="http://schemas.openxmlformats.org/officeDocument/2006/relationships/tags" Target="../tags/tag933.xml"/><Relationship Id="rId27" Type="http://schemas.openxmlformats.org/officeDocument/2006/relationships/tags" Target="../tags/tag932.xml"/><Relationship Id="rId26" Type="http://schemas.openxmlformats.org/officeDocument/2006/relationships/tags" Target="../tags/tag931.xml"/><Relationship Id="rId25" Type="http://schemas.openxmlformats.org/officeDocument/2006/relationships/tags" Target="../tags/tag930.xml"/><Relationship Id="rId24" Type="http://schemas.openxmlformats.org/officeDocument/2006/relationships/tags" Target="../tags/tag929.xml"/><Relationship Id="rId23" Type="http://schemas.openxmlformats.org/officeDocument/2006/relationships/tags" Target="../tags/tag928.xml"/><Relationship Id="rId22" Type="http://schemas.openxmlformats.org/officeDocument/2006/relationships/tags" Target="../tags/tag927.xml"/><Relationship Id="rId21" Type="http://schemas.openxmlformats.org/officeDocument/2006/relationships/tags" Target="../tags/tag926.xml"/><Relationship Id="rId20" Type="http://schemas.openxmlformats.org/officeDocument/2006/relationships/tags" Target="../tags/tag925.xml"/><Relationship Id="rId2" Type="http://schemas.openxmlformats.org/officeDocument/2006/relationships/tags" Target="../tags/tag907.xml"/><Relationship Id="rId19" Type="http://schemas.openxmlformats.org/officeDocument/2006/relationships/tags" Target="../tags/tag924.xml"/><Relationship Id="rId18" Type="http://schemas.openxmlformats.org/officeDocument/2006/relationships/tags" Target="../tags/tag923.xml"/><Relationship Id="rId17" Type="http://schemas.openxmlformats.org/officeDocument/2006/relationships/tags" Target="../tags/tag922.xml"/><Relationship Id="rId16" Type="http://schemas.openxmlformats.org/officeDocument/2006/relationships/tags" Target="../tags/tag921.xml"/><Relationship Id="rId15" Type="http://schemas.openxmlformats.org/officeDocument/2006/relationships/tags" Target="../tags/tag920.xml"/><Relationship Id="rId14" Type="http://schemas.openxmlformats.org/officeDocument/2006/relationships/tags" Target="../tags/tag919.xml"/><Relationship Id="rId13" Type="http://schemas.openxmlformats.org/officeDocument/2006/relationships/tags" Target="../tags/tag918.xml"/><Relationship Id="rId12" Type="http://schemas.openxmlformats.org/officeDocument/2006/relationships/tags" Target="../tags/tag917.xml"/><Relationship Id="rId115" Type="http://schemas.openxmlformats.org/officeDocument/2006/relationships/tags" Target="../tags/tag1020.xml"/><Relationship Id="rId114" Type="http://schemas.openxmlformats.org/officeDocument/2006/relationships/tags" Target="../tags/tag1019.xml"/><Relationship Id="rId113" Type="http://schemas.openxmlformats.org/officeDocument/2006/relationships/tags" Target="../tags/tag1018.xml"/><Relationship Id="rId112" Type="http://schemas.openxmlformats.org/officeDocument/2006/relationships/tags" Target="../tags/tag1017.xml"/><Relationship Id="rId111" Type="http://schemas.openxmlformats.org/officeDocument/2006/relationships/tags" Target="../tags/tag1016.xml"/><Relationship Id="rId110" Type="http://schemas.openxmlformats.org/officeDocument/2006/relationships/tags" Target="../tags/tag1015.xml"/><Relationship Id="rId11" Type="http://schemas.openxmlformats.org/officeDocument/2006/relationships/tags" Target="../tags/tag916.xml"/><Relationship Id="rId109" Type="http://schemas.openxmlformats.org/officeDocument/2006/relationships/tags" Target="../tags/tag1014.xml"/><Relationship Id="rId108" Type="http://schemas.openxmlformats.org/officeDocument/2006/relationships/tags" Target="../tags/tag1013.xml"/><Relationship Id="rId107" Type="http://schemas.openxmlformats.org/officeDocument/2006/relationships/tags" Target="../tags/tag1012.xml"/><Relationship Id="rId106" Type="http://schemas.openxmlformats.org/officeDocument/2006/relationships/tags" Target="../tags/tag1011.xml"/><Relationship Id="rId105" Type="http://schemas.openxmlformats.org/officeDocument/2006/relationships/tags" Target="../tags/tag1010.xml"/><Relationship Id="rId104" Type="http://schemas.openxmlformats.org/officeDocument/2006/relationships/tags" Target="../tags/tag1009.xml"/><Relationship Id="rId103" Type="http://schemas.openxmlformats.org/officeDocument/2006/relationships/tags" Target="../tags/tag1008.xml"/><Relationship Id="rId102" Type="http://schemas.openxmlformats.org/officeDocument/2006/relationships/tags" Target="../tags/tag1007.xml"/><Relationship Id="rId101" Type="http://schemas.openxmlformats.org/officeDocument/2006/relationships/tags" Target="../tags/tag1006.xml"/><Relationship Id="rId100" Type="http://schemas.openxmlformats.org/officeDocument/2006/relationships/tags" Target="../tags/tag1005.xml"/><Relationship Id="rId10" Type="http://schemas.openxmlformats.org/officeDocument/2006/relationships/tags" Target="../tags/tag915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99" Type="http://schemas.openxmlformats.org/officeDocument/2006/relationships/tags" Target="../tags/tag1118.xml"/><Relationship Id="rId98" Type="http://schemas.openxmlformats.org/officeDocument/2006/relationships/tags" Target="../tags/tag1117.xml"/><Relationship Id="rId97" Type="http://schemas.openxmlformats.org/officeDocument/2006/relationships/tags" Target="../tags/tag1116.xml"/><Relationship Id="rId96" Type="http://schemas.openxmlformats.org/officeDocument/2006/relationships/tags" Target="../tags/tag1115.xml"/><Relationship Id="rId95" Type="http://schemas.openxmlformats.org/officeDocument/2006/relationships/tags" Target="../tags/tag1114.xml"/><Relationship Id="rId94" Type="http://schemas.openxmlformats.org/officeDocument/2006/relationships/tags" Target="../tags/tag1113.xml"/><Relationship Id="rId93" Type="http://schemas.openxmlformats.org/officeDocument/2006/relationships/tags" Target="../tags/tag1112.xml"/><Relationship Id="rId92" Type="http://schemas.openxmlformats.org/officeDocument/2006/relationships/tags" Target="../tags/tag1111.xml"/><Relationship Id="rId91" Type="http://schemas.openxmlformats.org/officeDocument/2006/relationships/tags" Target="../tags/tag1110.xml"/><Relationship Id="rId90" Type="http://schemas.openxmlformats.org/officeDocument/2006/relationships/tags" Target="../tags/tag1109.xml"/><Relationship Id="rId9" Type="http://schemas.openxmlformats.org/officeDocument/2006/relationships/tags" Target="../tags/tag1028.xml"/><Relationship Id="rId89" Type="http://schemas.openxmlformats.org/officeDocument/2006/relationships/tags" Target="../tags/tag1108.xml"/><Relationship Id="rId88" Type="http://schemas.openxmlformats.org/officeDocument/2006/relationships/tags" Target="../tags/tag1107.xml"/><Relationship Id="rId87" Type="http://schemas.openxmlformats.org/officeDocument/2006/relationships/tags" Target="../tags/tag1106.xml"/><Relationship Id="rId86" Type="http://schemas.openxmlformats.org/officeDocument/2006/relationships/tags" Target="../tags/tag1105.xml"/><Relationship Id="rId85" Type="http://schemas.openxmlformats.org/officeDocument/2006/relationships/tags" Target="../tags/tag1104.xml"/><Relationship Id="rId84" Type="http://schemas.openxmlformats.org/officeDocument/2006/relationships/tags" Target="../tags/tag1103.xml"/><Relationship Id="rId83" Type="http://schemas.openxmlformats.org/officeDocument/2006/relationships/tags" Target="../tags/tag1102.xml"/><Relationship Id="rId82" Type="http://schemas.openxmlformats.org/officeDocument/2006/relationships/tags" Target="../tags/tag1101.xml"/><Relationship Id="rId81" Type="http://schemas.openxmlformats.org/officeDocument/2006/relationships/tags" Target="../tags/tag1100.xml"/><Relationship Id="rId80" Type="http://schemas.openxmlformats.org/officeDocument/2006/relationships/tags" Target="../tags/tag1099.xml"/><Relationship Id="rId8" Type="http://schemas.openxmlformats.org/officeDocument/2006/relationships/tags" Target="../tags/tag1027.xml"/><Relationship Id="rId79" Type="http://schemas.openxmlformats.org/officeDocument/2006/relationships/tags" Target="../tags/tag1098.xml"/><Relationship Id="rId78" Type="http://schemas.openxmlformats.org/officeDocument/2006/relationships/tags" Target="../tags/tag1097.xml"/><Relationship Id="rId77" Type="http://schemas.openxmlformats.org/officeDocument/2006/relationships/tags" Target="../tags/tag1096.xml"/><Relationship Id="rId76" Type="http://schemas.openxmlformats.org/officeDocument/2006/relationships/tags" Target="../tags/tag1095.xml"/><Relationship Id="rId75" Type="http://schemas.openxmlformats.org/officeDocument/2006/relationships/tags" Target="../tags/tag1094.xml"/><Relationship Id="rId74" Type="http://schemas.openxmlformats.org/officeDocument/2006/relationships/tags" Target="../tags/tag1093.xml"/><Relationship Id="rId73" Type="http://schemas.openxmlformats.org/officeDocument/2006/relationships/tags" Target="../tags/tag1092.xml"/><Relationship Id="rId72" Type="http://schemas.openxmlformats.org/officeDocument/2006/relationships/tags" Target="../tags/tag1091.xml"/><Relationship Id="rId71" Type="http://schemas.openxmlformats.org/officeDocument/2006/relationships/tags" Target="../tags/tag1090.xml"/><Relationship Id="rId70" Type="http://schemas.openxmlformats.org/officeDocument/2006/relationships/tags" Target="../tags/tag1089.xml"/><Relationship Id="rId7" Type="http://schemas.openxmlformats.org/officeDocument/2006/relationships/tags" Target="../tags/tag1026.xml"/><Relationship Id="rId69" Type="http://schemas.openxmlformats.org/officeDocument/2006/relationships/tags" Target="../tags/tag1088.xml"/><Relationship Id="rId68" Type="http://schemas.openxmlformats.org/officeDocument/2006/relationships/tags" Target="../tags/tag1087.xml"/><Relationship Id="rId67" Type="http://schemas.openxmlformats.org/officeDocument/2006/relationships/tags" Target="../tags/tag1086.xml"/><Relationship Id="rId66" Type="http://schemas.openxmlformats.org/officeDocument/2006/relationships/tags" Target="../tags/tag1085.xml"/><Relationship Id="rId65" Type="http://schemas.openxmlformats.org/officeDocument/2006/relationships/tags" Target="../tags/tag1084.xml"/><Relationship Id="rId64" Type="http://schemas.openxmlformats.org/officeDocument/2006/relationships/tags" Target="../tags/tag1083.xml"/><Relationship Id="rId63" Type="http://schemas.openxmlformats.org/officeDocument/2006/relationships/tags" Target="../tags/tag1082.xml"/><Relationship Id="rId62" Type="http://schemas.openxmlformats.org/officeDocument/2006/relationships/tags" Target="../tags/tag1081.xml"/><Relationship Id="rId61" Type="http://schemas.openxmlformats.org/officeDocument/2006/relationships/tags" Target="../tags/tag1080.xml"/><Relationship Id="rId60" Type="http://schemas.openxmlformats.org/officeDocument/2006/relationships/tags" Target="../tags/tag1079.xml"/><Relationship Id="rId6" Type="http://schemas.openxmlformats.org/officeDocument/2006/relationships/tags" Target="../tags/tag1025.xml"/><Relationship Id="rId59" Type="http://schemas.openxmlformats.org/officeDocument/2006/relationships/tags" Target="../tags/tag1078.xml"/><Relationship Id="rId58" Type="http://schemas.openxmlformats.org/officeDocument/2006/relationships/tags" Target="../tags/tag1077.xml"/><Relationship Id="rId57" Type="http://schemas.openxmlformats.org/officeDocument/2006/relationships/tags" Target="../tags/tag1076.xml"/><Relationship Id="rId56" Type="http://schemas.openxmlformats.org/officeDocument/2006/relationships/tags" Target="../tags/tag1075.xml"/><Relationship Id="rId55" Type="http://schemas.openxmlformats.org/officeDocument/2006/relationships/tags" Target="../tags/tag1074.xml"/><Relationship Id="rId54" Type="http://schemas.openxmlformats.org/officeDocument/2006/relationships/tags" Target="../tags/tag1073.xml"/><Relationship Id="rId53" Type="http://schemas.openxmlformats.org/officeDocument/2006/relationships/tags" Target="../tags/tag1072.xml"/><Relationship Id="rId52" Type="http://schemas.openxmlformats.org/officeDocument/2006/relationships/tags" Target="../tags/tag1071.xml"/><Relationship Id="rId51" Type="http://schemas.openxmlformats.org/officeDocument/2006/relationships/tags" Target="../tags/tag1070.xml"/><Relationship Id="rId50" Type="http://schemas.openxmlformats.org/officeDocument/2006/relationships/tags" Target="../tags/tag1069.xml"/><Relationship Id="rId5" Type="http://schemas.openxmlformats.org/officeDocument/2006/relationships/tags" Target="../tags/tag1024.xml"/><Relationship Id="rId49" Type="http://schemas.openxmlformats.org/officeDocument/2006/relationships/tags" Target="../tags/tag1068.xml"/><Relationship Id="rId48" Type="http://schemas.openxmlformats.org/officeDocument/2006/relationships/tags" Target="../tags/tag1067.xml"/><Relationship Id="rId47" Type="http://schemas.openxmlformats.org/officeDocument/2006/relationships/tags" Target="../tags/tag1066.xml"/><Relationship Id="rId46" Type="http://schemas.openxmlformats.org/officeDocument/2006/relationships/tags" Target="../tags/tag1065.xml"/><Relationship Id="rId45" Type="http://schemas.openxmlformats.org/officeDocument/2006/relationships/tags" Target="../tags/tag1064.xml"/><Relationship Id="rId44" Type="http://schemas.openxmlformats.org/officeDocument/2006/relationships/tags" Target="../tags/tag1063.xml"/><Relationship Id="rId43" Type="http://schemas.openxmlformats.org/officeDocument/2006/relationships/tags" Target="../tags/tag1062.xml"/><Relationship Id="rId42" Type="http://schemas.openxmlformats.org/officeDocument/2006/relationships/tags" Target="../tags/tag1061.xml"/><Relationship Id="rId41" Type="http://schemas.openxmlformats.org/officeDocument/2006/relationships/tags" Target="../tags/tag1060.xml"/><Relationship Id="rId40" Type="http://schemas.openxmlformats.org/officeDocument/2006/relationships/tags" Target="../tags/tag1059.xml"/><Relationship Id="rId4" Type="http://schemas.openxmlformats.org/officeDocument/2006/relationships/tags" Target="../tags/tag1023.xml"/><Relationship Id="rId39" Type="http://schemas.openxmlformats.org/officeDocument/2006/relationships/tags" Target="../tags/tag1058.xml"/><Relationship Id="rId38" Type="http://schemas.openxmlformats.org/officeDocument/2006/relationships/tags" Target="../tags/tag1057.xml"/><Relationship Id="rId37" Type="http://schemas.openxmlformats.org/officeDocument/2006/relationships/tags" Target="../tags/tag1056.xml"/><Relationship Id="rId36" Type="http://schemas.openxmlformats.org/officeDocument/2006/relationships/tags" Target="../tags/tag1055.xml"/><Relationship Id="rId35" Type="http://schemas.openxmlformats.org/officeDocument/2006/relationships/tags" Target="../tags/tag1054.xml"/><Relationship Id="rId34" Type="http://schemas.openxmlformats.org/officeDocument/2006/relationships/tags" Target="../tags/tag1053.xml"/><Relationship Id="rId33" Type="http://schemas.openxmlformats.org/officeDocument/2006/relationships/tags" Target="../tags/tag1052.xml"/><Relationship Id="rId32" Type="http://schemas.openxmlformats.org/officeDocument/2006/relationships/tags" Target="../tags/tag1051.xml"/><Relationship Id="rId31" Type="http://schemas.openxmlformats.org/officeDocument/2006/relationships/tags" Target="../tags/tag1050.xml"/><Relationship Id="rId30" Type="http://schemas.openxmlformats.org/officeDocument/2006/relationships/tags" Target="../tags/tag1049.xml"/><Relationship Id="rId3" Type="http://schemas.openxmlformats.org/officeDocument/2006/relationships/tags" Target="../tags/tag1022.xml"/><Relationship Id="rId29" Type="http://schemas.openxmlformats.org/officeDocument/2006/relationships/tags" Target="../tags/tag1048.xml"/><Relationship Id="rId28" Type="http://schemas.openxmlformats.org/officeDocument/2006/relationships/tags" Target="../tags/tag1047.xml"/><Relationship Id="rId27" Type="http://schemas.openxmlformats.org/officeDocument/2006/relationships/tags" Target="../tags/tag1046.xml"/><Relationship Id="rId26" Type="http://schemas.openxmlformats.org/officeDocument/2006/relationships/tags" Target="../tags/tag1045.xml"/><Relationship Id="rId25" Type="http://schemas.openxmlformats.org/officeDocument/2006/relationships/tags" Target="../tags/tag1044.xml"/><Relationship Id="rId24" Type="http://schemas.openxmlformats.org/officeDocument/2006/relationships/tags" Target="../tags/tag1043.xml"/><Relationship Id="rId23" Type="http://schemas.openxmlformats.org/officeDocument/2006/relationships/tags" Target="../tags/tag1042.xml"/><Relationship Id="rId22" Type="http://schemas.openxmlformats.org/officeDocument/2006/relationships/tags" Target="../tags/tag1041.xml"/><Relationship Id="rId21" Type="http://schemas.openxmlformats.org/officeDocument/2006/relationships/tags" Target="../tags/tag1040.xml"/><Relationship Id="rId20" Type="http://schemas.openxmlformats.org/officeDocument/2006/relationships/tags" Target="../tags/tag1039.xml"/><Relationship Id="rId2" Type="http://schemas.openxmlformats.org/officeDocument/2006/relationships/tags" Target="../tags/tag1021.xml"/><Relationship Id="rId19" Type="http://schemas.openxmlformats.org/officeDocument/2006/relationships/tags" Target="../tags/tag1038.xml"/><Relationship Id="rId18" Type="http://schemas.openxmlformats.org/officeDocument/2006/relationships/tags" Target="../tags/tag1037.xml"/><Relationship Id="rId17" Type="http://schemas.openxmlformats.org/officeDocument/2006/relationships/tags" Target="../tags/tag1036.xml"/><Relationship Id="rId16" Type="http://schemas.openxmlformats.org/officeDocument/2006/relationships/tags" Target="../tags/tag1035.xml"/><Relationship Id="rId15" Type="http://schemas.openxmlformats.org/officeDocument/2006/relationships/tags" Target="../tags/tag1034.xml"/><Relationship Id="rId14" Type="http://schemas.openxmlformats.org/officeDocument/2006/relationships/tags" Target="../tags/tag1033.xml"/><Relationship Id="rId135" Type="http://schemas.openxmlformats.org/officeDocument/2006/relationships/tags" Target="../tags/tag1153.xml"/><Relationship Id="rId134" Type="http://schemas.openxmlformats.org/officeDocument/2006/relationships/tags" Target="../tags/tag1152.xml"/><Relationship Id="rId133" Type="http://schemas.openxmlformats.org/officeDocument/2006/relationships/tags" Target="../tags/tag1151.xml"/><Relationship Id="rId132" Type="http://schemas.openxmlformats.org/officeDocument/2006/relationships/image" Target="../media/image12.png"/><Relationship Id="rId131" Type="http://schemas.openxmlformats.org/officeDocument/2006/relationships/tags" Target="../tags/tag1150.xml"/><Relationship Id="rId130" Type="http://schemas.openxmlformats.org/officeDocument/2006/relationships/tags" Target="../tags/tag1149.xml"/><Relationship Id="rId13" Type="http://schemas.openxmlformats.org/officeDocument/2006/relationships/tags" Target="../tags/tag1032.xml"/><Relationship Id="rId129" Type="http://schemas.openxmlformats.org/officeDocument/2006/relationships/tags" Target="../tags/tag1148.xml"/><Relationship Id="rId128" Type="http://schemas.openxmlformats.org/officeDocument/2006/relationships/tags" Target="../tags/tag1147.xml"/><Relationship Id="rId127" Type="http://schemas.openxmlformats.org/officeDocument/2006/relationships/tags" Target="../tags/tag1146.xml"/><Relationship Id="rId126" Type="http://schemas.openxmlformats.org/officeDocument/2006/relationships/tags" Target="../tags/tag1145.xml"/><Relationship Id="rId125" Type="http://schemas.openxmlformats.org/officeDocument/2006/relationships/tags" Target="../tags/tag1144.xml"/><Relationship Id="rId124" Type="http://schemas.openxmlformats.org/officeDocument/2006/relationships/tags" Target="../tags/tag1143.xml"/><Relationship Id="rId123" Type="http://schemas.openxmlformats.org/officeDocument/2006/relationships/tags" Target="../tags/tag1142.xml"/><Relationship Id="rId122" Type="http://schemas.openxmlformats.org/officeDocument/2006/relationships/tags" Target="../tags/tag1141.xml"/><Relationship Id="rId121" Type="http://schemas.openxmlformats.org/officeDocument/2006/relationships/tags" Target="../tags/tag1140.xml"/><Relationship Id="rId120" Type="http://schemas.openxmlformats.org/officeDocument/2006/relationships/tags" Target="../tags/tag1139.xml"/><Relationship Id="rId12" Type="http://schemas.openxmlformats.org/officeDocument/2006/relationships/tags" Target="../tags/tag1031.xml"/><Relationship Id="rId119" Type="http://schemas.openxmlformats.org/officeDocument/2006/relationships/tags" Target="../tags/tag1138.xml"/><Relationship Id="rId118" Type="http://schemas.openxmlformats.org/officeDocument/2006/relationships/tags" Target="../tags/tag1137.xml"/><Relationship Id="rId117" Type="http://schemas.openxmlformats.org/officeDocument/2006/relationships/tags" Target="../tags/tag1136.xml"/><Relationship Id="rId116" Type="http://schemas.openxmlformats.org/officeDocument/2006/relationships/tags" Target="../tags/tag1135.xml"/><Relationship Id="rId115" Type="http://schemas.openxmlformats.org/officeDocument/2006/relationships/tags" Target="../tags/tag1134.xml"/><Relationship Id="rId114" Type="http://schemas.openxmlformats.org/officeDocument/2006/relationships/tags" Target="../tags/tag1133.xml"/><Relationship Id="rId113" Type="http://schemas.openxmlformats.org/officeDocument/2006/relationships/tags" Target="../tags/tag1132.xml"/><Relationship Id="rId112" Type="http://schemas.openxmlformats.org/officeDocument/2006/relationships/tags" Target="../tags/tag1131.xml"/><Relationship Id="rId111" Type="http://schemas.openxmlformats.org/officeDocument/2006/relationships/tags" Target="../tags/tag1130.xml"/><Relationship Id="rId110" Type="http://schemas.openxmlformats.org/officeDocument/2006/relationships/tags" Target="../tags/tag1129.xml"/><Relationship Id="rId11" Type="http://schemas.openxmlformats.org/officeDocument/2006/relationships/tags" Target="../tags/tag1030.xml"/><Relationship Id="rId109" Type="http://schemas.openxmlformats.org/officeDocument/2006/relationships/tags" Target="../tags/tag1128.xml"/><Relationship Id="rId108" Type="http://schemas.openxmlformats.org/officeDocument/2006/relationships/tags" Target="../tags/tag1127.xml"/><Relationship Id="rId107" Type="http://schemas.openxmlformats.org/officeDocument/2006/relationships/tags" Target="../tags/tag1126.xml"/><Relationship Id="rId106" Type="http://schemas.openxmlformats.org/officeDocument/2006/relationships/tags" Target="../tags/tag1125.xml"/><Relationship Id="rId105" Type="http://schemas.openxmlformats.org/officeDocument/2006/relationships/tags" Target="../tags/tag1124.xml"/><Relationship Id="rId104" Type="http://schemas.openxmlformats.org/officeDocument/2006/relationships/tags" Target="../tags/tag1123.xml"/><Relationship Id="rId103" Type="http://schemas.openxmlformats.org/officeDocument/2006/relationships/tags" Target="../tags/tag1122.xml"/><Relationship Id="rId102" Type="http://schemas.openxmlformats.org/officeDocument/2006/relationships/tags" Target="../tags/tag1121.xml"/><Relationship Id="rId101" Type="http://schemas.openxmlformats.org/officeDocument/2006/relationships/tags" Target="../tags/tag1120.xml"/><Relationship Id="rId100" Type="http://schemas.openxmlformats.org/officeDocument/2006/relationships/tags" Target="../tags/tag1119.xml"/><Relationship Id="rId10" Type="http://schemas.openxmlformats.org/officeDocument/2006/relationships/tags" Target="../tags/tag1029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7" Type="http://schemas.openxmlformats.org/officeDocument/2006/relationships/tags" Target="../tags/tag1158.xml"/><Relationship Id="rId6" Type="http://schemas.openxmlformats.org/officeDocument/2006/relationships/tags" Target="../tags/tag1157.xml"/><Relationship Id="rId5" Type="http://schemas.openxmlformats.org/officeDocument/2006/relationships/tags" Target="../tags/tag1156.xml"/><Relationship Id="rId4" Type="http://schemas.openxmlformats.org/officeDocument/2006/relationships/tags" Target="../tags/tag1155.xml"/><Relationship Id="rId3" Type="http://schemas.openxmlformats.org/officeDocument/2006/relationships/image" Target="../media/image13.png"/><Relationship Id="rId2" Type="http://schemas.openxmlformats.org/officeDocument/2006/relationships/tags" Target="../tags/tag1154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1164.xml"/><Relationship Id="rId8" Type="http://schemas.openxmlformats.org/officeDocument/2006/relationships/tags" Target="../tags/tag1163.xml"/><Relationship Id="rId7" Type="http://schemas.openxmlformats.org/officeDocument/2006/relationships/tags" Target="../tags/tag1162.xml"/><Relationship Id="rId6" Type="http://schemas.openxmlformats.org/officeDocument/2006/relationships/image" Target="../media/image13.png"/><Relationship Id="rId5" Type="http://schemas.openxmlformats.org/officeDocument/2006/relationships/tags" Target="../tags/tag1161.xml"/><Relationship Id="rId4" Type="http://schemas.openxmlformats.org/officeDocument/2006/relationships/image" Target="../media/image14.png"/><Relationship Id="rId3" Type="http://schemas.openxmlformats.org/officeDocument/2006/relationships/tags" Target="../tags/tag1160.xml"/><Relationship Id="rId2" Type="http://schemas.openxmlformats.org/officeDocument/2006/relationships/tags" Target="../tags/tag1159.xml"/><Relationship Id="rId11" Type="http://schemas.openxmlformats.org/officeDocument/2006/relationships/tags" Target="../tags/tag1166.xml"/><Relationship Id="rId10" Type="http://schemas.openxmlformats.org/officeDocument/2006/relationships/tags" Target="../tags/tag1165.xml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1173.xml"/><Relationship Id="rId8" Type="http://schemas.openxmlformats.org/officeDocument/2006/relationships/tags" Target="../tags/tag1172.xml"/><Relationship Id="rId7" Type="http://schemas.openxmlformats.org/officeDocument/2006/relationships/tags" Target="../tags/tag1171.xml"/><Relationship Id="rId6" Type="http://schemas.openxmlformats.org/officeDocument/2006/relationships/tags" Target="../tags/tag1170.xml"/><Relationship Id="rId5" Type="http://schemas.openxmlformats.org/officeDocument/2006/relationships/tags" Target="../tags/tag1169.xml"/><Relationship Id="rId4" Type="http://schemas.openxmlformats.org/officeDocument/2006/relationships/image" Target="../media/image15.png"/><Relationship Id="rId3" Type="http://schemas.openxmlformats.org/officeDocument/2006/relationships/tags" Target="../tags/tag1168.xml"/><Relationship Id="rId2" Type="http://schemas.openxmlformats.org/officeDocument/2006/relationships/tags" Target="../tags/tag1167.xml"/><Relationship Id="rId10" Type="http://schemas.openxmlformats.org/officeDocument/2006/relationships/tags" Target="../tags/tag1174.xm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1181.xml"/><Relationship Id="rId8" Type="http://schemas.openxmlformats.org/officeDocument/2006/relationships/tags" Target="../tags/tag1180.xml"/><Relationship Id="rId7" Type="http://schemas.openxmlformats.org/officeDocument/2006/relationships/tags" Target="../tags/tag1179.xml"/><Relationship Id="rId6" Type="http://schemas.openxmlformats.org/officeDocument/2006/relationships/tags" Target="../tags/tag1178.xml"/><Relationship Id="rId5" Type="http://schemas.openxmlformats.org/officeDocument/2006/relationships/tags" Target="../tags/tag1177.xml"/><Relationship Id="rId4" Type="http://schemas.openxmlformats.org/officeDocument/2006/relationships/image" Target="../media/image15.png"/><Relationship Id="rId3" Type="http://schemas.openxmlformats.org/officeDocument/2006/relationships/tags" Target="../tags/tag1176.xml"/><Relationship Id="rId2" Type="http://schemas.openxmlformats.org/officeDocument/2006/relationships/tags" Target="../tags/tag1175.xml"/><Relationship Id="rId10" Type="http://schemas.openxmlformats.org/officeDocument/2006/relationships/tags" Target="../tags/tag1182.xm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1189.xml"/><Relationship Id="rId8" Type="http://schemas.openxmlformats.org/officeDocument/2006/relationships/tags" Target="../tags/tag1188.xml"/><Relationship Id="rId7" Type="http://schemas.openxmlformats.org/officeDocument/2006/relationships/tags" Target="../tags/tag1187.xml"/><Relationship Id="rId6" Type="http://schemas.openxmlformats.org/officeDocument/2006/relationships/tags" Target="../tags/tag1186.xml"/><Relationship Id="rId5" Type="http://schemas.openxmlformats.org/officeDocument/2006/relationships/tags" Target="../tags/tag1185.xml"/><Relationship Id="rId4" Type="http://schemas.openxmlformats.org/officeDocument/2006/relationships/image" Target="../media/image16.png"/><Relationship Id="rId3" Type="http://schemas.openxmlformats.org/officeDocument/2006/relationships/tags" Target="../tags/tag1184.xml"/><Relationship Id="rId2" Type="http://schemas.openxmlformats.org/officeDocument/2006/relationships/tags" Target="../tags/tag1183.xml"/><Relationship Id="rId10" Type="http://schemas.openxmlformats.org/officeDocument/2006/relationships/tags" Target="../tags/tag1190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1197.xml"/><Relationship Id="rId8" Type="http://schemas.openxmlformats.org/officeDocument/2006/relationships/tags" Target="../tags/tag1196.xml"/><Relationship Id="rId7" Type="http://schemas.openxmlformats.org/officeDocument/2006/relationships/tags" Target="../tags/tag1195.xml"/><Relationship Id="rId6" Type="http://schemas.openxmlformats.org/officeDocument/2006/relationships/tags" Target="../tags/tag1194.xml"/><Relationship Id="rId5" Type="http://schemas.openxmlformats.org/officeDocument/2006/relationships/tags" Target="../tags/tag1193.xml"/><Relationship Id="rId4" Type="http://schemas.openxmlformats.org/officeDocument/2006/relationships/tags" Target="../tags/tag1192.xml"/><Relationship Id="rId3" Type="http://schemas.openxmlformats.org/officeDocument/2006/relationships/image" Target="../media/image16.png"/><Relationship Id="rId2" Type="http://schemas.openxmlformats.org/officeDocument/2006/relationships/tags" Target="../tags/tag1191.xml"/><Relationship Id="rId12" Type="http://schemas.openxmlformats.org/officeDocument/2006/relationships/tags" Target="../tags/tag1200.xml"/><Relationship Id="rId11" Type="http://schemas.openxmlformats.org/officeDocument/2006/relationships/tags" Target="../tags/tag1199.xml"/><Relationship Id="rId10" Type="http://schemas.openxmlformats.org/officeDocument/2006/relationships/tags" Target="../tags/tag1198.xm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1206.xml"/><Relationship Id="rId8" Type="http://schemas.openxmlformats.org/officeDocument/2006/relationships/tags" Target="../tags/tag1205.xml"/><Relationship Id="rId7" Type="http://schemas.openxmlformats.org/officeDocument/2006/relationships/image" Target="../media/image18.png"/><Relationship Id="rId6" Type="http://schemas.openxmlformats.org/officeDocument/2006/relationships/tags" Target="../tags/tag1204.xml"/><Relationship Id="rId5" Type="http://schemas.openxmlformats.org/officeDocument/2006/relationships/image" Target="../media/image17.png"/><Relationship Id="rId4" Type="http://schemas.openxmlformats.org/officeDocument/2006/relationships/tags" Target="../tags/tag1203.xml"/><Relationship Id="rId3" Type="http://schemas.openxmlformats.org/officeDocument/2006/relationships/tags" Target="../tags/tag1202.xml"/><Relationship Id="rId2" Type="http://schemas.openxmlformats.org/officeDocument/2006/relationships/tags" Target="../tags/tag1201.xml"/><Relationship Id="rId12" Type="http://schemas.openxmlformats.org/officeDocument/2006/relationships/tags" Target="../tags/tag1209.xml"/><Relationship Id="rId11" Type="http://schemas.openxmlformats.org/officeDocument/2006/relationships/tags" Target="../tags/tag1208.xml"/><Relationship Id="rId10" Type="http://schemas.openxmlformats.org/officeDocument/2006/relationships/tags" Target="../tags/tag1207.xm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47" y="2093495"/>
            <a:ext cx="4764505" cy="4764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1705" cy="5221705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171184" y="1795391"/>
            <a:ext cx="2372900" cy="2273373"/>
          </a:xfrm>
        </p:spPr>
        <p:txBody>
          <a:bodyPr wrap="square">
            <a:normAutofit/>
          </a:bodyPr>
          <a:lstStyle>
            <a:lvl1pPr>
              <a:defRPr sz="4900">
                <a:solidFill>
                  <a:schemeClr val="tx2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>
                <a:sym typeface="Arial" panose="020B0604020202020204" pitchFamily="34" charset="0"/>
              </a:rPr>
              <a:t>编辑标题</a:t>
            </a:r>
            <a:endParaRPr lang="zh-CN" altLang="zh-CN" noProof="0" dirty="0">
              <a:sym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041206" y="4098223"/>
            <a:ext cx="4632856" cy="396875"/>
          </a:xfrm>
        </p:spPr>
        <p:txBody>
          <a:bodyPr wrap="square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en-US" noProof="0" dirty="0">
                <a:sym typeface="Arial" panose="020B0604020202020204" pitchFamily="34" charset="0"/>
              </a:rPr>
              <a:t>添加副标题</a:t>
            </a:r>
            <a:endParaRPr lang="zh-CN" altLang="zh-CN" noProof="0" dirty="0">
              <a:sym typeface="Arial" panose="020B0604020202020204" pitchFamily="34" charset="0"/>
            </a:endParaRPr>
          </a:p>
        </p:txBody>
      </p:sp>
      <p:sp>
        <p:nvSpPr>
          <p:cNvPr id="2052" name="Line 4" descr="#wm#_41_01_*Z"/>
          <p:cNvSpPr>
            <a:spLocks noChangeShapeType="1"/>
          </p:cNvSpPr>
          <p:nvPr/>
        </p:nvSpPr>
        <p:spPr bwMode="auto">
          <a:xfrm>
            <a:off x="4020973" y="4090988"/>
            <a:ext cx="4673323" cy="0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2053" name="Line 5" descr="#wm#_41_01_*Z"/>
          <p:cNvSpPr>
            <a:spLocks noChangeShapeType="1"/>
          </p:cNvSpPr>
          <p:nvPr/>
        </p:nvSpPr>
        <p:spPr bwMode="auto">
          <a:xfrm>
            <a:off x="4020973" y="4486275"/>
            <a:ext cx="4673323" cy="0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2054" name="Line 6" descr="#wm#_41_01_*Z"/>
          <p:cNvSpPr>
            <a:spLocks noChangeShapeType="1"/>
          </p:cNvSpPr>
          <p:nvPr/>
        </p:nvSpPr>
        <p:spPr bwMode="auto">
          <a:xfrm>
            <a:off x="4092801" y="1793805"/>
            <a:ext cx="4529667" cy="0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468189" y="484394"/>
            <a:ext cx="6648990" cy="518400"/>
          </a:xfrm>
        </p:spPr>
        <p:txBody>
          <a:bodyPr anchor="t" anchorCtr="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68189" y="1026042"/>
            <a:ext cx="6648990" cy="518040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34875" y="2786538"/>
            <a:ext cx="7112575" cy="1419703"/>
          </a:xfrm>
        </p:spPr>
        <p:txBody>
          <a:bodyPr anchor="ctr" anchorCtr="0"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  <p:sp>
        <p:nvSpPr>
          <p:cNvPr id="10" name="AutoShape 4" descr="#wm#_41_07_*Z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900000">
            <a:off x="2221602" y="2677897"/>
            <a:ext cx="1696152" cy="1340841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/>
          </a:p>
        </p:txBody>
      </p:sp>
      <p:sp>
        <p:nvSpPr>
          <p:cNvPr id="11" name="AutoShape 5" descr="#wm#_41_07_*Z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9800000">
            <a:off x="2050895" y="2677897"/>
            <a:ext cx="1696152" cy="1340841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zh-CN" sz="2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95749"/>
            <a:ext cx="10515600" cy="10393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183583"/>
            <a:ext cx="5156200" cy="3819292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2183583"/>
            <a:ext cx="5156200" cy="3819292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977785"/>
            <a:ext cx="10515600" cy="102161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2038000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861912"/>
            <a:ext cx="5158316" cy="30593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2038000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861912"/>
            <a:ext cx="5183717" cy="30593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080000" y="2332039"/>
            <a:ext cx="4032000" cy="1736725"/>
          </a:xfrm>
        </p:spPr>
        <p:txBody>
          <a:bodyPr wrap="square">
            <a:normAutofit/>
          </a:bodyPr>
          <a:lstStyle>
            <a:lvl1pPr>
              <a:defRPr sz="5400">
                <a:solidFill>
                  <a:schemeClr val="tx2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>
                <a:sym typeface="Arial" panose="020B0604020202020204" pitchFamily="34" charset="0"/>
              </a:rPr>
              <a:t>编辑标题</a:t>
            </a:r>
            <a:endParaRPr lang="zh-CN" altLang="zh-CN" noProof="0" dirty="0">
              <a:sym typeface="Arial" panose="020B0604020202020204" pitchFamily="34" charset="0"/>
            </a:endParaRPr>
          </a:p>
        </p:txBody>
      </p:sp>
      <p:sp>
        <p:nvSpPr>
          <p:cNvPr id="5" name="Line 4" descr="#wm#_41_01_*Z"/>
          <p:cNvSpPr>
            <a:spLocks noChangeShapeType="1"/>
          </p:cNvSpPr>
          <p:nvPr/>
        </p:nvSpPr>
        <p:spPr bwMode="auto">
          <a:xfrm>
            <a:off x="4080933" y="4090988"/>
            <a:ext cx="4032251" cy="0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6" name="Line 5" descr="#wm#_41_01_*Z"/>
          <p:cNvSpPr>
            <a:spLocks noChangeShapeType="1"/>
          </p:cNvSpPr>
          <p:nvPr/>
        </p:nvSpPr>
        <p:spPr bwMode="auto">
          <a:xfrm>
            <a:off x="4080933" y="4486275"/>
            <a:ext cx="4032251" cy="1588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7" name="Line 6" descr="#wm#_41_01_*Z"/>
          <p:cNvSpPr>
            <a:spLocks noChangeShapeType="1"/>
          </p:cNvSpPr>
          <p:nvPr/>
        </p:nvSpPr>
        <p:spPr bwMode="auto">
          <a:xfrm>
            <a:off x="4080933" y="2303464"/>
            <a:ext cx="4032251" cy="1587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47" y="2093495"/>
            <a:ext cx="4764505" cy="4764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1705" cy="52217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6892" y="1069975"/>
            <a:ext cx="5433600" cy="54360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20467" y="1069976"/>
            <a:ext cx="4133851" cy="41640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26892" y="1761894"/>
            <a:ext cx="5433600" cy="420400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25000" y="1479665"/>
            <a:ext cx="1828800" cy="4646499"/>
          </a:xfrm>
        </p:spPr>
        <p:txBody>
          <a:bodyPr vert="eaVert" anchor="ctr" anchorCtr="0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479665"/>
            <a:ext cx="8455428" cy="4646499"/>
          </a:xfrm>
        </p:spPr>
        <p:txBody>
          <a:bodyPr vert="eaVert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1080655"/>
            <a:ext cx="10515599" cy="49073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4793380" y="4668252"/>
            <a:ext cx="7398619" cy="21897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1" y="4071486"/>
            <a:ext cx="3080084" cy="27865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0" y="3994484"/>
            <a:ext cx="10655166" cy="28635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433137" y="365760"/>
            <a:ext cx="11396311" cy="6150543"/>
          </a:xfrm>
          <a:prstGeom prst="rect">
            <a:avLst/>
          </a:prstGeom>
          <a:solidFill>
            <a:schemeClr val="bg1"/>
          </a:solidFill>
          <a:ln>
            <a:solidFill>
              <a:srgbClr val="03B2A7"/>
            </a:solidFill>
          </a:ln>
          <a:effectLst>
            <a:glow rad="25400">
              <a:srgbClr val="03B2A7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 flipH="1">
            <a:off x="10882965" y="5363676"/>
            <a:ext cx="1742172" cy="14678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/>
          <a:srcRect/>
          <a:stretch>
            <a:fillRect/>
          </a:stretch>
        </p:blipFill>
        <p:spPr>
          <a:xfrm flipH="1">
            <a:off x="10097658" y="5074919"/>
            <a:ext cx="1570615" cy="17566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322444" y="0"/>
            <a:ext cx="7388086" cy="12512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82887" y="0"/>
            <a:ext cx="4118113" cy="6949316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10011410" y="4886960"/>
            <a:ext cx="2080260" cy="1913890"/>
            <a:chOff x="9912350" y="4787900"/>
            <a:chExt cx="2080260" cy="1913890"/>
          </a:xfrm>
        </p:grpSpPr>
        <p:grpSp>
          <p:nvGrpSpPr>
            <p:cNvPr id="135" name="组合 134"/>
            <p:cNvGrpSpPr/>
            <p:nvPr userDrawn="1"/>
          </p:nvGrpSpPr>
          <p:grpSpPr>
            <a:xfrm rot="1500000">
              <a:off x="10535285" y="4787900"/>
              <a:ext cx="1457325" cy="1841500"/>
              <a:chOff x="10587038" y="4098925"/>
              <a:chExt cx="2654300" cy="3352800"/>
            </a:xfrm>
          </p:grpSpPr>
          <p:sp>
            <p:nvSpPr>
              <p:cNvPr id="136" name="Freeform 88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0587038" y="4098925"/>
                <a:ext cx="2654300" cy="3352800"/>
              </a:xfrm>
              <a:custGeom>
                <a:avLst/>
                <a:gdLst>
                  <a:gd name="T0" fmla="*/ 908 w 1261"/>
                  <a:gd name="T1" fmla="*/ 1585 h 1592"/>
                  <a:gd name="T2" fmla="*/ 908 w 1261"/>
                  <a:gd name="T3" fmla="*/ 1585 h 1592"/>
                  <a:gd name="T4" fmla="*/ 902 w 1261"/>
                  <a:gd name="T5" fmla="*/ 1584 h 1592"/>
                  <a:gd name="T6" fmla="*/ 87 w 1261"/>
                  <a:gd name="T7" fmla="*/ 1424 h 1592"/>
                  <a:gd name="T8" fmla="*/ 10 w 1261"/>
                  <a:gd name="T9" fmla="*/ 1310 h 1592"/>
                  <a:gd name="T10" fmla="*/ 250 w 1261"/>
                  <a:gd name="T11" fmla="*/ 87 h 1592"/>
                  <a:gd name="T12" fmla="*/ 365 w 1261"/>
                  <a:gd name="T13" fmla="*/ 10 h 1592"/>
                  <a:gd name="T14" fmla="*/ 1179 w 1261"/>
                  <a:gd name="T15" fmla="*/ 170 h 1592"/>
                  <a:gd name="T16" fmla="*/ 1242 w 1261"/>
                  <a:gd name="T17" fmla="*/ 211 h 1592"/>
                  <a:gd name="T18" fmla="*/ 1256 w 1261"/>
                  <a:gd name="T19" fmla="*/ 285 h 1592"/>
                  <a:gd name="T20" fmla="*/ 1016 w 1261"/>
                  <a:gd name="T21" fmla="*/ 1507 h 1592"/>
                  <a:gd name="T22" fmla="*/ 908 w 1261"/>
                  <a:gd name="T23" fmla="*/ 1585 h 1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61" h="1592">
                    <a:moveTo>
                      <a:pt x="908" y="1585"/>
                    </a:moveTo>
                    <a:cubicBezTo>
                      <a:pt x="908" y="1585"/>
                      <a:pt x="908" y="1585"/>
                      <a:pt x="908" y="1585"/>
                    </a:cubicBezTo>
                    <a:cubicBezTo>
                      <a:pt x="906" y="1585"/>
                      <a:pt x="904" y="1585"/>
                      <a:pt x="902" y="1584"/>
                    </a:cubicBezTo>
                    <a:cubicBezTo>
                      <a:pt x="87" y="1424"/>
                      <a:pt x="87" y="1424"/>
                      <a:pt x="87" y="1424"/>
                    </a:cubicBezTo>
                    <a:cubicBezTo>
                      <a:pt x="35" y="1414"/>
                      <a:pt x="0" y="1363"/>
                      <a:pt x="10" y="1310"/>
                    </a:cubicBezTo>
                    <a:cubicBezTo>
                      <a:pt x="250" y="87"/>
                      <a:pt x="250" y="87"/>
                      <a:pt x="250" y="87"/>
                    </a:cubicBezTo>
                    <a:cubicBezTo>
                      <a:pt x="261" y="35"/>
                      <a:pt x="312" y="0"/>
                      <a:pt x="365" y="10"/>
                    </a:cubicBezTo>
                    <a:cubicBezTo>
                      <a:pt x="1179" y="170"/>
                      <a:pt x="1179" y="170"/>
                      <a:pt x="1179" y="170"/>
                    </a:cubicBezTo>
                    <a:cubicBezTo>
                      <a:pt x="1205" y="175"/>
                      <a:pt x="1227" y="190"/>
                      <a:pt x="1242" y="211"/>
                    </a:cubicBezTo>
                    <a:cubicBezTo>
                      <a:pt x="1256" y="233"/>
                      <a:pt x="1261" y="259"/>
                      <a:pt x="1256" y="285"/>
                    </a:cubicBezTo>
                    <a:cubicBezTo>
                      <a:pt x="1016" y="1507"/>
                      <a:pt x="1016" y="1507"/>
                      <a:pt x="1016" y="1507"/>
                    </a:cubicBezTo>
                    <a:cubicBezTo>
                      <a:pt x="1007" y="1558"/>
                      <a:pt x="959" y="1592"/>
                      <a:pt x="908" y="158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7" name="Freeform 89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10683875" y="4354513"/>
                <a:ext cx="2441575" cy="3005137"/>
              </a:xfrm>
              <a:custGeom>
                <a:avLst/>
                <a:gdLst>
                  <a:gd name="T0" fmla="*/ 864 w 1160"/>
                  <a:gd name="T1" fmla="*/ 1421 h 1426"/>
                  <a:gd name="T2" fmla="*/ 50 w 1160"/>
                  <a:gd name="T3" fmla="*/ 1261 h 1426"/>
                  <a:gd name="T4" fmla="*/ 6 w 1160"/>
                  <a:gd name="T5" fmla="*/ 1196 h 1426"/>
                  <a:gd name="T6" fmla="*/ 231 w 1160"/>
                  <a:gd name="T7" fmla="*/ 49 h 1426"/>
                  <a:gd name="T8" fmla="*/ 296 w 1160"/>
                  <a:gd name="T9" fmla="*/ 5 h 1426"/>
                  <a:gd name="T10" fmla="*/ 1110 w 1160"/>
                  <a:gd name="T11" fmla="*/ 165 h 1426"/>
                  <a:gd name="T12" fmla="*/ 1154 w 1160"/>
                  <a:gd name="T13" fmla="*/ 230 h 1426"/>
                  <a:gd name="T14" fmla="*/ 929 w 1160"/>
                  <a:gd name="T15" fmla="*/ 1377 h 1426"/>
                  <a:gd name="T16" fmla="*/ 864 w 1160"/>
                  <a:gd name="T17" fmla="*/ 1421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0" h="1426">
                    <a:moveTo>
                      <a:pt x="864" y="1421"/>
                    </a:moveTo>
                    <a:cubicBezTo>
                      <a:pt x="50" y="1261"/>
                      <a:pt x="50" y="1261"/>
                      <a:pt x="50" y="1261"/>
                    </a:cubicBezTo>
                    <a:cubicBezTo>
                      <a:pt x="20" y="1255"/>
                      <a:pt x="0" y="1226"/>
                      <a:pt x="6" y="1196"/>
                    </a:cubicBezTo>
                    <a:cubicBezTo>
                      <a:pt x="231" y="49"/>
                      <a:pt x="231" y="49"/>
                      <a:pt x="231" y="49"/>
                    </a:cubicBezTo>
                    <a:cubicBezTo>
                      <a:pt x="237" y="19"/>
                      <a:pt x="266" y="0"/>
                      <a:pt x="296" y="5"/>
                    </a:cubicBezTo>
                    <a:cubicBezTo>
                      <a:pt x="1110" y="165"/>
                      <a:pt x="1110" y="165"/>
                      <a:pt x="1110" y="165"/>
                    </a:cubicBezTo>
                    <a:cubicBezTo>
                      <a:pt x="1140" y="171"/>
                      <a:pt x="1160" y="200"/>
                      <a:pt x="1154" y="230"/>
                    </a:cubicBezTo>
                    <a:cubicBezTo>
                      <a:pt x="929" y="1377"/>
                      <a:pt x="929" y="1377"/>
                      <a:pt x="929" y="1377"/>
                    </a:cubicBezTo>
                    <a:cubicBezTo>
                      <a:pt x="923" y="1407"/>
                      <a:pt x="894" y="1426"/>
                      <a:pt x="864" y="1421"/>
                    </a:cubicBezTo>
                    <a:close/>
                  </a:path>
                </a:pathLst>
              </a:custGeom>
              <a:solidFill>
                <a:srgbClr val="B83B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8" name="Freeform 90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0715625" y="4195763"/>
                <a:ext cx="2441575" cy="3005137"/>
              </a:xfrm>
              <a:custGeom>
                <a:avLst/>
                <a:gdLst>
                  <a:gd name="T0" fmla="*/ 864 w 1160"/>
                  <a:gd name="T1" fmla="*/ 1421 h 1427"/>
                  <a:gd name="T2" fmla="*/ 50 w 1160"/>
                  <a:gd name="T3" fmla="*/ 1261 h 1427"/>
                  <a:gd name="T4" fmla="*/ 6 w 1160"/>
                  <a:gd name="T5" fmla="*/ 1196 h 1427"/>
                  <a:gd name="T6" fmla="*/ 231 w 1160"/>
                  <a:gd name="T7" fmla="*/ 49 h 1427"/>
                  <a:gd name="T8" fmla="*/ 296 w 1160"/>
                  <a:gd name="T9" fmla="*/ 6 h 1427"/>
                  <a:gd name="T10" fmla="*/ 1110 w 1160"/>
                  <a:gd name="T11" fmla="*/ 166 h 1427"/>
                  <a:gd name="T12" fmla="*/ 1154 w 1160"/>
                  <a:gd name="T13" fmla="*/ 231 h 1427"/>
                  <a:gd name="T14" fmla="*/ 929 w 1160"/>
                  <a:gd name="T15" fmla="*/ 1377 h 1427"/>
                  <a:gd name="T16" fmla="*/ 864 w 1160"/>
                  <a:gd name="T17" fmla="*/ 1421 h 1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0" h="1427">
                    <a:moveTo>
                      <a:pt x="864" y="1421"/>
                    </a:moveTo>
                    <a:cubicBezTo>
                      <a:pt x="50" y="1261"/>
                      <a:pt x="50" y="1261"/>
                      <a:pt x="50" y="1261"/>
                    </a:cubicBezTo>
                    <a:cubicBezTo>
                      <a:pt x="20" y="1255"/>
                      <a:pt x="0" y="1226"/>
                      <a:pt x="6" y="1196"/>
                    </a:cubicBezTo>
                    <a:cubicBezTo>
                      <a:pt x="231" y="49"/>
                      <a:pt x="231" y="49"/>
                      <a:pt x="231" y="49"/>
                    </a:cubicBezTo>
                    <a:cubicBezTo>
                      <a:pt x="237" y="19"/>
                      <a:pt x="266" y="0"/>
                      <a:pt x="296" y="6"/>
                    </a:cubicBezTo>
                    <a:cubicBezTo>
                      <a:pt x="1110" y="166"/>
                      <a:pt x="1110" y="166"/>
                      <a:pt x="1110" y="166"/>
                    </a:cubicBezTo>
                    <a:cubicBezTo>
                      <a:pt x="1140" y="172"/>
                      <a:pt x="1160" y="201"/>
                      <a:pt x="1154" y="231"/>
                    </a:cubicBezTo>
                    <a:cubicBezTo>
                      <a:pt x="929" y="1377"/>
                      <a:pt x="929" y="1377"/>
                      <a:pt x="929" y="1377"/>
                    </a:cubicBezTo>
                    <a:cubicBezTo>
                      <a:pt x="923" y="1407"/>
                      <a:pt x="894" y="1427"/>
                      <a:pt x="864" y="14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9" name="Freeform 91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1315700" y="4525963"/>
                <a:ext cx="1541463" cy="825500"/>
              </a:xfrm>
              <a:custGeom>
                <a:avLst/>
                <a:gdLst>
                  <a:gd name="T0" fmla="*/ 622 w 732"/>
                  <a:gd name="T1" fmla="*/ 385 h 392"/>
                  <a:gd name="T2" fmla="*/ 57 w 732"/>
                  <a:gd name="T3" fmla="*/ 274 h 392"/>
                  <a:gd name="T4" fmla="*/ 6 w 732"/>
                  <a:gd name="T5" fmla="*/ 199 h 392"/>
                  <a:gd name="T6" fmla="*/ 34 w 732"/>
                  <a:gd name="T7" fmla="*/ 58 h 392"/>
                  <a:gd name="T8" fmla="*/ 110 w 732"/>
                  <a:gd name="T9" fmla="*/ 7 h 392"/>
                  <a:gd name="T10" fmla="*/ 674 w 732"/>
                  <a:gd name="T11" fmla="*/ 118 h 392"/>
                  <a:gd name="T12" fmla="*/ 725 w 732"/>
                  <a:gd name="T13" fmla="*/ 193 h 392"/>
                  <a:gd name="T14" fmla="*/ 697 w 732"/>
                  <a:gd name="T15" fmla="*/ 334 h 392"/>
                  <a:gd name="T16" fmla="*/ 622 w 732"/>
                  <a:gd name="T17" fmla="*/ 385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392">
                    <a:moveTo>
                      <a:pt x="622" y="385"/>
                    </a:moveTo>
                    <a:cubicBezTo>
                      <a:pt x="57" y="274"/>
                      <a:pt x="57" y="274"/>
                      <a:pt x="57" y="274"/>
                    </a:cubicBezTo>
                    <a:cubicBezTo>
                      <a:pt x="22" y="267"/>
                      <a:pt x="0" y="233"/>
                      <a:pt x="6" y="199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41" y="23"/>
                      <a:pt x="75" y="0"/>
                      <a:pt x="110" y="7"/>
                    </a:cubicBezTo>
                    <a:cubicBezTo>
                      <a:pt x="674" y="118"/>
                      <a:pt x="674" y="118"/>
                      <a:pt x="674" y="118"/>
                    </a:cubicBezTo>
                    <a:cubicBezTo>
                      <a:pt x="709" y="125"/>
                      <a:pt x="732" y="159"/>
                      <a:pt x="725" y="193"/>
                    </a:cubicBezTo>
                    <a:cubicBezTo>
                      <a:pt x="697" y="334"/>
                      <a:pt x="697" y="334"/>
                      <a:pt x="697" y="334"/>
                    </a:cubicBezTo>
                    <a:cubicBezTo>
                      <a:pt x="690" y="369"/>
                      <a:pt x="656" y="392"/>
                      <a:pt x="622" y="385"/>
                    </a:cubicBezTo>
                    <a:close/>
                  </a:path>
                </a:pathLst>
              </a:custGeom>
              <a:solidFill>
                <a:srgbClr val="1D9E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0" name="Freeform 92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1304588" y="4578350"/>
                <a:ext cx="1541463" cy="825500"/>
              </a:xfrm>
              <a:custGeom>
                <a:avLst/>
                <a:gdLst>
                  <a:gd name="T0" fmla="*/ 622 w 732"/>
                  <a:gd name="T1" fmla="*/ 385 h 392"/>
                  <a:gd name="T2" fmla="*/ 57 w 732"/>
                  <a:gd name="T3" fmla="*/ 274 h 392"/>
                  <a:gd name="T4" fmla="*/ 6 w 732"/>
                  <a:gd name="T5" fmla="*/ 199 h 392"/>
                  <a:gd name="T6" fmla="*/ 34 w 732"/>
                  <a:gd name="T7" fmla="*/ 58 h 392"/>
                  <a:gd name="T8" fmla="*/ 110 w 732"/>
                  <a:gd name="T9" fmla="*/ 7 h 392"/>
                  <a:gd name="T10" fmla="*/ 674 w 732"/>
                  <a:gd name="T11" fmla="*/ 118 h 392"/>
                  <a:gd name="T12" fmla="*/ 725 w 732"/>
                  <a:gd name="T13" fmla="*/ 193 h 392"/>
                  <a:gd name="T14" fmla="*/ 697 w 732"/>
                  <a:gd name="T15" fmla="*/ 335 h 392"/>
                  <a:gd name="T16" fmla="*/ 622 w 732"/>
                  <a:gd name="T17" fmla="*/ 385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392">
                    <a:moveTo>
                      <a:pt x="622" y="385"/>
                    </a:moveTo>
                    <a:cubicBezTo>
                      <a:pt x="57" y="274"/>
                      <a:pt x="57" y="274"/>
                      <a:pt x="57" y="274"/>
                    </a:cubicBezTo>
                    <a:cubicBezTo>
                      <a:pt x="22" y="267"/>
                      <a:pt x="0" y="234"/>
                      <a:pt x="6" y="199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41" y="23"/>
                      <a:pt x="75" y="0"/>
                      <a:pt x="110" y="7"/>
                    </a:cubicBezTo>
                    <a:cubicBezTo>
                      <a:pt x="674" y="118"/>
                      <a:pt x="674" y="118"/>
                      <a:pt x="674" y="118"/>
                    </a:cubicBezTo>
                    <a:cubicBezTo>
                      <a:pt x="709" y="125"/>
                      <a:pt x="732" y="159"/>
                      <a:pt x="725" y="193"/>
                    </a:cubicBezTo>
                    <a:cubicBezTo>
                      <a:pt x="697" y="335"/>
                      <a:pt x="697" y="335"/>
                      <a:pt x="697" y="335"/>
                    </a:cubicBezTo>
                    <a:cubicBezTo>
                      <a:pt x="690" y="369"/>
                      <a:pt x="656" y="392"/>
                      <a:pt x="622" y="3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1" name="Freeform 93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11269663" y="5351463"/>
                <a:ext cx="254000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5 w 121"/>
                  <a:gd name="T5" fmla="*/ 50 h 122"/>
                  <a:gd name="T6" fmla="*/ 5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2" name="Freeform 94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11274425" y="5326063"/>
                <a:ext cx="255588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3" name="Freeform 95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1650663" y="5427663"/>
                <a:ext cx="257175" cy="254000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4" name="Freeform 96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1657013" y="5400675"/>
                <a:ext cx="254000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5 w 121"/>
                  <a:gd name="T5" fmla="*/ 50 h 122"/>
                  <a:gd name="T6" fmla="*/ 5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5" name="Freeform 97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2033250" y="5503863"/>
                <a:ext cx="255588" cy="254000"/>
              </a:xfrm>
              <a:custGeom>
                <a:avLst/>
                <a:gdLst>
                  <a:gd name="T0" fmla="*/ 50 w 121"/>
                  <a:gd name="T1" fmla="*/ 115 h 121"/>
                  <a:gd name="T2" fmla="*/ 50 w 121"/>
                  <a:gd name="T3" fmla="*/ 115 h 121"/>
                  <a:gd name="T4" fmla="*/ 5 w 121"/>
                  <a:gd name="T5" fmla="*/ 49 h 121"/>
                  <a:gd name="T6" fmla="*/ 5 w 121"/>
                  <a:gd name="T7" fmla="*/ 49 h 121"/>
                  <a:gd name="T8" fmla="*/ 71 w 121"/>
                  <a:gd name="T9" fmla="*/ 5 h 121"/>
                  <a:gd name="T10" fmla="*/ 71 w 121"/>
                  <a:gd name="T11" fmla="*/ 5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19" y="109"/>
                      <a:pt x="0" y="80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19"/>
                      <a:pt x="41" y="0"/>
                      <a:pt x="71" y="5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101" y="11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6" name="Freeform 98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12038013" y="5475288"/>
                <a:ext cx="254000" cy="255587"/>
              </a:xfrm>
              <a:custGeom>
                <a:avLst/>
                <a:gdLst>
                  <a:gd name="T0" fmla="*/ 50 w 121"/>
                  <a:gd name="T1" fmla="*/ 115 h 121"/>
                  <a:gd name="T2" fmla="*/ 50 w 121"/>
                  <a:gd name="T3" fmla="*/ 115 h 121"/>
                  <a:gd name="T4" fmla="*/ 6 w 121"/>
                  <a:gd name="T5" fmla="*/ 50 h 121"/>
                  <a:gd name="T6" fmla="*/ 6 w 121"/>
                  <a:gd name="T7" fmla="*/ 50 h 121"/>
                  <a:gd name="T8" fmla="*/ 72 w 121"/>
                  <a:gd name="T9" fmla="*/ 6 h 121"/>
                  <a:gd name="T10" fmla="*/ 72 w 121"/>
                  <a:gd name="T11" fmla="*/ 6 h 121"/>
                  <a:gd name="T12" fmla="*/ 116 w 121"/>
                  <a:gd name="T13" fmla="*/ 71 h 121"/>
                  <a:gd name="T14" fmla="*/ 116 w 121"/>
                  <a:gd name="T15" fmla="*/ 71 h 121"/>
                  <a:gd name="T16" fmla="*/ 50 w 121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1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7" name="Freeform 99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12414250" y="5576888"/>
                <a:ext cx="257175" cy="257175"/>
              </a:xfrm>
              <a:custGeom>
                <a:avLst/>
                <a:gdLst>
                  <a:gd name="T0" fmla="*/ 50 w 122"/>
                  <a:gd name="T1" fmla="*/ 116 h 122"/>
                  <a:gd name="T2" fmla="*/ 50 w 122"/>
                  <a:gd name="T3" fmla="*/ 116 h 122"/>
                  <a:gd name="T4" fmla="*/ 6 w 122"/>
                  <a:gd name="T5" fmla="*/ 50 h 122"/>
                  <a:gd name="T6" fmla="*/ 6 w 122"/>
                  <a:gd name="T7" fmla="*/ 50 h 122"/>
                  <a:gd name="T8" fmla="*/ 72 w 122"/>
                  <a:gd name="T9" fmla="*/ 6 h 122"/>
                  <a:gd name="T10" fmla="*/ 72 w 122"/>
                  <a:gd name="T11" fmla="*/ 6 h 122"/>
                  <a:gd name="T12" fmla="*/ 116 w 122"/>
                  <a:gd name="T13" fmla="*/ 72 h 122"/>
                  <a:gd name="T14" fmla="*/ 116 w 122"/>
                  <a:gd name="T15" fmla="*/ 72 h 122"/>
                  <a:gd name="T16" fmla="*/ 50 w 122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2"/>
                      <a:pt x="116" y="72"/>
                    </a:cubicBezTo>
                    <a:cubicBezTo>
                      <a:pt x="116" y="72"/>
                      <a:pt x="116" y="72"/>
                      <a:pt x="116" y="72"/>
                    </a:cubicBezTo>
                    <a:cubicBezTo>
                      <a:pt x="110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8" name="Freeform 100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2419013" y="5551488"/>
                <a:ext cx="257175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5 h 121"/>
                  <a:gd name="T10" fmla="*/ 72 w 122"/>
                  <a:gd name="T11" fmla="*/ 5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2" y="0"/>
                      <a:pt x="72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1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9" name="Freeform 101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1196638" y="5726113"/>
                <a:ext cx="254000" cy="255587"/>
              </a:xfrm>
              <a:custGeom>
                <a:avLst/>
                <a:gdLst>
                  <a:gd name="T0" fmla="*/ 50 w 121"/>
                  <a:gd name="T1" fmla="*/ 116 h 121"/>
                  <a:gd name="T2" fmla="*/ 50 w 121"/>
                  <a:gd name="T3" fmla="*/ 116 h 121"/>
                  <a:gd name="T4" fmla="*/ 6 w 121"/>
                  <a:gd name="T5" fmla="*/ 50 h 121"/>
                  <a:gd name="T6" fmla="*/ 6 w 121"/>
                  <a:gd name="T7" fmla="*/ 50 h 121"/>
                  <a:gd name="T8" fmla="*/ 71 w 121"/>
                  <a:gd name="T9" fmla="*/ 6 h 121"/>
                  <a:gd name="T10" fmla="*/ 71 w 121"/>
                  <a:gd name="T11" fmla="*/ 6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2"/>
                      <a:pt x="80" y="121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0" name="Freeform 102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11199813" y="5699125"/>
                <a:ext cx="257175" cy="257175"/>
              </a:xfrm>
              <a:custGeom>
                <a:avLst/>
                <a:gdLst>
                  <a:gd name="T0" fmla="*/ 50 w 122"/>
                  <a:gd name="T1" fmla="*/ 116 h 122"/>
                  <a:gd name="T2" fmla="*/ 50 w 122"/>
                  <a:gd name="T3" fmla="*/ 116 h 122"/>
                  <a:gd name="T4" fmla="*/ 6 w 122"/>
                  <a:gd name="T5" fmla="*/ 50 h 122"/>
                  <a:gd name="T6" fmla="*/ 6 w 122"/>
                  <a:gd name="T7" fmla="*/ 50 h 122"/>
                  <a:gd name="T8" fmla="*/ 72 w 122"/>
                  <a:gd name="T9" fmla="*/ 6 h 122"/>
                  <a:gd name="T10" fmla="*/ 72 w 122"/>
                  <a:gd name="T11" fmla="*/ 6 h 122"/>
                  <a:gd name="T12" fmla="*/ 116 w 122"/>
                  <a:gd name="T13" fmla="*/ 72 h 122"/>
                  <a:gd name="T14" fmla="*/ 116 w 122"/>
                  <a:gd name="T15" fmla="*/ 72 h 122"/>
                  <a:gd name="T16" fmla="*/ 50 w 122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2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2"/>
                      <a:pt x="116" y="72"/>
                    </a:cubicBezTo>
                    <a:cubicBezTo>
                      <a:pt x="116" y="72"/>
                      <a:pt x="116" y="72"/>
                      <a:pt x="116" y="72"/>
                    </a:cubicBezTo>
                    <a:cubicBezTo>
                      <a:pt x="110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1" name="Freeform 103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11577638" y="5802313"/>
                <a:ext cx="255588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2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2" name="Freeform 104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11583988" y="5775325"/>
                <a:ext cx="254000" cy="254000"/>
              </a:xfrm>
              <a:custGeom>
                <a:avLst/>
                <a:gdLst>
                  <a:gd name="T0" fmla="*/ 50 w 121"/>
                  <a:gd name="T1" fmla="*/ 116 h 121"/>
                  <a:gd name="T2" fmla="*/ 50 w 121"/>
                  <a:gd name="T3" fmla="*/ 116 h 121"/>
                  <a:gd name="T4" fmla="*/ 6 w 121"/>
                  <a:gd name="T5" fmla="*/ 50 h 121"/>
                  <a:gd name="T6" fmla="*/ 6 w 121"/>
                  <a:gd name="T7" fmla="*/ 50 h 121"/>
                  <a:gd name="T8" fmla="*/ 71 w 121"/>
                  <a:gd name="T9" fmla="*/ 6 h 121"/>
                  <a:gd name="T10" fmla="*/ 71 w 121"/>
                  <a:gd name="T11" fmla="*/ 6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2"/>
                      <a:pt x="80" y="121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3" name="Freeform 105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1960225" y="5876925"/>
                <a:ext cx="254000" cy="255587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6 w 121"/>
                  <a:gd name="T5" fmla="*/ 50 h 122"/>
                  <a:gd name="T6" fmla="*/ 6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4" name="Freeform 106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11963400" y="5851525"/>
                <a:ext cx="257175" cy="254000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5" name="Freeform 107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11120438" y="6105525"/>
                <a:ext cx="257175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5 h 121"/>
                  <a:gd name="T10" fmla="*/ 72 w 122"/>
                  <a:gd name="T11" fmla="*/ 5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2" y="0"/>
                      <a:pt x="72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1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6" name="Freeform 108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11126788" y="6078538"/>
                <a:ext cx="254000" cy="255587"/>
              </a:xfrm>
              <a:custGeom>
                <a:avLst/>
                <a:gdLst>
                  <a:gd name="T0" fmla="*/ 50 w 121"/>
                  <a:gd name="T1" fmla="*/ 116 h 121"/>
                  <a:gd name="T2" fmla="*/ 50 w 121"/>
                  <a:gd name="T3" fmla="*/ 116 h 121"/>
                  <a:gd name="T4" fmla="*/ 6 w 121"/>
                  <a:gd name="T5" fmla="*/ 50 h 121"/>
                  <a:gd name="T6" fmla="*/ 6 w 121"/>
                  <a:gd name="T7" fmla="*/ 50 h 121"/>
                  <a:gd name="T8" fmla="*/ 71 w 121"/>
                  <a:gd name="T9" fmla="*/ 6 h 121"/>
                  <a:gd name="T10" fmla="*/ 71 w 121"/>
                  <a:gd name="T11" fmla="*/ 6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2" y="12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10" y="102"/>
                      <a:pt x="80" y="121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7" name="Freeform 109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11503025" y="6180138"/>
                <a:ext cx="255588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6 w 121"/>
                  <a:gd name="T5" fmla="*/ 50 h 122"/>
                  <a:gd name="T6" fmla="*/ 6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2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10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8" name="Freeform 110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11507788" y="6154738"/>
                <a:ext cx="257175" cy="254000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5 h 121"/>
                  <a:gd name="T10" fmla="*/ 72 w 122"/>
                  <a:gd name="T11" fmla="*/ 5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2" y="0"/>
                      <a:pt x="72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1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9" name="Freeform 111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11884025" y="6254750"/>
                <a:ext cx="257175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2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1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0" name="Freeform 112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11890375" y="6227763"/>
                <a:ext cx="255588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6 w 121"/>
                  <a:gd name="T5" fmla="*/ 50 h 122"/>
                  <a:gd name="T6" fmla="*/ 6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2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1" name="Freeform 113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11056938" y="6430963"/>
                <a:ext cx="257175" cy="254000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2" name="Freeform 114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11063288" y="6402388"/>
                <a:ext cx="254000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5 w 121"/>
                  <a:gd name="T5" fmla="*/ 50 h 122"/>
                  <a:gd name="T6" fmla="*/ 5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3" name="Freeform 115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11439525" y="6505575"/>
                <a:ext cx="255588" cy="255587"/>
              </a:xfrm>
              <a:custGeom>
                <a:avLst/>
                <a:gdLst>
                  <a:gd name="T0" fmla="*/ 50 w 121"/>
                  <a:gd name="T1" fmla="*/ 115 h 121"/>
                  <a:gd name="T2" fmla="*/ 50 w 121"/>
                  <a:gd name="T3" fmla="*/ 115 h 121"/>
                  <a:gd name="T4" fmla="*/ 6 w 121"/>
                  <a:gd name="T5" fmla="*/ 50 h 121"/>
                  <a:gd name="T6" fmla="*/ 6 w 121"/>
                  <a:gd name="T7" fmla="*/ 50 h 121"/>
                  <a:gd name="T8" fmla="*/ 71 w 121"/>
                  <a:gd name="T9" fmla="*/ 5 h 121"/>
                  <a:gd name="T10" fmla="*/ 71 w 121"/>
                  <a:gd name="T11" fmla="*/ 5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19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19"/>
                      <a:pt x="41" y="0"/>
                      <a:pt x="71" y="5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101" y="11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4" name="Freeform 116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11444288" y="6478588"/>
                <a:ext cx="257175" cy="255587"/>
              </a:xfrm>
              <a:custGeom>
                <a:avLst/>
                <a:gdLst>
                  <a:gd name="T0" fmla="*/ 50 w 122"/>
                  <a:gd name="T1" fmla="*/ 116 h 121"/>
                  <a:gd name="T2" fmla="*/ 50 w 122"/>
                  <a:gd name="T3" fmla="*/ 116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5" name="Freeform 117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11820525" y="6580188"/>
                <a:ext cx="257175" cy="257175"/>
              </a:xfrm>
              <a:custGeom>
                <a:avLst/>
                <a:gdLst>
                  <a:gd name="T0" fmla="*/ 50 w 122"/>
                  <a:gd name="T1" fmla="*/ 116 h 122"/>
                  <a:gd name="T2" fmla="*/ 50 w 122"/>
                  <a:gd name="T3" fmla="*/ 116 h 122"/>
                  <a:gd name="T4" fmla="*/ 6 w 122"/>
                  <a:gd name="T5" fmla="*/ 50 h 122"/>
                  <a:gd name="T6" fmla="*/ 6 w 122"/>
                  <a:gd name="T7" fmla="*/ 50 h 122"/>
                  <a:gd name="T8" fmla="*/ 72 w 122"/>
                  <a:gd name="T9" fmla="*/ 6 h 122"/>
                  <a:gd name="T10" fmla="*/ 72 w 122"/>
                  <a:gd name="T11" fmla="*/ 6 h 122"/>
                  <a:gd name="T12" fmla="*/ 116 w 122"/>
                  <a:gd name="T13" fmla="*/ 72 h 122"/>
                  <a:gd name="T14" fmla="*/ 116 w 122"/>
                  <a:gd name="T15" fmla="*/ 72 h 122"/>
                  <a:gd name="T16" fmla="*/ 50 w 122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2"/>
                      <a:pt x="116" y="72"/>
                    </a:cubicBezTo>
                    <a:cubicBezTo>
                      <a:pt x="116" y="72"/>
                      <a:pt x="116" y="72"/>
                      <a:pt x="116" y="72"/>
                    </a:cubicBezTo>
                    <a:cubicBezTo>
                      <a:pt x="110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6" name="Freeform 118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11826875" y="6554788"/>
                <a:ext cx="255588" cy="254000"/>
              </a:xfrm>
              <a:custGeom>
                <a:avLst/>
                <a:gdLst>
                  <a:gd name="T0" fmla="*/ 50 w 121"/>
                  <a:gd name="T1" fmla="*/ 115 h 121"/>
                  <a:gd name="T2" fmla="*/ 50 w 121"/>
                  <a:gd name="T3" fmla="*/ 115 h 121"/>
                  <a:gd name="T4" fmla="*/ 5 w 121"/>
                  <a:gd name="T5" fmla="*/ 50 h 121"/>
                  <a:gd name="T6" fmla="*/ 5 w 121"/>
                  <a:gd name="T7" fmla="*/ 50 h 121"/>
                  <a:gd name="T8" fmla="*/ 71 w 121"/>
                  <a:gd name="T9" fmla="*/ 6 h 121"/>
                  <a:gd name="T10" fmla="*/ 71 w 121"/>
                  <a:gd name="T11" fmla="*/ 6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19" y="109"/>
                      <a:pt x="0" y="8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19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1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7" name="Freeform 119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12341225" y="5951538"/>
                <a:ext cx="257175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8" name="Freeform 120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12347575" y="5924550"/>
                <a:ext cx="254000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6 w 121"/>
                  <a:gd name="T5" fmla="*/ 50 h 122"/>
                  <a:gd name="T6" fmla="*/ 6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9" name="Freeform 121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12172950" y="6354763"/>
                <a:ext cx="357188" cy="573087"/>
              </a:xfrm>
              <a:custGeom>
                <a:avLst/>
                <a:gdLst>
                  <a:gd name="T0" fmla="*/ 99 w 170"/>
                  <a:gd name="T1" fmla="*/ 270 h 272"/>
                  <a:gd name="T2" fmla="*/ 21 w 170"/>
                  <a:gd name="T3" fmla="*/ 255 h 272"/>
                  <a:gd name="T4" fmla="*/ 2 w 170"/>
                  <a:gd name="T5" fmla="*/ 226 h 272"/>
                  <a:gd name="T6" fmla="*/ 42 w 170"/>
                  <a:gd name="T7" fmla="*/ 21 h 272"/>
                  <a:gd name="T8" fmla="*/ 71 w 170"/>
                  <a:gd name="T9" fmla="*/ 2 h 272"/>
                  <a:gd name="T10" fmla="*/ 148 w 170"/>
                  <a:gd name="T11" fmla="*/ 17 h 272"/>
                  <a:gd name="T12" fmla="*/ 167 w 170"/>
                  <a:gd name="T13" fmla="*/ 46 h 272"/>
                  <a:gd name="T14" fmla="*/ 127 w 170"/>
                  <a:gd name="T15" fmla="*/ 251 h 272"/>
                  <a:gd name="T16" fmla="*/ 99 w 170"/>
                  <a:gd name="T17" fmla="*/ 27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272">
                    <a:moveTo>
                      <a:pt x="99" y="270"/>
                    </a:moveTo>
                    <a:cubicBezTo>
                      <a:pt x="21" y="255"/>
                      <a:pt x="21" y="255"/>
                      <a:pt x="21" y="255"/>
                    </a:cubicBezTo>
                    <a:cubicBezTo>
                      <a:pt x="8" y="252"/>
                      <a:pt x="0" y="239"/>
                      <a:pt x="2" y="226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5" y="8"/>
                      <a:pt x="58" y="0"/>
                      <a:pt x="71" y="2"/>
                    </a:cubicBezTo>
                    <a:cubicBezTo>
                      <a:pt x="148" y="17"/>
                      <a:pt x="148" y="17"/>
                      <a:pt x="148" y="17"/>
                    </a:cubicBezTo>
                    <a:cubicBezTo>
                      <a:pt x="161" y="20"/>
                      <a:pt x="170" y="33"/>
                      <a:pt x="167" y="46"/>
                    </a:cubicBezTo>
                    <a:cubicBezTo>
                      <a:pt x="127" y="251"/>
                      <a:pt x="127" y="251"/>
                      <a:pt x="127" y="251"/>
                    </a:cubicBezTo>
                    <a:cubicBezTo>
                      <a:pt x="124" y="264"/>
                      <a:pt x="112" y="272"/>
                      <a:pt x="99" y="270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0" name="Freeform 122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12179300" y="6321425"/>
                <a:ext cx="357188" cy="574675"/>
              </a:xfrm>
              <a:custGeom>
                <a:avLst/>
                <a:gdLst>
                  <a:gd name="T0" fmla="*/ 99 w 170"/>
                  <a:gd name="T1" fmla="*/ 271 h 273"/>
                  <a:gd name="T2" fmla="*/ 21 w 170"/>
                  <a:gd name="T3" fmla="*/ 255 h 273"/>
                  <a:gd name="T4" fmla="*/ 2 w 170"/>
                  <a:gd name="T5" fmla="*/ 227 h 273"/>
                  <a:gd name="T6" fmla="*/ 42 w 170"/>
                  <a:gd name="T7" fmla="*/ 22 h 273"/>
                  <a:gd name="T8" fmla="*/ 71 w 170"/>
                  <a:gd name="T9" fmla="*/ 3 h 273"/>
                  <a:gd name="T10" fmla="*/ 148 w 170"/>
                  <a:gd name="T11" fmla="*/ 18 h 273"/>
                  <a:gd name="T12" fmla="*/ 167 w 170"/>
                  <a:gd name="T13" fmla="*/ 47 h 273"/>
                  <a:gd name="T14" fmla="*/ 127 w 170"/>
                  <a:gd name="T15" fmla="*/ 252 h 273"/>
                  <a:gd name="T16" fmla="*/ 99 w 170"/>
                  <a:gd name="T17" fmla="*/ 271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273">
                    <a:moveTo>
                      <a:pt x="99" y="271"/>
                    </a:moveTo>
                    <a:cubicBezTo>
                      <a:pt x="21" y="255"/>
                      <a:pt x="21" y="255"/>
                      <a:pt x="21" y="255"/>
                    </a:cubicBezTo>
                    <a:cubicBezTo>
                      <a:pt x="8" y="253"/>
                      <a:pt x="0" y="240"/>
                      <a:pt x="2" y="227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5" y="9"/>
                      <a:pt x="58" y="0"/>
                      <a:pt x="71" y="3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61" y="21"/>
                      <a:pt x="170" y="33"/>
                      <a:pt x="167" y="47"/>
                    </a:cubicBezTo>
                    <a:cubicBezTo>
                      <a:pt x="127" y="252"/>
                      <a:pt x="127" y="252"/>
                      <a:pt x="127" y="252"/>
                    </a:cubicBezTo>
                    <a:cubicBezTo>
                      <a:pt x="124" y="265"/>
                      <a:pt x="112" y="273"/>
                      <a:pt x="99" y="271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71" name="组合 170"/>
            <p:cNvGrpSpPr/>
            <p:nvPr userDrawn="1"/>
          </p:nvGrpSpPr>
          <p:grpSpPr>
            <a:xfrm rot="20340000">
              <a:off x="9912350" y="5207635"/>
              <a:ext cx="1136015" cy="1494155"/>
              <a:chOff x="5207000" y="5332413"/>
              <a:chExt cx="2782888" cy="3659187"/>
            </a:xfrm>
          </p:grpSpPr>
          <p:sp>
            <p:nvSpPr>
              <p:cNvPr id="172" name="Freeform 135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5584825" y="8296275"/>
                <a:ext cx="2309813" cy="611187"/>
              </a:xfrm>
              <a:custGeom>
                <a:avLst/>
                <a:gdLst>
                  <a:gd name="T0" fmla="*/ 1060 w 1098"/>
                  <a:gd name="T1" fmla="*/ 190 h 290"/>
                  <a:gd name="T2" fmla="*/ 56 w 1098"/>
                  <a:gd name="T3" fmla="*/ 287 h 290"/>
                  <a:gd name="T4" fmla="*/ 13 w 1098"/>
                  <a:gd name="T5" fmla="*/ 252 h 290"/>
                  <a:gd name="T6" fmla="*/ 2 w 1098"/>
                  <a:gd name="T7" fmla="*/ 142 h 290"/>
                  <a:gd name="T8" fmla="*/ 38 w 1098"/>
                  <a:gd name="T9" fmla="*/ 99 h 290"/>
                  <a:gd name="T10" fmla="*/ 1042 w 1098"/>
                  <a:gd name="T11" fmla="*/ 2 h 290"/>
                  <a:gd name="T12" fmla="*/ 1085 w 1098"/>
                  <a:gd name="T13" fmla="*/ 37 h 290"/>
                  <a:gd name="T14" fmla="*/ 1096 w 1098"/>
                  <a:gd name="T15" fmla="*/ 147 h 290"/>
                  <a:gd name="T16" fmla="*/ 1060 w 1098"/>
                  <a:gd name="T17" fmla="*/ 1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8" h="290">
                    <a:moveTo>
                      <a:pt x="1060" y="190"/>
                    </a:moveTo>
                    <a:cubicBezTo>
                      <a:pt x="56" y="287"/>
                      <a:pt x="56" y="287"/>
                      <a:pt x="56" y="287"/>
                    </a:cubicBezTo>
                    <a:cubicBezTo>
                      <a:pt x="34" y="290"/>
                      <a:pt x="15" y="274"/>
                      <a:pt x="13" y="25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0" y="120"/>
                      <a:pt x="16" y="101"/>
                      <a:pt x="38" y="99"/>
                    </a:cubicBezTo>
                    <a:cubicBezTo>
                      <a:pt x="1042" y="2"/>
                      <a:pt x="1042" y="2"/>
                      <a:pt x="1042" y="2"/>
                    </a:cubicBezTo>
                    <a:cubicBezTo>
                      <a:pt x="1064" y="0"/>
                      <a:pt x="1083" y="15"/>
                      <a:pt x="1085" y="37"/>
                    </a:cubicBezTo>
                    <a:cubicBezTo>
                      <a:pt x="1096" y="147"/>
                      <a:pt x="1096" y="147"/>
                      <a:pt x="1096" y="147"/>
                    </a:cubicBezTo>
                    <a:cubicBezTo>
                      <a:pt x="1098" y="169"/>
                      <a:pt x="1082" y="188"/>
                      <a:pt x="1060" y="190"/>
                    </a:cubicBezTo>
                    <a:close/>
                  </a:path>
                </a:pathLst>
              </a:custGeom>
              <a:solidFill>
                <a:srgbClr val="DBC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3" name="Freeform 136"/>
              <p:cNvSpPr>
                <a:spLocks noEditPoint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5491163" y="8202613"/>
                <a:ext cx="2497138" cy="788987"/>
              </a:xfrm>
              <a:custGeom>
                <a:avLst/>
                <a:gdLst>
                  <a:gd name="T0" fmla="*/ 96 w 1186"/>
                  <a:gd name="T1" fmla="*/ 375 h 375"/>
                  <a:gd name="T2" fmla="*/ 15 w 1186"/>
                  <a:gd name="T3" fmla="*/ 301 h 375"/>
                  <a:gd name="T4" fmla="*/ 4 w 1186"/>
                  <a:gd name="T5" fmla="*/ 191 h 375"/>
                  <a:gd name="T6" fmla="*/ 78 w 1186"/>
                  <a:gd name="T7" fmla="*/ 102 h 375"/>
                  <a:gd name="T8" fmla="*/ 1082 w 1186"/>
                  <a:gd name="T9" fmla="*/ 4 h 375"/>
                  <a:gd name="T10" fmla="*/ 1171 w 1186"/>
                  <a:gd name="T11" fmla="*/ 78 h 375"/>
                  <a:gd name="T12" fmla="*/ 1182 w 1186"/>
                  <a:gd name="T13" fmla="*/ 188 h 375"/>
                  <a:gd name="T14" fmla="*/ 1109 w 1186"/>
                  <a:gd name="T15" fmla="*/ 278 h 375"/>
                  <a:gd name="T16" fmla="*/ 104 w 1186"/>
                  <a:gd name="T17" fmla="*/ 375 h 375"/>
                  <a:gd name="T18" fmla="*/ 96 w 1186"/>
                  <a:gd name="T19" fmla="*/ 375 h 375"/>
                  <a:gd name="T20" fmla="*/ 89 w 1186"/>
                  <a:gd name="T21" fmla="*/ 186 h 375"/>
                  <a:gd name="T22" fmla="*/ 99 w 1186"/>
                  <a:gd name="T23" fmla="*/ 290 h 375"/>
                  <a:gd name="T24" fmla="*/ 1097 w 1186"/>
                  <a:gd name="T25" fmla="*/ 193 h 375"/>
                  <a:gd name="T26" fmla="*/ 1087 w 1186"/>
                  <a:gd name="T27" fmla="*/ 89 h 375"/>
                  <a:gd name="T28" fmla="*/ 89 w 1186"/>
                  <a:gd name="T29" fmla="*/ 186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6" h="375">
                    <a:moveTo>
                      <a:pt x="96" y="375"/>
                    </a:moveTo>
                    <a:cubicBezTo>
                      <a:pt x="54" y="375"/>
                      <a:pt x="19" y="343"/>
                      <a:pt x="15" y="301"/>
                    </a:cubicBezTo>
                    <a:cubicBezTo>
                      <a:pt x="4" y="191"/>
                      <a:pt x="4" y="191"/>
                      <a:pt x="4" y="191"/>
                    </a:cubicBezTo>
                    <a:cubicBezTo>
                      <a:pt x="0" y="146"/>
                      <a:pt x="33" y="106"/>
                      <a:pt x="78" y="102"/>
                    </a:cubicBezTo>
                    <a:cubicBezTo>
                      <a:pt x="1082" y="4"/>
                      <a:pt x="1082" y="4"/>
                      <a:pt x="1082" y="4"/>
                    </a:cubicBezTo>
                    <a:cubicBezTo>
                      <a:pt x="1128" y="0"/>
                      <a:pt x="1167" y="33"/>
                      <a:pt x="1171" y="78"/>
                    </a:cubicBezTo>
                    <a:cubicBezTo>
                      <a:pt x="1182" y="188"/>
                      <a:pt x="1182" y="188"/>
                      <a:pt x="1182" y="188"/>
                    </a:cubicBezTo>
                    <a:cubicBezTo>
                      <a:pt x="1186" y="233"/>
                      <a:pt x="1153" y="273"/>
                      <a:pt x="1109" y="278"/>
                    </a:cubicBezTo>
                    <a:cubicBezTo>
                      <a:pt x="104" y="375"/>
                      <a:pt x="104" y="375"/>
                      <a:pt x="104" y="375"/>
                    </a:cubicBezTo>
                    <a:cubicBezTo>
                      <a:pt x="101" y="375"/>
                      <a:pt x="99" y="375"/>
                      <a:pt x="96" y="375"/>
                    </a:cubicBezTo>
                    <a:close/>
                    <a:moveTo>
                      <a:pt x="89" y="186"/>
                    </a:moveTo>
                    <a:cubicBezTo>
                      <a:pt x="99" y="290"/>
                      <a:pt x="99" y="290"/>
                      <a:pt x="99" y="290"/>
                    </a:cubicBezTo>
                    <a:cubicBezTo>
                      <a:pt x="1097" y="193"/>
                      <a:pt x="1097" y="193"/>
                      <a:pt x="1097" y="193"/>
                    </a:cubicBezTo>
                    <a:cubicBezTo>
                      <a:pt x="1087" y="89"/>
                      <a:pt x="1087" y="89"/>
                      <a:pt x="1087" y="89"/>
                    </a:cubicBezTo>
                    <a:lnTo>
                      <a:pt x="89" y="1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4" name="Freeform 137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5716588" y="8353425"/>
                <a:ext cx="2041525" cy="442912"/>
              </a:xfrm>
              <a:custGeom>
                <a:avLst/>
                <a:gdLst>
                  <a:gd name="T0" fmla="*/ 1286 w 1286"/>
                  <a:gd name="T1" fmla="*/ 155 h 279"/>
                  <a:gd name="T2" fmla="*/ 15 w 1286"/>
                  <a:gd name="T3" fmla="*/ 279 h 279"/>
                  <a:gd name="T4" fmla="*/ 0 w 1286"/>
                  <a:gd name="T5" fmla="*/ 124 h 279"/>
                  <a:gd name="T6" fmla="*/ 1272 w 1286"/>
                  <a:gd name="T7" fmla="*/ 0 h 279"/>
                  <a:gd name="T8" fmla="*/ 1286 w 1286"/>
                  <a:gd name="T9" fmla="*/ 15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279">
                    <a:moveTo>
                      <a:pt x="1286" y="155"/>
                    </a:moveTo>
                    <a:lnTo>
                      <a:pt x="15" y="279"/>
                    </a:lnTo>
                    <a:lnTo>
                      <a:pt x="0" y="124"/>
                    </a:lnTo>
                    <a:lnTo>
                      <a:pt x="1272" y="0"/>
                    </a:lnTo>
                    <a:lnTo>
                      <a:pt x="1286" y="1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5" name="Freeform 138"/>
              <p:cNvSpPr>
                <a:spLocks noEditPoint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5618163" y="8255000"/>
                <a:ext cx="2236788" cy="638175"/>
              </a:xfrm>
              <a:custGeom>
                <a:avLst/>
                <a:gdLst>
                  <a:gd name="T0" fmla="*/ 26 w 1409"/>
                  <a:gd name="T1" fmla="*/ 402 h 402"/>
                  <a:gd name="T2" fmla="*/ 0 w 1409"/>
                  <a:gd name="T3" fmla="*/ 134 h 402"/>
                  <a:gd name="T4" fmla="*/ 1384 w 1409"/>
                  <a:gd name="T5" fmla="*/ 0 h 402"/>
                  <a:gd name="T6" fmla="*/ 1409 w 1409"/>
                  <a:gd name="T7" fmla="*/ 268 h 402"/>
                  <a:gd name="T8" fmla="*/ 26 w 1409"/>
                  <a:gd name="T9" fmla="*/ 402 h 402"/>
                  <a:gd name="T10" fmla="*/ 123 w 1409"/>
                  <a:gd name="T11" fmla="*/ 236 h 402"/>
                  <a:gd name="T12" fmla="*/ 127 w 1409"/>
                  <a:gd name="T13" fmla="*/ 278 h 402"/>
                  <a:gd name="T14" fmla="*/ 1287 w 1409"/>
                  <a:gd name="T15" fmla="*/ 166 h 402"/>
                  <a:gd name="T16" fmla="*/ 1282 w 1409"/>
                  <a:gd name="T17" fmla="*/ 123 h 402"/>
                  <a:gd name="T18" fmla="*/ 123 w 1409"/>
                  <a:gd name="T19" fmla="*/ 236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9" h="402">
                    <a:moveTo>
                      <a:pt x="26" y="402"/>
                    </a:moveTo>
                    <a:lnTo>
                      <a:pt x="0" y="134"/>
                    </a:lnTo>
                    <a:lnTo>
                      <a:pt x="1384" y="0"/>
                    </a:lnTo>
                    <a:lnTo>
                      <a:pt x="1409" y="268"/>
                    </a:lnTo>
                    <a:lnTo>
                      <a:pt x="26" y="402"/>
                    </a:lnTo>
                    <a:close/>
                    <a:moveTo>
                      <a:pt x="123" y="236"/>
                    </a:moveTo>
                    <a:lnTo>
                      <a:pt x="127" y="278"/>
                    </a:lnTo>
                    <a:lnTo>
                      <a:pt x="1287" y="166"/>
                    </a:lnTo>
                    <a:lnTo>
                      <a:pt x="1282" y="123"/>
                    </a:lnTo>
                    <a:lnTo>
                      <a:pt x="123" y="2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6" name="Freeform 139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5303838" y="5429250"/>
                <a:ext cx="2589213" cy="3308350"/>
              </a:xfrm>
              <a:custGeom>
                <a:avLst/>
                <a:gdLst>
                  <a:gd name="T0" fmla="*/ 1631 w 1631"/>
                  <a:gd name="T1" fmla="*/ 1943 h 2084"/>
                  <a:gd name="T2" fmla="*/ 188 w 1631"/>
                  <a:gd name="T3" fmla="*/ 2084 h 2084"/>
                  <a:gd name="T4" fmla="*/ 0 w 1631"/>
                  <a:gd name="T5" fmla="*/ 140 h 2084"/>
                  <a:gd name="T6" fmla="*/ 1443 w 1631"/>
                  <a:gd name="T7" fmla="*/ 0 h 2084"/>
                  <a:gd name="T8" fmla="*/ 1631 w 1631"/>
                  <a:gd name="T9" fmla="*/ 1943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1" h="2084">
                    <a:moveTo>
                      <a:pt x="1631" y="1943"/>
                    </a:moveTo>
                    <a:lnTo>
                      <a:pt x="188" y="2084"/>
                    </a:lnTo>
                    <a:lnTo>
                      <a:pt x="0" y="140"/>
                    </a:lnTo>
                    <a:lnTo>
                      <a:pt x="1443" y="0"/>
                    </a:lnTo>
                    <a:lnTo>
                      <a:pt x="1631" y="1943"/>
                    </a:ln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7" name="Freeform 140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5207000" y="5332413"/>
                <a:ext cx="2782888" cy="3502025"/>
              </a:xfrm>
              <a:custGeom>
                <a:avLst/>
                <a:gdLst>
                  <a:gd name="T0" fmla="*/ 199 w 1753"/>
                  <a:gd name="T1" fmla="*/ 2206 h 2206"/>
                  <a:gd name="T2" fmla="*/ 0 w 1753"/>
                  <a:gd name="T3" fmla="*/ 150 h 2206"/>
                  <a:gd name="T4" fmla="*/ 1554 w 1753"/>
                  <a:gd name="T5" fmla="*/ 0 h 2206"/>
                  <a:gd name="T6" fmla="*/ 1753 w 1753"/>
                  <a:gd name="T7" fmla="*/ 2056 h 2206"/>
                  <a:gd name="T8" fmla="*/ 199 w 1753"/>
                  <a:gd name="T9" fmla="*/ 2206 h 2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3" h="2206">
                    <a:moveTo>
                      <a:pt x="199" y="2206"/>
                    </a:moveTo>
                    <a:lnTo>
                      <a:pt x="0" y="150"/>
                    </a:lnTo>
                    <a:lnTo>
                      <a:pt x="1554" y="0"/>
                    </a:lnTo>
                    <a:lnTo>
                      <a:pt x="1753" y="2056"/>
                    </a:lnTo>
                    <a:lnTo>
                      <a:pt x="199" y="22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8" name="Freeform 141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6018213" y="6276975"/>
                <a:ext cx="1436688" cy="819150"/>
              </a:xfrm>
              <a:custGeom>
                <a:avLst/>
                <a:gdLst>
                  <a:gd name="T0" fmla="*/ 633 w 683"/>
                  <a:gd name="T1" fmla="*/ 333 h 389"/>
                  <a:gd name="T2" fmla="*/ 81 w 683"/>
                  <a:gd name="T3" fmla="*/ 386 h 389"/>
                  <a:gd name="T4" fmla="*/ 24 w 683"/>
                  <a:gd name="T5" fmla="*/ 339 h 389"/>
                  <a:gd name="T6" fmla="*/ 2 w 683"/>
                  <a:gd name="T7" fmla="*/ 113 h 389"/>
                  <a:gd name="T8" fmla="*/ 49 w 683"/>
                  <a:gd name="T9" fmla="*/ 56 h 389"/>
                  <a:gd name="T10" fmla="*/ 601 w 683"/>
                  <a:gd name="T11" fmla="*/ 3 h 389"/>
                  <a:gd name="T12" fmla="*/ 658 w 683"/>
                  <a:gd name="T13" fmla="*/ 50 h 389"/>
                  <a:gd name="T14" fmla="*/ 680 w 683"/>
                  <a:gd name="T15" fmla="*/ 276 h 389"/>
                  <a:gd name="T16" fmla="*/ 633 w 683"/>
                  <a:gd name="T17" fmla="*/ 333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3" h="389">
                    <a:moveTo>
                      <a:pt x="633" y="333"/>
                    </a:moveTo>
                    <a:cubicBezTo>
                      <a:pt x="81" y="386"/>
                      <a:pt x="81" y="386"/>
                      <a:pt x="81" y="386"/>
                    </a:cubicBezTo>
                    <a:cubicBezTo>
                      <a:pt x="53" y="389"/>
                      <a:pt x="27" y="368"/>
                      <a:pt x="24" y="339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0" y="84"/>
                      <a:pt x="21" y="59"/>
                      <a:pt x="49" y="56"/>
                    </a:cubicBezTo>
                    <a:cubicBezTo>
                      <a:pt x="601" y="3"/>
                      <a:pt x="601" y="3"/>
                      <a:pt x="601" y="3"/>
                    </a:cubicBezTo>
                    <a:cubicBezTo>
                      <a:pt x="630" y="0"/>
                      <a:pt x="655" y="21"/>
                      <a:pt x="658" y="50"/>
                    </a:cubicBezTo>
                    <a:cubicBezTo>
                      <a:pt x="680" y="276"/>
                      <a:pt x="680" y="276"/>
                      <a:pt x="680" y="276"/>
                    </a:cubicBezTo>
                    <a:cubicBezTo>
                      <a:pt x="683" y="304"/>
                      <a:pt x="662" y="330"/>
                      <a:pt x="633" y="333"/>
                    </a:cubicBezTo>
                    <a:close/>
                  </a:path>
                </a:pathLst>
              </a:custGeom>
              <a:solidFill>
                <a:srgbClr val="E16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9" name="Freeform 142"/>
              <p:cNvSpPr>
                <a:spLocks noEditPoint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5929313" y="6181725"/>
                <a:ext cx="1619250" cy="998537"/>
              </a:xfrm>
              <a:custGeom>
                <a:avLst/>
                <a:gdLst>
                  <a:gd name="T0" fmla="*/ 118 w 769"/>
                  <a:gd name="T1" fmla="*/ 474 h 474"/>
                  <a:gd name="T2" fmla="*/ 24 w 769"/>
                  <a:gd name="T3" fmla="*/ 388 h 474"/>
                  <a:gd name="T4" fmla="*/ 2 w 769"/>
                  <a:gd name="T5" fmla="*/ 162 h 474"/>
                  <a:gd name="T6" fmla="*/ 23 w 769"/>
                  <a:gd name="T7" fmla="*/ 93 h 474"/>
                  <a:gd name="T8" fmla="*/ 87 w 769"/>
                  <a:gd name="T9" fmla="*/ 59 h 474"/>
                  <a:gd name="T10" fmla="*/ 639 w 769"/>
                  <a:gd name="T11" fmla="*/ 5 h 474"/>
                  <a:gd name="T12" fmla="*/ 742 w 769"/>
                  <a:gd name="T13" fmla="*/ 90 h 474"/>
                  <a:gd name="T14" fmla="*/ 764 w 769"/>
                  <a:gd name="T15" fmla="*/ 317 h 474"/>
                  <a:gd name="T16" fmla="*/ 679 w 769"/>
                  <a:gd name="T17" fmla="*/ 420 h 474"/>
                  <a:gd name="T18" fmla="*/ 127 w 769"/>
                  <a:gd name="T19" fmla="*/ 473 h 474"/>
                  <a:gd name="T20" fmla="*/ 118 w 769"/>
                  <a:gd name="T21" fmla="*/ 474 h 474"/>
                  <a:gd name="T22" fmla="*/ 648 w 769"/>
                  <a:gd name="T23" fmla="*/ 90 h 474"/>
                  <a:gd name="T24" fmla="*/ 95 w 769"/>
                  <a:gd name="T25" fmla="*/ 143 h 474"/>
                  <a:gd name="T26" fmla="*/ 89 w 769"/>
                  <a:gd name="T27" fmla="*/ 147 h 474"/>
                  <a:gd name="T28" fmla="*/ 87 w 769"/>
                  <a:gd name="T29" fmla="*/ 154 h 474"/>
                  <a:gd name="T30" fmla="*/ 109 w 769"/>
                  <a:gd name="T31" fmla="*/ 380 h 474"/>
                  <a:gd name="T32" fmla="*/ 118 w 769"/>
                  <a:gd name="T33" fmla="*/ 389 h 474"/>
                  <a:gd name="T34" fmla="*/ 119 w 769"/>
                  <a:gd name="T35" fmla="*/ 389 h 474"/>
                  <a:gd name="T36" fmla="*/ 671 w 769"/>
                  <a:gd name="T37" fmla="*/ 335 h 474"/>
                  <a:gd name="T38" fmla="*/ 679 w 769"/>
                  <a:gd name="T39" fmla="*/ 325 h 474"/>
                  <a:gd name="T40" fmla="*/ 658 w 769"/>
                  <a:gd name="T41" fmla="*/ 99 h 474"/>
                  <a:gd name="T42" fmla="*/ 648 w 769"/>
                  <a:gd name="T43" fmla="*/ 90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69" h="474">
                    <a:moveTo>
                      <a:pt x="118" y="474"/>
                    </a:moveTo>
                    <a:cubicBezTo>
                      <a:pt x="69" y="474"/>
                      <a:pt x="29" y="437"/>
                      <a:pt x="24" y="388"/>
                    </a:cubicBezTo>
                    <a:cubicBezTo>
                      <a:pt x="2" y="162"/>
                      <a:pt x="2" y="162"/>
                      <a:pt x="2" y="162"/>
                    </a:cubicBezTo>
                    <a:cubicBezTo>
                      <a:pt x="0" y="137"/>
                      <a:pt x="7" y="112"/>
                      <a:pt x="23" y="93"/>
                    </a:cubicBezTo>
                    <a:cubicBezTo>
                      <a:pt x="39" y="73"/>
                      <a:pt x="62" y="61"/>
                      <a:pt x="87" y="59"/>
                    </a:cubicBezTo>
                    <a:cubicBezTo>
                      <a:pt x="639" y="5"/>
                      <a:pt x="639" y="5"/>
                      <a:pt x="639" y="5"/>
                    </a:cubicBezTo>
                    <a:cubicBezTo>
                      <a:pt x="692" y="0"/>
                      <a:pt x="737" y="39"/>
                      <a:pt x="742" y="90"/>
                    </a:cubicBezTo>
                    <a:cubicBezTo>
                      <a:pt x="764" y="317"/>
                      <a:pt x="764" y="317"/>
                      <a:pt x="764" y="317"/>
                    </a:cubicBezTo>
                    <a:cubicBezTo>
                      <a:pt x="769" y="369"/>
                      <a:pt x="731" y="415"/>
                      <a:pt x="679" y="420"/>
                    </a:cubicBezTo>
                    <a:cubicBezTo>
                      <a:pt x="127" y="473"/>
                      <a:pt x="127" y="473"/>
                      <a:pt x="127" y="473"/>
                    </a:cubicBezTo>
                    <a:cubicBezTo>
                      <a:pt x="124" y="474"/>
                      <a:pt x="121" y="474"/>
                      <a:pt x="118" y="474"/>
                    </a:cubicBezTo>
                    <a:close/>
                    <a:moveTo>
                      <a:pt x="648" y="90"/>
                    </a:moveTo>
                    <a:cubicBezTo>
                      <a:pt x="95" y="143"/>
                      <a:pt x="95" y="143"/>
                      <a:pt x="95" y="143"/>
                    </a:cubicBezTo>
                    <a:cubicBezTo>
                      <a:pt x="92" y="144"/>
                      <a:pt x="90" y="145"/>
                      <a:pt x="89" y="147"/>
                    </a:cubicBezTo>
                    <a:cubicBezTo>
                      <a:pt x="88" y="148"/>
                      <a:pt x="86" y="151"/>
                      <a:pt x="87" y="154"/>
                    </a:cubicBezTo>
                    <a:cubicBezTo>
                      <a:pt x="109" y="380"/>
                      <a:pt x="109" y="380"/>
                      <a:pt x="109" y="380"/>
                    </a:cubicBezTo>
                    <a:cubicBezTo>
                      <a:pt x="109" y="385"/>
                      <a:pt x="113" y="389"/>
                      <a:pt x="118" y="389"/>
                    </a:cubicBezTo>
                    <a:cubicBezTo>
                      <a:pt x="119" y="389"/>
                      <a:pt x="119" y="389"/>
                      <a:pt x="119" y="389"/>
                    </a:cubicBezTo>
                    <a:cubicBezTo>
                      <a:pt x="671" y="335"/>
                      <a:pt x="671" y="335"/>
                      <a:pt x="671" y="335"/>
                    </a:cubicBezTo>
                    <a:cubicBezTo>
                      <a:pt x="676" y="335"/>
                      <a:pt x="680" y="330"/>
                      <a:pt x="679" y="325"/>
                    </a:cubicBezTo>
                    <a:cubicBezTo>
                      <a:pt x="658" y="99"/>
                      <a:pt x="658" y="99"/>
                      <a:pt x="658" y="99"/>
                    </a:cubicBezTo>
                    <a:cubicBezTo>
                      <a:pt x="657" y="94"/>
                      <a:pt x="653" y="90"/>
                      <a:pt x="648" y="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0" name="Freeform 143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5303838" y="5616575"/>
                <a:ext cx="661988" cy="3121025"/>
              </a:xfrm>
              <a:custGeom>
                <a:avLst/>
                <a:gdLst>
                  <a:gd name="T0" fmla="*/ 417 w 417"/>
                  <a:gd name="T1" fmla="*/ 1943 h 1966"/>
                  <a:gd name="T2" fmla="*/ 188 w 417"/>
                  <a:gd name="T3" fmla="*/ 1966 h 1966"/>
                  <a:gd name="T4" fmla="*/ 0 w 417"/>
                  <a:gd name="T5" fmla="*/ 22 h 1966"/>
                  <a:gd name="T6" fmla="*/ 228 w 417"/>
                  <a:gd name="T7" fmla="*/ 0 h 1966"/>
                  <a:gd name="T8" fmla="*/ 417 w 417"/>
                  <a:gd name="T9" fmla="*/ 1943 h 1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7" h="1966">
                    <a:moveTo>
                      <a:pt x="417" y="1943"/>
                    </a:moveTo>
                    <a:lnTo>
                      <a:pt x="188" y="1966"/>
                    </a:lnTo>
                    <a:lnTo>
                      <a:pt x="0" y="22"/>
                    </a:lnTo>
                    <a:lnTo>
                      <a:pt x="228" y="0"/>
                    </a:lnTo>
                    <a:lnTo>
                      <a:pt x="417" y="1943"/>
                    </a:ln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1" name="Freeform 144"/>
              <p:cNvSpPr>
                <a:spLocks noEditPoint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5207000" y="5518150"/>
                <a:ext cx="857250" cy="3316287"/>
              </a:xfrm>
              <a:custGeom>
                <a:avLst/>
                <a:gdLst>
                  <a:gd name="T0" fmla="*/ 199 w 540"/>
                  <a:gd name="T1" fmla="*/ 2089 h 2089"/>
                  <a:gd name="T2" fmla="*/ 0 w 540"/>
                  <a:gd name="T3" fmla="*/ 33 h 2089"/>
                  <a:gd name="T4" fmla="*/ 341 w 540"/>
                  <a:gd name="T5" fmla="*/ 0 h 2089"/>
                  <a:gd name="T6" fmla="*/ 540 w 540"/>
                  <a:gd name="T7" fmla="*/ 2056 h 2089"/>
                  <a:gd name="T8" fmla="*/ 199 w 540"/>
                  <a:gd name="T9" fmla="*/ 2089 h 2089"/>
                  <a:gd name="T10" fmla="*/ 124 w 540"/>
                  <a:gd name="T11" fmla="*/ 135 h 2089"/>
                  <a:gd name="T12" fmla="*/ 300 w 540"/>
                  <a:gd name="T13" fmla="*/ 1965 h 2089"/>
                  <a:gd name="T14" fmla="*/ 417 w 540"/>
                  <a:gd name="T15" fmla="*/ 1955 h 2089"/>
                  <a:gd name="T16" fmla="*/ 239 w 540"/>
                  <a:gd name="T17" fmla="*/ 123 h 2089"/>
                  <a:gd name="T18" fmla="*/ 124 w 540"/>
                  <a:gd name="T19" fmla="*/ 135 h 2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0" h="2089">
                    <a:moveTo>
                      <a:pt x="199" y="2089"/>
                    </a:moveTo>
                    <a:lnTo>
                      <a:pt x="0" y="33"/>
                    </a:lnTo>
                    <a:lnTo>
                      <a:pt x="341" y="0"/>
                    </a:lnTo>
                    <a:lnTo>
                      <a:pt x="540" y="2056"/>
                    </a:lnTo>
                    <a:lnTo>
                      <a:pt x="199" y="2089"/>
                    </a:lnTo>
                    <a:close/>
                    <a:moveTo>
                      <a:pt x="124" y="135"/>
                    </a:moveTo>
                    <a:lnTo>
                      <a:pt x="300" y="1965"/>
                    </a:lnTo>
                    <a:lnTo>
                      <a:pt x="417" y="1955"/>
                    </a:lnTo>
                    <a:lnTo>
                      <a:pt x="239" y="123"/>
                    </a:lnTo>
                    <a:lnTo>
                      <a:pt x="124" y="1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2" name="Freeform 145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5584825" y="8296275"/>
                <a:ext cx="2309813" cy="611187"/>
              </a:xfrm>
              <a:custGeom>
                <a:avLst/>
                <a:gdLst>
                  <a:gd name="T0" fmla="*/ 1060 w 1098"/>
                  <a:gd name="T1" fmla="*/ 190 h 290"/>
                  <a:gd name="T2" fmla="*/ 56 w 1098"/>
                  <a:gd name="T3" fmla="*/ 287 h 290"/>
                  <a:gd name="T4" fmla="*/ 13 w 1098"/>
                  <a:gd name="T5" fmla="*/ 252 h 290"/>
                  <a:gd name="T6" fmla="*/ 2 w 1098"/>
                  <a:gd name="T7" fmla="*/ 142 h 290"/>
                  <a:gd name="T8" fmla="*/ 38 w 1098"/>
                  <a:gd name="T9" fmla="*/ 99 h 290"/>
                  <a:gd name="T10" fmla="*/ 1042 w 1098"/>
                  <a:gd name="T11" fmla="*/ 2 h 290"/>
                  <a:gd name="T12" fmla="*/ 1085 w 1098"/>
                  <a:gd name="T13" fmla="*/ 37 h 290"/>
                  <a:gd name="T14" fmla="*/ 1096 w 1098"/>
                  <a:gd name="T15" fmla="*/ 147 h 290"/>
                  <a:gd name="T16" fmla="*/ 1060 w 1098"/>
                  <a:gd name="T17" fmla="*/ 1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8" h="290">
                    <a:moveTo>
                      <a:pt x="1060" y="190"/>
                    </a:moveTo>
                    <a:cubicBezTo>
                      <a:pt x="56" y="287"/>
                      <a:pt x="56" y="287"/>
                      <a:pt x="56" y="287"/>
                    </a:cubicBezTo>
                    <a:cubicBezTo>
                      <a:pt x="34" y="290"/>
                      <a:pt x="15" y="274"/>
                      <a:pt x="13" y="25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0" y="120"/>
                      <a:pt x="16" y="101"/>
                      <a:pt x="38" y="99"/>
                    </a:cubicBezTo>
                    <a:cubicBezTo>
                      <a:pt x="1042" y="2"/>
                      <a:pt x="1042" y="2"/>
                      <a:pt x="1042" y="2"/>
                    </a:cubicBezTo>
                    <a:cubicBezTo>
                      <a:pt x="1064" y="0"/>
                      <a:pt x="1083" y="15"/>
                      <a:pt x="1085" y="37"/>
                    </a:cubicBezTo>
                    <a:cubicBezTo>
                      <a:pt x="1096" y="147"/>
                      <a:pt x="1096" y="147"/>
                      <a:pt x="1096" y="147"/>
                    </a:cubicBezTo>
                    <a:cubicBezTo>
                      <a:pt x="1098" y="169"/>
                      <a:pt x="1082" y="188"/>
                      <a:pt x="1060" y="190"/>
                    </a:cubicBezTo>
                    <a:close/>
                  </a:path>
                </a:pathLst>
              </a:custGeom>
              <a:solidFill>
                <a:srgbClr val="DBC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3" name="Freeform 146"/>
              <p:cNvSpPr/>
              <p:nvPr>
                <p:custDataLst>
                  <p:tags r:id="rId49"/>
                </p:custDataLst>
              </p:nvPr>
            </p:nvSpPr>
            <p:spPr bwMode="auto">
              <a:xfrm>
                <a:off x="5716588" y="8353425"/>
                <a:ext cx="2041525" cy="442912"/>
              </a:xfrm>
              <a:custGeom>
                <a:avLst/>
                <a:gdLst>
                  <a:gd name="T0" fmla="*/ 1286 w 1286"/>
                  <a:gd name="T1" fmla="*/ 155 h 279"/>
                  <a:gd name="T2" fmla="*/ 15 w 1286"/>
                  <a:gd name="T3" fmla="*/ 279 h 279"/>
                  <a:gd name="T4" fmla="*/ 0 w 1286"/>
                  <a:gd name="T5" fmla="*/ 124 h 279"/>
                  <a:gd name="T6" fmla="*/ 1272 w 1286"/>
                  <a:gd name="T7" fmla="*/ 0 h 279"/>
                  <a:gd name="T8" fmla="*/ 1286 w 1286"/>
                  <a:gd name="T9" fmla="*/ 15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279">
                    <a:moveTo>
                      <a:pt x="1286" y="155"/>
                    </a:moveTo>
                    <a:lnTo>
                      <a:pt x="15" y="279"/>
                    </a:lnTo>
                    <a:lnTo>
                      <a:pt x="0" y="124"/>
                    </a:lnTo>
                    <a:lnTo>
                      <a:pt x="1272" y="0"/>
                    </a:lnTo>
                    <a:lnTo>
                      <a:pt x="1286" y="1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4" name="Freeform 147"/>
              <p:cNvSpPr/>
              <p:nvPr>
                <p:custDataLst>
                  <p:tags r:id="rId50"/>
                </p:custDataLst>
              </p:nvPr>
            </p:nvSpPr>
            <p:spPr bwMode="auto">
              <a:xfrm>
                <a:off x="5303838" y="5429250"/>
                <a:ext cx="2589213" cy="3308350"/>
              </a:xfrm>
              <a:custGeom>
                <a:avLst/>
                <a:gdLst>
                  <a:gd name="T0" fmla="*/ 1631 w 1631"/>
                  <a:gd name="T1" fmla="*/ 1943 h 2084"/>
                  <a:gd name="T2" fmla="*/ 188 w 1631"/>
                  <a:gd name="T3" fmla="*/ 2084 h 2084"/>
                  <a:gd name="T4" fmla="*/ 0 w 1631"/>
                  <a:gd name="T5" fmla="*/ 140 h 2084"/>
                  <a:gd name="T6" fmla="*/ 1443 w 1631"/>
                  <a:gd name="T7" fmla="*/ 0 h 2084"/>
                  <a:gd name="T8" fmla="*/ 1631 w 1631"/>
                  <a:gd name="T9" fmla="*/ 1943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1" h="2084">
                    <a:moveTo>
                      <a:pt x="1631" y="1943"/>
                    </a:moveTo>
                    <a:lnTo>
                      <a:pt x="188" y="2084"/>
                    </a:lnTo>
                    <a:lnTo>
                      <a:pt x="0" y="140"/>
                    </a:lnTo>
                    <a:lnTo>
                      <a:pt x="1443" y="0"/>
                    </a:lnTo>
                    <a:lnTo>
                      <a:pt x="1631" y="1943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5" name="Freeform 148"/>
              <p:cNvSpPr/>
              <p:nvPr>
                <p:custDataLst>
                  <p:tags r:id="rId51"/>
                </p:custDataLst>
              </p:nvPr>
            </p:nvSpPr>
            <p:spPr bwMode="auto">
              <a:xfrm>
                <a:off x="6018213" y="6276975"/>
                <a:ext cx="1436688" cy="819150"/>
              </a:xfrm>
              <a:custGeom>
                <a:avLst/>
                <a:gdLst>
                  <a:gd name="T0" fmla="*/ 633 w 683"/>
                  <a:gd name="T1" fmla="*/ 333 h 389"/>
                  <a:gd name="T2" fmla="*/ 81 w 683"/>
                  <a:gd name="T3" fmla="*/ 386 h 389"/>
                  <a:gd name="T4" fmla="*/ 24 w 683"/>
                  <a:gd name="T5" fmla="*/ 339 h 389"/>
                  <a:gd name="T6" fmla="*/ 2 w 683"/>
                  <a:gd name="T7" fmla="*/ 113 h 389"/>
                  <a:gd name="T8" fmla="*/ 49 w 683"/>
                  <a:gd name="T9" fmla="*/ 56 h 389"/>
                  <a:gd name="T10" fmla="*/ 601 w 683"/>
                  <a:gd name="T11" fmla="*/ 3 h 389"/>
                  <a:gd name="T12" fmla="*/ 658 w 683"/>
                  <a:gd name="T13" fmla="*/ 50 h 389"/>
                  <a:gd name="T14" fmla="*/ 680 w 683"/>
                  <a:gd name="T15" fmla="*/ 276 h 389"/>
                  <a:gd name="T16" fmla="*/ 633 w 683"/>
                  <a:gd name="T17" fmla="*/ 333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3" h="389">
                    <a:moveTo>
                      <a:pt x="633" y="333"/>
                    </a:moveTo>
                    <a:cubicBezTo>
                      <a:pt x="81" y="386"/>
                      <a:pt x="81" y="386"/>
                      <a:pt x="81" y="386"/>
                    </a:cubicBezTo>
                    <a:cubicBezTo>
                      <a:pt x="53" y="389"/>
                      <a:pt x="27" y="368"/>
                      <a:pt x="24" y="339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0" y="84"/>
                      <a:pt x="21" y="59"/>
                      <a:pt x="49" y="56"/>
                    </a:cubicBezTo>
                    <a:cubicBezTo>
                      <a:pt x="601" y="3"/>
                      <a:pt x="601" y="3"/>
                      <a:pt x="601" y="3"/>
                    </a:cubicBezTo>
                    <a:cubicBezTo>
                      <a:pt x="630" y="0"/>
                      <a:pt x="655" y="21"/>
                      <a:pt x="658" y="50"/>
                    </a:cubicBezTo>
                    <a:cubicBezTo>
                      <a:pt x="680" y="276"/>
                      <a:pt x="680" y="276"/>
                      <a:pt x="680" y="276"/>
                    </a:cubicBezTo>
                    <a:cubicBezTo>
                      <a:pt x="683" y="304"/>
                      <a:pt x="662" y="330"/>
                      <a:pt x="633" y="3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6" name="Freeform 149"/>
              <p:cNvSpPr/>
              <p:nvPr>
                <p:custDataLst>
                  <p:tags r:id="rId52"/>
                </p:custDataLst>
              </p:nvPr>
            </p:nvSpPr>
            <p:spPr bwMode="auto">
              <a:xfrm>
                <a:off x="5303838" y="5616575"/>
                <a:ext cx="661988" cy="3121025"/>
              </a:xfrm>
              <a:custGeom>
                <a:avLst/>
                <a:gdLst>
                  <a:gd name="T0" fmla="*/ 417 w 417"/>
                  <a:gd name="T1" fmla="*/ 1943 h 1966"/>
                  <a:gd name="T2" fmla="*/ 188 w 417"/>
                  <a:gd name="T3" fmla="*/ 1966 h 1966"/>
                  <a:gd name="T4" fmla="*/ 0 w 417"/>
                  <a:gd name="T5" fmla="*/ 22 h 1966"/>
                  <a:gd name="T6" fmla="*/ 228 w 417"/>
                  <a:gd name="T7" fmla="*/ 0 h 1966"/>
                  <a:gd name="T8" fmla="*/ 417 w 417"/>
                  <a:gd name="T9" fmla="*/ 1943 h 1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7" h="1966">
                    <a:moveTo>
                      <a:pt x="417" y="1943"/>
                    </a:moveTo>
                    <a:lnTo>
                      <a:pt x="188" y="1966"/>
                    </a:lnTo>
                    <a:lnTo>
                      <a:pt x="0" y="22"/>
                    </a:lnTo>
                    <a:lnTo>
                      <a:pt x="228" y="0"/>
                    </a:lnTo>
                    <a:lnTo>
                      <a:pt x="417" y="1943"/>
                    </a:ln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grpSp>
        <p:nvGrpSpPr>
          <p:cNvPr id="121" name="组合 120"/>
          <p:cNvGrpSpPr/>
          <p:nvPr>
            <p:custDataLst>
              <p:tags r:id="rId53"/>
            </p:custDataLst>
          </p:nvPr>
        </p:nvGrpSpPr>
        <p:grpSpPr>
          <a:xfrm>
            <a:off x="10111105" y="431165"/>
            <a:ext cx="1668145" cy="2795270"/>
            <a:chOff x="1020" y="5034"/>
            <a:chExt cx="2627" cy="4402"/>
          </a:xfrm>
        </p:grpSpPr>
        <p:grpSp>
          <p:nvGrpSpPr>
            <p:cNvPr id="122" name="组合 121"/>
            <p:cNvGrpSpPr/>
            <p:nvPr/>
          </p:nvGrpSpPr>
          <p:grpSpPr>
            <a:xfrm>
              <a:off x="1503" y="7400"/>
              <a:ext cx="990" cy="987"/>
              <a:chOff x="114300" y="4803775"/>
              <a:chExt cx="628650" cy="627062"/>
            </a:xfrm>
          </p:grpSpPr>
          <p:sp>
            <p:nvSpPr>
              <p:cNvPr id="131" name="Freeform 95"/>
              <p:cNvSpPr/>
              <p:nvPr>
                <p:custDataLst>
                  <p:tags r:id="rId54"/>
                </p:custDataLst>
              </p:nvPr>
            </p:nvSpPr>
            <p:spPr bwMode="auto">
              <a:xfrm>
                <a:off x="114300" y="4803775"/>
                <a:ext cx="628650" cy="627062"/>
              </a:xfrm>
              <a:custGeom>
                <a:avLst/>
                <a:gdLst>
                  <a:gd name="T0" fmla="*/ 179 w 271"/>
                  <a:gd name="T1" fmla="*/ 269 h 270"/>
                  <a:gd name="T2" fmla="*/ 168 w 271"/>
                  <a:gd name="T3" fmla="*/ 265 h 270"/>
                  <a:gd name="T4" fmla="*/ 117 w 271"/>
                  <a:gd name="T5" fmla="*/ 230 h 270"/>
                  <a:gd name="T6" fmla="*/ 57 w 271"/>
                  <a:gd name="T7" fmla="*/ 248 h 270"/>
                  <a:gd name="T8" fmla="*/ 31 w 271"/>
                  <a:gd name="T9" fmla="*/ 241 h 270"/>
                  <a:gd name="T10" fmla="*/ 24 w 271"/>
                  <a:gd name="T11" fmla="*/ 216 h 270"/>
                  <a:gd name="T12" fmla="*/ 41 w 271"/>
                  <a:gd name="T13" fmla="*/ 156 h 270"/>
                  <a:gd name="T14" fmla="*/ 6 w 271"/>
                  <a:gd name="T15" fmla="*/ 104 h 270"/>
                  <a:gd name="T16" fmla="*/ 4 w 271"/>
                  <a:gd name="T17" fmla="*/ 78 h 270"/>
                  <a:gd name="T18" fmla="*/ 26 w 271"/>
                  <a:gd name="T19" fmla="*/ 63 h 270"/>
                  <a:gd name="T20" fmla="*/ 89 w 271"/>
                  <a:gd name="T21" fmla="*/ 61 h 270"/>
                  <a:gd name="T22" fmla="*/ 127 w 271"/>
                  <a:gd name="T23" fmla="*/ 12 h 270"/>
                  <a:gd name="T24" fmla="*/ 151 w 271"/>
                  <a:gd name="T25" fmla="*/ 2 h 270"/>
                  <a:gd name="T26" fmla="*/ 172 w 271"/>
                  <a:gd name="T27" fmla="*/ 18 h 270"/>
                  <a:gd name="T28" fmla="*/ 193 w 271"/>
                  <a:gd name="T29" fmla="*/ 77 h 270"/>
                  <a:gd name="T30" fmla="*/ 252 w 271"/>
                  <a:gd name="T31" fmla="*/ 98 h 270"/>
                  <a:gd name="T32" fmla="*/ 269 w 271"/>
                  <a:gd name="T33" fmla="*/ 118 h 270"/>
                  <a:gd name="T34" fmla="*/ 260 w 271"/>
                  <a:gd name="T35" fmla="*/ 143 h 270"/>
                  <a:gd name="T36" fmla="*/ 210 w 271"/>
                  <a:gd name="T37" fmla="*/ 181 h 270"/>
                  <a:gd name="T38" fmla="*/ 209 w 271"/>
                  <a:gd name="T39" fmla="*/ 244 h 270"/>
                  <a:gd name="T40" fmla="*/ 195 w 271"/>
                  <a:gd name="T41" fmla="*/ 266 h 270"/>
                  <a:gd name="T42" fmla="*/ 179 w 271"/>
                  <a:gd name="T43" fmla="*/ 269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1" h="270">
                    <a:moveTo>
                      <a:pt x="179" y="269"/>
                    </a:moveTo>
                    <a:cubicBezTo>
                      <a:pt x="175" y="268"/>
                      <a:pt x="172" y="267"/>
                      <a:pt x="168" y="265"/>
                    </a:cubicBezTo>
                    <a:cubicBezTo>
                      <a:pt x="117" y="230"/>
                      <a:pt x="117" y="230"/>
                      <a:pt x="117" y="230"/>
                    </a:cubicBezTo>
                    <a:cubicBezTo>
                      <a:pt x="57" y="248"/>
                      <a:pt x="57" y="248"/>
                      <a:pt x="57" y="248"/>
                    </a:cubicBezTo>
                    <a:cubicBezTo>
                      <a:pt x="48" y="251"/>
                      <a:pt x="38" y="248"/>
                      <a:pt x="31" y="241"/>
                    </a:cubicBezTo>
                    <a:cubicBezTo>
                      <a:pt x="24" y="235"/>
                      <a:pt x="21" y="225"/>
                      <a:pt x="24" y="216"/>
                    </a:cubicBezTo>
                    <a:cubicBezTo>
                      <a:pt x="41" y="156"/>
                      <a:pt x="41" y="156"/>
                      <a:pt x="41" y="156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0" y="96"/>
                      <a:pt x="0" y="86"/>
                      <a:pt x="4" y="78"/>
                    </a:cubicBezTo>
                    <a:cubicBezTo>
                      <a:pt x="8" y="69"/>
                      <a:pt x="17" y="64"/>
                      <a:pt x="26" y="63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32" y="4"/>
                      <a:pt x="142" y="0"/>
                      <a:pt x="151" y="2"/>
                    </a:cubicBezTo>
                    <a:cubicBezTo>
                      <a:pt x="161" y="3"/>
                      <a:pt x="169" y="9"/>
                      <a:pt x="172" y="18"/>
                    </a:cubicBezTo>
                    <a:cubicBezTo>
                      <a:pt x="193" y="77"/>
                      <a:pt x="193" y="77"/>
                      <a:pt x="193" y="77"/>
                    </a:cubicBezTo>
                    <a:cubicBezTo>
                      <a:pt x="252" y="98"/>
                      <a:pt x="252" y="98"/>
                      <a:pt x="252" y="98"/>
                    </a:cubicBezTo>
                    <a:cubicBezTo>
                      <a:pt x="261" y="101"/>
                      <a:pt x="268" y="109"/>
                      <a:pt x="269" y="118"/>
                    </a:cubicBezTo>
                    <a:cubicBezTo>
                      <a:pt x="271" y="128"/>
                      <a:pt x="267" y="137"/>
                      <a:pt x="260" y="143"/>
                    </a:cubicBezTo>
                    <a:cubicBezTo>
                      <a:pt x="210" y="181"/>
                      <a:pt x="210" y="181"/>
                      <a:pt x="210" y="181"/>
                    </a:cubicBezTo>
                    <a:cubicBezTo>
                      <a:pt x="209" y="244"/>
                      <a:pt x="209" y="244"/>
                      <a:pt x="209" y="244"/>
                    </a:cubicBezTo>
                    <a:cubicBezTo>
                      <a:pt x="209" y="253"/>
                      <a:pt x="203" y="262"/>
                      <a:pt x="195" y="266"/>
                    </a:cubicBezTo>
                    <a:cubicBezTo>
                      <a:pt x="190" y="269"/>
                      <a:pt x="184" y="270"/>
                      <a:pt x="179" y="2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2" name="Freeform 96"/>
              <p:cNvSpPr/>
              <p:nvPr>
                <p:custDataLst>
                  <p:tags r:id="rId55"/>
                </p:custDataLst>
              </p:nvPr>
            </p:nvSpPr>
            <p:spPr bwMode="auto">
              <a:xfrm>
                <a:off x="177800" y="4865688"/>
                <a:ext cx="503238" cy="503237"/>
              </a:xfrm>
              <a:custGeom>
                <a:avLst/>
                <a:gdLst>
                  <a:gd name="T0" fmla="*/ 175 w 317"/>
                  <a:gd name="T1" fmla="*/ 0 h 317"/>
                  <a:gd name="T2" fmla="*/ 213 w 317"/>
                  <a:gd name="T3" fmla="*/ 104 h 317"/>
                  <a:gd name="T4" fmla="*/ 317 w 317"/>
                  <a:gd name="T5" fmla="*/ 140 h 317"/>
                  <a:gd name="T6" fmla="*/ 231 w 317"/>
                  <a:gd name="T7" fmla="*/ 207 h 317"/>
                  <a:gd name="T8" fmla="*/ 228 w 317"/>
                  <a:gd name="T9" fmla="*/ 317 h 317"/>
                  <a:gd name="T10" fmla="*/ 137 w 317"/>
                  <a:gd name="T11" fmla="*/ 255 h 317"/>
                  <a:gd name="T12" fmla="*/ 32 w 317"/>
                  <a:gd name="T13" fmla="*/ 287 h 317"/>
                  <a:gd name="T14" fmla="*/ 62 w 317"/>
                  <a:gd name="T15" fmla="*/ 182 h 317"/>
                  <a:gd name="T16" fmla="*/ 0 w 317"/>
                  <a:gd name="T17" fmla="*/ 91 h 317"/>
                  <a:gd name="T18" fmla="*/ 109 w 317"/>
                  <a:gd name="T19" fmla="*/ 88 h 317"/>
                  <a:gd name="T20" fmla="*/ 175 w 317"/>
                  <a:gd name="T21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7" h="317">
                    <a:moveTo>
                      <a:pt x="175" y="0"/>
                    </a:moveTo>
                    <a:lnTo>
                      <a:pt x="213" y="104"/>
                    </a:lnTo>
                    <a:lnTo>
                      <a:pt x="317" y="140"/>
                    </a:lnTo>
                    <a:lnTo>
                      <a:pt x="231" y="207"/>
                    </a:lnTo>
                    <a:lnTo>
                      <a:pt x="228" y="317"/>
                    </a:lnTo>
                    <a:lnTo>
                      <a:pt x="137" y="255"/>
                    </a:lnTo>
                    <a:lnTo>
                      <a:pt x="32" y="287"/>
                    </a:lnTo>
                    <a:lnTo>
                      <a:pt x="62" y="182"/>
                    </a:lnTo>
                    <a:lnTo>
                      <a:pt x="0" y="91"/>
                    </a:lnTo>
                    <a:lnTo>
                      <a:pt x="109" y="8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3" name="Freeform 97"/>
              <p:cNvSpPr/>
              <p:nvPr>
                <p:custDataLst>
                  <p:tags r:id="rId56"/>
                </p:custDataLst>
              </p:nvPr>
            </p:nvSpPr>
            <p:spPr bwMode="auto">
              <a:xfrm>
                <a:off x="414337" y="5035550"/>
                <a:ext cx="104775" cy="107950"/>
              </a:xfrm>
              <a:custGeom>
                <a:avLst/>
                <a:gdLst>
                  <a:gd name="T0" fmla="*/ 44 w 45"/>
                  <a:gd name="T1" fmla="*/ 27 h 46"/>
                  <a:gd name="T2" fmla="*/ 19 w 45"/>
                  <a:gd name="T3" fmla="*/ 45 h 46"/>
                  <a:gd name="T4" fmla="*/ 1 w 45"/>
                  <a:gd name="T5" fmla="*/ 20 h 46"/>
                  <a:gd name="T6" fmla="*/ 26 w 45"/>
                  <a:gd name="T7" fmla="*/ 2 h 46"/>
                  <a:gd name="T8" fmla="*/ 44 w 45"/>
                  <a:gd name="T9" fmla="*/ 2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6">
                    <a:moveTo>
                      <a:pt x="44" y="27"/>
                    </a:moveTo>
                    <a:cubicBezTo>
                      <a:pt x="42" y="38"/>
                      <a:pt x="31" y="46"/>
                      <a:pt x="19" y="45"/>
                    </a:cubicBezTo>
                    <a:cubicBezTo>
                      <a:pt x="8" y="43"/>
                      <a:pt x="0" y="32"/>
                      <a:pt x="1" y="20"/>
                    </a:cubicBezTo>
                    <a:cubicBezTo>
                      <a:pt x="3" y="8"/>
                      <a:pt x="14" y="0"/>
                      <a:pt x="26" y="2"/>
                    </a:cubicBezTo>
                    <a:cubicBezTo>
                      <a:pt x="37" y="4"/>
                      <a:pt x="45" y="15"/>
                      <a:pt x="44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4" name="Freeform 98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461962" y="5165725"/>
                <a:ext cx="42863" cy="42862"/>
              </a:xfrm>
              <a:custGeom>
                <a:avLst/>
                <a:gdLst>
                  <a:gd name="T0" fmla="*/ 17 w 18"/>
                  <a:gd name="T1" fmla="*/ 10 h 18"/>
                  <a:gd name="T2" fmla="*/ 8 w 18"/>
                  <a:gd name="T3" fmla="*/ 17 h 18"/>
                  <a:gd name="T4" fmla="*/ 1 w 18"/>
                  <a:gd name="T5" fmla="*/ 8 h 18"/>
                  <a:gd name="T6" fmla="*/ 10 w 18"/>
                  <a:gd name="T7" fmla="*/ 1 h 18"/>
                  <a:gd name="T8" fmla="*/ 17 w 18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7" y="10"/>
                    </a:moveTo>
                    <a:cubicBezTo>
                      <a:pt x="17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8" y="6"/>
                      <a:pt x="17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23" name="组合 122"/>
            <p:cNvGrpSpPr/>
            <p:nvPr/>
          </p:nvGrpSpPr>
          <p:grpSpPr>
            <a:xfrm rot="20760000">
              <a:off x="1491" y="5034"/>
              <a:ext cx="756" cy="754"/>
              <a:chOff x="114356" y="4804879"/>
              <a:chExt cx="628848" cy="627241"/>
            </a:xfrm>
          </p:grpSpPr>
          <p:sp>
            <p:nvSpPr>
              <p:cNvPr id="127" name="Freeform 95"/>
              <p:cNvSpPr/>
              <p:nvPr>
                <p:custDataLst>
                  <p:tags r:id="rId58"/>
                </p:custDataLst>
              </p:nvPr>
            </p:nvSpPr>
            <p:spPr bwMode="auto">
              <a:xfrm>
                <a:off x="114356" y="4804879"/>
                <a:ext cx="628848" cy="627241"/>
              </a:xfrm>
              <a:custGeom>
                <a:avLst/>
                <a:gdLst>
                  <a:gd name="T0" fmla="*/ 179 w 271"/>
                  <a:gd name="T1" fmla="*/ 269 h 270"/>
                  <a:gd name="T2" fmla="*/ 168 w 271"/>
                  <a:gd name="T3" fmla="*/ 265 h 270"/>
                  <a:gd name="T4" fmla="*/ 117 w 271"/>
                  <a:gd name="T5" fmla="*/ 230 h 270"/>
                  <a:gd name="T6" fmla="*/ 57 w 271"/>
                  <a:gd name="T7" fmla="*/ 248 h 270"/>
                  <a:gd name="T8" fmla="*/ 31 w 271"/>
                  <a:gd name="T9" fmla="*/ 241 h 270"/>
                  <a:gd name="T10" fmla="*/ 24 w 271"/>
                  <a:gd name="T11" fmla="*/ 216 h 270"/>
                  <a:gd name="T12" fmla="*/ 41 w 271"/>
                  <a:gd name="T13" fmla="*/ 156 h 270"/>
                  <a:gd name="T14" fmla="*/ 6 w 271"/>
                  <a:gd name="T15" fmla="*/ 104 h 270"/>
                  <a:gd name="T16" fmla="*/ 4 w 271"/>
                  <a:gd name="T17" fmla="*/ 78 h 270"/>
                  <a:gd name="T18" fmla="*/ 26 w 271"/>
                  <a:gd name="T19" fmla="*/ 63 h 270"/>
                  <a:gd name="T20" fmla="*/ 89 w 271"/>
                  <a:gd name="T21" fmla="*/ 61 h 270"/>
                  <a:gd name="T22" fmla="*/ 127 w 271"/>
                  <a:gd name="T23" fmla="*/ 12 h 270"/>
                  <a:gd name="T24" fmla="*/ 151 w 271"/>
                  <a:gd name="T25" fmla="*/ 2 h 270"/>
                  <a:gd name="T26" fmla="*/ 172 w 271"/>
                  <a:gd name="T27" fmla="*/ 18 h 270"/>
                  <a:gd name="T28" fmla="*/ 193 w 271"/>
                  <a:gd name="T29" fmla="*/ 77 h 270"/>
                  <a:gd name="T30" fmla="*/ 252 w 271"/>
                  <a:gd name="T31" fmla="*/ 98 h 270"/>
                  <a:gd name="T32" fmla="*/ 269 w 271"/>
                  <a:gd name="T33" fmla="*/ 118 h 270"/>
                  <a:gd name="T34" fmla="*/ 260 w 271"/>
                  <a:gd name="T35" fmla="*/ 143 h 270"/>
                  <a:gd name="T36" fmla="*/ 210 w 271"/>
                  <a:gd name="T37" fmla="*/ 181 h 270"/>
                  <a:gd name="T38" fmla="*/ 209 w 271"/>
                  <a:gd name="T39" fmla="*/ 244 h 270"/>
                  <a:gd name="T40" fmla="*/ 195 w 271"/>
                  <a:gd name="T41" fmla="*/ 266 h 270"/>
                  <a:gd name="T42" fmla="*/ 179 w 271"/>
                  <a:gd name="T43" fmla="*/ 269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1" h="270">
                    <a:moveTo>
                      <a:pt x="179" y="269"/>
                    </a:moveTo>
                    <a:cubicBezTo>
                      <a:pt x="175" y="268"/>
                      <a:pt x="172" y="267"/>
                      <a:pt x="168" y="265"/>
                    </a:cubicBezTo>
                    <a:cubicBezTo>
                      <a:pt x="117" y="230"/>
                      <a:pt x="117" y="230"/>
                      <a:pt x="117" y="230"/>
                    </a:cubicBezTo>
                    <a:cubicBezTo>
                      <a:pt x="57" y="248"/>
                      <a:pt x="57" y="248"/>
                      <a:pt x="57" y="248"/>
                    </a:cubicBezTo>
                    <a:cubicBezTo>
                      <a:pt x="48" y="251"/>
                      <a:pt x="38" y="248"/>
                      <a:pt x="31" y="241"/>
                    </a:cubicBezTo>
                    <a:cubicBezTo>
                      <a:pt x="24" y="235"/>
                      <a:pt x="21" y="225"/>
                      <a:pt x="24" y="216"/>
                    </a:cubicBezTo>
                    <a:cubicBezTo>
                      <a:pt x="41" y="156"/>
                      <a:pt x="41" y="156"/>
                      <a:pt x="41" y="156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0" y="96"/>
                      <a:pt x="0" y="86"/>
                      <a:pt x="4" y="78"/>
                    </a:cubicBezTo>
                    <a:cubicBezTo>
                      <a:pt x="8" y="69"/>
                      <a:pt x="17" y="64"/>
                      <a:pt x="26" y="63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32" y="4"/>
                      <a:pt x="142" y="0"/>
                      <a:pt x="151" y="2"/>
                    </a:cubicBezTo>
                    <a:cubicBezTo>
                      <a:pt x="161" y="3"/>
                      <a:pt x="169" y="9"/>
                      <a:pt x="172" y="18"/>
                    </a:cubicBezTo>
                    <a:cubicBezTo>
                      <a:pt x="193" y="77"/>
                      <a:pt x="193" y="77"/>
                      <a:pt x="193" y="77"/>
                    </a:cubicBezTo>
                    <a:cubicBezTo>
                      <a:pt x="252" y="98"/>
                      <a:pt x="252" y="98"/>
                      <a:pt x="252" y="98"/>
                    </a:cubicBezTo>
                    <a:cubicBezTo>
                      <a:pt x="261" y="101"/>
                      <a:pt x="268" y="109"/>
                      <a:pt x="269" y="118"/>
                    </a:cubicBezTo>
                    <a:cubicBezTo>
                      <a:pt x="271" y="128"/>
                      <a:pt x="267" y="137"/>
                      <a:pt x="260" y="143"/>
                    </a:cubicBezTo>
                    <a:cubicBezTo>
                      <a:pt x="210" y="181"/>
                      <a:pt x="210" y="181"/>
                      <a:pt x="210" y="181"/>
                    </a:cubicBezTo>
                    <a:cubicBezTo>
                      <a:pt x="209" y="244"/>
                      <a:pt x="209" y="244"/>
                      <a:pt x="209" y="244"/>
                    </a:cubicBezTo>
                    <a:cubicBezTo>
                      <a:pt x="209" y="253"/>
                      <a:pt x="203" y="262"/>
                      <a:pt x="195" y="266"/>
                    </a:cubicBezTo>
                    <a:cubicBezTo>
                      <a:pt x="190" y="269"/>
                      <a:pt x="184" y="270"/>
                      <a:pt x="179" y="2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28" name="Freeform 96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177800" y="4865688"/>
                <a:ext cx="503238" cy="503237"/>
              </a:xfrm>
              <a:custGeom>
                <a:avLst/>
                <a:gdLst>
                  <a:gd name="T0" fmla="*/ 175 w 317"/>
                  <a:gd name="T1" fmla="*/ 0 h 317"/>
                  <a:gd name="T2" fmla="*/ 213 w 317"/>
                  <a:gd name="T3" fmla="*/ 104 h 317"/>
                  <a:gd name="T4" fmla="*/ 317 w 317"/>
                  <a:gd name="T5" fmla="*/ 140 h 317"/>
                  <a:gd name="T6" fmla="*/ 231 w 317"/>
                  <a:gd name="T7" fmla="*/ 207 h 317"/>
                  <a:gd name="T8" fmla="*/ 228 w 317"/>
                  <a:gd name="T9" fmla="*/ 317 h 317"/>
                  <a:gd name="T10" fmla="*/ 137 w 317"/>
                  <a:gd name="T11" fmla="*/ 255 h 317"/>
                  <a:gd name="T12" fmla="*/ 32 w 317"/>
                  <a:gd name="T13" fmla="*/ 287 h 317"/>
                  <a:gd name="T14" fmla="*/ 62 w 317"/>
                  <a:gd name="T15" fmla="*/ 182 h 317"/>
                  <a:gd name="T16" fmla="*/ 0 w 317"/>
                  <a:gd name="T17" fmla="*/ 91 h 317"/>
                  <a:gd name="T18" fmla="*/ 109 w 317"/>
                  <a:gd name="T19" fmla="*/ 88 h 317"/>
                  <a:gd name="T20" fmla="*/ 175 w 317"/>
                  <a:gd name="T21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7" h="317">
                    <a:moveTo>
                      <a:pt x="175" y="0"/>
                    </a:moveTo>
                    <a:lnTo>
                      <a:pt x="213" y="104"/>
                    </a:lnTo>
                    <a:lnTo>
                      <a:pt x="317" y="140"/>
                    </a:lnTo>
                    <a:lnTo>
                      <a:pt x="231" y="207"/>
                    </a:lnTo>
                    <a:lnTo>
                      <a:pt x="228" y="317"/>
                    </a:lnTo>
                    <a:lnTo>
                      <a:pt x="137" y="255"/>
                    </a:lnTo>
                    <a:lnTo>
                      <a:pt x="32" y="287"/>
                    </a:lnTo>
                    <a:lnTo>
                      <a:pt x="62" y="182"/>
                    </a:lnTo>
                    <a:lnTo>
                      <a:pt x="0" y="91"/>
                    </a:lnTo>
                    <a:lnTo>
                      <a:pt x="109" y="8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29" name="Freeform 97"/>
              <p:cNvSpPr/>
              <p:nvPr>
                <p:custDataLst>
                  <p:tags r:id="rId60"/>
                </p:custDataLst>
              </p:nvPr>
            </p:nvSpPr>
            <p:spPr bwMode="auto">
              <a:xfrm>
                <a:off x="414337" y="5035550"/>
                <a:ext cx="104775" cy="107950"/>
              </a:xfrm>
              <a:custGeom>
                <a:avLst/>
                <a:gdLst>
                  <a:gd name="T0" fmla="*/ 44 w 45"/>
                  <a:gd name="T1" fmla="*/ 27 h 46"/>
                  <a:gd name="T2" fmla="*/ 19 w 45"/>
                  <a:gd name="T3" fmla="*/ 45 h 46"/>
                  <a:gd name="T4" fmla="*/ 1 w 45"/>
                  <a:gd name="T5" fmla="*/ 20 h 46"/>
                  <a:gd name="T6" fmla="*/ 26 w 45"/>
                  <a:gd name="T7" fmla="*/ 2 h 46"/>
                  <a:gd name="T8" fmla="*/ 44 w 45"/>
                  <a:gd name="T9" fmla="*/ 2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6">
                    <a:moveTo>
                      <a:pt x="44" y="27"/>
                    </a:moveTo>
                    <a:cubicBezTo>
                      <a:pt x="42" y="38"/>
                      <a:pt x="31" y="46"/>
                      <a:pt x="19" y="45"/>
                    </a:cubicBezTo>
                    <a:cubicBezTo>
                      <a:pt x="8" y="43"/>
                      <a:pt x="0" y="32"/>
                      <a:pt x="1" y="20"/>
                    </a:cubicBezTo>
                    <a:cubicBezTo>
                      <a:pt x="3" y="8"/>
                      <a:pt x="14" y="0"/>
                      <a:pt x="26" y="2"/>
                    </a:cubicBezTo>
                    <a:cubicBezTo>
                      <a:pt x="37" y="4"/>
                      <a:pt x="45" y="15"/>
                      <a:pt x="44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0" name="Freeform 98"/>
              <p:cNvSpPr/>
              <p:nvPr>
                <p:custDataLst>
                  <p:tags r:id="rId61"/>
                </p:custDataLst>
              </p:nvPr>
            </p:nvSpPr>
            <p:spPr bwMode="auto">
              <a:xfrm>
                <a:off x="461962" y="5165725"/>
                <a:ext cx="42863" cy="42862"/>
              </a:xfrm>
              <a:custGeom>
                <a:avLst/>
                <a:gdLst>
                  <a:gd name="T0" fmla="*/ 17 w 18"/>
                  <a:gd name="T1" fmla="*/ 10 h 18"/>
                  <a:gd name="T2" fmla="*/ 8 w 18"/>
                  <a:gd name="T3" fmla="*/ 17 h 18"/>
                  <a:gd name="T4" fmla="*/ 1 w 18"/>
                  <a:gd name="T5" fmla="*/ 8 h 18"/>
                  <a:gd name="T6" fmla="*/ 10 w 18"/>
                  <a:gd name="T7" fmla="*/ 1 h 18"/>
                  <a:gd name="T8" fmla="*/ 17 w 18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7" y="10"/>
                    </a:moveTo>
                    <a:cubicBezTo>
                      <a:pt x="17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8" y="6"/>
                      <a:pt x="17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24" name="Freeform 161"/>
            <p:cNvSpPr/>
            <p:nvPr>
              <p:custDataLst>
                <p:tags r:id="rId62"/>
              </p:custDataLst>
            </p:nvPr>
          </p:nvSpPr>
          <p:spPr bwMode="auto">
            <a:xfrm rot="3240000">
              <a:off x="2742" y="8620"/>
              <a:ext cx="833" cy="799"/>
            </a:xfrm>
            <a:custGeom>
              <a:avLst/>
              <a:gdLst>
                <a:gd name="T0" fmla="*/ 124 w 219"/>
                <a:gd name="T1" fmla="*/ 10 h 210"/>
                <a:gd name="T2" fmla="*/ 145 w 219"/>
                <a:gd name="T3" fmla="*/ 55 h 210"/>
                <a:gd name="T4" fmla="*/ 155 w 219"/>
                <a:gd name="T5" fmla="*/ 63 h 210"/>
                <a:gd name="T6" fmla="*/ 204 w 219"/>
                <a:gd name="T7" fmla="*/ 72 h 210"/>
                <a:gd name="T8" fmla="*/ 211 w 219"/>
                <a:gd name="T9" fmla="*/ 96 h 210"/>
                <a:gd name="T10" fmla="*/ 175 w 219"/>
                <a:gd name="T11" fmla="*/ 129 h 210"/>
                <a:gd name="T12" fmla="*/ 170 w 219"/>
                <a:gd name="T13" fmla="*/ 141 h 210"/>
                <a:gd name="T14" fmla="*/ 177 w 219"/>
                <a:gd name="T15" fmla="*/ 190 h 210"/>
                <a:gd name="T16" fmla="*/ 157 w 219"/>
                <a:gd name="T17" fmla="*/ 204 h 210"/>
                <a:gd name="T18" fmla="*/ 114 w 219"/>
                <a:gd name="T19" fmla="*/ 180 h 210"/>
                <a:gd name="T20" fmla="*/ 101 w 219"/>
                <a:gd name="T21" fmla="*/ 179 h 210"/>
                <a:gd name="T22" fmla="*/ 56 w 219"/>
                <a:gd name="T23" fmla="*/ 201 h 210"/>
                <a:gd name="T24" fmla="*/ 37 w 219"/>
                <a:gd name="T25" fmla="*/ 186 h 210"/>
                <a:gd name="T26" fmla="*/ 46 w 219"/>
                <a:gd name="T27" fmla="*/ 138 h 210"/>
                <a:gd name="T28" fmla="*/ 43 w 219"/>
                <a:gd name="T29" fmla="*/ 125 h 210"/>
                <a:gd name="T30" fmla="*/ 8 w 219"/>
                <a:gd name="T31" fmla="*/ 90 h 210"/>
                <a:gd name="T32" fmla="*/ 17 w 219"/>
                <a:gd name="T33" fmla="*/ 66 h 210"/>
                <a:gd name="T34" fmla="*/ 66 w 219"/>
                <a:gd name="T35" fmla="*/ 61 h 210"/>
                <a:gd name="T36" fmla="*/ 76 w 219"/>
                <a:gd name="T37" fmla="*/ 53 h 210"/>
                <a:gd name="T38" fmla="*/ 100 w 219"/>
                <a:gd name="T39" fmla="*/ 10 h 210"/>
                <a:gd name="T40" fmla="*/ 124 w 219"/>
                <a:gd name="T41" fmla="*/ 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10">
                  <a:moveTo>
                    <a:pt x="124" y="10"/>
                  </a:moveTo>
                  <a:cubicBezTo>
                    <a:pt x="145" y="55"/>
                    <a:pt x="145" y="55"/>
                    <a:pt x="145" y="55"/>
                  </a:cubicBezTo>
                  <a:cubicBezTo>
                    <a:pt x="147" y="59"/>
                    <a:pt x="151" y="62"/>
                    <a:pt x="155" y="63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15" y="74"/>
                    <a:pt x="219" y="88"/>
                    <a:pt x="211" y="96"/>
                  </a:cubicBezTo>
                  <a:cubicBezTo>
                    <a:pt x="175" y="129"/>
                    <a:pt x="175" y="129"/>
                    <a:pt x="175" y="129"/>
                  </a:cubicBezTo>
                  <a:cubicBezTo>
                    <a:pt x="171" y="132"/>
                    <a:pt x="170" y="137"/>
                    <a:pt x="170" y="141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9" y="201"/>
                    <a:pt x="167" y="210"/>
                    <a:pt x="157" y="204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0" y="178"/>
                    <a:pt x="105" y="177"/>
                    <a:pt x="101" y="179"/>
                  </a:cubicBezTo>
                  <a:cubicBezTo>
                    <a:pt x="56" y="201"/>
                    <a:pt x="56" y="201"/>
                    <a:pt x="56" y="201"/>
                  </a:cubicBezTo>
                  <a:cubicBezTo>
                    <a:pt x="46" y="206"/>
                    <a:pt x="34" y="197"/>
                    <a:pt x="37" y="186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7" y="133"/>
                    <a:pt x="46" y="129"/>
                    <a:pt x="43" y="125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0" y="82"/>
                    <a:pt x="5" y="68"/>
                    <a:pt x="17" y="66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70" y="60"/>
                    <a:pt x="74" y="57"/>
                    <a:pt x="76" y="53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5" y="0"/>
                    <a:pt x="120" y="0"/>
                    <a:pt x="124" y="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5" name="Oval 99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auto">
            <a:xfrm>
              <a:off x="1020" y="6512"/>
              <a:ext cx="315" cy="31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6" name="Oval 102"/>
            <p:cNvSpPr>
              <a:spLocks noChangeArrowheads="1"/>
            </p:cNvSpPr>
            <p:nvPr>
              <p:custDataLst>
                <p:tags r:id="rId64"/>
              </p:custDataLst>
            </p:nvPr>
          </p:nvSpPr>
          <p:spPr bwMode="auto">
            <a:xfrm>
              <a:off x="3434" y="7676"/>
              <a:ext cx="213" cy="2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65"/>
            </p:custDataLst>
          </p:nvPr>
        </p:nvGrpSpPr>
        <p:grpSpPr>
          <a:xfrm>
            <a:off x="90170" y="2498725"/>
            <a:ext cx="3369945" cy="4359275"/>
            <a:chOff x="958" y="979"/>
            <a:chExt cx="5495" cy="9789"/>
          </a:xfrm>
        </p:grpSpPr>
        <p:grpSp>
          <p:nvGrpSpPr>
            <p:cNvPr id="8" name="组合 7"/>
            <p:cNvGrpSpPr/>
            <p:nvPr/>
          </p:nvGrpSpPr>
          <p:grpSpPr>
            <a:xfrm>
              <a:off x="1303" y="5284"/>
              <a:ext cx="4997" cy="5484"/>
              <a:chOff x="80" y="2968"/>
              <a:chExt cx="9117" cy="9530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4435" y="5530"/>
                <a:ext cx="4740" cy="6640"/>
                <a:chOff x="2816225" y="3511550"/>
                <a:chExt cx="3009900" cy="4216400"/>
              </a:xfrm>
            </p:grpSpPr>
            <p:sp>
              <p:nvSpPr>
                <p:cNvPr id="106" name="Freeform 5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2816225" y="3511550"/>
                  <a:ext cx="3009900" cy="4186237"/>
                </a:xfrm>
                <a:custGeom>
                  <a:avLst/>
                  <a:gdLst>
                    <a:gd name="T0" fmla="*/ 638 w 1296"/>
                    <a:gd name="T1" fmla="*/ 1801 h 1801"/>
                    <a:gd name="T2" fmla="*/ 638 w 1296"/>
                    <a:gd name="T3" fmla="*/ 1801 h 1801"/>
                    <a:gd name="T4" fmla="*/ 502 w 1296"/>
                    <a:gd name="T5" fmla="*/ 1786 h 1801"/>
                    <a:gd name="T6" fmla="*/ 117 w 1296"/>
                    <a:gd name="T7" fmla="*/ 1514 h 1801"/>
                    <a:gd name="T8" fmla="*/ 37 w 1296"/>
                    <a:gd name="T9" fmla="*/ 1049 h 1801"/>
                    <a:gd name="T10" fmla="*/ 557 w 1296"/>
                    <a:gd name="T11" fmla="*/ 574 h 1801"/>
                    <a:gd name="T12" fmla="*/ 623 w 1296"/>
                    <a:gd name="T13" fmla="*/ 282 h 1801"/>
                    <a:gd name="T14" fmla="*/ 602 w 1296"/>
                    <a:gd name="T15" fmla="*/ 260 h 1801"/>
                    <a:gd name="T16" fmla="*/ 592 w 1296"/>
                    <a:gd name="T17" fmla="*/ 199 h 1801"/>
                    <a:gd name="T18" fmla="*/ 623 w 1296"/>
                    <a:gd name="T19" fmla="*/ 63 h 1801"/>
                    <a:gd name="T20" fmla="*/ 701 w 1296"/>
                    <a:gd name="T21" fmla="*/ 0 h 1801"/>
                    <a:gd name="T22" fmla="*/ 719 w 1296"/>
                    <a:gd name="T23" fmla="*/ 2 h 1801"/>
                    <a:gd name="T24" fmla="*/ 1072 w 1296"/>
                    <a:gd name="T25" fmla="*/ 82 h 1801"/>
                    <a:gd name="T26" fmla="*/ 1132 w 1296"/>
                    <a:gd name="T27" fmla="*/ 178 h 1801"/>
                    <a:gd name="T28" fmla="*/ 1102 w 1296"/>
                    <a:gd name="T29" fmla="*/ 314 h 1801"/>
                    <a:gd name="T30" fmla="*/ 1039 w 1296"/>
                    <a:gd name="T31" fmla="*/ 376 h 1801"/>
                    <a:gd name="T32" fmla="*/ 973 w 1296"/>
                    <a:gd name="T33" fmla="*/ 667 h 1801"/>
                    <a:gd name="T34" fmla="*/ 1239 w 1296"/>
                    <a:gd name="T35" fmla="*/ 1320 h 1801"/>
                    <a:gd name="T36" fmla="*/ 638 w 1296"/>
                    <a:gd name="T37" fmla="*/ 1801 h 18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96" h="1801">
                      <a:moveTo>
                        <a:pt x="638" y="1801"/>
                      </a:moveTo>
                      <a:cubicBezTo>
                        <a:pt x="638" y="1801"/>
                        <a:pt x="638" y="1801"/>
                        <a:pt x="638" y="1801"/>
                      </a:cubicBezTo>
                      <a:cubicBezTo>
                        <a:pt x="593" y="1801"/>
                        <a:pt x="547" y="1796"/>
                        <a:pt x="502" y="1786"/>
                      </a:cubicBezTo>
                      <a:cubicBezTo>
                        <a:pt x="342" y="1750"/>
                        <a:pt x="205" y="1653"/>
                        <a:pt x="117" y="1514"/>
                      </a:cubicBezTo>
                      <a:cubicBezTo>
                        <a:pt x="29" y="1375"/>
                        <a:pt x="0" y="1210"/>
                        <a:pt x="37" y="1049"/>
                      </a:cubicBezTo>
                      <a:cubicBezTo>
                        <a:pt x="94" y="795"/>
                        <a:pt x="301" y="607"/>
                        <a:pt x="557" y="574"/>
                      </a:cubicBezTo>
                      <a:cubicBezTo>
                        <a:pt x="623" y="282"/>
                        <a:pt x="623" y="282"/>
                        <a:pt x="623" y="282"/>
                      </a:cubicBezTo>
                      <a:cubicBezTo>
                        <a:pt x="615" y="276"/>
                        <a:pt x="608" y="269"/>
                        <a:pt x="602" y="260"/>
                      </a:cubicBezTo>
                      <a:cubicBezTo>
                        <a:pt x="591" y="242"/>
                        <a:pt x="587" y="220"/>
                        <a:pt x="592" y="199"/>
                      </a:cubicBezTo>
                      <a:cubicBezTo>
                        <a:pt x="623" y="63"/>
                        <a:pt x="623" y="63"/>
                        <a:pt x="623" y="63"/>
                      </a:cubicBezTo>
                      <a:cubicBezTo>
                        <a:pt x="631" y="26"/>
                        <a:pt x="663" y="0"/>
                        <a:pt x="701" y="0"/>
                      </a:cubicBezTo>
                      <a:cubicBezTo>
                        <a:pt x="707" y="0"/>
                        <a:pt x="713" y="1"/>
                        <a:pt x="719" y="2"/>
                      </a:cubicBezTo>
                      <a:cubicBezTo>
                        <a:pt x="1072" y="82"/>
                        <a:pt x="1072" y="82"/>
                        <a:pt x="1072" y="82"/>
                      </a:cubicBezTo>
                      <a:cubicBezTo>
                        <a:pt x="1115" y="91"/>
                        <a:pt x="1142" y="135"/>
                        <a:pt x="1132" y="178"/>
                      </a:cubicBezTo>
                      <a:cubicBezTo>
                        <a:pt x="1102" y="314"/>
                        <a:pt x="1102" y="314"/>
                        <a:pt x="1102" y="314"/>
                      </a:cubicBezTo>
                      <a:cubicBezTo>
                        <a:pt x="1095" y="346"/>
                        <a:pt x="1070" y="370"/>
                        <a:pt x="1039" y="376"/>
                      </a:cubicBezTo>
                      <a:cubicBezTo>
                        <a:pt x="973" y="667"/>
                        <a:pt x="973" y="667"/>
                        <a:pt x="973" y="667"/>
                      </a:cubicBezTo>
                      <a:cubicBezTo>
                        <a:pt x="1190" y="807"/>
                        <a:pt x="1296" y="1066"/>
                        <a:pt x="1239" y="1320"/>
                      </a:cubicBezTo>
                      <a:cubicBezTo>
                        <a:pt x="1176" y="1599"/>
                        <a:pt x="923" y="1801"/>
                        <a:pt x="638" y="180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7" name="Freeform 6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4137025" y="4013200"/>
                  <a:ext cx="1033463" cy="1330325"/>
                </a:xfrm>
                <a:custGeom>
                  <a:avLst/>
                  <a:gdLst>
                    <a:gd name="T0" fmla="*/ 487 w 651"/>
                    <a:gd name="T1" fmla="*/ 838 h 838"/>
                    <a:gd name="T2" fmla="*/ 0 w 651"/>
                    <a:gd name="T3" fmla="*/ 728 h 838"/>
                    <a:gd name="T4" fmla="*/ 164 w 651"/>
                    <a:gd name="T5" fmla="*/ 0 h 838"/>
                    <a:gd name="T6" fmla="*/ 651 w 651"/>
                    <a:gd name="T7" fmla="*/ 110 h 838"/>
                    <a:gd name="T8" fmla="*/ 487 w 651"/>
                    <a:gd name="T9" fmla="*/ 838 h 8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1" h="838">
                      <a:moveTo>
                        <a:pt x="487" y="838"/>
                      </a:moveTo>
                      <a:lnTo>
                        <a:pt x="0" y="728"/>
                      </a:lnTo>
                      <a:lnTo>
                        <a:pt x="164" y="0"/>
                      </a:lnTo>
                      <a:lnTo>
                        <a:pt x="651" y="110"/>
                      </a:lnTo>
                      <a:lnTo>
                        <a:pt x="487" y="838"/>
                      </a:ln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8" name="Freeform 7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4137025" y="4013200"/>
                  <a:ext cx="612775" cy="1235075"/>
                </a:xfrm>
                <a:custGeom>
                  <a:avLst/>
                  <a:gdLst>
                    <a:gd name="T0" fmla="*/ 222 w 386"/>
                    <a:gd name="T1" fmla="*/ 778 h 778"/>
                    <a:gd name="T2" fmla="*/ 0 w 386"/>
                    <a:gd name="T3" fmla="*/ 728 h 778"/>
                    <a:gd name="T4" fmla="*/ 164 w 386"/>
                    <a:gd name="T5" fmla="*/ 0 h 778"/>
                    <a:gd name="T6" fmla="*/ 386 w 386"/>
                    <a:gd name="T7" fmla="*/ 50 h 778"/>
                    <a:gd name="T8" fmla="*/ 222 w 386"/>
                    <a:gd name="T9" fmla="*/ 778 h 7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6" h="778">
                      <a:moveTo>
                        <a:pt x="222" y="778"/>
                      </a:moveTo>
                      <a:lnTo>
                        <a:pt x="0" y="728"/>
                      </a:lnTo>
                      <a:lnTo>
                        <a:pt x="164" y="0"/>
                      </a:lnTo>
                      <a:lnTo>
                        <a:pt x="386" y="50"/>
                      </a:lnTo>
                      <a:lnTo>
                        <a:pt x="222" y="778"/>
                      </a:ln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9" name="Freeform 8"/>
                <p:cNvSpPr/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4276725" y="3602038"/>
                  <a:ext cx="1084263" cy="695325"/>
                </a:xfrm>
                <a:custGeom>
                  <a:avLst/>
                  <a:gdLst>
                    <a:gd name="T0" fmla="*/ 386 w 467"/>
                    <a:gd name="T1" fmla="*/ 294 h 299"/>
                    <a:gd name="T2" fmla="*/ 33 w 467"/>
                    <a:gd name="T3" fmla="*/ 215 h 299"/>
                    <a:gd name="T4" fmla="*/ 4 w 467"/>
                    <a:gd name="T5" fmla="*/ 170 h 299"/>
                    <a:gd name="T6" fmla="*/ 35 w 467"/>
                    <a:gd name="T7" fmla="*/ 33 h 299"/>
                    <a:gd name="T8" fmla="*/ 81 w 467"/>
                    <a:gd name="T9" fmla="*/ 5 h 299"/>
                    <a:gd name="T10" fmla="*/ 433 w 467"/>
                    <a:gd name="T11" fmla="*/ 84 h 299"/>
                    <a:gd name="T12" fmla="*/ 462 w 467"/>
                    <a:gd name="T13" fmla="*/ 130 h 299"/>
                    <a:gd name="T14" fmla="*/ 431 w 467"/>
                    <a:gd name="T15" fmla="*/ 266 h 299"/>
                    <a:gd name="T16" fmla="*/ 386 w 467"/>
                    <a:gd name="T17" fmla="*/ 294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7" h="299">
                      <a:moveTo>
                        <a:pt x="386" y="294"/>
                      </a:moveTo>
                      <a:cubicBezTo>
                        <a:pt x="33" y="215"/>
                        <a:pt x="33" y="215"/>
                        <a:pt x="33" y="215"/>
                      </a:cubicBezTo>
                      <a:cubicBezTo>
                        <a:pt x="13" y="210"/>
                        <a:pt x="0" y="190"/>
                        <a:pt x="4" y="170"/>
                      </a:cubicBezTo>
                      <a:cubicBezTo>
                        <a:pt x="35" y="33"/>
                        <a:pt x="35" y="33"/>
                        <a:pt x="35" y="33"/>
                      </a:cubicBezTo>
                      <a:cubicBezTo>
                        <a:pt x="40" y="13"/>
                        <a:pt x="60" y="0"/>
                        <a:pt x="81" y="5"/>
                      </a:cubicBezTo>
                      <a:cubicBezTo>
                        <a:pt x="433" y="84"/>
                        <a:pt x="433" y="84"/>
                        <a:pt x="433" y="84"/>
                      </a:cubicBezTo>
                      <a:cubicBezTo>
                        <a:pt x="454" y="89"/>
                        <a:pt x="467" y="109"/>
                        <a:pt x="462" y="130"/>
                      </a:cubicBezTo>
                      <a:cubicBezTo>
                        <a:pt x="431" y="266"/>
                        <a:pt x="431" y="266"/>
                        <a:pt x="431" y="266"/>
                      </a:cubicBezTo>
                      <a:cubicBezTo>
                        <a:pt x="427" y="286"/>
                        <a:pt x="406" y="299"/>
                        <a:pt x="386" y="294"/>
                      </a:cubicBez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0" name="Freeform 9"/>
                <p:cNvSpPr/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4386262" y="3690938"/>
                  <a:ext cx="293688" cy="373062"/>
                </a:xfrm>
                <a:custGeom>
                  <a:avLst/>
                  <a:gdLst>
                    <a:gd name="T0" fmla="*/ 82 w 127"/>
                    <a:gd name="T1" fmla="*/ 160 h 161"/>
                    <a:gd name="T2" fmla="*/ 13 w 127"/>
                    <a:gd name="T3" fmla="*/ 144 h 161"/>
                    <a:gd name="T4" fmla="*/ 2 w 127"/>
                    <a:gd name="T5" fmla="*/ 126 h 161"/>
                    <a:gd name="T6" fmla="*/ 27 w 127"/>
                    <a:gd name="T7" fmla="*/ 13 h 161"/>
                    <a:gd name="T8" fmla="*/ 45 w 127"/>
                    <a:gd name="T9" fmla="*/ 2 h 161"/>
                    <a:gd name="T10" fmla="*/ 114 w 127"/>
                    <a:gd name="T11" fmla="*/ 17 h 161"/>
                    <a:gd name="T12" fmla="*/ 125 w 127"/>
                    <a:gd name="T13" fmla="*/ 35 h 161"/>
                    <a:gd name="T14" fmla="*/ 99 w 127"/>
                    <a:gd name="T15" fmla="*/ 148 h 161"/>
                    <a:gd name="T16" fmla="*/ 82 w 127"/>
                    <a:gd name="T17" fmla="*/ 16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7" h="161">
                      <a:moveTo>
                        <a:pt x="82" y="160"/>
                      </a:moveTo>
                      <a:cubicBezTo>
                        <a:pt x="13" y="144"/>
                        <a:pt x="13" y="144"/>
                        <a:pt x="13" y="144"/>
                      </a:cubicBezTo>
                      <a:cubicBezTo>
                        <a:pt x="5" y="142"/>
                        <a:pt x="0" y="134"/>
                        <a:pt x="2" y="126"/>
                      </a:cubicBezTo>
                      <a:cubicBezTo>
                        <a:pt x="27" y="13"/>
                        <a:pt x="27" y="13"/>
                        <a:pt x="27" y="13"/>
                      </a:cubicBezTo>
                      <a:cubicBezTo>
                        <a:pt x="29" y="5"/>
                        <a:pt x="37" y="0"/>
                        <a:pt x="45" y="2"/>
                      </a:cubicBezTo>
                      <a:cubicBezTo>
                        <a:pt x="114" y="17"/>
                        <a:pt x="114" y="17"/>
                        <a:pt x="114" y="17"/>
                      </a:cubicBezTo>
                      <a:cubicBezTo>
                        <a:pt x="122" y="19"/>
                        <a:pt x="127" y="27"/>
                        <a:pt x="125" y="35"/>
                      </a:cubicBezTo>
                      <a:cubicBezTo>
                        <a:pt x="99" y="148"/>
                        <a:pt x="99" y="148"/>
                        <a:pt x="99" y="148"/>
                      </a:cubicBezTo>
                      <a:cubicBezTo>
                        <a:pt x="97" y="156"/>
                        <a:pt x="90" y="161"/>
                        <a:pt x="82" y="160"/>
                      </a:cubicBez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1" name="Freeform 10"/>
                <p:cNvSpPr/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2833687" y="4803775"/>
                  <a:ext cx="2924175" cy="2924175"/>
                </a:xfrm>
                <a:custGeom>
                  <a:avLst/>
                  <a:gdLst>
                    <a:gd name="T0" fmla="*/ 1189 w 1259"/>
                    <a:gd name="T1" fmla="*/ 755 h 1258"/>
                    <a:gd name="T2" fmla="*/ 504 w 1259"/>
                    <a:gd name="T3" fmla="*/ 1188 h 1258"/>
                    <a:gd name="T4" fmla="*/ 70 w 1259"/>
                    <a:gd name="T5" fmla="*/ 503 h 1258"/>
                    <a:gd name="T6" fmla="*/ 756 w 1259"/>
                    <a:gd name="T7" fmla="*/ 69 h 1258"/>
                    <a:gd name="T8" fmla="*/ 1189 w 1259"/>
                    <a:gd name="T9" fmla="*/ 755 h 1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9" h="1258">
                      <a:moveTo>
                        <a:pt x="1189" y="755"/>
                      </a:moveTo>
                      <a:cubicBezTo>
                        <a:pt x="1120" y="1064"/>
                        <a:pt x="813" y="1258"/>
                        <a:pt x="504" y="1188"/>
                      </a:cubicBezTo>
                      <a:cubicBezTo>
                        <a:pt x="195" y="1119"/>
                        <a:pt x="0" y="812"/>
                        <a:pt x="70" y="503"/>
                      </a:cubicBezTo>
                      <a:cubicBezTo>
                        <a:pt x="140" y="194"/>
                        <a:pt x="447" y="0"/>
                        <a:pt x="756" y="69"/>
                      </a:cubicBezTo>
                      <a:cubicBezTo>
                        <a:pt x="1065" y="139"/>
                        <a:pt x="1259" y="446"/>
                        <a:pt x="1189" y="755"/>
                      </a:cubicBez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2" name="Freeform 11"/>
                <p:cNvSpPr/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3227387" y="6081713"/>
                  <a:ext cx="2024063" cy="1265237"/>
                </a:xfrm>
                <a:custGeom>
                  <a:avLst/>
                  <a:gdLst>
                    <a:gd name="T0" fmla="*/ 43 w 872"/>
                    <a:gd name="T1" fmla="*/ 0 h 544"/>
                    <a:gd name="T2" fmla="*/ 367 w 872"/>
                    <a:gd name="T3" fmla="*/ 494 h 544"/>
                    <a:gd name="T4" fmla="*/ 872 w 872"/>
                    <a:gd name="T5" fmla="*/ 187 h 544"/>
                    <a:gd name="T6" fmla="*/ 43 w 872"/>
                    <a:gd name="T7" fmla="*/ 0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2" h="544">
                      <a:moveTo>
                        <a:pt x="43" y="0"/>
                      </a:moveTo>
                      <a:cubicBezTo>
                        <a:pt x="0" y="224"/>
                        <a:pt x="143" y="443"/>
                        <a:pt x="367" y="494"/>
                      </a:cubicBezTo>
                      <a:cubicBezTo>
                        <a:pt x="592" y="544"/>
                        <a:pt x="814" y="407"/>
                        <a:pt x="872" y="187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3" name="Freeform 12"/>
                <p:cNvSpPr/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3756025" y="6448425"/>
                  <a:ext cx="276225" cy="277812"/>
                </a:xfrm>
                <a:custGeom>
                  <a:avLst/>
                  <a:gdLst>
                    <a:gd name="T0" fmla="*/ 113 w 119"/>
                    <a:gd name="T1" fmla="*/ 71 h 119"/>
                    <a:gd name="T2" fmla="*/ 48 w 119"/>
                    <a:gd name="T3" fmla="*/ 112 h 119"/>
                    <a:gd name="T4" fmla="*/ 7 w 119"/>
                    <a:gd name="T5" fmla="*/ 47 h 119"/>
                    <a:gd name="T6" fmla="*/ 72 w 119"/>
                    <a:gd name="T7" fmla="*/ 6 h 119"/>
                    <a:gd name="T8" fmla="*/ 113 w 119"/>
                    <a:gd name="T9" fmla="*/ 71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9" h="119">
                      <a:moveTo>
                        <a:pt x="113" y="71"/>
                      </a:moveTo>
                      <a:cubicBezTo>
                        <a:pt x="106" y="100"/>
                        <a:pt x="77" y="119"/>
                        <a:pt x="48" y="112"/>
                      </a:cubicBezTo>
                      <a:cubicBezTo>
                        <a:pt x="18" y="106"/>
                        <a:pt x="0" y="77"/>
                        <a:pt x="7" y="47"/>
                      </a:cubicBezTo>
                      <a:cubicBezTo>
                        <a:pt x="13" y="18"/>
                        <a:pt x="42" y="0"/>
                        <a:pt x="72" y="6"/>
                      </a:cubicBezTo>
                      <a:cubicBezTo>
                        <a:pt x="101" y="13"/>
                        <a:pt x="119" y="42"/>
                        <a:pt x="113" y="71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4" name="Freeform 13"/>
                <p:cNvSpPr/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4592637" y="6086475"/>
                  <a:ext cx="125413" cy="125412"/>
                </a:xfrm>
                <a:custGeom>
                  <a:avLst/>
                  <a:gdLst>
                    <a:gd name="T0" fmla="*/ 51 w 54"/>
                    <a:gd name="T1" fmla="*/ 32 h 54"/>
                    <a:gd name="T2" fmla="*/ 22 w 54"/>
                    <a:gd name="T3" fmla="*/ 51 h 54"/>
                    <a:gd name="T4" fmla="*/ 3 w 54"/>
                    <a:gd name="T5" fmla="*/ 21 h 54"/>
                    <a:gd name="T6" fmla="*/ 33 w 54"/>
                    <a:gd name="T7" fmla="*/ 3 h 54"/>
                    <a:gd name="T8" fmla="*/ 51 w 54"/>
                    <a:gd name="T9" fmla="*/ 3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54">
                      <a:moveTo>
                        <a:pt x="51" y="32"/>
                      </a:moveTo>
                      <a:cubicBezTo>
                        <a:pt x="48" y="45"/>
                        <a:pt x="35" y="54"/>
                        <a:pt x="22" y="51"/>
                      </a:cubicBezTo>
                      <a:cubicBezTo>
                        <a:pt x="8" y="48"/>
                        <a:pt x="0" y="35"/>
                        <a:pt x="3" y="21"/>
                      </a:cubicBezTo>
                      <a:cubicBezTo>
                        <a:pt x="6" y="8"/>
                        <a:pt x="19" y="0"/>
                        <a:pt x="33" y="3"/>
                      </a:cubicBezTo>
                      <a:cubicBezTo>
                        <a:pt x="46" y="6"/>
                        <a:pt x="54" y="19"/>
                        <a:pt x="51" y="32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5" name="Freeform 14"/>
                <p:cNvSpPr/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4090987" y="5946775"/>
                  <a:ext cx="187325" cy="190500"/>
                </a:xfrm>
                <a:custGeom>
                  <a:avLst/>
                  <a:gdLst>
                    <a:gd name="T0" fmla="*/ 77 w 81"/>
                    <a:gd name="T1" fmla="*/ 49 h 82"/>
                    <a:gd name="T2" fmla="*/ 32 w 81"/>
                    <a:gd name="T3" fmla="*/ 77 h 82"/>
                    <a:gd name="T4" fmla="*/ 4 w 81"/>
                    <a:gd name="T5" fmla="*/ 33 h 82"/>
                    <a:gd name="T6" fmla="*/ 49 w 81"/>
                    <a:gd name="T7" fmla="*/ 5 h 82"/>
                    <a:gd name="T8" fmla="*/ 77 w 81"/>
                    <a:gd name="T9" fmla="*/ 49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2">
                      <a:moveTo>
                        <a:pt x="77" y="49"/>
                      </a:moveTo>
                      <a:cubicBezTo>
                        <a:pt x="72" y="69"/>
                        <a:pt x="52" y="82"/>
                        <a:pt x="32" y="77"/>
                      </a:cubicBezTo>
                      <a:cubicBezTo>
                        <a:pt x="12" y="73"/>
                        <a:pt x="0" y="53"/>
                        <a:pt x="4" y="33"/>
                      </a:cubicBezTo>
                      <a:cubicBezTo>
                        <a:pt x="9" y="13"/>
                        <a:pt x="29" y="0"/>
                        <a:pt x="49" y="5"/>
                      </a:cubicBezTo>
                      <a:cubicBezTo>
                        <a:pt x="69" y="9"/>
                        <a:pt x="81" y="29"/>
                        <a:pt x="77" y="49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6" name="Freeform 15"/>
                <p:cNvSpPr/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4237037" y="6904038"/>
                  <a:ext cx="165100" cy="163512"/>
                </a:xfrm>
                <a:custGeom>
                  <a:avLst/>
                  <a:gdLst>
                    <a:gd name="T0" fmla="*/ 67 w 71"/>
                    <a:gd name="T1" fmla="*/ 42 h 70"/>
                    <a:gd name="T2" fmla="*/ 29 w 71"/>
                    <a:gd name="T3" fmla="*/ 66 h 70"/>
                    <a:gd name="T4" fmla="*/ 4 w 71"/>
                    <a:gd name="T5" fmla="*/ 28 h 70"/>
                    <a:gd name="T6" fmla="*/ 43 w 71"/>
                    <a:gd name="T7" fmla="*/ 4 h 70"/>
                    <a:gd name="T8" fmla="*/ 67 w 71"/>
                    <a:gd name="T9" fmla="*/ 4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70">
                      <a:moveTo>
                        <a:pt x="67" y="42"/>
                      </a:moveTo>
                      <a:cubicBezTo>
                        <a:pt x="63" y="59"/>
                        <a:pt x="46" y="70"/>
                        <a:pt x="29" y="66"/>
                      </a:cubicBezTo>
                      <a:cubicBezTo>
                        <a:pt x="11" y="62"/>
                        <a:pt x="0" y="45"/>
                        <a:pt x="4" y="28"/>
                      </a:cubicBezTo>
                      <a:cubicBezTo>
                        <a:pt x="8" y="11"/>
                        <a:pt x="25" y="0"/>
                        <a:pt x="43" y="4"/>
                      </a:cubicBezTo>
                      <a:cubicBezTo>
                        <a:pt x="60" y="8"/>
                        <a:pt x="71" y="25"/>
                        <a:pt x="67" y="42"/>
                      </a:cubicBez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7" name="Freeform 16"/>
                <p:cNvSpPr/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4783137" y="6692900"/>
                  <a:ext cx="87313" cy="88900"/>
                </a:xfrm>
                <a:custGeom>
                  <a:avLst/>
                  <a:gdLst>
                    <a:gd name="T0" fmla="*/ 35 w 38"/>
                    <a:gd name="T1" fmla="*/ 23 h 38"/>
                    <a:gd name="T2" fmla="*/ 15 w 38"/>
                    <a:gd name="T3" fmla="*/ 36 h 38"/>
                    <a:gd name="T4" fmla="*/ 2 w 38"/>
                    <a:gd name="T5" fmla="*/ 15 h 38"/>
                    <a:gd name="T6" fmla="*/ 22 w 38"/>
                    <a:gd name="T7" fmla="*/ 2 h 38"/>
                    <a:gd name="T8" fmla="*/ 35 w 38"/>
                    <a:gd name="T9" fmla="*/ 2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8">
                      <a:moveTo>
                        <a:pt x="35" y="23"/>
                      </a:moveTo>
                      <a:cubicBezTo>
                        <a:pt x="33" y="32"/>
                        <a:pt x="24" y="38"/>
                        <a:pt x="15" y="36"/>
                      </a:cubicBezTo>
                      <a:cubicBezTo>
                        <a:pt x="5" y="34"/>
                        <a:pt x="0" y="25"/>
                        <a:pt x="2" y="15"/>
                      </a:cubicBezTo>
                      <a:cubicBezTo>
                        <a:pt x="4" y="6"/>
                        <a:pt x="13" y="0"/>
                        <a:pt x="22" y="2"/>
                      </a:cubicBezTo>
                      <a:cubicBezTo>
                        <a:pt x="32" y="4"/>
                        <a:pt x="38" y="14"/>
                        <a:pt x="35" y="23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8" name="Freeform 17"/>
                <p:cNvSpPr/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4448175" y="6572250"/>
                  <a:ext cx="88900" cy="85725"/>
                </a:xfrm>
                <a:custGeom>
                  <a:avLst/>
                  <a:gdLst>
                    <a:gd name="T0" fmla="*/ 35 w 38"/>
                    <a:gd name="T1" fmla="*/ 22 h 37"/>
                    <a:gd name="T2" fmla="*/ 15 w 38"/>
                    <a:gd name="T3" fmla="*/ 35 h 37"/>
                    <a:gd name="T4" fmla="*/ 2 w 38"/>
                    <a:gd name="T5" fmla="*/ 15 h 37"/>
                    <a:gd name="T6" fmla="*/ 22 w 38"/>
                    <a:gd name="T7" fmla="*/ 2 h 37"/>
                    <a:gd name="T8" fmla="*/ 35 w 38"/>
                    <a:gd name="T9" fmla="*/ 2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7">
                      <a:moveTo>
                        <a:pt x="35" y="22"/>
                      </a:moveTo>
                      <a:cubicBezTo>
                        <a:pt x="33" y="32"/>
                        <a:pt x="24" y="37"/>
                        <a:pt x="15" y="35"/>
                      </a:cubicBezTo>
                      <a:cubicBezTo>
                        <a:pt x="5" y="33"/>
                        <a:pt x="0" y="24"/>
                        <a:pt x="2" y="15"/>
                      </a:cubicBezTo>
                      <a:cubicBezTo>
                        <a:pt x="4" y="5"/>
                        <a:pt x="13" y="0"/>
                        <a:pt x="22" y="2"/>
                      </a:cubicBezTo>
                      <a:cubicBezTo>
                        <a:pt x="32" y="4"/>
                        <a:pt x="38" y="13"/>
                        <a:pt x="35" y="22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9" name="Freeform 18"/>
                <p:cNvSpPr/>
                <p:nvPr>
                  <p:custDataLst>
                    <p:tags r:id="rId79"/>
                  </p:custDataLst>
                </p:nvPr>
              </p:nvSpPr>
              <p:spPr bwMode="auto">
                <a:xfrm>
                  <a:off x="4873625" y="5514975"/>
                  <a:ext cx="190500" cy="188912"/>
                </a:xfrm>
                <a:custGeom>
                  <a:avLst/>
                  <a:gdLst>
                    <a:gd name="T0" fmla="*/ 77 w 82"/>
                    <a:gd name="T1" fmla="*/ 49 h 81"/>
                    <a:gd name="T2" fmla="*/ 33 w 82"/>
                    <a:gd name="T3" fmla="*/ 77 h 81"/>
                    <a:gd name="T4" fmla="*/ 5 w 82"/>
                    <a:gd name="T5" fmla="*/ 33 h 81"/>
                    <a:gd name="T6" fmla="*/ 49 w 82"/>
                    <a:gd name="T7" fmla="*/ 5 h 81"/>
                    <a:gd name="T8" fmla="*/ 77 w 82"/>
                    <a:gd name="T9" fmla="*/ 49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81">
                      <a:moveTo>
                        <a:pt x="77" y="49"/>
                      </a:moveTo>
                      <a:cubicBezTo>
                        <a:pt x="73" y="69"/>
                        <a:pt x="53" y="81"/>
                        <a:pt x="33" y="77"/>
                      </a:cubicBezTo>
                      <a:cubicBezTo>
                        <a:pt x="13" y="72"/>
                        <a:pt x="0" y="53"/>
                        <a:pt x="5" y="33"/>
                      </a:cubicBezTo>
                      <a:cubicBezTo>
                        <a:pt x="9" y="13"/>
                        <a:pt x="29" y="0"/>
                        <a:pt x="49" y="5"/>
                      </a:cubicBezTo>
                      <a:cubicBezTo>
                        <a:pt x="69" y="9"/>
                        <a:pt x="82" y="29"/>
                        <a:pt x="77" y="49"/>
                      </a:cubicBezTo>
                      <a:close/>
                    </a:path>
                  </a:pathLst>
                </a:custGeom>
                <a:solidFill>
                  <a:srgbClr val="4BB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20" name="Freeform 19"/>
                <p:cNvSpPr/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4832350" y="5772150"/>
                  <a:ext cx="471488" cy="473075"/>
                </a:xfrm>
                <a:custGeom>
                  <a:avLst/>
                  <a:gdLst>
                    <a:gd name="T0" fmla="*/ 192 w 203"/>
                    <a:gd name="T1" fmla="*/ 122 h 203"/>
                    <a:gd name="T2" fmla="*/ 81 w 203"/>
                    <a:gd name="T3" fmla="*/ 192 h 203"/>
                    <a:gd name="T4" fmla="*/ 11 w 203"/>
                    <a:gd name="T5" fmla="*/ 81 h 203"/>
                    <a:gd name="T6" fmla="*/ 122 w 203"/>
                    <a:gd name="T7" fmla="*/ 11 h 203"/>
                    <a:gd name="T8" fmla="*/ 192 w 203"/>
                    <a:gd name="T9" fmla="*/ 122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3" h="203">
                      <a:moveTo>
                        <a:pt x="192" y="122"/>
                      </a:moveTo>
                      <a:cubicBezTo>
                        <a:pt x="180" y="172"/>
                        <a:pt x="131" y="203"/>
                        <a:pt x="81" y="192"/>
                      </a:cubicBezTo>
                      <a:cubicBezTo>
                        <a:pt x="31" y="181"/>
                        <a:pt x="0" y="131"/>
                        <a:pt x="11" y="81"/>
                      </a:cubicBezTo>
                      <a:cubicBezTo>
                        <a:pt x="22" y="31"/>
                        <a:pt x="72" y="0"/>
                        <a:pt x="122" y="11"/>
                      </a:cubicBezTo>
                      <a:cubicBezTo>
                        <a:pt x="172" y="22"/>
                        <a:pt x="203" y="72"/>
                        <a:pt x="192" y="122"/>
                      </a:cubicBezTo>
                      <a:close/>
                    </a:path>
                  </a:pathLst>
                </a:custGeom>
                <a:solidFill>
                  <a:srgbClr val="4BB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1207" y="4103"/>
                <a:ext cx="3830" cy="7802"/>
                <a:chOff x="766762" y="2605088"/>
                <a:chExt cx="2432050" cy="4954587"/>
              </a:xfrm>
            </p:grpSpPr>
            <p:sp>
              <p:nvSpPr>
                <p:cNvPr id="68" name="Freeform 20"/>
                <p:cNvSpPr>
                  <a:spLocks noEditPoints="1"/>
                </p:cNvSpPr>
                <p:nvPr>
                  <p:custDataLst>
                    <p:tags r:id="rId81"/>
                  </p:custDataLst>
                </p:nvPr>
              </p:nvSpPr>
              <p:spPr bwMode="auto">
                <a:xfrm>
                  <a:off x="766762" y="2605088"/>
                  <a:ext cx="2432050" cy="4954587"/>
                </a:xfrm>
                <a:custGeom>
                  <a:avLst/>
                  <a:gdLst>
                    <a:gd name="T0" fmla="*/ 654 w 1047"/>
                    <a:gd name="T1" fmla="*/ 2132 h 2132"/>
                    <a:gd name="T2" fmla="*/ 0 w 1047"/>
                    <a:gd name="T3" fmla="*/ 128 h 2132"/>
                    <a:gd name="T4" fmla="*/ 394 w 1047"/>
                    <a:gd name="T5" fmla="*/ 0 h 2132"/>
                    <a:gd name="T6" fmla="*/ 1047 w 1047"/>
                    <a:gd name="T7" fmla="*/ 2004 h 2132"/>
                    <a:gd name="T8" fmla="*/ 654 w 1047"/>
                    <a:gd name="T9" fmla="*/ 2132 h 2132"/>
                    <a:gd name="T10" fmla="*/ 241 w 1047"/>
                    <a:gd name="T11" fmla="*/ 158 h 2132"/>
                    <a:gd name="T12" fmla="*/ 236 w 1047"/>
                    <a:gd name="T13" fmla="*/ 159 h 2132"/>
                    <a:gd name="T14" fmla="*/ 226 w 1047"/>
                    <a:gd name="T15" fmla="*/ 179 h 2132"/>
                    <a:gd name="T16" fmla="*/ 246 w 1047"/>
                    <a:gd name="T17" fmla="*/ 190 h 2132"/>
                    <a:gd name="T18" fmla="*/ 256 w 1047"/>
                    <a:gd name="T19" fmla="*/ 182 h 2132"/>
                    <a:gd name="T20" fmla="*/ 257 w 1047"/>
                    <a:gd name="T21" fmla="*/ 169 h 2132"/>
                    <a:gd name="T22" fmla="*/ 241 w 1047"/>
                    <a:gd name="T23" fmla="*/ 158 h 2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47" h="2132">
                      <a:moveTo>
                        <a:pt x="654" y="2132"/>
                      </a:moveTo>
                      <a:cubicBezTo>
                        <a:pt x="0" y="128"/>
                        <a:pt x="0" y="128"/>
                        <a:pt x="0" y="128"/>
                      </a:cubicBezTo>
                      <a:cubicBezTo>
                        <a:pt x="394" y="0"/>
                        <a:pt x="394" y="0"/>
                        <a:pt x="394" y="0"/>
                      </a:cubicBezTo>
                      <a:cubicBezTo>
                        <a:pt x="1047" y="2004"/>
                        <a:pt x="1047" y="2004"/>
                        <a:pt x="1047" y="2004"/>
                      </a:cubicBezTo>
                      <a:lnTo>
                        <a:pt x="654" y="2132"/>
                      </a:lnTo>
                      <a:close/>
                      <a:moveTo>
                        <a:pt x="241" y="158"/>
                      </a:moveTo>
                      <a:cubicBezTo>
                        <a:pt x="240" y="158"/>
                        <a:pt x="238" y="158"/>
                        <a:pt x="236" y="159"/>
                      </a:cubicBezTo>
                      <a:cubicBezTo>
                        <a:pt x="228" y="162"/>
                        <a:pt x="223" y="171"/>
                        <a:pt x="226" y="179"/>
                      </a:cubicBezTo>
                      <a:cubicBezTo>
                        <a:pt x="229" y="188"/>
                        <a:pt x="238" y="192"/>
                        <a:pt x="246" y="190"/>
                      </a:cubicBezTo>
                      <a:cubicBezTo>
                        <a:pt x="251" y="188"/>
                        <a:pt x="254" y="185"/>
                        <a:pt x="256" y="182"/>
                      </a:cubicBezTo>
                      <a:cubicBezTo>
                        <a:pt x="258" y="178"/>
                        <a:pt x="258" y="173"/>
                        <a:pt x="257" y="169"/>
                      </a:cubicBezTo>
                      <a:cubicBezTo>
                        <a:pt x="255" y="163"/>
                        <a:pt x="248" y="158"/>
                        <a:pt x="241" y="1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 dirty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9" name="Freeform 21"/>
                <p:cNvSpPr>
                  <a:spLocks noEditPoints="1"/>
                </p:cNvSpPr>
                <p:nvPr>
                  <p:custDataLst>
                    <p:tags r:id="rId82"/>
                  </p:custDataLst>
                </p:nvPr>
              </p:nvSpPr>
              <p:spPr bwMode="auto">
                <a:xfrm>
                  <a:off x="892175" y="2728913"/>
                  <a:ext cx="2181225" cy="4705350"/>
                </a:xfrm>
                <a:custGeom>
                  <a:avLst/>
                  <a:gdLst>
                    <a:gd name="T0" fmla="*/ 939 w 939"/>
                    <a:gd name="T1" fmla="*/ 1924 h 2025"/>
                    <a:gd name="T2" fmla="*/ 312 w 939"/>
                    <a:gd name="T3" fmla="*/ 0 h 2025"/>
                    <a:gd name="T4" fmla="*/ 0 w 939"/>
                    <a:gd name="T5" fmla="*/ 102 h 2025"/>
                    <a:gd name="T6" fmla="*/ 627 w 939"/>
                    <a:gd name="T7" fmla="*/ 2025 h 2025"/>
                    <a:gd name="T8" fmla="*/ 939 w 939"/>
                    <a:gd name="T9" fmla="*/ 1924 h 2025"/>
                    <a:gd name="T10" fmla="*/ 179 w 939"/>
                    <a:gd name="T11" fmla="*/ 96 h 2025"/>
                    <a:gd name="T12" fmla="*/ 213 w 939"/>
                    <a:gd name="T13" fmla="*/ 113 h 2025"/>
                    <a:gd name="T14" fmla="*/ 196 w 939"/>
                    <a:gd name="T15" fmla="*/ 146 h 2025"/>
                    <a:gd name="T16" fmla="*/ 162 w 939"/>
                    <a:gd name="T17" fmla="*/ 129 h 2025"/>
                    <a:gd name="T18" fmla="*/ 179 w 939"/>
                    <a:gd name="T19" fmla="*/ 96 h 20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9" h="2025">
                      <a:moveTo>
                        <a:pt x="939" y="1924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627" y="2025"/>
                        <a:pt x="627" y="2025"/>
                        <a:pt x="627" y="2025"/>
                      </a:cubicBezTo>
                      <a:lnTo>
                        <a:pt x="939" y="1924"/>
                      </a:lnTo>
                      <a:close/>
                      <a:moveTo>
                        <a:pt x="179" y="96"/>
                      </a:moveTo>
                      <a:cubicBezTo>
                        <a:pt x="193" y="92"/>
                        <a:pt x="208" y="99"/>
                        <a:pt x="213" y="113"/>
                      </a:cubicBezTo>
                      <a:cubicBezTo>
                        <a:pt x="217" y="127"/>
                        <a:pt x="210" y="142"/>
                        <a:pt x="196" y="146"/>
                      </a:cubicBezTo>
                      <a:cubicBezTo>
                        <a:pt x="182" y="151"/>
                        <a:pt x="167" y="143"/>
                        <a:pt x="162" y="129"/>
                      </a:cubicBezTo>
                      <a:cubicBezTo>
                        <a:pt x="158" y="116"/>
                        <a:pt x="165" y="101"/>
                        <a:pt x="179" y="96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0" name="Freeform 22"/>
                <p:cNvSpPr/>
                <p:nvPr>
                  <p:custDataLst>
                    <p:tags r:id="rId83"/>
                  </p:custDataLst>
                </p:nvPr>
              </p:nvSpPr>
              <p:spPr bwMode="auto">
                <a:xfrm>
                  <a:off x="2836862" y="7088188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1 h 47"/>
                    <a:gd name="T6" fmla="*/ 7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7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1" name="Freeform 23"/>
                <p:cNvSpPr/>
                <p:nvPr>
                  <p:custDataLst>
                    <p:tags r:id="rId84"/>
                  </p:custDataLst>
                </p:nvPr>
              </p:nvSpPr>
              <p:spPr bwMode="auto">
                <a:xfrm>
                  <a:off x="2798762" y="6972300"/>
                  <a:ext cx="139700" cy="71437"/>
                </a:xfrm>
                <a:custGeom>
                  <a:avLst/>
                  <a:gdLst>
                    <a:gd name="T0" fmla="*/ 0 w 88"/>
                    <a:gd name="T1" fmla="*/ 26 h 45"/>
                    <a:gd name="T2" fmla="*/ 82 w 88"/>
                    <a:gd name="T3" fmla="*/ 0 h 45"/>
                    <a:gd name="T4" fmla="*/ 88 w 88"/>
                    <a:gd name="T5" fmla="*/ 19 h 45"/>
                    <a:gd name="T6" fmla="*/ 6 w 88"/>
                    <a:gd name="T7" fmla="*/ 45 h 45"/>
                    <a:gd name="T8" fmla="*/ 0 w 88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2" name="Freeform 24"/>
                <p:cNvSpPr/>
                <p:nvPr>
                  <p:custDataLst>
                    <p:tags r:id="rId85"/>
                  </p:custDataLst>
                </p:nvPr>
              </p:nvSpPr>
              <p:spPr bwMode="auto">
                <a:xfrm>
                  <a:off x="2759075" y="6853238"/>
                  <a:ext cx="142875" cy="74612"/>
                </a:xfrm>
                <a:custGeom>
                  <a:avLst/>
                  <a:gdLst>
                    <a:gd name="T0" fmla="*/ 0 w 90"/>
                    <a:gd name="T1" fmla="*/ 27 h 47"/>
                    <a:gd name="T2" fmla="*/ 82 w 90"/>
                    <a:gd name="T3" fmla="*/ 0 h 47"/>
                    <a:gd name="T4" fmla="*/ 90 w 90"/>
                    <a:gd name="T5" fmla="*/ 21 h 47"/>
                    <a:gd name="T6" fmla="*/ 8 w 90"/>
                    <a:gd name="T7" fmla="*/ 47 h 47"/>
                    <a:gd name="T8" fmla="*/ 0 w 90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90" y="21"/>
                      </a:lnTo>
                      <a:lnTo>
                        <a:pt x="8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3" name="Freeform 25"/>
                <p:cNvSpPr/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2722562" y="6737350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6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6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4" name="Freeform 26"/>
                <p:cNvSpPr/>
                <p:nvPr>
                  <p:custDataLst>
                    <p:tags r:id="rId87"/>
                  </p:custDataLst>
                </p:nvPr>
              </p:nvSpPr>
              <p:spPr bwMode="auto">
                <a:xfrm>
                  <a:off x="2506662" y="6621463"/>
                  <a:ext cx="317500" cy="131762"/>
                </a:xfrm>
                <a:custGeom>
                  <a:avLst/>
                  <a:gdLst>
                    <a:gd name="T0" fmla="*/ 0 w 200"/>
                    <a:gd name="T1" fmla="*/ 63 h 83"/>
                    <a:gd name="T2" fmla="*/ 193 w 200"/>
                    <a:gd name="T3" fmla="*/ 0 h 83"/>
                    <a:gd name="T4" fmla="*/ 200 w 200"/>
                    <a:gd name="T5" fmla="*/ 19 h 83"/>
                    <a:gd name="T6" fmla="*/ 6 w 200"/>
                    <a:gd name="T7" fmla="*/ 83 h 83"/>
                    <a:gd name="T8" fmla="*/ 0 w 200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3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19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5" name="Freeform 27"/>
                <p:cNvSpPr/>
                <p:nvPr>
                  <p:custDataLst>
                    <p:tags r:id="rId88"/>
                  </p:custDataLst>
                </p:nvPr>
              </p:nvSpPr>
              <p:spPr bwMode="auto">
                <a:xfrm>
                  <a:off x="2647950" y="6507163"/>
                  <a:ext cx="139700" cy="74612"/>
                </a:xfrm>
                <a:custGeom>
                  <a:avLst/>
                  <a:gdLst>
                    <a:gd name="T0" fmla="*/ 0 w 88"/>
                    <a:gd name="T1" fmla="*/ 28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8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6" name="Freeform 28"/>
                <p:cNvSpPr/>
                <p:nvPr>
                  <p:custDataLst>
                    <p:tags r:id="rId89"/>
                  </p:custDataLst>
                </p:nvPr>
              </p:nvSpPr>
              <p:spPr bwMode="auto">
                <a:xfrm>
                  <a:off x="2608262" y="6391275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20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0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7" name="Freeform 29"/>
                <p:cNvSpPr/>
                <p:nvPr>
                  <p:custDataLst>
                    <p:tags r:id="rId90"/>
                  </p:custDataLst>
                </p:nvPr>
              </p:nvSpPr>
              <p:spPr bwMode="auto">
                <a:xfrm>
                  <a:off x="2571750" y="6275388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2 w 88"/>
                    <a:gd name="T3" fmla="*/ 0 h 46"/>
                    <a:gd name="T4" fmla="*/ 88 w 88"/>
                    <a:gd name="T5" fmla="*/ 19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8" name="Freeform 30"/>
                <p:cNvSpPr/>
                <p:nvPr>
                  <p:custDataLst>
                    <p:tags r:id="rId91"/>
                  </p:custDataLst>
                </p:nvPr>
              </p:nvSpPr>
              <p:spPr bwMode="auto">
                <a:xfrm>
                  <a:off x="2535237" y="6156325"/>
                  <a:ext cx="138113" cy="74612"/>
                </a:xfrm>
                <a:custGeom>
                  <a:avLst/>
                  <a:gdLst>
                    <a:gd name="T0" fmla="*/ 0 w 87"/>
                    <a:gd name="T1" fmla="*/ 28 h 47"/>
                    <a:gd name="T2" fmla="*/ 80 w 87"/>
                    <a:gd name="T3" fmla="*/ 0 h 47"/>
                    <a:gd name="T4" fmla="*/ 87 w 87"/>
                    <a:gd name="T5" fmla="*/ 20 h 47"/>
                    <a:gd name="T6" fmla="*/ 5 w 87"/>
                    <a:gd name="T7" fmla="*/ 47 h 47"/>
                    <a:gd name="T8" fmla="*/ 0 w 87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8"/>
                      </a:moveTo>
                      <a:lnTo>
                        <a:pt x="80" y="0"/>
                      </a:lnTo>
                      <a:lnTo>
                        <a:pt x="87" y="20"/>
                      </a:lnTo>
                      <a:lnTo>
                        <a:pt x="5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9" name="Freeform 31"/>
                <p:cNvSpPr/>
                <p:nvPr>
                  <p:custDataLst>
                    <p:tags r:id="rId92"/>
                  </p:custDataLst>
                </p:nvPr>
              </p:nvSpPr>
              <p:spPr bwMode="auto">
                <a:xfrm>
                  <a:off x="2317750" y="6040438"/>
                  <a:ext cx="315913" cy="131762"/>
                </a:xfrm>
                <a:custGeom>
                  <a:avLst/>
                  <a:gdLst>
                    <a:gd name="T0" fmla="*/ 0 w 199"/>
                    <a:gd name="T1" fmla="*/ 63 h 83"/>
                    <a:gd name="T2" fmla="*/ 194 w 199"/>
                    <a:gd name="T3" fmla="*/ 0 h 83"/>
                    <a:gd name="T4" fmla="*/ 199 w 199"/>
                    <a:gd name="T5" fmla="*/ 20 h 83"/>
                    <a:gd name="T6" fmla="*/ 6 w 199"/>
                    <a:gd name="T7" fmla="*/ 83 h 83"/>
                    <a:gd name="T8" fmla="*/ 0 w 199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83">
                      <a:moveTo>
                        <a:pt x="0" y="63"/>
                      </a:moveTo>
                      <a:lnTo>
                        <a:pt x="194" y="0"/>
                      </a:lnTo>
                      <a:lnTo>
                        <a:pt x="199" y="20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0" name="Freeform 32"/>
                <p:cNvSpPr/>
                <p:nvPr>
                  <p:custDataLst>
                    <p:tags r:id="rId93"/>
                  </p:custDataLst>
                </p:nvPr>
              </p:nvSpPr>
              <p:spPr bwMode="auto">
                <a:xfrm>
                  <a:off x="2457450" y="5929313"/>
                  <a:ext cx="142875" cy="73025"/>
                </a:xfrm>
                <a:custGeom>
                  <a:avLst/>
                  <a:gdLst>
                    <a:gd name="T0" fmla="*/ 0 w 90"/>
                    <a:gd name="T1" fmla="*/ 26 h 46"/>
                    <a:gd name="T2" fmla="*/ 82 w 90"/>
                    <a:gd name="T3" fmla="*/ 0 h 46"/>
                    <a:gd name="T4" fmla="*/ 90 w 90"/>
                    <a:gd name="T5" fmla="*/ 20 h 46"/>
                    <a:gd name="T6" fmla="*/ 8 w 90"/>
                    <a:gd name="T7" fmla="*/ 46 h 46"/>
                    <a:gd name="T8" fmla="*/ 0 w 90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0"/>
                      </a:lnTo>
                      <a:lnTo>
                        <a:pt x="8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1" name="Freeform 33"/>
                <p:cNvSpPr/>
                <p:nvPr>
                  <p:custDataLst>
                    <p:tags r:id="rId94"/>
                  </p:custDataLst>
                </p:nvPr>
              </p:nvSpPr>
              <p:spPr bwMode="auto">
                <a:xfrm>
                  <a:off x="2420937" y="5811838"/>
                  <a:ext cx="139700" cy="73025"/>
                </a:xfrm>
                <a:custGeom>
                  <a:avLst/>
                  <a:gdLst>
                    <a:gd name="T0" fmla="*/ 0 w 88"/>
                    <a:gd name="T1" fmla="*/ 27 h 46"/>
                    <a:gd name="T2" fmla="*/ 82 w 88"/>
                    <a:gd name="T3" fmla="*/ 0 h 46"/>
                    <a:gd name="T4" fmla="*/ 88 w 88"/>
                    <a:gd name="T5" fmla="*/ 19 h 46"/>
                    <a:gd name="T6" fmla="*/ 7 w 88"/>
                    <a:gd name="T7" fmla="*/ 46 h 46"/>
                    <a:gd name="T8" fmla="*/ 0 w 88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7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2" name="Freeform 34"/>
                <p:cNvSpPr/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2382837" y="5694363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1 w 88"/>
                    <a:gd name="T3" fmla="*/ 0 h 46"/>
                    <a:gd name="T4" fmla="*/ 88 w 88"/>
                    <a:gd name="T5" fmla="*/ 20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1" y="0"/>
                      </a:lnTo>
                      <a:lnTo>
                        <a:pt x="88" y="20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3" name="Freeform 35"/>
                <p:cNvSpPr/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2344737" y="5576888"/>
                  <a:ext cx="138113" cy="74612"/>
                </a:xfrm>
                <a:custGeom>
                  <a:avLst/>
                  <a:gdLst>
                    <a:gd name="T0" fmla="*/ 0 w 87"/>
                    <a:gd name="T1" fmla="*/ 27 h 47"/>
                    <a:gd name="T2" fmla="*/ 81 w 87"/>
                    <a:gd name="T3" fmla="*/ 0 h 47"/>
                    <a:gd name="T4" fmla="*/ 87 w 87"/>
                    <a:gd name="T5" fmla="*/ 21 h 47"/>
                    <a:gd name="T6" fmla="*/ 7 w 87"/>
                    <a:gd name="T7" fmla="*/ 47 h 47"/>
                    <a:gd name="T8" fmla="*/ 0 w 87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7" y="21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4" name="Freeform 36"/>
                <p:cNvSpPr/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2127250" y="5461000"/>
                  <a:ext cx="319088" cy="133350"/>
                </a:xfrm>
                <a:custGeom>
                  <a:avLst/>
                  <a:gdLst>
                    <a:gd name="T0" fmla="*/ 0 w 201"/>
                    <a:gd name="T1" fmla="*/ 63 h 84"/>
                    <a:gd name="T2" fmla="*/ 195 w 201"/>
                    <a:gd name="T3" fmla="*/ 0 h 84"/>
                    <a:gd name="T4" fmla="*/ 201 w 201"/>
                    <a:gd name="T5" fmla="*/ 19 h 84"/>
                    <a:gd name="T6" fmla="*/ 8 w 201"/>
                    <a:gd name="T7" fmla="*/ 84 h 84"/>
                    <a:gd name="T8" fmla="*/ 0 w 201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84">
                      <a:moveTo>
                        <a:pt x="0" y="63"/>
                      </a:moveTo>
                      <a:lnTo>
                        <a:pt x="195" y="0"/>
                      </a:lnTo>
                      <a:lnTo>
                        <a:pt x="201" y="19"/>
                      </a:lnTo>
                      <a:lnTo>
                        <a:pt x="8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5" name="Freeform 37"/>
                <p:cNvSpPr/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2270125" y="5348288"/>
                  <a:ext cx="139700" cy="73025"/>
                </a:xfrm>
                <a:custGeom>
                  <a:avLst/>
                  <a:gdLst>
                    <a:gd name="T0" fmla="*/ 0 w 88"/>
                    <a:gd name="T1" fmla="*/ 27 h 46"/>
                    <a:gd name="T2" fmla="*/ 82 w 88"/>
                    <a:gd name="T3" fmla="*/ 0 h 46"/>
                    <a:gd name="T4" fmla="*/ 88 w 88"/>
                    <a:gd name="T5" fmla="*/ 20 h 46"/>
                    <a:gd name="T6" fmla="*/ 7 w 88"/>
                    <a:gd name="T7" fmla="*/ 46 h 46"/>
                    <a:gd name="T8" fmla="*/ 0 w 88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7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6" name="Freeform 38"/>
                <p:cNvSpPr/>
                <p:nvPr>
                  <p:custDataLst>
                    <p:tags r:id="rId99"/>
                  </p:custDataLst>
                </p:nvPr>
              </p:nvSpPr>
              <p:spPr bwMode="auto">
                <a:xfrm>
                  <a:off x="2232025" y="5230813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1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7" name="Freeform 39"/>
                <p:cNvSpPr/>
                <p:nvPr>
                  <p:custDataLst>
                    <p:tags r:id="rId100"/>
                  </p:custDataLst>
                </p:nvPr>
              </p:nvSpPr>
              <p:spPr bwMode="auto">
                <a:xfrm>
                  <a:off x="2192337" y="5114925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21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1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8" name="Freeform 40"/>
                <p:cNvSpPr/>
                <p:nvPr>
                  <p:custDataLst>
                    <p:tags r:id="rId101"/>
                  </p:custDataLst>
                </p:nvPr>
              </p:nvSpPr>
              <p:spPr bwMode="auto">
                <a:xfrm>
                  <a:off x="2155825" y="4999038"/>
                  <a:ext cx="139700" cy="71437"/>
                </a:xfrm>
                <a:custGeom>
                  <a:avLst/>
                  <a:gdLst>
                    <a:gd name="T0" fmla="*/ 0 w 88"/>
                    <a:gd name="T1" fmla="*/ 26 h 45"/>
                    <a:gd name="T2" fmla="*/ 82 w 88"/>
                    <a:gd name="T3" fmla="*/ 0 h 45"/>
                    <a:gd name="T4" fmla="*/ 88 w 88"/>
                    <a:gd name="T5" fmla="*/ 19 h 45"/>
                    <a:gd name="T6" fmla="*/ 6 w 88"/>
                    <a:gd name="T7" fmla="*/ 45 h 45"/>
                    <a:gd name="T8" fmla="*/ 0 w 88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9" name="Freeform 41"/>
                <p:cNvSpPr/>
                <p:nvPr>
                  <p:custDataLst>
                    <p:tags r:id="rId102"/>
                  </p:custDataLst>
                </p:nvPr>
              </p:nvSpPr>
              <p:spPr bwMode="auto">
                <a:xfrm>
                  <a:off x="1939925" y="4879975"/>
                  <a:ext cx="317500" cy="133350"/>
                </a:xfrm>
                <a:custGeom>
                  <a:avLst/>
                  <a:gdLst>
                    <a:gd name="T0" fmla="*/ 0 w 200"/>
                    <a:gd name="T1" fmla="*/ 63 h 84"/>
                    <a:gd name="T2" fmla="*/ 193 w 200"/>
                    <a:gd name="T3" fmla="*/ 0 h 84"/>
                    <a:gd name="T4" fmla="*/ 200 w 200"/>
                    <a:gd name="T5" fmla="*/ 21 h 84"/>
                    <a:gd name="T6" fmla="*/ 6 w 200"/>
                    <a:gd name="T7" fmla="*/ 84 h 84"/>
                    <a:gd name="T8" fmla="*/ 0 w 200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4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21"/>
                      </a:lnTo>
                      <a:lnTo>
                        <a:pt x="6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0" name="Freeform 42"/>
                <p:cNvSpPr/>
                <p:nvPr>
                  <p:custDataLst>
                    <p:tags r:id="rId103"/>
                  </p:custDataLst>
                </p:nvPr>
              </p:nvSpPr>
              <p:spPr bwMode="auto">
                <a:xfrm>
                  <a:off x="2081212" y="4768850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6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6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1" name="Freeform 43"/>
                <p:cNvSpPr/>
                <p:nvPr>
                  <p:custDataLst>
                    <p:tags r:id="rId104"/>
                  </p:custDataLst>
                </p:nvPr>
              </p:nvSpPr>
              <p:spPr bwMode="auto">
                <a:xfrm>
                  <a:off x="2041525" y="4652963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19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2" name="Freeform 44"/>
                <p:cNvSpPr/>
                <p:nvPr>
                  <p:custDataLst>
                    <p:tags r:id="rId105"/>
                  </p:custDataLst>
                </p:nvPr>
              </p:nvSpPr>
              <p:spPr bwMode="auto">
                <a:xfrm>
                  <a:off x="2005012" y="4533900"/>
                  <a:ext cx="139700" cy="74612"/>
                </a:xfrm>
                <a:custGeom>
                  <a:avLst/>
                  <a:gdLst>
                    <a:gd name="T0" fmla="*/ 0 w 88"/>
                    <a:gd name="T1" fmla="*/ 28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8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3" name="Freeform 45"/>
                <p:cNvSpPr/>
                <p:nvPr>
                  <p:custDataLst>
                    <p:tags r:id="rId106"/>
                  </p:custDataLst>
                </p:nvPr>
              </p:nvSpPr>
              <p:spPr bwMode="auto">
                <a:xfrm>
                  <a:off x="1968500" y="4418013"/>
                  <a:ext cx="138113" cy="74612"/>
                </a:xfrm>
                <a:custGeom>
                  <a:avLst/>
                  <a:gdLst>
                    <a:gd name="T0" fmla="*/ 0 w 87"/>
                    <a:gd name="T1" fmla="*/ 26 h 47"/>
                    <a:gd name="T2" fmla="*/ 80 w 87"/>
                    <a:gd name="T3" fmla="*/ 0 h 47"/>
                    <a:gd name="T4" fmla="*/ 87 w 87"/>
                    <a:gd name="T5" fmla="*/ 20 h 47"/>
                    <a:gd name="T6" fmla="*/ 5 w 87"/>
                    <a:gd name="T7" fmla="*/ 47 h 47"/>
                    <a:gd name="T8" fmla="*/ 0 w 87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6"/>
                      </a:moveTo>
                      <a:lnTo>
                        <a:pt x="80" y="0"/>
                      </a:lnTo>
                      <a:lnTo>
                        <a:pt x="87" y="20"/>
                      </a:lnTo>
                      <a:lnTo>
                        <a:pt x="5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4" name="Freeform 46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1751012" y="4302125"/>
                  <a:ext cx="315913" cy="131762"/>
                </a:xfrm>
                <a:custGeom>
                  <a:avLst/>
                  <a:gdLst>
                    <a:gd name="T0" fmla="*/ 0 w 199"/>
                    <a:gd name="T1" fmla="*/ 63 h 83"/>
                    <a:gd name="T2" fmla="*/ 194 w 199"/>
                    <a:gd name="T3" fmla="*/ 0 h 83"/>
                    <a:gd name="T4" fmla="*/ 199 w 199"/>
                    <a:gd name="T5" fmla="*/ 20 h 83"/>
                    <a:gd name="T6" fmla="*/ 6 w 199"/>
                    <a:gd name="T7" fmla="*/ 83 h 83"/>
                    <a:gd name="T8" fmla="*/ 0 w 199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83">
                      <a:moveTo>
                        <a:pt x="0" y="63"/>
                      </a:moveTo>
                      <a:lnTo>
                        <a:pt x="194" y="0"/>
                      </a:lnTo>
                      <a:lnTo>
                        <a:pt x="199" y="20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5" name="Freeform 47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1890712" y="4189413"/>
                  <a:ext cx="142875" cy="73025"/>
                </a:xfrm>
                <a:custGeom>
                  <a:avLst/>
                  <a:gdLst>
                    <a:gd name="T0" fmla="*/ 0 w 90"/>
                    <a:gd name="T1" fmla="*/ 27 h 46"/>
                    <a:gd name="T2" fmla="*/ 82 w 90"/>
                    <a:gd name="T3" fmla="*/ 0 h 46"/>
                    <a:gd name="T4" fmla="*/ 90 w 90"/>
                    <a:gd name="T5" fmla="*/ 19 h 46"/>
                    <a:gd name="T6" fmla="*/ 8 w 90"/>
                    <a:gd name="T7" fmla="*/ 46 h 46"/>
                    <a:gd name="T8" fmla="*/ 0 w 90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6" name="Freeform 48"/>
                <p:cNvSpPr/>
                <p:nvPr>
                  <p:custDataLst>
                    <p:tags r:id="rId109"/>
                  </p:custDataLst>
                </p:nvPr>
              </p:nvSpPr>
              <p:spPr bwMode="auto">
                <a:xfrm>
                  <a:off x="1854200" y="4071938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7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7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7" name="Freeform 49"/>
                <p:cNvSpPr/>
                <p:nvPr>
                  <p:custDataLst>
                    <p:tags r:id="rId110"/>
                  </p:custDataLst>
                </p:nvPr>
              </p:nvSpPr>
              <p:spPr bwMode="auto">
                <a:xfrm>
                  <a:off x="1816100" y="3956050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1 w 88"/>
                    <a:gd name="T3" fmla="*/ 0 h 46"/>
                    <a:gd name="T4" fmla="*/ 88 w 88"/>
                    <a:gd name="T5" fmla="*/ 20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1" y="0"/>
                      </a:lnTo>
                      <a:lnTo>
                        <a:pt x="88" y="20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8" name="Freeform 50"/>
                <p:cNvSpPr/>
                <p:nvPr>
                  <p:custDataLst>
                    <p:tags r:id="rId111"/>
                  </p:custDataLst>
                </p:nvPr>
              </p:nvSpPr>
              <p:spPr bwMode="auto">
                <a:xfrm>
                  <a:off x="1778000" y="3838575"/>
                  <a:ext cx="138113" cy="74612"/>
                </a:xfrm>
                <a:custGeom>
                  <a:avLst/>
                  <a:gdLst>
                    <a:gd name="T0" fmla="*/ 0 w 87"/>
                    <a:gd name="T1" fmla="*/ 27 h 47"/>
                    <a:gd name="T2" fmla="*/ 82 w 87"/>
                    <a:gd name="T3" fmla="*/ 0 h 47"/>
                    <a:gd name="T4" fmla="*/ 87 w 87"/>
                    <a:gd name="T5" fmla="*/ 19 h 47"/>
                    <a:gd name="T6" fmla="*/ 7 w 87"/>
                    <a:gd name="T7" fmla="*/ 47 h 47"/>
                    <a:gd name="T8" fmla="*/ 0 w 87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7" y="19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9" name="Freeform 51"/>
                <p:cNvSpPr/>
                <p:nvPr>
                  <p:custDataLst>
                    <p:tags r:id="rId112"/>
                  </p:custDataLst>
                </p:nvPr>
              </p:nvSpPr>
              <p:spPr bwMode="auto">
                <a:xfrm>
                  <a:off x="1562100" y="3721100"/>
                  <a:ext cx="317500" cy="131762"/>
                </a:xfrm>
                <a:custGeom>
                  <a:avLst/>
                  <a:gdLst>
                    <a:gd name="T0" fmla="*/ 0 w 200"/>
                    <a:gd name="T1" fmla="*/ 64 h 83"/>
                    <a:gd name="T2" fmla="*/ 194 w 200"/>
                    <a:gd name="T3" fmla="*/ 0 h 83"/>
                    <a:gd name="T4" fmla="*/ 200 w 200"/>
                    <a:gd name="T5" fmla="*/ 20 h 83"/>
                    <a:gd name="T6" fmla="*/ 7 w 200"/>
                    <a:gd name="T7" fmla="*/ 83 h 83"/>
                    <a:gd name="T8" fmla="*/ 0 w 200"/>
                    <a:gd name="T9" fmla="*/ 64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3">
                      <a:moveTo>
                        <a:pt x="0" y="64"/>
                      </a:moveTo>
                      <a:lnTo>
                        <a:pt x="194" y="0"/>
                      </a:lnTo>
                      <a:lnTo>
                        <a:pt x="200" y="20"/>
                      </a:lnTo>
                      <a:lnTo>
                        <a:pt x="7" y="83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0" name="Freeform 52"/>
                <p:cNvSpPr/>
                <p:nvPr>
                  <p:custDataLst>
                    <p:tags r:id="rId113"/>
                  </p:custDataLst>
                </p:nvPr>
              </p:nvSpPr>
              <p:spPr bwMode="auto">
                <a:xfrm>
                  <a:off x="1703387" y="3608388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2 w 88"/>
                    <a:gd name="T3" fmla="*/ 0 h 47"/>
                    <a:gd name="T4" fmla="*/ 88 w 88"/>
                    <a:gd name="T5" fmla="*/ 21 h 47"/>
                    <a:gd name="T6" fmla="*/ 7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1" name="Freeform 53"/>
                <p:cNvSpPr/>
                <p:nvPr>
                  <p:custDataLst>
                    <p:tags r:id="rId114"/>
                  </p:custDataLst>
                </p:nvPr>
              </p:nvSpPr>
              <p:spPr bwMode="auto">
                <a:xfrm>
                  <a:off x="1665287" y="3492500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1 w 88"/>
                    <a:gd name="T3" fmla="*/ 0 h 47"/>
                    <a:gd name="T4" fmla="*/ 88 w 88"/>
                    <a:gd name="T5" fmla="*/ 19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8" y="19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2" name="Freeform 54"/>
                <p:cNvSpPr/>
                <p:nvPr>
                  <p:custDataLst>
                    <p:tags r:id="rId115"/>
                  </p:custDataLst>
                </p:nvPr>
              </p:nvSpPr>
              <p:spPr bwMode="auto">
                <a:xfrm>
                  <a:off x="1625600" y="3376613"/>
                  <a:ext cx="142875" cy="71437"/>
                </a:xfrm>
                <a:custGeom>
                  <a:avLst/>
                  <a:gdLst>
                    <a:gd name="T0" fmla="*/ 0 w 90"/>
                    <a:gd name="T1" fmla="*/ 26 h 45"/>
                    <a:gd name="T2" fmla="*/ 82 w 90"/>
                    <a:gd name="T3" fmla="*/ 0 h 45"/>
                    <a:gd name="T4" fmla="*/ 90 w 90"/>
                    <a:gd name="T5" fmla="*/ 19 h 45"/>
                    <a:gd name="T6" fmla="*/ 8 w 90"/>
                    <a:gd name="T7" fmla="*/ 45 h 45"/>
                    <a:gd name="T8" fmla="*/ 0 w 90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3" name="Freeform 55"/>
                <p:cNvSpPr/>
                <p:nvPr>
                  <p:custDataLst>
                    <p:tags r:id="rId116"/>
                  </p:custDataLst>
                </p:nvPr>
              </p:nvSpPr>
              <p:spPr bwMode="auto">
                <a:xfrm>
                  <a:off x="1589087" y="3257550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4" name="Freeform 56"/>
                <p:cNvSpPr/>
                <p:nvPr>
                  <p:custDataLst>
                    <p:tags r:id="rId117"/>
                  </p:custDataLst>
                </p:nvPr>
              </p:nvSpPr>
              <p:spPr bwMode="auto">
                <a:xfrm>
                  <a:off x="1373187" y="3141663"/>
                  <a:ext cx="317500" cy="133350"/>
                </a:xfrm>
                <a:custGeom>
                  <a:avLst/>
                  <a:gdLst>
                    <a:gd name="T0" fmla="*/ 0 w 200"/>
                    <a:gd name="T1" fmla="*/ 63 h 84"/>
                    <a:gd name="T2" fmla="*/ 193 w 200"/>
                    <a:gd name="T3" fmla="*/ 0 h 84"/>
                    <a:gd name="T4" fmla="*/ 200 w 200"/>
                    <a:gd name="T5" fmla="*/ 21 h 84"/>
                    <a:gd name="T6" fmla="*/ 6 w 200"/>
                    <a:gd name="T7" fmla="*/ 84 h 84"/>
                    <a:gd name="T8" fmla="*/ 0 w 200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4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21"/>
                      </a:lnTo>
                      <a:lnTo>
                        <a:pt x="6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5" name="Freeform 57"/>
                <p:cNvSpPr/>
                <p:nvPr>
                  <p:custDataLst>
                    <p:tags r:id="rId118"/>
                  </p:custDataLst>
                </p:nvPr>
              </p:nvSpPr>
              <p:spPr bwMode="auto">
                <a:xfrm>
                  <a:off x="892175" y="2914650"/>
                  <a:ext cx="1612900" cy="4519612"/>
                </a:xfrm>
                <a:custGeom>
                  <a:avLst/>
                  <a:gdLst>
                    <a:gd name="T0" fmla="*/ 0 w 1016"/>
                    <a:gd name="T1" fmla="*/ 32 h 2847"/>
                    <a:gd name="T2" fmla="*/ 98 w 1016"/>
                    <a:gd name="T3" fmla="*/ 0 h 2847"/>
                    <a:gd name="T4" fmla="*/ 1016 w 1016"/>
                    <a:gd name="T5" fmla="*/ 2816 h 2847"/>
                    <a:gd name="T6" fmla="*/ 917 w 1016"/>
                    <a:gd name="T7" fmla="*/ 2847 h 2847"/>
                    <a:gd name="T8" fmla="*/ 0 w 1016"/>
                    <a:gd name="T9" fmla="*/ 32 h 28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6" h="2847">
                      <a:moveTo>
                        <a:pt x="0" y="32"/>
                      </a:moveTo>
                      <a:lnTo>
                        <a:pt x="98" y="0"/>
                      </a:lnTo>
                      <a:lnTo>
                        <a:pt x="1016" y="2816"/>
                      </a:lnTo>
                      <a:lnTo>
                        <a:pt x="917" y="2847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1D9E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80" y="5240"/>
                <a:ext cx="3750" cy="6945"/>
                <a:chOff x="50800" y="3327400"/>
                <a:chExt cx="2381250" cy="4410075"/>
              </a:xfrm>
            </p:grpSpPr>
            <p:sp>
              <p:nvSpPr>
                <p:cNvPr id="53" name="Freeform 58"/>
                <p:cNvSpPr/>
                <p:nvPr>
                  <p:custDataLst>
                    <p:tags r:id="rId119"/>
                  </p:custDataLst>
                </p:nvPr>
              </p:nvSpPr>
              <p:spPr bwMode="auto">
                <a:xfrm>
                  <a:off x="50800" y="3327400"/>
                  <a:ext cx="2381250" cy="4410075"/>
                </a:xfrm>
                <a:custGeom>
                  <a:avLst/>
                  <a:gdLst>
                    <a:gd name="T0" fmla="*/ 470 w 1025"/>
                    <a:gd name="T1" fmla="*/ 1897 h 1897"/>
                    <a:gd name="T2" fmla="*/ 463 w 1025"/>
                    <a:gd name="T3" fmla="*/ 1897 h 1897"/>
                    <a:gd name="T4" fmla="*/ 168 w 1025"/>
                    <a:gd name="T5" fmla="*/ 1853 h 1897"/>
                    <a:gd name="T6" fmla="*/ 132 w 1025"/>
                    <a:gd name="T7" fmla="*/ 1805 h 1897"/>
                    <a:gd name="T8" fmla="*/ 242 w 1025"/>
                    <a:gd name="T9" fmla="*/ 1064 h 1897"/>
                    <a:gd name="T10" fmla="*/ 290 w 1025"/>
                    <a:gd name="T11" fmla="*/ 1028 h 1897"/>
                    <a:gd name="T12" fmla="*/ 326 w 1025"/>
                    <a:gd name="T13" fmla="*/ 1034 h 1897"/>
                    <a:gd name="T14" fmla="*/ 338 w 1025"/>
                    <a:gd name="T15" fmla="*/ 949 h 1897"/>
                    <a:gd name="T16" fmla="*/ 34 w 1025"/>
                    <a:gd name="T17" fmla="*/ 420 h 1897"/>
                    <a:gd name="T18" fmla="*/ 520 w 1025"/>
                    <a:gd name="T19" fmla="*/ 0 h 1897"/>
                    <a:gd name="T20" fmla="*/ 592 w 1025"/>
                    <a:gd name="T21" fmla="*/ 6 h 1897"/>
                    <a:gd name="T22" fmla="*/ 915 w 1025"/>
                    <a:gd name="T23" fmla="*/ 199 h 1897"/>
                    <a:gd name="T24" fmla="*/ 1006 w 1025"/>
                    <a:gd name="T25" fmla="*/ 564 h 1897"/>
                    <a:gd name="T26" fmla="*/ 562 w 1025"/>
                    <a:gd name="T27" fmla="*/ 982 h 1897"/>
                    <a:gd name="T28" fmla="*/ 550 w 1025"/>
                    <a:gd name="T29" fmla="*/ 1067 h 1897"/>
                    <a:gd name="T30" fmla="*/ 585 w 1025"/>
                    <a:gd name="T31" fmla="*/ 1072 h 1897"/>
                    <a:gd name="T32" fmla="*/ 621 w 1025"/>
                    <a:gd name="T33" fmla="*/ 1120 h 1897"/>
                    <a:gd name="T34" fmla="*/ 512 w 1025"/>
                    <a:gd name="T35" fmla="*/ 1861 h 1897"/>
                    <a:gd name="T36" fmla="*/ 470 w 1025"/>
                    <a:gd name="T37" fmla="*/ 1897 h 18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25" h="1897">
                      <a:moveTo>
                        <a:pt x="470" y="1897"/>
                      </a:moveTo>
                      <a:cubicBezTo>
                        <a:pt x="468" y="1897"/>
                        <a:pt x="465" y="1897"/>
                        <a:pt x="463" y="1897"/>
                      </a:cubicBezTo>
                      <a:cubicBezTo>
                        <a:pt x="168" y="1853"/>
                        <a:pt x="168" y="1853"/>
                        <a:pt x="168" y="1853"/>
                      </a:cubicBezTo>
                      <a:cubicBezTo>
                        <a:pt x="145" y="1850"/>
                        <a:pt x="129" y="1828"/>
                        <a:pt x="132" y="1805"/>
                      </a:cubicBezTo>
                      <a:cubicBezTo>
                        <a:pt x="242" y="1064"/>
                        <a:pt x="242" y="1064"/>
                        <a:pt x="242" y="1064"/>
                      </a:cubicBezTo>
                      <a:cubicBezTo>
                        <a:pt x="245" y="1041"/>
                        <a:pt x="267" y="1025"/>
                        <a:pt x="290" y="1028"/>
                      </a:cubicBezTo>
                      <a:cubicBezTo>
                        <a:pt x="326" y="1034"/>
                        <a:pt x="326" y="1034"/>
                        <a:pt x="326" y="1034"/>
                      </a:cubicBezTo>
                      <a:cubicBezTo>
                        <a:pt x="338" y="949"/>
                        <a:pt x="338" y="949"/>
                        <a:pt x="338" y="949"/>
                      </a:cubicBezTo>
                      <a:cubicBezTo>
                        <a:pt x="127" y="865"/>
                        <a:pt x="0" y="649"/>
                        <a:pt x="34" y="420"/>
                      </a:cubicBezTo>
                      <a:cubicBezTo>
                        <a:pt x="69" y="181"/>
                        <a:pt x="278" y="0"/>
                        <a:pt x="520" y="0"/>
                      </a:cubicBezTo>
                      <a:cubicBezTo>
                        <a:pt x="544" y="0"/>
                        <a:pt x="568" y="2"/>
                        <a:pt x="592" y="6"/>
                      </a:cubicBezTo>
                      <a:cubicBezTo>
                        <a:pt x="722" y="25"/>
                        <a:pt x="836" y="94"/>
                        <a:pt x="915" y="199"/>
                      </a:cubicBezTo>
                      <a:cubicBezTo>
                        <a:pt x="993" y="304"/>
                        <a:pt x="1025" y="434"/>
                        <a:pt x="1006" y="564"/>
                      </a:cubicBezTo>
                      <a:cubicBezTo>
                        <a:pt x="973" y="792"/>
                        <a:pt x="789" y="963"/>
                        <a:pt x="562" y="982"/>
                      </a:cubicBezTo>
                      <a:cubicBezTo>
                        <a:pt x="550" y="1067"/>
                        <a:pt x="550" y="1067"/>
                        <a:pt x="550" y="1067"/>
                      </a:cubicBezTo>
                      <a:cubicBezTo>
                        <a:pt x="585" y="1072"/>
                        <a:pt x="585" y="1072"/>
                        <a:pt x="585" y="1072"/>
                      </a:cubicBezTo>
                      <a:cubicBezTo>
                        <a:pt x="608" y="1075"/>
                        <a:pt x="624" y="1097"/>
                        <a:pt x="621" y="1120"/>
                      </a:cubicBezTo>
                      <a:cubicBezTo>
                        <a:pt x="512" y="1861"/>
                        <a:pt x="512" y="1861"/>
                        <a:pt x="512" y="1861"/>
                      </a:cubicBezTo>
                      <a:cubicBezTo>
                        <a:pt x="508" y="1882"/>
                        <a:pt x="490" y="1897"/>
                        <a:pt x="470" y="189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4" name="Freeform 59"/>
                <p:cNvSpPr/>
                <p:nvPr>
                  <p:custDataLst>
                    <p:tags r:id="rId120"/>
                  </p:custDataLst>
                </p:nvPr>
              </p:nvSpPr>
              <p:spPr bwMode="auto">
                <a:xfrm>
                  <a:off x="876300" y="5313363"/>
                  <a:ext cx="417513" cy="687387"/>
                </a:xfrm>
                <a:custGeom>
                  <a:avLst/>
                  <a:gdLst>
                    <a:gd name="T0" fmla="*/ 203 w 263"/>
                    <a:gd name="T1" fmla="*/ 433 h 433"/>
                    <a:gd name="T2" fmla="*/ 0 w 263"/>
                    <a:gd name="T3" fmla="*/ 402 h 433"/>
                    <a:gd name="T4" fmla="*/ 58 w 263"/>
                    <a:gd name="T5" fmla="*/ 0 h 433"/>
                    <a:gd name="T6" fmla="*/ 263 w 263"/>
                    <a:gd name="T7" fmla="*/ 30 h 433"/>
                    <a:gd name="T8" fmla="*/ 203 w 263"/>
                    <a:gd name="T9" fmla="*/ 433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3" h="433">
                      <a:moveTo>
                        <a:pt x="203" y="433"/>
                      </a:moveTo>
                      <a:lnTo>
                        <a:pt x="0" y="402"/>
                      </a:lnTo>
                      <a:lnTo>
                        <a:pt x="58" y="0"/>
                      </a:lnTo>
                      <a:lnTo>
                        <a:pt x="263" y="30"/>
                      </a:lnTo>
                      <a:lnTo>
                        <a:pt x="203" y="433"/>
                      </a:lnTo>
                      <a:close/>
                    </a:path>
                  </a:pathLst>
                </a:custGeom>
                <a:solidFill>
                  <a:srgbClr val="4C7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5" name="Freeform 60"/>
                <p:cNvSpPr/>
                <p:nvPr>
                  <p:custDataLst>
                    <p:tags r:id="rId121"/>
                  </p:custDataLst>
                </p:nvPr>
              </p:nvSpPr>
              <p:spPr bwMode="auto">
                <a:xfrm>
                  <a:off x="876300" y="5313363"/>
                  <a:ext cx="257175" cy="663575"/>
                </a:xfrm>
                <a:custGeom>
                  <a:avLst/>
                  <a:gdLst>
                    <a:gd name="T0" fmla="*/ 102 w 162"/>
                    <a:gd name="T1" fmla="*/ 418 h 418"/>
                    <a:gd name="T2" fmla="*/ 0 w 162"/>
                    <a:gd name="T3" fmla="*/ 402 h 418"/>
                    <a:gd name="T4" fmla="*/ 58 w 162"/>
                    <a:gd name="T5" fmla="*/ 0 h 418"/>
                    <a:gd name="T6" fmla="*/ 162 w 162"/>
                    <a:gd name="T7" fmla="*/ 16 h 418"/>
                    <a:gd name="T8" fmla="*/ 102 w 162"/>
                    <a:gd name="T9" fmla="*/ 418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2" h="418">
                      <a:moveTo>
                        <a:pt x="102" y="418"/>
                      </a:moveTo>
                      <a:lnTo>
                        <a:pt x="0" y="402"/>
                      </a:lnTo>
                      <a:lnTo>
                        <a:pt x="58" y="0"/>
                      </a:lnTo>
                      <a:lnTo>
                        <a:pt x="162" y="16"/>
                      </a:lnTo>
                      <a:lnTo>
                        <a:pt x="102" y="418"/>
                      </a:lnTo>
                      <a:close/>
                    </a:path>
                  </a:pathLst>
                </a:custGeom>
                <a:solidFill>
                  <a:srgbClr val="2C63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6" name="Freeform 61"/>
                <p:cNvSpPr/>
                <p:nvPr>
                  <p:custDataLst>
                    <p:tags r:id="rId122"/>
                  </p:custDataLst>
                </p:nvPr>
              </p:nvSpPr>
              <p:spPr bwMode="auto">
                <a:xfrm>
                  <a:off x="144462" y="3355975"/>
                  <a:ext cx="2230438" cy="2230437"/>
                </a:xfrm>
                <a:custGeom>
                  <a:avLst/>
                  <a:gdLst>
                    <a:gd name="T0" fmla="*/ 924 w 960"/>
                    <a:gd name="T1" fmla="*/ 546 h 960"/>
                    <a:gd name="T2" fmla="*/ 415 w 960"/>
                    <a:gd name="T3" fmla="*/ 924 h 960"/>
                    <a:gd name="T4" fmla="*/ 36 w 960"/>
                    <a:gd name="T5" fmla="*/ 414 h 960"/>
                    <a:gd name="T6" fmla="*/ 546 w 960"/>
                    <a:gd name="T7" fmla="*/ 36 h 960"/>
                    <a:gd name="T8" fmla="*/ 924 w 960"/>
                    <a:gd name="T9" fmla="*/ 546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0" h="960">
                      <a:moveTo>
                        <a:pt x="924" y="546"/>
                      </a:moveTo>
                      <a:cubicBezTo>
                        <a:pt x="888" y="791"/>
                        <a:pt x="660" y="960"/>
                        <a:pt x="415" y="924"/>
                      </a:cubicBezTo>
                      <a:cubicBezTo>
                        <a:pt x="169" y="888"/>
                        <a:pt x="0" y="660"/>
                        <a:pt x="36" y="414"/>
                      </a:cubicBezTo>
                      <a:cubicBezTo>
                        <a:pt x="72" y="169"/>
                        <a:pt x="300" y="0"/>
                        <a:pt x="546" y="36"/>
                      </a:cubicBezTo>
                      <a:cubicBezTo>
                        <a:pt x="791" y="72"/>
                        <a:pt x="960" y="300"/>
                        <a:pt x="924" y="546"/>
                      </a:cubicBezTo>
                      <a:close/>
                    </a:path>
                  </a:pathLst>
                </a:custGeom>
                <a:solidFill>
                  <a:srgbClr val="4C9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7" name="Freeform 62"/>
                <p:cNvSpPr/>
                <p:nvPr>
                  <p:custDataLst>
                    <p:tags r:id="rId123"/>
                  </p:custDataLst>
                </p:nvPr>
              </p:nvSpPr>
              <p:spPr bwMode="auto">
                <a:xfrm>
                  <a:off x="365125" y="3573463"/>
                  <a:ext cx="1790700" cy="1792287"/>
                </a:xfrm>
                <a:custGeom>
                  <a:avLst/>
                  <a:gdLst>
                    <a:gd name="T0" fmla="*/ 741 w 771"/>
                    <a:gd name="T1" fmla="*/ 439 h 771"/>
                    <a:gd name="T2" fmla="*/ 332 w 771"/>
                    <a:gd name="T3" fmla="*/ 742 h 771"/>
                    <a:gd name="T4" fmla="*/ 29 w 771"/>
                    <a:gd name="T5" fmla="*/ 333 h 771"/>
                    <a:gd name="T6" fmla="*/ 438 w 771"/>
                    <a:gd name="T7" fmla="*/ 30 h 771"/>
                    <a:gd name="T8" fmla="*/ 741 w 771"/>
                    <a:gd name="T9" fmla="*/ 439 h 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1" h="771">
                      <a:moveTo>
                        <a:pt x="741" y="439"/>
                      </a:moveTo>
                      <a:cubicBezTo>
                        <a:pt x="712" y="635"/>
                        <a:pt x="529" y="771"/>
                        <a:pt x="332" y="742"/>
                      </a:cubicBezTo>
                      <a:cubicBezTo>
                        <a:pt x="136" y="713"/>
                        <a:pt x="0" y="530"/>
                        <a:pt x="29" y="333"/>
                      </a:cubicBezTo>
                      <a:cubicBezTo>
                        <a:pt x="58" y="136"/>
                        <a:pt x="241" y="0"/>
                        <a:pt x="438" y="30"/>
                      </a:cubicBezTo>
                      <a:cubicBezTo>
                        <a:pt x="635" y="59"/>
                        <a:pt x="771" y="242"/>
                        <a:pt x="741" y="439"/>
                      </a:cubicBezTo>
                      <a:close/>
                    </a:path>
                  </a:pathLst>
                </a:custGeom>
                <a:solidFill>
                  <a:srgbClr val="2C63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8" name="Freeform 63"/>
                <p:cNvSpPr/>
                <p:nvPr>
                  <p:custDataLst>
                    <p:tags r:id="rId124"/>
                  </p:custDataLst>
                </p:nvPr>
              </p:nvSpPr>
              <p:spPr bwMode="auto">
                <a:xfrm>
                  <a:off x="434975" y="3646488"/>
                  <a:ext cx="1649413" cy="1649412"/>
                </a:xfrm>
                <a:custGeom>
                  <a:avLst/>
                  <a:gdLst>
                    <a:gd name="T0" fmla="*/ 683 w 710"/>
                    <a:gd name="T1" fmla="*/ 403 h 710"/>
                    <a:gd name="T2" fmla="*/ 307 w 710"/>
                    <a:gd name="T3" fmla="*/ 683 h 710"/>
                    <a:gd name="T4" fmla="*/ 27 w 710"/>
                    <a:gd name="T5" fmla="*/ 306 h 710"/>
                    <a:gd name="T6" fmla="*/ 404 w 710"/>
                    <a:gd name="T7" fmla="*/ 27 h 710"/>
                    <a:gd name="T8" fmla="*/ 683 w 710"/>
                    <a:gd name="T9" fmla="*/ 403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0" h="710">
                      <a:moveTo>
                        <a:pt x="683" y="403"/>
                      </a:moveTo>
                      <a:cubicBezTo>
                        <a:pt x="656" y="585"/>
                        <a:pt x="488" y="710"/>
                        <a:pt x="307" y="683"/>
                      </a:cubicBezTo>
                      <a:cubicBezTo>
                        <a:pt x="125" y="656"/>
                        <a:pt x="0" y="488"/>
                        <a:pt x="27" y="306"/>
                      </a:cubicBezTo>
                      <a:cubicBezTo>
                        <a:pt x="54" y="125"/>
                        <a:pt x="222" y="0"/>
                        <a:pt x="404" y="27"/>
                      </a:cubicBezTo>
                      <a:cubicBezTo>
                        <a:pt x="585" y="54"/>
                        <a:pt x="710" y="222"/>
                        <a:pt x="683" y="403"/>
                      </a:cubicBezTo>
                      <a:close/>
                    </a:path>
                  </a:pathLst>
                </a:custGeom>
                <a:solidFill>
                  <a:srgbClr val="2ED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9" name="Freeform 64"/>
                <p:cNvSpPr/>
                <p:nvPr>
                  <p:custDataLst>
                    <p:tags r:id="rId125"/>
                  </p:custDataLst>
                </p:nvPr>
              </p:nvSpPr>
              <p:spPr bwMode="auto">
                <a:xfrm>
                  <a:off x="546100" y="3757613"/>
                  <a:ext cx="1425575" cy="1427162"/>
                </a:xfrm>
                <a:custGeom>
                  <a:avLst/>
                  <a:gdLst>
                    <a:gd name="T0" fmla="*/ 591 w 614"/>
                    <a:gd name="T1" fmla="*/ 349 h 614"/>
                    <a:gd name="T2" fmla="*/ 265 w 614"/>
                    <a:gd name="T3" fmla="*/ 591 h 614"/>
                    <a:gd name="T4" fmla="*/ 23 w 614"/>
                    <a:gd name="T5" fmla="*/ 265 h 614"/>
                    <a:gd name="T6" fmla="*/ 349 w 614"/>
                    <a:gd name="T7" fmla="*/ 23 h 614"/>
                    <a:gd name="T8" fmla="*/ 591 w 614"/>
                    <a:gd name="T9" fmla="*/ 349 h 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4" h="614">
                      <a:moveTo>
                        <a:pt x="591" y="349"/>
                      </a:moveTo>
                      <a:cubicBezTo>
                        <a:pt x="568" y="506"/>
                        <a:pt x="422" y="614"/>
                        <a:pt x="265" y="591"/>
                      </a:cubicBezTo>
                      <a:cubicBezTo>
                        <a:pt x="108" y="568"/>
                        <a:pt x="0" y="422"/>
                        <a:pt x="23" y="265"/>
                      </a:cubicBezTo>
                      <a:cubicBezTo>
                        <a:pt x="46" y="108"/>
                        <a:pt x="192" y="0"/>
                        <a:pt x="349" y="23"/>
                      </a:cubicBezTo>
                      <a:cubicBezTo>
                        <a:pt x="506" y="46"/>
                        <a:pt x="614" y="192"/>
                        <a:pt x="591" y="349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0" name="Freeform 65"/>
                <p:cNvSpPr/>
                <p:nvPr>
                  <p:custDataLst>
                    <p:tags r:id="rId126"/>
                  </p:custDataLst>
                </p:nvPr>
              </p:nvSpPr>
              <p:spPr bwMode="auto">
                <a:xfrm>
                  <a:off x="1373187" y="4062413"/>
                  <a:ext cx="365125" cy="365125"/>
                </a:xfrm>
                <a:custGeom>
                  <a:avLst/>
                  <a:gdLst>
                    <a:gd name="T0" fmla="*/ 151 w 157"/>
                    <a:gd name="T1" fmla="*/ 89 h 157"/>
                    <a:gd name="T2" fmla="*/ 67 w 157"/>
                    <a:gd name="T3" fmla="*/ 151 h 157"/>
                    <a:gd name="T4" fmla="*/ 5 w 157"/>
                    <a:gd name="T5" fmla="*/ 68 h 157"/>
                    <a:gd name="T6" fmla="*/ 89 w 157"/>
                    <a:gd name="T7" fmla="*/ 6 h 157"/>
                    <a:gd name="T8" fmla="*/ 151 w 157"/>
                    <a:gd name="T9" fmla="*/ 89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" h="157">
                      <a:moveTo>
                        <a:pt x="151" y="89"/>
                      </a:moveTo>
                      <a:cubicBezTo>
                        <a:pt x="145" y="129"/>
                        <a:pt x="107" y="157"/>
                        <a:pt x="67" y="151"/>
                      </a:cubicBezTo>
                      <a:cubicBezTo>
                        <a:pt x="27" y="145"/>
                        <a:pt x="0" y="108"/>
                        <a:pt x="5" y="68"/>
                      </a:cubicBezTo>
                      <a:cubicBezTo>
                        <a:pt x="11" y="28"/>
                        <a:pt x="49" y="0"/>
                        <a:pt x="89" y="6"/>
                      </a:cubicBezTo>
                      <a:cubicBezTo>
                        <a:pt x="129" y="12"/>
                        <a:pt x="157" y="49"/>
                        <a:pt x="151" y="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1" name="Freeform 66"/>
                <p:cNvSpPr/>
                <p:nvPr>
                  <p:custDataLst>
                    <p:tags r:id="rId127"/>
                  </p:custDataLst>
                </p:nvPr>
              </p:nvSpPr>
              <p:spPr bwMode="auto">
                <a:xfrm>
                  <a:off x="1568450" y="4478338"/>
                  <a:ext cx="169863" cy="169862"/>
                </a:xfrm>
                <a:custGeom>
                  <a:avLst/>
                  <a:gdLst>
                    <a:gd name="T0" fmla="*/ 70 w 73"/>
                    <a:gd name="T1" fmla="*/ 42 h 73"/>
                    <a:gd name="T2" fmla="*/ 32 w 73"/>
                    <a:gd name="T3" fmla="*/ 70 h 73"/>
                    <a:gd name="T4" fmla="*/ 3 w 73"/>
                    <a:gd name="T5" fmla="*/ 32 h 73"/>
                    <a:gd name="T6" fmla="*/ 42 w 73"/>
                    <a:gd name="T7" fmla="*/ 3 h 73"/>
                    <a:gd name="T8" fmla="*/ 70 w 73"/>
                    <a:gd name="T9" fmla="*/ 42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73">
                      <a:moveTo>
                        <a:pt x="70" y="42"/>
                      </a:moveTo>
                      <a:cubicBezTo>
                        <a:pt x="67" y="60"/>
                        <a:pt x="50" y="73"/>
                        <a:pt x="32" y="70"/>
                      </a:cubicBezTo>
                      <a:cubicBezTo>
                        <a:pt x="13" y="67"/>
                        <a:pt x="0" y="50"/>
                        <a:pt x="3" y="32"/>
                      </a:cubicBezTo>
                      <a:cubicBezTo>
                        <a:pt x="6" y="13"/>
                        <a:pt x="23" y="0"/>
                        <a:pt x="42" y="3"/>
                      </a:cubicBezTo>
                      <a:cubicBezTo>
                        <a:pt x="60" y="6"/>
                        <a:pt x="73" y="23"/>
                        <a:pt x="70" y="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2" name="Freeform 67"/>
                <p:cNvSpPr/>
                <p:nvPr>
                  <p:custDataLst>
                    <p:tags r:id="rId128"/>
                  </p:custDataLst>
                </p:nvPr>
              </p:nvSpPr>
              <p:spPr bwMode="auto">
                <a:xfrm>
                  <a:off x="471487" y="5815013"/>
                  <a:ext cx="925513" cy="1719262"/>
                </a:xfrm>
                <a:custGeom>
                  <a:avLst/>
                  <a:gdLst>
                    <a:gd name="T0" fmla="*/ 432 w 583"/>
                    <a:gd name="T1" fmla="*/ 1083 h 1083"/>
                    <a:gd name="T2" fmla="*/ 0 w 583"/>
                    <a:gd name="T3" fmla="*/ 1020 h 1083"/>
                    <a:gd name="T4" fmla="*/ 151 w 583"/>
                    <a:gd name="T5" fmla="*/ 0 h 1083"/>
                    <a:gd name="T6" fmla="*/ 583 w 583"/>
                    <a:gd name="T7" fmla="*/ 64 h 1083"/>
                    <a:gd name="T8" fmla="*/ 432 w 583"/>
                    <a:gd name="T9" fmla="*/ 1083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3" h="1083">
                      <a:moveTo>
                        <a:pt x="432" y="1083"/>
                      </a:moveTo>
                      <a:lnTo>
                        <a:pt x="0" y="1020"/>
                      </a:lnTo>
                      <a:lnTo>
                        <a:pt x="151" y="0"/>
                      </a:lnTo>
                      <a:lnTo>
                        <a:pt x="583" y="64"/>
                      </a:lnTo>
                      <a:lnTo>
                        <a:pt x="432" y="1083"/>
                      </a:lnTo>
                      <a:close/>
                    </a:path>
                  </a:pathLst>
                </a:custGeom>
                <a:solidFill>
                  <a:srgbClr val="4C4C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3" name="Freeform 68"/>
                <p:cNvSpPr/>
                <p:nvPr>
                  <p:custDataLst>
                    <p:tags r:id="rId129"/>
                  </p:custDataLst>
                </p:nvPr>
              </p:nvSpPr>
              <p:spPr bwMode="auto">
                <a:xfrm>
                  <a:off x="471487" y="5815013"/>
                  <a:ext cx="595313" cy="1673225"/>
                </a:xfrm>
                <a:custGeom>
                  <a:avLst/>
                  <a:gdLst>
                    <a:gd name="T0" fmla="*/ 224 w 375"/>
                    <a:gd name="T1" fmla="*/ 1054 h 1054"/>
                    <a:gd name="T2" fmla="*/ 0 w 375"/>
                    <a:gd name="T3" fmla="*/ 1020 h 1054"/>
                    <a:gd name="T4" fmla="*/ 151 w 375"/>
                    <a:gd name="T5" fmla="*/ 0 h 1054"/>
                    <a:gd name="T6" fmla="*/ 375 w 375"/>
                    <a:gd name="T7" fmla="*/ 33 h 1054"/>
                    <a:gd name="T8" fmla="*/ 224 w 375"/>
                    <a:gd name="T9" fmla="*/ 1054 h 10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5" h="1054">
                      <a:moveTo>
                        <a:pt x="224" y="1054"/>
                      </a:moveTo>
                      <a:lnTo>
                        <a:pt x="0" y="1020"/>
                      </a:lnTo>
                      <a:lnTo>
                        <a:pt x="151" y="0"/>
                      </a:lnTo>
                      <a:lnTo>
                        <a:pt x="375" y="33"/>
                      </a:lnTo>
                      <a:lnTo>
                        <a:pt x="224" y="1054"/>
                      </a:ln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4" name="Freeform 69"/>
                <p:cNvSpPr/>
                <p:nvPr>
                  <p:custDataLst>
                    <p:tags r:id="rId130"/>
                  </p:custDataLst>
                </p:nvPr>
              </p:nvSpPr>
              <p:spPr bwMode="auto">
                <a:xfrm>
                  <a:off x="671512" y="5815013"/>
                  <a:ext cx="725488" cy="373062"/>
                </a:xfrm>
                <a:custGeom>
                  <a:avLst/>
                  <a:gdLst>
                    <a:gd name="T0" fmla="*/ 432 w 457"/>
                    <a:gd name="T1" fmla="*/ 235 h 235"/>
                    <a:gd name="T2" fmla="*/ 0 w 457"/>
                    <a:gd name="T3" fmla="*/ 171 h 235"/>
                    <a:gd name="T4" fmla="*/ 25 w 457"/>
                    <a:gd name="T5" fmla="*/ 0 h 235"/>
                    <a:gd name="T6" fmla="*/ 457 w 457"/>
                    <a:gd name="T7" fmla="*/ 64 h 235"/>
                    <a:gd name="T8" fmla="*/ 432 w 457"/>
                    <a:gd name="T9" fmla="*/ 23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7" h="235">
                      <a:moveTo>
                        <a:pt x="432" y="235"/>
                      </a:moveTo>
                      <a:lnTo>
                        <a:pt x="0" y="171"/>
                      </a:lnTo>
                      <a:lnTo>
                        <a:pt x="25" y="0"/>
                      </a:lnTo>
                      <a:lnTo>
                        <a:pt x="457" y="64"/>
                      </a:lnTo>
                      <a:lnTo>
                        <a:pt x="432" y="235"/>
                      </a:lnTo>
                      <a:close/>
                    </a:path>
                  </a:pathLst>
                </a:custGeom>
                <a:solidFill>
                  <a:srgbClr val="F2C0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5" name="Freeform 70"/>
                <p:cNvSpPr/>
                <p:nvPr>
                  <p:custDataLst>
                    <p:tags r:id="rId131"/>
                  </p:custDataLst>
                </p:nvPr>
              </p:nvSpPr>
              <p:spPr bwMode="auto">
                <a:xfrm>
                  <a:off x="671512" y="5815013"/>
                  <a:ext cx="395288" cy="325437"/>
                </a:xfrm>
                <a:custGeom>
                  <a:avLst/>
                  <a:gdLst>
                    <a:gd name="T0" fmla="*/ 224 w 249"/>
                    <a:gd name="T1" fmla="*/ 205 h 205"/>
                    <a:gd name="T2" fmla="*/ 0 w 249"/>
                    <a:gd name="T3" fmla="*/ 171 h 205"/>
                    <a:gd name="T4" fmla="*/ 25 w 249"/>
                    <a:gd name="T5" fmla="*/ 0 h 205"/>
                    <a:gd name="T6" fmla="*/ 249 w 249"/>
                    <a:gd name="T7" fmla="*/ 33 h 205"/>
                    <a:gd name="T8" fmla="*/ 224 w 249"/>
                    <a:gd name="T9" fmla="*/ 205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9" h="205">
                      <a:moveTo>
                        <a:pt x="224" y="205"/>
                      </a:moveTo>
                      <a:lnTo>
                        <a:pt x="0" y="171"/>
                      </a:lnTo>
                      <a:lnTo>
                        <a:pt x="25" y="0"/>
                      </a:lnTo>
                      <a:lnTo>
                        <a:pt x="249" y="33"/>
                      </a:lnTo>
                      <a:lnTo>
                        <a:pt x="224" y="205"/>
                      </a:lnTo>
                      <a:close/>
                    </a:path>
                  </a:pathLst>
                </a:custGeom>
                <a:solidFill>
                  <a:srgbClr val="F27F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6" name="Freeform 71"/>
                <p:cNvSpPr/>
                <p:nvPr>
                  <p:custDataLst>
                    <p:tags r:id="rId132"/>
                  </p:custDataLst>
                </p:nvPr>
              </p:nvSpPr>
              <p:spPr bwMode="auto">
                <a:xfrm>
                  <a:off x="455612" y="7348538"/>
                  <a:ext cx="715963" cy="290512"/>
                </a:xfrm>
                <a:custGeom>
                  <a:avLst/>
                  <a:gdLst>
                    <a:gd name="T0" fmla="*/ 433 w 451"/>
                    <a:gd name="T1" fmla="*/ 183 h 183"/>
                    <a:gd name="T2" fmla="*/ 0 w 451"/>
                    <a:gd name="T3" fmla="*/ 119 h 183"/>
                    <a:gd name="T4" fmla="*/ 18 w 451"/>
                    <a:gd name="T5" fmla="*/ 0 h 183"/>
                    <a:gd name="T6" fmla="*/ 451 w 451"/>
                    <a:gd name="T7" fmla="*/ 64 h 183"/>
                    <a:gd name="T8" fmla="*/ 433 w 451"/>
                    <a:gd name="T9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1" h="183">
                      <a:moveTo>
                        <a:pt x="433" y="183"/>
                      </a:moveTo>
                      <a:lnTo>
                        <a:pt x="0" y="119"/>
                      </a:lnTo>
                      <a:lnTo>
                        <a:pt x="18" y="0"/>
                      </a:lnTo>
                      <a:lnTo>
                        <a:pt x="451" y="64"/>
                      </a:lnTo>
                      <a:lnTo>
                        <a:pt x="433" y="183"/>
                      </a:lnTo>
                      <a:close/>
                    </a:path>
                  </a:pathLst>
                </a:custGeom>
                <a:solidFill>
                  <a:srgbClr val="F2C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7" name="Freeform 72"/>
                <p:cNvSpPr/>
                <p:nvPr>
                  <p:custDataLst>
                    <p:tags r:id="rId133"/>
                  </p:custDataLst>
                </p:nvPr>
              </p:nvSpPr>
              <p:spPr bwMode="auto">
                <a:xfrm>
                  <a:off x="455612" y="7348538"/>
                  <a:ext cx="385763" cy="241300"/>
                </a:xfrm>
                <a:custGeom>
                  <a:avLst/>
                  <a:gdLst>
                    <a:gd name="T0" fmla="*/ 225 w 243"/>
                    <a:gd name="T1" fmla="*/ 152 h 152"/>
                    <a:gd name="T2" fmla="*/ 0 w 243"/>
                    <a:gd name="T3" fmla="*/ 119 h 152"/>
                    <a:gd name="T4" fmla="*/ 18 w 243"/>
                    <a:gd name="T5" fmla="*/ 0 h 152"/>
                    <a:gd name="T6" fmla="*/ 243 w 243"/>
                    <a:gd name="T7" fmla="*/ 34 h 152"/>
                    <a:gd name="T8" fmla="*/ 225 w 243"/>
                    <a:gd name="T9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3" h="152">
                      <a:moveTo>
                        <a:pt x="225" y="152"/>
                      </a:moveTo>
                      <a:lnTo>
                        <a:pt x="0" y="119"/>
                      </a:lnTo>
                      <a:lnTo>
                        <a:pt x="18" y="0"/>
                      </a:lnTo>
                      <a:lnTo>
                        <a:pt x="243" y="34"/>
                      </a:lnTo>
                      <a:lnTo>
                        <a:pt x="225" y="152"/>
                      </a:ln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4365" y="5008"/>
                <a:ext cx="1345" cy="7490"/>
                <a:chOff x="2771775" y="3179763"/>
                <a:chExt cx="854075" cy="4756150"/>
              </a:xfrm>
            </p:grpSpPr>
            <p:sp>
              <p:nvSpPr>
                <p:cNvPr id="43" name="Freeform 73"/>
                <p:cNvSpPr/>
                <p:nvPr>
                  <p:custDataLst>
                    <p:tags r:id="rId134"/>
                  </p:custDataLst>
                </p:nvPr>
              </p:nvSpPr>
              <p:spPr bwMode="auto">
                <a:xfrm>
                  <a:off x="2771775" y="3179763"/>
                  <a:ext cx="854075" cy="4756150"/>
                </a:xfrm>
                <a:custGeom>
                  <a:avLst/>
                  <a:gdLst>
                    <a:gd name="T0" fmla="*/ 153 w 368"/>
                    <a:gd name="T1" fmla="*/ 2047 h 2047"/>
                    <a:gd name="T2" fmla="*/ 97 w 368"/>
                    <a:gd name="T3" fmla="*/ 1994 h 2047"/>
                    <a:gd name="T4" fmla="*/ 93 w 368"/>
                    <a:gd name="T5" fmla="*/ 1907 h 2047"/>
                    <a:gd name="T6" fmla="*/ 93 w 368"/>
                    <a:gd name="T7" fmla="*/ 1906 h 2047"/>
                    <a:gd name="T8" fmla="*/ 79 w 368"/>
                    <a:gd name="T9" fmla="*/ 1653 h 2047"/>
                    <a:gd name="T10" fmla="*/ 79 w 368"/>
                    <a:gd name="T11" fmla="*/ 1653 h 2047"/>
                    <a:gd name="T12" fmla="*/ 0 w 368"/>
                    <a:gd name="T13" fmla="*/ 218 h 2047"/>
                    <a:gd name="T14" fmla="*/ 78 w 368"/>
                    <a:gd name="T15" fmla="*/ 32 h 2047"/>
                    <a:gd name="T16" fmla="*/ 127 w 368"/>
                    <a:gd name="T17" fmla="*/ 0 h 2047"/>
                    <a:gd name="T18" fmla="*/ 172 w 368"/>
                    <a:gd name="T19" fmla="*/ 27 h 2047"/>
                    <a:gd name="T20" fmla="*/ 270 w 368"/>
                    <a:gd name="T21" fmla="*/ 203 h 2047"/>
                    <a:gd name="T22" fmla="*/ 270 w 368"/>
                    <a:gd name="T23" fmla="*/ 218 h 2047"/>
                    <a:gd name="T24" fmla="*/ 348 w 368"/>
                    <a:gd name="T25" fmla="*/ 1637 h 2047"/>
                    <a:gd name="T26" fmla="*/ 348 w 368"/>
                    <a:gd name="T27" fmla="*/ 1637 h 2047"/>
                    <a:gd name="T28" fmla="*/ 365 w 368"/>
                    <a:gd name="T29" fmla="*/ 1951 h 2047"/>
                    <a:gd name="T30" fmla="*/ 365 w 368"/>
                    <a:gd name="T31" fmla="*/ 1951 h 2047"/>
                    <a:gd name="T32" fmla="*/ 366 w 368"/>
                    <a:gd name="T33" fmla="*/ 1980 h 2047"/>
                    <a:gd name="T34" fmla="*/ 313 w 368"/>
                    <a:gd name="T35" fmla="*/ 2038 h 2047"/>
                    <a:gd name="T36" fmla="*/ 153 w 368"/>
                    <a:gd name="T37" fmla="*/ 2047 h 20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8" h="2047">
                      <a:moveTo>
                        <a:pt x="153" y="2047"/>
                      </a:moveTo>
                      <a:cubicBezTo>
                        <a:pt x="123" y="2047"/>
                        <a:pt x="98" y="2023"/>
                        <a:pt x="97" y="1994"/>
                      </a:cubicBezTo>
                      <a:cubicBezTo>
                        <a:pt x="93" y="1907"/>
                        <a:pt x="93" y="1907"/>
                        <a:pt x="93" y="1907"/>
                      </a:cubicBezTo>
                      <a:cubicBezTo>
                        <a:pt x="93" y="1906"/>
                        <a:pt x="93" y="1906"/>
                        <a:pt x="93" y="1906"/>
                      </a:cubicBezTo>
                      <a:cubicBezTo>
                        <a:pt x="79" y="1653"/>
                        <a:pt x="79" y="1653"/>
                        <a:pt x="79" y="1653"/>
                      </a:cubicBezTo>
                      <a:cubicBezTo>
                        <a:pt x="79" y="1653"/>
                        <a:pt x="79" y="1653"/>
                        <a:pt x="79" y="1653"/>
                      </a:cubicBezTo>
                      <a:cubicBezTo>
                        <a:pt x="0" y="218"/>
                        <a:pt x="0" y="218"/>
                        <a:pt x="0" y="218"/>
                      </a:cubicBezTo>
                      <a:cubicBezTo>
                        <a:pt x="78" y="32"/>
                        <a:pt x="78" y="32"/>
                        <a:pt x="78" y="32"/>
                      </a:cubicBezTo>
                      <a:cubicBezTo>
                        <a:pt x="86" y="13"/>
                        <a:pt x="105" y="0"/>
                        <a:pt x="127" y="0"/>
                      </a:cubicBezTo>
                      <a:cubicBezTo>
                        <a:pt x="146" y="0"/>
                        <a:pt x="163" y="10"/>
                        <a:pt x="172" y="27"/>
                      </a:cubicBezTo>
                      <a:cubicBezTo>
                        <a:pt x="270" y="203"/>
                        <a:pt x="270" y="203"/>
                        <a:pt x="270" y="203"/>
                      </a:cubicBezTo>
                      <a:cubicBezTo>
                        <a:pt x="270" y="218"/>
                        <a:pt x="270" y="218"/>
                        <a:pt x="270" y="218"/>
                      </a:cubicBezTo>
                      <a:cubicBezTo>
                        <a:pt x="348" y="1637"/>
                        <a:pt x="348" y="1637"/>
                        <a:pt x="348" y="1637"/>
                      </a:cubicBezTo>
                      <a:cubicBezTo>
                        <a:pt x="348" y="1637"/>
                        <a:pt x="348" y="1637"/>
                        <a:pt x="348" y="1637"/>
                      </a:cubicBezTo>
                      <a:cubicBezTo>
                        <a:pt x="365" y="1951"/>
                        <a:pt x="365" y="1951"/>
                        <a:pt x="365" y="1951"/>
                      </a:cubicBezTo>
                      <a:cubicBezTo>
                        <a:pt x="365" y="1951"/>
                        <a:pt x="365" y="1951"/>
                        <a:pt x="365" y="1951"/>
                      </a:cubicBezTo>
                      <a:cubicBezTo>
                        <a:pt x="366" y="1980"/>
                        <a:pt x="366" y="1980"/>
                        <a:pt x="366" y="1980"/>
                      </a:cubicBezTo>
                      <a:cubicBezTo>
                        <a:pt x="368" y="2010"/>
                        <a:pt x="344" y="2037"/>
                        <a:pt x="313" y="2038"/>
                      </a:cubicBezTo>
                      <a:lnTo>
                        <a:pt x="153" y="20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4" name="Freeform 74"/>
                <p:cNvSpPr/>
                <p:nvPr>
                  <p:custDataLst>
                    <p:tags r:id="rId135"/>
                  </p:custDataLst>
                </p:nvPr>
              </p:nvSpPr>
              <p:spPr bwMode="auto">
                <a:xfrm>
                  <a:off x="2871787" y="3441700"/>
                  <a:ext cx="428625" cy="280987"/>
                </a:xfrm>
                <a:custGeom>
                  <a:avLst/>
                  <a:gdLst>
                    <a:gd name="T0" fmla="*/ 0 w 270"/>
                    <a:gd name="T1" fmla="*/ 164 h 177"/>
                    <a:gd name="T2" fmla="*/ 1 w 270"/>
                    <a:gd name="T3" fmla="*/ 177 h 177"/>
                    <a:gd name="T4" fmla="*/ 270 w 270"/>
                    <a:gd name="T5" fmla="*/ 163 h 177"/>
                    <a:gd name="T6" fmla="*/ 270 w 270"/>
                    <a:gd name="T7" fmla="*/ 149 h 177"/>
                    <a:gd name="T8" fmla="*/ 187 w 270"/>
                    <a:gd name="T9" fmla="*/ 0 h 177"/>
                    <a:gd name="T10" fmla="*/ 66 w 270"/>
                    <a:gd name="T11" fmla="*/ 6 h 177"/>
                    <a:gd name="T12" fmla="*/ 0 w 270"/>
                    <a:gd name="T13" fmla="*/ 16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0" h="177">
                      <a:moveTo>
                        <a:pt x="0" y="164"/>
                      </a:moveTo>
                      <a:lnTo>
                        <a:pt x="1" y="177"/>
                      </a:lnTo>
                      <a:lnTo>
                        <a:pt x="270" y="163"/>
                      </a:lnTo>
                      <a:lnTo>
                        <a:pt x="270" y="149"/>
                      </a:lnTo>
                      <a:lnTo>
                        <a:pt x="187" y="0"/>
                      </a:lnTo>
                      <a:lnTo>
                        <a:pt x="66" y="6"/>
                      </a:lnTo>
                      <a:lnTo>
                        <a:pt x="0" y="164"/>
                      </a:lnTo>
                      <a:close/>
                    </a:path>
                  </a:pathLst>
                </a:custGeom>
                <a:solidFill>
                  <a:srgbClr val="F5F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5" name="Freeform 75"/>
                <p:cNvSpPr/>
                <p:nvPr>
                  <p:custDataLst>
                    <p:tags r:id="rId136"/>
                  </p:custDataLst>
                </p:nvPr>
              </p:nvSpPr>
              <p:spPr bwMode="auto">
                <a:xfrm>
                  <a:off x="2976562" y="3271838"/>
                  <a:ext cx="192088" cy="179387"/>
                </a:xfrm>
                <a:custGeom>
                  <a:avLst/>
                  <a:gdLst>
                    <a:gd name="T0" fmla="*/ 29 w 83"/>
                    <a:gd name="T1" fmla="*/ 9 h 77"/>
                    <a:gd name="T2" fmla="*/ 0 w 83"/>
                    <a:gd name="T3" fmla="*/ 77 h 77"/>
                    <a:gd name="T4" fmla="*/ 83 w 83"/>
                    <a:gd name="T5" fmla="*/ 73 h 77"/>
                    <a:gd name="T6" fmla="*/ 47 w 83"/>
                    <a:gd name="T7" fmla="*/ 8 h 77"/>
                    <a:gd name="T8" fmla="*/ 29 w 83"/>
                    <a:gd name="T9" fmla="*/ 9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77">
                      <a:moveTo>
                        <a:pt x="29" y="9"/>
                      </a:moveTo>
                      <a:cubicBezTo>
                        <a:pt x="0" y="77"/>
                        <a:pt x="0" y="77"/>
                        <a:pt x="0" y="77"/>
                      </a:cubicBezTo>
                      <a:cubicBezTo>
                        <a:pt x="83" y="73"/>
                        <a:pt x="83" y="73"/>
                        <a:pt x="83" y="73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3" y="0"/>
                        <a:pt x="33" y="1"/>
                        <a:pt x="29" y="9"/>
                      </a:cubicBezTo>
                      <a:close/>
                    </a:path>
                  </a:pathLst>
                </a:custGeom>
                <a:solidFill>
                  <a:srgbClr val="363B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6" name="Freeform 76"/>
                <p:cNvSpPr/>
                <p:nvPr>
                  <p:custDataLst>
                    <p:tags r:id="rId137"/>
                  </p:custDataLst>
                </p:nvPr>
              </p:nvSpPr>
              <p:spPr bwMode="auto">
                <a:xfrm>
                  <a:off x="3092450" y="3441700"/>
                  <a:ext cx="207963" cy="260350"/>
                </a:xfrm>
                <a:custGeom>
                  <a:avLst/>
                  <a:gdLst>
                    <a:gd name="T0" fmla="*/ 102 w 131"/>
                    <a:gd name="T1" fmla="*/ 164 h 164"/>
                    <a:gd name="T2" fmla="*/ 131 w 131"/>
                    <a:gd name="T3" fmla="*/ 163 h 164"/>
                    <a:gd name="T4" fmla="*/ 131 w 131"/>
                    <a:gd name="T5" fmla="*/ 149 h 164"/>
                    <a:gd name="T6" fmla="*/ 48 w 131"/>
                    <a:gd name="T7" fmla="*/ 0 h 164"/>
                    <a:gd name="T8" fmla="*/ 0 w 131"/>
                    <a:gd name="T9" fmla="*/ 3 h 164"/>
                    <a:gd name="T10" fmla="*/ 51 w 131"/>
                    <a:gd name="T11" fmla="*/ 160 h 164"/>
                    <a:gd name="T12" fmla="*/ 102 w 131"/>
                    <a:gd name="T13" fmla="*/ 16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164">
                      <a:moveTo>
                        <a:pt x="102" y="164"/>
                      </a:moveTo>
                      <a:lnTo>
                        <a:pt x="131" y="163"/>
                      </a:lnTo>
                      <a:lnTo>
                        <a:pt x="131" y="149"/>
                      </a:lnTo>
                      <a:lnTo>
                        <a:pt x="48" y="0"/>
                      </a:lnTo>
                      <a:lnTo>
                        <a:pt x="0" y="3"/>
                      </a:lnTo>
                      <a:lnTo>
                        <a:pt x="51" y="160"/>
                      </a:lnTo>
                      <a:lnTo>
                        <a:pt x="102" y="164"/>
                      </a:lnTo>
                      <a:close/>
                    </a:path>
                  </a:pathLst>
                </a:custGeom>
                <a:solidFill>
                  <a:srgbClr val="DBC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7" name="Freeform 77"/>
                <p:cNvSpPr/>
                <p:nvPr>
                  <p:custDataLst>
                    <p:tags r:id="rId138"/>
                  </p:custDataLst>
                </p:nvPr>
              </p:nvSpPr>
              <p:spPr bwMode="auto">
                <a:xfrm>
                  <a:off x="2941637" y="3687763"/>
                  <a:ext cx="544513" cy="3441700"/>
                </a:xfrm>
                <a:custGeom>
                  <a:avLst/>
                  <a:gdLst>
                    <a:gd name="T0" fmla="*/ 343 w 343"/>
                    <a:gd name="T1" fmla="*/ 2155 h 2168"/>
                    <a:gd name="T2" fmla="*/ 226 w 343"/>
                    <a:gd name="T3" fmla="*/ 0 h 2168"/>
                    <a:gd name="T4" fmla="*/ 0 w 343"/>
                    <a:gd name="T5" fmla="*/ 13 h 2168"/>
                    <a:gd name="T6" fmla="*/ 117 w 343"/>
                    <a:gd name="T7" fmla="*/ 2168 h 2168"/>
                    <a:gd name="T8" fmla="*/ 343 w 343"/>
                    <a:gd name="T9" fmla="*/ 2155 h 2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3" h="2168">
                      <a:moveTo>
                        <a:pt x="343" y="2155"/>
                      </a:moveTo>
                      <a:lnTo>
                        <a:pt x="226" y="0"/>
                      </a:lnTo>
                      <a:lnTo>
                        <a:pt x="0" y="13"/>
                      </a:lnTo>
                      <a:lnTo>
                        <a:pt x="117" y="2168"/>
                      </a:lnTo>
                      <a:lnTo>
                        <a:pt x="343" y="2155"/>
                      </a:lnTo>
                      <a:close/>
                    </a:path>
                  </a:pathLst>
                </a:custGeom>
                <a:solidFill>
                  <a:srgbClr val="F2C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8" name="Freeform 78"/>
                <p:cNvSpPr/>
                <p:nvPr>
                  <p:custDataLst>
                    <p:tags r:id="rId139"/>
                  </p:custDataLst>
                </p:nvPr>
              </p:nvSpPr>
              <p:spPr bwMode="auto">
                <a:xfrm>
                  <a:off x="2873375" y="3706813"/>
                  <a:ext cx="279400" cy="3425825"/>
                </a:xfrm>
                <a:custGeom>
                  <a:avLst/>
                  <a:gdLst>
                    <a:gd name="T0" fmla="*/ 176 w 176"/>
                    <a:gd name="T1" fmla="*/ 2155 h 2158"/>
                    <a:gd name="T2" fmla="*/ 59 w 176"/>
                    <a:gd name="T3" fmla="*/ 0 h 2158"/>
                    <a:gd name="T4" fmla="*/ 0 w 176"/>
                    <a:gd name="T5" fmla="*/ 3 h 2158"/>
                    <a:gd name="T6" fmla="*/ 117 w 176"/>
                    <a:gd name="T7" fmla="*/ 2158 h 2158"/>
                    <a:gd name="T8" fmla="*/ 176 w 176"/>
                    <a:gd name="T9" fmla="*/ 2155 h 2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2158">
                      <a:moveTo>
                        <a:pt x="176" y="2155"/>
                      </a:moveTo>
                      <a:lnTo>
                        <a:pt x="59" y="0"/>
                      </a:lnTo>
                      <a:lnTo>
                        <a:pt x="0" y="3"/>
                      </a:lnTo>
                      <a:lnTo>
                        <a:pt x="117" y="2158"/>
                      </a:lnTo>
                      <a:lnTo>
                        <a:pt x="176" y="2155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9" name="Freeform 79"/>
                <p:cNvSpPr/>
                <p:nvPr>
                  <p:custDataLst>
                    <p:tags r:id="rId140"/>
                  </p:custDataLst>
                </p:nvPr>
              </p:nvSpPr>
              <p:spPr bwMode="auto">
                <a:xfrm>
                  <a:off x="3173412" y="3687763"/>
                  <a:ext cx="312738" cy="3429000"/>
                </a:xfrm>
                <a:custGeom>
                  <a:avLst/>
                  <a:gdLst>
                    <a:gd name="T0" fmla="*/ 197 w 197"/>
                    <a:gd name="T1" fmla="*/ 2155 h 2160"/>
                    <a:gd name="T2" fmla="*/ 80 w 197"/>
                    <a:gd name="T3" fmla="*/ 0 h 2160"/>
                    <a:gd name="T4" fmla="*/ 0 w 197"/>
                    <a:gd name="T5" fmla="*/ 5 h 2160"/>
                    <a:gd name="T6" fmla="*/ 117 w 197"/>
                    <a:gd name="T7" fmla="*/ 2160 h 2160"/>
                    <a:gd name="T8" fmla="*/ 197 w 197"/>
                    <a:gd name="T9" fmla="*/ 2155 h 2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7" h="2160">
                      <a:moveTo>
                        <a:pt x="197" y="2155"/>
                      </a:moveTo>
                      <a:lnTo>
                        <a:pt x="80" y="0"/>
                      </a:lnTo>
                      <a:lnTo>
                        <a:pt x="0" y="5"/>
                      </a:lnTo>
                      <a:lnTo>
                        <a:pt x="117" y="2160"/>
                      </a:lnTo>
                      <a:lnTo>
                        <a:pt x="197" y="2155"/>
                      </a:ln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0" name="Freeform 80"/>
                <p:cNvSpPr/>
                <p:nvPr>
                  <p:custDataLst>
                    <p:tags r:id="rId141"/>
                  </p:custDataLst>
                </p:nvPr>
              </p:nvSpPr>
              <p:spPr bwMode="auto">
                <a:xfrm>
                  <a:off x="3084512" y="7567613"/>
                  <a:ext cx="439738" cy="271462"/>
                </a:xfrm>
                <a:custGeom>
                  <a:avLst/>
                  <a:gdLst>
                    <a:gd name="T0" fmla="*/ 185 w 189"/>
                    <a:gd name="T1" fmla="*/ 13 h 117"/>
                    <a:gd name="T2" fmla="*/ 189 w 189"/>
                    <a:gd name="T3" fmla="*/ 94 h 117"/>
                    <a:gd name="T4" fmla="*/ 176 w 189"/>
                    <a:gd name="T5" fmla="*/ 108 h 117"/>
                    <a:gd name="T6" fmla="*/ 18 w 189"/>
                    <a:gd name="T7" fmla="*/ 116 h 117"/>
                    <a:gd name="T8" fmla="*/ 4 w 189"/>
                    <a:gd name="T9" fmla="*/ 104 h 117"/>
                    <a:gd name="T10" fmla="*/ 0 w 189"/>
                    <a:gd name="T11" fmla="*/ 23 h 117"/>
                    <a:gd name="T12" fmla="*/ 13 w 189"/>
                    <a:gd name="T13" fmla="*/ 9 h 117"/>
                    <a:gd name="T14" fmla="*/ 171 w 189"/>
                    <a:gd name="T15" fmla="*/ 1 h 117"/>
                    <a:gd name="T16" fmla="*/ 185 w 189"/>
                    <a:gd name="T17" fmla="*/ 1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9" h="117">
                      <a:moveTo>
                        <a:pt x="185" y="13"/>
                      </a:moveTo>
                      <a:cubicBezTo>
                        <a:pt x="189" y="94"/>
                        <a:pt x="189" y="94"/>
                        <a:pt x="189" y="94"/>
                      </a:cubicBezTo>
                      <a:cubicBezTo>
                        <a:pt x="189" y="101"/>
                        <a:pt x="184" y="107"/>
                        <a:pt x="176" y="108"/>
                      </a:cubicBezTo>
                      <a:cubicBezTo>
                        <a:pt x="18" y="116"/>
                        <a:pt x="18" y="116"/>
                        <a:pt x="18" y="116"/>
                      </a:cubicBezTo>
                      <a:cubicBezTo>
                        <a:pt x="11" y="117"/>
                        <a:pt x="5" y="111"/>
                        <a:pt x="4" y="104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16"/>
                        <a:pt x="6" y="9"/>
                        <a:pt x="13" y="9"/>
                      </a:cubicBezTo>
                      <a:cubicBezTo>
                        <a:pt x="171" y="1"/>
                        <a:pt x="171" y="1"/>
                        <a:pt x="171" y="1"/>
                      </a:cubicBezTo>
                      <a:cubicBezTo>
                        <a:pt x="178" y="0"/>
                        <a:pt x="184" y="6"/>
                        <a:pt x="185" y="13"/>
                      </a:cubicBezTo>
                      <a:close/>
                    </a:path>
                  </a:pathLst>
                </a:custGeom>
                <a:solidFill>
                  <a:srgbClr val="E161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1" name="Freeform 81"/>
                <p:cNvSpPr/>
                <p:nvPr>
                  <p:custDataLst>
                    <p:tags r:id="rId142"/>
                  </p:custDataLst>
                </p:nvPr>
              </p:nvSpPr>
              <p:spPr bwMode="auto">
                <a:xfrm>
                  <a:off x="3057525" y="7094538"/>
                  <a:ext cx="457200" cy="554037"/>
                </a:xfrm>
                <a:custGeom>
                  <a:avLst/>
                  <a:gdLst>
                    <a:gd name="T0" fmla="*/ 288 w 288"/>
                    <a:gd name="T1" fmla="*/ 334 h 349"/>
                    <a:gd name="T2" fmla="*/ 270 w 288"/>
                    <a:gd name="T3" fmla="*/ 0 h 349"/>
                    <a:gd name="T4" fmla="*/ 0 w 288"/>
                    <a:gd name="T5" fmla="*/ 14 h 349"/>
                    <a:gd name="T6" fmla="*/ 19 w 288"/>
                    <a:gd name="T7" fmla="*/ 349 h 349"/>
                    <a:gd name="T8" fmla="*/ 288 w 288"/>
                    <a:gd name="T9" fmla="*/ 334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8" h="349">
                      <a:moveTo>
                        <a:pt x="288" y="334"/>
                      </a:moveTo>
                      <a:lnTo>
                        <a:pt x="270" y="0"/>
                      </a:lnTo>
                      <a:lnTo>
                        <a:pt x="0" y="14"/>
                      </a:lnTo>
                      <a:lnTo>
                        <a:pt x="19" y="349"/>
                      </a:lnTo>
                      <a:lnTo>
                        <a:pt x="288" y="334"/>
                      </a:lnTo>
                      <a:close/>
                    </a:path>
                  </a:pathLst>
                </a:custGeom>
                <a:solidFill>
                  <a:srgbClr val="F5F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2" name="Freeform 82"/>
                <p:cNvSpPr/>
                <p:nvPr>
                  <p:custDataLst>
                    <p:tags r:id="rId143"/>
                  </p:custDataLst>
                </p:nvPr>
              </p:nvSpPr>
              <p:spPr bwMode="auto">
                <a:xfrm>
                  <a:off x="3349625" y="7092950"/>
                  <a:ext cx="165100" cy="539750"/>
                </a:xfrm>
                <a:custGeom>
                  <a:avLst/>
                  <a:gdLst>
                    <a:gd name="T0" fmla="*/ 104 w 104"/>
                    <a:gd name="T1" fmla="*/ 335 h 340"/>
                    <a:gd name="T2" fmla="*/ 86 w 104"/>
                    <a:gd name="T3" fmla="*/ 0 h 340"/>
                    <a:gd name="T4" fmla="*/ 0 w 104"/>
                    <a:gd name="T5" fmla="*/ 6 h 340"/>
                    <a:gd name="T6" fmla="*/ 19 w 104"/>
                    <a:gd name="T7" fmla="*/ 340 h 340"/>
                    <a:gd name="T8" fmla="*/ 104 w 104"/>
                    <a:gd name="T9" fmla="*/ 335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4" h="340">
                      <a:moveTo>
                        <a:pt x="104" y="335"/>
                      </a:moveTo>
                      <a:lnTo>
                        <a:pt x="86" y="0"/>
                      </a:lnTo>
                      <a:lnTo>
                        <a:pt x="0" y="6"/>
                      </a:lnTo>
                      <a:lnTo>
                        <a:pt x="19" y="340"/>
                      </a:lnTo>
                      <a:lnTo>
                        <a:pt x="104" y="335"/>
                      </a:lnTo>
                      <a:close/>
                    </a:path>
                  </a:pathLst>
                </a:custGeom>
                <a:solidFill>
                  <a:srgbClr val="DBC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5190" y="2968"/>
                <a:ext cx="1585" cy="1625"/>
                <a:chOff x="3295650" y="1884363"/>
                <a:chExt cx="1006475" cy="1031875"/>
              </a:xfrm>
            </p:grpSpPr>
            <p:sp>
              <p:nvSpPr>
                <p:cNvPr id="39" name="Freeform 83"/>
                <p:cNvSpPr/>
                <p:nvPr>
                  <p:custDataLst>
                    <p:tags r:id="rId144"/>
                  </p:custDataLst>
                </p:nvPr>
              </p:nvSpPr>
              <p:spPr bwMode="auto">
                <a:xfrm>
                  <a:off x="3295650" y="1884363"/>
                  <a:ext cx="1006475" cy="1031875"/>
                </a:xfrm>
                <a:custGeom>
                  <a:avLst/>
                  <a:gdLst>
                    <a:gd name="T0" fmla="*/ 259 w 433"/>
                    <a:gd name="T1" fmla="*/ 442 h 444"/>
                    <a:gd name="T2" fmla="*/ 243 w 433"/>
                    <a:gd name="T3" fmla="*/ 433 h 444"/>
                    <a:gd name="T4" fmla="*/ 165 w 433"/>
                    <a:gd name="T5" fmla="*/ 368 h 444"/>
                    <a:gd name="T6" fmla="*/ 65 w 433"/>
                    <a:gd name="T7" fmla="*/ 387 h 444"/>
                    <a:gd name="T8" fmla="*/ 25 w 433"/>
                    <a:gd name="T9" fmla="*/ 372 h 444"/>
                    <a:gd name="T10" fmla="*/ 18 w 433"/>
                    <a:gd name="T11" fmla="*/ 329 h 444"/>
                    <a:gd name="T12" fmla="*/ 56 w 433"/>
                    <a:gd name="T13" fmla="*/ 235 h 444"/>
                    <a:gd name="T14" fmla="*/ 8 w 433"/>
                    <a:gd name="T15" fmla="*/ 146 h 444"/>
                    <a:gd name="T16" fmla="*/ 9 w 433"/>
                    <a:gd name="T17" fmla="*/ 102 h 444"/>
                    <a:gd name="T18" fmla="*/ 48 w 433"/>
                    <a:gd name="T19" fmla="*/ 83 h 444"/>
                    <a:gd name="T20" fmla="*/ 149 w 433"/>
                    <a:gd name="T21" fmla="*/ 90 h 444"/>
                    <a:gd name="T22" fmla="*/ 219 w 433"/>
                    <a:gd name="T23" fmla="*/ 16 h 444"/>
                    <a:gd name="T24" fmla="*/ 261 w 433"/>
                    <a:gd name="T25" fmla="*/ 4 h 444"/>
                    <a:gd name="T26" fmla="*/ 291 w 433"/>
                    <a:gd name="T27" fmla="*/ 35 h 444"/>
                    <a:gd name="T28" fmla="*/ 316 w 433"/>
                    <a:gd name="T29" fmla="*/ 134 h 444"/>
                    <a:gd name="T30" fmla="*/ 408 w 433"/>
                    <a:gd name="T31" fmla="*/ 177 h 444"/>
                    <a:gd name="T32" fmla="*/ 432 w 433"/>
                    <a:gd name="T33" fmla="*/ 213 h 444"/>
                    <a:gd name="T34" fmla="*/ 412 w 433"/>
                    <a:gd name="T35" fmla="*/ 252 h 444"/>
                    <a:gd name="T36" fmla="*/ 326 w 433"/>
                    <a:gd name="T37" fmla="*/ 306 h 444"/>
                    <a:gd name="T38" fmla="*/ 313 w 433"/>
                    <a:gd name="T39" fmla="*/ 406 h 444"/>
                    <a:gd name="T40" fmla="*/ 286 w 433"/>
                    <a:gd name="T41" fmla="*/ 441 h 444"/>
                    <a:gd name="T42" fmla="*/ 259 w 433"/>
                    <a:gd name="T43" fmla="*/ 442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33" h="444">
                      <a:moveTo>
                        <a:pt x="259" y="442"/>
                      </a:moveTo>
                      <a:cubicBezTo>
                        <a:pt x="253" y="440"/>
                        <a:pt x="248" y="438"/>
                        <a:pt x="243" y="433"/>
                      </a:cubicBezTo>
                      <a:cubicBezTo>
                        <a:pt x="165" y="368"/>
                        <a:pt x="165" y="368"/>
                        <a:pt x="165" y="368"/>
                      </a:cubicBezTo>
                      <a:cubicBezTo>
                        <a:pt x="65" y="387"/>
                        <a:pt x="65" y="387"/>
                        <a:pt x="65" y="387"/>
                      </a:cubicBezTo>
                      <a:cubicBezTo>
                        <a:pt x="50" y="390"/>
                        <a:pt x="34" y="384"/>
                        <a:pt x="25" y="372"/>
                      </a:cubicBezTo>
                      <a:cubicBezTo>
                        <a:pt x="15" y="360"/>
                        <a:pt x="12" y="343"/>
                        <a:pt x="18" y="329"/>
                      </a:cubicBezTo>
                      <a:cubicBezTo>
                        <a:pt x="56" y="235"/>
                        <a:pt x="56" y="235"/>
                        <a:pt x="56" y="235"/>
                      </a:cubicBezTo>
                      <a:cubicBezTo>
                        <a:pt x="8" y="146"/>
                        <a:pt x="8" y="146"/>
                        <a:pt x="8" y="146"/>
                      </a:cubicBezTo>
                      <a:cubicBezTo>
                        <a:pt x="0" y="132"/>
                        <a:pt x="1" y="115"/>
                        <a:pt x="9" y="102"/>
                      </a:cubicBezTo>
                      <a:cubicBezTo>
                        <a:pt x="18" y="89"/>
                        <a:pt x="33" y="82"/>
                        <a:pt x="48" y="83"/>
                      </a:cubicBezTo>
                      <a:cubicBezTo>
                        <a:pt x="149" y="90"/>
                        <a:pt x="149" y="90"/>
                        <a:pt x="149" y="90"/>
                      </a:cubicBezTo>
                      <a:cubicBezTo>
                        <a:pt x="219" y="16"/>
                        <a:pt x="219" y="16"/>
                        <a:pt x="219" y="16"/>
                      </a:cubicBezTo>
                      <a:cubicBezTo>
                        <a:pt x="230" y="5"/>
                        <a:pt x="246" y="0"/>
                        <a:pt x="261" y="4"/>
                      </a:cubicBezTo>
                      <a:cubicBezTo>
                        <a:pt x="276" y="8"/>
                        <a:pt x="288" y="20"/>
                        <a:pt x="291" y="35"/>
                      </a:cubicBezTo>
                      <a:cubicBezTo>
                        <a:pt x="316" y="134"/>
                        <a:pt x="316" y="134"/>
                        <a:pt x="316" y="134"/>
                      </a:cubicBezTo>
                      <a:cubicBezTo>
                        <a:pt x="408" y="177"/>
                        <a:pt x="408" y="177"/>
                        <a:pt x="408" y="177"/>
                      </a:cubicBezTo>
                      <a:cubicBezTo>
                        <a:pt x="422" y="184"/>
                        <a:pt x="431" y="198"/>
                        <a:pt x="432" y="213"/>
                      </a:cubicBezTo>
                      <a:cubicBezTo>
                        <a:pt x="433" y="229"/>
                        <a:pt x="425" y="244"/>
                        <a:pt x="412" y="252"/>
                      </a:cubicBezTo>
                      <a:cubicBezTo>
                        <a:pt x="326" y="306"/>
                        <a:pt x="326" y="306"/>
                        <a:pt x="326" y="306"/>
                      </a:cubicBezTo>
                      <a:cubicBezTo>
                        <a:pt x="313" y="406"/>
                        <a:pt x="313" y="406"/>
                        <a:pt x="313" y="406"/>
                      </a:cubicBezTo>
                      <a:cubicBezTo>
                        <a:pt x="311" y="422"/>
                        <a:pt x="300" y="435"/>
                        <a:pt x="286" y="441"/>
                      </a:cubicBezTo>
                      <a:cubicBezTo>
                        <a:pt x="277" y="444"/>
                        <a:pt x="268" y="444"/>
                        <a:pt x="259" y="4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0" name="Freeform 84"/>
                <p:cNvSpPr/>
                <p:nvPr>
                  <p:custDataLst>
                    <p:tags r:id="rId145"/>
                  </p:custDataLst>
                </p:nvPr>
              </p:nvSpPr>
              <p:spPr bwMode="auto">
                <a:xfrm>
                  <a:off x="3400425" y="1989138"/>
                  <a:ext cx="800100" cy="827087"/>
                </a:xfrm>
                <a:custGeom>
                  <a:avLst/>
                  <a:gdLst>
                    <a:gd name="T0" fmla="*/ 300 w 504"/>
                    <a:gd name="T1" fmla="*/ 0 h 521"/>
                    <a:gd name="T2" fmla="*/ 343 w 504"/>
                    <a:gd name="T3" fmla="*/ 174 h 521"/>
                    <a:gd name="T4" fmla="*/ 504 w 504"/>
                    <a:gd name="T5" fmla="*/ 250 h 521"/>
                    <a:gd name="T6" fmla="*/ 353 w 504"/>
                    <a:gd name="T7" fmla="*/ 344 h 521"/>
                    <a:gd name="T8" fmla="*/ 329 w 504"/>
                    <a:gd name="T9" fmla="*/ 521 h 521"/>
                    <a:gd name="T10" fmla="*/ 193 w 504"/>
                    <a:gd name="T11" fmla="*/ 406 h 521"/>
                    <a:gd name="T12" fmla="*/ 18 w 504"/>
                    <a:gd name="T13" fmla="*/ 439 h 521"/>
                    <a:gd name="T14" fmla="*/ 85 w 504"/>
                    <a:gd name="T15" fmla="*/ 274 h 521"/>
                    <a:gd name="T16" fmla="*/ 0 w 504"/>
                    <a:gd name="T17" fmla="*/ 117 h 521"/>
                    <a:gd name="T18" fmla="*/ 177 w 504"/>
                    <a:gd name="T19" fmla="*/ 130 h 521"/>
                    <a:gd name="T20" fmla="*/ 300 w 504"/>
                    <a:gd name="T21" fmla="*/ 0 h 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4" h="521">
                      <a:moveTo>
                        <a:pt x="300" y="0"/>
                      </a:moveTo>
                      <a:lnTo>
                        <a:pt x="343" y="174"/>
                      </a:lnTo>
                      <a:lnTo>
                        <a:pt x="504" y="250"/>
                      </a:lnTo>
                      <a:lnTo>
                        <a:pt x="353" y="344"/>
                      </a:lnTo>
                      <a:lnTo>
                        <a:pt x="329" y="521"/>
                      </a:lnTo>
                      <a:lnTo>
                        <a:pt x="193" y="406"/>
                      </a:lnTo>
                      <a:lnTo>
                        <a:pt x="18" y="439"/>
                      </a:lnTo>
                      <a:lnTo>
                        <a:pt x="85" y="274"/>
                      </a:lnTo>
                      <a:lnTo>
                        <a:pt x="0" y="117"/>
                      </a:lnTo>
                      <a:lnTo>
                        <a:pt x="177" y="130"/>
                      </a:ln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 dirty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1" name="Freeform 85"/>
                <p:cNvSpPr/>
                <p:nvPr>
                  <p:custDataLst>
                    <p:tags r:id="rId146"/>
                  </p:custDataLst>
                </p:nvPr>
              </p:nvSpPr>
              <p:spPr bwMode="auto">
                <a:xfrm>
                  <a:off x="3765550" y="2263775"/>
                  <a:ext cx="179388" cy="179387"/>
                </a:xfrm>
                <a:custGeom>
                  <a:avLst/>
                  <a:gdLst>
                    <a:gd name="T0" fmla="*/ 72 w 77"/>
                    <a:gd name="T1" fmla="*/ 47 h 77"/>
                    <a:gd name="T2" fmla="*/ 29 w 77"/>
                    <a:gd name="T3" fmla="*/ 72 h 77"/>
                    <a:gd name="T4" fmla="*/ 4 w 77"/>
                    <a:gd name="T5" fmla="*/ 30 h 77"/>
                    <a:gd name="T6" fmla="*/ 47 w 77"/>
                    <a:gd name="T7" fmla="*/ 5 h 77"/>
                    <a:gd name="T8" fmla="*/ 72 w 77"/>
                    <a:gd name="T9" fmla="*/ 4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77">
                      <a:moveTo>
                        <a:pt x="72" y="47"/>
                      </a:moveTo>
                      <a:cubicBezTo>
                        <a:pt x="67" y="66"/>
                        <a:pt x="48" y="77"/>
                        <a:pt x="29" y="72"/>
                      </a:cubicBezTo>
                      <a:cubicBezTo>
                        <a:pt x="11" y="67"/>
                        <a:pt x="0" y="48"/>
                        <a:pt x="4" y="30"/>
                      </a:cubicBezTo>
                      <a:cubicBezTo>
                        <a:pt x="9" y="11"/>
                        <a:pt x="28" y="0"/>
                        <a:pt x="47" y="5"/>
                      </a:cubicBezTo>
                      <a:cubicBezTo>
                        <a:pt x="66" y="10"/>
                        <a:pt x="77" y="29"/>
                        <a:pt x="72" y="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2" name="Freeform 86"/>
                <p:cNvSpPr/>
                <p:nvPr>
                  <p:custDataLst>
                    <p:tags r:id="rId147"/>
                  </p:custDataLst>
                </p:nvPr>
              </p:nvSpPr>
              <p:spPr bwMode="auto">
                <a:xfrm>
                  <a:off x="3830637" y="2476500"/>
                  <a:ext cx="69850" cy="69850"/>
                </a:xfrm>
                <a:custGeom>
                  <a:avLst/>
                  <a:gdLst>
                    <a:gd name="T0" fmla="*/ 28 w 30"/>
                    <a:gd name="T1" fmla="*/ 19 h 30"/>
                    <a:gd name="T2" fmla="*/ 12 w 30"/>
                    <a:gd name="T3" fmla="*/ 28 h 30"/>
                    <a:gd name="T4" fmla="*/ 2 w 30"/>
                    <a:gd name="T5" fmla="*/ 12 h 30"/>
                    <a:gd name="T6" fmla="*/ 19 w 30"/>
                    <a:gd name="T7" fmla="*/ 2 h 30"/>
                    <a:gd name="T8" fmla="*/ 28 w 30"/>
                    <a:gd name="T9" fmla="*/ 1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0">
                      <a:moveTo>
                        <a:pt x="28" y="19"/>
                      </a:moveTo>
                      <a:cubicBezTo>
                        <a:pt x="27" y="26"/>
                        <a:pt x="19" y="30"/>
                        <a:pt x="12" y="28"/>
                      </a:cubicBezTo>
                      <a:cubicBezTo>
                        <a:pt x="5" y="26"/>
                        <a:pt x="0" y="19"/>
                        <a:pt x="2" y="12"/>
                      </a:cubicBezTo>
                      <a:cubicBezTo>
                        <a:pt x="4" y="4"/>
                        <a:pt x="12" y="0"/>
                        <a:pt x="19" y="2"/>
                      </a:cubicBezTo>
                      <a:cubicBezTo>
                        <a:pt x="26" y="4"/>
                        <a:pt x="30" y="11"/>
                        <a:pt x="28" y="1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3357" y="3963"/>
                <a:ext cx="700" cy="717"/>
                <a:chOff x="2132012" y="2516188"/>
                <a:chExt cx="444500" cy="455612"/>
              </a:xfrm>
            </p:grpSpPr>
            <p:sp>
              <p:nvSpPr>
                <p:cNvPr id="35" name="Freeform 91"/>
                <p:cNvSpPr/>
                <p:nvPr>
                  <p:custDataLst>
                    <p:tags r:id="rId148"/>
                  </p:custDataLst>
                </p:nvPr>
              </p:nvSpPr>
              <p:spPr bwMode="auto">
                <a:xfrm>
                  <a:off x="2132012" y="2516188"/>
                  <a:ext cx="444500" cy="455612"/>
                </a:xfrm>
                <a:custGeom>
                  <a:avLst/>
                  <a:gdLst>
                    <a:gd name="T0" fmla="*/ 178 w 191"/>
                    <a:gd name="T1" fmla="*/ 157 h 196"/>
                    <a:gd name="T2" fmla="*/ 170 w 191"/>
                    <a:gd name="T3" fmla="*/ 158 h 196"/>
                    <a:gd name="T4" fmla="*/ 126 w 191"/>
                    <a:gd name="T5" fmla="*/ 156 h 196"/>
                    <a:gd name="T6" fmla="*/ 95 w 191"/>
                    <a:gd name="T7" fmla="*/ 189 h 196"/>
                    <a:gd name="T8" fmla="*/ 77 w 191"/>
                    <a:gd name="T9" fmla="*/ 195 h 196"/>
                    <a:gd name="T10" fmla="*/ 64 w 191"/>
                    <a:gd name="T11" fmla="*/ 181 h 196"/>
                    <a:gd name="T12" fmla="*/ 52 w 191"/>
                    <a:gd name="T13" fmla="*/ 138 h 196"/>
                    <a:gd name="T14" fmla="*/ 12 w 191"/>
                    <a:gd name="T15" fmla="*/ 120 h 196"/>
                    <a:gd name="T16" fmla="*/ 1 w 191"/>
                    <a:gd name="T17" fmla="*/ 104 h 196"/>
                    <a:gd name="T18" fmla="*/ 9 w 191"/>
                    <a:gd name="T19" fmla="*/ 87 h 196"/>
                    <a:gd name="T20" fmla="*/ 47 w 191"/>
                    <a:gd name="T21" fmla="*/ 63 h 196"/>
                    <a:gd name="T22" fmla="*/ 52 w 191"/>
                    <a:gd name="T23" fmla="*/ 18 h 196"/>
                    <a:gd name="T24" fmla="*/ 63 w 191"/>
                    <a:gd name="T25" fmla="*/ 3 h 196"/>
                    <a:gd name="T26" fmla="*/ 82 w 191"/>
                    <a:gd name="T27" fmla="*/ 6 h 196"/>
                    <a:gd name="T28" fmla="*/ 117 w 191"/>
                    <a:gd name="T29" fmla="*/ 34 h 196"/>
                    <a:gd name="T30" fmla="*/ 160 w 191"/>
                    <a:gd name="T31" fmla="*/ 25 h 196"/>
                    <a:gd name="T32" fmla="*/ 178 w 191"/>
                    <a:gd name="T33" fmla="*/ 31 h 196"/>
                    <a:gd name="T34" fmla="*/ 182 w 191"/>
                    <a:gd name="T35" fmla="*/ 50 h 196"/>
                    <a:gd name="T36" fmla="*/ 165 w 191"/>
                    <a:gd name="T37" fmla="*/ 92 h 196"/>
                    <a:gd name="T38" fmla="*/ 187 w 191"/>
                    <a:gd name="T39" fmla="*/ 131 h 196"/>
                    <a:gd name="T40" fmla="*/ 187 w 191"/>
                    <a:gd name="T41" fmla="*/ 150 h 196"/>
                    <a:gd name="T42" fmla="*/ 178 w 191"/>
                    <a:gd name="T43" fmla="*/ 15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1" h="196">
                      <a:moveTo>
                        <a:pt x="178" y="157"/>
                      </a:moveTo>
                      <a:cubicBezTo>
                        <a:pt x="176" y="158"/>
                        <a:pt x="173" y="159"/>
                        <a:pt x="170" y="158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95" y="189"/>
                        <a:pt x="95" y="189"/>
                        <a:pt x="95" y="189"/>
                      </a:cubicBezTo>
                      <a:cubicBezTo>
                        <a:pt x="91" y="194"/>
                        <a:pt x="84" y="196"/>
                        <a:pt x="77" y="195"/>
                      </a:cubicBezTo>
                      <a:cubicBezTo>
                        <a:pt x="71" y="193"/>
                        <a:pt x="65" y="188"/>
                        <a:pt x="64" y="181"/>
                      </a:cubicBezTo>
                      <a:cubicBezTo>
                        <a:pt x="52" y="138"/>
                        <a:pt x="52" y="138"/>
                        <a:pt x="52" y="138"/>
                      </a:cubicBezTo>
                      <a:cubicBezTo>
                        <a:pt x="12" y="120"/>
                        <a:pt x="12" y="120"/>
                        <a:pt x="12" y="120"/>
                      </a:cubicBezTo>
                      <a:cubicBezTo>
                        <a:pt x="5" y="117"/>
                        <a:pt x="1" y="111"/>
                        <a:pt x="1" y="104"/>
                      </a:cubicBezTo>
                      <a:cubicBezTo>
                        <a:pt x="0" y="97"/>
                        <a:pt x="3" y="90"/>
                        <a:pt x="9" y="87"/>
                      </a:cubicBezTo>
                      <a:cubicBezTo>
                        <a:pt x="47" y="63"/>
                        <a:pt x="47" y="63"/>
                        <a:pt x="47" y="63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1"/>
                        <a:pt x="57" y="6"/>
                        <a:pt x="63" y="3"/>
                      </a:cubicBezTo>
                      <a:cubicBezTo>
                        <a:pt x="69" y="0"/>
                        <a:pt x="77" y="1"/>
                        <a:pt x="82" y="6"/>
                      </a:cubicBezTo>
                      <a:cubicBezTo>
                        <a:pt x="117" y="34"/>
                        <a:pt x="117" y="34"/>
                        <a:pt x="117" y="34"/>
                      </a:cubicBezTo>
                      <a:cubicBezTo>
                        <a:pt x="160" y="25"/>
                        <a:pt x="160" y="25"/>
                        <a:pt x="160" y="25"/>
                      </a:cubicBezTo>
                      <a:cubicBezTo>
                        <a:pt x="167" y="24"/>
                        <a:pt x="174" y="26"/>
                        <a:pt x="178" y="31"/>
                      </a:cubicBezTo>
                      <a:cubicBezTo>
                        <a:pt x="183" y="37"/>
                        <a:pt x="184" y="44"/>
                        <a:pt x="182" y="50"/>
                      </a:cubicBezTo>
                      <a:cubicBezTo>
                        <a:pt x="165" y="92"/>
                        <a:pt x="165" y="92"/>
                        <a:pt x="165" y="92"/>
                      </a:cubicBezTo>
                      <a:cubicBezTo>
                        <a:pt x="187" y="131"/>
                        <a:pt x="187" y="131"/>
                        <a:pt x="187" y="131"/>
                      </a:cubicBezTo>
                      <a:cubicBezTo>
                        <a:pt x="191" y="137"/>
                        <a:pt x="191" y="144"/>
                        <a:pt x="187" y="150"/>
                      </a:cubicBezTo>
                      <a:cubicBezTo>
                        <a:pt x="185" y="153"/>
                        <a:pt x="182" y="156"/>
                        <a:pt x="178" y="15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6" name="Freeform 92"/>
                <p:cNvSpPr/>
                <p:nvPr>
                  <p:custDataLst>
                    <p:tags r:id="rId149"/>
                  </p:custDataLst>
                </p:nvPr>
              </p:nvSpPr>
              <p:spPr bwMode="auto">
                <a:xfrm>
                  <a:off x="2176462" y="2563813"/>
                  <a:ext cx="354013" cy="361950"/>
                </a:xfrm>
                <a:custGeom>
                  <a:avLst/>
                  <a:gdLst>
                    <a:gd name="T0" fmla="*/ 75 w 223"/>
                    <a:gd name="T1" fmla="*/ 0 h 228"/>
                    <a:gd name="T2" fmla="*/ 136 w 223"/>
                    <a:gd name="T3" fmla="*/ 49 h 228"/>
                    <a:gd name="T4" fmla="*/ 212 w 223"/>
                    <a:gd name="T5" fmla="*/ 33 h 228"/>
                    <a:gd name="T6" fmla="*/ 185 w 223"/>
                    <a:gd name="T7" fmla="*/ 107 h 228"/>
                    <a:gd name="T8" fmla="*/ 223 w 223"/>
                    <a:gd name="T9" fmla="*/ 175 h 228"/>
                    <a:gd name="T10" fmla="*/ 145 w 223"/>
                    <a:gd name="T11" fmla="*/ 171 h 228"/>
                    <a:gd name="T12" fmla="*/ 92 w 223"/>
                    <a:gd name="T13" fmla="*/ 228 h 228"/>
                    <a:gd name="T14" fmla="*/ 72 w 223"/>
                    <a:gd name="T15" fmla="*/ 153 h 228"/>
                    <a:gd name="T16" fmla="*/ 0 w 223"/>
                    <a:gd name="T17" fmla="*/ 120 h 228"/>
                    <a:gd name="T18" fmla="*/ 66 w 223"/>
                    <a:gd name="T19" fmla="*/ 77 h 228"/>
                    <a:gd name="T20" fmla="*/ 75 w 223"/>
                    <a:gd name="T21" fmla="*/ 0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3" h="228">
                      <a:moveTo>
                        <a:pt x="75" y="0"/>
                      </a:moveTo>
                      <a:lnTo>
                        <a:pt x="136" y="49"/>
                      </a:lnTo>
                      <a:lnTo>
                        <a:pt x="212" y="33"/>
                      </a:lnTo>
                      <a:lnTo>
                        <a:pt x="185" y="107"/>
                      </a:lnTo>
                      <a:lnTo>
                        <a:pt x="223" y="175"/>
                      </a:lnTo>
                      <a:lnTo>
                        <a:pt x="145" y="171"/>
                      </a:lnTo>
                      <a:lnTo>
                        <a:pt x="92" y="228"/>
                      </a:lnTo>
                      <a:lnTo>
                        <a:pt x="72" y="153"/>
                      </a:lnTo>
                      <a:lnTo>
                        <a:pt x="0" y="120"/>
                      </a:lnTo>
                      <a:lnTo>
                        <a:pt x="66" y="77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 dirty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7" name="Freeform 93"/>
                <p:cNvSpPr/>
                <p:nvPr>
                  <p:custDataLst>
                    <p:tags r:id="rId150"/>
                  </p:custDataLst>
                </p:nvPr>
              </p:nvSpPr>
              <p:spPr bwMode="auto">
                <a:xfrm>
                  <a:off x="2344737" y="2655888"/>
                  <a:ext cx="77788" cy="80962"/>
                </a:xfrm>
                <a:custGeom>
                  <a:avLst/>
                  <a:gdLst>
                    <a:gd name="T0" fmla="*/ 31 w 34"/>
                    <a:gd name="T1" fmla="*/ 12 h 35"/>
                    <a:gd name="T2" fmla="*/ 23 w 34"/>
                    <a:gd name="T3" fmla="*/ 32 h 35"/>
                    <a:gd name="T4" fmla="*/ 3 w 34"/>
                    <a:gd name="T5" fmla="*/ 24 h 35"/>
                    <a:gd name="T6" fmla="*/ 11 w 34"/>
                    <a:gd name="T7" fmla="*/ 4 h 35"/>
                    <a:gd name="T8" fmla="*/ 31 w 34"/>
                    <a:gd name="T9" fmla="*/ 1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5">
                      <a:moveTo>
                        <a:pt x="31" y="12"/>
                      </a:moveTo>
                      <a:cubicBezTo>
                        <a:pt x="34" y="20"/>
                        <a:pt x="31" y="29"/>
                        <a:pt x="23" y="32"/>
                      </a:cubicBezTo>
                      <a:cubicBezTo>
                        <a:pt x="15" y="35"/>
                        <a:pt x="6" y="31"/>
                        <a:pt x="3" y="24"/>
                      </a:cubicBezTo>
                      <a:cubicBezTo>
                        <a:pt x="0" y="16"/>
                        <a:pt x="3" y="7"/>
                        <a:pt x="11" y="4"/>
                      </a:cubicBezTo>
                      <a:cubicBezTo>
                        <a:pt x="19" y="0"/>
                        <a:pt x="28" y="4"/>
                        <a:pt x="31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8" name="Freeform 94"/>
                <p:cNvSpPr/>
                <p:nvPr>
                  <p:custDataLst>
                    <p:tags r:id="rId151"/>
                  </p:custDataLst>
                </p:nvPr>
              </p:nvSpPr>
              <p:spPr bwMode="auto">
                <a:xfrm>
                  <a:off x="2413000" y="2735263"/>
                  <a:ext cx="33338" cy="30162"/>
                </a:xfrm>
                <a:custGeom>
                  <a:avLst/>
                  <a:gdLst>
                    <a:gd name="T0" fmla="*/ 12 w 14"/>
                    <a:gd name="T1" fmla="*/ 4 h 13"/>
                    <a:gd name="T2" fmla="*/ 9 w 14"/>
                    <a:gd name="T3" fmla="*/ 12 h 13"/>
                    <a:gd name="T4" fmla="*/ 1 w 14"/>
                    <a:gd name="T5" fmla="*/ 9 h 13"/>
                    <a:gd name="T6" fmla="*/ 5 w 14"/>
                    <a:gd name="T7" fmla="*/ 1 h 13"/>
                    <a:gd name="T8" fmla="*/ 12 w 14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2" y="4"/>
                      </a:moveTo>
                      <a:cubicBezTo>
                        <a:pt x="14" y="7"/>
                        <a:pt x="12" y="11"/>
                        <a:pt x="9" y="12"/>
                      </a:cubicBezTo>
                      <a:cubicBezTo>
                        <a:pt x="6" y="13"/>
                        <a:pt x="3" y="12"/>
                        <a:pt x="1" y="9"/>
                      </a:cubicBezTo>
                      <a:cubicBezTo>
                        <a:pt x="0" y="6"/>
                        <a:pt x="2" y="2"/>
                        <a:pt x="5" y="1"/>
                      </a:cubicBezTo>
                      <a:cubicBezTo>
                        <a:pt x="8" y="0"/>
                        <a:pt x="11" y="1"/>
                        <a:pt x="1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180" y="7565"/>
                <a:ext cx="990" cy="987"/>
                <a:chOff x="114300" y="4803775"/>
                <a:chExt cx="628650" cy="627062"/>
              </a:xfrm>
            </p:grpSpPr>
            <p:sp>
              <p:nvSpPr>
                <p:cNvPr id="31" name="Freeform 95"/>
                <p:cNvSpPr/>
                <p:nvPr>
                  <p:custDataLst>
                    <p:tags r:id="rId152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2" name="Freeform 96"/>
                <p:cNvSpPr/>
                <p:nvPr>
                  <p:custDataLst>
                    <p:tags r:id="rId153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 dirty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3" name="Freeform 97"/>
                <p:cNvSpPr/>
                <p:nvPr>
                  <p:custDataLst>
                    <p:tags r:id="rId154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4" name="Freeform 98"/>
                <p:cNvSpPr/>
                <p:nvPr>
                  <p:custDataLst>
                    <p:tags r:id="rId155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27" name="Oval 99"/>
              <p:cNvSpPr>
                <a:spLocks noChangeArrowheads="1"/>
              </p:cNvSpPr>
              <p:nvPr>
                <p:custDataLst>
                  <p:tags r:id="rId156"/>
                </p:custDataLst>
              </p:nvPr>
            </p:nvSpPr>
            <p:spPr bwMode="auto">
              <a:xfrm>
                <a:off x="5820" y="5363"/>
                <a:ext cx="413" cy="41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8" name="Oval 100"/>
              <p:cNvSpPr>
                <a:spLocks noChangeArrowheads="1"/>
              </p:cNvSpPr>
              <p:nvPr>
                <p:custDataLst>
                  <p:tags r:id="rId157"/>
                </p:custDataLst>
              </p:nvPr>
            </p:nvSpPr>
            <p:spPr bwMode="auto">
              <a:xfrm>
                <a:off x="652" y="4865"/>
                <a:ext cx="273" cy="27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9" name="Oval 101"/>
              <p:cNvSpPr>
                <a:spLocks noChangeArrowheads="1"/>
              </p:cNvSpPr>
              <p:nvPr>
                <p:custDataLst>
                  <p:tags r:id="rId158"/>
                </p:custDataLst>
              </p:nvPr>
            </p:nvSpPr>
            <p:spPr bwMode="auto">
              <a:xfrm>
                <a:off x="5927" y="6995"/>
                <a:ext cx="215" cy="21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30" name="Oval 102"/>
              <p:cNvSpPr>
                <a:spLocks noChangeArrowheads="1"/>
              </p:cNvSpPr>
              <p:nvPr>
                <p:custDataLst>
                  <p:tags r:id="rId159"/>
                </p:custDataLst>
              </p:nvPr>
            </p:nvSpPr>
            <p:spPr bwMode="auto">
              <a:xfrm>
                <a:off x="8985" y="7673"/>
                <a:ext cx="213" cy="2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Freeform 161"/>
            <p:cNvSpPr/>
            <p:nvPr>
              <p:custDataLst>
                <p:tags r:id="rId160"/>
              </p:custDataLst>
            </p:nvPr>
          </p:nvSpPr>
          <p:spPr bwMode="auto">
            <a:xfrm rot="3240000">
              <a:off x="4335" y="1192"/>
              <a:ext cx="968" cy="928"/>
            </a:xfrm>
            <a:custGeom>
              <a:avLst/>
              <a:gdLst>
                <a:gd name="T0" fmla="*/ 124 w 219"/>
                <a:gd name="T1" fmla="*/ 10 h 210"/>
                <a:gd name="T2" fmla="*/ 145 w 219"/>
                <a:gd name="T3" fmla="*/ 55 h 210"/>
                <a:gd name="T4" fmla="*/ 155 w 219"/>
                <a:gd name="T5" fmla="*/ 63 h 210"/>
                <a:gd name="T6" fmla="*/ 204 w 219"/>
                <a:gd name="T7" fmla="*/ 72 h 210"/>
                <a:gd name="T8" fmla="*/ 211 w 219"/>
                <a:gd name="T9" fmla="*/ 96 h 210"/>
                <a:gd name="T10" fmla="*/ 175 w 219"/>
                <a:gd name="T11" fmla="*/ 129 h 210"/>
                <a:gd name="T12" fmla="*/ 170 w 219"/>
                <a:gd name="T13" fmla="*/ 141 h 210"/>
                <a:gd name="T14" fmla="*/ 177 w 219"/>
                <a:gd name="T15" fmla="*/ 190 h 210"/>
                <a:gd name="T16" fmla="*/ 157 w 219"/>
                <a:gd name="T17" fmla="*/ 204 h 210"/>
                <a:gd name="T18" fmla="*/ 114 w 219"/>
                <a:gd name="T19" fmla="*/ 180 h 210"/>
                <a:gd name="T20" fmla="*/ 101 w 219"/>
                <a:gd name="T21" fmla="*/ 179 h 210"/>
                <a:gd name="T22" fmla="*/ 56 w 219"/>
                <a:gd name="T23" fmla="*/ 201 h 210"/>
                <a:gd name="T24" fmla="*/ 37 w 219"/>
                <a:gd name="T25" fmla="*/ 186 h 210"/>
                <a:gd name="T26" fmla="*/ 46 w 219"/>
                <a:gd name="T27" fmla="*/ 138 h 210"/>
                <a:gd name="T28" fmla="*/ 43 w 219"/>
                <a:gd name="T29" fmla="*/ 125 h 210"/>
                <a:gd name="T30" fmla="*/ 8 w 219"/>
                <a:gd name="T31" fmla="*/ 90 h 210"/>
                <a:gd name="T32" fmla="*/ 17 w 219"/>
                <a:gd name="T33" fmla="*/ 66 h 210"/>
                <a:gd name="T34" fmla="*/ 66 w 219"/>
                <a:gd name="T35" fmla="*/ 61 h 210"/>
                <a:gd name="T36" fmla="*/ 76 w 219"/>
                <a:gd name="T37" fmla="*/ 53 h 210"/>
                <a:gd name="T38" fmla="*/ 100 w 219"/>
                <a:gd name="T39" fmla="*/ 10 h 210"/>
                <a:gd name="T40" fmla="*/ 124 w 219"/>
                <a:gd name="T41" fmla="*/ 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10">
                  <a:moveTo>
                    <a:pt x="124" y="10"/>
                  </a:moveTo>
                  <a:cubicBezTo>
                    <a:pt x="145" y="55"/>
                    <a:pt x="145" y="55"/>
                    <a:pt x="145" y="55"/>
                  </a:cubicBezTo>
                  <a:cubicBezTo>
                    <a:pt x="147" y="59"/>
                    <a:pt x="151" y="62"/>
                    <a:pt x="155" y="63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15" y="74"/>
                    <a:pt x="219" y="88"/>
                    <a:pt x="211" y="96"/>
                  </a:cubicBezTo>
                  <a:cubicBezTo>
                    <a:pt x="175" y="129"/>
                    <a:pt x="175" y="129"/>
                    <a:pt x="175" y="129"/>
                  </a:cubicBezTo>
                  <a:cubicBezTo>
                    <a:pt x="171" y="132"/>
                    <a:pt x="170" y="137"/>
                    <a:pt x="170" y="141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9" y="201"/>
                    <a:pt x="167" y="210"/>
                    <a:pt x="157" y="204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0" y="178"/>
                    <a:pt x="105" y="177"/>
                    <a:pt x="101" y="179"/>
                  </a:cubicBezTo>
                  <a:cubicBezTo>
                    <a:pt x="56" y="201"/>
                    <a:pt x="56" y="201"/>
                    <a:pt x="56" y="201"/>
                  </a:cubicBezTo>
                  <a:cubicBezTo>
                    <a:pt x="46" y="206"/>
                    <a:pt x="34" y="197"/>
                    <a:pt x="37" y="186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7" y="133"/>
                    <a:pt x="46" y="129"/>
                    <a:pt x="43" y="125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0" y="82"/>
                    <a:pt x="5" y="68"/>
                    <a:pt x="17" y="66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70" y="60"/>
                    <a:pt x="74" y="57"/>
                    <a:pt x="76" y="53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5" y="0"/>
                    <a:pt x="120" y="0"/>
                    <a:pt x="124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" name="Freeform 162"/>
            <p:cNvSpPr/>
            <p:nvPr>
              <p:custDataLst>
                <p:tags r:id="rId161"/>
              </p:custDataLst>
            </p:nvPr>
          </p:nvSpPr>
          <p:spPr bwMode="auto">
            <a:xfrm rot="19680000">
              <a:off x="1985" y="1859"/>
              <a:ext cx="613" cy="583"/>
            </a:xfrm>
            <a:custGeom>
              <a:avLst/>
              <a:gdLst>
                <a:gd name="T0" fmla="*/ 79 w 139"/>
                <a:gd name="T1" fmla="*/ 6 h 132"/>
                <a:gd name="T2" fmla="*/ 92 w 139"/>
                <a:gd name="T3" fmla="*/ 35 h 132"/>
                <a:gd name="T4" fmla="*/ 98 w 139"/>
                <a:gd name="T5" fmla="*/ 40 h 132"/>
                <a:gd name="T6" fmla="*/ 129 w 139"/>
                <a:gd name="T7" fmla="*/ 45 h 132"/>
                <a:gd name="T8" fmla="*/ 133 w 139"/>
                <a:gd name="T9" fmla="*/ 60 h 132"/>
                <a:gd name="T10" fmla="*/ 110 w 139"/>
                <a:gd name="T11" fmla="*/ 81 h 132"/>
                <a:gd name="T12" fmla="*/ 108 w 139"/>
                <a:gd name="T13" fmla="*/ 89 h 132"/>
                <a:gd name="T14" fmla="*/ 112 w 139"/>
                <a:gd name="T15" fmla="*/ 120 h 132"/>
                <a:gd name="T16" fmla="*/ 99 w 139"/>
                <a:gd name="T17" fmla="*/ 129 h 132"/>
                <a:gd name="T18" fmla="*/ 72 w 139"/>
                <a:gd name="T19" fmla="*/ 113 h 132"/>
                <a:gd name="T20" fmla="*/ 64 w 139"/>
                <a:gd name="T21" fmla="*/ 113 h 132"/>
                <a:gd name="T22" fmla="*/ 36 w 139"/>
                <a:gd name="T23" fmla="*/ 127 h 132"/>
                <a:gd name="T24" fmla="*/ 23 w 139"/>
                <a:gd name="T25" fmla="*/ 117 h 132"/>
                <a:gd name="T26" fmla="*/ 29 w 139"/>
                <a:gd name="T27" fmla="*/ 87 h 132"/>
                <a:gd name="T28" fmla="*/ 27 w 139"/>
                <a:gd name="T29" fmla="*/ 79 h 132"/>
                <a:gd name="T30" fmla="*/ 5 w 139"/>
                <a:gd name="T31" fmla="*/ 57 h 132"/>
                <a:gd name="T32" fmla="*/ 11 w 139"/>
                <a:gd name="T33" fmla="*/ 42 h 132"/>
                <a:gd name="T34" fmla="*/ 42 w 139"/>
                <a:gd name="T35" fmla="*/ 38 h 132"/>
                <a:gd name="T36" fmla="*/ 48 w 139"/>
                <a:gd name="T37" fmla="*/ 34 h 132"/>
                <a:gd name="T38" fmla="*/ 63 w 139"/>
                <a:gd name="T39" fmla="*/ 6 h 132"/>
                <a:gd name="T40" fmla="*/ 79 w 139"/>
                <a:gd name="T41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32">
                  <a:moveTo>
                    <a:pt x="79" y="6"/>
                  </a:moveTo>
                  <a:cubicBezTo>
                    <a:pt x="92" y="35"/>
                    <a:pt x="92" y="35"/>
                    <a:pt x="92" y="35"/>
                  </a:cubicBezTo>
                  <a:cubicBezTo>
                    <a:pt x="93" y="37"/>
                    <a:pt x="95" y="39"/>
                    <a:pt x="98" y="40"/>
                  </a:cubicBezTo>
                  <a:cubicBezTo>
                    <a:pt x="129" y="45"/>
                    <a:pt x="129" y="45"/>
                    <a:pt x="129" y="45"/>
                  </a:cubicBezTo>
                  <a:cubicBezTo>
                    <a:pt x="136" y="46"/>
                    <a:pt x="139" y="55"/>
                    <a:pt x="133" y="60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08" y="83"/>
                    <a:pt x="107" y="86"/>
                    <a:pt x="108" y="89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13" y="127"/>
                    <a:pt x="105" y="132"/>
                    <a:pt x="99" y="129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69" y="112"/>
                    <a:pt x="66" y="112"/>
                    <a:pt x="64" y="113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29" y="130"/>
                    <a:pt x="22" y="124"/>
                    <a:pt x="23" y="11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0" y="84"/>
                    <a:pt x="29" y="81"/>
                    <a:pt x="27" y="7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0" y="51"/>
                    <a:pt x="4" y="43"/>
                    <a:pt x="11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5" y="38"/>
                    <a:pt x="47" y="36"/>
                    <a:pt x="48" y="34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6" y="0"/>
                    <a:pt x="76" y="0"/>
                    <a:pt x="79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1" name="Freeform 167"/>
            <p:cNvSpPr/>
            <p:nvPr>
              <p:custDataLst>
                <p:tags r:id="rId162"/>
              </p:custDataLst>
            </p:nvPr>
          </p:nvSpPr>
          <p:spPr bwMode="auto">
            <a:xfrm rot="14520000">
              <a:off x="3239" y="3933"/>
              <a:ext cx="595" cy="570"/>
            </a:xfrm>
            <a:custGeom>
              <a:avLst/>
              <a:gdLst>
                <a:gd name="T0" fmla="*/ 77 w 135"/>
                <a:gd name="T1" fmla="*/ 6 h 129"/>
                <a:gd name="T2" fmla="*/ 89 w 135"/>
                <a:gd name="T3" fmla="*/ 34 h 129"/>
                <a:gd name="T4" fmla="*/ 96 w 135"/>
                <a:gd name="T5" fmla="*/ 39 h 129"/>
                <a:gd name="T6" fmla="*/ 126 w 135"/>
                <a:gd name="T7" fmla="*/ 44 h 129"/>
                <a:gd name="T8" fmla="*/ 130 w 135"/>
                <a:gd name="T9" fmla="*/ 59 h 129"/>
                <a:gd name="T10" fmla="*/ 108 w 135"/>
                <a:gd name="T11" fmla="*/ 79 h 129"/>
                <a:gd name="T12" fmla="*/ 105 w 135"/>
                <a:gd name="T13" fmla="*/ 87 h 129"/>
                <a:gd name="T14" fmla="*/ 109 w 135"/>
                <a:gd name="T15" fmla="*/ 117 h 129"/>
                <a:gd name="T16" fmla="*/ 96 w 135"/>
                <a:gd name="T17" fmla="*/ 126 h 129"/>
                <a:gd name="T18" fmla="*/ 70 w 135"/>
                <a:gd name="T19" fmla="*/ 111 h 129"/>
                <a:gd name="T20" fmla="*/ 62 w 135"/>
                <a:gd name="T21" fmla="*/ 110 h 129"/>
                <a:gd name="T22" fmla="*/ 35 w 135"/>
                <a:gd name="T23" fmla="*/ 124 h 129"/>
                <a:gd name="T24" fmla="*/ 23 w 135"/>
                <a:gd name="T25" fmla="*/ 115 h 129"/>
                <a:gd name="T26" fmla="*/ 29 w 135"/>
                <a:gd name="T27" fmla="*/ 85 h 129"/>
                <a:gd name="T28" fmla="*/ 26 w 135"/>
                <a:gd name="T29" fmla="*/ 77 h 129"/>
                <a:gd name="T30" fmla="*/ 5 w 135"/>
                <a:gd name="T31" fmla="*/ 55 h 129"/>
                <a:gd name="T32" fmla="*/ 10 w 135"/>
                <a:gd name="T33" fmla="*/ 41 h 129"/>
                <a:gd name="T34" fmla="*/ 40 w 135"/>
                <a:gd name="T35" fmla="*/ 37 h 129"/>
                <a:gd name="T36" fmla="*/ 47 w 135"/>
                <a:gd name="T37" fmla="*/ 33 h 129"/>
                <a:gd name="T38" fmla="*/ 61 w 135"/>
                <a:gd name="T39" fmla="*/ 6 h 129"/>
                <a:gd name="T40" fmla="*/ 77 w 135"/>
                <a:gd name="T41" fmla="*/ 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" h="129">
                  <a:moveTo>
                    <a:pt x="77" y="6"/>
                  </a:moveTo>
                  <a:cubicBezTo>
                    <a:pt x="89" y="34"/>
                    <a:pt x="89" y="34"/>
                    <a:pt x="89" y="34"/>
                  </a:cubicBezTo>
                  <a:cubicBezTo>
                    <a:pt x="90" y="36"/>
                    <a:pt x="93" y="38"/>
                    <a:pt x="96" y="39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33" y="45"/>
                    <a:pt x="135" y="54"/>
                    <a:pt x="130" y="5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05" y="81"/>
                    <a:pt x="104" y="84"/>
                    <a:pt x="105" y="8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10" y="124"/>
                    <a:pt x="103" y="129"/>
                    <a:pt x="96" y="126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67" y="109"/>
                    <a:pt x="65" y="109"/>
                    <a:pt x="62" y="110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28" y="127"/>
                    <a:pt x="21" y="121"/>
                    <a:pt x="23" y="11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82"/>
                    <a:pt x="28" y="79"/>
                    <a:pt x="26" y="77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50"/>
                    <a:pt x="3" y="42"/>
                    <a:pt x="10" y="41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3" y="37"/>
                    <a:pt x="46" y="35"/>
                    <a:pt x="47" y="33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5" y="0"/>
                    <a:pt x="74" y="0"/>
                    <a:pt x="77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" name="Freeform 165"/>
            <p:cNvSpPr/>
            <p:nvPr>
              <p:custDataLst>
                <p:tags r:id="rId163"/>
              </p:custDataLst>
            </p:nvPr>
          </p:nvSpPr>
          <p:spPr bwMode="auto">
            <a:xfrm>
              <a:off x="958" y="4603"/>
              <a:ext cx="455" cy="460"/>
            </a:xfrm>
            <a:custGeom>
              <a:avLst/>
              <a:gdLst>
                <a:gd name="T0" fmla="*/ 51 w 103"/>
                <a:gd name="T1" fmla="*/ 5 h 104"/>
                <a:gd name="T2" fmla="*/ 65 w 103"/>
                <a:gd name="T3" fmla="*/ 23 h 104"/>
                <a:gd name="T4" fmla="*/ 70 w 103"/>
                <a:gd name="T5" fmla="*/ 26 h 104"/>
                <a:gd name="T6" fmla="*/ 94 w 103"/>
                <a:gd name="T7" fmla="*/ 25 h 104"/>
                <a:gd name="T8" fmla="*/ 100 w 103"/>
                <a:gd name="T9" fmla="*/ 35 h 104"/>
                <a:gd name="T10" fmla="*/ 86 w 103"/>
                <a:gd name="T11" fmla="*/ 55 h 104"/>
                <a:gd name="T12" fmla="*/ 85 w 103"/>
                <a:gd name="T13" fmla="*/ 61 h 104"/>
                <a:gd name="T14" fmla="*/ 94 w 103"/>
                <a:gd name="T15" fmla="*/ 83 h 104"/>
                <a:gd name="T16" fmla="*/ 86 w 103"/>
                <a:gd name="T17" fmla="*/ 91 h 104"/>
                <a:gd name="T18" fmla="*/ 63 w 103"/>
                <a:gd name="T19" fmla="*/ 85 h 104"/>
                <a:gd name="T20" fmla="*/ 57 w 103"/>
                <a:gd name="T21" fmla="*/ 86 h 104"/>
                <a:gd name="T22" fmla="*/ 39 w 103"/>
                <a:gd name="T23" fmla="*/ 100 h 104"/>
                <a:gd name="T24" fmla="*/ 28 w 103"/>
                <a:gd name="T25" fmla="*/ 95 h 104"/>
                <a:gd name="T26" fmla="*/ 28 w 103"/>
                <a:gd name="T27" fmla="*/ 72 h 104"/>
                <a:gd name="T28" fmla="*/ 25 w 103"/>
                <a:gd name="T29" fmla="*/ 66 h 104"/>
                <a:gd name="T30" fmla="*/ 5 w 103"/>
                <a:gd name="T31" fmla="*/ 54 h 104"/>
                <a:gd name="T32" fmla="*/ 6 w 103"/>
                <a:gd name="T33" fmla="*/ 42 h 104"/>
                <a:gd name="T34" fmla="*/ 29 w 103"/>
                <a:gd name="T35" fmla="*/ 34 h 104"/>
                <a:gd name="T36" fmla="*/ 33 w 103"/>
                <a:gd name="T37" fmla="*/ 30 h 104"/>
                <a:gd name="T38" fmla="*/ 39 w 103"/>
                <a:gd name="T39" fmla="*/ 7 h 104"/>
                <a:gd name="T40" fmla="*/ 51 w 103"/>
                <a:gd name="T41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" h="104">
                  <a:moveTo>
                    <a:pt x="51" y="5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6" y="25"/>
                    <a:pt x="68" y="26"/>
                    <a:pt x="70" y="26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9" y="25"/>
                    <a:pt x="103" y="31"/>
                    <a:pt x="100" y="3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5" y="56"/>
                    <a:pt x="85" y="59"/>
                    <a:pt x="85" y="61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6" y="88"/>
                    <a:pt x="91" y="93"/>
                    <a:pt x="86" y="91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1" y="84"/>
                    <a:pt x="59" y="84"/>
                    <a:pt x="57" y="86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4" y="104"/>
                    <a:pt x="28" y="101"/>
                    <a:pt x="28" y="95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8" y="70"/>
                    <a:pt x="26" y="68"/>
                    <a:pt x="25" y="66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0" y="51"/>
                    <a:pt x="1" y="44"/>
                    <a:pt x="6" y="42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1" y="33"/>
                    <a:pt x="32" y="32"/>
                    <a:pt x="33" y="30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1" y="2"/>
                    <a:pt x="47" y="0"/>
                    <a:pt x="5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3" name="Freeform 171"/>
            <p:cNvSpPr/>
            <p:nvPr>
              <p:custDataLst>
                <p:tags r:id="rId164"/>
              </p:custDataLst>
            </p:nvPr>
          </p:nvSpPr>
          <p:spPr bwMode="auto">
            <a:xfrm>
              <a:off x="6031" y="979"/>
              <a:ext cx="423" cy="425"/>
            </a:xfrm>
            <a:custGeom>
              <a:avLst/>
              <a:gdLst>
                <a:gd name="T0" fmla="*/ 35 w 96"/>
                <a:gd name="T1" fmla="*/ 3 h 96"/>
                <a:gd name="T2" fmla="*/ 53 w 96"/>
                <a:gd name="T3" fmla="*/ 17 h 96"/>
                <a:gd name="T4" fmla="*/ 58 w 96"/>
                <a:gd name="T5" fmla="*/ 18 h 96"/>
                <a:gd name="T6" fmla="*/ 79 w 96"/>
                <a:gd name="T7" fmla="*/ 11 h 96"/>
                <a:gd name="T8" fmla="*/ 87 w 96"/>
                <a:gd name="T9" fmla="*/ 19 h 96"/>
                <a:gd name="T10" fmla="*/ 79 w 96"/>
                <a:gd name="T11" fmla="*/ 39 h 96"/>
                <a:gd name="T12" fmla="*/ 80 w 96"/>
                <a:gd name="T13" fmla="*/ 45 h 96"/>
                <a:gd name="T14" fmla="*/ 93 w 96"/>
                <a:gd name="T15" fmla="*/ 63 h 96"/>
                <a:gd name="T16" fmla="*/ 88 w 96"/>
                <a:gd name="T17" fmla="*/ 73 h 96"/>
                <a:gd name="T18" fmla="*/ 66 w 96"/>
                <a:gd name="T19" fmla="*/ 72 h 96"/>
                <a:gd name="T20" fmla="*/ 61 w 96"/>
                <a:gd name="T21" fmla="*/ 74 h 96"/>
                <a:gd name="T22" fmla="*/ 48 w 96"/>
                <a:gd name="T23" fmla="*/ 92 h 96"/>
                <a:gd name="T24" fmla="*/ 37 w 96"/>
                <a:gd name="T25" fmla="*/ 90 h 96"/>
                <a:gd name="T26" fmla="*/ 31 w 96"/>
                <a:gd name="T27" fmla="*/ 69 h 96"/>
                <a:gd name="T28" fmla="*/ 27 w 96"/>
                <a:gd name="T29" fmla="*/ 65 h 96"/>
                <a:gd name="T30" fmla="*/ 6 w 96"/>
                <a:gd name="T31" fmla="*/ 58 h 96"/>
                <a:gd name="T32" fmla="*/ 5 w 96"/>
                <a:gd name="T33" fmla="*/ 47 h 96"/>
                <a:gd name="T34" fmla="*/ 23 w 96"/>
                <a:gd name="T35" fmla="*/ 35 h 96"/>
                <a:gd name="T36" fmla="*/ 25 w 96"/>
                <a:gd name="T37" fmla="*/ 30 h 96"/>
                <a:gd name="T38" fmla="*/ 26 w 96"/>
                <a:gd name="T39" fmla="*/ 8 h 96"/>
                <a:gd name="T40" fmla="*/ 35 w 96"/>
                <a:gd name="T41" fmla="*/ 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35" y="3"/>
                  </a:moveTo>
                  <a:cubicBezTo>
                    <a:pt x="53" y="17"/>
                    <a:pt x="53" y="17"/>
                    <a:pt x="53" y="17"/>
                  </a:cubicBezTo>
                  <a:cubicBezTo>
                    <a:pt x="54" y="18"/>
                    <a:pt x="56" y="18"/>
                    <a:pt x="58" y="18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84" y="9"/>
                    <a:pt x="88" y="14"/>
                    <a:pt x="87" y="1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9" y="41"/>
                    <a:pt x="79" y="43"/>
                    <a:pt x="80" y="45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96" y="67"/>
                    <a:pt x="93" y="73"/>
                    <a:pt x="88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4" y="72"/>
                    <a:pt x="62" y="73"/>
                    <a:pt x="61" y="74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5" y="96"/>
                    <a:pt x="38" y="95"/>
                    <a:pt x="37" y="90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0" y="67"/>
                    <a:pt x="29" y="66"/>
                    <a:pt x="27" y="65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1" y="56"/>
                    <a:pt x="0" y="50"/>
                    <a:pt x="5" y="47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4"/>
                    <a:pt x="25" y="32"/>
                    <a:pt x="25" y="3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3"/>
                    <a:pt x="31" y="0"/>
                    <a:pt x="35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4" name="Oval 102"/>
            <p:cNvSpPr>
              <a:spLocks noChangeArrowheads="1"/>
            </p:cNvSpPr>
            <p:nvPr>
              <p:custDataLst>
                <p:tags r:id="rId165"/>
              </p:custDataLst>
            </p:nvPr>
          </p:nvSpPr>
          <p:spPr bwMode="auto">
            <a:xfrm>
              <a:off x="2114" y="3694"/>
              <a:ext cx="124" cy="1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5" name="Oval 99"/>
            <p:cNvSpPr>
              <a:spLocks noChangeArrowheads="1"/>
            </p:cNvSpPr>
            <p:nvPr>
              <p:custDataLst>
                <p:tags r:id="rId166"/>
              </p:custDataLst>
            </p:nvPr>
          </p:nvSpPr>
          <p:spPr bwMode="auto">
            <a:xfrm>
              <a:off x="3609" y="979"/>
              <a:ext cx="240" cy="2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9" name="Oval 100"/>
            <p:cNvSpPr>
              <a:spLocks noChangeArrowheads="1"/>
            </p:cNvSpPr>
            <p:nvPr>
              <p:custDataLst>
                <p:tags r:id="rId167"/>
              </p:custDataLst>
            </p:nvPr>
          </p:nvSpPr>
          <p:spPr bwMode="auto">
            <a:xfrm>
              <a:off x="4726" y="3494"/>
              <a:ext cx="159" cy="1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6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6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70"/>
            </p:custDataLst>
          </p:nvPr>
        </p:nvSpPr>
        <p:spPr>
          <a:xfrm>
            <a:off x="3666489" y="2977169"/>
            <a:ext cx="5709919" cy="1025871"/>
          </a:xfrm>
        </p:spPr>
        <p:txBody>
          <a:bodyPr lIns="90000" tIns="46800" rIns="90000" bIns="46800" anchor="t" anchorCtr="0">
            <a:normAutofit/>
          </a:bodyPr>
          <a:lstStyle>
            <a:lvl1pPr algn="ctr">
              <a:defRPr sz="6000" spc="600" baseline="0"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组合 127"/>
          <p:cNvGrpSpPr/>
          <p:nvPr>
            <p:custDataLst>
              <p:tags r:id="rId2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129" name="矩形 128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30" name="组合 129"/>
            <p:cNvGrpSpPr/>
            <p:nvPr userDrawn="1">
              <p:custDataLst>
                <p:tags r:id="rId4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38" name="组合 137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147" name="组合 146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233" name="Freeform 5"/>
                  <p:cNvSpPr/>
                  <p:nvPr>
                    <p:custDataLst>
                      <p:tags r:id="rId5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4" name="Freeform 6"/>
                  <p:cNvSpPr/>
                  <p:nvPr>
                    <p:custDataLst>
                      <p:tags r:id="rId6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5" name="Freeform 7"/>
                  <p:cNvSpPr/>
                  <p:nvPr>
                    <p:custDataLst>
                      <p:tags r:id="rId7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6" name="Freeform 8"/>
                  <p:cNvSpPr/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7" name="Freeform 9"/>
                  <p:cNvSpPr/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8" name="Freeform 10"/>
                  <p:cNvSpPr/>
                  <p:nvPr>
                    <p:custDataLst>
                      <p:tags r:id="rId10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9" name="Freeform 11"/>
                  <p:cNvSpPr/>
                  <p:nvPr>
                    <p:custDataLst>
                      <p:tags r:id="rId11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0" name="Freeform 12"/>
                  <p:cNvSpPr/>
                  <p:nvPr>
                    <p:custDataLst>
                      <p:tags r:id="rId12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1" name="Freeform 13"/>
                  <p:cNvSpPr/>
                  <p:nvPr>
                    <p:custDataLst>
                      <p:tags r:id="rId13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2" name="Freeform 14"/>
                  <p:cNvSpPr/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3" name="Freeform 15"/>
                  <p:cNvSpPr/>
                  <p:nvPr>
                    <p:custDataLst>
                      <p:tags r:id="rId15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4" name="Freeform 16"/>
                  <p:cNvSpPr/>
                  <p:nvPr>
                    <p:custDataLst>
                      <p:tags r:id="rId16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5" name="Freeform 17"/>
                  <p:cNvSpPr/>
                  <p:nvPr>
                    <p:custDataLst>
                      <p:tags r:id="rId17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6" name="Freeform 18"/>
                  <p:cNvSpPr/>
                  <p:nvPr>
                    <p:custDataLst>
                      <p:tags r:id="rId18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7" name="Freeform 19"/>
                  <p:cNvSpPr/>
                  <p:nvPr>
                    <p:custDataLst>
                      <p:tags r:id="rId19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48" name="组合 147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195" name="Freeform 20"/>
                  <p:cNvSpPr>
                    <a:spLocks noEditPoints="1"/>
                  </p:cNvSpPr>
                  <p:nvPr>
                    <p:custDataLst>
                      <p:tags r:id="rId20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6" name="Freeform 21"/>
                  <p:cNvSpPr>
                    <a:spLocks noEditPoints="1"/>
                  </p:cNvSpPr>
                  <p:nvPr>
                    <p:custDataLst>
                      <p:tags r:id="rId21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7" name="Freeform 22"/>
                  <p:cNvSpPr/>
                  <p:nvPr>
                    <p:custDataLst>
                      <p:tags r:id="rId22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8" name="Freeform 23"/>
                  <p:cNvSpPr/>
                  <p:nvPr>
                    <p:custDataLst>
                      <p:tags r:id="rId23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9" name="Freeform 24"/>
                  <p:cNvSpPr/>
                  <p:nvPr>
                    <p:custDataLst>
                      <p:tags r:id="rId24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0" name="Freeform 25"/>
                  <p:cNvSpPr/>
                  <p:nvPr>
                    <p:custDataLst>
                      <p:tags r:id="rId25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1" name="Freeform 26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2" name="Freeform 27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3" name="Freeform 28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4" name="Freeform 29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5" name="Freeform 30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6" name="Freeform 31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7" name="Freeform 32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8" name="Freeform 33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9" name="Freeform 34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0" name="Freeform 35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1" name="Freeform 36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2" name="Freeform 37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3" name="Freeform 38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4" name="Freeform 39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5" name="Freeform 40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6" name="Freeform 41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7" name="Freeform 42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8" name="Freeform 43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9" name="Freeform 44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0" name="Freeform 45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1" name="Freeform 46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2" name="Freeform 47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3" name="Freeform 48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4" name="Freeform 49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5" name="Freeform 50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6" name="Freeform 51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7" name="Freeform 52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8" name="Freeform 53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9" name="Freeform 54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0" name="Freeform 55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1" name="Freeform 56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2" name="Freeform 57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49" name="组合 148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180" name="Freeform 58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1" name="Freeform 59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2" name="Freeform 60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3" name="Freeform 61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4" name="Freeform 62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5" name="Freeform 63"/>
                  <p:cNvSpPr/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6" name="Freeform 64"/>
                  <p:cNvSpPr/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7" name="Freeform 65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8" name="Freeform 66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9" name="Freeform 67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0" name="Freeform 68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1" name="Freeform 69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2" name="Freeform 70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3" name="Freeform 71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4" name="Freeform 72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0" name="组合 149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170" name="Freeform 73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1" name="Freeform 74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2" name="Freeform 75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3" name="Freeform 76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4" name="Freeform 77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5" name="Freeform 78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6" name="Freeform 79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7" name="Freeform 80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8" name="Freeform 81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9" name="Freeform 82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1" name="组合 150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166" name="Freeform 83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7" name="Freeform 84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8" name="Freeform 85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9" name="Freeform 86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2" name="组合 151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162" name="Freeform 91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3" name="Freeform 92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4" name="Freeform 93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5" name="Freeform 94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3" name="组合 152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158" name="Freeform 95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59" name="Freeform 96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0" name="Freeform 97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1" name="Freeform 98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154" name="Oval 99"/>
                <p:cNvSpPr>
                  <a:spLocks noChangeArrowheads="1"/>
                </p:cNvSpPr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5" name="Oval 100"/>
                <p:cNvSpPr>
                  <a:spLocks noChangeArrowheads="1"/>
                </p:cNvSpPr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6" name="Oval 101"/>
                <p:cNvSpPr>
                  <a:spLocks noChangeArrowheads="1"/>
                </p:cNvSpPr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7" name="Oval 102"/>
                <p:cNvSpPr>
                  <a:spLocks noChangeArrowheads="1"/>
                </p:cNvSpPr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39" name="Freeform 161"/>
              <p:cNvSpPr/>
              <p:nvPr>
                <p:custDataLst>
                  <p:tags r:id="rId99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0" name="Freeform 162"/>
              <p:cNvSpPr/>
              <p:nvPr>
                <p:custDataLst>
                  <p:tags r:id="rId100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1" name="Freeform 167"/>
              <p:cNvSpPr/>
              <p:nvPr>
                <p:custDataLst>
                  <p:tags r:id="rId101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2" name="Freeform 165"/>
              <p:cNvSpPr/>
              <p:nvPr>
                <p:custDataLst>
                  <p:tags r:id="rId102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3" name="Freeform 171"/>
              <p:cNvSpPr/>
              <p:nvPr>
                <p:custDataLst>
                  <p:tags r:id="rId103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4" name="Oval 102"/>
              <p:cNvSpPr>
                <a:spLocks noChangeArrowheads="1"/>
              </p:cNvSpPr>
              <p:nvPr>
                <p:custDataLst>
                  <p:tags r:id="rId104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5" name="Oval 99"/>
              <p:cNvSpPr>
                <a:spLocks noChangeArrowheads="1"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6" name="Oval 100"/>
              <p:cNvSpPr>
                <a:spLocks noChangeArrowheads="1"/>
              </p:cNvSpPr>
              <p:nvPr>
                <p:custDataLst>
                  <p:tags r:id="rId106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31" name="组合 130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32" name="组合 131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4" name="Freeform 95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5" name="Freeform 96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6" name="Freeform 97"/>
                <p:cNvSpPr/>
                <p:nvPr>
                  <p:custDataLst>
                    <p:tags r:id="rId109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7" name="Freeform 98"/>
                <p:cNvSpPr/>
                <p:nvPr>
                  <p:custDataLst>
                    <p:tags r:id="rId110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33" name="Oval 99"/>
              <p:cNvSpPr>
                <a:spLocks noChangeArrowheads="1"/>
              </p:cNvSpPr>
              <p:nvPr userDrawn="1">
                <p:custDataLst>
                  <p:tags r:id="rId111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1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组合 157"/>
          <p:cNvGrpSpPr/>
          <p:nvPr>
            <p:custDataLst>
              <p:tags r:id="rId2"/>
            </p:custDataLst>
          </p:nvPr>
        </p:nvGrpSpPr>
        <p:grpSpPr>
          <a:xfrm>
            <a:off x="6345555" y="2494915"/>
            <a:ext cx="534035" cy="547370"/>
            <a:chOff x="2132012" y="2516188"/>
            <a:chExt cx="444500" cy="455612"/>
          </a:xfrm>
        </p:grpSpPr>
        <p:sp>
          <p:nvSpPr>
            <p:cNvPr id="159" name="Freeform 91"/>
            <p:cNvSpPr/>
            <p:nvPr>
              <p:custDataLst>
                <p:tags r:id="rId3"/>
              </p:custDataLst>
            </p:nvPr>
          </p:nvSpPr>
          <p:spPr bwMode="auto">
            <a:xfrm>
              <a:off x="2132012" y="2516188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0" name="Freeform 92"/>
            <p:cNvSpPr/>
            <p:nvPr>
              <p:custDataLst>
                <p:tags r:id="rId4"/>
              </p:custDataLst>
            </p:nvPr>
          </p:nvSpPr>
          <p:spPr bwMode="auto">
            <a:xfrm>
              <a:off x="2176462" y="2563813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1" name="Freeform 93"/>
            <p:cNvSpPr/>
            <p:nvPr>
              <p:custDataLst>
                <p:tags r:id="rId5"/>
              </p:custDataLst>
            </p:nvPr>
          </p:nvSpPr>
          <p:spPr bwMode="auto">
            <a:xfrm>
              <a:off x="2344737" y="2655888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2" name="Freeform 94"/>
            <p:cNvSpPr/>
            <p:nvPr>
              <p:custDataLst>
                <p:tags r:id="rId6"/>
              </p:custDataLst>
            </p:nvPr>
          </p:nvSpPr>
          <p:spPr bwMode="auto">
            <a:xfrm>
              <a:off x="2413000" y="2735263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64" name="组合 163"/>
          <p:cNvGrpSpPr/>
          <p:nvPr>
            <p:custDataLst>
              <p:tags r:id="rId7"/>
            </p:custDataLst>
          </p:nvPr>
        </p:nvGrpSpPr>
        <p:grpSpPr>
          <a:xfrm rot="19680000">
            <a:off x="6908165" y="2300605"/>
            <a:ext cx="219075" cy="224155"/>
            <a:chOff x="3295650" y="1884363"/>
            <a:chExt cx="1006475" cy="1031875"/>
          </a:xfrm>
        </p:grpSpPr>
        <p:sp>
          <p:nvSpPr>
            <p:cNvPr id="165" name="Freeform 83"/>
            <p:cNvSpPr/>
            <p:nvPr>
              <p:custDataLst>
                <p:tags r:id="rId8"/>
              </p:custDataLst>
            </p:nvPr>
          </p:nvSpPr>
          <p:spPr bwMode="auto">
            <a:xfrm>
              <a:off x="3295650" y="1884363"/>
              <a:ext cx="1006475" cy="1031875"/>
            </a:xfrm>
            <a:custGeom>
              <a:avLst/>
              <a:gdLst>
                <a:gd name="T0" fmla="*/ 259 w 433"/>
                <a:gd name="T1" fmla="*/ 442 h 444"/>
                <a:gd name="T2" fmla="*/ 243 w 433"/>
                <a:gd name="T3" fmla="*/ 433 h 444"/>
                <a:gd name="T4" fmla="*/ 165 w 433"/>
                <a:gd name="T5" fmla="*/ 368 h 444"/>
                <a:gd name="T6" fmla="*/ 65 w 433"/>
                <a:gd name="T7" fmla="*/ 387 h 444"/>
                <a:gd name="T8" fmla="*/ 25 w 433"/>
                <a:gd name="T9" fmla="*/ 372 h 444"/>
                <a:gd name="T10" fmla="*/ 18 w 433"/>
                <a:gd name="T11" fmla="*/ 329 h 444"/>
                <a:gd name="T12" fmla="*/ 56 w 433"/>
                <a:gd name="T13" fmla="*/ 235 h 444"/>
                <a:gd name="T14" fmla="*/ 8 w 433"/>
                <a:gd name="T15" fmla="*/ 146 h 444"/>
                <a:gd name="T16" fmla="*/ 9 w 433"/>
                <a:gd name="T17" fmla="*/ 102 h 444"/>
                <a:gd name="T18" fmla="*/ 48 w 433"/>
                <a:gd name="T19" fmla="*/ 83 h 444"/>
                <a:gd name="T20" fmla="*/ 149 w 433"/>
                <a:gd name="T21" fmla="*/ 90 h 444"/>
                <a:gd name="T22" fmla="*/ 219 w 433"/>
                <a:gd name="T23" fmla="*/ 16 h 444"/>
                <a:gd name="T24" fmla="*/ 261 w 433"/>
                <a:gd name="T25" fmla="*/ 4 h 444"/>
                <a:gd name="T26" fmla="*/ 291 w 433"/>
                <a:gd name="T27" fmla="*/ 35 h 444"/>
                <a:gd name="T28" fmla="*/ 316 w 433"/>
                <a:gd name="T29" fmla="*/ 134 h 444"/>
                <a:gd name="T30" fmla="*/ 408 w 433"/>
                <a:gd name="T31" fmla="*/ 177 h 444"/>
                <a:gd name="T32" fmla="*/ 432 w 433"/>
                <a:gd name="T33" fmla="*/ 213 h 444"/>
                <a:gd name="T34" fmla="*/ 412 w 433"/>
                <a:gd name="T35" fmla="*/ 252 h 444"/>
                <a:gd name="T36" fmla="*/ 326 w 433"/>
                <a:gd name="T37" fmla="*/ 306 h 444"/>
                <a:gd name="T38" fmla="*/ 313 w 433"/>
                <a:gd name="T39" fmla="*/ 406 h 444"/>
                <a:gd name="T40" fmla="*/ 286 w 433"/>
                <a:gd name="T41" fmla="*/ 441 h 444"/>
                <a:gd name="T42" fmla="*/ 259 w 433"/>
                <a:gd name="T43" fmla="*/ 44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3" h="444">
                  <a:moveTo>
                    <a:pt x="259" y="442"/>
                  </a:moveTo>
                  <a:cubicBezTo>
                    <a:pt x="253" y="440"/>
                    <a:pt x="248" y="438"/>
                    <a:pt x="243" y="433"/>
                  </a:cubicBezTo>
                  <a:cubicBezTo>
                    <a:pt x="165" y="368"/>
                    <a:pt x="165" y="368"/>
                    <a:pt x="165" y="368"/>
                  </a:cubicBezTo>
                  <a:cubicBezTo>
                    <a:pt x="65" y="387"/>
                    <a:pt x="65" y="387"/>
                    <a:pt x="65" y="387"/>
                  </a:cubicBezTo>
                  <a:cubicBezTo>
                    <a:pt x="50" y="390"/>
                    <a:pt x="34" y="384"/>
                    <a:pt x="25" y="372"/>
                  </a:cubicBezTo>
                  <a:cubicBezTo>
                    <a:pt x="15" y="360"/>
                    <a:pt x="12" y="343"/>
                    <a:pt x="18" y="329"/>
                  </a:cubicBezTo>
                  <a:cubicBezTo>
                    <a:pt x="56" y="235"/>
                    <a:pt x="56" y="235"/>
                    <a:pt x="56" y="235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0" y="132"/>
                    <a:pt x="1" y="115"/>
                    <a:pt x="9" y="102"/>
                  </a:cubicBezTo>
                  <a:cubicBezTo>
                    <a:pt x="18" y="89"/>
                    <a:pt x="33" y="82"/>
                    <a:pt x="48" y="83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30" y="5"/>
                    <a:pt x="246" y="0"/>
                    <a:pt x="261" y="4"/>
                  </a:cubicBezTo>
                  <a:cubicBezTo>
                    <a:pt x="276" y="8"/>
                    <a:pt x="288" y="20"/>
                    <a:pt x="291" y="35"/>
                  </a:cubicBezTo>
                  <a:cubicBezTo>
                    <a:pt x="316" y="134"/>
                    <a:pt x="316" y="134"/>
                    <a:pt x="316" y="134"/>
                  </a:cubicBezTo>
                  <a:cubicBezTo>
                    <a:pt x="408" y="177"/>
                    <a:pt x="408" y="177"/>
                    <a:pt x="408" y="177"/>
                  </a:cubicBezTo>
                  <a:cubicBezTo>
                    <a:pt x="422" y="184"/>
                    <a:pt x="431" y="198"/>
                    <a:pt x="432" y="213"/>
                  </a:cubicBezTo>
                  <a:cubicBezTo>
                    <a:pt x="433" y="229"/>
                    <a:pt x="425" y="244"/>
                    <a:pt x="412" y="252"/>
                  </a:cubicBezTo>
                  <a:cubicBezTo>
                    <a:pt x="326" y="306"/>
                    <a:pt x="326" y="306"/>
                    <a:pt x="326" y="306"/>
                  </a:cubicBezTo>
                  <a:cubicBezTo>
                    <a:pt x="313" y="406"/>
                    <a:pt x="313" y="406"/>
                    <a:pt x="313" y="406"/>
                  </a:cubicBezTo>
                  <a:cubicBezTo>
                    <a:pt x="311" y="422"/>
                    <a:pt x="300" y="435"/>
                    <a:pt x="286" y="441"/>
                  </a:cubicBezTo>
                  <a:cubicBezTo>
                    <a:pt x="277" y="444"/>
                    <a:pt x="268" y="444"/>
                    <a:pt x="259" y="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6" name="Freeform 84"/>
            <p:cNvSpPr/>
            <p:nvPr>
              <p:custDataLst>
                <p:tags r:id="rId9"/>
              </p:custDataLst>
            </p:nvPr>
          </p:nvSpPr>
          <p:spPr bwMode="auto">
            <a:xfrm>
              <a:off x="3400425" y="1989138"/>
              <a:ext cx="800100" cy="827087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7" name="Freeform 85"/>
            <p:cNvSpPr/>
            <p:nvPr>
              <p:custDataLst>
                <p:tags r:id="rId10"/>
              </p:custDataLst>
            </p:nvPr>
          </p:nvSpPr>
          <p:spPr bwMode="auto">
            <a:xfrm>
              <a:off x="3765550" y="2263775"/>
              <a:ext cx="179388" cy="179387"/>
            </a:xfrm>
            <a:custGeom>
              <a:avLst/>
              <a:gdLst>
                <a:gd name="T0" fmla="*/ 72 w 77"/>
                <a:gd name="T1" fmla="*/ 47 h 77"/>
                <a:gd name="T2" fmla="*/ 29 w 77"/>
                <a:gd name="T3" fmla="*/ 72 h 77"/>
                <a:gd name="T4" fmla="*/ 4 w 77"/>
                <a:gd name="T5" fmla="*/ 30 h 77"/>
                <a:gd name="T6" fmla="*/ 47 w 77"/>
                <a:gd name="T7" fmla="*/ 5 h 77"/>
                <a:gd name="T8" fmla="*/ 72 w 77"/>
                <a:gd name="T9" fmla="*/ 4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72" y="47"/>
                  </a:moveTo>
                  <a:cubicBezTo>
                    <a:pt x="67" y="66"/>
                    <a:pt x="48" y="77"/>
                    <a:pt x="29" y="72"/>
                  </a:cubicBezTo>
                  <a:cubicBezTo>
                    <a:pt x="11" y="67"/>
                    <a:pt x="0" y="48"/>
                    <a:pt x="4" y="30"/>
                  </a:cubicBezTo>
                  <a:cubicBezTo>
                    <a:pt x="9" y="11"/>
                    <a:pt x="28" y="0"/>
                    <a:pt x="47" y="5"/>
                  </a:cubicBezTo>
                  <a:cubicBezTo>
                    <a:pt x="66" y="10"/>
                    <a:pt x="77" y="29"/>
                    <a:pt x="72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8" name="Freeform 86"/>
            <p:cNvSpPr/>
            <p:nvPr>
              <p:custDataLst>
                <p:tags r:id="rId11"/>
              </p:custDataLst>
            </p:nvPr>
          </p:nvSpPr>
          <p:spPr bwMode="auto">
            <a:xfrm>
              <a:off x="3830637" y="2476500"/>
              <a:ext cx="69850" cy="69850"/>
            </a:xfrm>
            <a:custGeom>
              <a:avLst/>
              <a:gdLst>
                <a:gd name="T0" fmla="*/ 28 w 30"/>
                <a:gd name="T1" fmla="*/ 19 h 30"/>
                <a:gd name="T2" fmla="*/ 12 w 30"/>
                <a:gd name="T3" fmla="*/ 28 h 30"/>
                <a:gd name="T4" fmla="*/ 2 w 30"/>
                <a:gd name="T5" fmla="*/ 12 h 30"/>
                <a:gd name="T6" fmla="*/ 19 w 30"/>
                <a:gd name="T7" fmla="*/ 2 h 30"/>
                <a:gd name="T8" fmla="*/ 28 w 30"/>
                <a:gd name="T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8" y="19"/>
                  </a:moveTo>
                  <a:cubicBezTo>
                    <a:pt x="27" y="26"/>
                    <a:pt x="19" y="30"/>
                    <a:pt x="12" y="28"/>
                  </a:cubicBezTo>
                  <a:cubicBezTo>
                    <a:pt x="5" y="26"/>
                    <a:pt x="0" y="19"/>
                    <a:pt x="2" y="12"/>
                  </a:cubicBezTo>
                  <a:cubicBezTo>
                    <a:pt x="4" y="4"/>
                    <a:pt x="12" y="0"/>
                    <a:pt x="19" y="2"/>
                  </a:cubicBezTo>
                  <a:cubicBezTo>
                    <a:pt x="26" y="4"/>
                    <a:pt x="30" y="11"/>
                    <a:pt x="28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15"/>
            </p:custDataLst>
          </p:nvPr>
        </p:nvGrpSpPr>
        <p:grpSpPr>
          <a:xfrm>
            <a:off x="3850459" y="491139"/>
            <a:ext cx="444500" cy="455612"/>
            <a:chOff x="2132012" y="2516188"/>
            <a:chExt cx="444500" cy="455612"/>
          </a:xfrm>
        </p:grpSpPr>
        <p:sp>
          <p:nvSpPr>
            <p:cNvPr id="8" name="Freeform 91"/>
            <p:cNvSpPr/>
            <p:nvPr>
              <p:custDataLst>
                <p:tags r:id="rId16"/>
              </p:custDataLst>
            </p:nvPr>
          </p:nvSpPr>
          <p:spPr bwMode="auto">
            <a:xfrm>
              <a:off x="2132012" y="2516188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92"/>
            <p:cNvSpPr/>
            <p:nvPr>
              <p:custDataLst>
                <p:tags r:id="rId17"/>
              </p:custDataLst>
            </p:nvPr>
          </p:nvSpPr>
          <p:spPr bwMode="auto">
            <a:xfrm>
              <a:off x="2176462" y="2563813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3"/>
            <p:cNvSpPr/>
            <p:nvPr>
              <p:custDataLst>
                <p:tags r:id="rId18"/>
              </p:custDataLst>
            </p:nvPr>
          </p:nvSpPr>
          <p:spPr bwMode="auto">
            <a:xfrm>
              <a:off x="2344737" y="2655888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94"/>
            <p:cNvSpPr/>
            <p:nvPr>
              <p:custDataLst>
                <p:tags r:id="rId19"/>
              </p:custDataLst>
            </p:nvPr>
          </p:nvSpPr>
          <p:spPr bwMode="auto">
            <a:xfrm>
              <a:off x="2413000" y="2735263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20"/>
            </p:custDataLst>
          </p:nvPr>
        </p:nvGrpSpPr>
        <p:grpSpPr>
          <a:xfrm>
            <a:off x="954336" y="4699112"/>
            <a:ext cx="628650" cy="627062"/>
            <a:chOff x="114300" y="4803775"/>
            <a:chExt cx="628650" cy="627062"/>
          </a:xfrm>
        </p:grpSpPr>
        <p:sp>
          <p:nvSpPr>
            <p:cNvPr id="13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300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4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88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5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7" y="5035550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6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5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Oval 101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557016" y="986856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8" name="组合 17"/>
          <p:cNvGrpSpPr/>
          <p:nvPr>
            <p:custDataLst>
              <p:tags r:id="rId26"/>
            </p:custDataLst>
          </p:nvPr>
        </p:nvGrpSpPr>
        <p:grpSpPr>
          <a:xfrm rot="20760000">
            <a:off x="946619" y="3196322"/>
            <a:ext cx="479753" cy="478541"/>
            <a:chOff x="114300" y="4803775"/>
            <a:chExt cx="628650" cy="627062"/>
          </a:xfrm>
        </p:grpSpPr>
        <p:sp>
          <p:nvSpPr>
            <p:cNvPr id="19" name="Freeform 95"/>
            <p:cNvSpPr/>
            <p:nvPr>
              <p:custDataLst>
                <p:tags r:id="rId27"/>
              </p:custDataLst>
            </p:nvPr>
          </p:nvSpPr>
          <p:spPr bwMode="auto">
            <a:xfrm>
              <a:off x="114300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96"/>
            <p:cNvSpPr/>
            <p:nvPr>
              <p:custDataLst>
                <p:tags r:id="rId28"/>
              </p:custDataLst>
            </p:nvPr>
          </p:nvSpPr>
          <p:spPr bwMode="auto">
            <a:xfrm>
              <a:off x="177800" y="4865688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97"/>
            <p:cNvSpPr/>
            <p:nvPr>
              <p:custDataLst>
                <p:tags r:id="rId29"/>
              </p:custDataLst>
            </p:nvPr>
          </p:nvSpPr>
          <p:spPr bwMode="auto">
            <a:xfrm>
              <a:off x="414337" y="5035550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98"/>
            <p:cNvSpPr/>
            <p:nvPr>
              <p:custDataLst>
                <p:tags r:id="rId30"/>
              </p:custDataLst>
            </p:nvPr>
          </p:nvSpPr>
          <p:spPr bwMode="auto">
            <a:xfrm>
              <a:off x="461962" y="5165725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3" name="Freeform 167"/>
          <p:cNvSpPr/>
          <p:nvPr>
            <p:custDataLst>
              <p:tags r:id="rId31"/>
            </p:custDataLst>
          </p:nvPr>
        </p:nvSpPr>
        <p:spPr bwMode="auto">
          <a:xfrm rot="14520000">
            <a:off x="776764" y="687388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Oval 100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855465" y="2482318"/>
            <a:ext cx="100706" cy="997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Freeform 161"/>
          <p:cNvSpPr/>
          <p:nvPr>
            <p:custDataLst>
              <p:tags r:id="rId33"/>
            </p:custDataLst>
          </p:nvPr>
        </p:nvSpPr>
        <p:spPr bwMode="auto">
          <a:xfrm rot="3240000">
            <a:off x="1741170" y="5473700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6" name="Freeform 171"/>
          <p:cNvSpPr/>
          <p:nvPr>
            <p:custDataLst>
              <p:tags r:id="rId34"/>
            </p:custDataLst>
          </p:nvPr>
        </p:nvSpPr>
        <p:spPr bwMode="auto">
          <a:xfrm>
            <a:off x="1781016" y="1753711"/>
            <a:ext cx="268288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7" name="Oval 99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47873" y="4134999"/>
            <a:ext cx="199897" cy="2023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" name="Oval 102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2180710" y="4874143"/>
            <a:ext cx="134938" cy="13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9" name="组合 28"/>
          <p:cNvGrpSpPr/>
          <p:nvPr>
            <p:custDataLst>
              <p:tags r:id="rId37"/>
            </p:custDataLst>
          </p:nvPr>
        </p:nvGrpSpPr>
        <p:grpSpPr>
          <a:xfrm rot="1320000">
            <a:off x="10547985" y="4287520"/>
            <a:ext cx="1275715" cy="1611630"/>
            <a:chOff x="10587038" y="4098925"/>
            <a:chExt cx="2654300" cy="3352800"/>
          </a:xfrm>
        </p:grpSpPr>
        <p:sp>
          <p:nvSpPr>
            <p:cNvPr id="30" name="Freeform 88"/>
            <p:cNvSpPr/>
            <p:nvPr>
              <p:custDataLst>
                <p:tags r:id="rId38"/>
              </p:custDataLst>
            </p:nvPr>
          </p:nvSpPr>
          <p:spPr bwMode="auto">
            <a:xfrm>
              <a:off x="10587038" y="4098925"/>
              <a:ext cx="2654300" cy="3352800"/>
            </a:xfrm>
            <a:custGeom>
              <a:avLst/>
              <a:gdLst>
                <a:gd name="T0" fmla="*/ 908 w 1261"/>
                <a:gd name="T1" fmla="*/ 1585 h 1592"/>
                <a:gd name="T2" fmla="*/ 908 w 1261"/>
                <a:gd name="T3" fmla="*/ 1585 h 1592"/>
                <a:gd name="T4" fmla="*/ 902 w 1261"/>
                <a:gd name="T5" fmla="*/ 1584 h 1592"/>
                <a:gd name="T6" fmla="*/ 87 w 1261"/>
                <a:gd name="T7" fmla="*/ 1424 h 1592"/>
                <a:gd name="T8" fmla="*/ 10 w 1261"/>
                <a:gd name="T9" fmla="*/ 1310 h 1592"/>
                <a:gd name="T10" fmla="*/ 250 w 1261"/>
                <a:gd name="T11" fmla="*/ 87 h 1592"/>
                <a:gd name="T12" fmla="*/ 365 w 1261"/>
                <a:gd name="T13" fmla="*/ 10 h 1592"/>
                <a:gd name="T14" fmla="*/ 1179 w 1261"/>
                <a:gd name="T15" fmla="*/ 170 h 1592"/>
                <a:gd name="T16" fmla="*/ 1242 w 1261"/>
                <a:gd name="T17" fmla="*/ 211 h 1592"/>
                <a:gd name="T18" fmla="*/ 1256 w 1261"/>
                <a:gd name="T19" fmla="*/ 285 h 1592"/>
                <a:gd name="T20" fmla="*/ 1016 w 1261"/>
                <a:gd name="T21" fmla="*/ 1507 h 1592"/>
                <a:gd name="T22" fmla="*/ 908 w 1261"/>
                <a:gd name="T23" fmla="*/ 1585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1" h="1592">
                  <a:moveTo>
                    <a:pt x="908" y="1585"/>
                  </a:moveTo>
                  <a:cubicBezTo>
                    <a:pt x="908" y="1585"/>
                    <a:pt x="908" y="1585"/>
                    <a:pt x="908" y="1585"/>
                  </a:cubicBezTo>
                  <a:cubicBezTo>
                    <a:pt x="906" y="1585"/>
                    <a:pt x="904" y="1585"/>
                    <a:pt x="902" y="1584"/>
                  </a:cubicBezTo>
                  <a:cubicBezTo>
                    <a:pt x="87" y="1424"/>
                    <a:pt x="87" y="1424"/>
                    <a:pt x="87" y="1424"/>
                  </a:cubicBezTo>
                  <a:cubicBezTo>
                    <a:pt x="35" y="1414"/>
                    <a:pt x="0" y="1363"/>
                    <a:pt x="10" y="1310"/>
                  </a:cubicBezTo>
                  <a:cubicBezTo>
                    <a:pt x="250" y="87"/>
                    <a:pt x="250" y="87"/>
                    <a:pt x="250" y="87"/>
                  </a:cubicBezTo>
                  <a:cubicBezTo>
                    <a:pt x="261" y="35"/>
                    <a:pt x="312" y="0"/>
                    <a:pt x="365" y="10"/>
                  </a:cubicBezTo>
                  <a:cubicBezTo>
                    <a:pt x="1179" y="170"/>
                    <a:pt x="1179" y="170"/>
                    <a:pt x="1179" y="170"/>
                  </a:cubicBezTo>
                  <a:cubicBezTo>
                    <a:pt x="1205" y="175"/>
                    <a:pt x="1227" y="190"/>
                    <a:pt x="1242" y="211"/>
                  </a:cubicBezTo>
                  <a:cubicBezTo>
                    <a:pt x="1256" y="233"/>
                    <a:pt x="1261" y="259"/>
                    <a:pt x="1256" y="285"/>
                  </a:cubicBezTo>
                  <a:cubicBezTo>
                    <a:pt x="1016" y="1507"/>
                    <a:pt x="1016" y="1507"/>
                    <a:pt x="1016" y="1507"/>
                  </a:cubicBezTo>
                  <a:cubicBezTo>
                    <a:pt x="1007" y="1558"/>
                    <a:pt x="959" y="1592"/>
                    <a:pt x="908" y="15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89"/>
            <p:cNvSpPr/>
            <p:nvPr>
              <p:custDataLst>
                <p:tags r:id="rId39"/>
              </p:custDataLst>
            </p:nvPr>
          </p:nvSpPr>
          <p:spPr bwMode="auto">
            <a:xfrm>
              <a:off x="10683875" y="4354513"/>
              <a:ext cx="2441575" cy="3005137"/>
            </a:xfrm>
            <a:custGeom>
              <a:avLst/>
              <a:gdLst>
                <a:gd name="T0" fmla="*/ 864 w 1160"/>
                <a:gd name="T1" fmla="*/ 1421 h 1426"/>
                <a:gd name="T2" fmla="*/ 50 w 1160"/>
                <a:gd name="T3" fmla="*/ 1261 h 1426"/>
                <a:gd name="T4" fmla="*/ 6 w 1160"/>
                <a:gd name="T5" fmla="*/ 1196 h 1426"/>
                <a:gd name="T6" fmla="*/ 231 w 1160"/>
                <a:gd name="T7" fmla="*/ 49 h 1426"/>
                <a:gd name="T8" fmla="*/ 296 w 1160"/>
                <a:gd name="T9" fmla="*/ 5 h 1426"/>
                <a:gd name="T10" fmla="*/ 1110 w 1160"/>
                <a:gd name="T11" fmla="*/ 165 h 1426"/>
                <a:gd name="T12" fmla="*/ 1154 w 1160"/>
                <a:gd name="T13" fmla="*/ 230 h 1426"/>
                <a:gd name="T14" fmla="*/ 929 w 1160"/>
                <a:gd name="T15" fmla="*/ 1377 h 1426"/>
                <a:gd name="T16" fmla="*/ 864 w 1160"/>
                <a:gd name="T17" fmla="*/ 1421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0" h="1426">
                  <a:moveTo>
                    <a:pt x="864" y="1421"/>
                  </a:moveTo>
                  <a:cubicBezTo>
                    <a:pt x="50" y="1261"/>
                    <a:pt x="50" y="1261"/>
                    <a:pt x="50" y="1261"/>
                  </a:cubicBezTo>
                  <a:cubicBezTo>
                    <a:pt x="20" y="1255"/>
                    <a:pt x="0" y="1226"/>
                    <a:pt x="6" y="1196"/>
                  </a:cubicBezTo>
                  <a:cubicBezTo>
                    <a:pt x="231" y="49"/>
                    <a:pt x="231" y="49"/>
                    <a:pt x="231" y="49"/>
                  </a:cubicBezTo>
                  <a:cubicBezTo>
                    <a:pt x="237" y="19"/>
                    <a:pt x="266" y="0"/>
                    <a:pt x="296" y="5"/>
                  </a:cubicBezTo>
                  <a:cubicBezTo>
                    <a:pt x="1110" y="165"/>
                    <a:pt x="1110" y="165"/>
                    <a:pt x="1110" y="165"/>
                  </a:cubicBezTo>
                  <a:cubicBezTo>
                    <a:pt x="1140" y="171"/>
                    <a:pt x="1160" y="200"/>
                    <a:pt x="1154" y="230"/>
                  </a:cubicBezTo>
                  <a:cubicBezTo>
                    <a:pt x="929" y="1377"/>
                    <a:pt x="929" y="1377"/>
                    <a:pt x="929" y="1377"/>
                  </a:cubicBezTo>
                  <a:cubicBezTo>
                    <a:pt x="923" y="1407"/>
                    <a:pt x="894" y="1426"/>
                    <a:pt x="864" y="1421"/>
                  </a:cubicBezTo>
                  <a:close/>
                </a:path>
              </a:pathLst>
            </a:custGeom>
            <a:solidFill>
              <a:srgbClr val="B83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Freeform 90"/>
            <p:cNvSpPr/>
            <p:nvPr>
              <p:custDataLst>
                <p:tags r:id="rId40"/>
              </p:custDataLst>
            </p:nvPr>
          </p:nvSpPr>
          <p:spPr bwMode="auto">
            <a:xfrm>
              <a:off x="10715625" y="4195763"/>
              <a:ext cx="2441575" cy="3005137"/>
            </a:xfrm>
            <a:custGeom>
              <a:avLst/>
              <a:gdLst>
                <a:gd name="T0" fmla="*/ 864 w 1160"/>
                <a:gd name="T1" fmla="*/ 1421 h 1427"/>
                <a:gd name="T2" fmla="*/ 50 w 1160"/>
                <a:gd name="T3" fmla="*/ 1261 h 1427"/>
                <a:gd name="T4" fmla="*/ 6 w 1160"/>
                <a:gd name="T5" fmla="*/ 1196 h 1427"/>
                <a:gd name="T6" fmla="*/ 231 w 1160"/>
                <a:gd name="T7" fmla="*/ 49 h 1427"/>
                <a:gd name="T8" fmla="*/ 296 w 1160"/>
                <a:gd name="T9" fmla="*/ 6 h 1427"/>
                <a:gd name="T10" fmla="*/ 1110 w 1160"/>
                <a:gd name="T11" fmla="*/ 166 h 1427"/>
                <a:gd name="T12" fmla="*/ 1154 w 1160"/>
                <a:gd name="T13" fmla="*/ 231 h 1427"/>
                <a:gd name="T14" fmla="*/ 929 w 1160"/>
                <a:gd name="T15" fmla="*/ 1377 h 1427"/>
                <a:gd name="T16" fmla="*/ 864 w 1160"/>
                <a:gd name="T17" fmla="*/ 1421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0" h="1427">
                  <a:moveTo>
                    <a:pt x="864" y="1421"/>
                  </a:moveTo>
                  <a:cubicBezTo>
                    <a:pt x="50" y="1261"/>
                    <a:pt x="50" y="1261"/>
                    <a:pt x="50" y="1261"/>
                  </a:cubicBezTo>
                  <a:cubicBezTo>
                    <a:pt x="20" y="1255"/>
                    <a:pt x="0" y="1226"/>
                    <a:pt x="6" y="1196"/>
                  </a:cubicBezTo>
                  <a:cubicBezTo>
                    <a:pt x="231" y="49"/>
                    <a:pt x="231" y="49"/>
                    <a:pt x="231" y="49"/>
                  </a:cubicBezTo>
                  <a:cubicBezTo>
                    <a:pt x="237" y="19"/>
                    <a:pt x="266" y="0"/>
                    <a:pt x="296" y="6"/>
                  </a:cubicBezTo>
                  <a:cubicBezTo>
                    <a:pt x="1110" y="166"/>
                    <a:pt x="1110" y="166"/>
                    <a:pt x="1110" y="166"/>
                  </a:cubicBezTo>
                  <a:cubicBezTo>
                    <a:pt x="1140" y="172"/>
                    <a:pt x="1160" y="201"/>
                    <a:pt x="1154" y="231"/>
                  </a:cubicBezTo>
                  <a:cubicBezTo>
                    <a:pt x="929" y="1377"/>
                    <a:pt x="929" y="1377"/>
                    <a:pt x="929" y="1377"/>
                  </a:cubicBezTo>
                  <a:cubicBezTo>
                    <a:pt x="923" y="1407"/>
                    <a:pt x="894" y="1427"/>
                    <a:pt x="864" y="14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Freeform 91"/>
            <p:cNvSpPr/>
            <p:nvPr>
              <p:custDataLst>
                <p:tags r:id="rId41"/>
              </p:custDataLst>
            </p:nvPr>
          </p:nvSpPr>
          <p:spPr bwMode="auto">
            <a:xfrm>
              <a:off x="11315700" y="4525963"/>
              <a:ext cx="1541463" cy="825500"/>
            </a:xfrm>
            <a:custGeom>
              <a:avLst/>
              <a:gdLst>
                <a:gd name="T0" fmla="*/ 622 w 732"/>
                <a:gd name="T1" fmla="*/ 385 h 392"/>
                <a:gd name="T2" fmla="*/ 57 w 732"/>
                <a:gd name="T3" fmla="*/ 274 h 392"/>
                <a:gd name="T4" fmla="*/ 6 w 732"/>
                <a:gd name="T5" fmla="*/ 199 h 392"/>
                <a:gd name="T6" fmla="*/ 34 w 732"/>
                <a:gd name="T7" fmla="*/ 58 h 392"/>
                <a:gd name="T8" fmla="*/ 110 w 732"/>
                <a:gd name="T9" fmla="*/ 7 h 392"/>
                <a:gd name="T10" fmla="*/ 674 w 732"/>
                <a:gd name="T11" fmla="*/ 118 h 392"/>
                <a:gd name="T12" fmla="*/ 725 w 732"/>
                <a:gd name="T13" fmla="*/ 193 h 392"/>
                <a:gd name="T14" fmla="*/ 697 w 732"/>
                <a:gd name="T15" fmla="*/ 334 h 392"/>
                <a:gd name="T16" fmla="*/ 622 w 732"/>
                <a:gd name="T17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2" h="392">
                  <a:moveTo>
                    <a:pt x="622" y="385"/>
                  </a:moveTo>
                  <a:cubicBezTo>
                    <a:pt x="57" y="274"/>
                    <a:pt x="57" y="274"/>
                    <a:pt x="57" y="274"/>
                  </a:cubicBezTo>
                  <a:cubicBezTo>
                    <a:pt x="22" y="267"/>
                    <a:pt x="0" y="233"/>
                    <a:pt x="6" y="199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41" y="23"/>
                    <a:pt x="75" y="0"/>
                    <a:pt x="110" y="7"/>
                  </a:cubicBezTo>
                  <a:cubicBezTo>
                    <a:pt x="674" y="118"/>
                    <a:pt x="674" y="118"/>
                    <a:pt x="674" y="118"/>
                  </a:cubicBezTo>
                  <a:cubicBezTo>
                    <a:pt x="709" y="125"/>
                    <a:pt x="732" y="159"/>
                    <a:pt x="725" y="193"/>
                  </a:cubicBezTo>
                  <a:cubicBezTo>
                    <a:pt x="697" y="334"/>
                    <a:pt x="697" y="334"/>
                    <a:pt x="697" y="334"/>
                  </a:cubicBezTo>
                  <a:cubicBezTo>
                    <a:pt x="690" y="369"/>
                    <a:pt x="656" y="392"/>
                    <a:pt x="622" y="385"/>
                  </a:cubicBezTo>
                  <a:close/>
                </a:path>
              </a:pathLst>
            </a:custGeom>
            <a:solidFill>
              <a:srgbClr val="1D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92"/>
            <p:cNvSpPr/>
            <p:nvPr>
              <p:custDataLst>
                <p:tags r:id="rId42"/>
              </p:custDataLst>
            </p:nvPr>
          </p:nvSpPr>
          <p:spPr bwMode="auto">
            <a:xfrm>
              <a:off x="11304588" y="4578350"/>
              <a:ext cx="1541463" cy="825500"/>
            </a:xfrm>
            <a:custGeom>
              <a:avLst/>
              <a:gdLst>
                <a:gd name="T0" fmla="*/ 622 w 732"/>
                <a:gd name="T1" fmla="*/ 385 h 392"/>
                <a:gd name="T2" fmla="*/ 57 w 732"/>
                <a:gd name="T3" fmla="*/ 274 h 392"/>
                <a:gd name="T4" fmla="*/ 6 w 732"/>
                <a:gd name="T5" fmla="*/ 199 h 392"/>
                <a:gd name="T6" fmla="*/ 34 w 732"/>
                <a:gd name="T7" fmla="*/ 58 h 392"/>
                <a:gd name="T8" fmla="*/ 110 w 732"/>
                <a:gd name="T9" fmla="*/ 7 h 392"/>
                <a:gd name="T10" fmla="*/ 674 w 732"/>
                <a:gd name="T11" fmla="*/ 118 h 392"/>
                <a:gd name="T12" fmla="*/ 725 w 732"/>
                <a:gd name="T13" fmla="*/ 193 h 392"/>
                <a:gd name="T14" fmla="*/ 697 w 732"/>
                <a:gd name="T15" fmla="*/ 335 h 392"/>
                <a:gd name="T16" fmla="*/ 622 w 732"/>
                <a:gd name="T17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2" h="392">
                  <a:moveTo>
                    <a:pt x="622" y="385"/>
                  </a:moveTo>
                  <a:cubicBezTo>
                    <a:pt x="57" y="274"/>
                    <a:pt x="57" y="274"/>
                    <a:pt x="57" y="274"/>
                  </a:cubicBezTo>
                  <a:cubicBezTo>
                    <a:pt x="22" y="267"/>
                    <a:pt x="0" y="234"/>
                    <a:pt x="6" y="199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41" y="23"/>
                    <a:pt x="75" y="0"/>
                    <a:pt x="110" y="7"/>
                  </a:cubicBezTo>
                  <a:cubicBezTo>
                    <a:pt x="674" y="118"/>
                    <a:pt x="674" y="118"/>
                    <a:pt x="674" y="118"/>
                  </a:cubicBezTo>
                  <a:cubicBezTo>
                    <a:pt x="709" y="125"/>
                    <a:pt x="732" y="159"/>
                    <a:pt x="725" y="193"/>
                  </a:cubicBezTo>
                  <a:cubicBezTo>
                    <a:pt x="697" y="335"/>
                    <a:pt x="697" y="335"/>
                    <a:pt x="697" y="335"/>
                  </a:cubicBezTo>
                  <a:cubicBezTo>
                    <a:pt x="690" y="369"/>
                    <a:pt x="656" y="392"/>
                    <a:pt x="622" y="3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93"/>
            <p:cNvSpPr/>
            <p:nvPr>
              <p:custDataLst>
                <p:tags r:id="rId43"/>
              </p:custDataLst>
            </p:nvPr>
          </p:nvSpPr>
          <p:spPr bwMode="auto">
            <a:xfrm>
              <a:off x="11269663" y="5351463"/>
              <a:ext cx="254000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5 w 121"/>
                <a:gd name="T5" fmla="*/ 50 h 122"/>
                <a:gd name="T6" fmla="*/ 5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94"/>
            <p:cNvSpPr/>
            <p:nvPr>
              <p:custDataLst>
                <p:tags r:id="rId44"/>
              </p:custDataLst>
            </p:nvPr>
          </p:nvSpPr>
          <p:spPr bwMode="auto">
            <a:xfrm>
              <a:off x="11274425" y="5326063"/>
              <a:ext cx="255588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5"/>
            <p:cNvSpPr/>
            <p:nvPr>
              <p:custDataLst>
                <p:tags r:id="rId45"/>
              </p:custDataLst>
            </p:nvPr>
          </p:nvSpPr>
          <p:spPr bwMode="auto">
            <a:xfrm>
              <a:off x="11650663" y="5427663"/>
              <a:ext cx="257175" cy="254000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96"/>
            <p:cNvSpPr/>
            <p:nvPr>
              <p:custDataLst>
                <p:tags r:id="rId46"/>
              </p:custDataLst>
            </p:nvPr>
          </p:nvSpPr>
          <p:spPr bwMode="auto">
            <a:xfrm>
              <a:off x="11657013" y="5400675"/>
              <a:ext cx="254000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5 w 121"/>
                <a:gd name="T5" fmla="*/ 50 h 122"/>
                <a:gd name="T6" fmla="*/ 5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97"/>
            <p:cNvSpPr/>
            <p:nvPr>
              <p:custDataLst>
                <p:tags r:id="rId47"/>
              </p:custDataLst>
            </p:nvPr>
          </p:nvSpPr>
          <p:spPr bwMode="auto">
            <a:xfrm>
              <a:off x="12033250" y="5503863"/>
              <a:ext cx="255588" cy="254000"/>
            </a:xfrm>
            <a:custGeom>
              <a:avLst/>
              <a:gdLst>
                <a:gd name="T0" fmla="*/ 50 w 121"/>
                <a:gd name="T1" fmla="*/ 115 h 121"/>
                <a:gd name="T2" fmla="*/ 50 w 121"/>
                <a:gd name="T3" fmla="*/ 115 h 121"/>
                <a:gd name="T4" fmla="*/ 5 w 121"/>
                <a:gd name="T5" fmla="*/ 49 h 121"/>
                <a:gd name="T6" fmla="*/ 5 w 121"/>
                <a:gd name="T7" fmla="*/ 49 h 121"/>
                <a:gd name="T8" fmla="*/ 71 w 121"/>
                <a:gd name="T9" fmla="*/ 5 h 121"/>
                <a:gd name="T10" fmla="*/ 71 w 121"/>
                <a:gd name="T11" fmla="*/ 5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19" y="109"/>
                    <a:pt x="0" y="80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11" y="19"/>
                    <a:pt x="41" y="0"/>
                    <a:pt x="71" y="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101" y="11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98"/>
            <p:cNvSpPr/>
            <p:nvPr>
              <p:custDataLst>
                <p:tags r:id="rId48"/>
              </p:custDataLst>
            </p:nvPr>
          </p:nvSpPr>
          <p:spPr bwMode="auto">
            <a:xfrm>
              <a:off x="12038013" y="5475288"/>
              <a:ext cx="254000" cy="255587"/>
            </a:xfrm>
            <a:custGeom>
              <a:avLst/>
              <a:gdLst>
                <a:gd name="T0" fmla="*/ 50 w 121"/>
                <a:gd name="T1" fmla="*/ 115 h 121"/>
                <a:gd name="T2" fmla="*/ 50 w 121"/>
                <a:gd name="T3" fmla="*/ 115 h 121"/>
                <a:gd name="T4" fmla="*/ 6 w 121"/>
                <a:gd name="T5" fmla="*/ 50 h 121"/>
                <a:gd name="T6" fmla="*/ 6 w 121"/>
                <a:gd name="T7" fmla="*/ 50 h 121"/>
                <a:gd name="T8" fmla="*/ 72 w 121"/>
                <a:gd name="T9" fmla="*/ 6 h 121"/>
                <a:gd name="T10" fmla="*/ 72 w 121"/>
                <a:gd name="T11" fmla="*/ 6 h 121"/>
                <a:gd name="T12" fmla="*/ 116 w 121"/>
                <a:gd name="T13" fmla="*/ 71 h 121"/>
                <a:gd name="T14" fmla="*/ 116 w 121"/>
                <a:gd name="T15" fmla="*/ 71 h 121"/>
                <a:gd name="T16" fmla="*/ 50 w 121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1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99"/>
            <p:cNvSpPr/>
            <p:nvPr>
              <p:custDataLst>
                <p:tags r:id="rId49"/>
              </p:custDataLst>
            </p:nvPr>
          </p:nvSpPr>
          <p:spPr bwMode="auto">
            <a:xfrm>
              <a:off x="12414250" y="5576888"/>
              <a:ext cx="257175" cy="257175"/>
            </a:xfrm>
            <a:custGeom>
              <a:avLst/>
              <a:gdLst>
                <a:gd name="T0" fmla="*/ 50 w 122"/>
                <a:gd name="T1" fmla="*/ 116 h 122"/>
                <a:gd name="T2" fmla="*/ 50 w 122"/>
                <a:gd name="T3" fmla="*/ 116 h 122"/>
                <a:gd name="T4" fmla="*/ 6 w 122"/>
                <a:gd name="T5" fmla="*/ 50 h 122"/>
                <a:gd name="T6" fmla="*/ 6 w 122"/>
                <a:gd name="T7" fmla="*/ 50 h 122"/>
                <a:gd name="T8" fmla="*/ 72 w 122"/>
                <a:gd name="T9" fmla="*/ 6 h 122"/>
                <a:gd name="T10" fmla="*/ 72 w 122"/>
                <a:gd name="T11" fmla="*/ 6 h 122"/>
                <a:gd name="T12" fmla="*/ 116 w 122"/>
                <a:gd name="T13" fmla="*/ 72 h 122"/>
                <a:gd name="T14" fmla="*/ 116 w 122"/>
                <a:gd name="T15" fmla="*/ 72 h 122"/>
                <a:gd name="T16" fmla="*/ 50 w 122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2"/>
                    <a:pt x="116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0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00"/>
            <p:cNvSpPr/>
            <p:nvPr>
              <p:custDataLst>
                <p:tags r:id="rId50"/>
              </p:custDataLst>
            </p:nvPr>
          </p:nvSpPr>
          <p:spPr bwMode="auto">
            <a:xfrm>
              <a:off x="12419013" y="5551488"/>
              <a:ext cx="257175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5 h 121"/>
                <a:gd name="T10" fmla="*/ 72 w 122"/>
                <a:gd name="T11" fmla="*/ 5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2" y="0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1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01"/>
            <p:cNvSpPr/>
            <p:nvPr>
              <p:custDataLst>
                <p:tags r:id="rId51"/>
              </p:custDataLst>
            </p:nvPr>
          </p:nvSpPr>
          <p:spPr bwMode="auto">
            <a:xfrm>
              <a:off x="11196638" y="5726113"/>
              <a:ext cx="254000" cy="255587"/>
            </a:xfrm>
            <a:custGeom>
              <a:avLst/>
              <a:gdLst>
                <a:gd name="T0" fmla="*/ 50 w 121"/>
                <a:gd name="T1" fmla="*/ 116 h 121"/>
                <a:gd name="T2" fmla="*/ 50 w 121"/>
                <a:gd name="T3" fmla="*/ 116 h 121"/>
                <a:gd name="T4" fmla="*/ 6 w 121"/>
                <a:gd name="T5" fmla="*/ 50 h 121"/>
                <a:gd name="T6" fmla="*/ 6 w 121"/>
                <a:gd name="T7" fmla="*/ 50 h 121"/>
                <a:gd name="T8" fmla="*/ 71 w 121"/>
                <a:gd name="T9" fmla="*/ 6 h 121"/>
                <a:gd name="T10" fmla="*/ 71 w 121"/>
                <a:gd name="T11" fmla="*/ 6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2"/>
                    <a:pt x="80" y="121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02"/>
            <p:cNvSpPr/>
            <p:nvPr>
              <p:custDataLst>
                <p:tags r:id="rId52"/>
              </p:custDataLst>
            </p:nvPr>
          </p:nvSpPr>
          <p:spPr bwMode="auto">
            <a:xfrm>
              <a:off x="11199813" y="5699125"/>
              <a:ext cx="257175" cy="257175"/>
            </a:xfrm>
            <a:custGeom>
              <a:avLst/>
              <a:gdLst>
                <a:gd name="T0" fmla="*/ 50 w 122"/>
                <a:gd name="T1" fmla="*/ 116 h 122"/>
                <a:gd name="T2" fmla="*/ 50 w 122"/>
                <a:gd name="T3" fmla="*/ 116 h 122"/>
                <a:gd name="T4" fmla="*/ 6 w 122"/>
                <a:gd name="T5" fmla="*/ 50 h 122"/>
                <a:gd name="T6" fmla="*/ 6 w 122"/>
                <a:gd name="T7" fmla="*/ 50 h 122"/>
                <a:gd name="T8" fmla="*/ 72 w 122"/>
                <a:gd name="T9" fmla="*/ 6 h 122"/>
                <a:gd name="T10" fmla="*/ 72 w 122"/>
                <a:gd name="T11" fmla="*/ 6 h 122"/>
                <a:gd name="T12" fmla="*/ 116 w 122"/>
                <a:gd name="T13" fmla="*/ 72 h 122"/>
                <a:gd name="T14" fmla="*/ 116 w 122"/>
                <a:gd name="T15" fmla="*/ 72 h 122"/>
                <a:gd name="T16" fmla="*/ 50 w 122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2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2"/>
                    <a:pt x="116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0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03"/>
            <p:cNvSpPr/>
            <p:nvPr>
              <p:custDataLst>
                <p:tags r:id="rId53"/>
              </p:custDataLst>
            </p:nvPr>
          </p:nvSpPr>
          <p:spPr bwMode="auto">
            <a:xfrm>
              <a:off x="11577638" y="5802313"/>
              <a:ext cx="255588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2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04"/>
            <p:cNvSpPr/>
            <p:nvPr>
              <p:custDataLst>
                <p:tags r:id="rId54"/>
              </p:custDataLst>
            </p:nvPr>
          </p:nvSpPr>
          <p:spPr bwMode="auto">
            <a:xfrm>
              <a:off x="11583988" y="5775325"/>
              <a:ext cx="254000" cy="254000"/>
            </a:xfrm>
            <a:custGeom>
              <a:avLst/>
              <a:gdLst>
                <a:gd name="T0" fmla="*/ 50 w 121"/>
                <a:gd name="T1" fmla="*/ 116 h 121"/>
                <a:gd name="T2" fmla="*/ 50 w 121"/>
                <a:gd name="T3" fmla="*/ 116 h 121"/>
                <a:gd name="T4" fmla="*/ 6 w 121"/>
                <a:gd name="T5" fmla="*/ 50 h 121"/>
                <a:gd name="T6" fmla="*/ 6 w 121"/>
                <a:gd name="T7" fmla="*/ 50 h 121"/>
                <a:gd name="T8" fmla="*/ 71 w 121"/>
                <a:gd name="T9" fmla="*/ 6 h 121"/>
                <a:gd name="T10" fmla="*/ 71 w 121"/>
                <a:gd name="T11" fmla="*/ 6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2"/>
                    <a:pt x="80" y="121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Freeform 105"/>
            <p:cNvSpPr/>
            <p:nvPr>
              <p:custDataLst>
                <p:tags r:id="rId55"/>
              </p:custDataLst>
            </p:nvPr>
          </p:nvSpPr>
          <p:spPr bwMode="auto">
            <a:xfrm>
              <a:off x="11960225" y="5876925"/>
              <a:ext cx="254000" cy="255587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6 w 121"/>
                <a:gd name="T5" fmla="*/ 50 h 122"/>
                <a:gd name="T6" fmla="*/ 6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106"/>
            <p:cNvSpPr/>
            <p:nvPr>
              <p:custDataLst>
                <p:tags r:id="rId56"/>
              </p:custDataLst>
            </p:nvPr>
          </p:nvSpPr>
          <p:spPr bwMode="auto">
            <a:xfrm>
              <a:off x="11963400" y="5851525"/>
              <a:ext cx="257175" cy="254000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107"/>
            <p:cNvSpPr/>
            <p:nvPr>
              <p:custDataLst>
                <p:tags r:id="rId57"/>
              </p:custDataLst>
            </p:nvPr>
          </p:nvSpPr>
          <p:spPr bwMode="auto">
            <a:xfrm>
              <a:off x="11120438" y="6105525"/>
              <a:ext cx="257175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5 h 121"/>
                <a:gd name="T10" fmla="*/ 72 w 122"/>
                <a:gd name="T11" fmla="*/ 5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2" y="0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1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108"/>
            <p:cNvSpPr/>
            <p:nvPr>
              <p:custDataLst>
                <p:tags r:id="rId58"/>
              </p:custDataLst>
            </p:nvPr>
          </p:nvSpPr>
          <p:spPr bwMode="auto">
            <a:xfrm>
              <a:off x="11126788" y="6078538"/>
              <a:ext cx="254000" cy="255587"/>
            </a:xfrm>
            <a:custGeom>
              <a:avLst/>
              <a:gdLst>
                <a:gd name="T0" fmla="*/ 50 w 121"/>
                <a:gd name="T1" fmla="*/ 116 h 121"/>
                <a:gd name="T2" fmla="*/ 50 w 121"/>
                <a:gd name="T3" fmla="*/ 116 h 121"/>
                <a:gd name="T4" fmla="*/ 6 w 121"/>
                <a:gd name="T5" fmla="*/ 50 h 121"/>
                <a:gd name="T6" fmla="*/ 6 w 121"/>
                <a:gd name="T7" fmla="*/ 50 h 121"/>
                <a:gd name="T8" fmla="*/ 71 w 121"/>
                <a:gd name="T9" fmla="*/ 6 h 121"/>
                <a:gd name="T10" fmla="*/ 71 w 121"/>
                <a:gd name="T11" fmla="*/ 6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2" y="12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0" y="102"/>
                    <a:pt x="80" y="121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109"/>
            <p:cNvSpPr/>
            <p:nvPr>
              <p:custDataLst>
                <p:tags r:id="rId59"/>
              </p:custDataLst>
            </p:nvPr>
          </p:nvSpPr>
          <p:spPr bwMode="auto">
            <a:xfrm>
              <a:off x="11503025" y="6180138"/>
              <a:ext cx="255588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6 w 121"/>
                <a:gd name="T5" fmla="*/ 50 h 122"/>
                <a:gd name="T6" fmla="*/ 6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2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10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110"/>
            <p:cNvSpPr/>
            <p:nvPr>
              <p:custDataLst>
                <p:tags r:id="rId60"/>
              </p:custDataLst>
            </p:nvPr>
          </p:nvSpPr>
          <p:spPr bwMode="auto">
            <a:xfrm>
              <a:off x="11507788" y="6154738"/>
              <a:ext cx="257175" cy="254000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5 h 121"/>
                <a:gd name="T10" fmla="*/ 72 w 122"/>
                <a:gd name="T11" fmla="*/ 5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2" y="0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1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111"/>
            <p:cNvSpPr/>
            <p:nvPr>
              <p:custDataLst>
                <p:tags r:id="rId61"/>
              </p:custDataLst>
            </p:nvPr>
          </p:nvSpPr>
          <p:spPr bwMode="auto">
            <a:xfrm>
              <a:off x="11884025" y="6254750"/>
              <a:ext cx="257175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2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1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112"/>
            <p:cNvSpPr/>
            <p:nvPr>
              <p:custDataLst>
                <p:tags r:id="rId62"/>
              </p:custDataLst>
            </p:nvPr>
          </p:nvSpPr>
          <p:spPr bwMode="auto">
            <a:xfrm>
              <a:off x="11890375" y="6227763"/>
              <a:ext cx="255588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6 w 121"/>
                <a:gd name="T5" fmla="*/ 50 h 122"/>
                <a:gd name="T6" fmla="*/ 6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2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113"/>
            <p:cNvSpPr/>
            <p:nvPr>
              <p:custDataLst>
                <p:tags r:id="rId63"/>
              </p:custDataLst>
            </p:nvPr>
          </p:nvSpPr>
          <p:spPr bwMode="auto">
            <a:xfrm>
              <a:off x="11056938" y="6430963"/>
              <a:ext cx="257175" cy="254000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114"/>
            <p:cNvSpPr/>
            <p:nvPr>
              <p:custDataLst>
                <p:tags r:id="rId64"/>
              </p:custDataLst>
            </p:nvPr>
          </p:nvSpPr>
          <p:spPr bwMode="auto">
            <a:xfrm>
              <a:off x="11063288" y="6402388"/>
              <a:ext cx="254000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5 w 121"/>
                <a:gd name="T5" fmla="*/ 50 h 122"/>
                <a:gd name="T6" fmla="*/ 5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115"/>
            <p:cNvSpPr/>
            <p:nvPr>
              <p:custDataLst>
                <p:tags r:id="rId65"/>
              </p:custDataLst>
            </p:nvPr>
          </p:nvSpPr>
          <p:spPr bwMode="auto">
            <a:xfrm>
              <a:off x="11439525" y="6505575"/>
              <a:ext cx="255588" cy="255587"/>
            </a:xfrm>
            <a:custGeom>
              <a:avLst/>
              <a:gdLst>
                <a:gd name="T0" fmla="*/ 50 w 121"/>
                <a:gd name="T1" fmla="*/ 115 h 121"/>
                <a:gd name="T2" fmla="*/ 50 w 121"/>
                <a:gd name="T3" fmla="*/ 115 h 121"/>
                <a:gd name="T4" fmla="*/ 6 w 121"/>
                <a:gd name="T5" fmla="*/ 50 h 121"/>
                <a:gd name="T6" fmla="*/ 6 w 121"/>
                <a:gd name="T7" fmla="*/ 50 h 121"/>
                <a:gd name="T8" fmla="*/ 71 w 121"/>
                <a:gd name="T9" fmla="*/ 5 h 121"/>
                <a:gd name="T10" fmla="*/ 71 w 121"/>
                <a:gd name="T11" fmla="*/ 5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19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19"/>
                    <a:pt x="41" y="0"/>
                    <a:pt x="71" y="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101" y="11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116"/>
            <p:cNvSpPr/>
            <p:nvPr>
              <p:custDataLst>
                <p:tags r:id="rId66"/>
              </p:custDataLst>
            </p:nvPr>
          </p:nvSpPr>
          <p:spPr bwMode="auto">
            <a:xfrm>
              <a:off x="11444288" y="6478588"/>
              <a:ext cx="257175" cy="255587"/>
            </a:xfrm>
            <a:custGeom>
              <a:avLst/>
              <a:gdLst>
                <a:gd name="T0" fmla="*/ 50 w 122"/>
                <a:gd name="T1" fmla="*/ 116 h 121"/>
                <a:gd name="T2" fmla="*/ 50 w 122"/>
                <a:gd name="T3" fmla="*/ 116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117"/>
            <p:cNvSpPr/>
            <p:nvPr>
              <p:custDataLst>
                <p:tags r:id="rId67"/>
              </p:custDataLst>
            </p:nvPr>
          </p:nvSpPr>
          <p:spPr bwMode="auto">
            <a:xfrm>
              <a:off x="11820525" y="6580188"/>
              <a:ext cx="257175" cy="257175"/>
            </a:xfrm>
            <a:custGeom>
              <a:avLst/>
              <a:gdLst>
                <a:gd name="T0" fmla="*/ 50 w 122"/>
                <a:gd name="T1" fmla="*/ 116 h 122"/>
                <a:gd name="T2" fmla="*/ 50 w 122"/>
                <a:gd name="T3" fmla="*/ 116 h 122"/>
                <a:gd name="T4" fmla="*/ 6 w 122"/>
                <a:gd name="T5" fmla="*/ 50 h 122"/>
                <a:gd name="T6" fmla="*/ 6 w 122"/>
                <a:gd name="T7" fmla="*/ 50 h 122"/>
                <a:gd name="T8" fmla="*/ 72 w 122"/>
                <a:gd name="T9" fmla="*/ 6 h 122"/>
                <a:gd name="T10" fmla="*/ 72 w 122"/>
                <a:gd name="T11" fmla="*/ 6 h 122"/>
                <a:gd name="T12" fmla="*/ 116 w 122"/>
                <a:gd name="T13" fmla="*/ 72 h 122"/>
                <a:gd name="T14" fmla="*/ 116 w 122"/>
                <a:gd name="T15" fmla="*/ 72 h 122"/>
                <a:gd name="T16" fmla="*/ 50 w 122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2"/>
                    <a:pt x="116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0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118"/>
            <p:cNvSpPr/>
            <p:nvPr>
              <p:custDataLst>
                <p:tags r:id="rId68"/>
              </p:custDataLst>
            </p:nvPr>
          </p:nvSpPr>
          <p:spPr bwMode="auto">
            <a:xfrm>
              <a:off x="11826875" y="6554788"/>
              <a:ext cx="255588" cy="254000"/>
            </a:xfrm>
            <a:custGeom>
              <a:avLst/>
              <a:gdLst>
                <a:gd name="T0" fmla="*/ 50 w 121"/>
                <a:gd name="T1" fmla="*/ 115 h 121"/>
                <a:gd name="T2" fmla="*/ 50 w 121"/>
                <a:gd name="T3" fmla="*/ 115 h 121"/>
                <a:gd name="T4" fmla="*/ 5 w 121"/>
                <a:gd name="T5" fmla="*/ 50 h 121"/>
                <a:gd name="T6" fmla="*/ 5 w 121"/>
                <a:gd name="T7" fmla="*/ 50 h 121"/>
                <a:gd name="T8" fmla="*/ 71 w 121"/>
                <a:gd name="T9" fmla="*/ 6 h 121"/>
                <a:gd name="T10" fmla="*/ 71 w 121"/>
                <a:gd name="T11" fmla="*/ 6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19" y="109"/>
                    <a:pt x="0" y="8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19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1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Freeform 119"/>
            <p:cNvSpPr/>
            <p:nvPr>
              <p:custDataLst>
                <p:tags r:id="rId69"/>
              </p:custDataLst>
            </p:nvPr>
          </p:nvSpPr>
          <p:spPr bwMode="auto">
            <a:xfrm>
              <a:off x="12341225" y="5951538"/>
              <a:ext cx="257175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Freeform 120"/>
            <p:cNvSpPr/>
            <p:nvPr>
              <p:custDataLst>
                <p:tags r:id="rId70"/>
              </p:custDataLst>
            </p:nvPr>
          </p:nvSpPr>
          <p:spPr bwMode="auto">
            <a:xfrm>
              <a:off x="12347575" y="5924550"/>
              <a:ext cx="254000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6 w 121"/>
                <a:gd name="T5" fmla="*/ 50 h 122"/>
                <a:gd name="T6" fmla="*/ 6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Freeform 121"/>
            <p:cNvSpPr/>
            <p:nvPr>
              <p:custDataLst>
                <p:tags r:id="rId71"/>
              </p:custDataLst>
            </p:nvPr>
          </p:nvSpPr>
          <p:spPr bwMode="auto">
            <a:xfrm>
              <a:off x="12172950" y="6354763"/>
              <a:ext cx="357188" cy="573087"/>
            </a:xfrm>
            <a:custGeom>
              <a:avLst/>
              <a:gdLst>
                <a:gd name="T0" fmla="*/ 99 w 170"/>
                <a:gd name="T1" fmla="*/ 270 h 272"/>
                <a:gd name="T2" fmla="*/ 21 w 170"/>
                <a:gd name="T3" fmla="*/ 255 h 272"/>
                <a:gd name="T4" fmla="*/ 2 w 170"/>
                <a:gd name="T5" fmla="*/ 226 h 272"/>
                <a:gd name="T6" fmla="*/ 42 w 170"/>
                <a:gd name="T7" fmla="*/ 21 h 272"/>
                <a:gd name="T8" fmla="*/ 71 w 170"/>
                <a:gd name="T9" fmla="*/ 2 h 272"/>
                <a:gd name="T10" fmla="*/ 148 w 170"/>
                <a:gd name="T11" fmla="*/ 17 h 272"/>
                <a:gd name="T12" fmla="*/ 167 w 170"/>
                <a:gd name="T13" fmla="*/ 46 h 272"/>
                <a:gd name="T14" fmla="*/ 127 w 170"/>
                <a:gd name="T15" fmla="*/ 251 h 272"/>
                <a:gd name="T16" fmla="*/ 99 w 170"/>
                <a:gd name="T17" fmla="*/ 27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" h="272">
                  <a:moveTo>
                    <a:pt x="99" y="270"/>
                  </a:moveTo>
                  <a:cubicBezTo>
                    <a:pt x="21" y="255"/>
                    <a:pt x="21" y="255"/>
                    <a:pt x="21" y="255"/>
                  </a:cubicBezTo>
                  <a:cubicBezTo>
                    <a:pt x="8" y="252"/>
                    <a:pt x="0" y="239"/>
                    <a:pt x="2" y="226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5" y="8"/>
                    <a:pt x="58" y="0"/>
                    <a:pt x="71" y="2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61" y="20"/>
                    <a:pt x="170" y="33"/>
                    <a:pt x="167" y="46"/>
                  </a:cubicBezTo>
                  <a:cubicBezTo>
                    <a:pt x="127" y="251"/>
                    <a:pt x="127" y="251"/>
                    <a:pt x="127" y="251"/>
                  </a:cubicBezTo>
                  <a:cubicBezTo>
                    <a:pt x="124" y="264"/>
                    <a:pt x="112" y="272"/>
                    <a:pt x="99" y="270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Freeform 122"/>
            <p:cNvSpPr/>
            <p:nvPr>
              <p:custDataLst>
                <p:tags r:id="rId72"/>
              </p:custDataLst>
            </p:nvPr>
          </p:nvSpPr>
          <p:spPr bwMode="auto">
            <a:xfrm>
              <a:off x="12179300" y="6321425"/>
              <a:ext cx="357188" cy="574675"/>
            </a:xfrm>
            <a:custGeom>
              <a:avLst/>
              <a:gdLst>
                <a:gd name="T0" fmla="*/ 99 w 170"/>
                <a:gd name="T1" fmla="*/ 271 h 273"/>
                <a:gd name="T2" fmla="*/ 21 w 170"/>
                <a:gd name="T3" fmla="*/ 255 h 273"/>
                <a:gd name="T4" fmla="*/ 2 w 170"/>
                <a:gd name="T5" fmla="*/ 227 h 273"/>
                <a:gd name="T6" fmla="*/ 42 w 170"/>
                <a:gd name="T7" fmla="*/ 22 h 273"/>
                <a:gd name="T8" fmla="*/ 71 w 170"/>
                <a:gd name="T9" fmla="*/ 3 h 273"/>
                <a:gd name="T10" fmla="*/ 148 w 170"/>
                <a:gd name="T11" fmla="*/ 18 h 273"/>
                <a:gd name="T12" fmla="*/ 167 w 170"/>
                <a:gd name="T13" fmla="*/ 47 h 273"/>
                <a:gd name="T14" fmla="*/ 127 w 170"/>
                <a:gd name="T15" fmla="*/ 252 h 273"/>
                <a:gd name="T16" fmla="*/ 99 w 170"/>
                <a:gd name="T17" fmla="*/ 27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" h="273">
                  <a:moveTo>
                    <a:pt x="99" y="271"/>
                  </a:moveTo>
                  <a:cubicBezTo>
                    <a:pt x="21" y="255"/>
                    <a:pt x="21" y="255"/>
                    <a:pt x="21" y="255"/>
                  </a:cubicBezTo>
                  <a:cubicBezTo>
                    <a:pt x="8" y="253"/>
                    <a:pt x="0" y="240"/>
                    <a:pt x="2" y="227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5" y="9"/>
                    <a:pt x="58" y="0"/>
                    <a:pt x="71" y="3"/>
                  </a:cubicBezTo>
                  <a:cubicBezTo>
                    <a:pt x="148" y="18"/>
                    <a:pt x="148" y="18"/>
                    <a:pt x="148" y="18"/>
                  </a:cubicBezTo>
                  <a:cubicBezTo>
                    <a:pt x="161" y="21"/>
                    <a:pt x="170" y="33"/>
                    <a:pt x="167" y="47"/>
                  </a:cubicBezTo>
                  <a:cubicBezTo>
                    <a:pt x="127" y="252"/>
                    <a:pt x="127" y="252"/>
                    <a:pt x="127" y="252"/>
                  </a:cubicBezTo>
                  <a:cubicBezTo>
                    <a:pt x="124" y="265"/>
                    <a:pt x="112" y="273"/>
                    <a:pt x="99" y="271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组合 64"/>
          <p:cNvGrpSpPr/>
          <p:nvPr>
            <p:custDataLst>
              <p:tags r:id="rId73"/>
            </p:custDataLst>
          </p:nvPr>
        </p:nvGrpSpPr>
        <p:grpSpPr>
          <a:xfrm rot="17340000">
            <a:off x="8816975" y="4975225"/>
            <a:ext cx="1122045" cy="1475740"/>
            <a:chOff x="5207000" y="5332413"/>
            <a:chExt cx="2782888" cy="3659187"/>
          </a:xfrm>
        </p:grpSpPr>
        <p:sp>
          <p:nvSpPr>
            <p:cNvPr id="66" name="Freeform 135"/>
            <p:cNvSpPr/>
            <p:nvPr>
              <p:custDataLst>
                <p:tags r:id="rId74"/>
              </p:custDataLst>
            </p:nvPr>
          </p:nvSpPr>
          <p:spPr bwMode="auto">
            <a:xfrm>
              <a:off x="5584825" y="8296275"/>
              <a:ext cx="2309813" cy="611187"/>
            </a:xfrm>
            <a:custGeom>
              <a:avLst/>
              <a:gdLst>
                <a:gd name="T0" fmla="*/ 1060 w 1098"/>
                <a:gd name="T1" fmla="*/ 190 h 290"/>
                <a:gd name="T2" fmla="*/ 56 w 1098"/>
                <a:gd name="T3" fmla="*/ 287 h 290"/>
                <a:gd name="T4" fmla="*/ 13 w 1098"/>
                <a:gd name="T5" fmla="*/ 252 h 290"/>
                <a:gd name="T6" fmla="*/ 2 w 1098"/>
                <a:gd name="T7" fmla="*/ 142 h 290"/>
                <a:gd name="T8" fmla="*/ 38 w 1098"/>
                <a:gd name="T9" fmla="*/ 99 h 290"/>
                <a:gd name="T10" fmla="*/ 1042 w 1098"/>
                <a:gd name="T11" fmla="*/ 2 h 290"/>
                <a:gd name="T12" fmla="*/ 1085 w 1098"/>
                <a:gd name="T13" fmla="*/ 37 h 290"/>
                <a:gd name="T14" fmla="*/ 1096 w 1098"/>
                <a:gd name="T15" fmla="*/ 147 h 290"/>
                <a:gd name="T16" fmla="*/ 1060 w 1098"/>
                <a:gd name="T17" fmla="*/ 1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8" h="290">
                  <a:moveTo>
                    <a:pt x="1060" y="190"/>
                  </a:moveTo>
                  <a:cubicBezTo>
                    <a:pt x="56" y="287"/>
                    <a:pt x="56" y="287"/>
                    <a:pt x="56" y="287"/>
                  </a:cubicBezTo>
                  <a:cubicBezTo>
                    <a:pt x="34" y="290"/>
                    <a:pt x="15" y="274"/>
                    <a:pt x="13" y="25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0" y="120"/>
                    <a:pt x="16" y="101"/>
                    <a:pt x="38" y="99"/>
                  </a:cubicBezTo>
                  <a:cubicBezTo>
                    <a:pt x="1042" y="2"/>
                    <a:pt x="1042" y="2"/>
                    <a:pt x="1042" y="2"/>
                  </a:cubicBezTo>
                  <a:cubicBezTo>
                    <a:pt x="1064" y="0"/>
                    <a:pt x="1083" y="15"/>
                    <a:pt x="1085" y="37"/>
                  </a:cubicBezTo>
                  <a:cubicBezTo>
                    <a:pt x="1096" y="147"/>
                    <a:pt x="1096" y="147"/>
                    <a:pt x="1096" y="147"/>
                  </a:cubicBezTo>
                  <a:cubicBezTo>
                    <a:pt x="1098" y="169"/>
                    <a:pt x="1082" y="188"/>
                    <a:pt x="1060" y="190"/>
                  </a:cubicBezTo>
                  <a:close/>
                </a:path>
              </a:pathLst>
            </a:custGeom>
            <a:solidFill>
              <a:srgbClr val="DBC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7" name="Freeform 136"/>
            <p:cNvSpPr>
              <a:spLocks noEditPoints="1"/>
            </p:cNvSpPr>
            <p:nvPr>
              <p:custDataLst>
                <p:tags r:id="rId75"/>
              </p:custDataLst>
            </p:nvPr>
          </p:nvSpPr>
          <p:spPr bwMode="auto">
            <a:xfrm>
              <a:off x="5491163" y="8202613"/>
              <a:ext cx="2497138" cy="788987"/>
            </a:xfrm>
            <a:custGeom>
              <a:avLst/>
              <a:gdLst>
                <a:gd name="T0" fmla="*/ 96 w 1186"/>
                <a:gd name="T1" fmla="*/ 375 h 375"/>
                <a:gd name="T2" fmla="*/ 15 w 1186"/>
                <a:gd name="T3" fmla="*/ 301 h 375"/>
                <a:gd name="T4" fmla="*/ 4 w 1186"/>
                <a:gd name="T5" fmla="*/ 191 h 375"/>
                <a:gd name="T6" fmla="*/ 78 w 1186"/>
                <a:gd name="T7" fmla="*/ 102 h 375"/>
                <a:gd name="T8" fmla="*/ 1082 w 1186"/>
                <a:gd name="T9" fmla="*/ 4 h 375"/>
                <a:gd name="T10" fmla="*/ 1171 w 1186"/>
                <a:gd name="T11" fmla="*/ 78 h 375"/>
                <a:gd name="T12" fmla="*/ 1182 w 1186"/>
                <a:gd name="T13" fmla="*/ 188 h 375"/>
                <a:gd name="T14" fmla="*/ 1109 w 1186"/>
                <a:gd name="T15" fmla="*/ 278 h 375"/>
                <a:gd name="T16" fmla="*/ 104 w 1186"/>
                <a:gd name="T17" fmla="*/ 375 h 375"/>
                <a:gd name="T18" fmla="*/ 96 w 1186"/>
                <a:gd name="T19" fmla="*/ 375 h 375"/>
                <a:gd name="T20" fmla="*/ 89 w 1186"/>
                <a:gd name="T21" fmla="*/ 186 h 375"/>
                <a:gd name="T22" fmla="*/ 99 w 1186"/>
                <a:gd name="T23" fmla="*/ 290 h 375"/>
                <a:gd name="T24" fmla="*/ 1097 w 1186"/>
                <a:gd name="T25" fmla="*/ 193 h 375"/>
                <a:gd name="T26" fmla="*/ 1087 w 1186"/>
                <a:gd name="T27" fmla="*/ 89 h 375"/>
                <a:gd name="T28" fmla="*/ 89 w 1186"/>
                <a:gd name="T29" fmla="*/ 18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6" h="375">
                  <a:moveTo>
                    <a:pt x="96" y="375"/>
                  </a:moveTo>
                  <a:cubicBezTo>
                    <a:pt x="54" y="375"/>
                    <a:pt x="19" y="343"/>
                    <a:pt x="15" y="301"/>
                  </a:cubicBezTo>
                  <a:cubicBezTo>
                    <a:pt x="4" y="191"/>
                    <a:pt x="4" y="191"/>
                    <a:pt x="4" y="191"/>
                  </a:cubicBezTo>
                  <a:cubicBezTo>
                    <a:pt x="0" y="146"/>
                    <a:pt x="33" y="106"/>
                    <a:pt x="78" y="102"/>
                  </a:cubicBezTo>
                  <a:cubicBezTo>
                    <a:pt x="1082" y="4"/>
                    <a:pt x="1082" y="4"/>
                    <a:pt x="1082" y="4"/>
                  </a:cubicBezTo>
                  <a:cubicBezTo>
                    <a:pt x="1128" y="0"/>
                    <a:pt x="1167" y="33"/>
                    <a:pt x="1171" y="78"/>
                  </a:cubicBezTo>
                  <a:cubicBezTo>
                    <a:pt x="1182" y="188"/>
                    <a:pt x="1182" y="188"/>
                    <a:pt x="1182" y="188"/>
                  </a:cubicBezTo>
                  <a:cubicBezTo>
                    <a:pt x="1186" y="233"/>
                    <a:pt x="1153" y="273"/>
                    <a:pt x="1109" y="278"/>
                  </a:cubicBezTo>
                  <a:cubicBezTo>
                    <a:pt x="104" y="375"/>
                    <a:pt x="104" y="375"/>
                    <a:pt x="104" y="375"/>
                  </a:cubicBezTo>
                  <a:cubicBezTo>
                    <a:pt x="101" y="375"/>
                    <a:pt x="99" y="375"/>
                    <a:pt x="96" y="375"/>
                  </a:cubicBezTo>
                  <a:close/>
                  <a:moveTo>
                    <a:pt x="89" y="186"/>
                  </a:moveTo>
                  <a:cubicBezTo>
                    <a:pt x="99" y="290"/>
                    <a:pt x="99" y="290"/>
                    <a:pt x="99" y="290"/>
                  </a:cubicBezTo>
                  <a:cubicBezTo>
                    <a:pt x="1097" y="193"/>
                    <a:pt x="1097" y="193"/>
                    <a:pt x="1097" y="193"/>
                  </a:cubicBezTo>
                  <a:cubicBezTo>
                    <a:pt x="1087" y="89"/>
                    <a:pt x="1087" y="89"/>
                    <a:pt x="1087" y="89"/>
                  </a:cubicBezTo>
                  <a:lnTo>
                    <a:pt x="89" y="1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8" name="Freeform 137"/>
            <p:cNvSpPr/>
            <p:nvPr>
              <p:custDataLst>
                <p:tags r:id="rId76"/>
              </p:custDataLst>
            </p:nvPr>
          </p:nvSpPr>
          <p:spPr bwMode="auto">
            <a:xfrm>
              <a:off x="5716588" y="8353425"/>
              <a:ext cx="2041525" cy="442912"/>
            </a:xfrm>
            <a:custGeom>
              <a:avLst/>
              <a:gdLst>
                <a:gd name="T0" fmla="*/ 1286 w 1286"/>
                <a:gd name="T1" fmla="*/ 155 h 279"/>
                <a:gd name="T2" fmla="*/ 15 w 1286"/>
                <a:gd name="T3" fmla="*/ 279 h 279"/>
                <a:gd name="T4" fmla="*/ 0 w 1286"/>
                <a:gd name="T5" fmla="*/ 124 h 279"/>
                <a:gd name="T6" fmla="*/ 1272 w 1286"/>
                <a:gd name="T7" fmla="*/ 0 h 279"/>
                <a:gd name="T8" fmla="*/ 1286 w 1286"/>
                <a:gd name="T9" fmla="*/ 155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6" h="279">
                  <a:moveTo>
                    <a:pt x="1286" y="155"/>
                  </a:moveTo>
                  <a:lnTo>
                    <a:pt x="15" y="279"/>
                  </a:lnTo>
                  <a:lnTo>
                    <a:pt x="0" y="124"/>
                  </a:lnTo>
                  <a:lnTo>
                    <a:pt x="1272" y="0"/>
                  </a:lnTo>
                  <a:lnTo>
                    <a:pt x="1286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9" name="Freeform 138"/>
            <p:cNvSpPr>
              <a:spLocks noEditPoints="1"/>
            </p:cNvSpPr>
            <p:nvPr>
              <p:custDataLst>
                <p:tags r:id="rId77"/>
              </p:custDataLst>
            </p:nvPr>
          </p:nvSpPr>
          <p:spPr bwMode="auto">
            <a:xfrm>
              <a:off x="5618163" y="8255000"/>
              <a:ext cx="2236788" cy="638175"/>
            </a:xfrm>
            <a:custGeom>
              <a:avLst/>
              <a:gdLst>
                <a:gd name="T0" fmla="*/ 26 w 1409"/>
                <a:gd name="T1" fmla="*/ 402 h 402"/>
                <a:gd name="T2" fmla="*/ 0 w 1409"/>
                <a:gd name="T3" fmla="*/ 134 h 402"/>
                <a:gd name="T4" fmla="*/ 1384 w 1409"/>
                <a:gd name="T5" fmla="*/ 0 h 402"/>
                <a:gd name="T6" fmla="*/ 1409 w 1409"/>
                <a:gd name="T7" fmla="*/ 268 h 402"/>
                <a:gd name="T8" fmla="*/ 26 w 1409"/>
                <a:gd name="T9" fmla="*/ 402 h 402"/>
                <a:gd name="T10" fmla="*/ 123 w 1409"/>
                <a:gd name="T11" fmla="*/ 236 h 402"/>
                <a:gd name="T12" fmla="*/ 127 w 1409"/>
                <a:gd name="T13" fmla="*/ 278 h 402"/>
                <a:gd name="T14" fmla="*/ 1287 w 1409"/>
                <a:gd name="T15" fmla="*/ 166 h 402"/>
                <a:gd name="T16" fmla="*/ 1282 w 1409"/>
                <a:gd name="T17" fmla="*/ 123 h 402"/>
                <a:gd name="T18" fmla="*/ 123 w 1409"/>
                <a:gd name="T19" fmla="*/ 236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9" h="402">
                  <a:moveTo>
                    <a:pt x="26" y="402"/>
                  </a:moveTo>
                  <a:lnTo>
                    <a:pt x="0" y="134"/>
                  </a:lnTo>
                  <a:lnTo>
                    <a:pt x="1384" y="0"/>
                  </a:lnTo>
                  <a:lnTo>
                    <a:pt x="1409" y="268"/>
                  </a:lnTo>
                  <a:lnTo>
                    <a:pt x="26" y="402"/>
                  </a:lnTo>
                  <a:close/>
                  <a:moveTo>
                    <a:pt x="123" y="236"/>
                  </a:moveTo>
                  <a:lnTo>
                    <a:pt x="127" y="278"/>
                  </a:lnTo>
                  <a:lnTo>
                    <a:pt x="1287" y="166"/>
                  </a:lnTo>
                  <a:lnTo>
                    <a:pt x="1282" y="123"/>
                  </a:lnTo>
                  <a:lnTo>
                    <a:pt x="12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0" name="Freeform 139"/>
            <p:cNvSpPr/>
            <p:nvPr>
              <p:custDataLst>
                <p:tags r:id="rId78"/>
              </p:custDataLst>
            </p:nvPr>
          </p:nvSpPr>
          <p:spPr bwMode="auto">
            <a:xfrm>
              <a:off x="5303838" y="5429250"/>
              <a:ext cx="2589213" cy="3308350"/>
            </a:xfrm>
            <a:custGeom>
              <a:avLst/>
              <a:gdLst>
                <a:gd name="T0" fmla="*/ 1631 w 1631"/>
                <a:gd name="T1" fmla="*/ 1943 h 2084"/>
                <a:gd name="T2" fmla="*/ 188 w 1631"/>
                <a:gd name="T3" fmla="*/ 2084 h 2084"/>
                <a:gd name="T4" fmla="*/ 0 w 1631"/>
                <a:gd name="T5" fmla="*/ 140 h 2084"/>
                <a:gd name="T6" fmla="*/ 1443 w 1631"/>
                <a:gd name="T7" fmla="*/ 0 h 2084"/>
                <a:gd name="T8" fmla="*/ 1631 w 1631"/>
                <a:gd name="T9" fmla="*/ 1943 h 2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1" h="2084">
                  <a:moveTo>
                    <a:pt x="1631" y="1943"/>
                  </a:moveTo>
                  <a:lnTo>
                    <a:pt x="188" y="2084"/>
                  </a:lnTo>
                  <a:lnTo>
                    <a:pt x="0" y="140"/>
                  </a:lnTo>
                  <a:lnTo>
                    <a:pt x="1443" y="0"/>
                  </a:lnTo>
                  <a:lnTo>
                    <a:pt x="1631" y="1943"/>
                  </a:ln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1" name="Freeform 140"/>
            <p:cNvSpPr/>
            <p:nvPr>
              <p:custDataLst>
                <p:tags r:id="rId79"/>
              </p:custDataLst>
            </p:nvPr>
          </p:nvSpPr>
          <p:spPr bwMode="auto">
            <a:xfrm>
              <a:off x="5207000" y="5332413"/>
              <a:ext cx="2782888" cy="3502025"/>
            </a:xfrm>
            <a:custGeom>
              <a:avLst/>
              <a:gdLst>
                <a:gd name="T0" fmla="*/ 199 w 1753"/>
                <a:gd name="T1" fmla="*/ 2206 h 2206"/>
                <a:gd name="T2" fmla="*/ 0 w 1753"/>
                <a:gd name="T3" fmla="*/ 150 h 2206"/>
                <a:gd name="T4" fmla="*/ 1554 w 1753"/>
                <a:gd name="T5" fmla="*/ 0 h 2206"/>
                <a:gd name="T6" fmla="*/ 1753 w 1753"/>
                <a:gd name="T7" fmla="*/ 2056 h 2206"/>
                <a:gd name="T8" fmla="*/ 199 w 1753"/>
                <a:gd name="T9" fmla="*/ 2206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3" h="2206">
                  <a:moveTo>
                    <a:pt x="199" y="2206"/>
                  </a:moveTo>
                  <a:lnTo>
                    <a:pt x="0" y="150"/>
                  </a:lnTo>
                  <a:lnTo>
                    <a:pt x="1554" y="0"/>
                  </a:lnTo>
                  <a:lnTo>
                    <a:pt x="1753" y="2056"/>
                  </a:lnTo>
                  <a:lnTo>
                    <a:pt x="199" y="22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2" name="Freeform 141"/>
            <p:cNvSpPr/>
            <p:nvPr>
              <p:custDataLst>
                <p:tags r:id="rId80"/>
              </p:custDataLst>
            </p:nvPr>
          </p:nvSpPr>
          <p:spPr bwMode="auto">
            <a:xfrm>
              <a:off x="6018213" y="6276975"/>
              <a:ext cx="1436688" cy="819150"/>
            </a:xfrm>
            <a:custGeom>
              <a:avLst/>
              <a:gdLst>
                <a:gd name="T0" fmla="*/ 633 w 683"/>
                <a:gd name="T1" fmla="*/ 333 h 389"/>
                <a:gd name="T2" fmla="*/ 81 w 683"/>
                <a:gd name="T3" fmla="*/ 386 h 389"/>
                <a:gd name="T4" fmla="*/ 24 w 683"/>
                <a:gd name="T5" fmla="*/ 339 h 389"/>
                <a:gd name="T6" fmla="*/ 2 w 683"/>
                <a:gd name="T7" fmla="*/ 113 h 389"/>
                <a:gd name="T8" fmla="*/ 49 w 683"/>
                <a:gd name="T9" fmla="*/ 56 h 389"/>
                <a:gd name="T10" fmla="*/ 601 w 683"/>
                <a:gd name="T11" fmla="*/ 3 h 389"/>
                <a:gd name="T12" fmla="*/ 658 w 683"/>
                <a:gd name="T13" fmla="*/ 50 h 389"/>
                <a:gd name="T14" fmla="*/ 680 w 683"/>
                <a:gd name="T15" fmla="*/ 276 h 389"/>
                <a:gd name="T16" fmla="*/ 633 w 683"/>
                <a:gd name="T17" fmla="*/ 33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3" h="389">
                  <a:moveTo>
                    <a:pt x="633" y="333"/>
                  </a:moveTo>
                  <a:cubicBezTo>
                    <a:pt x="81" y="386"/>
                    <a:pt x="81" y="386"/>
                    <a:pt x="81" y="386"/>
                  </a:cubicBezTo>
                  <a:cubicBezTo>
                    <a:pt x="53" y="389"/>
                    <a:pt x="27" y="368"/>
                    <a:pt x="24" y="339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0" y="84"/>
                    <a:pt x="21" y="59"/>
                    <a:pt x="49" y="56"/>
                  </a:cubicBezTo>
                  <a:cubicBezTo>
                    <a:pt x="601" y="3"/>
                    <a:pt x="601" y="3"/>
                    <a:pt x="601" y="3"/>
                  </a:cubicBezTo>
                  <a:cubicBezTo>
                    <a:pt x="630" y="0"/>
                    <a:pt x="655" y="21"/>
                    <a:pt x="658" y="50"/>
                  </a:cubicBezTo>
                  <a:cubicBezTo>
                    <a:pt x="680" y="276"/>
                    <a:pt x="680" y="276"/>
                    <a:pt x="680" y="276"/>
                  </a:cubicBezTo>
                  <a:cubicBezTo>
                    <a:pt x="683" y="304"/>
                    <a:pt x="662" y="330"/>
                    <a:pt x="633" y="333"/>
                  </a:cubicBezTo>
                  <a:close/>
                </a:path>
              </a:pathLst>
            </a:custGeom>
            <a:solidFill>
              <a:srgbClr val="E16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3" name="Freeform 142"/>
            <p:cNvSpPr>
              <a:spLocks noEditPoints="1"/>
            </p:cNvSpPr>
            <p:nvPr>
              <p:custDataLst>
                <p:tags r:id="rId81"/>
              </p:custDataLst>
            </p:nvPr>
          </p:nvSpPr>
          <p:spPr bwMode="auto">
            <a:xfrm>
              <a:off x="5929313" y="6181725"/>
              <a:ext cx="1619250" cy="998537"/>
            </a:xfrm>
            <a:custGeom>
              <a:avLst/>
              <a:gdLst>
                <a:gd name="T0" fmla="*/ 118 w 769"/>
                <a:gd name="T1" fmla="*/ 474 h 474"/>
                <a:gd name="T2" fmla="*/ 24 w 769"/>
                <a:gd name="T3" fmla="*/ 388 h 474"/>
                <a:gd name="T4" fmla="*/ 2 w 769"/>
                <a:gd name="T5" fmla="*/ 162 h 474"/>
                <a:gd name="T6" fmla="*/ 23 w 769"/>
                <a:gd name="T7" fmla="*/ 93 h 474"/>
                <a:gd name="T8" fmla="*/ 87 w 769"/>
                <a:gd name="T9" fmla="*/ 59 h 474"/>
                <a:gd name="T10" fmla="*/ 639 w 769"/>
                <a:gd name="T11" fmla="*/ 5 h 474"/>
                <a:gd name="T12" fmla="*/ 742 w 769"/>
                <a:gd name="T13" fmla="*/ 90 h 474"/>
                <a:gd name="T14" fmla="*/ 764 w 769"/>
                <a:gd name="T15" fmla="*/ 317 h 474"/>
                <a:gd name="T16" fmla="*/ 679 w 769"/>
                <a:gd name="T17" fmla="*/ 420 h 474"/>
                <a:gd name="T18" fmla="*/ 127 w 769"/>
                <a:gd name="T19" fmla="*/ 473 h 474"/>
                <a:gd name="T20" fmla="*/ 118 w 769"/>
                <a:gd name="T21" fmla="*/ 474 h 474"/>
                <a:gd name="T22" fmla="*/ 648 w 769"/>
                <a:gd name="T23" fmla="*/ 90 h 474"/>
                <a:gd name="T24" fmla="*/ 95 w 769"/>
                <a:gd name="T25" fmla="*/ 143 h 474"/>
                <a:gd name="T26" fmla="*/ 89 w 769"/>
                <a:gd name="T27" fmla="*/ 147 h 474"/>
                <a:gd name="T28" fmla="*/ 87 w 769"/>
                <a:gd name="T29" fmla="*/ 154 h 474"/>
                <a:gd name="T30" fmla="*/ 109 w 769"/>
                <a:gd name="T31" fmla="*/ 380 h 474"/>
                <a:gd name="T32" fmla="*/ 118 w 769"/>
                <a:gd name="T33" fmla="*/ 389 h 474"/>
                <a:gd name="T34" fmla="*/ 119 w 769"/>
                <a:gd name="T35" fmla="*/ 389 h 474"/>
                <a:gd name="T36" fmla="*/ 671 w 769"/>
                <a:gd name="T37" fmla="*/ 335 h 474"/>
                <a:gd name="T38" fmla="*/ 679 w 769"/>
                <a:gd name="T39" fmla="*/ 325 h 474"/>
                <a:gd name="T40" fmla="*/ 658 w 769"/>
                <a:gd name="T41" fmla="*/ 99 h 474"/>
                <a:gd name="T42" fmla="*/ 648 w 769"/>
                <a:gd name="T43" fmla="*/ 9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69" h="474">
                  <a:moveTo>
                    <a:pt x="118" y="474"/>
                  </a:moveTo>
                  <a:cubicBezTo>
                    <a:pt x="69" y="474"/>
                    <a:pt x="29" y="437"/>
                    <a:pt x="24" y="388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0" y="137"/>
                    <a:pt x="7" y="112"/>
                    <a:pt x="23" y="93"/>
                  </a:cubicBezTo>
                  <a:cubicBezTo>
                    <a:pt x="39" y="73"/>
                    <a:pt x="62" y="61"/>
                    <a:pt x="87" y="59"/>
                  </a:cubicBezTo>
                  <a:cubicBezTo>
                    <a:pt x="639" y="5"/>
                    <a:pt x="639" y="5"/>
                    <a:pt x="639" y="5"/>
                  </a:cubicBezTo>
                  <a:cubicBezTo>
                    <a:pt x="692" y="0"/>
                    <a:pt x="737" y="39"/>
                    <a:pt x="742" y="90"/>
                  </a:cubicBezTo>
                  <a:cubicBezTo>
                    <a:pt x="764" y="317"/>
                    <a:pt x="764" y="317"/>
                    <a:pt x="764" y="317"/>
                  </a:cubicBezTo>
                  <a:cubicBezTo>
                    <a:pt x="769" y="369"/>
                    <a:pt x="731" y="415"/>
                    <a:pt x="679" y="420"/>
                  </a:cubicBezTo>
                  <a:cubicBezTo>
                    <a:pt x="127" y="473"/>
                    <a:pt x="127" y="473"/>
                    <a:pt x="127" y="473"/>
                  </a:cubicBezTo>
                  <a:cubicBezTo>
                    <a:pt x="124" y="474"/>
                    <a:pt x="121" y="474"/>
                    <a:pt x="118" y="474"/>
                  </a:cubicBezTo>
                  <a:close/>
                  <a:moveTo>
                    <a:pt x="648" y="90"/>
                  </a:moveTo>
                  <a:cubicBezTo>
                    <a:pt x="95" y="143"/>
                    <a:pt x="95" y="143"/>
                    <a:pt x="95" y="143"/>
                  </a:cubicBezTo>
                  <a:cubicBezTo>
                    <a:pt x="92" y="144"/>
                    <a:pt x="90" y="145"/>
                    <a:pt x="89" y="147"/>
                  </a:cubicBezTo>
                  <a:cubicBezTo>
                    <a:pt x="88" y="148"/>
                    <a:pt x="86" y="151"/>
                    <a:pt x="87" y="154"/>
                  </a:cubicBezTo>
                  <a:cubicBezTo>
                    <a:pt x="109" y="380"/>
                    <a:pt x="109" y="380"/>
                    <a:pt x="109" y="380"/>
                  </a:cubicBezTo>
                  <a:cubicBezTo>
                    <a:pt x="109" y="385"/>
                    <a:pt x="113" y="389"/>
                    <a:pt x="118" y="389"/>
                  </a:cubicBezTo>
                  <a:cubicBezTo>
                    <a:pt x="119" y="389"/>
                    <a:pt x="119" y="389"/>
                    <a:pt x="119" y="389"/>
                  </a:cubicBezTo>
                  <a:cubicBezTo>
                    <a:pt x="671" y="335"/>
                    <a:pt x="671" y="335"/>
                    <a:pt x="671" y="335"/>
                  </a:cubicBezTo>
                  <a:cubicBezTo>
                    <a:pt x="676" y="335"/>
                    <a:pt x="680" y="330"/>
                    <a:pt x="679" y="325"/>
                  </a:cubicBezTo>
                  <a:cubicBezTo>
                    <a:pt x="658" y="99"/>
                    <a:pt x="658" y="99"/>
                    <a:pt x="658" y="99"/>
                  </a:cubicBezTo>
                  <a:cubicBezTo>
                    <a:pt x="657" y="94"/>
                    <a:pt x="653" y="90"/>
                    <a:pt x="648" y="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4" name="Freeform 143"/>
            <p:cNvSpPr/>
            <p:nvPr>
              <p:custDataLst>
                <p:tags r:id="rId82"/>
              </p:custDataLst>
            </p:nvPr>
          </p:nvSpPr>
          <p:spPr bwMode="auto">
            <a:xfrm>
              <a:off x="5303838" y="5616575"/>
              <a:ext cx="661988" cy="3121025"/>
            </a:xfrm>
            <a:custGeom>
              <a:avLst/>
              <a:gdLst>
                <a:gd name="T0" fmla="*/ 417 w 417"/>
                <a:gd name="T1" fmla="*/ 1943 h 1966"/>
                <a:gd name="T2" fmla="*/ 188 w 417"/>
                <a:gd name="T3" fmla="*/ 1966 h 1966"/>
                <a:gd name="T4" fmla="*/ 0 w 417"/>
                <a:gd name="T5" fmla="*/ 22 h 1966"/>
                <a:gd name="T6" fmla="*/ 228 w 417"/>
                <a:gd name="T7" fmla="*/ 0 h 1966"/>
                <a:gd name="T8" fmla="*/ 417 w 417"/>
                <a:gd name="T9" fmla="*/ 1943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1966">
                  <a:moveTo>
                    <a:pt x="417" y="1943"/>
                  </a:moveTo>
                  <a:lnTo>
                    <a:pt x="188" y="1966"/>
                  </a:lnTo>
                  <a:lnTo>
                    <a:pt x="0" y="22"/>
                  </a:lnTo>
                  <a:lnTo>
                    <a:pt x="228" y="0"/>
                  </a:lnTo>
                  <a:lnTo>
                    <a:pt x="417" y="1943"/>
                  </a:ln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5" name="Freeform 144"/>
            <p:cNvSpPr>
              <a:spLocks noEditPoints="1"/>
            </p:cNvSpPr>
            <p:nvPr>
              <p:custDataLst>
                <p:tags r:id="rId83"/>
              </p:custDataLst>
            </p:nvPr>
          </p:nvSpPr>
          <p:spPr bwMode="auto">
            <a:xfrm>
              <a:off x="5207000" y="5518150"/>
              <a:ext cx="857250" cy="3316287"/>
            </a:xfrm>
            <a:custGeom>
              <a:avLst/>
              <a:gdLst>
                <a:gd name="T0" fmla="*/ 199 w 540"/>
                <a:gd name="T1" fmla="*/ 2089 h 2089"/>
                <a:gd name="T2" fmla="*/ 0 w 540"/>
                <a:gd name="T3" fmla="*/ 33 h 2089"/>
                <a:gd name="T4" fmla="*/ 341 w 540"/>
                <a:gd name="T5" fmla="*/ 0 h 2089"/>
                <a:gd name="T6" fmla="*/ 540 w 540"/>
                <a:gd name="T7" fmla="*/ 2056 h 2089"/>
                <a:gd name="T8" fmla="*/ 199 w 540"/>
                <a:gd name="T9" fmla="*/ 2089 h 2089"/>
                <a:gd name="T10" fmla="*/ 124 w 540"/>
                <a:gd name="T11" fmla="*/ 135 h 2089"/>
                <a:gd name="T12" fmla="*/ 300 w 540"/>
                <a:gd name="T13" fmla="*/ 1965 h 2089"/>
                <a:gd name="T14" fmla="*/ 417 w 540"/>
                <a:gd name="T15" fmla="*/ 1955 h 2089"/>
                <a:gd name="T16" fmla="*/ 239 w 540"/>
                <a:gd name="T17" fmla="*/ 123 h 2089"/>
                <a:gd name="T18" fmla="*/ 124 w 540"/>
                <a:gd name="T19" fmla="*/ 135 h 2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0" h="2089">
                  <a:moveTo>
                    <a:pt x="199" y="2089"/>
                  </a:moveTo>
                  <a:lnTo>
                    <a:pt x="0" y="33"/>
                  </a:lnTo>
                  <a:lnTo>
                    <a:pt x="341" y="0"/>
                  </a:lnTo>
                  <a:lnTo>
                    <a:pt x="540" y="2056"/>
                  </a:lnTo>
                  <a:lnTo>
                    <a:pt x="199" y="2089"/>
                  </a:lnTo>
                  <a:close/>
                  <a:moveTo>
                    <a:pt x="124" y="135"/>
                  </a:moveTo>
                  <a:lnTo>
                    <a:pt x="300" y="1965"/>
                  </a:lnTo>
                  <a:lnTo>
                    <a:pt x="417" y="1955"/>
                  </a:lnTo>
                  <a:lnTo>
                    <a:pt x="239" y="123"/>
                  </a:lnTo>
                  <a:lnTo>
                    <a:pt x="124" y="1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6" name="Freeform 145"/>
            <p:cNvSpPr/>
            <p:nvPr>
              <p:custDataLst>
                <p:tags r:id="rId84"/>
              </p:custDataLst>
            </p:nvPr>
          </p:nvSpPr>
          <p:spPr bwMode="auto">
            <a:xfrm>
              <a:off x="5584825" y="8296275"/>
              <a:ext cx="2309813" cy="611187"/>
            </a:xfrm>
            <a:custGeom>
              <a:avLst/>
              <a:gdLst>
                <a:gd name="T0" fmla="*/ 1060 w 1098"/>
                <a:gd name="T1" fmla="*/ 190 h 290"/>
                <a:gd name="T2" fmla="*/ 56 w 1098"/>
                <a:gd name="T3" fmla="*/ 287 h 290"/>
                <a:gd name="T4" fmla="*/ 13 w 1098"/>
                <a:gd name="T5" fmla="*/ 252 h 290"/>
                <a:gd name="T6" fmla="*/ 2 w 1098"/>
                <a:gd name="T7" fmla="*/ 142 h 290"/>
                <a:gd name="T8" fmla="*/ 38 w 1098"/>
                <a:gd name="T9" fmla="*/ 99 h 290"/>
                <a:gd name="T10" fmla="*/ 1042 w 1098"/>
                <a:gd name="T11" fmla="*/ 2 h 290"/>
                <a:gd name="T12" fmla="*/ 1085 w 1098"/>
                <a:gd name="T13" fmla="*/ 37 h 290"/>
                <a:gd name="T14" fmla="*/ 1096 w 1098"/>
                <a:gd name="T15" fmla="*/ 147 h 290"/>
                <a:gd name="T16" fmla="*/ 1060 w 1098"/>
                <a:gd name="T17" fmla="*/ 1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8" h="290">
                  <a:moveTo>
                    <a:pt x="1060" y="190"/>
                  </a:moveTo>
                  <a:cubicBezTo>
                    <a:pt x="56" y="287"/>
                    <a:pt x="56" y="287"/>
                    <a:pt x="56" y="287"/>
                  </a:cubicBezTo>
                  <a:cubicBezTo>
                    <a:pt x="34" y="290"/>
                    <a:pt x="15" y="274"/>
                    <a:pt x="13" y="25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0" y="120"/>
                    <a:pt x="16" y="101"/>
                    <a:pt x="38" y="99"/>
                  </a:cubicBezTo>
                  <a:cubicBezTo>
                    <a:pt x="1042" y="2"/>
                    <a:pt x="1042" y="2"/>
                    <a:pt x="1042" y="2"/>
                  </a:cubicBezTo>
                  <a:cubicBezTo>
                    <a:pt x="1064" y="0"/>
                    <a:pt x="1083" y="15"/>
                    <a:pt x="1085" y="37"/>
                  </a:cubicBezTo>
                  <a:cubicBezTo>
                    <a:pt x="1096" y="147"/>
                    <a:pt x="1096" y="147"/>
                    <a:pt x="1096" y="147"/>
                  </a:cubicBezTo>
                  <a:cubicBezTo>
                    <a:pt x="1098" y="169"/>
                    <a:pt x="1082" y="188"/>
                    <a:pt x="1060" y="190"/>
                  </a:cubicBezTo>
                  <a:close/>
                </a:path>
              </a:pathLst>
            </a:custGeom>
            <a:solidFill>
              <a:srgbClr val="DBC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7" name="Freeform 146"/>
            <p:cNvSpPr/>
            <p:nvPr>
              <p:custDataLst>
                <p:tags r:id="rId85"/>
              </p:custDataLst>
            </p:nvPr>
          </p:nvSpPr>
          <p:spPr bwMode="auto">
            <a:xfrm>
              <a:off x="5716588" y="8353425"/>
              <a:ext cx="2041525" cy="442912"/>
            </a:xfrm>
            <a:custGeom>
              <a:avLst/>
              <a:gdLst>
                <a:gd name="T0" fmla="*/ 1286 w 1286"/>
                <a:gd name="T1" fmla="*/ 155 h 279"/>
                <a:gd name="T2" fmla="*/ 15 w 1286"/>
                <a:gd name="T3" fmla="*/ 279 h 279"/>
                <a:gd name="T4" fmla="*/ 0 w 1286"/>
                <a:gd name="T5" fmla="*/ 124 h 279"/>
                <a:gd name="T6" fmla="*/ 1272 w 1286"/>
                <a:gd name="T7" fmla="*/ 0 h 279"/>
                <a:gd name="T8" fmla="*/ 1286 w 1286"/>
                <a:gd name="T9" fmla="*/ 155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6" h="279">
                  <a:moveTo>
                    <a:pt x="1286" y="155"/>
                  </a:moveTo>
                  <a:lnTo>
                    <a:pt x="15" y="279"/>
                  </a:lnTo>
                  <a:lnTo>
                    <a:pt x="0" y="124"/>
                  </a:lnTo>
                  <a:lnTo>
                    <a:pt x="1272" y="0"/>
                  </a:lnTo>
                  <a:lnTo>
                    <a:pt x="1286" y="1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8" name="Freeform 147"/>
            <p:cNvSpPr/>
            <p:nvPr>
              <p:custDataLst>
                <p:tags r:id="rId86"/>
              </p:custDataLst>
            </p:nvPr>
          </p:nvSpPr>
          <p:spPr bwMode="auto">
            <a:xfrm>
              <a:off x="5303838" y="5429250"/>
              <a:ext cx="2589213" cy="3308350"/>
            </a:xfrm>
            <a:custGeom>
              <a:avLst/>
              <a:gdLst>
                <a:gd name="T0" fmla="*/ 1631 w 1631"/>
                <a:gd name="T1" fmla="*/ 1943 h 2084"/>
                <a:gd name="T2" fmla="*/ 188 w 1631"/>
                <a:gd name="T3" fmla="*/ 2084 h 2084"/>
                <a:gd name="T4" fmla="*/ 0 w 1631"/>
                <a:gd name="T5" fmla="*/ 140 h 2084"/>
                <a:gd name="T6" fmla="*/ 1443 w 1631"/>
                <a:gd name="T7" fmla="*/ 0 h 2084"/>
                <a:gd name="T8" fmla="*/ 1631 w 1631"/>
                <a:gd name="T9" fmla="*/ 1943 h 2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1" h="2084">
                  <a:moveTo>
                    <a:pt x="1631" y="1943"/>
                  </a:moveTo>
                  <a:lnTo>
                    <a:pt x="188" y="2084"/>
                  </a:lnTo>
                  <a:lnTo>
                    <a:pt x="0" y="140"/>
                  </a:lnTo>
                  <a:lnTo>
                    <a:pt x="1443" y="0"/>
                  </a:lnTo>
                  <a:lnTo>
                    <a:pt x="1631" y="194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Freeform 148"/>
            <p:cNvSpPr/>
            <p:nvPr>
              <p:custDataLst>
                <p:tags r:id="rId87"/>
              </p:custDataLst>
            </p:nvPr>
          </p:nvSpPr>
          <p:spPr bwMode="auto">
            <a:xfrm>
              <a:off x="6018213" y="6276975"/>
              <a:ext cx="1436688" cy="819150"/>
            </a:xfrm>
            <a:custGeom>
              <a:avLst/>
              <a:gdLst>
                <a:gd name="T0" fmla="*/ 633 w 683"/>
                <a:gd name="T1" fmla="*/ 333 h 389"/>
                <a:gd name="T2" fmla="*/ 81 w 683"/>
                <a:gd name="T3" fmla="*/ 386 h 389"/>
                <a:gd name="T4" fmla="*/ 24 w 683"/>
                <a:gd name="T5" fmla="*/ 339 h 389"/>
                <a:gd name="T6" fmla="*/ 2 w 683"/>
                <a:gd name="T7" fmla="*/ 113 h 389"/>
                <a:gd name="T8" fmla="*/ 49 w 683"/>
                <a:gd name="T9" fmla="*/ 56 h 389"/>
                <a:gd name="T10" fmla="*/ 601 w 683"/>
                <a:gd name="T11" fmla="*/ 3 h 389"/>
                <a:gd name="T12" fmla="*/ 658 w 683"/>
                <a:gd name="T13" fmla="*/ 50 h 389"/>
                <a:gd name="T14" fmla="*/ 680 w 683"/>
                <a:gd name="T15" fmla="*/ 276 h 389"/>
                <a:gd name="T16" fmla="*/ 633 w 683"/>
                <a:gd name="T17" fmla="*/ 33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3" h="389">
                  <a:moveTo>
                    <a:pt x="633" y="333"/>
                  </a:moveTo>
                  <a:cubicBezTo>
                    <a:pt x="81" y="386"/>
                    <a:pt x="81" y="386"/>
                    <a:pt x="81" y="386"/>
                  </a:cubicBezTo>
                  <a:cubicBezTo>
                    <a:pt x="53" y="389"/>
                    <a:pt x="27" y="368"/>
                    <a:pt x="24" y="339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0" y="84"/>
                    <a:pt x="21" y="59"/>
                    <a:pt x="49" y="56"/>
                  </a:cubicBezTo>
                  <a:cubicBezTo>
                    <a:pt x="601" y="3"/>
                    <a:pt x="601" y="3"/>
                    <a:pt x="601" y="3"/>
                  </a:cubicBezTo>
                  <a:cubicBezTo>
                    <a:pt x="630" y="0"/>
                    <a:pt x="655" y="21"/>
                    <a:pt x="658" y="50"/>
                  </a:cubicBezTo>
                  <a:cubicBezTo>
                    <a:pt x="680" y="276"/>
                    <a:pt x="680" y="276"/>
                    <a:pt x="680" y="276"/>
                  </a:cubicBezTo>
                  <a:cubicBezTo>
                    <a:pt x="683" y="304"/>
                    <a:pt x="662" y="330"/>
                    <a:pt x="633" y="3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0" name="Freeform 149"/>
            <p:cNvSpPr/>
            <p:nvPr>
              <p:custDataLst>
                <p:tags r:id="rId88"/>
              </p:custDataLst>
            </p:nvPr>
          </p:nvSpPr>
          <p:spPr bwMode="auto">
            <a:xfrm>
              <a:off x="5303838" y="5616575"/>
              <a:ext cx="661988" cy="3121025"/>
            </a:xfrm>
            <a:custGeom>
              <a:avLst/>
              <a:gdLst>
                <a:gd name="T0" fmla="*/ 417 w 417"/>
                <a:gd name="T1" fmla="*/ 1943 h 1966"/>
                <a:gd name="T2" fmla="*/ 188 w 417"/>
                <a:gd name="T3" fmla="*/ 1966 h 1966"/>
                <a:gd name="T4" fmla="*/ 0 w 417"/>
                <a:gd name="T5" fmla="*/ 22 h 1966"/>
                <a:gd name="T6" fmla="*/ 228 w 417"/>
                <a:gd name="T7" fmla="*/ 0 h 1966"/>
                <a:gd name="T8" fmla="*/ 417 w 417"/>
                <a:gd name="T9" fmla="*/ 1943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1966">
                  <a:moveTo>
                    <a:pt x="417" y="1943"/>
                  </a:moveTo>
                  <a:lnTo>
                    <a:pt x="188" y="1966"/>
                  </a:lnTo>
                  <a:lnTo>
                    <a:pt x="0" y="22"/>
                  </a:lnTo>
                  <a:lnTo>
                    <a:pt x="228" y="0"/>
                  </a:lnTo>
                  <a:lnTo>
                    <a:pt x="417" y="19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组合 80"/>
          <p:cNvGrpSpPr/>
          <p:nvPr>
            <p:custDataLst>
              <p:tags r:id="rId89"/>
            </p:custDataLst>
          </p:nvPr>
        </p:nvGrpSpPr>
        <p:grpSpPr>
          <a:xfrm>
            <a:off x="9702909" y="3833196"/>
            <a:ext cx="688838" cy="706222"/>
            <a:chOff x="3295650" y="1884363"/>
            <a:chExt cx="1006475" cy="1031875"/>
          </a:xfrm>
        </p:grpSpPr>
        <p:sp>
          <p:nvSpPr>
            <p:cNvPr id="82" name="Freeform 83"/>
            <p:cNvSpPr/>
            <p:nvPr>
              <p:custDataLst>
                <p:tags r:id="rId90"/>
              </p:custDataLst>
            </p:nvPr>
          </p:nvSpPr>
          <p:spPr bwMode="auto">
            <a:xfrm>
              <a:off x="3295650" y="1884363"/>
              <a:ext cx="1006475" cy="1031875"/>
            </a:xfrm>
            <a:custGeom>
              <a:avLst/>
              <a:gdLst>
                <a:gd name="T0" fmla="*/ 259 w 433"/>
                <a:gd name="T1" fmla="*/ 442 h 444"/>
                <a:gd name="T2" fmla="*/ 243 w 433"/>
                <a:gd name="T3" fmla="*/ 433 h 444"/>
                <a:gd name="T4" fmla="*/ 165 w 433"/>
                <a:gd name="T5" fmla="*/ 368 h 444"/>
                <a:gd name="T6" fmla="*/ 65 w 433"/>
                <a:gd name="T7" fmla="*/ 387 h 444"/>
                <a:gd name="T8" fmla="*/ 25 w 433"/>
                <a:gd name="T9" fmla="*/ 372 h 444"/>
                <a:gd name="T10" fmla="*/ 18 w 433"/>
                <a:gd name="T11" fmla="*/ 329 h 444"/>
                <a:gd name="T12" fmla="*/ 56 w 433"/>
                <a:gd name="T13" fmla="*/ 235 h 444"/>
                <a:gd name="T14" fmla="*/ 8 w 433"/>
                <a:gd name="T15" fmla="*/ 146 h 444"/>
                <a:gd name="T16" fmla="*/ 9 w 433"/>
                <a:gd name="T17" fmla="*/ 102 h 444"/>
                <a:gd name="T18" fmla="*/ 48 w 433"/>
                <a:gd name="T19" fmla="*/ 83 h 444"/>
                <a:gd name="T20" fmla="*/ 149 w 433"/>
                <a:gd name="T21" fmla="*/ 90 h 444"/>
                <a:gd name="T22" fmla="*/ 219 w 433"/>
                <a:gd name="T23" fmla="*/ 16 h 444"/>
                <a:gd name="T24" fmla="*/ 261 w 433"/>
                <a:gd name="T25" fmla="*/ 4 h 444"/>
                <a:gd name="T26" fmla="*/ 291 w 433"/>
                <a:gd name="T27" fmla="*/ 35 h 444"/>
                <a:gd name="T28" fmla="*/ 316 w 433"/>
                <a:gd name="T29" fmla="*/ 134 h 444"/>
                <a:gd name="T30" fmla="*/ 408 w 433"/>
                <a:gd name="T31" fmla="*/ 177 h 444"/>
                <a:gd name="T32" fmla="*/ 432 w 433"/>
                <a:gd name="T33" fmla="*/ 213 h 444"/>
                <a:gd name="T34" fmla="*/ 412 w 433"/>
                <a:gd name="T35" fmla="*/ 252 h 444"/>
                <a:gd name="T36" fmla="*/ 326 w 433"/>
                <a:gd name="T37" fmla="*/ 306 h 444"/>
                <a:gd name="T38" fmla="*/ 313 w 433"/>
                <a:gd name="T39" fmla="*/ 406 h 444"/>
                <a:gd name="T40" fmla="*/ 286 w 433"/>
                <a:gd name="T41" fmla="*/ 441 h 444"/>
                <a:gd name="T42" fmla="*/ 259 w 433"/>
                <a:gd name="T43" fmla="*/ 44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3" h="444">
                  <a:moveTo>
                    <a:pt x="259" y="442"/>
                  </a:moveTo>
                  <a:cubicBezTo>
                    <a:pt x="253" y="440"/>
                    <a:pt x="248" y="438"/>
                    <a:pt x="243" y="433"/>
                  </a:cubicBezTo>
                  <a:cubicBezTo>
                    <a:pt x="165" y="368"/>
                    <a:pt x="165" y="368"/>
                    <a:pt x="165" y="368"/>
                  </a:cubicBezTo>
                  <a:cubicBezTo>
                    <a:pt x="65" y="387"/>
                    <a:pt x="65" y="387"/>
                    <a:pt x="65" y="387"/>
                  </a:cubicBezTo>
                  <a:cubicBezTo>
                    <a:pt x="50" y="390"/>
                    <a:pt x="34" y="384"/>
                    <a:pt x="25" y="372"/>
                  </a:cubicBezTo>
                  <a:cubicBezTo>
                    <a:pt x="15" y="360"/>
                    <a:pt x="12" y="343"/>
                    <a:pt x="18" y="329"/>
                  </a:cubicBezTo>
                  <a:cubicBezTo>
                    <a:pt x="56" y="235"/>
                    <a:pt x="56" y="235"/>
                    <a:pt x="56" y="235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0" y="132"/>
                    <a:pt x="1" y="115"/>
                    <a:pt x="9" y="102"/>
                  </a:cubicBezTo>
                  <a:cubicBezTo>
                    <a:pt x="18" y="89"/>
                    <a:pt x="33" y="82"/>
                    <a:pt x="48" y="83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30" y="5"/>
                    <a:pt x="246" y="0"/>
                    <a:pt x="261" y="4"/>
                  </a:cubicBezTo>
                  <a:cubicBezTo>
                    <a:pt x="276" y="8"/>
                    <a:pt x="288" y="20"/>
                    <a:pt x="291" y="35"/>
                  </a:cubicBezTo>
                  <a:cubicBezTo>
                    <a:pt x="316" y="134"/>
                    <a:pt x="316" y="134"/>
                    <a:pt x="316" y="134"/>
                  </a:cubicBezTo>
                  <a:cubicBezTo>
                    <a:pt x="408" y="177"/>
                    <a:pt x="408" y="177"/>
                    <a:pt x="408" y="177"/>
                  </a:cubicBezTo>
                  <a:cubicBezTo>
                    <a:pt x="422" y="184"/>
                    <a:pt x="431" y="198"/>
                    <a:pt x="432" y="213"/>
                  </a:cubicBezTo>
                  <a:cubicBezTo>
                    <a:pt x="433" y="229"/>
                    <a:pt x="425" y="244"/>
                    <a:pt x="412" y="252"/>
                  </a:cubicBezTo>
                  <a:cubicBezTo>
                    <a:pt x="326" y="306"/>
                    <a:pt x="326" y="306"/>
                    <a:pt x="326" y="306"/>
                  </a:cubicBezTo>
                  <a:cubicBezTo>
                    <a:pt x="313" y="406"/>
                    <a:pt x="313" y="406"/>
                    <a:pt x="313" y="406"/>
                  </a:cubicBezTo>
                  <a:cubicBezTo>
                    <a:pt x="311" y="422"/>
                    <a:pt x="300" y="435"/>
                    <a:pt x="286" y="441"/>
                  </a:cubicBezTo>
                  <a:cubicBezTo>
                    <a:pt x="277" y="444"/>
                    <a:pt x="268" y="444"/>
                    <a:pt x="259" y="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3" name="Freeform 84"/>
            <p:cNvSpPr/>
            <p:nvPr>
              <p:custDataLst>
                <p:tags r:id="rId91"/>
              </p:custDataLst>
            </p:nvPr>
          </p:nvSpPr>
          <p:spPr bwMode="auto">
            <a:xfrm>
              <a:off x="3400425" y="1989138"/>
              <a:ext cx="800100" cy="827087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Freeform 85"/>
            <p:cNvSpPr/>
            <p:nvPr>
              <p:custDataLst>
                <p:tags r:id="rId92"/>
              </p:custDataLst>
            </p:nvPr>
          </p:nvSpPr>
          <p:spPr bwMode="auto">
            <a:xfrm>
              <a:off x="3765550" y="2263775"/>
              <a:ext cx="179388" cy="179387"/>
            </a:xfrm>
            <a:custGeom>
              <a:avLst/>
              <a:gdLst>
                <a:gd name="T0" fmla="*/ 72 w 77"/>
                <a:gd name="T1" fmla="*/ 47 h 77"/>
                <a:gd name="T2" fmla="*/ 29 w 77"/>
                <a:gd name="T3" fmla="*/ 72 h 77"/>
                <a:gd name="T4" fmla="*/ 4 w 77"/>
                <a:gd name="T5" fmla="*/ 30 h 77"/>
                <a:gd name="T6" fmla="*/ 47 w 77"/>
                <a:gd name="T7" fmla="*/ 5 h 77"/>
                <a:gd name="T8" fmla="*/ 72 w 77"/>
                <a:gd name="T9" fmla="*/ 4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72" y="47"/>
                  </a:moveTo>
                  <a:cubicBezTo>
                    <a:pt x="67" y="66"/>
                    <a:pt x="48" y="77"/>
                    <a:pt x="29" y="72"/>
                  </a:cubicBezTo>
                  <a:cubicBezTo>
                    <a:pt x="11" y="67"/>
                    <a:pt x="0" y="48"/>
                    <a:pt x="4" y="30"/>
                  </a:cubicBezTo>
                  <a:cubicBezTo>
                    <a:pt x="9" y="11"/>
                    <a:pt x="28" y="0"/>
                    <a:pt x="47" y="5"/>
                  </a:cubicBezTo>
                  <a:cubicBezTo>
                    <a:pt x="66" y="10"/>
                    <a:pt x="77" y="29"/>
                    <a:pt x="72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5" name="Freeform 86"/>
            <p:cNvSpPr/>
            <p:nvPr>
              <p:custDataLst>
                <p:tags r:id="rId93"/>
              </p:custDataLst>
            </p:nvPr>
          </p:nvSpPr>
          <p:spPr bwMode="auto">
            <a:xfrm>
              <a:off x="3830637" y="2476500"/>
              <a:ext cx="69850" cy="69850"/>
            </a:xfrm>
            <a:custGeom>
              <a:avLst/>
              <a:gdLst>
                <a:gd name="T0" fmla="*/ 28 w 30"/>
                <a:gd name="T1" fmla="*/ 19 h 30"/>
                <a:gd name="T2" fmla="*/ 12 w 30"/>
                <a:gd name="T3" fmla="*/ 28 h 30"/>
                <a:gd name="T4" fmla="*/ 2 w 30"/>
                <a:gd name="T5" fmla="*/ 12 h 30"/>
                <a:gd name="T6" fmla="*/ 19 w 30"/>
                <a:gd name="T7" fmla="*/ 2 h 30"/>
                <a:gd name="T8" fmla="*/ 28 w 30"/>
                <a:gd name="T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8" y="19"/>
                  </a:moveTo>
                  <a:cubicBezTo>
                    <a:pt x="27" y="26"/>
                    <a:pt x="19" y="30"/>
                    <a:pt x="12" y="28"/>
                  </a:cubicBezTo>
                  <a:cubicBezTo>
                    <a:pt x="5" y="26"/>
                    <a:pt x="0" y="19"/>
                    <a:pt x="2" y="12"/>
                  </a:cubicBezTo>
                  <a:cubicBezTo>
                    <a:pt x="4" y="4"/>
                    <a:pt x="12" y="0"/>
                    <a:pt x="19" y="2"/>
                  </a:cubicBezTo>
                  <a:cubicBezTo>
                    <a:pt x="26" y="4"/>
                    <a:pt x="30" y="11"/>
                    <a:pt x="28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86" name="Oval 99"/>
          <p:cNvSpPr>
            <a:spLocks noChangeArrowheads="1"/>
          </p:cNvSpPr>
          <p:nvPr>
            <p:custDataLst>
              <p:tags r:id="rId94"/>
            </p:custDataLst>
          </p:nvPr>
        </p:nvSpPr>
        <p:spPr bwMode="auto">
          <a:xfrm>
            <a:off x="10116975" y="1077082"/>
            <a:ext cx="261938" cy="2651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7" name="Oval 102"/>
          <p:cNvSpPr>
            <a:spLocks noChangeArrowheads="1"/>
          </p:cNvSpPr>
          <p:nvPr>
            <p:custDataLst>
              <p:tags r:id="rId95"/>
            </p:custDataLst>
          </p:nvPr>
        </p:nvSpPr>
        <p:spPr bwMode="auto">
          <a:xfrm>
            <a:off x="8983465" y="4030863"/>
            <a:ext cx="134938" cy="13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88" name="组合 87"/>
          <p:cNvGrpSpPr/>
          <p:nvPr>
            <p:custDataLst>
              <p:tags r:id="rId96"/>
            </p:custDataLst>
          </p:nvPr>
        </p:nvGrpSpPr>
        <p:grpSpPr>
          <a:xfrm rot="19680000">
            <a:off x="9102725" y="1806575"/>
            <a:ext cx="567690" cy="581660"/>
            <a:chOff x="3295650" y="1884363"/>
            <a:chExt cx="1006475" cy="1031875"/>
          </a:xfrm>
        </p:grpSpPr>
        <p:sp>
          <p:nvSpPr>
            <p:cNvPr id="89" name="Freeform 83"/>
            <p:cNvSpPr/>
            <p:nvPr>
              <p:custDataLst>
                <p:tags r:id="rId97"/>
              </p:custDataLst>
            </p:nvPr>
          </p:nvSpPr>
          <p:spPr bwMode="auto">
            <a:xfrm>
              <a:off x="3295650" y="1884363"/>
              <a:ext cx="1006475" cy="1031875"/>
            </a:xfrm>
            <a:custGeom>
              <a:avLst/>
              <a:gdLst>
                <a:gd name="T0" fmla="*/ 259 w 433"/>
                <a:gd name="T1" fmla="*/ 442 h 444"/>
                <a:gd name="T2" fmla="*/ 243 w 433"/>
                <a:gd name="T3" fmla="*/ 433 h 444"/>
                <a:gd name="T4" fmla="*/ 165 w 433"/>
                <a:gd name="T5" fmla="*/ 368 h 444"/>
                <a:gd name="T6" fmla="*/ 65 w 433"/>
                <a:gd name="T7" fmla="*/ 387 h 444"/>
                <a:gd name="T8" fmla="*/ 25 w 433"/>
                <a:gd name="T9" fmla="*/ 372 h 444"/>
                <a:gd name="T10" fmla="*/ 18 w 433"/>
                <a:gd name="T11" fmla="*/ 329 h 444"/>
                <a:gd name="T12" fmla="*/ 56 w 433"/>
                <a:gd name="T13" fmla="*/ 235 h 444"/>
                <a:gd name="T14" fmla="*/ 8 w 433"/>
                <a:gd name="T15" fmla="*/ 146 h 444"/>
                <a:gd name="T16" fmla="*/ 9 w 433"/>
                <a:gd name="T17" fmla="*/ 102 h 444"/>
                <a:gd name="T18" fmla="*/ 48 w 433"/>
                <a:gd name="T19" fmla="*/ 83 h 444"/>
                <a:gd name="T20" fmla="*/ 149 w 433"/>
                <a:gd name="T21" fmla="*/ 90 h 444"/>
                <a:gd name="T22" fmla="*/ 219 w 433"/>
                <a:gd name="T23" fmla="*/ 16 h 444"/>
                <a:gd name="T24" fmla="*/ 261 w 433"/>
                <a:gd name="T25" fmla="*/ 4 h 444"/>
                <a:gd name="T26" fmla="*/ 291 w 433"/>
                <a:gd name="T27" fmla="*/ 35 h 444"/>
                <a:gd name="T28" fmla="*/ 316 w 433"/>
                <a:gd name="T29" fmla="*/ 134 h 444"/>
                <a:gd name="T30" fmla="*/ 408 w 433"/>
                <a:gd name="T31" fmla="*/ 177 h 444"/>
                <a:gd name="T32" fmla="*/ 432 w 433"/>
                <a:gd name="T33" fmla="*/ 213 h 444"/>
                <a:gd name="T34" fmla="*/ 412 w 433"/>
                <a:gd name="T35" fmla="*/ 252 h 444"/>
                <a:gd name="T36" fmla="*/ 326 w 433"/>
                <a:gd name="T37" fmla="*/ 306 h 444"/>
                <a:gd name="T38" fmla="*/ 313 w 433"/>
                <a:gd name="T39" fmla="*/ 406 h 444"/>
                <a:gd name="T40" fmla="*/ 286 w 433"/>
                <a:gd name="T41" fmla="*/ 441 h 444"/>
                <a:gd name="T42" fmla="*/ 259 w 433"/>
                <a:gd name="T43" fmla="*/ 44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3" h="444">
                  <a:moveTo>
                    <a:pt x="259" y="442"/>
                  </a:moveTo>
                  <a:cubicBezTo>
                    <a:pt x="253" y="440"/>
                    <a:pt x="248" y="438"/>
                    <a:pt x="243" y="433"/>
                  </a:cubicBezTo>
                  <a:cubicBezTo>
                    <a:pt x="165" y="368"/>
                    <a:pt x="165" y="368"/>
                    <a:pt x="165" y="368"/>
                  </a:cubicBezTo>
                  <a:cubicBezTo>
                    <a:pt x="65" y="387"/>
                    <a:pt x="65" y="387"/>
                    <a:pt x="65" y="387"/>
                  </a:cubicBezTo>
                  <a:cubicBezTo>
                    <a:pt x="50" y="390"/>
                    <a:pt x="34" y="384"/>
                    <a:pt x="25" y="372"/>
                  </a:cubicBezTo>
                  <a:cubicBezTo>
                    <a:pt x="15" y="360"/>
                    <a:pt x="12" y="343"/>
                    <a:pt x="18" y="329"/>
                  </a:cubicBezTo>
                  <a:cubicBezTo>
                    <a:pt x="56" y="235"/>
                    <a:pt x="56" y="235"/>
                    <a:pt x="56" y="235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0" y="132"/>
                    <a:pt x="1" y="115"/>
                    <a:pt x="9" y="102"/>
                  </a:cubicBezTo>
                  <a:cubicBezTo>
                    <a:pt x="18" y="89"/>
                    <a:pt x="33" y="82"/>
                    <a:pt x="48" y="83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30" y="5"/>
                    <a:pt x="246" y="0"/>
                    <a:pt x="261" y="4"/>
                  </a:cubicBezTo>
                  <a:cubicBezTo>
                    <a:pt x="276" y="8"/>
                    <a:pt x="288" y="20"/>
                    <a:pt x="291" y="35"/>
                  </a:cubicBezTo>
                  <a:cubicBezTo>
                    <a:pt x="316" y="134"/>
                    <a:pt x="316" y="134"/>
                    <a:pt x="316" y="134"/>
                  </a:cubicBezTo>
                  <a:cubicBezTo>
                    <a:pt x="408" y="177"/>
                    <a:pt x="408" y="177"/>
                    <a:pt x="408" y="177"/>
                  </a:cubicBezTo>
                  <a:cubicBezTo>
                    <a:pt x="422" y="184"/>
                    <a:pt x="431" y="198"/>
                    <a:pt x="432" y="213"/>
                  </a:cubicBezTo>
                  <a:cubicBezTo>
                    <a:pt x="433" y="229"/>
                    <a:pt x="425" y="244"/>
                    <a:pt x="412" y="252"/>
                  </a:cubicBezTo>
                  <a:cubicBezTo>
                    <a:pt x="326" y="306"/>
                    <a:pt x="326" y="306"/>
                    <a:pt x="326" y="306"/>
                  </a:cubicBezTo>
                  <a:cubicBezTo>
                    <a:pt x="313" y="406"/>
                    <a:pt x="313" y="406"/>
                    <a:pt x="313" y="406"/>
                  </a:cubicBezTo>
                  <a:cubicBezTo>
                    <a:pt x="311" y="422"/>
                    <a:pt x="300" y="435"/>
                    <a:pt x="286" y="441"/>
                  </a:cubicBezTo>
                  <a:cubicBezTo>
                    <a:pt x="277" y="444"/>
                    <a:pt x="268" y="444"/>
                    <a:pt x="259" y="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0" name="Freeform 84"/>
            <p:cNvSpPr/>
            <p:nvPr>
              <p:custDataLst>
                <p:tags r:id="rId98"/>
              </p:custDataLst>
            </p:nvPr>
          </p:nvSpPr>
          <p:spPr bwMode="auto">
            <a:xfrm>
              <a:off x="3400425" y="1989138"/>
              <a:ext cx="800100" cy="827087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1" name="Freeform 85"/>
            <p:cNvSpPr/>
            <p:nvPr>
              <p:custDataLst>
                <p:tags r:id="rId99"/>
              </p:custDataLst>
            </p:nvPr>
          </p:nvSpPr>
          <p:spPr bwMode="auto">
            <a:xfrm>
              <a:off x="3765550" y="2263775"/>
              <a:ext cx="179388" cy="179387"/>
            </a:xfrm>
            <a:custGeom>
              <a:avLst/>
              <a:gdLst>
                <a:gd name="T0" fmla="*/ 72 w 77"/>
                <a:gd name="T1" fmla="*/ 47 h 77"/>
                <a:gd name="T2" fmla="*/ 29 w 77"/>
                <a:gd name="T3" fmla="*/ 72 h 77"/>
                <a:gd name="T4" fmla="*/ 4 w 77"/>
                <a:gd name="T5" fmla="*/ 30 h 77"/>
                <a:gd name="T6" fmla="*/ 47 w 77"/>
                <a:gd name="T7" fmla="*/ 5 h 77"/>
                <a:gd name="T8" fmla="*/ 72 w 77"/>
                <a:gd name="T9" fmla="*/ 4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72" y="47"/>
                  </a:moveTo>
                  <a:cubicBezTo>
                    <a:pt x="67" y="66"/>
                    <a:pt x="48" y="77"/>
                    <a:pt x="29" y="72"/>
                  </a:cubicBezTo>
                  <a:cubicBezTo>
                    <a:pt x="11" y="67"/>
                    <a:pt x="0" y="48"/>
                    <a:pt x="4" y="30"/>
                  </a:cubicBezTo>
                  <a:cubicBezTo>
                    <a:pt x="9" y="11"/>
                    <a:pt x="28" y="0"/>
                    <a:pt x="47" y="5"/>
                  </a:cubicBezTo>
                  <a:cubicBezTo>
                    <a:pt x="66" y="10"/>
                    <a:pt x="77" y="29"/>
                    <a:pt x="72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2" name="Freeform 86"/>
            <p:cNvSpPr/>
            <p:nvPr>
              <p:custDataLst>
                <p:tags r:id="rId100"/>
              </p:custDataLst>
            </p:nvPr>
          </p:nvSpPr>
          <p:spPr bwMode="auto">
            <a:xfrm>
              <a:off x="3830637" y="2476500"/>
              <a:ext cx="69850" cy="69850"/>
            </a:xfrm>
            <a:custGeom>
              <a:avLst/>
              <a:gdLst>
                <a:gd name="T0" fmla="*/ 28 w 30"/>
                <a:gd name="T1" fmla="*/ 19 h 30"/>
                <a:gd name="T2" fmla="*/ 12 w 30"/>
                <a:gd name="T3" fmla="*/ 28 h 30"/>
                <a:gd name="T4" fmla="*/ 2 w 30"/>
                <a:gd name="T5" fmla="*/ 12 h 30"/>
                <a:gd name="T6" fmla="*/ 19 w 30"/>
                <a:gd name="T7" fmla="*/ 2 h 30"/>
                <a:gd name="T8" fmla="*/ 28 w 30"/>
                <a:gd name="T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8" y="19"/>
                  </a:moveTo>
                  <a:cubicBezTo>
                    <a:pt x="27" y="26"/>
                    <a:pt x="19" y="30"/>
                    <a:pt x="12" y="28"/>
                  </a:cubicBezTo>
                  <a:cubicBezTo>
                    <a:pt x="5" y="26"/>
                    <a:pt x="0" y="19"/>
                    <a:pt x="2" y="12"/>
                  </a:cubicBezTo>
                  <a:cubicBezTo>
                    <a:pt x="4" y="4"/>
                    <a:pt x="12" y="0"/>
                    <a:pt x="19" y="2"/>
                  </a:cubicBezTo>
                  <a:cubicBezTo>
                    <a:pt x="26" y="4"/>
                    <a:pt x="30" y="11"/>
                    <a:pt x="28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3" name="Oval 102"/>
          <p:cNvSpPr>
            <a:spLocks noChangeArrowheads="1"/>
          </p:cNvSpPr>
          <p:nvPr>
            <p:custDataLst>
              <p:tags r:id="rId101"/>
            </p:custDataLst>
          </p:nvPr>
        </p:nvSpPr>
        <p:spPr bwMode="auto">
          <a:xfrm>
            <a:off x="10050650" y="2989876"/>
            <a:ext cx="102978" cy="105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4" name="Freeform 165"/>
          <p:cNvSpPr/>
          <p:nvPr>
            <p:custDataLst>
              <p:tags r:id="rId102"/>
            </p:custDataLst>
          </p:nvPr>
        </p:nvSpPr>
        <p:spPr bwMode="auto">
          <a:xfrm>
            <a:off x="10918983" y="1119824"/>
            <a:ext cx="288925" cy="292100"/>
          </a:xfrm>
          <a:custGeom>
            <a:avLst/>
            <a:gdLst>
              <a:gd name="T0" fmla="*/ 51 w 103"/>
              <a:gd name="T1" fmla="*/ 5 h 104"/>
              <a:gd name="T2" fmla="*/ 65 w 103"/>
              <a:gd name="T3" fmla="*/ 23 h 104"/>
              <a:gd name="T4" fmla="*/ 70 w 103"/>
              <a:gd name="T5" fmla="*/ 26 h 104"/>
              <a:gd name="T6" fmla="*/ 94 w 103"/>
              <a:gd name="T7" fmla="*/ 25 h 104"/>
              <a:gd name="T8" fmla="*/ 100 w 103"/>
              <a:gd name="T9" fmla="*/ 35 h 104"/>
              <a:gd name="T10" fmla="*/ 86 w 103"/>
              <a:gd name="T11" fmla="*/ 55 h 104"/>
              <a:gd name="T12" fmla="*/ 85 w 103"/>
              <a:gd name="T13" fmla="*/ 61 h 104"/>
              <a:gd name="T14" fmla="*/ 94 w 103"/>
              <a:gd name="T15" fmla="*/ 83 h 104"/>
              <a:gd name="T16" fmla="*/ 86 w 103"/>
              <a:gd name="T17" fmla="*/ 91 h 104"/>
              <a:gd name="T18" fmla="*/ 63 w 103"/>
              <a:gd name="T19" fmla="*/ 85 h 104"/>
              <a:gd name="T20" fmla="*/ 57 w 103"/>
              <a:gd name="T21" fmla="*/ 86 h 104"/>
              <a:gd name="T22" fmla="*/ 39 w 103"/>
              <a:gd name="T23" fmla="*/ 100 h 104"/>
              <a:gd name="T24" fmla="*/ 28 w 103"/>
              <a:gd name="T25" fmla="*/ 95 h 104"/>
              <a:gd name="T26" fmla="*/ 28 w 103"/>
              <a:gd name="T27" fmla="*/ 72 h 104"/>
              <a:gd name="T28" fmla="*/ 25 w 103"/>
              <a:gd name="T29" fmla="*/ 66 h 104"/>
              <a:gd name="T30" fmla="*/ 5 w 103"/>
              <a:gd name="T31" fmla="*/ 54 h 104"/>
              <a:gd name="T32" fmla="*/ 6 w 103"/>
              <a:gd name="T33" fmla="*/ 42 h 104"/>
              <a:gd name="T34" fmla="*/ 29 w 103"/>
              <a:gd name="T35" fmla="*/ 34 h 104"/>
              <a:gd name="T36" fmla="*/ 33 w 103"/>
              <a:gd name="T37" fmla="*/ 30 h 104"/>
              <a:gd name="T38" fmla="*/ 39 w 103"/>
              <a:gd name="T39" fmla="*/ 7 h 104"/>
              <a:gd name="T40" fmla="*/ 51 w 103"/>
              <a:gd name="T41" fmla="*/ 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3" h="104">
                <a:moveTo>
                  <a:pt x="51" y="5"/>
                </a:moveTo>
                <a:cubicBezTo>
                  <a:pt x="65" y="23"/>
                  <a:pt x="65" y="23"/>
                  <a:pt x="65" y="23"/>
                </a:cubicBezTo>
                <a:cubicBezTo>
                  <a:pt x="66" y="25"/>
                  <a:pt x="68" y="26"/>
                  <a:pt x="70" y="26"/>
                </a:cubicBezTo>
                <a:cubicBezTo>
                  <a:pt x="94" y="25"/>
                  <a:pt x="94" y="25"/>
                  <a:pt x="94" y="25"/>
                </a:cubicBezTo>
                <a:cubicBezTo>
                  <a:pt x="99" y="25"/>
                  <a:pt x="103" y="31"/>
                  <a:pt x="100" y="35"/>
                </a:cubicBezTo>
                <a:cubicBezTo>
                  <a:pt x="86" y="55"/>
                  <a:pt x="86" y="55"/>
                  <a:pt x="86" y="55"/>
                </a:cubicBezTo>
                <a:cubicBezTo>
                  <a:pt x="85" y="56"/>
                  <a:pt x="85" y="59"/>
                  <a:pt x="85" y="61"/>
                </a:cubicBezTo>
                <a:cubicBezTo>
                  <a:pt x="94" y="83"/>
                  <a:pt x="94" y="83"/>
                  <a:pt x="94" y="83"/>
                </a:cubicBezTo>
                <a:cubicBezTo>
                  <a:pt x="96" y="88"/>
                  <a:pt x="91" y="93"/>
                  <a:pt x="86" y="91"/>
                </a:cubicBezTo>
                <a:cubicBezTo>
                  <a:pt x="63" y="85"/>
                  <a:pt x="63" y="85"/>
                  <a:pt x="63" y="85"/>
                </a:cubicBezTo>
                <a:cubicBezTo>
                  <a:pt x="61" y="84"/>
                  <a:pt x="59" y="84"/>
                  <a:pt x="57" y="86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4" y="104"/>
                  <a:pt x="28" y="101"/>
                  <a:pt x="28" y="95"/>
                </a:cubicBezTo>
                <a:cubicBezTo>
                  <a:pt x="28" y="72"/>
                  <a:pt x="28" y="72"/>
                  <a:pt x="28" y="72"/>
                </a:cubicBezTo>
                <a:cubicBezTo>
                  <a:pt x="28" y="70"/>
                  <a:pt x="26" y="68"/>
                  <a:pt x="25" y="66"/>
                </a:cubicBezTo>
                <a:cubicBezTo>
                  <a:pt x="5" y="54"/>
                  <a:pt x="5" y="54"/>
                  <a:pt x="5" y="54"/>
                </a:cubicBezTo>
                <a:cubicBezTo>
                  <a:pt x="0" y="51"/>
                  <a:pt x="1" y="44"/>
                  <a:pt x="6" y="42"/>
                </a:cubicBezTo>
                <a:cubicBezTo>
                  <a:pt x="29" y="34"/>
                  <a:pt x="29" y="34"/>
                  <a:pt x="29" y="34"/>
                </a:cubicBezTo>
                <a:cubicBezTo>
                  <a:pt x="31" y="33"/>
                  <a:pt x="32" y="32"/>
                  <a:pt x="33" y="30"/>
                </a:cubicBezTo>
                <a:cubicBezTo>
                  <a:pt x="39" y="7"/>
                  <a:pt x="39" y="7"/>
                  <a:pt x="39" y="7"/>
                </a:cubicBezTo>
                <a:cubicBezTo>
                  <a:pt x="41" y="2"/>
                  <a:pt x="47" y="0"/>
                  <a:pt x="51" y="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5" name="Oval 100"/>
          <p:cNvSpPr>
            <a:spLocks noChangeArrowheads="1"/>
          </p:cNvSpPr>
          <p:nvPr>
            <p:custDataLst>
              <p:tags r:id="rId103"/>
            </p:custDataLst>
          </p:nvPr>
        </p:nvSpPr>
        <p:spPr bwMode="auto">
          <a:xfrm>
            <a:off x="11558118" y="946335"/>
            <a:ext cx="132054" cy="1308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6" name="Oval 101"/>
          <p:cNvSpPr>
            <a:spLocks noChangeArrowheads="1"/>
          </p:cNvSpPr>
          <p:nvPr>
            <p:custDataLst>
              <p:tags r:id="rId104"/>
            </p:custDataLst>
          </p:nvPr>
        </p:nvSpPr>
        <p:spPr bwMode="auto">
          <a:xfrm>
            <a:off x="9535031" y="630621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97" name="组合 96"/>
          <p:cNvGrpSpPr/>
          <p:nvPr>
            <p:custDataLst>
              <p:tags r:id="rId105"/>
            </p:custDataLst>
          </p:nvPr>
        </p:nvGrpSpPr>
        <p:grpSpPr>
          <a:xfrm rot="20700000">
            <a:off x="10723245" y="2323465"/>
            <a:ext cx="897890" cy="1830070"/>
            <a:chOff x="766762" y="2605088"/>
            <a:chExt cx="2432050" cy="4954587"/>
          </a:xfrm>
        </p:grpSpPr>
        <p:sp>
          <p:nvSpPr>
            <p:cNvPr id="98" name="Freeform 20"/>
            <p:cNvSpPr>
              <a:spLocks noEditPoints="1"/>
            </p:cNvSpPr>
            <p:nvPr>
              <p:custDataLst>
                <p:tags r:id="rId106"/>
              </p:custDataLst>
            </p:nvPr>
          </p:nvSpPr>
          <p:spPr bwMode="auto">
            <a:xfrm>
              <a:off x="766762" y="2605088"/>
              <a:ext cx="2432050" cy="4954587"/>
            </a:xfrm>
            <a:custGeom>
              <a:avLst/>
              <a:gdLst>
                <a:gd name="T0" fmla="*/ 654 w 1047"/>
                <a:gd name="T1" fmla="*/ 2132 h 2132"/>
                <a:gd name="T2" fmla="*/ 0 w 1047"/>
                <a:gd name="T3" fmla="*/ 128 h 2132"/>
                <a:gd name="T4" fmla="*/ 394 w 1047"/>
                <a:gd name="T5" fmla="*/ 0 h 2132"/>
                <a:gd name="T6" fmla="*/ 1047 w 1047"/>
                <a:gd name="T7" fmla="*/ 2004 h 2132"/>
                <a:gd name="T8" fmla="*/ 654 w 1047"/>
                <a:gd name="T9" fmla="*/ 2132 h 2132"/>
                <a:gd name="T10" fmla="*/ 241 w 1047"/>
                <a:gd name="T11" fmla="*/ 158 h 2132"/>
                <a:gd name="T12" fmla="*/ 236 w 1047"/>
                <a:gd name="T13" fmla="*/ 159 h 2132"/>
                <a:gd name="T14" fmla="*/ 226 w 1047"/>
                <a:gd name="T15" fmla="*/ 179 h 2132"/>
                <a:gd name="T16" fmla="*/ 246 w 1047"/>
                <a:gd name="T17" fmla="*/ 190 h 2132"/>
                <a:gd name="T18" fmla="*/ 256 w 1047"/>
                <a:gd name="T19" fmla="*/ 182 h 2132"/>
                <a:gd name="T20" fmla="*/ 257 w 1047"/>
                <a:gd name="T21" fmla="*/ 169 h 2132"/>
                <a:gd name="T22" fmla="*/ 241 w 1047"/>
                <a:gd name="T23" fmla="*/ 158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47" h="2132">
                  <a:moveTo>
                    <a:pt x="654" y="2132"/>
                  </a:moveTo>
                  <a:cubicBezTo>
                    <a:pt x="0" y="128"/>
                    <a:pt x="0" y="128"/>
                    <a:pt x="0" y="128"/>
                  </a:cubicBezTo>
                  <a:cubicBezTo>
                    <a:pt x="394" y="0"/>
                    <a:pt x="394" y="0"/>
                    <a:pt x="394" y="0"/>
                  </a:cubicBezTo>
                  <a:cubicBezTo>
                    <a:pt x="1047" y="2004"/>
                    <a:pt x="1047" y="2004"/>
                    <a:pt x="1047" y="2004"/>
                  </a:cubicBezTo>
                  <a:lnTo>
                    <a:pt x="654" y="2132"/>
                  </a:lnTo>
                  <a:close/>
                  <a:moveTo>
                    <a:pt x="241" y="158"/>
                  </a:moveTo>
                  <a:cubicBezTo>
                    <a:pt x="240" y="158"/>
                    <a:pt x="238" y="158"/>
                    <a:pt x="236" y="159"/>
                  </a:cubicBezTo>
                  <a:cubicBezTo>
                    <a:pt x="228" y="162"/>
                    <a:pt x="223" y="171"/>
                    <a:pt x="226" y="179"/>
                  </a:cubicBezTo>
                  <a:cubicBezTo>
                    <a:pt x="229" y="188"/>
                    <a:pt x="238" y="192"/>
                    <a:pt x="246" y="190"/>
                  </a:cubicBezTo>
                  <a:cubicBezTo>
                    <a:pt x="251" y="188"/>
                    <a:pt x="254" y="185"/>
                    <a:pt x="256" y="182"/>
                  </a:cubicBezTo>
                  <a:cubicBezTo>
                    <a:pt x="258" y="178"/>
                    <a:pt x="258" y="173"/>
                    <a:pt x="257" y="169"/>
                  </a:cubicBezTo>
                  <a:cubicBezTo>
                    <a:pt x="255" y="163"/>
                    <a:pt x="248" y="158"/>
                    <a:pt x="241" y="1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9" name="Freeform 21"/>
            <p:cNvSpPr>
              <a:spLocks noEditPoints="1"/>
            </p:cNvSpPr>
            <p:nvPr>
              <p:custDataLst>
                <p:tags r:id="rId107"/>
              </p:custDataLst>
            </p:nvPr>
          </p:nvSpPr>
          <p:spPr bwMode="auto">
            <a:xfrm>
              <a:off x="892175" y="2728913"/>
              <a:ext cx="2181225" cy="4705350"/>
            </a:xfrm>
            <a:custGeom>
              <a:avLst/>
              <a:gdLst>
                <a:gd name="T0" fmla="*/ 939 w 939"/>
                <a:gd name="T1" fmla="*/ 1924 h 2025"/>
                <a:gd name="T2" fmla="*/ 312 w 939"/>
                <a:gd name="T3" fmla="*/ 0 h 2025"/>
                <a:gd name="T4" fmla="*/ 0 w 939"/>
                <a:gd name="T5" fmla="*/ 102 h 2025"/>
                <a:gd name="T6" fmla="*/ 627 w 939"/>
                <a:gd name="T7" fmla="*/ 2025 h 2025"/>
                <a:gd name="T8" fmla="*/ 939 w 939"/>
                <a:gd name="T9" fmla="*/ 1924 h 2025"/>
                <a:gd name="T10" fmla="*/ 179 w 939"/>
                <a:gd name="T11" fmla="*/ 96 h 2025"/>
                <a:gd name="T12" fmla="*/ 213 w 939"/>
                <a:gd name="T13" fmla="*/ 113 h 2025"/>
                <a:gd name="T14" fmla="*/ 196 w 939"/>
                <a:gd name="T15" fmla="*/ 146 h 2025"/>
                <a:gd name="T16" fmla="*/ 162 w 939"/>
                <a:gd name="T17" fmla="*/ 129 h 2025"/>
                <a:gd name="T18" fmla="*/ 179 w 939"/>
                <a:gd name="T19" fmla="*/ 96 h 2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9" h="2025">
                  <a:moveTo>
                    <a:pt x="939" y="1924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627" y="2025"/>
                    <a:pt x="627" y="2025"/>
                    <a:pt x="627" y="2025"/>
                  </a:cubicBezTo>
                  <a:lnTo>
                    <a:pt x="939" y="1924"/>
                  </a:lnTo>
                  <a:close/>
                  <a:moveTo>
                    <a:pt x="179" y="96"/>
                  </a:moveTo>
                  <a:cubicBezTo>
                    <a:pt x="193" y="92"/>
                    <a:pt x="208" y="99"/>
                    <a:pt x="213" y="113"/>
                  </a:cubicBezTo>
                  <a:cubicBezTo>
                    <a:pt x="217" y="127"/>
                    <a:pt x="210" y="142"/>
                    <a:pt x="196" y="146"/>
                  </a:cubicBezTo>
                  <a:cubicBezTo>
                    <a:pt x="182" y="151"/>
                    <a:pt x="167" y="143"/>
                    <a:pt x="162" y="129"/>
                  </a:cubicBezTo>
                  <a:cubicBezTo>
                    <a:pt x="158" y="116"/>
                    <a:pt x="165" y="101"/>
                    <a:pt x="179" y="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0" name="Freeform 22"/>
            <p:cNvSpPr/>
            <p:nvPr>
              <p:custDataLst>
                <p:tags r:id="rId108"/>
              </p:custDataLst>
            </p:nvPr>
          </p:nvSpPr>
          <p:spPr bwMode="auto">
            <a:xfrm>
              <a:off x="2836862" y="7088188"/>
              <a:ext cx="139700" cy="74612"/>
            </a:xfrm>
            <a:custGeom>
              <a:avLst/>
              <a:gdLst>
                <a:gd name="T0" fmla="*/ 0 w 88"/>
                <a:gd name="T1" fmla="*/ 26 h 47"/>
                <a:gd name="T2" fmla="*/ 82 w 88"/>
                <a:gd name="T3" fmla="*/ 0 h 47"/>
                <a:gd name="T4" fmla="*/ 88 w 88"/>
                <a:gd name="T5" fmla="*/ 21 h 47"/>
                <a:gd name="T6" fmla="*/ 7 w 88"/>
                <a:gd name="T7" fmla="*/ 47 h 47"/>
                <a:gd name="T8" fmla="*/ 0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6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7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1" name="Freeform 23"/>
            <p:cNvSpPr/>
            <p:nvPr>
              <p:custDataLst>
                <p:tags r:id="rId109"/>
              </p:custDataLst>
            </p:nvPr>
          </p:nvSpPr>
          <p:spPr bwMode="auto">
            <a:xfrm>
              <a:off x="2798762" y="6972300"/>
              <a:ext cx="139700" cy="71437"/>
            </a:xfrm>
            <a:custGeom>
              <a:avLst/>
              <a:gdLst>
                <a:gd name="T0" fmla="*/ 0 w 88"/>
                <a:gd name="T1" fmla="*/ 26 h 45"/>
                <a:gd name="T2" fmla="*/ 82 w 88"/>
                <a:gd name="T3" fmla="*/ 0 h 45"/>
                <a:gd name="T4" fmla="*/ 88 w 88"/>
                <a:gd name="T5" fmla="*/ 19 h 45"/>
                <a:gd name="T6" fmla="*/ 6 w 88"/>
                <a:gd name="T7" fmla="*/ 45 h 45"/>
                <a:gd name="T8" fmla="*/ 0 w 88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5">
                  <a:moveTo>
                    <a:pt x="0" y="26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6" y="4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2" name="Freeform 24"/>
            <p:cNvSpPr/>
            <p:nvPr>
              <p:custDataLst>
                <p:tags r:id="rId110"/>
              </p:custDataLst>
            </p:nvPr>
          </p:nvSpPr>
          <p:spPr bwMode="auto">
            <a:xfrm>
              <a:off x="2759075" y="6853238"/>
              <a:ext cx="142875" cy="74612"/>
            </a:xfrm>
            <a:custGeom>
              <a:avLst/>
              <a:gdLst>
                <a:gd name="T0" fmla="*/ 0 w 90"/>
                <a:gd name="T1" fmla="*/ 27 h 47"/>
                <a:gd name="T2" fmla="*/ 82 w 90"/>
                <a:gd name="T3" fmla="*/ 0 h 47"/>
                <a:gd name="T4" fmla="*/ 90 w 90"/>
                <a:gd name="T5" fmla="*/ 21 h 47"/>
                <a:gd name="T6" fmla="*/ 8 w 90"/>
                <a:gd name="T7" fmla="*/ 47 h 47"/>
                <a:gd name="T8" fmla="*/ 0 w 90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7">
                  <a:moveTo>
                    <a:pt x="0" y="27"/>
                  </a:moveTo>
                  <a:lnTo>
                    <a:pt x="82" y="0"/>
                  </a:lnTo>
                  <a:lnTo>
                    <a:pt x="90" y="21"/>
                  </a:lnTo>
                  <a:lnTo>
                    <a:pt x="8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3" name="Freeform 25"/>
            <p:cNvSpPr/>
            <p:nvPr>
              <p:custDataLst>
                <p:tags r:id="rId111"/>
              </p:custDataLst>
            </p:nvPr>
          </p:nvSpPr>
          <p:spPr bwMode="auto">
            <a:xfrm>
              <a:off x="2722562" y="6737350"/>
              <a:ext cx="139700" cy="74612"/>
            </a:xfrm>
            <a:custGeom>
              <a:avLst/>
              <a:gdLst>
                <a:gd name="T0" fmla="*/ 0 w 88"/>
                <a:gd name="T1" fmla="*/ 26 h 47"/>
                <a:gd name="T2" fmla="*/ 82 w 88"/>
                <a:gd name="T3" fmla="*/ 0 h 47"/>
                <a:gd name="T4" fmla="*/ 88 w 88"/>
                <a:gd name="T5" fmla="*/ 20 h 47"/>
                <a:gd name="T6" fmla="*/ 6 w 88"/>
                <a:gd name="T7" fmla="*/ 47 h 47"/>
                <a:gd name="T8" fmla="*/ 0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6"/>
                  </a:moveTo>
                  <a:lnTo>
                    <a:pt x="82" y="0"/>
                  </a:lnTo>
                  <a:lnTo>
                    <a:pt x="88" y="20"/>
                  </a:lnTo>
                  <a:lnTo>
                    <a:pt x="6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4" name="Freeform 26"/>
            <p:cNvSpPr/>
            <p:nvPr>
              <p:custDataLst>
                <p:tags r:id="rId112"/>
              </p:custDataLst>
            </p:nvPr>
          </p:nvSpPr>
          <p:spPr bwMode="auto">
            <a:xfrm>
              <a:off x="2506662" y="6621463"/>
              <a:ext cx="317500" cy="131762"/>
            </a:xfrm>
            <a:custGeom>
              <a:avLst/>
              <a:gdLst>
                <a:gd name="T0" fmla="*/ 0 w 200"/>
                <a:gd name="T1" fmla="*/ 63 h 83"/>
                <a:gd name="T2" fmla="*/ 193 w 200"/>
                <a:gd name="T3" fmla="*/ 0 h 83"/>
                <a:gd name="T4" fmla="*/ 200 w 200"/>
                <a:gd name="T5" fmla="*/ 19 h 83"/>
                <a:gd name="T6" fmla="*/ 6 w 200"/>
                <a:gd name="T7" fmla="*/ 83 h 83"/>
                <a:gd name="T8" fmla="*/ 0 w 200"/>
                <a:gd name="T9" fmla="*/ 6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3">
                  <a:moveTo>
                    <a:pt x="0" y="63"/>
                  </a:moveTo>
                  <a:lnTo>
                    <a:pt x="193" y="0"/>
                  </a:lnTo>
                  <a:lnTo>
                    <a:pt x="200" y="19"/>
                  </a:lnTo>
                  <a:lnTo>
                    <a:pt x="6" y="8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5" name="Freeform 27"/>
            <p:cNvSpPr/>
            <p:nvPr>
              <p:custDataLst>
                <p:tags r:id="rId113"/>
              </p:custDataLst>
            </p:nvPr>
          </p:nvSpPr>
          <p:spPr bwMode="auto">
            <a:xfrm>
              <a:off x="2647950" y="6507163"/>
              <a:ext cx="139700" cy="74612"/>
            </a:xfrm>
            <a:custGeom>
              <a:avLst/>
              <a:gdLst>
                <a:gd name="T0" fmla="*/ 0 w 88"/>
                <a:gd name="T1" fmla="*/ 28 h 47"/>
                <a:gd name="T2" fmla="*/ 82 w 88"/>
                <a:gd name="T3" fmla="*/ 0 h 47"/>
                <a:gd name="T4" fmla="*/ 88 w 88"/>
                <a:gd name="T5" fmla="*/ 21 h 47"/>
                <a:gd name="T6" fmla="*/ 6 w 88"/>
                <a:gd name="T7" fmla="*/ 47 h 47"/>
                <a:gd name="T8" fmla="*/ 0 w 88"/>
                <a:gd name="T9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8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6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6" name="Freeform 28"/>
            <p:cNvSpPr/>
            <p:nvPr>
              <p:custDataLst>
                <p:tags r:id="rId114"/>
              </p:custDataLst>
            </p:nvPr>
          </p:nvSpPr>
          <p:spPr bwMode="auto">
            <a:xfrm>
              <a:off x="2608262" y="6391275"/>
              <a:ext cx="142875" cy="74612"/>
            </a:xfrm>
            <a:custGeom>
              <a:avLst/>
              <a:gdLst>
                <a:gd name="T0" fmla="*/ 0 w 90"/>
                <a:gd name="T1" fmla="*/ 26 h 47"/>
                <a:gd name="T2" fmla="*/ 82 w 90"/>
                <a:gd name="T3" fmla="*/ 0 h 47"/>
                <a:gd name="T4" fmla="*/ 90 w 90"/>
                <a:gd name="T5" fmla="*/ 20 h 47"/>
                <a:gd name="T6" fmla="*/ 8 w 90"/>
                <a:gd name="T7" fmla="*/ 47 h 47"/>
                <a:gd name="T8" fmla="*/ 0 w 90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7">
                  <a:moveTo>
                    <a:pt x="0" y="26"/>
                  </a:moveTo>
                  <a:lnTo>
                    <a:pt x="82" y="0"/>
                  </a:lnTo>
                  <a:lnTo>
                    <a:pt x="90" y="20"/>
                  </a:lnTo>
                  <a:lnTo>
                    <a:pt x="8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7" name="Freeform 29"/>
            <p:cNvSpPr/>
            <p:nvPr>
              <p:custDataLst>
                <p:tags r:id="rId115"/>
              </p:custDataLst>
            </p:nvPr>
          </p:nvSpPr>
          <p:spPr bwMode="auto">
            <a:xfrm>
              <a:off x="2571750" y="6275388"/>
              <a:ext cx="139700" cy="73025"/>
            </a:xfrm>
            <a:custGeom>
              <a:avLst/>
              <a:gdLst>
                <a:gd name="T0" fmla="*/ 0 w 88"/>
                <a:gd name="T1" fmla="*/ 26 h 46"/>
                <a:gd name="T2" fmla="*/ 82 w 88"/>
                <a:gd name="T3" fmla="*/ 0 h 46"/>
                <a:gd name="T4" fmla="*/ 88 w 88"/>
                <a:gd name="T5" fmla="*/ 19 h 46"/>
                <a:gd name="T6" fmla="*/ 6 w 88"/>
                <a:gd name="T7" fmla="*/ 46 h 46"/>
                <a:gd name="T8" fmla="*/ 0 w 88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6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6" y="4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8" name="Freeform 30"/>
            <p:cNvSpPr/>
            <p:nvPr>
              <p:custDataLst>
                <p:tags r:id="rId116"/>
              </p:custDataLst>
            </p:nvPr>
          </p:nvSpPr>
          <p:spPr bwMode="auto">
            <a:xfrm>
              <a:off x="2535237" y="6156325"/>
              <a:ext cx="138113" cy="74612"/>
            </a:xfrm>
            <a:custGeom>
              <a:avLst/>
              <a:gdLst>
                <a:gd name="T0" fmla="*/ 0 w 87"/>
                <a:gd name="T1" fmla="*/ 28 h 47"/>
                <a:gd name="T2" fmla="*/ 80 w 87"/>
                <a:gd name="T3" fmla="*/ 0 h 47"/>
                <a:gd name="T4" fmla="*/ 87 w 87"/>
                <a:gd name="T5" fmla="*/ 20 h 47"/>
                <a:gd name="T6" fmla="*/ 5 w 87"/>
                <a:gd name="T7" fmla="*/ 47 h 47"/>
                <a:gd name="T8" fmla="*/ 0 w 87"/>
                <a:gd name="T9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7">
                  <a:moveTo>
                    <a:pt x="0" y="28"/>
                  </a:moveTo>
                  <a:lnTo>
                    <a:pt x="80" y="0"/>
                  </a:lnTo>
                  <a:lnTo>
                    <a:pt x="87" y="20"/>
                  </a:lnTo>
                  <a:lnTo>
                    <a:pt x="5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9" name="Freeform 31"/>
            <p:cNvSpPr/>
            <p:nvPr>
              <p:custDataLst>
                <p:tags r:id="rId117"/>
              </p:custDataLst>
            </p:nvPr>
          </p:nvSpPr>
          <p:spPr bwMode="auto">
            <a:xfrm>
              <a:off x="2317750" y="6040438"/>
              <a:ext cx="315913" cy="131762"/>
            </a:xfrm>
            <a:custGeom>
              <a:avLst/>
              <a:gdLst>
                <a:gd name="T0" fmla="*/ 0 w 199"/>
                <a:gd name="T1" fmla="*/ 63 h 83"/>
                <a:gd name="T2" fmla="*/ 194 w 199"/>
                <a:gd name="T3" fmla="*/ 0 h 83"/>
                <a:gd name="T4" fmla="*/ 199 w 199"/>
                <a:gd name="T5" fmla="*/ 20 h 83"/>
                <a:gd name="T6" fmla="*/ 6 w 199"/>
                <a:gd name="T7" fmla="*/ 83 h 83"/>
                <a:gd name="T8" fmla="*/ 0 w 199"/>
                <a:gd name="T9" fmla="*/ 6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83">
                  <a:moveTo>
                    <a:pt x="0" y="63"/>
                  </a:moveTo>
                  <a:lnTo>
                    <a:pt x="194" y="0"/>
                  </a:lnTo>
                  <a:lnTo>
                    <a:pt x="199" y="20"/>
                  </a:lnTo>
                  <a:lnTo>
                    <a:pt x="6" y="8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0" name="Freeform 32"/>
            <p:cNvSpPr/>
            <p:nvPr>
              <p:custDataLst>
                <p:tags r:id="rId118"/>
              </p:custDataLst>
            </p:nvPr>
          </p:nvSpPr>
          <p:spPr bwMode="auto">
            <a:xfrm>
              <a:off x="2457450" y="5929313"/>
              <a:ext cx="142875" cy="73025"/>
            </a:xfrm>
            <a:custGeom>
              <a:avLst/>
              <a:gdLst>
                <a:gd name="T0" fmla="*/ 0 w 90"/>
                <a:gd name="T1" fmla="*/ 26 h 46"/>
                <a:gd name="T2" fmla="*/ 82 w 90"/>
                <a:gd name="T3" fmla="*/ 0 h 46"/>
                <a:gd name="T4" fmla="*/ 90 w 90"/>
                <a:gd name="T5" fmla="*/ 20 h 46"/>
                <a:gd name="T6" fmla="*/ 8 w 90"/>
                <a:gd name="T7" fmla="*/ 46 h 46"/>
                <a:gd name="T8" fmla="*/ 0 w 90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6">
                  <a:moveTo>
                    <a:pt x="0" y="26"/>
                  </a:moveTo>
                  <a:lnTo>
                    <a:pt x="82" y="0"/>
                  </a:lnTo>
                  <a:lnTo>
                    <a:pt x="90" y="20"/>
                  </a:lnTo>
                  <a:lnTo>
                    <a:pt x="8" y="4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1" name="Freeform 33"/>
            <p:cNvSpPr/>
            <p:nvPr>
              <p:custDataLst>
                <p:tags r:id="rId119"/>
              </p:custDataLst>
            </p:nvPr>
          </p:nvSpPr>
          <p:spPr bwMode="auto">
            <a:xfrm>
              <a:off x="2420937" y="5811838"/>
              <a:ext cx="139700" cy="73025"/>
            </a:xfrm>
            <a:custGeom>
              <a:avLst/>
              <a:gdLst>
                <a:gd name="T0" fmla="*/ 0 w 88"/>
                <a:gd name="T1" fmla="*/ 27 h 46"/>
                <a:gd name="T2" fmla="*/ 82 w 88"/>
                <a:gd name="T3" fmla="*/ 0 h 46"/>
                <a:gd name="T4" fmla="*/ 88 w 88"/>
                <a:gd name="T5" fmla="*/ 19 h 46"/>
                <a:gd name="T6" fmla="*/ 7 w 88"/>
                <a:gd name="T7" fmla="*/ 46 h 46"/>
                <a:gd name="T8" fmla="*/ 0 w 88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7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7" y="46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2" name="Freeform 34"/>
            <p:cNvSpPr/>
            <p:nvPr>
              <p:custDataLst>
                <p:tags r:id="rId120"/>
              </p:custDataLst>
            </p:nvPr>
          </p:nvSpPr>
          <p:spPr bwMode="auto">
            <a:xfrm>
              <a:off x="2382837" y="5694363"/>
              <a:ext cx="139700" cy="73025"/>
            </a:xfrm>
            <a:custGeom>
              <a:avLst/>
              <a:gdLst>
                <a:gd name="T0" fmla="*/ 0 w 88"/>
                <a:gd name="T1" fmla="*/ 26 h 46"/>
                <a:gd name="T2" fmla="*/ 81 w 88"/>
                <a:gd name="T3" fmla="*/ 0 h 46"/>
                <a:gd name="T4" fmla="*/ 88 w 88"/>
                <a:gd name="T5" fmla="*/ 20 h 46"/>
                <a:gd name="T6" fmla="*/ 6 w 88"/>
                <a:gd name="T7" fmla="*/ 46 h 46"/>
                <a:gd name="T8" fmla="*/ 0 w 88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6"/>
                  </a:moveTo>
                  <a:lnTo>
                    <a:pt x="81" y="0"/>
                  </a:lnTo>
                  <a:lnTo>
                    <a:pt x="88" y="20"/>
                  </a:lnTo>
                  <a:lnTo>
                    <a:pt x="6" y="4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3" name="Freeform 35"/>
            <p:cNvSpPr/>
            <p:nvPr>
              <p:custDataLst>
                <p:tags r:id="rId121"/>
              </p:custDataLst>
            </p:nvPr>
          </p:nvSpPr>
          <p:spPr bwMode="auto">
            <a:xfrm>
              <a:off x="2344737" y="5576888"/>
              <a:ext cx="138113" cy="74612"/>
            </a:xfrm>
            <a:custGeom>
              <a:avLst/>
              <a:gdLst>
                <a:gd name="T0" fmla="*/ 0 w 87"/>
                <a:gd name="T1" fmla="*/ 27 h 47"/>
                <a:gd name="T2" fmla="*/ 81 w 87"/>
                <a:gd name="T3" fmla="*/ 0 h 47"/>
                <a:gd name="T4" fmla="*/ 87 w 87"/>
                <a:gd name="T5" fmla="*/ 21 h 47"/>
                <a:gd name="T6" fmla="*/ 7 w 87"/>
                <a:gd name="T7" fmla="*/ 47 h 47"/>
                <a:gd name="T8" fmla="*/ 0 w 87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7">
                  <a:moveTo>
                    <a:pt x="0" y="27"/>
                  </a:moveTo>
                  <a:lnTo>
                    <a:pt x="81" y="0"/>
                  </a:lnTo>
                  <a:lnTo>
                    <a:pt x="87" y="21"/>
                  </a:lnTo>
                  <a:lnTo>
                    <a:pt x="7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4" name="Freeform 36"/>
            <p:cNvSpPr/>
            <p:nvPr>
              <p:custDataLst>
                <p:tags r:id="rId122"/>
              </p:custDataLst>
            </p:nvPr>
          </p:nvSpPr>
          <p:spPr bwMode="auto">
            <a:xfrm>
              <a:off x="2127250" y="5461000"/>
              <a:ext cx="319088" cy="133350"/>
            </a:xfrm>
            <a:custGeom>
              <a:avLst/>
              <a:gdLst>
                <a:gd name="T0" fmla="*/ 0 w 201"/>
                <a:gd name="T1" fmla="*/ 63 h 84"/>
                <a:gd name="T2" fmla="*/ 195 w 201"/>
                <a:gd name="T3" fmla="*/ 0 h 84"/>
                <a:gd name="T4" fmla="*/ 201 w 201"/>
                <a:gd name="T5" fmla="*/ 19 h 84"/>
                <a:gd name="T6" fmla="*/ 8 w 201"/>
                <a:gd name="T7" fmla="*/ 84 h 84"/>
                <a:gd name="T8" fmla="*/ 0 w 201"/>
                <a:gd name="T9" fmla="*/ 6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84">
                  <a:moveTo>
                    <a:pt x="0" y="63"/>
                  </a:moveTo>
                  <a:lnTo>
                    <a:pt x="195" y="0"/>
                  </a:lnTo>
                  <a:lnTo>
                    <a:pt x="201" y="19"/>
                  </a:lnTo>
                  <a:lnTo>
                    <a:pt x="8" y="8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5" name="Freeform 37"/>
            <p:cNvSpPr/>
            <p:nvPr>
              <p:custDataLst>
                <p:tags r:id="rId123"/>
              </p:custDataLst>
            </p:nvPr>
          </p:nvSpPr>
          <p:spPr bwMode="auto">
            <a:xfrm>
              <a:off x="2270125" y="5348288"/>
              <a:ext cx="139700" cy="73025"/>
            </a:xfrm>
            <a:custGeom>
              <a:avLst/>
              <a:gdLst>
                <a:gd name="T0" fmla="*/ 0 w 88"/>
                <a:gd name="T1" fmla="*/ 27 h 46"/>
                <a:gd name="T2" fmla="*/ 82 w 88"/>
                <a:gd name="T3" fmla="*/ 0 h 46"/>
                <a:gd name="T4" fmla="*/ 88 w 88"/>
                <a:gd name="T5" fmla="*/ 20 h 46"/>
                <a:gd name="T6" fmla="*/ 7 w 88"/>
                <a:gd name="T7" fmla="*/ 46 h 46"/>
                <a:gd name="T8" fmla="*/ 0 w 88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7"/>
                  </a:moveTo>
                  <a:lnTo>
                    <a:pt x="82" y="0"/>
                  </a:lnTo>
                  <a:lnTo>
                    <a:pt x="88" y="20"/>
                  </a:lnTo>
                  <a:lnTo>
                    <a:pt x="7" y="46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6" name="Freeform 38"/>
            <p:cNvSpPr/>
            <p:nvPr>
              <p:custDataLst>
                <p:tags r:id="rId124"/>
              </p:custDataLst>
            </p:nvPr>
          </p:nvSpPr>
          <p:spPr bwMode="auto">
            <a:xfrm>
              <a:off x="2232025" y="5230813"/>
              <a:ext cx="139700" cy="74612"/>
            </a:xfrm>
            <a:custGeom>
              <a:avLst/>
              <a:gdLst>
                <a:gd name="T0" fmla="*/ 0 w 88"/>
                <a:gd name="T1" fmla="*/ 27 h 47"/>
                <a:gd name="T2" fmla="*/ 81 w 88"/>
                <a:gd name="T3" fmla="*/ 0 h 47"/>
                <a:gd name="T4" fmla="*/ 88 w 88"/>
                <a:gd name="T5" fmla="*/ 21 h 47"/>
                <a:gd name="T6" fmla="*/ 6 w 88"/>
                <a:gd name="T7" fmla="*/ 47 h 47"/>
                <a:gd name="T8" fmla="*/ 0 w 88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7"/>
                  </a:moveTo>
                  <a:lnTo>
                    <a:pt x="81" y="0"/>
                  </a:lnTo>
                  <a:lnTo>
                    <a:pt x="88" y="21"/>
                  </a:lnTo>
                  <a:lnTo>
                    <a:pt x="6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7" name="Freeform 39"/>
            <p:cNvSpPr/>
            <p:nvPr>
              <p:custDataLst>
                <p:tags r:id="rId125"/>
              </p:custDataLst>
            </p:nvPr>
          </p:nvSpPr>
          <p:spPr bwMode="auto">
            <a:xfrm>
              <a:off x="2192337" y="5114925"/>
              <a:ext cx="142875" cy="74612"/>
            </a:xfrm>
            <a:custGeom>
              <a:avLst/>
              <a:gdLst>
                <a:gd name="T0" fmla="*/ 0 w 90"/>
                <a:gd name="T1" fmla="*/ 26 h 47"/>
                <a:gd name="T2" fmla="*/ 82 w 90"/>
                <a:gd name="T3" fmla="*/ 0 h 47"/>
                <a:gd name="T4" fmla="*/ 90 w 90"/>
                <a:gd name="T5" fmla="*/ 21 h 47"/>
                <a:gd name="T6" fmla="*/ 8 w 90"/>
                <a:gd name="T7" fmla="*/ 47 h 47"/>
                <a:gd name="T8" fmla="*/ 0 w 90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7">
                  <a:moveTo>
                    <a:pt x="0" y="26"/>
                  </a:moveTo>
                  <a:lnTo>
                    <a:pt x="82" y="0"/>
                  </a:lnTo>
                  <a:lnTo>
                    <a:pt x="90" y="21"/>
                  </a:lnTo>
                  <a:lnTo>
                    <a:pt x="8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8" name="Freeform 40"/>
            <p:cNvSpPr/>
            <p:nvPr>
              <p:custDataLst>
                <p:tags r:id="rId126"/>
              </p:custDataLst>
            </p:nvPr>
          </p:nvSpPr>
          <p:spPr bwMode="auto">
            <a:xfrm>
              <a:off x="2155825" y="4999038"/>
              <a:ext cx="139700" cy="71437"/>
            </a:xfrm>
            <a:custGeom>
              <a:avLst/>
              <a:gdLst>
                <a:gd name="T0" fmla="*/ 0 w 88"/>
                <a:gd name="T1" fmla="*/ 26 h 45"/>
                <a:gd name="T2" fmla="*/ 82 w 88"/>
                <a:gd name="T3" fmla="*/ 0 h 45"/>
                <a:gd name="T4" fmla="*/ 88 w 88"/>
                <a:gd name="T5" fmla="*/ 19 h 45"/>
                <a:gd name="T6" fmla="*/ 6 w 88"/>
                <a:gd name="T7" fmla="*/ 45 h 45"/>
                <a:gd name="T8" fmla="*/ 0 w 88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5">
                  <a:moveTo>
                    <a:pt x="0" y="26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6" y="4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9" name="Freeform 41"/>
            <p:cNvSpPr/>
            <p:nvPr>
              <p:custDataLst>
                <p:tags r:id="rId127"/>
              </p:custDataLst>
            </p:nvPr>
          </p:nvSpPr>
          <p:spPr bwMode="auto">
            <a:xfrm>
              <a:off x="1939925" y="4879975"/>
              <a:ext cx="317500" cy="133350"/>
            </a:xfrm>
            <a:custGeom>
              <a:avLst/>
              <a:gdLst>
                <a:gd name="T0" fmla="*/ 0 w 200"/>
                <a:gd name="T1" fmla="*/ 63 h 84"/>
                <a:gd name="T2" fmla="*/ 193 w 200"/>
                <a:gd name="T3" fmla="*/ 0 h 84"/>
                <a:gd name="T4" fmla="*/ 200 w 200"/>
                <a:gd name="T5" fmla="*/ 21 h 84"/>
                <a:gd name="T6" fmla="*/ 6 w 200"/>
                <a:gd name="T7" fmla="*/ 84 h 84"/>
                <a:gd name="T8" fmla="*/ 0 w 200"/>
                <a:gd name="T9" fmla="*/ 6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4">
                  <a:moveTo>
                    <a:pt x="0" y="63"/>
                  </a:moveTo>
                  <a:lnTo>
                    <a:pt x="193" y="0"/>
                  </a:lnTo>
                  <a:lnTo>
                    <a:pt x="200" y="21"/>
                  </a:lnTo>
                  <a:lnTo>
                    <a:pt x="6" y="8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0" name="Freeform 42"/>
            <p:cNvSpPr/>
            <p:nvPr>
              <p:custDataLst>
                <p:tags r:id="rId128"/>
              </p:custDataLst>
            </p:nvPr>
          </p:nvSpPr>
          <p:spPr bwMode="auto">
            <a:xfrm>
              <a:off x="2081212" y="4768850"/>
              <a:ext cx="139700" cy="74612"/>
            </a:xfrm>
            <a:custGeom>
              <a:avLst/>
              <a:gdLst>
                <a:gd name="T0" fmla="*/ 0 w 88"/>
                <a:gd name="T1" fmla="*/ 26 h 47"/>
                <a:gd name="T2" fmla="*/ 82 w 88"/>
                <a:gd name="T3" fmla="*/ 0 h 47"/>
                <a:gd name="T4" fmla="*/ 88 w 88"/>
                <a:gd name="T5" fmla="*/ 20 h 47"/>
                <a:gd name="T6" fmla="*/ 6 w 88"/>
                <a:gd name="T7" fmla="*/ 47 h 47"/>
                <a:gd name="T8" fmla="*/ 0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6"/>
                  </a:moveTo>
                  <a:lnTo>
                    <a:pt x="82" y="0"/>
                  </a:lnTo>
                  <a:lnTo>
                    <a:pt x="88" y="20"/>
                  </a:lnTo>
                  <a:lnTo>
                    <a:pt x="6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1" name="Freeform 43"/>
            <p:cNvSpPr/>
            <p:nvPr>
              <p:custDataLst>
                <p:tags r:id="rId129"/>
              </p:custDataLst>
            </p:nvPr>
          </p:nvSpPr>
          <p:spPr bwMode="auto">
            <a:xfrm>
              <a:off x="2041525" y="4652963"/>
              <a:ext cx="142875" cy="74612"/>
            </a:xfrm>
            <a:custGeom>
              <a:avLst/>
              <a:gdLst>
                <a:gd name="T0" fmla="*/ 0 w 90"/>
                <a:gd name="T1" fmla="*/ 26 h 47"/>
                <a:gd name="T2" fmla="*/ 82 w 90"/>
                <a:gd name="T3" fmla="*/ 0 h 47"/>
                <a:gd name="T4" fmla="*/ 90 w 90"/>
                <a:gd name="T5" fmla="*/ 19 h 47"/>
                <a:gd name="T6" fmla="*/ 8 w 90"/>
                <a:gd name="T7" fmla="*/ 47 h 47"/>
                <a:gd name="T8" fmla="*/ 0 w 90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7">
                  <a:moveTo>
                    <a:pt x="0" y="26"/>
                  </a:moveTo>
                  <a:lnTo>
                    <a:pt x="82" y="0"/>
                  </a:lnTo>
                  <a:lnTo>
                    <a:pt x="90" y="19"/>
                  </a:lnTo>
                  <a:lnTo>
                    <a:pt x="8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2" name="Freeform 44"/>
            <p:cNvSpPr/>
            <p:nvPr>
              <p:custDataLst>
                <p:tags r:id="rId130"/>
              </p:custDataLst>
            </p:nvPr>
          </p:nvSpPr>
          <p:spPr bwMode="auto">
            <a:xfrm>
              <a:off x="2005012" y="4533900"/>
              <a:ext cx="139700" cy="74612"/>
            </a:xfrm>
            <a:custGeom>
              <a:avLst/>
              <a:gdLst>
                <a:gd name="T0" fmla="*/ 0 w 88"/>
                <a:gd name="T1" fmla="*/ 28 h 47"/>
                <a:gd name="T2" fmla="*/ 82 w 88"/>
                <a:gd name="T3" fmla="*/ 0 h 47"/>
                <a:gd name="T4" fmla="*/ 88 w 88"/>
                <a:gd name="T5" fmla="*/ 21 h 47"/>
                <a:gd name="T6" fmla="*/ 6 w 88"/>
                <a:gd name="T7" fmla="*/ 47 h 47"/>
                <a:gd name="T8" fmla="*/ 0 w 88"/>
                <a:gd name="T9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8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6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3" name="Freeform 45"/>
            <p:cNvSpPr/>
            <p:nvPr>
              <p:custDataLst>
                <p:tags r:id="rId131"/>
              </p:custDataLst>
            </p:nvPr>
          </p:nvSpPr>
          <p:spPr bwMode="auto">
            <a:xfrm>
              <a:off x="1968500" y="4418013"/>
              <a:ext cx="138113" cy="74612"/>
            </a:xfrm>
            <a:custGeom>
              <a:avLst/>
              <a:gdLst>
                <a:gd name="T0" fmla="*/ 0 w 87"/>
                <a:gd name="T1" fmla="*/ 26 h 47"/>
                <a:gd name="T2" fmla="*/ 80 w 87"/>
                <a:gd name="T3" fmla="*/ 0 h 47"/>
                <a:gd name="T4" fmla="*/ 87 w 87"/>
                <a:gd name="T5" fmla="*/ 20 h 47"/>
                <a:gd name="T6" fmla="*/ 5 w 87"/>
                <a:gd name="T7" fmla="*/ 47 h 47"/>
                <a:gd name="T8" fmla="*/ 0 w 87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7">
                  <a:moveTo>
                    <a:pt x="0" y="26"/>
                  </a:moveTo>
                  <a:lnTo>
                    <a:pt x="80" y="0"/>
                  </a:lnTo>
                  <a:lnTo>
                    <a:pt x="87" y="20"/>
                  </a:lnTo>
                  <a:lnTo>
                    <a:pt x="5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4" name="Freeform 46"/>
            <p:cNvSpPr/>
            <p:nvPr>
              <p:custDataLst>
                <p:tags r:id="rId132"/>
              </p:custDataLst>
            </p:nvPr>
          </p:nvSpPr>
          <p:spPr bwMode="auto">
            <a:xfrm>
              <a:off x="1751012" y="4302125"/>
              <a:ext cx="315913" cy="131762"/>
            </a:xfrm>
            <a:custGeom>
              <a:avLst/>
              <a:gdLst>
                <a:gd name="T0" fmla="*/ 0 w 199"/>
                <a:gd name="T1" fmla="*/ 63 h 83"/>
                <a:gd name="T2" fmla="*/ 194 w 199"/>
                <a:gd name="T3" fmla="*/ 0 h 83"/>
                <a:gd name="T4" fmla="*/ 199 w 199"/>
                <a:gd name="T5" fmla="*/ 20 h 83"/>
                <a:gd name="T6" fmla="*/ 6 w 199"/>
                <a:gd name="T7" fmla="*/ 83 h 83"/>
                <a:gd name="T8" fmla="*/ 0 w 199"/>
                <a:gd name="T9" fmla="*/ 6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83">
                  <a:moveTo>
                    <a:pt x="0" y="63"/>
                  </a:moveTo>
                  <a:lnTo>
                    <a:pt x="194" y="0"/>
                  </a:lnTo>
                  <a:lnTo>
                    <a:pt x="199" y="20"/>
                  </a:lnTo>
                  <a:lnTo>
                    <a:pt x="6" y="8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5" name="Freeform 47"/>
            <p:cNvSpPr/>
            <p:nvPr>
              <p:custDataLst>
                <p:tags r:id="rId133"/>
              </p:custDataLst>
            </p:nvPr>
          </p:nvSpPr>
          <p:spPr bwMode="auto">
            <a:xfrm>
              <a:off x="1890712" y="4189413"/>
              <a:ext cx="142875" cy="73025"/>
            </a:xfrm>
            <a:custGeom>
              <a:avLst/>
              <a:gdLst>
                <a:gd name="T0" fmla="*/ 0 w 90"/>
                <a:gd name="T1" fmla="*/ 27 h 46"/>
                <a:gd name="T2" fmla="*/ 82 w 90"/>
                <a:gd name="T3" fmla="*/ 0 h 46"/>
                <a:gd name="T4" fmla="*/ 90 w 90"/>
                <a:gd name="T5" fmla="*/ 19 h 46"/>
                <a:gd name="T6" fmla="*/ 8 w 90"/>
                <a:gd name="T7" fmla="*/ 46 h 46"/>
                <a:gd name="T8" fmla="*/ 0 w 90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6">
                  <a:moveTo>
                    <a:pt x="0" y="27"/>
                  </a:moveTo>
                  <a:lnTo>
                    <a:pt x="82" y="0"/>
                  </a:lnTo>
                  <a:lnTo>
                    <a:pt x="90" y="19"/>
                  </a:lnTo>
                  <a:lnTo>
                    <a:pt x="8" y="46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6" name="Freeform 48"/>
            <p:cNvSpPr/>
            <p:nvPr>
              <p:custDataLst>
                <p:tags r:id="rId134"/>
              </p:custDataLst>
            </p:nvPr>
          </p:nvSpPr>
          <p:spPr bwMode="auto">
            <a:xfrm>
              <a:off x="1854200" y="4071938"/>
              <a:ext cx="139700" cy="74612"/>
            </a:xfrm>
            <a:custGeom>
              <a:avLst/>
              <a:gdLst>
                <a:gd name="T0" fmla="*/ 0 w 88"/>
                <a:gd name="T1" fmla="*/ 26 h 47"/>
                <a:gd name="T2" fmla="*/ 82 w 88"/>
                <a:gd name="T3" fmla="*/ 0 h 47"/>
                <a:gd name="T4" fmla="*/ 88 w 88"/>
                <a:gd name="T5" fmla="*/ 20 h 47"/>
                <a:gd name="T6" fmla="*/ 7 w 88"/>
                <a:gd name="T7" fmla="*/ 47 h 47"/>
                <a:gd name="T8" fmla="*/ 0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6"/>
                  </a:moveTo>
                  <a:lnTo>
                    <a:pt x="82" y="0"/>
                  </a:lnTo>
                  <a:lnTo>
                    <a:pt x="88" y="20"/>
                  </a:lnTo>
                  <a:lnTo>
                    <a:pt x="7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7" name="Freeform 49"/>
            <p:cNvSpPr/>
            <p:nvPr>
              <p:custDataLst>
                <p:tags r:id="rId135"/>
              </p:custDataLst>
            </p:nvPr>
          </p:nvSpPr>
          <p:spPr bwMode="auto">
            <a:xfrm>
              <a:off x="1816100" y="3956050"/>
              <a:ext cx="139700" cy="73025"/>
            </a:xfrm>
            <a:custGeom>
              <a:avLst/>
              <a:gdLst>
                <a:gd name="T0" fmla="*/ 0 w 88"/>
                <a:gd name="T1" fmla="*/ 26 h 46"/>
                <a:gd name="T2" fmla="*/ 81 w 88"/>
                <a:gd name="T3" fmla="*/ 0 h 46"/>
                <a:gd name="T4" fmla="*/ 88 w 88"/>
                <a:gd name="T5" fmla="*/ 20 h 46"/>
                <a:gd name="T6" fmla="*/ 6 w 88"/>
                <a:gd name="T7" fmla="*/ 46 h 46"/>
                <a:gd name="T8" fmla="*/ 0 w 88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6"/>
                  </a:moveTo>
                  <a:lnTo>
                    <a:pt x="81" y="0"/>
                  </a:lnTo>
                  <a:lnTo>
                    <a:pt x="88" y="20"/>
                  </a:lnTo>
                  <a:lnTo>
                    <a:pt x="6" y="4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8" name="Freeform 50"/>
            <p:cNvSpPr/>
            <p:nvPr>
              <p:custDataLst>
                <p:tags r:id="rId136"/>
              </p:custDataLst>
            </p:nvPr>
          </p:nvSpPr>
          <p:spPr bwMode="auto">
            <a:xfrm>
              <a:off x="1778000" y="3838575"/>
              <a:ext cx="138113" cy="74612"/>
            </a:xfrm>
            <a:custGeom>
              <a:avLst/>
              <a:gdLst>
                <a:gd name="T0" fmla="*/ 0 w 87"/>
                <a:gd name="T1" fmla="*/ 27 h 47"/>
                <a:gd name="T2" fmla="*/ 82 w 87"/>
                <a:gd name="T3" fmla="*/ 0 h 47"/>
                <a:gd name="T4" fmla="*/ 87 w 87"/>
                <a:gd name="T5" fmla="*/ 19 h 47"/>
                <a:gd name="T6" fmla="*/ 7 w 87"/>
                <a:gd name="T7" fmla="*/ 47 h 47"/>
                <a:gd name="T8" fmla="*/ 0 w 87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7">
                  <a:moveTo>
                    <a:pt x="0" y="27"/>
                  </a:moveTo>
                  <a:lnTo>
                    <a:pt x="82" y="0"/>
                  </a:lnTo>
                  <a:lnTo>
                    <a:pt x="87" y="19"/>
                  </a:lnTo>
                  <a:lnTo>
                    <a:pt x="7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9" name="Freeform 51"/>
            <p:cNvSpPr/>
            <p:nvPr>
              <p:custDataLst>
                <p:tags r:id="rId137"/>
              </p:custDataLst>
            </p:nvPr>
          </p:nvSpPr>
          <p:spPr bwMode="auto">
            <a:xfrm>
              <a:off x="1562100" y="3721100"/>
              <a:ext cx="317500" cy="131762"/>
            </a:xfrm>
            <a:custGeom>
              <a:avLst/>
              <a:gdLst>
                <a:gd name="T0" fmla="*/ 0 w 200"/>
                <a:gd name="T1" fmla="*/ 64 h 83"/>
                <a:gd name="T2" fmla="*/ 194 w 200"/>
                <a:gd name="T3" fmla="*/ 0 h 83"/>
                <a:gd name="T4" fmla="*/ 200 w 200"/>
                <a:gd name="T5" fmla="*/ 20 h 83"/>
                <a:gd name="T6" fmla="*/ 7 w 200"/>
                <a:gd name="T7" fmla="*/ 83 h 83"/>
                <a:gd name="T8" fmla="*/ 0 w 200"/>
                <a:gd name="T9" fmla="*/ 6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3">
                  <a:moveTo>
                    <a:pt x="0" y="64"/>
                  </a:moveTo>
                  <a:lnTo>
                    <a:pt x="194" y="0"/>
                  </a:lnTo>
                  <a:lnTo>
                    <a:pt x="200" y="20"/>
                  </a:lnTo>
                  <a:lnTo>
                    <a:pt x="7" y="83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0" name="Freeform 52"/>
            <p:cNvSpPr/>
            <p:nvPr>
              <p:custDataLst>
                <p:tags r:id="rId138"/>
              </p:custDataLst>
            </p:nvPr>
          </p:nvSpPr>
          <p:spPr bwMode="auto">
            <a:xfrm>
              <a:off x="1703387" y="3608388"/>
              <a:ext cx="139700" cy="74612"/>
            </a:xfrm>
            <a:custGeom>
              <a:avLst/>
              <a:gdLst>
                <a:gd name="T0" fmla="*/ 0 w 88"/>
                <a:gd name="T1" fmla="*/ 27 h 47"/>
                <a:gd name="T2" fmla="*/ 82 w 88"/>
                <a:gd name="T3" fmla="*/ 0 h 47"/>
                <a:gd name="T4" fmla="*/ 88 w 88"/>
                <a:gd name="T5" fmla="*/ 21 h 47"/>
                <a:gd name="T6" fmla="*/ 7 w 88"/>
                <a:gd name="T7" fmla="*/ 47 h 47"/>
                <a:gd name="T8" fmla="*/ 0 w 88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7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7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1" name="Freeform 53"/>
            <p:cNvSpPr/>
            <p:nvPr>
              <p:custDataLst>
                <p:tags r:id="rId139"/>
              </p:custDataLst>
            </p:nvPr>
          </p:nvSpPr>
          <p:spPr bwMode="auto">
            <a:xfrm>
              <a:off x="1665287" y="3492500"/>
              <a:ext cx="139700" cy="74612"/>
            </a:xfrm>
            <a:custGeom>
              <a:avLst/>
              <a:gdLst>
                <a:gd name="T0" fmla="*/ 0 w 88"/>
                <a:gd name="T1" fmla="*/ 27 h 47"/>
                <a:gd name="T2" fmla="*/ 81 w 88"/>
                <a:gd name="T3" fmla="*/ 0 h 47"/>
                <a:gd name="T4" fmla="*/ 88 w 88"/>
                <a:gd name="T5" fmla="*/ 19 h 47"/>
                <a:gd name="T6" fmla="*/ 6 w 88"/>
                <a:gd name="T7" fmla="*/ 47 h 47"/>
                <a:gd name="T8" fmla="*/ 0 w 88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7"/>
                  </a:moveTo>
                  <a:lnTo>
                    <a:pt x="81" y="0"/>
                  </a:lnTo>
                  <a:lnTo>
                    <a:pt x="88" y="19"/>
                  </a:lnTo>
                  <a:lnTo>
                    <a:pt x="6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2" name="Freeform 54"/>
            <p:cNvSpPr/>
            <p:nvPr>
              <p:custDataLst>
                <p:tags r:id="rId140"/>
              </p:custDataLst>
            </p:nvPr>
          </p:nvSpPr>
          <p:spPr bwMode="auto">
            <a:xfrm>
              <a:off x="1625600" y="3376613"/>
              <a:ext cx="142875" cy="71437"/>
            </a:xfrm>
            <a:custGeom>
              <a:avLst/>
              <a:gdLst>
                <a:gd name="T0" fmla="*/ 0 w 90"/>
                <a:gd name="T1" fmla="*/ 26 h 45"/>
                <a:gd name="T2" fmla="*/ 82 w 90"/>
                <a:gd name="T3" fmla="*/ 0 h 45"/>
                <a:gd name="T4" fmla="*/ 90 w 90"/>
                <a:gd name="T5" fmla="*/ 19 h 45"/>
                <a:gd name="T6" fmla="*/ 8 w 90"/>
                <a:gd name="T7" fmla="*/ 45 h 45"/>
                <a:gd name="T8" fmla="*/ 0 w 90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0" y="26"/>
                  </a:moveTo>
                  <a:lnTo>
                    <a:pt x="82" y="0"/>
                  </a:lnTo>
                  <a:lnTo>
                    <a:pt x="90" y="19"/>
                  </a:lnTo>
                  <a:lnTo>
                    <a:pt x="8" y="4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3" name="Freeform 55"/>
            <p:cNvSpPr/>
            <p:nvPr>
              <p:custDataLst>
                <p:tags r:id="rId141"/>
              </p:custDataLst>
            </p:nvPr>
          </p:nvSpPr>
          <p:spPr bwMode="auto">
            <a:xfrm>
              <a:off x="1589087" y="3257550"/>
              <a:ext cx="139700" cy="74612"/>
            </a:xfrm>
            <a:custGeom>
              <a:avLst/>
              <a:gdLst>
                <a:gd name="T0" fmla="*/ 0 w 88"/>
                <a:gd name="T1" fmla="*/ 27 h 47"/>
                <a:gd name="T2" fmla="*/ 82 w 88"/>
                <a:gd name="T3" fmla="*/ 0 h 47"/>
                <a:gd name="T4" fmla="*/ 88 w 88"/>
                <a:gd name="T5" fmla="*/ 21 h 47"/>
                <a:gd name="T6" fmla="*/ 6 w 88"/>
                <a:gd name="T7" fmla="*/ 47 h 47"/>
                <a:gd name="T8" fmla="*/ 0 w 88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7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6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4" name="Freeform 56"/>
            <p:cNvSpPr/>
            <p:nvPr>
              <p:custDataLst>
                <p:tags r:id="rId142"/>
              </p:custDataLst>
            </p:nvPr>
          </p:nvSpPr>
          <p:spPr bwMode="auto">
            <a:xfrm>
              <a:off x="1373187" y="3141663"/>
              <a:ext cx="317500" cy="133350"/>
            </a:xfrm>
            <a:custGeom>
              <a:avLst/>
              <a:gdLst>
                <a:gd name="T0" fmla="*/ 0 w 200"/>
                <a:gd name="T1" fmla="*/ 63 h 84"/>
                <a:gd name="T2" fmla="*/ 193 w 200"/>
                <a:gd name="T3" fmla="*/ 0 h 84"/>
                <a:gd name="T4" fmla="*/ 200 w 200"/>
                <a:gd name="T5" fmla="*/ 21 h 84"/>
                <a:gd name="T6" fmla="*/ 6 w 200"/>
                <a:gd name="T7" fmla="*/ 84 h 84"/>
                <a:gd name="T8" fmla="*/ 0 w 200"/>
                <a:gd name="T9" fmla="*/ 6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4">
                  <a:moveTo>
                    <a:pt x="0" y="63"/>
                  </a:moveTo>
                  <a:lnTo>
                    <a:pt x="193" y="0"/>
                  </a:lnTo>
                  <a:lnTo>
                    <a:pt x="200" y="21"/>
                  </a:lnTo>
                  <a:lnTo>
                    <a:pt x="6" y="8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5" name="Freeform 57"/>
            <p:cNvSpPr/>
            <p:nvPr>
              <p:custDataLst>
                <p:tags r:id="rId143"/>
              </p:custDataLst>
            </p:nvPr>
          </p:nvSpPr>
          <p:spPr bwMode="auto">
            <a:xfrm>
              <a:off x="892175" y="2914650"/>
              <a:ext cx="1612900" cy="4519612"/>
            </a:xfrm>
            <a:custGeom>
              <a:avLst/>
              <a:gdLst>
                <a:gd name="T0" fmla="*/ 0 w 1016"/>
                <a:gd name="T1" fmla="*/ 32 h 2847"/>
                <a:gd name="T2" fmla="*/ 98 w 1016"/>
                <a:gd name="T3" fmla="*/ 0 h 2847"/>
                <a:gd name="T4" fmla="*/ 1016 w 1016"/>
                <a:gd name="T5" fmla="*/ 2816 h 2847"/>
                <a:gd name="T6" fmla="*/ 917 w 1016"/>
                <a:gd name="T7" fmla="*/ 2847 h 2847"/>
                <a:gd name="T8" fmla="*/ 0 w 1016"/>
                <a:gd name="T9" fmla="*/ 32 h 2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6" h="2847">
                  <a:moveTo>
                    <a:pt x="0" y="32"/>
                  </a:moveTo>
                  <a:lnTo>
                    <a:pt x="98" y="0"/>
                  </a:lnTo>
                  <a:lnTo>
                    <a:pt x="1016" y="2816"/>
                  </a:lnTo>
                  <a:lnTo>
                    <a:pt x="917" y="2847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44"/>
            </p:custDataLst>
          </p:nvPr>
        </p:nvSpPr>
        <p:spPr>
          <a:xfrm>
            <a:off x="3894909" y="3070333"/>
            <a:ext cx="3521891" cy="1024432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45"/>
            </p:custDataLst>
          </p:nvPr>
        </p:nvSpPr>
        <p:spPr>
          <a:xfrm>
            <a:off x="3891915" y="4174490"/>
            <a:ext cx="3521710" cy="876300"/>
          </a:xfrm>
        </p:spPr>
        <p:txBody>
          <a:bodyPr lIns="90000" tIns="46800" rIns="90000" bIns="46800" anchor="t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组合 128"/>
          <p:cNvGrpSpPr/>
          <p:nvPr>
            <p:custDataLst>
              <p:tags r:id="rId2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130" name="矩形 129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31" name="组合 130"/>
            <p:cNvGrpSpPr/>
            <p:nvPr userDrawn="1">
              <p:custDataLst>
                <p:tags r:id="rId4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39" name="组合 138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148" name="组合 147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234" name="Freeform 5"/>
                  <p:cNvSpPr/>
                  <p:nvPr>
                    <p:custDataLst>
                      <p:tags r:id="rId5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5" name="Freeform 6"/>
                  <p:cNvSpPr/>
                  <p:nvPr>
                    <p:custDataLst>
                      <p:tags r:id="rId6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6" name="Freeform 7"/>
                  <p:cNvSpPr/>
                  <p:nvPr>
                    <p:custDataLst>
                      <p:tags r:id="rId7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7" name="Freeform 8"/>
                  <p:cNvSpPr/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8" name="Freeform 9"/>
                  <p:cNvSpPr/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9" name="Freeform 10"/>
                  <p:cNvSpPr/>
                  <p:nvPr>
                    <p:custDataLst>
                      <p:tags r:id="rId10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0" name="Freeform 11"/>
                  <p:cNvSpPr/>
                  <p:nvPr>
                    <p:custDataLst>
                      <p:tags r:id="rId11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1" name="Freeform 12"/>
                  <p:cNvSpPr/>
                  <p:nvPr>
                    <p:custDataLst>
                      <p:tags r:id="rId12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2" name="Freeform 13"/>
                  <p:cNvSpPr/>
                  <p:nvPr>
                    <p:custDataLst>
                      <p:tags r:id="rId13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3" name="Freeform 14"/>
                  <p:cNvSpPr/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4" name="Freeform 15"/>
                  <p:cNvSpPr/>
                  <p:nvPr>
                    <p:custDataLst>
                      <p:tags r:id="rId15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5" name="Freeform 16"/>
                  <p:cNvSpPr/>
                  <p:nvPr>
                    <p:custDataLst>
                      <p:tags r:id="rId16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6" name="Freeform 17"/>
                  <p:cNvSpPr/>
                  <p:nvPr>
                    <p:custDataLst>
                      <p:tags r:id="rId17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7" name="Freeform 18"/>
                  <p:cNvSpPr/>
                  <p:nvPr>
                    <p:custDataLst>
                      <p:tags r:id="rId18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8" name="Freeform 19"/>
                  <p:cNvSpPr/>
                  <p:nvPr>
                    <p:custDataLst>
                      <p:tags r:id="rId19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49" name="组合 148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196" name="Freeform 20"/>
                  <p:cNvSpPr>
                    <a:spLocks noEditPoints="1"/>
                  </p:cNvSpPr>
                  <p:nvPr>
                    <p:custDataLst>
                      <p:tags r:id="rId20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7" name="Freeform 21"/>
                  <p:cNvSpPr>
                    <a:spLocks noEditPoints="1"/>
                  </p:cNvSpPr>
                  <p:nvPr>
                    <p:custDataLst>
                      <p:tags r:id="rId21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8" name="Freeform 22"/>
                  <p:cNvSpPr/>
                  <p:nvPr>
                    <p:custDataLst>
                      <p:tags r:id="rId22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9" name="Freeform 23"/>
                  <p:cNvSpPr/>
                  <p:nvPr>
                    <p:custDataLst>
                      <p:tags r:id="rId23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0" name="Freeform 24"/>
                  <p:cNvSpPr/>
                  <p:nvPr>
                    <p:custDataLst>
                      <p:tags r:id="rId24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1" name="Freeform 25"/>
                  <p:cNvSpPr/>
                  <p:nvPr>
                    <p:custDataLst>
                      <p:tags r:id="rId25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2" name="Freeform 26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3" name="Freeform 27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4" name="Freeform 28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5" name="Freeform 29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6" name="Freeform 30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7" name="Freeform 31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8" name="Freeform 32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9" name="Freeform 33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0" name="Freeform 34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1" name="Freeform 35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2" name="Freeform 36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3" name="Freeform 37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4" name="Freeform 38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5" name="Freeform 39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6" name="Freeform 40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7" name="Freeform 41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8" name="Freeform 42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9" name="Freeform 43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0" name="Freeform 44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1" name="Freeform 45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2" name="Freeform 46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3" name="Freeform 47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4" name="Freeform 48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5" name="Freeform 49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6" name="Freeform 50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7" name="Freeform 51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8" name="Freeform 52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9" name="Freeform 53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0" name="Freeform 54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1" name="Freeform 55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2" name="Freeform 56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3" name="Freeform 57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0" name="组合 149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181" name="Freeform 58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2" name="Freeform 59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3" name="Freeform 60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4" name="Freeform 61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5" name="Freeform 62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6" name="Freeform 63"/>
                  <p:cNvSpPr/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7" name="Freeform 64"/>
                  <p:cNvSpPr/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8" name="Freeform 65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9" name="Freeform 66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0" name="Freeform 67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1" name="Freeform 68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2" name="Freeform 69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3" name="Freeform 70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4" name="Freeform 71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5" name="Freeform 72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1" name="组合 150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171" name="Freeform 73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2" name="Freeform 74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3" name="Freeform 75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4" name="Freeform 76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5" name="Freeform 77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6" name="Freeform 78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7" name="Freeform 79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8" name="Freeform 80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9" name="Freeform 81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0" name="Freeform 82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2" name="组合 151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167" name="Freeform 83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8" name="Freeform 84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9" name="Freeform 85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0" name="Freeform 86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3" name="组合 152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163" name="Freeform 91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4" name="Freeform 92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5" name="Freeform 93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6" name="Freeform 94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4" name="组合 153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159" name="Freeform 95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0" name="Freeform 96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1" name="Freeform 97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2" name="Freeform 98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155" name="Oval 99"/>
                <p:cNvSpPr>
                  <a:spLocks noChangeArrowheads="1"/>
                </p:cNvSpPr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6" name="Oval 100"/>
                <p:cNvSpPr>
                  <a:spLocks noChangeArrowheads="1"/>
                </p:cNvSpPr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7" name="Oval 101"/>
                <p:cNvSpPr>
                  <a:spLocks noChangeArrowheads="1"/>
                </p:cNvSpPr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8" name="Oval 102"/>
                <p:cNvSpPr>
                  <a:spLocks noChangeArrowheads="1"/>
                </p:cNvSpPr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40" name="Freeform 161"/>
              <p:cNvSpPr/>
              <p:nvPr>
                <p:custDataLst>
                  <p:tags r:id="rId99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1" name="Freeform 162"/>
              <p:cNvSpPr/>
              <p:nvPr>
                <p:custDataLst>
                  <p:tags r:id="rId100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2" name="Freeform 167"/>
              <p:cNvSpPr/>
              <p:nvPr>
                <p:custDataLst>
                  <p:tags r:id="rId101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3" name="Freeform 165"/>
              <p:cNvSpPr/>
              <p:nvPr>
                <p:custDataLst>
                  <p:tags r:id="rId102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4" name="Freeform 171"/>
              <p:cNvSpPr/>
              <p:nvPr>
                <p:custDataLst>
                  <p:tags r:id="rId103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5" name="Oval 102"/>
              <p:cNvSpPr>
                <a:spLocks noChangeArrowheads="1"/>
              </p:cNvSpPr>
              <p:nvPr>
                <p:custDataLst>
                  <p:tags r:id="rId104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6" name="Oval 99"/>
              <p:cNvSpPr>
                <a:spLocks noChangeArrowheads="1"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7" name="Oval 100"/>
              <p:cNvSpPr>
                <a:spLocks noChangeArrowheads="1"/>
              </p:cNvSpPr>
              <p:nvPr>
                <p:custDataLst>
                  <p:tags r:id="rId106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32" name="组合 131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33" name="组合 132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5" name="Freeform 95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6" name="Freeform 96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7" name="Freeform 97"/>
                <p:cNvSpPr/>
                <p:nvPr>
                  <p:custDataLst>
                    <p:tags r:id="rId109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8" name="Freeform 98"/>
                <p:cNvSpPr/>
                <p:nvPr>
                  <p:custDataLst>
                    <p:tags r:id="rId110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34" name="Oval 99"/>
              <p:cNvSpPr>
                <a:spLocks noChangeArrowheads="1"/>
              </p:cNvSpPr>
              <p:nvPr userDrawn="1">
                <p:custDataLst>
                  <p:tags r:id="rId111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1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组合 130"/>
          <p:cNvGrpSpPr/>
          <p:nvPr>
            <p:custDataLst>
              <p:tags r:id="rId2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132" name="矩形 131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33" name="组合 132"/>
            <p:cNvGrpSpPr/>
            <p:nvPr userDrawn="1">
              <p:custDataLst>
                <p:tags r:id="rId4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41" name="组合 140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150" name="组合 149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236" name="Freeform 5"/>
                  <p:cNvSpPr/>
                  <p:nvPr>
                    <p:custDataLst>
                      <p:tags r:id="rId5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7" name="Freeform 6"/>
                  <p:cNvSpPr/>
                  <p:nvPr>
                    <p:custDataLst>
                      <p:tags r:id="rId6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8" name="Freeform 7"/>
                  <p:cNvSpPr/>
                  <p:nvPr>
                    <p:custDataLst>
                      <p:tags r:id="rId7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9" name="Freeform 8"/>
                  <p:cNvSpPr/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0" name="Freeform 9"/>
                  <p:cNvSpPr/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1" name="Freeform 10"/>
                  <p:cNvSpPr/>
                  <p:nvPr>
                    <p:custDataLst>
                      <p:tags r:id="rId10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2" name="Freeform 11"/>
                  <p:cNvSpPr/>
                  <p:nvPr>
                    <p:custDataLst>
                      <p:tags r:id="rId11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3" name="Freeform 12"/>
                  <p:cNvSpPr/>
                  <p:nvPr>
                    <p:custDataLst>
                      <p:tags r:id="rId12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4" name="Freeform 13"/>
                  <p:cNvSpPr/>
                  <p:nvPr>
                    <p:custDataLst>
                      <p:tags r:id="rId13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5" name="Freeform 14"/>
                  <p:cNvSpPr/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6" name="Freeform 15"/>
                  <p:cNvSpPr/>
                  <p:nvPr>
                    <p:custDataLst>
                      <p:tags r:id="rId15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7" name="Freeform 16"/>
                  <p:cNvSpPr/>
                  <p:nvPr>
                    <p:custDataLst>
                      <p:tags r:id="rId16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8" name="Freeform 17"/>
                  <p:cNvSpPr/>
                  <p:nvPr>
                    <p:custDataLst>
                      <p:tags r:id="rId17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9" name="Freeform 18"/>
                  <p:cNvSpPr/>
                  <p:nvPr>
                    <p:custDataLst>
                      <p:tags r:id="rId18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50" name="Freeform 19"/>
                  <p:cNvSpPr/>
                  <p:nvPr>
                    <p:custDataLst>
                      <p:tags r:id="rId19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1" name="组合 150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198" name="Freeform 20"/>
                  <p:cNvSpPr>
                    <a:spLocks noEditPoints="1"/>
                  </p:cNvSpPr>
                  <p:nvPr>
                    <p:custDataLst>
                      <p:tags r:id="rId20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9" name="Freeform 21"/>
                  <p:cNvSpPr>
                    <a:spLocks noEditPoints="1"/>
                  </p:cNvSpPr>
                  <p:nvPr>
                    <p:custDataLst>
                      <p:tags r:id="rId21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0" name="Freeform 22"/>
                  <p:cNvSpPr/>
                  <p:nvPr>
                    <p:custDataLst>
                      <p:tags r:id="rId22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1" name="Freeform 23"/>
                  <p:cNvSpPr/>
                  <p:nvPr>
                    <p:custDataLst>
                      <p:tags r:id="rId23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2" name="Freeform 24"/>
                  <p:cNvSpPr/>
                  <p:nvPr>
                    <p:custDataLst>
                      <p:tags r:id="rId24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3" name="Freeform 25"/>
                  <p:cNvSpPr/>
                  <p:nvPr>
                    <p:custDataLst>
                      <p:tags r:id="rId25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4" name="Freeform 26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5" name="Freeform 27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6" name="Freeform 28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7" name="Freeform 29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8" name="Freeform 30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9" name="Freeform 31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0" name="Freeform 32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1" name="Freeform 33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2" name="Freeform 34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3" name="Freeform 35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4" name="Freeform 36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5" name="Freeform 37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6" name="Freeform 38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7" name="Freeform 39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8" name="Freeform 40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9" name="Freeform 41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0" name="Freeform 42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1" name="Freeform 43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2" name="Freeform 44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3" name="Freeform 45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4" name="Freeform 46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5" name="Freeform 47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6" name="Freeform 48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7" name="Freeform 49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8" name="Freeform 50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9" name="Freeform 51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0" name="Freeform 52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1" name="Freeform 53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2" name="Freeform 54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3" name="Freeform 55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4" name="Freeform 56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5" name="Freeform 57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2" name="组合 151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183" name="Freeform 58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4" name="Freeform 59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5" name="Freeform 60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6" name="Freeform 61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7" name="Freeform 62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8" name="Freeform 63"/>
                  <p:cNvSpPr/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9" name="Freeform 64"/>
                  <p:cNvSpPr/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0" name="Freeform 65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1" name="Freeform 66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2" name="Freeform 67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3" name="Freeform 68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4" name="Freeform 69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5" name="Freeform 70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6" name="Freeform 71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7" name="Freeform 72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3" name="组合 152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173" name="Freeform 73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4" name="Freeform 74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5" name="Freeform 75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6" name="Freeform 76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7" name="Freeform 77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8" name="Freeform 78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9" name="Freeform 79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0" name="Freeform 80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1" name="Freeform 81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2" name="Freeform 82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4" name="组合 153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169" name="Freeform 83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0" name="Freeform 84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1" name="Freeform 85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2" name="Freeform 86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5" name="组合 154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165" name="Freeform 91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6" name="Freeform 92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7" name="Freeform 93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8" name="Freeform 94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6" name="组合 155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161" name="Freeform 95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2" name="Freeform 96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3" name="Freeform 97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4" name="Freeform 98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157" name="Oval 99"/>
                <p:cNvSpPr>
                  <a:spLocks noChangeArrowheads="1"/>
                </p:cNvSpPr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8" name="Oval 100"/>
                <p:cNvSpPr>
                  <a:spLocks noChangeArrowheads="1"/>
                </p:cNvSpPr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9" name="Oval 101"/>
                <p:cNvSpPr>
                  <a:spLocks noChangeArrowheads="1"/>
                </p:cNvSpPr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60" name="Oval 102"/>
                <p:cNvSpPr>
                  <a:spLocks noChangeArrowheads="1"/>
                </p:cNvSpPr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42" name="Freeform 161"/>
              <p:cNvSpPr/>
              <p:nvPr>
                <p:custDataLst>
                  <p:tags r:id="rId99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3" name="Freeform 162"/>
              <p:cNvSpPr/>
              <p:nvPr>
                <p:custDataLst>
                  <p:tags r:id="rId100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4" name="Freeform 167"/>
              <p:cNvSpPr/>
              <p:nvPr>
                <p:custDataLst>
                  <p:tags r:id="rId101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5" name="Freeform 165"/>
              <p:cNvSpPr/>
              <p:nvPr>
                <p:custDataLst>
                  <p:tags r:id="rId102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6" name="Freeform 171"/>
              <p:cNvSpPr/>
              <p:nvPr>
                <p:custDataLst>
                  <p:tags r:id="rId103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7" name="Oval 102"/>
              <p:cNvSpPr>
                <a:spLocks noChangeArrowheads="1"/>
              </p:cNvSpPr>
              <p:nvPr>
                <p:custDataLst>
                  <p:tags r:id="rId104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8" name="Oval 99"/>
              <p:cNvSpPr>
                <a:spLocks noChangeArrowheads="1"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9" name="Oval 100"/>
              <p:cNvSpPr>
                <a:spLocks noChangeArrowheads="1"/>
              </p:cNvSpPr>
              <p:nvPr>
                <p:custDataLst>
                  <p:tags r:id="rId106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34" name="组合 133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35" name="组合 134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7" name="Freeform 95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8" name="Freeform 96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9" name="Freeform 97"/>
                <p:cNvSpPr/>
                <p:nvPr>
                  <p:custDataLst>
                    <p:tags r:id="rId109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40" name="Freeform 98"/>
                <p:cNvSpPr/>
                <p:nvPr>
                  <p:custDataLst>
                    <p:tags r:id="rId110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36" name="Oval 99"/>
              <p:cNvSpPr>
                <a:spLocks noChangeArrowheads="1"/>
              </p:cNvSpPr>
              <p:nvPr userDrawn="1">
                <p:custDataLst>
                  <p:tags r:id="rId111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1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1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9" name="Oval 10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007994" y="6406357"/>
            <a:ext cx="136525" cy="13811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10" name="矩形 9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1" name="组合 10"/>
            <p:cNvGrpSpPr/>
            <p:nvPr userDrawn="1">
              <p:custDataLst>
                <p:tags r:id="rId4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28" name="组合 27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114" name="Freeform 5"/>
                  <p:cNvSpPr/>
                  <p:nvPr>
                    <p:custDataLst>
                      <p:tags r:id="rId5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5" name="Freeform 6"/>
                  <p:cNvSpPr/>
                  <p:nvPr>
                    <p:custDataLst>
                      <p:tags r:id="rId6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6" name="Freeform 7"/>
                  <p:cNvSpPr/>
                  <p:nvPr>
                    <p:custDataLst>
                      <p:tags r:id="rId7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7" name="Freeform 8"/>
                  <p:cNvSpPr/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8" name="Freeform 9"/>
                  <p:cNvSpPr/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9" name="Freeform 10"/>
                  <p:cNvSpPr/>
                  <p:nvPr>
                    <p:custDataLst>
                      <p:tags r:id="rId10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0" name="Freeform 11"/>
                  <p:cNvSpPr/>
                  <p:nvPr>
                    <p:custDataLst>
                      <p:tags r:id="rId11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1" name="Freeform 12"/>
                  <p:cNvSpPr/>
                  <p:nvPr>
                    <p:custDataLst>
                      <p:tags r:id="rId12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2" name="Freeform 13"/>
                  <p:cNvSpPr/>
                  <p:nvPr>
                    <p:custDataLst>
                      <p:tags r:id="rId13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3" name="Freeform 14"/>
                  <p:cNvSpPr/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4" name="Freeform 15"/>
                  <p:cNvSpPr/>
                  <p:nvPr>
                    <p:custDataLst>
                      <p:tags r:id="rId15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5" name="Freeform 16"/>
                  <p:cNvSpPr/>
                  <p:nvPr>
                    <p:custDataLst>
                      <p:tags r:id="rId16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6" name="Freeform 17"/>
                  <p:cNvSpPr/>
                  <p:nvPr>
                    <p:custDataLst>
                      <p:tags r:id="rId17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7" name="Freeform 18"/>
                  <p:cNvSpPr/>
                  <p:nvPr>
                    <p:custDataLst>
                      <p:tags r:id="rId18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8" name="Freeform 19"/>
                  <p:cNvSpPr/>
                  <p:nvPr>
                    <p:custDataLst>
                      <p:tags r:id="rId19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9" name="组合 28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76" name="Freeform 20"/>
                  <p:cNvSpPr>
                    <a:spLocks noEditPoints="1"/>
                  </p:cNvSpPr>
                  <p:nvPr>
                    <p:custDataLst>
                      <p:tags r:id="rId20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7" name="Freeform 21"/>
                  <p:cNvSpPr>
                    <a:spLocks noEditPoints="1"/>
                  </p:cNvSpPr>
                  <p:nvPr>
                    <p:custDataLst>
                      <p:tags r:id="rId21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8" name="Freeform 22"/>
                  <p:cNvSpPr/>
                  <p:nvPr>
                    <p:custDataLst>
                      <p:tags r:id="rId22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9" name="Freeform 23"/>
                  <p:cNvSpPr/>
                  <p:nvPr>
                    <p:custDataLst>
                      <p:tags r:id="rId23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0" name="Freeform 24"/>
                  <p:cNvSpPr/>
                  <p:nvPr>
                    <p:custDataLst>
                      <p:tags r:id="rId24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1" name="Freeform 25"/>
                  <p:cNvSpPr/>
                  <p:nvPr>
                    <p:custDataLst>
                      <p:tags r:id="rId25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2" name="Freeform 26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3" name="Freeform 27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4" name="Freeform 28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5" name="Freeform 29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6" name="Freeform 30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7" name="Freeform 31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8" name="Freeform 32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9" name="Freeform 33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0" name="Freeform 34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1" name="Freeform 35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2" name="Freeform 36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3" name="Freeform 37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4" name="Freeform 38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5" name="Freeform 39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6" name="Freeform 40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7" name="Freeform 41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8" name="Freeform 42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9" name="Freeform 43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0" name="Freeform 44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1" name="Freeform 45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2" name="Freeform 46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3" name="Freeform 47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4" name="Freeform 48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5" name="Freeform 49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6" name="Freeform 50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7" name="Freeform 51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8" name="Freeform 52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9" name="Freeform 53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0" name="Freeform 54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1" name="Freeform 55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2" name="Freeform 56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3" name="Freeform 57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0" name="组合 29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61" name="Freeform 58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2" name="Freeform 59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3" name="Freeform 60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4" name="Freeform 61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5" name="Freeform 62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6" name="Freeform 63"/>
                  <p:cNvSpPr/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7" name="Freeform 64"/>
                  <p:cNvSpPr/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8" name="Freeform 65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9" name="Freeform 66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0" name="Freeform 67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1" name="Freeform 68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2" name="Freeform 69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3" name="Freeform 70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4" name="Freeform 71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5" name="Freeform 72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51" name="Freeform 73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2" name="Freeform 74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3" name="Freeform 75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4" name="Freeform 76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5" name="Freeform 77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6" name="Freeform 78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7" name="Freeform 79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8" name="Freeform 80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9" name="Freeform 81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0" name="Freeform 82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2" name="组合 31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47" name="Freeform 83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8" name="Freeform 84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9" name="Freeform 85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0" name="Freeform 86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3" name="组合 32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43" name="Freeform 91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4" name="Freeform 92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5" name="Freeform 93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6" name="Freeform 94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4" name="组合 33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39" name="Freeform 95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0" name="Freeform 96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1" name="Freeform 97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2" name="Freeform 98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35" name="Oval 99"/>
                <p:cNvSpPr>
                  <a:spLocks noChangeArrowheads="1"/>
                </p:cNvSpPr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6" name="Oval 100"/>
                <p:cNvSpPr>
                  <a:spLocks noChangeArrowheads="1"/>
                </p:cNvSpPr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7" name="Oval 101"/>
                <p:cNvSpPr>
                  <a:spLocks noChangeArrowheads="1"/>
                </p:cNvSpPr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8" name="Oval 102"/>
                <p:cNvSpPr>
                  <a:spLocks noChangeArrowheads="1"/>
                </p:cNvSpPr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20" name="Freeform 161"/>
              <p:cNvSpPr/>
              <p:nvPr>
                <p:custDataLst>
                  <p:tags r:id="rId99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Freeform 162"/>
              <p:cNvSpPr/>
              <p:nvPr>
                <p:custDataLst>
                  <p:tags r:id="rId100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Freeform 167"/>
              <p:cNvSpPr/>
              <p:nvPr>
                <p:custDataLst>
                  <p:tags r:id="rId101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Freeform 165"/>
              <p:cNvSpPr/>
              <p:nvPr>
                <p:custDataLst>
                  <p:tags r:id="rId102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4" name="Freeform 171"/>
              <p:cNvSpPr/>
              <p:nvPr>
                <p:custDataLst>
                  <p:tags r:id="rId103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5" name="Oval 102"/>
              <p:cNvSpPr>
                <a:spLocks noChangeArrowheads="1"/>
              </p:cNvSpPr>
              <p:nvPr>
                <p:custDataLst>
                  <p:tags r:id="rId104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6" name="Oval 99"/>
              <p:cNvSpPr>
                <a:spLocks noChangeArrowheads="1"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7" name="Oval 100"/>
              <p:cNvSpPr>
                <a:spLocks noChangeArrowheads="1"/>
              </p:cNvSpPr>
              <p:nvPr>
                <p:custDataLst>
                  <p:tags r:id="rId106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2" name="组合 11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3" name="组合 12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5" name="Freeform 95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6" name="Freeform 96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7" name="Freeform 97"/>
                <p:cNvSpPr/>
                <p:nvPr>
                  <p:custDataLst>
                    <p:tags r:id="rId109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8" name="Freeform 98"/>
                <p:cNvSpPr/>
                <p:nvPr>
                  <p:custDataLst>
                    <p:tags r:id="rId110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4" name="Oval 99"/>
              <p:cNvSpPr>
                <a:spLocks noChangeArrowheads="1"/>
              </p:cNvSpPr>
              <p:nvPr userDrawn="1">
                <p:custDataLst>
                  <p:tags r:id="rId111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1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6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7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8" name="矩形 7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9" name="组合 8"/>
            <p:cNvGrpSpPr/>
            <p:nvPr userDrawn="1">
              <p:custDataLst>
                <p:tags r:id="rId4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26" name="组合 25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112" name="Freeform 5"/>
                  <p:cNvSpPr/>
                  <p:nvPr>
                    <p:custDataLst>
                      <p:tags r:id="rId5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3" name="Freeform 6"/>
                  <p:cNvSpPr/>
                  <p:nvPr>
                    <p:custDataLst>
                      <p:tags r:id="rId6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4" name="Freeform 7"/>
                  <p:cNvSpPr/>
                  <p:nvPr>
                    <p:custDataLst>
                      <p:tags r:id="rId7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5" name="Freeform 8"/>
                  <p:cNvSpPr/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6" name="Freeform 9"/>
                  <p:cNvSpPr/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7" name="Freeform 10"/>
                  <p:cNvSpPr/>
                  <p:nvPr>
                    <p:custDataLst>
                      <p:tags r:id="rId10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8" name="Freeform 11"/>
                  <p:cNvSpPr/>
                  <p:nvPr>
                    <p:custDataLst>
                      <p:tags r:id="rId11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9" name="Freeform 12"/>
                  <p:cNvSpPr/>
                  <p:nvPr>
                    <p:custDataLst>
                      <p:tags r:id="rId12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0" name="Freeform 13"/>
                  <p:cNvSpPr/>
                  <p:nvPr>
                    <p:custDataLst>
                      <p:tags r:id="rId13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1" name="Freeform 14"/>
                  <p:cNvSpPr/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2" name="Freeform 15"/>
                  <p:cNvSpPr/>
                  <p:nvPr>
                    <p:custDataLst>
                      <p:tags r:id="rId15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3" name="Freeform 16"/>
                  <p:cNvSpPr/>
                  <p:nvPr>
                    <p:custDataLst>
                      <p:tags r:id="rId16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4" name="Freeform 17"/>
                  <p:cNvSpPr/>
                  <p:nvPr>
                    <p:custDataLst>
                      <p:tags r:id="rId17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5" name="Freeform 18"/>
                  <p:cNvSpPr/>
                  <p:nvPr>
                    <p:custDataLst>
                      <p:tags r:id="rId18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6" name="Freeform 19"/>
                  <p:cNvSpPr/>
                  <p:nvPr>
                    <p:custDataLst>
                      <p:tags r:id="rId19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7" name="组合 26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74" name="Freeform 20"/>
                  <p:cNvSpPr>
                    <a:spLocks noEditPoints="1"/>
                  </p:cNvSpPr>
                  <p:nvPr>
                    <p:custDataLst>
                      <p:tags r:id="rId20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5" name="Freeform 21"/>
                  <p:cNvSpPr>
                    <a:spLocks noEditPoints="1"/>
                  </p:cNvSpPr>
                  <p:nvPr>
                    <p:custDataLst>
                      <p:tags r:id="rId21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6" name="Freeform 22"/>
                  <p:cNvSpPr/>
                  <p:nvPr>
                    <p:custDataLst>
                      <p:tags r:id="rId22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7" name="Freeform 23"/>
                  <p:cNvSpPr/>
                  <p:nvPr>
                    <p:custDataLst>
                      <p:tags r:id="rId23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8" name="Freeform 24"/>
                  <p:cNvSpPr/>
                  <p:nvPr>
                    <p:custDataLst>
                      <p:tags r:id="rId24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9" name="Freeform 25"/>
                  <p:cNvSpPr/>
                  <p:nvPr>
                    <p:custDataLst>
                      <p:tags r:id="rId25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0" name="Freeform 26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1" name="Freeform 27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2" name="Freeform 28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3" name="Freeform 29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4" name="Freeform 30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5" name="Freeform 31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6" name="Freeform 32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7" name="Freeform 33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8" name="Freeform 34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9" name="Freeform 35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0" name="Freeform 36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1" name="Freeform 37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2" name="Freeform 38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3" name="Freeform 39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4" name="Freeform 40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5" name="Freeform 41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6" name="Freeform 42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7" name="Freeform 43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8" name="Freeform 44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9" name="Freeform 45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0" name="Freeform 46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1" name="Freeform 47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2" name="Freeform 48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3" name="Freeform 49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4" name="Freeform 50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5" name="Freeform 51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6" name="Freeform 52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7" name="Freeform 53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8" name="Freeform 54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9" name="Freeform 55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0" name="Freeform 56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1" name="Freeform 57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59" name="Freeform 58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0" name="Freeform 59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1" name="Freeform 60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2" name="Freeform 61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3" name="Freeform 62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4" name="Freeform 63"/>
                  <p:cNvSpPr/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5" name="Freeform 64"/>
                  <p:cNvSpPr/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6" name="Freeform 65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7" name="Freeform 66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8" name="Freeform 67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9" name="Freeform 68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0" name="Freeform 69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1" name="Freeform 70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2" name="Freeform 71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3" name="Freeform 72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9" name="组合 28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49" name="Freeform 73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0" name="Freeform 74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1" name="Freeform 75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2" name="Freeform 76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3" name="Freeform 77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4" name="Freeform 78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5" name="Freeform 79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6" name="Freeform 80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7" name="Freeform 81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8" name="Freeform 82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0" name="组合 29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45" name="Freeform 83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6" name="Freeform 84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7" name="Freeform 85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8" name="Freeform 86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41" name="Freeform 91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2" name="Freeform 92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3" name="Freeform 93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4" name="Freeform 94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2" name="组合 31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37" name="Freeform 95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38" name="Freeform 96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39" name="Freeform 97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0" name="Freeform 98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33" name="Oval 99"/>
                <p:cNvSpPr>
                  <a:spLocks noChangeArrowheads="1"/>
                </p:cNvSpPr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4" name="Oval 100"/>
                <p:cNvSpPr>
                  <a:spLocks noChangeArrowheads="1"/>
                </p:cNvSpPr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5" name="Oval 101"/>
                <p:cNvSpPr>
                  <a:spLocks noChangeArrowheads="1"/>
                </p:cNvSpPr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6" name="Oval 102"/>
                <p:cNvSpPr>
                  <a:spLocks noChangeArrowheads="1"/>
                </p:cNvSpPr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8" name="Freeform 161"/>
              <p:cNvSpPr/>
              <p:nvPr>
                <p:custDataLst>
                  <p:tags r:id="rId99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Freeform 162"/>
              <p:cNvSpPr/>
              <p:nvPr>
                <p:custDataLst>
                  <p:tags r:id="rId100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Freeform 167"/>
              <p:cNvSpPr/>
              <p:nvPr>
                <p:custDataLst>
                  <p:tags r:id="rId101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Freeform 165"/>
              <p:cNvSpPr/>
              <p:nvPr>
                <p:custDataLst>
                  <p:tags r:id="rId102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Freeform 171"/>
              <p:cNvSpPr/>
              <p:nvPr>
                <p:custDataLst>
                  <p:tags r:id="rId103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Oval 102"/>
              <p:cNvSpPr>
                <a:spLocks noChangeArrowheads="1"/>
              </p:cNvSpPr>
              <p:nvPr>
                <p:custDataLst>
                  <p:tags r:id="rId104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4" name="Oval 99"/>
              <p:cNvSpPr>
                <a:spLocks noChangeArrowheads="1"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5" name="Oval 100"/>
              <p:cNvSpPr>
                <a:spLocks noChangeArrowheads="1"/>
              </p:cNvSpPr>
              <p:nvPr>
                <p:custDataLst>
                  <p:tags r:id="rId106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0" name="组合 9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1" name="组合 10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" name="Freeform 95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4" name="Freeform 96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" name="Freeform 97"/>
                <p:cNvSpPr/>
                <p:nvPr>
                  <p:custDataLst>
                    <p:tags r:id="rId109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6" name="Freeform 98"/>
                <p:cNvSpPr/>
                <p:nvPr>
                  <p:custDataLst>
                    <p:tags r:id="rId110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2" name="Oval 99"/>
              <p:cNvSpPr>
                <a:spLocks noChangeArrowheads="1"/>
              </p:cNvSpPr>
              <p:nvPr userDrawn="1">
                <p:custDataLst>
                  <p:tags r:id="rId111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1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1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6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8" name="矩形 7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9" name="组合 8"/>
            <p:cNvGrpSpPr/>
            <p:nvPr userDrawn="1">
              <p:custDataLst>
                <p:tags r:id="rId4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26" name="组合 25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112" name="Freeform 5"/>
                  <p:cNvSpPr/>
                  <p:nvPr>
                    <p:custDataLst>
                      <p:tags r:id="rId5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3" name="Freeform 6"/>
                  <p:cNvSpPr/>
                  <p:nvPr>
                    <p:custDataLst>
                      <p:tags r:id="rId6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4" name="Freeform 7"/>
                  <p:cNvSpPr/>
                  <p:nvPr>
                    <p:custDataLst>
                      <p:tags r:id="rId7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5" name="Freeform 8"/>
                  <p:cNvSpPr/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6" name="Freeform 9"/>
                  <p:cNvSpPr/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7" name="Freeform 10"/>
                  <p:cNvSpPr/>
                  <p:nvPr>
                    <p:custDataLst>
                      <p:tags r:id="rId10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8" name="Freeform 11"/>
                  <p:cNvSpPr/>
                  <p:nvPr>
                    <p:custDataLst>
                      <p:tags r:id="rId11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9" name="Freeform 12"/>
                  <p:cNvSpPr/>
                  <p:nvPr>
                    <p:custDataLst>
                      <p:tags r:id="rId12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0" name="Freeform 13"/>
                  <p:cNvSpPr/>
                  <p:nvPr>
                    <p:custDataLst>
                      <p:tags r:id="rId13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1" name="Freeform 14"/>
                  <p:cNvSpPr/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2" name="Freeform 15"/>
                  <p:cNvSpPr/>
                  <p:nvPr>
                    <p:custDataLst>
                      <p:tags r:id="rId15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3" name="Freeform 16"/>
                  <p:cNvSpPr/>
                  <p:nvPr>
                    <p:custDataLst>
                      <p:tags r:id="rId16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4" name="Freeform 17"/>
                  <p:cNvSpPr/>
                  <p:nvPr>
                    <p:custDataLst>
                      <p:tags r:id="rId17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5" name="Freeform 18"/>
                  <p:cNvSpPr/>
                  <p:nvPr>
                    <p:custDataLst>
                      <p:tags r:id="rId18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6" name="Freeform 19"/>
                  <p:cNvSpPr/>
                  <p:nvPr>
                    <p:custDataLst>
                      <p:tags r:id="rId19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7" name="组合 26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74" name="Freeform 20"/>
                  <p:cNvSpPr>
                    <a:spLocks noEditPoints="1"/>
                  </p:cNvSpPr>
                  <p:nvPr>
                    <p:custDataLst>
                      <p:tags r:id="rId20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5" name="Freeform 21"/>
                  <p:cNvSpPr>
                    <a:spLocks noEditPoints="1"/>
                  </p:cNvSpPr>
                  <p:nvPr>
                    <p:custDataLst>
                      <p:tags r:id="rId21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6" name="Freeform 22"/>
                  <p:cNvSpPr/>
                  <p:nvPr>
                    <p:custDataLst>
                      <p:tags r:id="rId22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7" name="Freeform 23"/>
                  <p:cNvSpPr/>
                  <p:nvPr>
                    <p:custDataLst>
                      <p:tags r:id="rId23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8" name="Freeform 24"/>
                  <p:cNvSpPr/>
                  <p:nvPr>
                    <p:custDataLst>
                      <p:tags r:id="rId24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9" name="Freeform 25"/>
                  <p:cNvSpPr/>
                  <p:nvPr>
                    <p:custDataLst>
                      <p:tags r:id="rId25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0" name="Freeform 26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1" name="Freeform 27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2" name="Freeform 28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3" name="Freeform 29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4" name="Freeform 30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5" name="Freeform 31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6" name="Freeform 32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7" name="Freeform 33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8" name="Freeform 34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9" name="Freeform 35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0" name="Freeform 36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1" name="Freeform 37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2" name="Freeform 38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3" name="Freeform 39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4" name="Freeform 40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5" name="Freeform 41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6" name="Freeform 42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7" name="Freeform 43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8" name="Freeform 44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9" name="Freeform 45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0" name="Freeform 46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1" name="Freeform 47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2" name="Freeform 48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3" name="Freeform 49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4" name="Freeform 50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5" name="Freeform 51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6" name="Freeform 52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7" name="Freeform 53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8" name="Freeform 54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9" name="Freeform 55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0" name="Freeform 56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1" name="Freeform 57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59" name="Freeform 58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0" name="Freeform 59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1" name="Freeform 60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2" name="Freeform 61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3" name="Freeform 62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4" name="Freeform 63"/>
                  <p:cNvSpPr/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5" name="Freeform 64"/>
                  <p:cNvSpPr/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6" name="Freeform 65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7" name="Freeform 66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8" name="Freeform 67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9" name="Freeform 68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0" name="Freeform 69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1" name="Freeform 70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2" name="Freeform 71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3" name="Freeform 72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9" name="组合 28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49" name="Freeform 73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0" name="Freeform 74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1" name="Freeform 75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2" name="Freeform 76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3" name="Freeform 77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4" name="Freeform 78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5" name="Freeform 79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6" name="Freeform 80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7" name="Freeform 81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8" name="Freeform 82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0" name="组合 29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45" name="Freeform 83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6" name="Freeform 84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7" name="Freeform 85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8" name="Freeform 86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41" name="Freeform 91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2" name="Freeform 92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3" name="Freeform 93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4" name="Freeform 94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2" name="组合 31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37" name="Freeform 95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38" name="Freeform 96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39" name="Freeform 97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0" name="Freeform 98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33" name="Oval 99"/>
                <p:cNvSpPr>
                  <a:spLocks noChangeArrowheads="1"/>
                </p:cNvSpPr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4" name="Oval 100"/>
                <p:cNvSpPr>
                  <a:spLocks noChangeArrowheads="1"/>
                </p:cNvSpPr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5" name="Oval 101"/>
                <p:cNvSpPr>
                  <a:spLocks noChangeArrowheads="1"/>
                </p:cNvSpPr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6" name="Oval 102"/>
                <p:cNvSpPr>
                  <a:spLocks noChangeArrowheads="1"/>
                </p:cNvSpPr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8" name="Freeform 161"/>
              <p:cNvSpPr/>
              <p:nvPr>
                <p:custDataLst>
                  <p:tags r:id="rId99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Freeform 162"/>
              <p:cNvSpPr/>
              <p:nvPr>
                <p:custDataLst>
                  <p:tags r:id="rId100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Freeform 167"/>
              <p:cNvSpPr/>
              <p:nvPr>
                <p:custDataLst>
                  <p:tags r:id="rId101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Freeform 165"/>
              <p:cNvSpPr/>
              <p:nvPr>
                <p:custDataLst>
                  <p:tags r:id="rId102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Freeform 171"/>
              <p:cNvSpPr/>
              <p:nvPr>
                <p:custDataLst>
                  <p:tags r:id="rId103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Oval 102"/>
              <p:cNvSpPr>
                <a:spLocks noChangeArrowheads="1"/>
              </p:cNvSpPr>
              <p:nvPr>
                <p:custDataLst>
                  <p:tags r:id="rId104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4" name="Oval 99"/>
              <p:cNvSpPr>
                <a:spLocks noChangeArrowheads="1"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5" name="Oval 100"/>
              <p:cNvSpPr>
                <a:spLocks noChangeArrowheads="1"/>
              </p:cNvSpPr>
              <p:nvPr>
                <p:custDataLst>
                  <p:tags r:id="rId106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0" name="组合 9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1" name="组合 10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" name="Freeform 95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4" name="Freeform 96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" name="Freeform 97"/>
                <p:cNvSpPr/>
                <p:nvPr>
                  <p:custDataLst>
                    <p:tags r:id="rId109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6" name="Freeform 98"/>
                <p:cNvSpPr/>
                <p:nvPr>
                  <p:custDataLst>
                    <p:tags r:id="rId110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2" name="Oval 99"/>
              <p:cNvSpPr>
                <a:spLocks noChangeArrowheads="1"/>
              </p:cNvSpPr>
              <p:nvPr userDrawn="1">
                <p:custDataLst>
                  <p:tags r:id="rId111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442332" y="2866390"/>
            <a:ext cx="5708528" cy="1019945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954336" y="4699112"/>
            <a:ext cx="628650" cy="627062"/>
            <a:chOff x="114300" y="4803775"/>
            <a:chExt cx="628650" cy="627062"/>
          </a:xfrm>
        </p:grpSpPr>
        <p:sp>
          <p:nvSpPr>
            <p:cNvPr id="7" name="Freeform 95"/>
            <p:cNvSpPr/>
            <p:nvPr>
              <p:custDataLst>
                <p:tags r:id="rId7"/>
              </p:custDataLst>
            </p:nvPr>
          </p:nvSpPr>
          <p:spPr bwMode="auto">
            <a:xfrm>
              <a:off x="114300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" name="Freeform 96"/>
            <p:cNvSpPr/>
            <p:nvPr>
              <p:custDataLst>
                <p:tags r:id="rId8"/>
              </p:custDataLst>
            </p:nvPr>
          </p:nvSpPr>
          <p:spPr bwMode="auto">
            <a:xfrm>
              <a:off x="177800" y="4865688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9" name="Freeform 97"/>
            <p:cNvSpPr/>
            <p:nvPr>
              <p:custDataLst>
                <p:tags r:id="rId9"/>
              </p:custDataLst>
            </p:nvPr>
          </p:nvSpPr>
          <p:spPr bwMode="auto">
            <a:xfrm>
              <a:off x="414337" y="5035550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" name="Freeform 98"/>
            <p:cNvSpPr/>
            <p:nvPr>
              <p:custDataLst>
                <p:tags r:id="rId10"/>
              </p:custDataLst>
            </p:nvPr>
          </p:nvSpPr>
          <p:spPr bwMode="auto">
            <a:xfrm>
              <a:off x="461962" y="5165725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11"/>
            </p:custDataLst>
          </p:nvPr>
        </p:nvGrpSpPr>
        <p:grpSpPr>
          <a:xfrm rot="20760000">
            <a:off x="946619" y="3196322"/>
            <a:ext cx="479753" cy="478541"/>
            <a:chOff x="114300" y="4803775"/>
            <a:chExt cx="628650" cy="627062"/>
          </a:xfrm>
        </p:grpSpPr>
        <p:sp>
          <p:nvSpPr>
            <p:cNvPr id="12" name="Freeform 95"/>
            <p:cNvSpPr/>
            <p:nvPr>
              <p:custDataLst>
                <p:tags r:id="rId12"/>
              </p:custDataLst>
            </p:nvPr>
          </p:nvSpPr>
          <p:spPr bwMode="auto">
            <a:xfrm>
              <a:off x="114300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3" name="Freeform 96"/>
            <p:cNvSpPr/>
            <p:nvPr>
              <p:custDataLst>
                <p:tags r:id="rId13"/>
              </p:custDataLst>
            </p:nvPr>
          </p:nvSpPr>
          <p:spPr bwMode="auto">
            <a:xfrm>
              <a:off x="177800" y="4865688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4" name="Freeform 97"/>
            <p:cNvSpPr/>
            <p:nvPr>
              <p:custDataLst>
                <p:tags r:id="rId14"/>
              </p:custDataLst>
            </p:nvPr>
          </p:nvSpPr>
          <p:spPr bwMode="auto">
            <a:xfrm>
              <a:off x="414337" y="5035550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5" name="Freeform 98"/>
            <p:cNvSpPr/>
            <p:nvPr>
              <p:custDataLst>
                <p:tags r:id="rId15"/>
              </p:custDataLst>
            </p:nvPr>
          </p:nvSpPr>
          <p:spPr bwMode="auto">
            <a:xfrm>
              <a:off x="461962" y="5165725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6" name="Freeform 167"/>
          <p:cNvSpPr/>
          <p:nvPr>
            <p:custDataLst>
              <p:tags r:id="rId16"/>
            </p:custDataLst>
          </p:nvPr>
        </p:nvSpPr>
        <p:spPr bwMode="auto">
          <a:xfrm rot="14520000">
            <a:off x="776764" y="687388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7" name="Oval 10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55465" y="2482318"/>
            <a:ext cx="100706" cy="99794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8" name="Freeform 161"/>
          <p:cNvSpPr/>
          <p:nvPr>
            <p:custDataLst>
              <p:tags r:id="rId18"/>
            </p:custDataLst>
          </p:nvPr>
        </p:nvSpPr>
        <p:spPr bwMode="auto">
          <a:xfrm rot="3240000">
            <a:off x="1741170" y="5473700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9" name="Freeform 171"/>
          <p:cNvSpPr/>
          <p:nvPr>
            <p:custDataLst>
              <p:tags r:id="rId19"/>
            </p:custDataLst>
          </p:nvPr>
        </p:nvSpPr>
        <p:spPr bwMode="auto">
          <a:xfrm>
            <a:off x="1781016" y="1753711"/>
            <a:ext cx="268288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0" name="Oval 99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47873" y="4134999"/>
            <a:ext cx="199897" cy="202319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1" name="Oval 102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80710" y="4874143"/>
            <a:ext cx="134938" cy="13811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38" name="组合 37"/>
          <p:cNvGrpSpPr/>
          <p:nvPr>
            <p:custDataLst>
              <p:tags r:id="rId22"/>
            </p:custDataLst>
          </p:nvPr>
        </p:nvGrpSpPr>
        <p:grpSpPr>
          <a:xfrm>
            <a:off x="3850459" y="491139"/>
            <a:ext cx="444500" cy="455612"/>
            <a:chOff x="2132012" y="2516188"/>
            <a:chExt cx="444500" cy="455612"/>
          </a:xfrm>
        </p:grpSpPr>
        <p:sp>
          <p:nvSpPr>
            <p:cNvPr id="39" name="Freeform 91"/>
            <p:cNvSpPr/>
            <p:nvPr>
              <p:custDataLst>
                <p:tags r:id="rId23"/>
              </p:custDataLst>
            </p:nvPr>
          </p:nvSpPr>
          <p:spPr bwMode="auto">
            <a:xfrm>
              <a:off x="2132012" y="2516188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0" name="Freeform 92"/>
            <p:cNvSpPr/>
            <p:nvPr>
              <p:custDataLst>
                <p:tags r:id="rId24"/>
              </p:custDataLst>
            </p:nvPr>
          </p:nvSpPr>
          <p:spPr bwMode="auto">
            <a:xfrm>
              <a:off x="2176462" y="2563813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1" name="Freeform 93"/>
            <p:cNvSpPr/>
            <p:nvPr>
              <p:custDataLst>
                <p:tags r:id="rId25"/>
              </p:custDataLst>
            </p:nvPr>
          </p:nvSpPr>
          <p:spPr bwMode="auto">
            <a:xfrm>
              <a:off x="2344737" y="2655888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2" name="Freeform 94"/>
            <p:cNvSpPr/>
            <p:nvPr>
              <p:custDataLst>
                <p:tags r:id="rId26"/>
              </p:custDataLst>
            </p:nvPr>
          </p:nvSpPr>
          <p:spPr bwMode="auto">
            <a:xfrm>
              <a:off x="2413000" y="2735263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3" name="Oval 10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2557016" y="986856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44" name="组合 43"/>
          <p:cNvGrpSpPr/>
          <p:nvPr>
            <p:custDataLst>
              <p:tags r:id="rId28"/>
            </p:custDataLst>
          </p:nvPr>
        </p:nvGrpSpPr>
        <p:grpSpPr>
          <a:xfrm rot="21300000" flipH="1">
            <a:off x="8438515" y="489585"/>
            <a:ext cx="3489325" cy="6216015"/>
            <a:chOff x="958" y="979"/>
            <a:chExt cx="5495" cy="9789"/>
          </a:xfrm>
        </p:grpSpPr>
        <p:grpSp>
          <p:nvGrpSpPr>
            <p:cNvPr id="45" name="组合 44"/>
            <p:cNvGrpSpPr/>
            <p:nvPr/>
          </p:nvGrpSpPr>
          <p:grpSpPr>
            <a:xfrm>
              <a:off x="1303" y="5284"/>
              <a:ext cx="4997" cy="5484"/>
              <a:chOff x="80" y="2968"/>
              <a:chExt cx="9117" cy="9530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4435" y="5530"/>
                <a:ext cx="4740" cy="6640"/>
                <a:chOff x="2816225" y="3511550"/>
                <a:chExt cx="3009900" cy="4216400"/>
              </a:xfrm>
            </p:grpSpPr>
            <p:sp>
              <p:nvSpPr>
                <p:cNvPr id="140" name="Freeform 5"/>
                <p:cNvSpPr/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2816225" y="3511550"/>
                  <a:ext cx="3009900" cy="4186237"/>
                </a:xfrm>
                <a:custGeom>
                  <a:avLst/>
                  <a:gdLst>
                    <a:gd name="T0" fmla="*/ 638 w 1296"/>
                    <a:gd name="T1" fmla="*/ 1801 h 1801"/>
                    <a:gd name="T2" fmla="*/ 638 w 1296"/>
                    <a:gd name="T3" fmla="*/ 1801 h 1801"/>
                    <a:gd name="T4" fmla="*/ 502 w 1296"/>
                    <a:gd name="T5" fmla="*/ 1786 h 1801"/>
                    <a:gd name="T6" fmla="*/ 117 w 1296"/>
                    <a:gd name="T7" fmla="*/ 1514 h 1801"/>
                    <a:gd name="T8" fmla="*/ 37 w 1296"/>
                    <a:gd name="T9" fmla="*/ 1049 h 1801"/>
                    <a:gd name="T10" fmla="*/ 557 w 1296"/>
                    <a:gd name="T11" fmla="*/ 574 h 1801"/>
                    <a:gd name="T12" fmla="*/ 623 w 1296"/>
                    <a:gd name="T13" fmla="*/ 282 h 1801"/>
                    <a:gd name="T14" fmla="*/ 602 w 1296"/>
                    <a:gd name="T15" fmla="*/ 260 h 1801"/>
                    <a:gd name="T16" fmla="*/ 592 w 1296"/>
                    <a:gd name="T17" fmla="*/ 199 h 1801"/>
                    <a:gd name="T18" fmla="*/ 623 w 1296"/>
                    <a:gd name="T19" fmla="*/ 63 h 1801"/>
                    <a:gd name="T20" fmla="*/ 701 w 1296"/>
                    <a:gd name="T21" fmla="*/ 0 h 1801"/>
                    <a:gd name="T22" fmla="*/ 719 w 1296"/>
                    <a:gd name="T23" fmla="*/ 2 h 1801"/>
                    <a:gd name="T24" fmla="*/ 1072 w 1296"/>
                    <a:gd name="T25" fmla="*/ 82 h 1801"/>
                    <a:gd name="T26" fmla="*/ 1132 w 1296"/>
                    <a:gd name="T27" fmla="*/ 178 h 1801"/>
                    <a:gd name="T28" fmla="*/ 1102 w 1296"/>
                    <a:gd name="T29" fmla="*/ 314 h 1801"/>
                    <a:gd name="T30" fmla="*/ 1039 w 1296"/>
                    <a:gd name="T31" fmla="*/ 376 h 1801"/>
                    <a:gd name="T32" fmla="*/ 973 w 1296"/>
                    <a:gd name="T33" fmla="*/ 667 h 1801"/>
                    <a:gd name="T34" fmla="*/ 1239 w 1296"/>
                    <a:gd name="T35" fmla="*/ 1320 h 1801"/>
                    <a:gd name="T36" fmla="*/ 638 w 1296"/>
                    <a:gd name="T37" fmla="*/ 1801 h 18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96" h="1801">
                      <a:moveTo>
                        <a:pt x="638" y="1801"/>
                      </a:moveTo>
                      <a:cubicBezTo>
                        <a:pt x="638" y="1801"/>
                        <a:pt x="638" y="1801"/>
                        <a:pt x="638" y="1801"/>
                      </a:cubicBezTo>
                      <a:cubicBezTo>
                        <a:pt x="593" y="1801"/>
                        <a:pt x="547" y="1796"/>
                        <a:pt x="502" y="1786"/>
                      </a:cubicBezTo>
                      <a:cubicBezTo>
                        <a:pt x="342" y="1750"/>
                        <a:pt x="205" y="1653"/>
                        <a:pt x="117" y="1514"/>
                      </a:cubicBezTo>
                      <a:cubicBezTo>
                        <a:pt x="29" y="1375"/>
                        <a:pt x="0" y="1210"/>
                        <a:pt x="37" y="1049"/>
                      </a:cubicBezTo>
                      <a:cubicBezTo>
                        <a:pt x="94" y="795"/>
                        <a:pt x="301" y="607"/>
                        <a:pt x="557" y="574"/>
                      </a:cubicBezTo>
                      <a:cubicBezTo>
                        <a:pt x="623" y="282"/>
                        <a:pt x="623" y="282"/>
                        <a:pt x="623" y="282"/>
                      </a:cubicBezTo>
                      <a:cubicBezTo>
                        <a:pt x="615" y="276"/>
                        <a:pt x="608" y="269"/>
                        <a:pt x="602" y="260"/>
                      </a:cubicBezTo>
                      <a:cubicBezTo>
                        <a:pt x="591" y="242"/>
                        <a:pt x="587" y="220"/>
                        <a:pt x="592" y="199"/>
                      </a:cubicBezTo>
                      <a:cubicBezTo>
                        <a:pt x="623" y="63"/>
                        <a:pt x="623" y="63"/>
                        <a:pt x="623" y="63"/>
                      </a:cubicBezTo>
                      <a:cubicBezTo>
                        <a:pt x="631" y="26"/>
                        <a:pt x="663" y="0"/>
                        <a:pt x="701" y="0"/>
                      </a:cubicBezTo>
                      <a:cubicBezTo>
                        <a:pt x="707" y="0"/>
                        <a:pt x="713" y="1"/>
                        <a:pt x="719" y="2"/>
                      </a:cubicBezTo>
                      <a:cubicBezTo>
                        <a:pt x="1072" y="82"/>
                        <a:pt x="1072" y="82"/>
                        <a:pt x="1072" y="82"/>
                      </a:cubicBezTo>
                      <a:cubicBezTo>
                        <a:pt x="1115" y="91"/>
                        <a:pt x="1142" y="135"/>
                        <a:pt x="1132" y="178"/>
                      </a:cubicBezTo>
                      <a:cubicBezTo>
                        <a:pt x="1102" y="314"/>
                        <a:pt x="1102" y="314"/>
                        <a:pt x="1102" y="314"/>
                      </a:cubicBezTo>
                      <a:cubicBezTo>
                        <a:pt x="1095" y="346"/>
                        <a:pt x="1070" y="370"/>
                        <a:pt x="1039" y="376"/>
                      </a:cubicBezTo>
                      <a:cubicBezTo>
                        <a:pt x="973" y="667"/>
                        <a:pt x="973" y="667"/>
                        <a:pt x="973" y="667"/>
                      </a:cubicBezTo>
                      <a:cubicBezTo>
                        <a:pt x="1190" y="807"/>
                        <a:pt x="1296" y="1066"/>
                        <a:pt x="1239" y="1320"/>
                      </a:cubicBezTo>
                      <a:cubicBezTo>
                        <a:pt x="1176" y="1599"/>
                        <a:pt x="923" y="1801"/>
                        <a:pt x="638" y="180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" name="Freeform 6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4137025" y="4013200"/>
                  <a:ext cx="1033463" cy="1330325"/>
                </a:xfrm>
                <a:custGeom>
                  <a:avLst/>
                  <a:gdLst>
                    <a:gd name="T0" fmla="*/ 487 w 651"/>
                    <a:gd name="T1" fmla="*/ 838 h 838"/>
                    <a:gd name="T2" fmla="*/ 0 w 651"/>
                    <a:gd name="T3" fmla="*/ 728 h 838"/>
                    <a:gd name="T4" fmla="*/ 164 w 651"/>
                    <a:gd name="T5" fmla="*/ 0 h 838"/>
                    <a:gd name="T6" fmla="*/ 651 w 651"/>
                    <a:gd name="T7" fmla="*/ 110 h 838"/>
                    <a:gd name="T8" fmla="*/ 487 w 651"/>
                    <a:gd name="T9" fmla="*/ 838 h 8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1" h="838">
                      <a:moveTo>
                        <a:pt x="487" y="838"/>
                      </a:moveTo>
                      <a:lnTo>
                        <a:pt x="0" y="728"/>
                      </a:lnTo>
                      <a:lnTo>
                        <a:pt x="164" y="0"/>
                      </a:lnTo>
                      <a:lnTo>
                        <a:pt x="651" y="110"/>
                      </a:lnTo>
                      <a:lnTo>
                        <a:pt x="487" y="838"/>
                      </a:ln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" name="Freeform 7"/>
                <p:cNvSpPr/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4137025" y="4013200"/>
                  <a:ext cx="612775" cy="1235075"/>
                </a:xfrm>
                <a:custGeom>
                  <a:avLst/>
                  <a:gdLst>
                    <a:gd name="T0" fmla="*/ 222 w 386"/>
                    <a:gd name="T1" fmla="*/ 778 h 778"/>
                    <a:gd name="T2" fmla="*/ 0 w 386"/>
                    <a:gd name="T3" fmla="*/ 728 h 778"/>
                    <a:gd name="T4" fmla="*/ 164 w 386"/>
                    <a:gd name="T5" fmla="*/ 0 h 778"/>
                    <a:gd name="T6" fmla="*/ 386 w 386"/>
                    <a:gd name="T7" fmla="*/ 50 h 778"/>
                    <a:gd name="T8" fmla="*/ 222 w 386"/>
                    <a:gd name="T9" fmla="*/ 778 h 7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6" h="778">
                      <a:moveTo>
                        <a:pt x="222" y="778"/>
                      </a:moveTo>
                      <a:lnTo>
                        <a:pt x="0" y="728"/>
                      </a:lnTo>
                      <a:lnTo>
                        <a:pt x="164" y="0"/>
                      </a:lnTo>
                      <a:lnTo>
                        <a:pt x="386" y="50"/>
                      </a:lnTo>
                      <a:lnTo>
                        <a:pt x="222" y="778"/>
                      </a:ln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Freeform 8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4276725" y="3602038"/>
                  <a:ext cx="1084263" cy="695325"/>
                </a:xfrm>
                <a:custGeom>
                  <a:avLst/>
                  <a:gdLst>
                    <a:gd name="T0" fmla="*/ 386 w 467"/>
                    <a:gd name="T1" fmla="*/ 294 h 299"/>
                    <a:gd name="T2" fmla="*/ 33 w 467"/>
                    <a:gd name="T3" fmla="*/ 215 h 299"/>
                    <a:gd name="T4" fmla="*/ 4 w 467"/>
                    <a:gd name="T5" fmla="*/ 170 h 299"/>
                    <a:gd name="T6" fmla="*/ 35 w 467"/>
                    <a:gd name="T7" fmla="*/ 33 h 299"/>
                    <a:gd name="T8" fmla="*/ 81 w 467"/>
                    <a:gd name="T9" fmla="*/ 5 h 299"/>
                    <a:gd name="T10" fmla="*/ 433 w 467"/>
                    <a:gd name="T11" fmla="*/ 84 h 299"/>
                    <a:gd name="T12" fmla="*/ 462 w 467"/>
                    <a:gd name="T13" fmla="*/ 130 h 299"/>
                    <a:gd name="T14" fmla="*/ 431 w 467"/>
                    <a:gd name="T15" fmla="*/ 266 h 299"/>
                    <a:gd name="T16" fmla="*/ 386 w 467"/>
                    <a:gd name="T17" fmla="*/ 294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7" h="299">
                      <a:moveTo>
                        <a:pt x="386" y="294"/>
                      </a:moveTo>
                      <a:cubicBezTo>
                        <a:pt x="33" y="215"/>
                        <a:pt x="33" y="215"/>
                        <a:pt x="33" y="215"/>
                      </a:cubicBezTo>
                      <a:cubicBezTo>
                        <a:pt x="13" y="210"/>
                        <a:pt x="0" y="190"/>
                        <a:pt x="4" y="170"/>
                      </a:cubicBezTo>
                      <a:cubicBezTo>
                        <a:pt x="35" y="33"/>
                        <a:pt x="35" y="33"/>
                        <a:pt x="35" y="33"/>
                      </a:cubicBezTo>
                      <a:cubicBezTo>
                        <a:pt x="40" y="13"/>
                        <a:pt x="60" y="0"/>
                        <a:pt x="81" y="5"/>
                      </a:cubicBezTo>
                      <a:cubicBezTo>
                        <a:pt x="433" y="84"/>
                        <a:pt x="433" y="84"/>
                        <a:pt x="433" y="84"/>
                      </a:cubicBezTo>
                      <a:cubicBezTo>
                        <a:pt x="454" y="89"/>
                        <a:pt x="467" y="109"/>
                        <a:pt x="462" y="130"/>
                      </a:cubicBezTo>
                      <a:cubicBezTo>
                        <a:pt x="431" y="266"/>
                        <a:pt x="431" y="266"/>
                        <a:pt x="431" y="266"/>
                      </a:cubicBezTo>
                      <a:cubicBezTo>
                        <a:pt x="427" y="286"/>
                        <a:pt x="406" y="299"/>
                        <a:pt x="386" y="294"/>
                      </a:cubicBez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Freeform 9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4386262" y="3690938"/>
                  <a:ext cx="293688" cy="373062"/>
                </a:xfrm>
                <a:custGeom>
                  <a:avLst/>
                  <a:gdLst>
                    <a:gd name="T0" fmla="*/ 82 w 127"/>
                    <a:gd name="T1" fmla="*/ 160 h 161"/>
                    <a:gd name="T2" fmla="*/ 13 w 127"/>
                    <a:gd name="T3" fmla="*/ 144 h 161"/>
                    <a:gd name="T4" fmla="*/ 2 w 127"/>
                    <a:gd name="T5" fmla="*/ 126 h 161"/>
                    <a:gd name="T6" fmla="*/ 27 w 127"/>
                    <a:gd name="T7" fmla="*/ 13 h 161"/>
                    <a:gd name="T8" fmla="*/ 45 w 127"/>
                    <a:gd name="T9" fmla="*/ 2 h 161"/>
                    <a:gd name="T10" fmla="*/ 114 w 127"/>
                    <a:gd name="T11" fmla="*/ 17 h 161"/>
                    <a:gd name="T12" fmla="*/ 125 w 127"/>
                    <a:gd name="T13" fmla="*/ 35 h 161"/>
                    <a:gd name="T14" fmla="*/ 99 w 127"/>
                    <a:gd name="T15" fmla="*/ 148 h 161"/>
                    <a:gd name="T16" fmla="*/ 82 w 127"/>
                    <a:gd name="T17" fmla="*/ 16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7" h="161">
                      <a:moveTo>
                        <a:pt x="82" y="160"/>
                      </a:moveTo>
                      <a:cubicBezTo>
                        <a:pt x="13" y="144"/>
                        <a:pt x="13" y="144"/>
                        <a:pt x="13" y="144"/>
                      </a:cubicBezTo>
                      <a:cubicBezTo>
                        <a:pt x="5" y="142"/>
                        <a:pt x="0" y="134"/>
                        <a:pt x="2" y="126"/>
                      </a:cubicBezTo>
                      <a:cubicBezTo>
                        <a:pt x="27" y="13"/>
                        <a:pt x="27" y="13"/>
                        <a:pt x="27" y="13"/>
                      </a:cubicBezTo>
                      <a:cubicBezTo>
                        <a:pt x="29" y="5"/>
                        <a:pt x="37" y="0"/>
                        <a:pt x="45" y="2"/>
                      </a:cubicBezTo>
                      <a:cubicBezTo>
                        <a:pt x="114" y="17"/>
                        <a:pt x="114" y="17"/>
                        <a:pt x="114" y="17"/>
                      </a:cubicBezTo>
                      <a:cubicBezTo>
                        <a:pt x="122" y="19"/>
                        <a:pt x="127" y="27"/>
                        <a:pt x="125" y="35"/>
                      </a:cubicBezTo>
                      <a:cubicBezTo>
                        <a:pt x="99" y="148"/>
                        <a:pt x="99" y="148"/>
                        <a:pt x="99" y="148"/>
                      </a:cubicBezTo>
                      <a:cubicBezTo>
                        <a:pt x="97" y="156"/>
                        <a:pt x="90" y="161"/>
                        <a:pt x="82" y="160"/>
                      </a:cubicBez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" name="Freeform 10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2833687" y="4803775"/>
                  <a:ext cx="2924175" cy="2924175"/>
                </a:xfrm>
                <a:custGeom>
                  <a:avLst/>
                  <a:gdLst>
                    <a:gd name="T0" fmla="*/ 1189 w 1259"/>
                    <a:gd name="T1" fmla="*/ 755 h 1258"/>
                    <a:gd name="T2" fmla="*/ 504 w 1259"/>
                    <a:gd name="T3" fmla="*/ 1188 h 1258"/>
                    <a:gd name="T4" fmla="*/ 70 w 1259"/>
                    <a:gd name="T5" fmla="*/ 503 h 1258"/>
                    <a:gd name="T6" fmla="*/ 756 w 1259"/>
                    <a:gd name="T7" fmla="*/ 69 h 1258"/>
                    <a:gd name="T8" fmla="*/ 1189 w 1259"/>
                    <a:gd name="T9" fmla="*/ 755 h 1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9" h="1258">
                      <a:moveTo>
                        <a:pt x="1189" y="755"/>
                      </a:moveTo>
                      <a:cubicBezTo>
                        <a:pt x="1120" y="1064"/>
                        <a:pt x="813" y="1258"/>
                        <a:pt x="504" y="1188"/>
                      </a:cubicBezTo>
                      <a:cubicBezTo>
                        <a:pt x="195" y="1119"/>
                        <a:pt x="0" y="812"/>
                        <a:pt x="70" y="503"/>
                      </a:cubicBezTo>
                      <a:cubicBezTo>
                        <a:pt x="140" y="194"/>
                        <a:pt x="447" y="0"/>
                        <a:pt x="756" y="69"/>
                      </a:cubicBezTo>
                      <a:cubicBezTo>
                        <a:pt x="1065" y="139"/>
                        <a:pt x="1259" y="446"/>
                        <a:pt x="1189" y="755"/>
                      </a:cubicBez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" name="Freeform 11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227387" y="6081713"/>
                  <a:ext cx="2024063" cy="1265237"/>
                </a:xfrm>
                <a:custGeom>
                  <a:avLst/>
                  <a:gdLst>
                    <a:gd name="T0" fmla="*/ 43 w 872"/>
                    <a:gd name="T1" fmla="*/ 0 h 544"/>
                    <a:gd name="T2" fmla="*/ 367 w 872"/>
                    <a:gd name="T3" fmla="*/ 494 h 544"/>
                    <a:gd name="T4" fmla="*/ 872 w 872"/>
                    <a:gd name="T5" fmla="*/ 187 h 544"/>
                    <a:gd name="T6" fmla="*/ 43 w 872"/>
                    <a:gd name="T7" fmla="*/ 0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2" h="544">
                      <a:moveTo>
                        <a:pt x="43" y="0"/>
                      </a:moveTo>
                      <a:cubicBezTo>
                        <a:pt x="0" y="224"/>
                        <a:pt x="143" y="443"/>
                        <a:pt x="367" y="494"/>
                      </a:cubicBezTo>
                      <a:cubicBezTo>
                        <a:pt x="592" y="544"/>
                        <a:pt x="814" y="407"/>
                        <a:pt x="872" y="187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" name="Freeform 12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756025" y="6448425"/>
                  <a:ext cx="276225" cy="277812"/>
                </a:xfrm>
                <a:custGeom>
                  <a:avLst/>
                  <a:gdLst>
                    <a:gd name="T0" fmla="*/ 113 w 119"/>
                    <a:gd name="T1" fmla="*/ 71 h 119"/>
                    <a:gd name="T2" fmla="*/ 48 w 119"/>
                    <a:gd name="T3" fmla="*/ 112 h 119"/>
                    <a:gd name="T4" fmla="*/ 7 w 119"/>
                    <a:gd name="T5" fmla="*/ 47 h 119"/>
                    <a:gd name="T6" fmla="*/ 72 w 119"/>
                    <a:gd name="T7" fmla="*/ 6 h 119"/>
                    <a:gd name="T8" fmla="*/ 113 w 119"/>
                    <a:gd name="T9" fmla="*/ 71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9" h="119">
                      <a:moveTo>
                        <a:pt x="113" y="71"/>
                      </a:moveTo>
                      <a:cubicBezTo>
                        <a:pt x="106" y="100"/>
                        <a:pt x="77" y="119"/>
                        <a:pt x="48" y="112"/>
                      </a:cubicBezTo>
                      <a:cubicBezTo>
                        <a:pt x="18" y="106"/>
                        <a:pt x="0" y="77"/>
                        <a:pt x="7" y="47"/>
                      </a:cubicBezTo>
                      <a:cubicBezTo>
                        <a:pt x="13" y="18"/>
                        <a:pt x="42" y="0"/>
                        <a:pt x="72" y="6"/>
                      </a:cubicBezTo>
                      <a:cubicBezTo>
                        <a:pt x="101" y="13"/>
                        <a:pt x="119" y="42"/>
                        <a:pt x="113" y="71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" name="Freeform 13"/>
                <p:cNvSpPr/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4592637" y="6086475"/>
                  <a:ext cx="125413" cy="125412"/>
                </a:xfrm>
                <a:custGeom>
                  <a:avLst/>
                  <a:gdLst>
                    <a:gd name="T0" fmla="*/ 51 w 54"/>
                    <a:gd name="T1" fmla="*/ 32 h 54"/>
                    <a:gd name="T2" fmla="*/ 22 w 54"/>
                    <a:gd name="T3" fmla="*/ 51 h 54"/>
                    <a:gd name="T4" fmla="*/ 3 w 54"/>
                    <a:gd name="T5" fmla="*/ 21 h 54"/>
                    <a:gd name="T6" fmla="*/ 33 w 54"/>
                    <a:gd name="T7" fmla="*/ 3 h 54"/>
                    <a:gd name="T8" fmla="*/ 51 w 54"/>
                    <a:gd name="T9" fmla="*/ 3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54">
                      <a:moveTo>
                        <a:pt x="51" y="32"/>
                      </a:moveTo>
                      <a:cubicBezTo>
                        <a:pt x="48" y="45"/>
                        <a:pt x="35" y="54"/>
                        <a:pt x="22" y="51"/>
                      </a:cubicBezTo>
                      <a:cubicBezTo>
                        <a:pt x="8" y="48"/>
                        <a:pt x="0" y="35"/>
                        <a:pt x="3" y="21"/>
                      </a:cubicBezTo>
                      <a:cubicBezTo>
                        <a:pt x="6" y="8"/>
                        <a:pt x="19" y="0"/>
                        <a:pt x="33" y="3"/>
                      </a:cubicBezTo>
                      <a:cubicBezTo>
                        <a:pt x="46" y="6"/>
                        <a:pt x="54" y="19"/>
                        <a:pt x="51" y="32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Freeform 14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4090987" y="5946775"/>
                  <a:ext cx="187325" cy="190500"/>
                </a:xfrm>
                <a:custGeom>
                  <a:avLst/>
                  <a:gdLst>
                    <a:gd name="T0" fmla="*/ 77 w 81"/>
                    <a:gd name="T1" fmla="*/ 49 h 82"/>
                    <a:gd name="T2" fmla="*/ 32 w 81"/>
                    <a:gd name="T3" fmla="*/ 77 h 82"/>
                    <a:gd name="T4" fmla="*/ 4 w 81"/>
                    <a:gd name="T5" fmla="*/ 33 h 82"/>
                    <a:gd name="T6" fmla="*/ 49 w 81"/>
                    <a:gd name="T7" fmla="*/ 5 h 82"/>
                    <a:gd name="T8" fmla="*/ 77 w 81"/>
                    <a:gd name="T9" fmla="*/ 49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2">
                      <a:moveTo>
                        <a:pt x="77" y="49"/>
                      </a:moveTo>
                      <a:cubicBezTo>
                        <a:pt x="72" y="69"/>
                        <a:pt x="52" y="82"/>
                        <a:pt x="32" y="77"/>
                      </a:cubicBezTo>
                      <a:cubicBezTo>
                        <a:pt x="12" y="73"/>
                        <a:pt x="0" y="53"/>
                        <a:pt x="4" y="33"/>
                      </a:cubicBezTo>
                      <a:cubicBezTo>
                        <a:pt x="9" y="13"/>
                        <a:pt x="29" y="0"/>
                        <a:pt x="49" y="5"/>
                      </a:cubicBezTo>
                      <a:cubicBezTo>
                        <a:pt x="69" y="9"/>
                        <a:pt x="81" y="29"/>
                        <a:pt x="77" y="49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" name="Freeform 15"/>
                <p:cNvSpPr/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4237037" y="6904038"/>
                  <a:ext cx="165100" cy="163512"/>
                </a:xfrm>
                <a:custGeom>
                  <a:avLst/>
                  <a:gdLst>
                    <a:gd name="T0" fmla="*/ 67 w 71"/>
                    <a:gd name="T1" fmla="*/ 42 h 70"/>
                    <a:gd name="T2" fmla="*/ 29 w 71"/>
                    <a:gd name="T3" fmla="*/ 66 h 70"/>
                    <a:gd name="T4" fmla="*/ 4 w 71"/>
                    <a:gd name="T5" fmla="*/ 28 h 70"/>
                    <a:gd name="T6" fmla="*/ 43 w 71"/>
                    <a:gd name="T7" fmla="*/ 4 h 70"/>
                    <a:gd name="T8" fmla="*/ 67 w 71"/>
                    <a:gd name="T9" fmla="*/ 4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70">
                      <a:moveTo>
                        <a:pt x="67" y="42"/>
                      </a:moveTo>
                      <a:cubicBezTo>
                        <a:pt x="63" y="59"/>
                        <a:pt x="46" y="70"/>
                        <a:pt x="29" y="66"/>
                      </a:cubicBezTo>
                      <a:cubicBezTo>
                        <a:pt x="11" y="62"/>
                        <a:pt x="0" y="45"/>
                        <a:pt x="4" y="28"/>
                      </a:cubicBezTo>
                      <a:cubicBezTo>
                        <a:pt x="8" y="11"/>
                        <a:pt x="25" y="0"/>
                        <a:pt x="43" y="4"/>
                      </a:cubicBezTo>
                      <a:cubicBezTo>
                        <a:pt x="60" y="8"/>
                        <a:pt x="71" y="25"/>
                        <a:pt x="67" y="42"/>
                      </a:cubicBez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" name="Freeform 16"/>
                <p:cNvSpPr/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4783137" y="6692900"/>
                  <a:ext cx="87313" cy="88900"/>
                </a:xfrm>
                <a:custGeom>
                  <a:avLst/>
                  <a:gdLst>
                    <a:gd name="T0" fmla="*/ 35 w 38"/>
                    <a:gd name="T1" fmla="*/ 23 h 38"/>
                    <a:gd name="T2" fmla="*/ 15 w 38"/>
                    <a:gd name="T3" fmla="*/ 36 h 38"/>
                    <a:gd name="T4" fmla="*/ 2 w 38"/>
                    <a:gd name="T5" fmla="*/ 15 h 38"/>
                    <a:gd name="T6" fmla="*/ 22 w 38"/>
                    <a:gd name="T7" fmla="*/ 2 h 38"/>
                    <a:gd name="T8" fmla="*/ 35 w 38"/>
                    <a:gd name="T9" fmla="*/ 2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8">
                      <a:moveTo>
                        <a:pt x="35" y="23"/>
                      </a:moveTo>
                      <a:cubicBezTo>
                        <a:pt x="33" y="32"/>
                        <a:pt x="24" y="38"/>
                        <a:pt x="15" y="36"/>
                      </a:cubicBezTo>
                      <a:cubicBezTo>
                        <a:pt x="5" y="34"/>
                        <a:pt x="0" y="25"/>
                        <a:pt x="2" y="15"/>
                      </a:cubicBezTo>
                      <a:cubicBezTo>
                        <a:pt x="4" y="6"/>
                        <a:pt x="13" y="0"/>
                        <a:pt x="22" y="2"/>
                      </a:cubicBezTo>
                      <a:cubicBezTo>
                        <a:pt x="32" y="4"/>
                        <a:pt x="38" y="14"/>
                        <a:pt x="35" y="23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" name="Freeform 17"/>
                <p:cNvSpPr/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4448175" y="6572250"/>
                  <a:ext cx="88900" cy="85725"/>
                </a:xfrm>
                <a:custGeom>
                  <a:avLst/>
                  <a:gdLst>
                    <a:gd name="T0" fmla="*/ 35 w 38"/>
                    <a:gd name="T1" fmla="*/ 22 h 37"/>
                    <a:gd name="T2" fmla="*/ 15 w 38"/>
                    <a:gd name="T3" fmla="*/ 35 h 37"/>
                    <a:gd name="T4" fmla="*/ 2 w 38"/>
                    <a:gd name="T5" fmla="*/ 15 h 37"/>
                    <a:gd name="T6" fmla="*/ 22 w 38"/>
                    <a:gd name="T7" fmla="*/ 2 h 37"/>
                    <a:gd name="T8" fmla="*/ 35 w 38"/>
                    <a:gd name="T9" fmla="*/ 2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7">
                      <a:moveTo>
                        <a:pt x="35" y="22"/>
                      </a:moveTo>
                      <a:cubicBezTo>
                        <a:pt x="33" y="32"/>
                        <a:pt x="24" y="37"/>
                        <a:pt x="15" y="35"/>
                      </a:cubicBezTo>
                      <a:cubicBezTo>
                        <a:pt x="5" y="33"/>
                        <a:pt x="0" y="24"/>
                        <a:pt x="2" y="15"/>
                      </a:cubicBezTo>
                      <a:cubicBezTo>
                        <a:pt x="4" y="5"/>
                        <a:pt x="13" y="0"/>
                        <a:pt x="22" y="2"/>
                      </a:cubicBezTo>
                      <a:cubicBezTo>
                        <a:pt x="32" y="4"/>
                        <a:pt x="38" y="13"/>
                        <a:pt x="35" y="22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" name="Freeform 18"/>
                <p:cNvSpPr/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4873625" y="5514975"/>
                  <a:ext cx="190500" cy="188912"/>
                </a:xfrm>
                <a:custGeom>
                  <a:avLst/>
                  <a:gdLst>
                    <a:gd name="T0" fmla="*/ 77 w 82"/>
                    <a:gd name="T1" fmla="*/ 49 h 81"/>
                    <a:gd name="T2" fmla="*/ 33 w 82"/>
                    <a:gd name="T3" fmla="*/ 77 h 81"/>
                    <a:gd name="T4" fmla="*/ 5 w 82"/>
                    <a:gd name="T5" fmla="*/ 33 h 81"/>
                    <a:gd name="T6" fmla="*/ 49 w 82"/>
                    <a:gd name="T7" fmla="*/ 5 h 81"/>
                    <a:gd name="T8" fmla="*/ 77 w 82"/>
                    <a:gd name="T9" fmla="*/ 49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81">
                      <a:moveTo>
                        <a:pt x="77" y="49"/>
                      </a:moveTo>
                      <a:cubicBezTo>
                        <a:pt x="73" y="69"/>
                        <a:pt x="53" y="81"/>
                        <a:pt x="33" y="77"/>
                      </a:cubicBezTo>
                      <a:cubicBezTo>
                        <a:pt x="13" y="72"/>
                        <a:pt x="0" y="53"/>
                        <a:pt x="5" y="33"/>
                      </a:cubicBezTo>
                      <a:cubicBezTo>
                        <a:pt x="9" y="13"/>
                        <a:pt x="29" y="0"/>
                        <a:pt x="49" y="5"/>
                      </a:cubicBezTo>
                      <a:cubicBezTo>
                        <a:pt x="69" y="9"/>
                        <a:pt x="82" y="29"/>
                        <a:pt x="77" y="49"/>
                      </a:cubicBezTo>
                      <a:close/>
                    </a:path>
                  </a:pathLst>
                </a:custGeom>
                <a:solidFill>
                  <a:srgbClr val="4BB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" name="Freeform 19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4832350" y="5772150"/>
                  <a:ext cx="471488" cy="473075"/>
                </a:xfrm>
                <a:custGeom>
                  <a:avLst/>
                  <a:gdLst>
                    <a:gd name="T0" fmla="*/ 192 w 203"/>
                    <a:gd name="T1" fmla="*/ 122 h 203"/>
                    <a:gd name="T2" fmla="*/ 81 w 203"/>
                    <a:gd name="T3" fmla="*/ 192 h 203"/>
                    <a:gd name="T4" fmla="*/ 11 w 203"/>
                    <a:gd name="T5" fmla="*/ 81 h 203"/>
                    <a:gd name="T6" fmla="*/ 122 w 203"/>
                    <a:gd name="T7" fmla="*/ 11 h 203"/>
                    <a:gd name="T8" fmla="*/ 192 w 203"/>
                    <a:gd name="T9" fmla="*/ 122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3" h="203">
                      <a:moveTo>
                        <a:pt x="192" y="122"/>
                      </a:moveTo>
                      <a:cubicBezTo>
                        <a:pt x="180" y="172"/>
                        <a:pt x="131" y="203"/>
                        <a:pt x="81" y="192"/>
                      </a:cubicBezTo>
                      <a:cubicBezTo>
                        <a:pt x="31" y="181"/>
                        <a:pt x="0" y="131"/>
                        <a:pt x="11" y="81"/>
                      </a:cubicBezTo>
                      <a:cubicBezTo>
                        <a:pt x="22" y="31"/>
                        <a:pt x="72" y="0"/>
                        <a:pt x="122" y="11"/>
                      </a:cubicBezTo>
                      <a:cubicBezTo>
                        <a:pt x="172" y="22"/>
                        <a:pt x="203" y="72"/>
                        <a:pt x="192" y="122"/>
                      </a:cubicBezTo>
                      <a:close/>
                    </a:path>
                  </a:pathLst>
                </a:custGeom>
                <a:solidFill>
                  <a:srgbClr val="4BB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5" name="组合 54"/>
              <p:cNvGrpSpPr/>
              <p:nvPr/>
            </p:nvGrpSpPr>
            <p:grpSpPr>
              <a:xfrm>
                <a:off x="1207" y="4103"/>
                <a:ext cx="3830" cy="7802"/>
                <a:chOff x="766762" y="2605088"/>
                <a:chExt cx="2432050" cy="4954587"/>
              </a:xfrm>
            </p:grpSpPr>
            <p:sp>
              <p:nvSpPr>
                <p:cNvPr id="102" name="Freeform 20"/>
                <p:cNvSpPr>
                  <a:spLocks noEditPoints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766762" y="2605088"/>
                  <a:ext cx="2432050" cy="4954587"/>
                </a:xfrm>
                <a:custGeom>
                  <a:avLst/>
                  <a:gdLst>
                    <a:gd name="T0" fmla="*/ 654 w 1047"/>
                    <a:gd name="T1" fmla="*/ 2132 h 2132"/>
                    <a:gd name="T2" fmla="*/ 0 w 1047"/>
                    <a:gd name="T3" fmla="*/ 128 h 2132"/>
                    <a:gd name="T4" fmla="*/ 394 w 1047"/>
                    <a:gd name="T5" fmla="*/ 0 h 2132"/>
                    <a:gd name="T6" fmla="*/ 1047 w 1047"/>
                    <a:gd name="T7" fmla="*/ 2004 h 2132"/>
                    <a:gd name="T8" fmla="*/ 654 w 1047"/>
                    <a:gd name="T9" fmla="*/ 2132 h 2132"/>
                    <a:gd name="T10" fmla="*/ 241 w 1047"/>
                    <a:gd name="T11" fmla="*/ 158 h 2132"/>
                    <a:gd name="T12" fmla="*/ 236 w 1047"/>
                    <a:gd name="T13" fmla="*/ 159 h 2132"/>
                    <a:gd name="T14" fmla="*/ 226 w 1047"/>
                    <a:gd name="T15" fmla="*/ 179 h 2132"/>
                    <a:gd name="T16" fmla="*/ 246 w 1047"/>
                    <a:gd name="T17" fmla="*/ 190 h 2132"/>
                    <a:gd name="T18" fmla="*/ 256 w 1047"/>
                    <a:gd name="T19" fmla="*/ 182 h 2132"/>
                    <a:gd name="T20" fmla="*/ 257 w 1047"/>
                    <a:gd name="T21" fmla="*/ 169 h 2132"/>
                    <a:gd name="T22" fmla="*/ 241 w 1047"/>
                    <a:gd name="T23" fmla="*/ 158 h 2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47" h="2132">
                      <a:moveTo>
                        <a:pt x="654" y="2132"/>
                      </a:moveTo>
                      <a:cubicBezTo>
                        <a:pt x="0" y="128"/>
                        <a:pt x="0" y="128"/>
                        <a:pt x="0" y="128"/>
                      </a:cubicBezTo>
                      <a:cubicBezTo>
                        <a:pt x="394" y="0"/>
                        <a:pt x="394" y="0"/>
                        <a:pt x="394" y="0"/>
                      </a:cubicBezTo>
                      <a:cubicBezTo>
                        <a:pt x="1047" y="2004"/>
                        <a:pt x="1047" y="2004"/>
                        <a:pt x="1047" y="2004"/>
                      </a:cubicBezTo>
                      <a:lnTo>
                        <a:pt x="654" y="2132"/>
                      </a:lnTo>
                      <a:close/>
                      <a:moveTo>
                        <a:pt x="241" y="158"/>
                      </a:moveTo>
                      <a:cubicBezTo>
                        <a:pt x="240" y="158"/>
                        <a:pt x="238" y="158"/>
                        <a:pt x="236" y="159"/>
                      </a:cubicBezTo>
                      <a:cubicBezTo>
                        <a:pt x="228" y="162"/>
                        <a:pt x="223" y="171"/>
                        <a:pt x="226" y="179"/>
                      </a:cubicBezTo>
                      <a:cubicBezTo>
                        <a:pt x="229" y="188"/>
                        <a:pt x="238" y="192"/>
                        <a:pt x="246" y="190"/>
                      </a:cubicBezTo>
                      <a:cubicBezTo>
                        <a:pt x="251" y="188"/>
                        <a:pt x="254" y="185"/>
                        <a:pt x="256" y="182"/>
                      </a:cubicBezTo>
                      <a:cubicBezTo>
                        <a:pt x="258" y="178"/>
                        <a:pt x="258" y="173"/>
                        <a:pt x="257" y="169"/>
                      </a:cubicBezTo>
                      <a:cubicBezTo>
                        <a:pt x="255" y="163"/>
                        <a:pt x="248" y="158"/>
                        <a:pt x="241" y="1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" name="Freeform 21"/>
                <p:cNvSpPr>
                  <a:spLocks noEditPoints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892175" y="2728913"/>
                  <a:ext cx="2181225" cy="4705350"/>
                </a:xfrm>
                <a:custGeom>
                  <a:avLst/>
                  <a:gdLst>
                    <a:gd name="T0" fmla="*/ 939 w 939"/>
                    <a:gd name="T1" fmla="*/ 1924 h 2025"/>
                    <a:gd name="T2" fmla="*/ 312 w 939"/>
                    <a:gd name="T3" fmla="*/ 0 h 2025"/>
                    <a:gd name="T4" fmla="*/ 0 w 939"/>
                    <a:gd name="T5" fmla="*/ 102 h 2025"/>
                    <a:gd name="T6" fmla="*/ 627 w 939"/>
                    <a:gd name="T7" fmla="*/ 2025 h 2025"/>
                    <a:gd name="T8" fmla="*/ 939 w 939"/>
                    <a:gd name="T9" fmla="*/ 1924 h 2025"/>
                    <a:gd name="T10" fmla="*/ 179 w 939"/>
                    <a:gd name="T11" fmla="*/ 96 h 2025"/>
                    <a:gd name="T12" fmla="*/ 213 w 939"/>
                    <a:gd name="T13" fmla="*/ 113 h 2025"/>
                    <a:gd name="T14" fmla="*/ 196 w 939"/>
                    <a:gd name="T15" fmla="*/ 146 h 2025"/>
                    <a:gd name="T16" fmla="*/ 162 w 939"/>
                    <a:gd name="T17" fmla="*/ 129 h 2025"/>
                    <a:gd name="T18" fmla="*/ 179 w 939"/>
                    <a:gd name="T19" fmla="*/ 96 h 20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9" h="2025">
                      <a:moveTo>
                        <a:pt x="939" y="1924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627" y="2025"/>
                        <a:pt x="627" y="2025"/>
                        <a:pt x="627" y="2025"/>
                      </a:cubicBezTo>
                      <a:lnTo>
                        <a:pt x="939" y="1924"/>
                      </a:lnTo>
                      <a:close/>
                      <a:moveTo>
                        <a:pt x="179" y="96"/>
                      </a:moveTo>
                      <a:cubicBezTo>
                        <a:pt x="193" y="92"/>
                        <a:pt x="208" y="99"/>
                        <a:pt x="213" y="113"/>
                      </a:cubicBezTo>
                      <a:cubicBezTo>
                        <a:pt x="217" y="127"/>
                        <a:pt x="210" y="142"/>
                        <a:pt x="196" y="146"/>
                      </a:cubicBezTo>
                      <a:cubicBezTo>
                        <a:pt x="182" y="151"/>
                        <a:pt x="167" y="143"/>
                        <a:pt x="162" y="129"/>
                      </a:cubicBezTo>
                      <a:cubicBezTo>
                        <a:pt x="158" y="116"/>
                        <a:pt x="165" y="101"/>
                        <a:pt x="179" y="96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" name="Freeform 22"/>
                <p:cNvSpPr/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2836862" y="7088188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1 h 47"/>
                    <a:gd name="T6" fmla="*/ 7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7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" name="Freeform 23"/>
                <p:cNvSpPr/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2798762" y="6972300"/>
                  <a:ext cx="139700" cy="71437"/>
                </a:xfrm>
                <a:custGeom>
                  <a:avLst/>
                  <a:gdLst>
                    <a:gd name="T0" fmla="*/ 0 w 88"/>
                    <a:gd name="T1" fmla="*/ 26 h 45"/>
                    <a:gd name="T2" fmla="*/ 82 w 88"/>
                    <a:gd name="T3" fmla="*/ 0 h 45"/>
                    <a:gd name="T4" fmla="*/ 88 w 88"/>
                    <a:gd name="T5" fmla="*/ 19 h 45"/>
                    <a:gd name="T6" fmla="*/ 6 w 88"/>
                    <a:gd name="T7" fmla="*/ 45 h 45"/>
                    <a:gd name="T8" fmla="*/ 0 w 88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" name="Freeform 24"/>
                <p:cNvSpPr/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2759075" y="6853238"/>
                  <a:ext cx="142875" cy="74612"/>
                </a:xfrm>
                <a:custGeom>
                  <a:avLst/>
                  <a:gdLst>
                    <a:gd name="T0" fmla="*/ 0 w 90"/>
                    <a:gd name="T1" fmla="*/ 27 h 47"/>
                    <a:gd name="T2" fmla="*/ 82 w 90"/>
                    <a:gd name="T3" fmla="*/ 0 h 47"/>
                    <a:gd name="T4" fmla="*/ 90 w 90"/>
                    <a:gd name="T5" fmla="*/ 21 h 47"/>
                    <a:gd name="T6" fmla="*/ 8 w 90"/>
                    <a:gd name="T7" fmla="*/ 47 h 47"/>
                    <a:gd name="T8" fmla="*/ 0 w 90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90" y="21"/>
                      </a:lnTo>
                      <a:lnTo>
                        <a:pt x="8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Freeform 25"/>
                <p:cNvSpPr/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2722562" y="6737350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6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6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Freeform 26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2506662" y="6621463"/>
                  <a:ext cx="317500" cy="131762"/>
                </a:xfrm>
                <a:custGeom>
                  <a:avLst/>
                  <a:gdLst>
                    <a:gd name="T0" fmla="*/ 0 w 200"/>
                    <a:gd name="T1" fmla="*/ 63 h 83"/>
                    <a:gd name="T2" fmla="*/ 193 w 200"/>
                    <a:gd name="T3" fmla="*/ 0 h 83"/>
                    <a:gd name="T4" fmla="*/ 200 w 200"/>
                    <a:gd name="T5" fmla="*/ 19 h 83"/>
                    <a:gd name="T6" fmla="*/ 6 w 200"/>
                    <a:gd name="T7" fmla="*/ 83 h 83"/>
                    <a:gd name="T8" fmla="*/ 0 w 200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3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19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Freeform 27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2647950" y="6507163"/>
                  <a:ext cx="139700" cy="74612"/>
                </a:xfrm>
                <a:custGeom>
                  <a:avLst/>
                  <a:gdLst>
                    <a:gd name="T0" fmla="*/ 0 w 88"/>
                    <a:gd name="T1" fmla="*/ 28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8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Freeform 28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2608262" y="6391275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20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0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" name="Freeform 29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2571750" y="6275388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2 w 88"/>
                    <a:gd name="T3" fmla="*/ 0 h 46"/>
                    <a:gd name="T4" fmla="*/ 88 w 88"/>
                    <a:gd name="T5" fmla="*/ 19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Freeform 30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2535237" y="6156325"/>
                  <a:ext cx="138113" cy="74612"/>
                </a:xfrm>
                <a:custGeom>
                  <a:avLst/>
                  <a:gdLst>
                    <a:gd name="T0" fmla="*/ 0 w 87"/>
                    <a:gd name="T1" fmla="*/ 28 h 47"/>
                    <a:gd name="T2" fmla="*/ 80 w 87"/>
                    <a:gd name="T3" fmla="*/ 0 h 47"/>
                    <a:gd name="T4" fmla="*/ 87 w 87"/>
                    <a:gd name="T5" fmla="*/ 20 h 47"/>
                    <a:gd name="T6" fmla="*/ 5 w 87"/>
                    <a:gd name="T7" fmla="*/ 47 h 47"/>
                    <a:gd name="T8" fmla="*/ 0 w 87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8"/>
                      </a:moveTo>
                      <a:lnTo>
                        <a:pt x="80" y="0"/>
                      </a:lnTo>
                      <a:lnTo>
                        <a:pt x="87" y="20"/>
                      </a:lnTo>
                      <a:lnTo>
                        <a:pt x="5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Freeform 31"/>
                <p:cNvSpPr/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2317750" y="6040438"/>
                  <a:ext cx="315913" cy="131762"/>
                </a:xfrm>
                <a:custGeom>
                  <a:avLst/>
                  <a:gdLst>
                    <a:gd name="T0" fmla="*/ 0 w 199"/>
                    <a:gd name="T1" fmla="*/ 63 h 83"/>
                    <a:gd name="T2" fmla="*/ 194 w 199"/>
                    <a:gd name="T3" fmla="*/ 0 h 83"/>
                    <a:gd name="T4" fmla="*/ 199 w 199"/>
                    <a:gd name="T5" fmla="*/ 20 h 83"/>
                    <a:gd name="T6" fmla="*/ 6 w 199"/>
                    <a:gd name="T7" fmla="*/ 83 h 83"/>
                    <a:gd name="T8" fmla="*/ 0 w 199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83">
                      <a:moveTo>
                        <a:pt x="0" y="63"/>
                      </a:moveTo>
                      <a:lnTo>
                        <a:pt x="194" y="0"/>
                      </a:lnTo>
                      <a:lnTo>
                        <a:pt x="199" y="20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Freeform 32"/>
                <p:cNvSpPr/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2457450" y="5929313"/>
                  <a:ext cx="142875" cy="73025"/>
                </a:xfrm>
                <a:custGeom>
                  <a:avLst/>
                  <a:gdLst>
                    <a:gd name="T0" fmla="*/ 0 w 90"/>
                    <a:gd name="T1" fmla="*/ 26 h 46"/>
                    <a:gd name="T2" fmla="*/ 82 w 90"/>
                    <a:gd name="T3" fmla="*/ 0 h 46"/>
                    <a:gd name="T4" fmla="*/ 90 w 90"/>
                    <a:gd name="T5" fmla="*/ 20 h 46"/>
                    <a:gd name="T6" fmla="*/ 8 w 90"/>
                    <a:gd name="T7" fmla="*/ 46 h 46"/>
                    <a:gd name="T8" fmla="*/ 0 w 90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0"/>
                      </a:lnTo>
                      <a:lnTo>
                        <a:pt x="8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" name="Freeform 33"/>
                <p:cNvSpPr/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2420937" y="5811838"/>
                  <a:ext cx="139700" cy="73025"/>
                </a:xfrm>
                <a:custGeom>
                  <a:avLst/>
                  <a:gdLst>
                    <a:gd name="T0" fmla="*/ 0 w 88"/>
                    <a:gd name="T1" fmla="*/ 27 h 46"/>
                    <a:gd name="T2" fmla="*/ 82 w 88"/>
                    <a:gd name="T3" fmla="*/ 0 h 46"/>
                    <a:gd name="T4" fmla="*/ 88 w 88"/>
                    <a:gd name="T5" fmla="*/ 19 h 46"/>
                    <a:gd name="T6" fmla="*/ 7 w 88"/>
                    <a:gd name="T7" fmla="*/ 46 h 46"/>
                    <a:gd name="T8" fmla="*/ 0 w 88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7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" name="Freeform 34"/>
                <p:cNvSpPr/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2382837" y="5694363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1 w 88"/>
                    <a:gd name="T3" fmla="*/ 0 h 46"/>
                    <a:gd name="T4" fmla="*/ 88 w 88"/>
                    <a:gd name="T5" fmla="*/ 20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1" y="0"/>
                      </a:lnTo>
                      <a:lnTo>
                        <a:pt x="88" y="20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" name="Freeform 35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2344737" y="5576888"/>
                  <a:ext cx="138113" cy="74612"/>
                </a:xfrm>
                <a:custGeom>
                  <a:avLst/>
                  <a:gdLst>
                    <a:gd name="T0" fmla="*/ 0 w 87"/>
                    <a:gd name="T1" fmla="*/ 27 h 47"/>
                    <a:gd name="T2" fmla="*/ 81 w 87"/>
                    <a:gd name="T3" fmla="*/ 0 h 47"/>
                    <a:gd name="T4" fmla="*/ 87 w 87"/>
                    <a:gd name="T5" fmla="*/ 21 h 47"/>
                    <a:gd name="T6" fmla="*/ 7 w 87"/>
                    <a:gd name="T7" fmla="*/ 47 h 47"/>
                    <a:gd name="T8" fmla="*/ 0 w 87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7" y="21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" name="Freeform 36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2127250" y="5461000"/>
                  <a:ext cx="319088" cy="133350"/>
                </a:xfrm>
                <a:custGeom>
                  <a:avLst/>
                  <a:gdLst>
                    <a:gd name="T0" fmla="*/ 0 w 201"/>
                    <a:gd name="T1" fmla="*/ 63 h 84"/>
                    <a:gd name="T2" fmla="*/ 195 w 201"/>
                    <a:gd name="T3" fmla="*/ 0 h 84"/>
                    <a:gd name="T4" fmla="*/ 201 w 201"/>
                    <a:gd name="T5" fmla="*/ 19 h 84"/>
                    <a:gd name="T6" fmla="*/ 8 w 201"/>
                    <a:gd name="T7" fmla="*/ 84 h 84"/>
                    <a:gd name="T8" fmla="*/ 0 w 201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84">
                      <a:moveTo>
                        <a:pt x="0" y="63"/>
                      </a:moveTo>
                      <a:lnTo>
                        <a:pt x="195" y="0"/>
                      </a:lnTo>
                      <a:lnTo>
                        <a:pt x="201" y="19"/>
                      </a:lnTo>
                      <a:lnTo>
                        <a:pt x="8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37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2270125" y="5348288"/>
                  <a:ext cx="139700" cy="73025"/>
                </a:xfrm>
                <a:custGeom>
                  <a:avLst/>
                  <a:gdLst>
                    <a:gd name="T0" fmla="*/ 0 w 88"/>
                    <a:gd name="T1" fmla="*/ 27 h 46"/>
                    <a:gd name="T2" fmla="*/ 82 w 88"/>
                    <a:gd name="T3" fmla="*/ 0 h 46"/>
                    <a:gd name="T4" fmla="*/ 88 w 88"/>
                    <a:gd name="T5" fmla="*/ 20 h 46"/>
                    <a:gd name="T6" fmla="*/ 7 w 88"/>
                    <a:gd name="T7" fmla="*/ 46 h 46"/>
                    <a:gd name="T8" fmla="*/ 0 w 88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7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" name="Freeform 38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2232025" y="5230813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1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Freeform 39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2192337" y="5114925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21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1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Freeform 40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2155825" y="4999038"/>
                  <a:ext cx="139700" cy="71437"/>
                </a:xfrm>
                <a:custGeom>
                  <a:avLst/>
                  <a:gdLst>
                    <a:gd name="T0" fmla="*/ 0 w 88"/>
                    <a:gd name="T1" fmla="*/ 26 h 45"/>
                    <a:gd name="T2" fmla="*/ 82 w 88"/>
                    <a:gd name="T3" fmla="*/ 0 h 45"/>
                    <a:gd name="T4" fmla="*/ 88 w 88"/>
                    <a:gd name="T5" fmla="*/ 19 h 45"/>
                    <a:gd name="T6" fmla="*/ 6 w 88"/>
                    <a:gd name="T7" fmla="*/ 45 h 45"/>
                    <a:gd name="T8" fmla="*/ 0 w 88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Freeform 41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1939925" y="4879975"/>
                  <a:ext cx="317500" cy="133350"/>
                </a:xfrm>
                <a:custGeom>
                  <a:avLst/>
                  <a:gdLst>
                    <a:gd name="T0" fmla="*/ 0 w 200"/>
                    <a:gd name="T1" fmla="*/ 63 h 84"/>
                    <a:gd name="T2" fmla="*/ 193 w 200"/>
                    <a:gd name="T3" fmla="*/ 0 h 84"/>
                    <a:gd name="T4" fmla="*/ 200 w 200"/>
                    <a:gd name="T5" fmla="*/ 21 h 84"/>
                    <a:gd name="T6" fmla="*/ 6 w 200"/>
                    <a:gd name="T7" fmla="*/ 84 h 84"/>
                    <a:gd name="T8" fmla="*/ 0 w 200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4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21"/>
                      </a:lnTo>
                      <a:lnTo>
                        <a:pt x="6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" name="Freeform 42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2081212" y="4768850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6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6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" name="Freeform 43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2041525" y="4652963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19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" name="Freeform 44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2005012" y="4533900"/>
                  <a:ext cx="139700" cy="74612"/>
                </a:xfrm>
                <a:custGeom>
                  <a:avLst/>
                  <a:gdLst>
                    <a:gd name="T0" fmla="*/ 0 w 88"/>
                    <a:gd name="T1" fmla="*/ 28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8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" name="Freeform 45"/>
                <p:cNvSpPr/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1968500" y="4418013"/>
                  <a:ext cx="138113" cy="74612"/>
                </a:xfrm>
                <a:custGeom>
                  <a:avLst/>
                  <a:gdLst>
                    <a:gd name="T0" fmla="*/ 0 w 87"/>
                    <a:gd name="T1" fmla="*/ 26 h 47"/>
                    <a:gd name="T2" fmla="*/ 80 w 87"/>
                    <a:gd name="T3" fmla="*/ 0 h 47"/>
                    <a:gd name="T4" fmla="*/ 87 w 87"/>
                    <a:gd name="T5" fmla="*/ 20 h 47"/>
                    <a:gd name="T6" fmla="*/ 5 w 87"/>
                    <a:gd name="T7" fmla="*/ 47 h 47"/>
                    <a:gd name="T8" fmla="*/ 0 w 87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6"/>
                      </a:moveTo>
                      <a:lnTo>
                        <a:pt x="80" y="0"/>
                      </a:lnTo>
                      <a:lnTo>
                        <a:pt x="87" y="20"/>
                      </a:lnTo>
                      <a:lnTo>
                        <a:pt x="5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" name="Freeform 46"/>
                <p:cNvSpPr/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1751012" y="4302125"/>
                  <a:ext cx="315913" cy="131762"/>
                </a:xfrm>
                <a:custGeom>
                  <a:avLst/>
                  <a:gdLst>
                    <a:gd name="T0" fmla="*/ 0 w 199"/>
                    <a:gd name="T1" fmla="*/ 63 h 83"/>
                    <a:gd name="T2" fmla="*/ 194 w 199"/>
                    <a:gd name="T3" fmla="*/ 0 h 83"/>
                    <a:gd name="T4" fmla="*/ 199 w 199"/>
                    <a:gd name="T5" fmla="*/ 20 h 83"/>
                    <a:gd name="T6" fmla="*/ 6 w 199"/>
                    <a:gd name="T7" fmla="*/ 83 h 83"/>
                    <a:gd name="T8" fmla="*/ 0 w 199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83">
                      <a:moveTo>
                        <a:pt x="0" y="63"/>
                      </a:moveTo>
                      <a:lnTo>
                        <a:pt x="194" y="0"/>
                      </a:lnTo>
                      <a:lnTo>
                        <a:pt x="199" y="20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" name="Freeform 47"/>
                <p:cNvSpPr/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1890712" y="4189413"/>
                  <a:ext cx="142875" cy="73025"/>
                </a:xfrm>
                <a:custGeom>
                  <a:avLst/>
                  <a:gdLst>
                    <a:gd name="T0" fmla="*/ 0 w 90"/>
                    <a:gd name="T1" fmla="*/ 27 h 46"/>
                    <a:gd name="T2" fmla="*/ 82 w 90"/>
                    <a:gd name="T3" fmla="*/ 0 h 46"/>
                    <a:gd name="T4" fmla="*/ 90 w 90"/>
                    <a:gd name="T5" fmla="*/ 19 h 46"/>
                    <a:gd name="T6" fmla="*/ 8 w 90"/>
                    <a:gd name="T7" fmla="*/ 46 h 46"/>
                    <a:gd name="T8" fmla="*/ 0 w 90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" name="Freeform 48"/>
                <p:cNvSpPr/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1854200" y="4071938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7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7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Freeform 49"/>
                <p:cNvSpPr/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1816100" y="3956050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1 w 88"/>
                    <a:gd name="T3" fmla="*/ 0 h 46"/>
                    <a:gd name="T4" fmla="*/ 88 w 88"/>
                    <a:gd name="T5" fmla="*/ 20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1" y="0"/>
                      </a:lnTo>
                      <a:lnTo>
                        <a:pt x="88" y="20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" name="Freeform 50"/>
                <p:cNvSpPr/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1778000" y="3838575"/>
                  <a:ext cx="138113" cy="74612"/>
                </a:xfrm>
                <a:custGeom>
                  <a:avLst/>
                  <a:gdLst>
                    <a:gd name="T0" fmla="*/ 0 w 87"/>
                    <a:gd name="T1" fmla="*/ 27 h 47"/>
                    <a:gd name="T2" fmla="*/ 82 w 87"/>
                    <a:gd name="T3" fmla="*/ 0 h 47"/>
                    <a:gd name="T4" fmla="*/ 87 w 87"/>
                    <a:gd name="T5" fmla="*/ 19 h 47"/>
                    <a:gd name="T6" fmla="*/ 7 w 87"/>
                    <a:gd name="T7" fmla="*/ 47 h 47"/>
                    <a:gd name="T8" fmla="*/ 0 w 87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7" y="19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Freeform 51"/>
                <p:cNvSpPr/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1562100" y="3721100"/>
                  <a:ext cx="317500" cy="131762"/>
                </a:xfrm>
                <a:custGeom>
                  <a:avLst/>
                  <a:gdLst>
                    <a:gd name="T0" fmla="*/ 0 w 200"/>
                    <a:gd name="T1" fmla="*/ 64 h 83"/>
                    <a:gd name="T2" fmla="*/ 194 w 200"/>
                    <a:gd name="T3" fmla="*/ 0 h 83"/>
                    <a:gd name="T4" fmla="*/ 200 w 200"/>
                    <a:gd name="T5" fmla="*/ 20 h 83"/>
                    <a:gd name="T6" fmla="*/ 7 w 200"/>
                    <a:gd name="T7" fmla="*/ 83 h 83"/>
                    <a:gd name="T8" fmla="*/ 0 w 200"/>
                    <a:gd name="T9" fmla="*/ 64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3">
                      <a:moveTo>
                        <a:pt x="0" y="64"/>
                      </a:moveTo>
                      <a:lnTo>
                        <a:pt x="194" y="0"/>
                      </a:lnTo>
                      <a:lnTo>
                        <a:pt x="200" y="20"/>
                      </a:lnTo>
                      <a:lnTo>
                        <a:pt x="7" y="83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" name="Freeform 52"/>
                <p:cNvSpPr/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1703387" y="3608388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2 w 88"/>
                    <a:gd name="T3" fmla="*/ 0 h 47"/>
                    <a:gd name="T4" fmla="*/ 88 w 88"/>
                    <a:gd name="T5" fmla="*/ 21 h 47"/>
                    <a:gd name="T6" fmla="*/ 7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Freeform 53"/>
                <p:cNvSpPr/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1665287" y="3492500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1 w 88"/>
                    <a:gd name="T3" fmla="*/ 0 h 47"/>
                    <a:gd name="T4" fmla="*/ 88 w 88"/>
                    <a:gd name="T5" fmla="*/ 19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8" y="19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" name="Freeform 54"/>
                <p:cNvSpPr/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1625600" y="3376613"/>
                  <a:ext cx="142875" cy="71437"/>
                </a:xfrm>
                <a:custGeom>
                  <a:avLst/>
                  <a:gdLst>
                    <a:gd name="T0" fmla="*/ 0 w 90"/>
                    <a:gd name="T1" fmla="*/ 26 h 45"/>
                    <a:gd name="T2" fmla="*/ 82 w 90"/>
                    <a:gd name="T3" fmla="*/ 0 h 45"/>
                    <a:gd name="T4" fmla="*/ 90 w 90"/>
                    <a:gd name="T5" fmla="*/ 19 h 45"/>
                    <a:gd name="T6" fmla="*/ 8 w 90"/>
                    <a:gd name="T7" fmla="*/ 45 h 45"/>
                    <a:gd name="T8" fmla="*/ 0 w 90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" name="Freeform 55"/>
                <p:cNvSpPr/>
                <p:nvPr>
                  <p:custDataLst>
                    <p:tags r:id="rId79"/>
                  </p:custDataLst>
                </p:nvPr>
              </p:nvSpPr>
              <p:spPr bwMode="auto">
                <a:xfrm>
                  <a:off x="1589087" y="3257550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" name="Freeform 56"/>
                <p:cNvSpPr/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1373187" y="3141663"/>
                  <a:ext cx="317500" cy="133350"/>
                </a:xfrm>
                <a:custGeom>
                  <a:avLst/>
                  <a:gdLst>
                    <a:gd name="T0" fmla="*/ 0 w 200"/>
                    <a:gd name="T1" fmla="*/ 63 h 84"/>
                    <a:gd name="T2" fmla="*/ 193 w 200"/>
                    <a:gd name="T3" fmla="*/ 0 h 84"/>
                    <a:gd name="T4" fmla="*/ 200 w 200"/>
                    <a:gd name="T5" fmla="*/ 21 h 84"/>
                    <a:gd name="T6" fmla="*/ 6 w 200"/>
                    <a:gd name="T7" fmla="*/ 84 h 84"/>
                    <a:gd name="T8" fmla="*/ 0 w 200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4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21"/>
                      </a:lnTo>
                      <a:lnTo>
                        <a:pt x="6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" name="Freeform 57"/>
                <p:cNvSpPr/>
                <p:nvPr>
                  <p:custDataLst>
                    <p:tags r:id="rId81"/>
                  </p:custDataLst>
                </p:nvPr>
              </p:nvSpPr>
              <p:spPr bwMode="auto">
                <a:xfrm>
                  <a:off x="892175" y="2914650"/>
                  <a:ext cx="1612900" cy="4519612"/>
                </a:xfrm>
                <a:custGeom>
                  <a:avLst/>
                  <a:gdLst>
                    <a:gd name="T0" fmla="*/ 0 w 1016"/>
                    <a:gd name="T1" fmla="*/ 32 h 2847"/>
                    <a:gd name="T2" fmla="*/ 98 w 1016"/>
                    <a:gd name="T3" fmla="*/ 0 h 2847"/>
                    <a:gd name="T4" fmla="*/ 1016 w 1016"/>
                    <a:gd name="T5" fmla="*/ 2816 h 2847"/>
                    <a:gd name="T6" fmla="*/ 917 w 1016"/>
                    <a:gd name="T7" fmla="*/ 2847 h 2847"/>
                    <a:gd name="T8" fmla="*/ 0 w 1016"/>
                    <a:gd name="T9" fmla="*/ 32 h 28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6" h="2847">
                      <a:moveTo>
                        <a:pt x="0" y="32"/>
                      </a:moveTo>
                      <a:lnTo>
                        <a:pt x="98" y="0"/>
                      </a:lnTo>
                      <a:lnTo>
                        <a:pt x="1016" y="2816"/>
                      </a:lnTo>
                      <a:lnTo>
                        <a:pt x="917" y="2847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1D9E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80" y="5240"/>
                <a:ext cx="3750" cy="6945"/>
                <a:chOff x="50800" y="3327400"/>
                <a:chExt cx="2381250" cy="4410075"/>
              </a:xfrm>
            </p:grpSpPr>
            <p:sp>
              <p:nvSpPr>
                <p:cNvPr id="87" name="Freeform 58"/>
                <p:cNvSpPr/>
                <p:nvPr>
                  <p:custDataLst>
                    <p:tags r:id="rId82"/>
                  </p:custDataLst>
                </p:nvPr>
              </p:nvSpPr>
              <p:spPr bwMode="auto">
                <a:xfrm>
                  <a:off x="50800" y="3327400"/>
                  <a:ext cx="2381250" cy="4410075"/>
                </a:xfrm>
                <a:custGeom>
                  <a:avLst/>
                  <a:gdLst>
                    <a:gd name="T0" fmla="*/ 470 w 1025"/>
                    <a:gd name="T1" fmla="*/ 1897 h 1897"/>
                    <a:gd name="T2" fmla="*/ 463 w 1025"/>
                    <a:gd name="T3" fmla="*/ 1897 h 1897"/>
                    <a:gd name="T4" fmla="*/ 168 w 1025"/>
                    <a:gd name="T5" fmla="*/ 1853 h 1897"/>
                    <a:gd name="T6" fmla="*/ 132 w 1025"/>
                    <a:gd name="T7" fmla="*/ 1805 h 1897"/>
                    <a:gd name="T8" fmla="*/ 242 w 1025"/>
                    <a:gd name="T9" fmla="*/ 1064 h 1897"/>
                    <a:gd name="T10" fmla="*/ 290 w 1025"/>
                    <a:gd name="T11" fmla="*/ 1028 h 1897"/>
                    <a:gd name="T12" fmla="*/ 326 w 1025"/>
                    <a:gd name="T13" fmla="*/ 1034 h 1897"/>
                    <a:gd name="T14" fmla="*/ 338 w 1025"/>
                    <a:gd name="T15" fmla="*/ 949 h 1897"/>
                    <a:gd name="T16" fmla="*/ 34 w 1025"/>
                    <a:gd name="T17" fmla="*/ 420 h 1897"/>
                    <a:gd name="T18" fmla="*/ 520 w 1025"/>
                    <a:gd name="T19" fmla="*/ 0 h 1897"/>
                    <a:gd name="T20" fmla="*/ 592 w 1025"/>
                    <a:gd name="T21" fmla="*/ 6 h 1897"/>
                    <a:gd name="T22" fmla="*/ 915 w 1025"/>
                    <a:gd name="T23" fmla="*/ 199 h 1897"/>
                    <a:gd name="T24" fmla="*/ 1006 w 1025"/>
                    <a:gd name="T25" fmla="*/ 564 h 1897"/>
                    <a:gd name="T26" fmla="*/ 562 w 1025"/>
                    <a:gd name="T27" fmla="*/ 982 h 1897"/>
                    <a:gd name="T28" fmla="*/ 550 w 1025"/>
                    <a:gd name="T29" fmla="*/ 1067 h 1897"/>
                    <a:gd name="T30" fmla="*/ 585 w 1025"/>
                    <a:gd name="T31" fmla="*/ 1072 h 1897"/>
                    <a:gd name="T32" fmla="*/ 621 w 1025"/>
                    <a:gd name="T33" fmla="*/ 1120 h 1897"/>
                    <a:gd name="T34" fmla="*/ 512 w 1025"/>
                    <a:gd name="T35" fmla="*/ 1861 h 1897"/>
                    <a:gd name="T36" fmla="*/ 470 w 1025"/>
                    <a:gd name="T37" fmla="*/ 1897 h 18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25" h="1897">
                      <a:moveTo>
                        <a:pt x="470" y="1897"/>
                      </a:moveTo>
                      <a:cubicBezTo>
                        <a:pt x="468" y="1897"/>
                        <a:pt x="465" y="1897"/>
                        <a:pt x="463" y="1897"/>
                      </a:cubicBezTo>
                      <a:cubicBezTo>
                        <a:pt x="168" y="1853"/>
                        <a:pt x="168" y="1853"/>
                        <a:pt x="168" y="1853"/>
                      </a:cubicBezTo>
                      <a:cubicBezTo>
                        <a:pt x="145" y="1850"/>
                        <a:pt x="129" y="1828"/>
                        <a:pt x="132" y="1805"/>
                      </a:cubicBezTo>
                      <a:cubicBezTo>
                        <a:pt x="242" y="1064"/>
                        <a:pt x="242" y="1064"/>
                        <a:pt x="242" y="1064"/>
                      </a:cubicBezTo>
                      <a:cubicBezTo>
                        <a:pt x="245" y="1041"/>
                        <a:pt x="267" y="1025"/>
                        <a:pt x="290" y="1028"/>
                      </a:cubicBezTo>
                      <a:cubicBezTo>
                        <a:pt x="326" y="1034"/>
                        <a:pt x="326" y="1034"/>
                        <a:pt x="326" y="1034"/>
                      </a:cubicBezTo>
                      <a:cubicBezTo>
                        <a:pt x="338" y="949"/>
                        <a:pt x="338" y="949"/>
                        <a:pt x="338" y="949"/>
                      </a:cubicBezTo>
                      <a:cubicBezTo>
                        <a:pt x="127" y="865"/>
                        <a:pt x="0" y="649"/>
                        <a:pt x="34" y="420"/>
                      </a:cubicBezTo>
                      <a:cubicBezTo>
                        <a:pt x="69" y="181"/>
                        <a:pt x="278" y="0"/>
                        <a:pt x="520" y="0"/>
                      </a:cubicBezTo>
                      <a:cubicBezTo>
                        <a:pt x="544" y="0"/>
                        <a:pt x="568" y="2"/>
                        <a:pt x="592" y="6"/>
                      </a:cubicBezTo>
                      <a:cubicBezTo>
                        <a:pt x="722" y="25"/>
                        <a:pt x="836" y="94"/>
                        <a:pt x="915" y="199"/>
                      </a:cubicBezTo>
                      <a:cubicBezTo>
                        <a:pt x="993" y="304"/>
                        <a:pt x="1025" y="434"/>
                        <a:pt x="1006" y="564"/>
                      </a:cubicBezTo>
                      <a:cubicBezTo>
                        <a:pt x="973" y="792"/>
                        <a:pt x="789" y="963"/>
                        <a:pt x="562" y="982"/>
                      </a:cubicBezTo>
                      <a:cubicBezTo>
                        <a:pt x="550" y="1067"/>
                        <a:pt x="550" y="1067"/>
                        <a:pt x="550" y="1067"/>
                      </a:cubicBezTo>
                      <a:cubicBezTo>
                        <a:pt x="585" y="1072"/>
                        <a:pt x="585" y="1072"/>
                        <a:pt x="585" y="1072"/>
                      </a:cubicBezTo>
                      <a:cubicBezTo>
                        <a:pt x="608" y="1075"/>
                        <a:pt x="624" y="1097"/>
                        <a:pt x="621" y="1120"/>
                      </a:cubicBezTo>
                      <a:cubicBezTo>
                        <a:pt x="512" y="1861"/>
                        <a:pt x="512" y="1861"/>
                        <a:pt x="512" y="1861"/>
                      </a:cubicBezTo>
                      <a:cubicBezTo>
                        <a:pt x="508" y="1882"/>
                        <a:pt x="490" y="1897"/>
                        <a:pt x="470" y="189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Freeform 59"/>
                <p:cNvSpPr/>
                <p:nvPr>
                  <p:custDataLst>
                    <p:tags r:id="rId83"/>
                  </p:custDataLst>
                </p:nvPr>
              </p:nvSpPr>
              <p:spPr bwMode="auto">
                <a:xfrm>
                  <a:off x="876300" y="5313363"/>
                  <a:ext cx="417513" cy="687387"/>
                </a:xfrm>
                <a:custGeom>
                  <a:avLst/>
                  <a:gdLst>
                    <a:gd name="T0" fmla="*/ 203 w 263"/>
                    <a:gd name="T1" fmla="*/ 433 h 433"/>
                    <a:gd name="T2" fmla="*/ 0 w 263"/>
                    <a:gd name="T3" fmla="*/ 402 h 433"/>
                    <a:gd name="T4" fmla="*/ 58 w 263"/>
                    <a:gd name="T5" fmla="*/ 0 h 433"/>
                    <a:gd name="T6" fmla="*/ 263 w 263"/>
                    <a:gd name="T7" fmla="*/ 30 h 433"/>
                    <a:gd name="T8" fmla="*/ 203 w 263"/>
                    <a:gd name="T9" fmla="*/ 433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3" h="433">
                      <a:moveTo>
                        <a:pt x="203" y="433"/>
                      </a:moveTo>
                      <a:lnTo>
                        <a:pt x="0" y="402"/>
                      </a:lnTo>
                      <a:lnTo>
                        <a:pt x="58" y="0"/>
                      </a:lnTo>
                      <a:lnTo>
                        <a:pt x="263" y="30"/>
                      </a:lnTo>
                      <a:lnTo>
                        <a:pt x="203" y="433"/>
                      </a:lnTo>
                      <a:close/>
                    </a:path>
                  </a:pathLst>
                </a:custGeom>
                <a:solidFill>
                  <a:srgbClr val="4C7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Freeform 60"/>
                <p:cNvSpPr/>
                <p:nvPr>
                  <p:custDataLst>
                    <p:tags r:id="rId84"/>
                  </p:custDataLst>
                </p:nvPr>
              </p:nvSpPr>
              <p:spPr bwMode="auto">
                <a:xfrm>
                  <a:off x="876300" y="5313363"/>
                  <a:ext cx="257175" cy="663575"/>
                </a:xfrm>
                <a:custGeom>
                  <a:avLst/>
                  <a:gdLst>
                    <a:gd name="T0" fmla="*/ 102 w 162"/>
                    <a:gd name="T1" fmla="*/ 418 h 418"/>
                    <a:gd name="T2" fmla="*/ 0 w 162"/>
                    <a:gd name="T3" fmla="*/ 402 h 418"/>
                    <a:gd name="T4" fmla="*/ 58 w 162"/>
                    <a:gd name="T5" fmla="*/ 0 h 418"/>
                    <a:gd name="T6" fmla="*/ 162 w 162"/>
                    <a:gd name="T7" fmla="*/ 16 h 418"/>
                    <a:gd name="T8" fmla="*/ 102 w 162"/>
                    <a:gd name="T9" fmla="*/ 418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2" h="418">
                      <a:moveTo>
                        <a:pt x="102" y="418"/>
                      </a:moveTo>
                      <a:lnTo>
                        <a:pt x="0" y="402"/>
                      </a:lnTo>
                      <a:lnTo>
                        <a:pt x="58" y="0"/>
                      </a:lnTo>
                      <a:lnTo>
                        <a:pt x="162" y="16"/>
                      </a:lnTo>
                      <a:lnTo>
                        <a:pt x="102" y="418"/>
                      </a:lnTo>
                      <a:close/>
                    </a:path>
                  </a:pathLst>
                </a:custGeom>
                <a:solidFill>
                  <a:srgbClr val="2C63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Freeform 61"/>
                <p:cNvSpPr/>
                <p:nvPr>
                  <p:custDataLst>
                    <p:tags r:id="rId85"/>
                  </p:custDataLst>
                </p:nvPr>
              </p:nvSpPr>
              <p:spPr bwMode="auto">
                <a:xfrm>
                  <a:off x="144462" y="3355975"/>
                  <a:ext cx="2230438" cy="2230437"/>
                </a:xfrm>
                <a:custGeom>
                  <a:avLst/>
                  <a:gdLst>
                    <a:gd name="T0" fmla="*/ 924 w 960"/>
                    <a:gd name="T1" fmla="*/ 546 h 960"/>
                    <a:gd name="T2" fmla="*/ 415 w 960"/>
                    <a:gd name="T3" fmla="*/ 924 h 960"/>
                    <a:gd name="T4" fmla="*/ 36 w 960"/>
                    <a:gd name="T5" fmla="*/ 414 h 960"/>
                    <a:gd name="T6" fmla="*/ 546 w 960"/>
                    <a:gd name="T7" fmla="*/ 36 h 960"/>
                    <a:gd name="T8" fmla="*/ 924 w 960"/>
                    <a:gd name="T9" fmla="*/ 546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0" h="960">
                      <a:moveTo>
                        <a:pt x="924" y="546"/>
                      </a:moveTo>
                      <a:cubicBezTo>
                        <a:pt x="888" y="791"/>
                        <a:pt x="660" y="960"/>
                        <a:pt x="415" y="924"/>
                      </a:cubicBezTo>
                      <a:cubicBezTo>
                        <a:pt x="169" y="888"/>
                        <a:pt x="0" y="660"/>
                        <a:pt x="36" y="414"/>
                      </a:cubicBezTo>
                      <a:cubicBezTo>
                        <a:pt x="72" y="169"/>
                        <a:pt x="300" y="0"/>
                        <a:pt x="546" y="36"/>
                      </a:cubicBezTo>
                      <a:cubicBezTo>
                        <a:pt x="791" y="72"/>
                        <a:pt x="960" y="300"/>
                        <a:pt x="924" y="546"/>
                      </a:cubicBezTo>
                      <a:close/>
                    </a:path>
                  </a:pathLst>
                </a:custGeom>
                <a:solidFill>
                  <a:srgbClr val="4C9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Freeform 62"/>
                <p:cNvSpPr/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365125" y="3573463"/>
                  <a:ext cx="1790700" cy="1792287"/>
                </a:xfrm>
                <a:custGeom>
                  <a:avLst/>
                  <a:gdLst>
                    <a:gd name="T0" fmla="*/ 741 w 771"/>
                    <a:gd name="T1" fmla="*/ 439 h 771"/>
                    <a:gd name="T2" fmla="*/ 332 w 771"/>
                    <a:gd name="T3" fmla="*/ 742 h 771"/>
                    <a:gd name="T4" fmla="*/ 29 w 771"/>
                    <a:gd name="T5" fmla="*/ 333 h 771"/>
                    <a:gd name="T6" fmla="*/ 438 w 771"/>
                    <a:gd name="T7" fmla="*/ 30 h 771"/>
                    <a:gd name="T8" fmla="*/ 741 w 771"/>
                    <a:gd name="T9" fmla="*/ 439 h 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1" h="771">
                      <a:moveTo>
                        <a:pt x="741" y="439"/>
                      </a:moveTo>
                      <a:cubicBezTo>
                        <a:pt x="712" y="635"/>
                        <a:pt x="529" y="771"/>
                        <a:pt x="332" y="742"/>
                      </a:cubicBezTo>
                      <a:cubicBezTo>
                        <a:pt x="136" y="713"/>
                        <a:pt x="0" y="530"/>
                        <a:pt x="29" y="333"/>
                      </a:cubicBezTo>
                      <a:cubicBezTo>
                        <a:pt x="58" y="136"/>
                        <a:pt x="241" y="0"/>
                        <a:pt x="438" y="30"/>
                      </a:cubicBezTo>
                      <a:cubicBezTo>
                        <a:pt x="635" y="59"/>
                        <a:pt x="771" y="242"/>
                        <a:pt x="741" y="439"/>
                      </a:cubicBezTo>
                      <a:close/>
                    </a:path>
                  </a:pathLst>
                </a:custGeom>
                <a:solidFill>
                  <a:srgbClr val="2C63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" name="Freeform 63"/>
                <p:cNvSpPr/>
                <p:nvPr>
                  <p:custDataLst>
                    <p:tags r:id="rId87"/>
                  </p:custDataLst>
                </p:nvPr>
              </p:nvSpPr>
              <p:spPr bwMode="auto">
                <a:xfrm>
                  <a:off x="434975" y="3646488"/>
                  <a:ext cx="1649413" cy="1649412"/>
                </a:xfrm>
                <a:custGeom>
                  <a:avLst/>
                  <a:gdLst>
                    <a:gd name="T0" fmla="*/ 683 w 710"/>
                    <a:gd name="T1" fmla="*/ 403 h 710"/>
                    <a:gd name="T2" fmla="*/ 307 w 710"/>
                    <a:gd name="T3" fmla="*/ 683 h 710"/>
                    <a:gd name="T4" fmla="*/ 27 w 710"/>
                    <a:gd name="T5" fmla="*/ 306 h 710"/>
                    <a:gd name="T6" fmla="*/ 404 w 710"/>
                    <a:gd name="T7" fmla="*/ 27 h 710"/>
                    <a:gd name="T8" fmla="*/ 683 w 710"/>
                    <a:gd name="T9" fmla="*/ 403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0" h="710">
                      <a:moveTo>
                        <a:pt x="683" y="403"/>
                      </a:moveTo>
                      <a:cubicBezTo>
                        <a:pt x="656" y="585"/>
                        <a:pt x="488" y="710"/>
                        <a:pt x="307" y="683"/>
                      </a:cubicBezTo>
                      <a:cubicBezTo>
                        <a:pt x="125" y="656"/>
                        <a:pt x="0" y="488"/>
                        <a:pt x="27" y="306"/>
                      </a:cubicBezTo>
                      <a:cubicBezTo>
                        <a:pt x="54" y="125"/>
                        <a:pt x="222" y="0"/>
                        <a:pt x="404" y="27"/>
                      </a:cubicBezTo>
                      <a:cubicBezTo>
                        <a:pt x="585" y="54"/>
                        <a:pt x="710" y="222"/>
                        <a:pt x="683" y="403"/>
                      </a:cubicBezTo>
                      <a:close/>
                    </a:path>
                  </a:pathLst>
                </a:custGeom>
                <a:solidFill>
                  <a:srgbClr val="2ED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Freeform 64"/>
                <p:cNvSpPr/>
                <p:nvPr>
                  <p:custDataLst>
                    <p:tags r:id="rId88"/>
                  </p:custDataLst>
                </p:nvPr>
              </p:nvSpPr>
              <p:spPr bwMode="auto">
                <a:xfrm>
                  <a:off x="546100" y="3757613"/>
                  <a:ext cx="1425575" cy="1427162"/>
                </a:xfrm>
                <a:custGeom>
                  <a:avLst/>
                  <a:gdLst>
                    <a:gd name="T0" fmla="*/ 591 w 614"/>
                    <a:gd name="T1" fmla="*/ 349 h 614"/>
                    <a:gd name="T2" fmla="*/ 265 w 614"/>
                    <a:gd name="T3" fmla="*/ 591 h 614"/>
                    <a:gd name="T4" fmla="*/ 23 w 614"/>
                    <a:gd name="T5" fmla="*/ 265 h 614"/>
                    <a:gd name="T6" fmla="*/ 349 w 614"/>
                    <a:gd name="T7" fmla="*/ 23 h 614"/>
                    <a:gd name="T8" fmla="*/ 591 w 614"/>
                    <a:gd name="T9" fmla="*/ 349 h 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4" h="614">
                      <a:moveTo>
                        <a:pt x="591" y="349"/>
                      </a:moveTo>
                      <a:cubicBezTo>
                        <a:pt x="568" y="506"/>
                        <a:pt x="422" y="614"/>
                        <a:pt x="265" y="591"/>
                      </a:cubicBezTo>
                      <a:cubicBezTo>
                        <a:pt x="108" y="568"/>
                        <a:pt x="0" y="422"/>
                        <a:pt x="23" y="265"/>
                      </a:cubicBezTo>
                      <a:cubicBezTo>
                        <a:pt x="46" y="108"/>
                        <a:pt x="192" y="0"/>
                        <a:pt x="349" y="23"/>
                      </a:cubicBezTo>
                      <a:cubicBezTo>
                        <a:pt x="506" y="46"/>
                        <a:pt x="614" y="192"/>
                        <a:pt x="591" y="349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Freeform 65"/>
                <p:cNvSpPr/>
                <p:nvPr>
                  <p:custDataLst>
                    <p:tags r:id="rId89"/>
                  </p:custDataLst>
                </p:nvPr>
              </p:nvSpPr>
              <p:spPr bwMode="auto">
                <a:xfrm>
                  <a:off x="1373187" y="4062413"/>
                  <a:ext cx="365125" cy="365125"/>
                </a:xfrm>
                <a:custGeom>
                  <a:avLst/>
                  <a:gdLst>
                    <a:gd name="T0" fmla="*/ 151 w 157"/>
                    <a:gd name="T1" fmla="*/ 89 h 157"/>
                    <a:gd name="T2" fmla="*/ 67 w 157"/>
                    <a:gd name="T3" fmla="*/ 151 h 157"/>
                    <a:gd name="T4" fmla="*/ 5 w 157"/>
                    <a:gd name="T5" fmla="*/ 68 h 157"/>
                    <a:gd name="T6" fmla="*/ 89 w 157"/>
                    <a:gd name="T7" fmla="*/ 6 h 157"/>
                    <a:gd name="T8" fmla="*/ 151 w 157"/>
                    <a:gd name="T9" fmla="*/ 89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" h="157">
                      <a:moveTo>
                        <a:pt x="151" y="89"/>
                      </a:moveTo>
                      <a:cubicBezTo>
                        <a:pt x="145" y="129"/>
                        <a:pt x="107" y="157"/>
                        <a:pt x="67" y="151"/>
                      </a:cubicBezTo>
                      <a:cubicBezTo>
                        <a:pt x="27" y="145"/>
                        <a:pt x="0" y="108"/>
                        <a:pt x="5" y="68"/>
                      </a:cubicBezTo>
                      <a:cubicBezTo>
                        <a:pt x="11" y="28"/>
                        <a:pt x="49" y="0"/>
                        <a:pt x="89" y="6"/>
                      </a:cubicBezTo>
                      <a:cubicBezTo>
                        <a:pt x="129" y="12"/>
                        <a:pt x="157" y="49"/>
                        <a:pt x="151" y="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Freeform 66"/>
                <p:cNvSpPr/>
                <p:nvPr>
                  <p:custDataLst>
                    <p:tags r:id="rId90"/>
                  </p:custDataLst>
                </p:nvPr>
              </p:nvSpPr>
              <p:spPr bwMode="auto">
                <a:xfrm>
                  <a:off x="1568450" y="4478338"/>
                  <a:ext cx="169863" cy="169862"/>
                </a:xfrm>
                <a:custGeom>
                  <a:avLst/>
                  <a:gdLst>
                    <a:gd name="T0" fmla="*/ 70 w 73"/>
                    <a:gd name="T1" fmla="*/ 42 h 73"/>
                    <a:gd name="T2" fmla="*/ 32 w 73"/>
                    <a:gd name="T3" fmla="*/ 70 h 73"/>
                    <a:gd name="T4" fmla="*/ 3 w 73"/>
                    <a:gd name="T5" fmla="*/ 32 h 73"/>
                    <a:gd name="T6" fmla="*/ 42 w 73"/>
                    <a:gd name="T7" fmla="*/ 3 h 73"/>
                    <a:gd name="T8" fmla="*/ 70 w 73"/>
                    <a:gd name="T9" fmla="*/ 42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73">
                      <a:moveTo>
                        <a:pt x="70" y="42"/>
                      </a:moveTo>
                      <a:cubicBezTo>
                        <a:pt x="67" y="60"/>
                        <a:pt x="50" y="73"/>
                        <a:pt x="32" y="70"/>
                      </a:cubicBezTo>
                      <a:cubicBezTo>
                        <a:pt x="13" y="67"/>
                        <a:pt x="0" y="50"/>
                        <a:pt x="3" y="32"/>
                      </a:cubicBezTo>
                      <a:cubicBezTo>
                        <a:pt x="6" y="13"/>
                        <a:pt x="23" y="0"/>
                        <a:pt x="42" y="3"/>
                      </a:cubicBezTo>
                      <a:cubicBezTo>
                        <a:pt x="60" y="6"/>
                        <a:pt x="73" y="23"/>
                        <a:pt x="70" y="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Freeform 67"/>
                <p:cNvSpPr/>
                <p:nvPr>
                  <p:custDataLst>
                    <p:tags r:id="rId91"/>
                  </p:custDataLst>
                </p:nvPr>
              </p:nvSpPr>
              <p:spPr bwMode="auto">
                <a:xfrm>
                  <a:off x="471487" y="5815013"/>
                  <a:ext cx="925513" cy="1719262"/>
                </a:xfrm>
                <a:custGeom>
                  <a:avLst/>
                  <a:gdLst>
                    <a:gd name="T0" fmla="*/ 432 w 583"/>
                    <a:gd name="T1" fmla="*/ 1083 h 1083"/>
                    <a:gd name="T2" fmla="*/ 0 w 583"/>
                    <a:gd name="T3" fmla="*/ 1020 h 1083"/>
                    <a:gd name="T4" fmla="*/ 151 w 583"/>
                    <a:gd name="T5" fmla="*/ 0 h 1083"/>
                    <a:gd name="T6" fmla="*/ 583 w 583"/>
                    <a:gd name="T7" fmla="*/ 64 h 1083"/>
                    <a:gd name="T8" fmla="*/ 432 w 583"/>
                    <a:gd name="T9" fmla="*/ 1083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3" h="1083">
                      <a:moveTo>
                        <a:pt x="432" y="1083"/>
                      </a:moveTo>
                      <a:lnTo>
                        <a:pt x="0" y="1020"/>
                      </a:lnTo>
                      <a:lnTo>
                        <a:pt x="151" y="0"/>
                      </a:lnTo>
                      <a:lnTo>
                        <a:pt x="583" y="64"/>
                      </a:lnTo>
                      <a:lnTo>
                        <a:pt x="432" y="1083"/>
                      </a:lnTo>
                      <a:close/>
                    </a:path>
                  </a:pathLst>
                </a:custGeom>
                <a:solidFill>
                  <a:srgbClr val="4C4C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Freeform 68"/>
                <p:cNvSpPr/>
                <p:nvPr>
                  <p:custDataLst>
                    <p:tags r:id="rId92"/>
                  </p:custDataLst>
                </p:nvPr>
              </p:nvSpPr>
              <p:spPr bwMode="auto">
                <a:xfrm>
                  <a:off x="471487" y="5815013"/>
                  <a:ext cx="595313" cy="1673225"/>
                </a:xfrm>
                <a:custGeom>
                  <a:avLst/>
                  <a:gdLst>
                    <a:gd name="T0" fmla="*/ 224 w 375"/>
                    <a:gd name="T1" fmla="*/ 1054 h 1054"/>
                    <a:gd name="T2" fmla="*/ 0 w 375"/>
                    <a:gd name="T3" fmla="*/ 1020 h 1054"/>
                    <a:gd name="T4" fmla="*/ 151 w 375"/>
                    <a:gd name="T5" fmla="*/ 0 h 1054"/>
                    <a:gd name="T6" fmla="*/ 375 w 375"/>
                    <a:gd name="T7" fmla="*/ 33 h 1054"/>
                    <a:gd name="T8" fmla="*/ 224 w 375"/>
                    <a:gd name="T9" fmla="*/ 1054 h 10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5" h="1054">
                      <a:moveTo>
                        <a:pt x="224" y="1054"/>
                      </a:moveTo>
                      <a:lnTo>
                        <a:pt x="0" y="1020"/>
                      </a:lnTo>
                      <a:lnTo>
                        <a:pt x="151" y="0"/>
                      </a:lnTo>
                      <a:lnTo>
                        <a:pt x="375" y="33"/>
                      </a:lnTo>
                      <a:lnTo>
                        <a:pt x="224" y="1054"/>
                      </a:ln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" name="Freeform 69"/>
                <p:cNvSpPr/>
                <p:nvPr>
                  <p:custDataLst>
                    <p:tags r:id="rId93"/>
                  </p:custDataLst>
                </p:nvPr>
              </p:nvSpPr>
              <p:spPr bwMode="auto">
                <a:xfrm>
                  <a:off x="671512" y="5815013"/>
                  <a:ext cx="725488" cy="373062"/>
                </a:xfrm>
                <a:custGeom>
                  <a:avLst/>
                  <a:gdLst>
                    <a:gd name="T0" fmla="*/ 432 w 457"/>
                    <a:gd name="T1" fmla="*/ 235 h 235"/>
                    <a:gd name="T2" fmla="*/ 0 w 457"/>
                    <a:gd name="T3" fmla="*/ 171 h 235"/>
                    <a:gd name="T4" fmla="*/ 25 w 457"/>
                    <a:gd name="T5" fmla="*/ 0 h 235"/>
                    <a:gd name="T6" fmla="*/ 457 w 457"/>
                    <a:gd name="T7" fmla="*/ 64 h 235"/>
                    <a:gd name="T8" fmla="*/ 432 w 457"/>
                    <a:gd name="T9" fmla="*/ 23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7" h="235">
                      <a:moveTo>
                        <a:pt x="432" y="235"/>
                      </a:moveTo>
                      <a:lnTo>
                        <a:pt x="0" y="171"/>
                      </a:lnTo>
                      <a:lnTo>
                        <a:pt x="25" y="0"/>
                      </a:lnTo>
                      <a:lnTo>
                        <a:pt x="457" y="64"/>
                      </a:lnTo>
                      <a:lnTo>
                        <a:pt x="432" y="235"/>
                      </a:lnTo>
                      <a:close/>
                    </a:path>
                  </a:pathLst>
                </a:custGeom>
                <a:solidFill>
                  <a:srgbClr val="F2C0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" name="Freeform 70"/>
                <p:cNvSpPr/>
                <p:nvPr>
                  <p:custDataLst>
                    <p:tags r:id="rId94"/>
                  </p:custDataLst>
                </p:nvPr>
              </p:nvSpPr>
              <p:spPr bwMode="auto">
                <a:xfrm>
                  <a:off x="671512" y="5815013"/>
                  <a:ext cx="395288" cy="325437"/>
                </a:xfrm>
                <a:custGeom>
                  <a:avLst/>
                  <a:gdLst>
                    <a:gd name="T0" fmla="*/ 224 w 249"/>
                    <a:gd name="T1" fmla="*/ 205 h 205"/>
                    <a:gd name="T2" fmla="*/ 0 w 249"/>
                    <a:gd name="T3" fmla="*/ 171 h 205"/>
                    <a:gd name="T4" fmla="*/ 25 w 249"/>
                    <a:gd name="T5" fmla="*/ 0 h 205"/>
                    <a:gd name="T6" fmla="*/ 249 w 249"/>
                    <a:gd name="T7" fmla="*/ 33 h 205"/>
                    <a:gd name="T8" fmla="*/ 224 w 249"/>
                    <a:gd name="T9" fmla="*/ 205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9" h="205">
                      <a:moveTo>
                        <a:pt x="224" y="205"/>
                      </a:moveTo>
                      <a:lnTo>
                        <a:pt x="0" y="171"/>
                      </a:lnTo>
                      <a:lnTo>
                        <a:pt x="25" y="0"/>
                      </a:lnTo>
                      <a:lnTo>
                        <a:pt x="249" y="33"/>
                      </a:lnTo>
                      <a:lnTo>
                        <a:pt x="224" y="205"/>
                      </a:lnTo>
                      <a:close/>
                    </a:path>
                  </a:pathLst>
                </a:custGeom>
                <a:solidFill>
                  <a:srgbClr val="F27F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" name="Freeform 71"/>
                <p:cNvSpPr/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455612" y="7348538"/>
                  <a:ext cx="715963" cy="290512"/>
                </a:xfrm>
                <a:custGeom>
                  <a:avLst/>
                  <a:gdLst>
                    <a:gd name="T0" fmla="*/ 433 w 451"/>
                    <a:gd name="T1" fmla="*/ 183 h 183"/>
                    <a:gd name="T2" fmla="*/ 0 w 451"/>
                    <a:gd name="T3" fmla="*/ 119 h 183"/>
                    <a:gd name="T4" fmla="*/ 18 w 451"/>
                    <a:gd name="T5" fmla="*/ 0 h 183"/>
                    <a:gd name="T6" fmla="*/ 451 w 451"/>
                    <a:gd name="T7" fmla="*/ 64 h 183"/>
                    <a:gd name="T8" fmla="*/ 433 w 451"/>
                    <a:gd name="T9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1" h="183">
                      <a:moveTo>
                        <a:pt x="433" y="183"/>
                      </a:moveTo>
                      <a:lnTo>
                        <a:pt x="0" y="119"/>
                      </a:lnTo>
                      <a:lnTo>
                        <a:pt x="18" y="0"/>
                      </a:lnTo>
                      <a:lnTo>
                        <a:pt x="451" y="64"/>
                      </a:lnTo>
                      <a:lnTo>
                        <a:pt x="433" y="183"/>
                      </a:lnTo>
                      <a:close/>
                    </a:path>
                  </a:pathLst>
                </a:custGeom>
                <a:solidFill>
                  <a:srgbClr val="F2C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" name="Freeform 72"/>
                <p:cNvSpPr/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455612" y="7348538"/>
                  <a:ext cx="385763" cy="241300"/>
                </a:xfrm>
                <a:custGeom>
                  <a:avLst/>
                  <a:gdLst>
                    <a:gd name="T0" fmla="*/ 225 w 243"/>
                    <a:gd name="T1" fmla="*/ 152 h 152"/>
                    <a:gd name="T2" fmla="*/ 0 w 243"/>
                    <a:gd name="T3" fmla="*/ 119 h 152"/>
                    <a:gd name="T4" fmla="*/ 18 w 243"/>
                    <a:gd name="T5" fmla="*/ 0 h 152"/>
                    <a:gd name="T6" fmla="*/ 243 w 243"/>
                    <a:gd name="T7" fmla="*/ 34 h 152"/>
                    <a:gd name="T8" fmla="*/ 225 w 243"/>
                    <a:gd name="T9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3" h="152">
                      <a:moveTo>
                        <a:pt x="225" y="152"/>
                      </a:moveTo>
                      <a:lnTo>
                        <a:pt x="0" y="119"/>
                      </a:lnTo>
                      <a:lnTo>
                        <a:pt x="18" y="0"/>
                      </a:lnTo>
                      <a:lnTo>
                        <a:pt x="243" y="34"/>
                      </a:lnTo>
                      <a:lnTo>
                        <a:pt x="225" y="152"/>
                      </a:ln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4365" y="5008"/>
                <a:ext cx="1345" cy="7490"/>
                <a:chOff x="2771775" y="3179763"/>
                <a:chExt cx="854075" cy="4756150"/>
              </a:xfrm>
            </p:grpSpPr>
            <p:sp>
              <p:nvSpPr>
                <p:cNvPr id="77" name="Freeform 73"/>
                <p:cNvSpPr/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2771775" y="3179763"/>
                  <a:ext cx="854075" cy="4756150"/>
                </a:xfrm>
                <a:custGeom>
                  <a:avLst/>
                  <a:gdLst>
                    <a:gd name="T0" fmla="*/ 153 w 368"/>
                    <a:gd name="T1" fmla="*/ 2047 h 2047"/>
                    <a:gd name="T2" fmla="*/ 97 w 368"/>
                    <a:gd name="T3" fmla="*/ 1994 h 2047"/>
                    <a:gd name="T4" fmla="*/ 93 w 368"/>
                    <a:gd name="T5" fmla="*/ 1907 h 2047"/>
                    <a:gd name="T6" fmla="*/ 93 w 368"/>
                    <a:gd name="T7" fmla="*/ 1906 h 2047"/>
                    <a:gd name="T8" fmla="*/ 79 w 368"/>
                    <a:gd name="T9" fmla="*/ 1653 h 2047"/>
                    <a:gd name="T10" fmla="*/ 79 w 368"/>
                    <a:gd name="T11" fmla="*/ 1653 h 2047"/>
                    <a:gd name="T12" fmla="*/ 0 w 368"/>
                    <a:gd name="T13" fmla="*/ 218 h 2047"/>
                    <a:gd name="T14" fmla="*/ 78 w 368"/>
                    <a:gd name="T15" fmla="*/ 32 h 2047"/>
                    <a:gd name="T16" fmla="*/ 127 w 368"/>
                    <a:gd name="T17" fmla="*/ 0 h 2047"/>
                    <a:gd name="T18" fmla="*/ 172 w 368"/>
                    <a:gd name="T19" fmla="*/ 27 h 2047"/>
                    <a:gd name="T20" fmla="*/ 270 w 368"/>
                    <a:gd name="T21" fmla="*/ 203 h 2047"/>
                    <a:gd name="T22" fmla="*/ 270 w 368"/>
                    <a:gd name="T23" fmla="*/ 218 h 2047"/>
                    <a:gd name="T24" fmla="*/ 348 w 368"/>
                    <a:gd name="T25" fmla="*/ 1637 h 2047"/>
                    <a:gd name="T26" fmla="*/ 348 w 368"/>
                    <a:gd name="T27" fmla="*/ 1637 h 2047"/>
                    <a:gd name="T28" fmla="*/ 365 w 368"/>
                    <a:gd name="T29" fmla="*/ 1951 h 2047"/>
                    <a:gd name="T30" fmla="*/ 365 w 368"/>
                    <a:gd name="T31" fmla="*/ 1951 h 2047"/>
                    <a:gd name="T32" fmla="*/ 366 w 368"/>
                    <a:gd name="T33" fmla="*/ 1980 h 2047"/>
                    <a:gd name="T34" fmla="*/ 313 w 368"/>
                    <a:gd name="T35" fmla="*/ 2038 h 2047"/>
                    <a:gd name="T36" fmla="*/ 153 w 368"/>
                    <a:gd name="T37" fmla="*/ 2047 h 20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8" h="2047">
                      <a:moveTo>
                        <a:pt x="153" y="2047"/>
                      </a:moveTo>
                      <a:cubicBezTo>
                        <a:pt x="123" y="2047"/>
                        <a:pt x="98" y="2023"/>
                        <a:pt x="97" y="1994"/>
                      </a:cubicBezTo>
                      <a:cubicBezTo>
                        <a:pt x="93" y="1907"/>
                        <a:pt x="93" y="1907"/>
                        <a:pt x="93" y="1907"/>
                      </a:cubicBezTo>
                      <a:cubicBezTo>
                        <a:pt x="93" y="1906"/>
                        <a:pt x="93" y="1906"/>
                        <a:pt x="93" y="1906"/>
                      </a:cubicBezTo>
                      <a:cubicBezTo>
                        <a:pt x="79" y="1653"/>
                        <a:pt x="79" y="1653"/>
                        <a:pt x="79" y="1653"/>
                      </a:cubicBezTo>
                      <a:cubicBezTo>
                        <a:pt x="79" y="1653"/>
                        <a:pt x="79" y="1653"/>
                        <a:pt x="79" y="1653"/>
                      </a:cubicBezTo>
                      <a:cubicBezTo>
                        <a:pt x="0" y="218"/>
                        <a:pt x="0" y="218"/>
                        <a:pt x="0" y="218"/>
                      </a:cubicBezTo>
                      <a:cubicBezTo>
                        <a:pt x="78" y="32"/>
                        <a:pt x="78" y="32"/>
                        <a:pt x="78" y="32"/>
                      </a:cubicBezTo>
                      <a:cubicBezTo>
                        <a:pt x="86" y="13"/>
                        <a:pt x="105" y="0"/>
                        <a:pt x="127" y="0"/>
                      </a:cubicBezTo>
                      <a:cubicBezTo>
                        <a:pt x="146" y="0"/>
                        <a:pt x="163" y="10"/>
                        <a:pt x="172" y="27"/>
                      </a:cubicBezTo>
                      <a:cubicBezTo>
                        <a:pt x="270" y="203"/>
                        <a:pt x="270" y="203"/>
                        <a:pt x="270" y="203"/>
                      </a:cubicBezTo>
                      <a:cubicBezTo>
                        <a:pt x="270" y="218"/>
                        <a:pt x="270" y="218"/>
                        <a:pt x="270" y="218"/>
                      </a:cubicBezTo>
                      <a:cubicBezTo>
                        <a:pt x="348" y="1637"/>
                        <a:pt x="348" y="1637"/>
                        <a:pt x="348" y="1637"/>
                      </a:cubicBezTo>
                      <a:cubicBezTo>
                        <a:pt x="348" y="1637"/>
                        <a:pt x="348" y="1637"/>
                        <a:pt x="348" y="1637"/>
                      </a:cubicBezTo>
                      <a:cubicBezTo>
                        <a:pt x="365" y="1951"/>
                        <a:pt x="365" y="1951"/>
                        <a:pt x="365" y="1951"/>
                      </a:cubicBezTo>
                      <a:cubicBezTo>
                        <a:pt x="365" y="1951"/>
                        <a:pt x="365" y="1951"/>
                        <a:pt x="365" y="1951"/>
                      </a:cubicBezTo>
                      <a:cubicBezTo>
                        <a:pt x="366" y="1980"/>
                        <a:pt x="366" y="1980"/>
                        <a:pt x="366" y="1980"/>
                      </a:cubicBezTo>
                      <a:cubicBezTo>
                        <a:pt x="368" y="2010"/>
                        <a:pt x="344" y="2037"/>
                        <a:pt x="313" y="2038"/>
                      </a:cubicBezTo>
                      <a:lnTo>
                        <a:pt x="153" y="20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Freeform 74"/>
                <p:cNvSpPr/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2871787" y="3441700"/>
                  <a:ext cx="428625" cy="280987"/>
                </a:xfrm>
                <a:custGeom>
                  <a:avLst/>
                  <a:gdLst>
                    <a:gd name="T0" fmla="*/ 0 w 270"/>
                    <a:gd name="T1" fmla="*/ 164 h 177"/>
                    <a:gd name="T2" fmla="*/ 1 w 270"/>
                    <a:gd name="T3" fmla="*/ 177 h 177"/>
                    <a:gd name="T4" fmla="*/ 270 w 270"/>
                    <a:gd name="T5" fmla="*/ 163 h 177"/>
                    <a:gd name="T6" fmla="*/ 270 w 270"/>
                    <a:gd name="T7" fmla="*/ 149 h 177"/>
                    <a:gd name="T8" fmla="*/ 187 w 270"/>
                    <a:gd name="T9" fmla="*/ 0 h 177"/>
                    <a:gd name="T10" fmla="*/ 66 w 270"/>
                    <a:gd name="T11" fmla="*/ 6 h 177"/>
                    <a:gd name="T12" fmla="*/ 0 w 270"/>
                    <a:gd name="T13" fmla="*/ 16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0" h="177">
                      <a:moveTo>
                        <a:pt x="0" y="164"/>
                      </a:moveTo>
                      <a:lnTo>
                        <a:pt x="1" y="177"/>
                      </a:lnTo>
                      <a:lnTo>
                        <a:pt x="270" y="163"/>
                      </a:lnTo>
                      <a:lnTo>
                        <a:pt x="270" y="149"/>
                      </a:lnTo>
                      <a:lnTo>
                        <a:pt x="187" y="0"/>
                      </a:lnTo>
                      <a:lnTo>
                        <a:pt x="66" y="6"/>
                      </a:lnTo>
                      <a:lnTo>
                        <a:pt x="0" y="164"/>
                      </a:lnTo>
                      <a:close/>
                    </a:path>
                  </a:pathLst>
                </a:custGeom>
                <a:solidFill>
                  <a:srgbClr val="F5F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" name="Freeform 75"/>
                <p:cNvSpPr/>
                <p:nvPr>
                  <p:custDataLst>
                    <p:tags r:id="rId99"/>
                  </p:custDataLst>
                </p:nvPr>
              </p:nvSpPr>
              <p:spPr bwMode="auto">
                <a:xfrm>
                  <a:off x="2976562" y="3271838"/>
                  <a:ext cx="192088" cy="179387"/>
                </a:xfrm>
                <a:custGeom>
                  <a:avLst/>
                  <a:gdLst>
                    <a:gd name="T0" fmla="*/ 29 w 83"/>
                    <a:gd name="T1" fmla="*/ 9 h 77"/>
                    <a:gd name="T2" fmla="*/ 0 w 83"/>
                    <a:gd name="T3" fmla="*/ 77 h 77"/>
                    <a:gd name="T4" fmla="*/ 83 w 83"/>
                    <a:gd name="T5" fmla="*/ 73 h 77"/>
                    <a:gd name="T6" fmla="*/ 47 w 83"/>
                    <a:gd name="T7" fmla="*/ 8 h 77"/>
                    <a:gd name="T8" fmla="*/ 29 w 83"/>
                    <a:gd name="T9" fmla="*/ 9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77">
                      <a:moveTo>
                        <a:pt x="29" y="9"/>
                      </a:moveTo>
                      <a:cubicBezTo>
                        <a:pt x="0" y="77"/>
                        <a:pt x="0" y="77"/>
                        <a:pt x="0" y="77"/>
                      </a:cubicBezTo>
                      <a:cubicBezTo>
                        <a:pt x="83" y="73"/>
                        <a:pt x="83" y="73"/>
                        <a:pt x="83" y="73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3" y="0"/>
                        <a:pt x="33" y="1"/>
                        <a:pt x="29" y="9"/>
                      </a:cubicBezTo>
                      <a:close/>
                    </a:path>
                  </a:pathLst>
                </a:custGeom>
                <a:solidFill>
                  <a:srgbClr val="363B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76"/>
                <p:cNvSpPr/>
                <p:nvPr>
                  <p:custDataLst>
                    <p:tags r:id="rId100"/>
                  </p:custDataLst>
                </p:nvPr>
              </p:nvSpPr>
              <p:spPr bwMode="auto">
                <a:xfrm>
                  <a:off x="3092450" y="3441700"/>
                  <a:ext cx="207963" cy="260350"/>
                </a:xfrm>
                <a:custGeom>
                  <a:avLst/>
                  <a:gdLst>
                    <a:gd name="T0" fmla="*/ 102 w 131"/>
                    <a:gd name="T1" fmla="*/ 164 h 164"/>
                    <a:gd name="T2" fmla="*/ 131 w 131"/>
                    <a:gd name="T3" fmla="*/ 163 h 164"/>
                    <a:gd name="T4" fmla="*/ 131 w 131"/>
                    <a:gd name="T5" fmla="*/ 149 h 164"/>
                    <a:gd name="T6" fmla="*/ 48 w 131"/>
                    <a:gd name="T7" fmla="*/ 0 h 164"/>
                    <a:gd name="T8" fmla="*/ 0 w 131"/>
                    <a:gd name="T9" fmla="*/ 3 h 164"/>
                    <a:gd name="T10" fmla="*/ 51 w 131"/>
                    <a:gd name="T11" fmla="*/ 160 h 164"/>
                    <a:gd name="T12" fmla="*/ 102 w 131"/>
                    <a:gd name="T13" fmla="*/ 16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164">
                      <a:moveTo>
                        <a:pt x="102" y="164"/>
                      </a:moveTo>
                      <a:lnTo>
                        <a:pt x="131" y="163"/>
                      </a:lnTo>
                      <a:lnTo>
                        <a:pt x="131" y="149"/>
                      </a:lnTo>
                      <a:lnTo>
                        <a:pt x="48" y="0"/>
                      </a:lnTo>
                      <a:lnTo>
                        <a:pt x="0" y="3"/>
                      </a:lnTo>
                      <a:lnTo>
                        <a:pt x="51" y="160"/>
                      </a:lnTo>
                      <a:lnTo>
                        <a:pt x="102" y="164"/>
                      </a:lnTo>
                      <a:close/>
                    </a:path>
                  </a:pathLst>
                </a:custGeom>
                <a:solidFill>
                  <a:srgbClr val="DBC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Freeform 77"/>
                <p:cNvSpPr/>
                <p:nvPr>
                  <p:custDataLst>
                    <p:tags r:id="rId101"/>
                  </p:custDataLst>
                </p:nvPr>
              </p:nvSpPr>
              <p:spPr bwMode="auto">
                <a:xfrm>
                  <a:off x="2941637" y="3687763"/>
                  <a:ext cx="544513" cy="3441700"/>
                </a:xfrm>
                <a:custGeom>
                  <a:avLst/>
                  <a:gdLst>
                    <a:gd name="T0" fmla="*/ 343 w 343"/>
                    <a:gd name="T1" fmla="*/ 2155 h 2168"/>
                    <a:gd name="T2" fmla="*/ 226 w 343"/>
                    <a:gd name="T3" fmla="*/ 0 h 2168"/>
                    <a:gd name="T4" fmla="*/ 0 w 343"/>
                    <a:gd name="T5" fmla="*/ 13 h 2168"/>
                    <a:gd name="T6" fmla="*/ 117 w 343"/>
                    <a:gd name="T7" fmla="*/ 2168 h 2168"/>
                    <a:gd name="T8" fmla="*/ 343 w 343"/>
                    <a:gd name="T9" fmla="*/ 2155 h 2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3" h="2168">
                      <a:moveTo>
                        <a:pt x="343" y="2155"/>
                      </a:moveTo>
                      <a:lnTo>
                        <a:pt x="226" y="0"/>
                      </a:lnTo>
                      <a:lnTo>
                        <a:pt x="0" y="13"/>
                      </a:lnTo>
                      <a:lnTo>
                        <a:pt x="117" y="2168"/>
                      </a:lnTo>
                      <a:lnTo>
                        <a:pt x="343" y="2155"/>
                      </a:lnTo>
                      <a:close/>
                    </a:path>
                  </a:pathLst>
                </a:custGeom>
                <a:solidFill>
                  <a:srgbClr val="F2C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Freeform 78"/>
                <p:cNvSpPr/>
                <p:nvPr>
                  <p:custDataLst>
                    <p:tags r:id="rId102"/>
                  </p:custDataLst>
                </p:nvPr>
              </p:nvSpPr>
              <p:spPr bwMode="auto">
                <a:xfrm>
                  <a:off x="2873375" y="3706813"/>
                  <a:ext cx="279400" cy="3425825"/>
                </a:xfrm>
                <a:custGeom>
                  <a:avLst/>
                  <a:gdLst>
                    <a:gd name="T0" fmla="*/ 176 w 176"/>
                    <a:gd name="T1" fmla="*/ 2155 h 2158"/>
                    <a:gd name="T2" fmla="*/ 59 w 176"/>
                    <a:gd name="T3" fmla="*/ 0 h 2158"/>
                    <a:gd name="T4" fmla="*/ 0 w 176"/>
                    <a:gd name="T5" fmla="*/ 3 h 2158"/>
                    <a:gd name="T6" fmla="*/ 117 w 176"/>
                    <a:gd name="T7" fmla="*/ 2158 h 2158"/>
                    <a:gd name="T8" fmla="*/ 176 w 176"/>
                    <a:gd name="T9" fmla="*/ 2155 h 2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2158">
                      <a:moveTo>
                        <a:pt x="176" y="2155"/>
                      </a:moveTo>
                      <a:lnTo>
                        <a:pt x="59" y="0"/>
                      </a:lnTo>
                      <a:lnTo>
                        <a:pt x="0" y="3"/>
                      </a:lnTo>
                      <a:lnTo>
                        <a:pt x="117" y="2158"/>
                      </a:lnTo>
                      <a:lnTo>
                        <a:pt x="176" y="2155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Freeform 79"/>
                <p:cNvSpPr/>
                <p:nvPr>
                  <p:custDataLst>
                    <p:tags r:id="rId103"/>
                  </p:custDataLst>
                </p:nvPr>
              </p:nvSpPr>
              <p:spPr bwMode="auto">
                <a:xfrm>
                  <a:off x="3173412" y="3687763"/>
                  <a:ext cx="312738" cy="3429000"/>
                </a:xfrm>
                <a:custGeom>
                  <a:avLst/>
                  <a:gdLst>
                    <a:gd name="T0" fmla="*/ 197 w 197"/>
                    <a:gd name="T1" fmla="*/ 2155 h 2160"/>
                    <a:gd name="T2" fmla="*/ 80 w 197"/>
                    <a:gd name="T3" fmla="*/ 0 h 2160"/>
                    <a:gd name="T4" fmla="*/ 0 w 197"/>
                    <a:gd name="T5" fmla="*/ 5 h 2160"/>
                    <a:gd name="T6" fmla="*/ 117 w 197"/>
                    <a:gd name="T7" fmla="*/ 2160 h 2160"/>
                    <a:gd name="T8" fmla="*/ 197 w 197"/>
                    <a:gd name="T9" fmla="*/ 2155 h 2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7" h="2160">
                      <a:moveTo>
                        <a:pt x="197" y="2155"/>
                      </a:moveTo>
                      <a:lnTo>
                        <a:pt x="80" y="0"/>
                      </a:lnTo>
                      <a:lnTo>
                        <a:pt x="0" y="5"/>
                      </a:lnTo>
                      <a:lnTo>
                        <a:pt x="117" y="2160"/>
                      </a:lnTo>
                      <a:lnTo>
                        <a:pt x="197" y="2155"/>
                      </a:ln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Freeform 80"/>
                <p:cNvSpPr/>
                <p:nvPr>
                  <p:custDataLst>
                    <p:tags r:id="rId104"/>
                  </p:custDataLst>
                </p:nvPr>
              </p:nvSpPr>
              <p:spPr bwMode="auto">
                <a:xfrm>
                  <a:off x="3084512" y="7567613"/>
                  <a:ext cx="439738" cy="271462"/>
                </a:xfrm>
                <a:custGeom>
                  <a:avLst/>
                  <a:gdLst>
                    <a:gd name="T0" fmla="*/ 185 w 189"/>
                    <a:gd name="T1" fmla="*/ 13 h 117"/>
                    <a:gd name="T2" fmla="*/ 189 w 189"/>
                    <a:gd name="T3" fmla="*/ 94 h 117"/>
                    <a:gd name="T4" fmla="*/ 176 w 189"/>
                    <a:gd name="T5" fmla="*/ 108 h 117"/>
                    <a:gd name="T6" fmla="*/ 18 w 189"/>
                    <a:gd name="T7" fmla="*/ 116 h 117"/>
                    <a:gd name="T8" fmla="*/ 4 w 189"/>
                    <a:gd name="T9" fmla="*/ 104 h 117"/>
                    <a:gd name="T10" fmla="*/ 0 w 189"/>
                    <a:gd name="T11" fmla="*/ 23 h 117"/>
                    <a:gd name="T12" fmla="*/ 13 w 189"/>
                    <a:gd name="T13" fmla="*/ 9 h 117"/>
                    <a:gd name="T14" fmla="*/ 171 w 189"/>
                    <a:gd name="T15" fmla="*/ 1 h 117"/>
                    <a:gd name="T16" fmla="*/ 185 w 189"/>
                    <a:gd name="T17" fmla="*/ 1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9" h="117">
                      <a:moveTo>
                        <a:pt x="185" y="13"/>
                      </a:moveTo>
                      <a:cubicBezTo>
                        <a:pt x="189" y="94"/>
                        <a:pt x="189" y="94"/>
                        <a:pt x="189" y="94"/>
                      </a:cubicBezTo>
                      <a:cubicBezTo>
                        <a:pt x="189" y="101"/>
                        <a:pt x="184" y="107"/>
                        <a:pt x="176" y="108"/>
                      </a:cubicBezTo>
                      <a:cubicBezTo>
                        <a:pt x="18" y="116"/>
                        <a:pt x="18" y="116"/>
                        <a:pt x="18" y="116"/>
                      </a:cubicBezTo>
                      <a:cubicBezTo>
                        <a:pt x="11" y="117"/>
                        <a:pt x="5" y="111"/>
                        <a:pt x="4" y="104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16"/>
                        <a:pt x="6" y="9"/>
                        <a:pt x="13" y="9"/>
                      </a:cubicBezTo>
                      <a:cubicBezTo>
                        <a:pt x="171" y="1"/>
                        <a:pt x="171" y="1"/>
                        <a:pt x="171" y="1"/>
                      </a:cubicBezTo>
                      <a:cubicBezTo>
                        <a:pt x="178" y="0"/>
                        <a:pt x="184" y="6"/>
                        <a:pt x="185" y="13"/>
                      </a:cubicBezTo>
                      <a:close/>
                    </a:path>
                  </a:pathLst>
                </a:custGeom>
                <a:solidFill>
                  <a:srgbClr val="E161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Freeform 81"/>
                <p:cNvSpPr/>
                <p:nvPr>
                  <p:custDataLst>
                    <p:tags r:id="rId105"/>
                  </p:custDataLst>
                </p:nvPr>
              </p:nvSpPr>
              <p:spPr bwMode="auto">
                <a:xfrm>
                  <a:off x="3057525" y="7094538"/>
                  <a:ext cx="457200" cy="554037"/>
                </a:xfrm>
                <a:custGeom>
                  <a:avLst/>
                  <a:gdLst>
                    <a:gd name="T0" fmla="*/ 288 w 288"/>
                    <a:gd name="T1" fmla="*/ 334 h 349"/>
                    <a:gd name="T2" fmla="*/ 270 w 288"/>
                    <a:gd name="T3" fmla="*/ 0 h 349"/>
                    <a:gd name="T4" fmla="*/ 0 w 288"/>
                    <a:gd name="T5" fmla="*/ 14 h 349"/>
                    <a:gd name="T6" fmla="*/ 19 w 288"/>
                    <a:gd name="T7" fmla="*/ 349 h 349"/>
                    <a:gd name="T8" fmla="*/ 288 w 288"/>
                    <a:gd name="T9" fmla="*/ 334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8" h="349">
                      <a:moveTo>
                        <a:pt x="288" y="334"/>
                      </a:moveTo>
                      <a:lnTo>
                        <a:pt x="270" y="0"/>
                      </a:lnTo>
                      <a:lnTo>
                        <a:pt x="0" y="14"/>
                      </a:lnTo>
                      <a:lnTo>
                        <a:pt x="19" y="349"/>
                      </a:lnTo>
                      <a:lnTo>
                        <a:pt x="288" y="334"/>
                      </a:lnTo>
                      <a:close/>
                    </a:path>
                  </a:pathLst>
                </a:custGeom>
                <a:solidFill>
                  <a:srgbClr val="F5F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" name="Freeform 82"/>
                <p:cNvSpPr/>
                <p:nvPr>
                  <p:custDataLst>
                    <p:tags r:id="rId106"/>
                  </p:custDataLst>
                </p:nvPr>
              </p:nvSpPr>
              <p:spPr bwMode="auto">
                <a:xfrm>
                  <a:off x="3349625" y="7092950"/>
                  <a:ext cx="165100" cy="539750"/>
                </a:xfrm>
                <a:custGeom>
                  <a:avLst/>
                  <a:gdLst>
                    <a:gd name="T0" fmla="*/ 104 w 104"/>
                    <a:gd name="T1" fmla="*/ 335 h 340"/>
                    <a:gd name="T2" fmla="*/ 86 w 104"/>
                    <a:gd name="T3" fmla="*/ 0 h 340"/>
                    <a:gd name="T4" fmla="*/ 0 w 104"/>
                    <a:gd name="T5" fmla="*/ 6 h 340"/>
                    <a:gd name="T6" fmla="*/ 19 w 104"/>
                    <a:gd name="T7" fmla="*/ 340 h 340"/>
                    <a:gd name="T8" fmla="*/ 104 w 104"/>
                    <a:gd name="T9" fmla="*/ 335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4" h="340">
                      <a:moveTo>
                        <a:pt x="104" y="335"/>
                      </a:moveTo>
                      <a:lnTo>
                        <a:pt x="86" y="0"/>
                      </a:lnTo>
                      <a:lnTo>
                        <a:pt x="0" y="6"/>
                      </a:lnTo>
                      <a:lnTo>
                        <a:pt x="19" y="340"/>
                      </a:lnTo>
                      <a:lnTo>
                        <a:pt x="104" y="335"/>
                      </a:lnTo>
                      <a:close/>
                    </a:path>
                  </a:pathLst>
                </a:custGeom>
                <a:solidFill>
                  <a:srgbClr val="DBC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8" name="组合 57"/>
              <p:cNvGrpSpPr/>
              <p:nvPr/>
            </p:nvGrpSpPr>
            <p:grpSpPr>
              <a:xfrm>
                <a:off x="5190" y="2968"/>
                <a:ext cx="1585" cy="1625"/>
                <a:chOff x="3295650" y="1884363"/>
                <a:chExt cx="1006475" cy="1031875"/>
              </a:xfrm>
            </p:grpSpPr>
            <p:sp>
              <p:nvSpPr>
                <p:cNvPr id="73" name="Freeform 83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3295650" y="1884363"/>
                  <a:ext cx="1006475" cy="1031875"/>
                </a:xfrm>
                <a:custGeom>
                  <a:avLst/>
                  <a:gdLst>
                    <a:gd name="T0" fmla="*/ 259 w 433"/>
                    <a:gd name="T1" fmla="*/ 442 h 444"/>
                    <a:gd name="T2" fmla="*/ 243 w 433"/>
                    <a:gd name="T3" fmla="*/ 433 h 444"/>
                    <a:gd name="T4" fmla="*/ 165 w 433"/>
                    <a:gd name="T5" fmla="*/ 368 h 444"/>
                    <a:gd name="T6" fmla="*/ 65 w 433"/>
                    <a:gd name="T7" fmla="*/ 387 h 444"/>
                    <a:gd name="T8" fmla="*/ 25 w 433"/>
                    <a:gd name="T9" fmla="*/ 372 h 444"/>
                    <a:gd name="T10" fmla="*/ 18 w 433"/>
                    <a:gd name="T11" fmla="*/ 329 h 444"/>
                    <a:gd name="T12" fmla="*/ 56 w 433"/>
                    <a:gd name="T13" fmla="*/ 235 h 444"/>
                    <a:gd name="T14" fmla="*/ 8 w 433"/>
                    <a:gd name="T15" fmla="*/ 146 h 444"/>
                    <a:gd name="T16" fmla="*/ 9 w 433"/>
                    <a:gd name="T17" fmla="*/ 102 h 444"/>
                    <a:gd name="T18" fmla="*/ 48 w 433"/>
                    <a:gd name="T19" fmla="*/ 83 h 444"/>
                    <a:gd name="T20" fmla="*/ 149 w 433"/>
                    <a:gd name="T21" fmla="*/ 90 h 444"/>
                    <a:gd name="T22" fmla="*/ 219 w 433"/>
                    <a:gd name="T23" fmla="*/ 16 h 444"/>
                    <a:gd name="T24" fmla="*/ 261 w 433"/>
                    <a:gd name="T25" fmla="*/ 4 h 444"/>
                    <a:gd name="T26" fmla="*/ 291 w 433"/>
                    <a:gd name="T27" fmla="*/ 35 h 444"/>
                    <a:gd name="T28" fmla="*/ 316 w 433"/>
                    <a:gd name="T29" fmla="*/ 134 h 444"/>
                    <a:gd name="T30" fmla="*/ 408 w 433"/>
                    <a:gd name="T31" fmla="*/ 177 h 444"/>
                    <a:gd name="T32" fmla="*/ 432 w 433"/>
                    <a:gd name="T33" fmla="*/ 213 h 444"/>
                    <a:gd name="T34" fmla="*/ 412 w 433"/>
                    <a:gd name="T35" fmla="*/ 252 h 444"/>
                    <a:gd name="T36" fmla="*/ 326 w 433"/>
                    <a:gd name="T37" fmla="*/ 306 h 444"/>
                    <a:gd name="T38" fmla="*/ 313 w 433"/>
                    <a:gd name="T39" fmla="*/ 406 h 444"/>
                    <a:gd name="T40" fmla="*/ 286 w 433"/>
                    <a:gd name="T41" fmla="*/ 441 h 444"/>
                    <a:gd name="T42" fmla="*/ 259 w 433"/>
                    <a:gd name="T43" fmla="*/ 442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33" h="444">
                      <a:moveTo>
                        <a:pt x="259" y="442"/>
                      </a:moveTo>
                      <a:cubicBezTo>
                        <a:pt x="253" y="440"/>
                        <a:pt x="248" y="438"/>
                        <a:pt x="243" y="433"/>
                      </a:cubicBezTo>
                      <a:cubicBezTo>
                        <a:pt x="165" y="368"/>
                        <a:pt x="165" y="368"/>
                        <a:pt x="165" y="368"/>
                      </a:cubicBezTo>
                      <a:cubicBezTo>
                        <a:pt x="65" y="387"/>
                        <a:pt x="65" y="387"/>
                        <a:pt x="65" y="387"/>
                      </a:cubicBezTo>
                      <a:cubicBezTo>
                        <a:pt x="50" y="390"/>
                        <a:pt x="34" y="384"/>
                        <a:pt x="25" y="372"/>
                      </a:cubicBezTo>
                      <a:cubicBezTo>
                        <a:pt x="15" y="360"/>
                        <a:pt x="12" y="343"/>
                        <a:pt x="18" y="329"/>
                      </a:cubicBezTo>
                      <a:cubicBezTo>
                        <a:pt x="56" y="235"/>
                        <a:pt x="56" y="235"/>
                        <a:pt x="56" y="235"/>
                      </a:cubicBezTo>
                      <a:cubicBezTo>
                        <a:pt x="8" y="146"/>
                        <a:pt x="8" y="146"/>
                        <a:pt x="8" y="146"/>
                      </a:cubicBezTo>
                      <a:cubicBezTo>
                        <a:pt x="0" y="132"/>
                        <a:pt x="1" y="115"/>
                        <a:pt x="9" y="102"/>
                      </a:cubicBezTo>
                      <a:cubicBezTo>
                        <a:pt x="18" y="89"/>
                        <a:pt x="33" y="82"/>
                        <a:pt x="48" y="83"/>
                      </a:cubicBezTo>
                      <a:cubicBezTo>
                        <a:pt x="149" y="90"/>
                        <a:pt x="149" y="90"/>
                        <a:pt x="149" y="90"/>
                      </a:cubicBezTo>
                      <a:cubicBezTo>
                        <a:pt x="219" y="16"/>
                        <a:pt x="219" y="16"/>
                        <a:pt x="219" y="16"/>
                      </a:cubicBezTo>
                      <a:cubicBezTo>
                        <a:pt x="230" y="5"/>
                        <a:pt x="246" y="0"/>
                        <a:pt x="261" y="4"/>
                      </a:cubicBezTo>
                      <a:cubicBezTo>
                        <a:pt x="276" y="8"/>
                        <a:pt x="288" y="20"/>
                        <a:pt x="291" y="35"/>
                      </a:cubicBezTo>
                      <a:cubicBezTo>
                        <a:pt x="316" y="134"/>
                        <a:pt x="316" y="134"/>
                        <a:pt x="316" y="134"/>
                      </a:cubicBezTo>
                      <a:cubicBezTo>
                        <a:pt x="408" y="177"/>
                        <a:pt x="408" y="177"/>
                        <a:pt x="408" y="177"/>
                      </a:cubicBezTo>
                      <a:cubicBezTo>
                        <a:pt x="422" y="184"/>
                        <a:pt x="431" y="198"/>
                        <a:pt x="432" y="213"/>
                      </a:cubicBezTo>
                      <a:cubicBezTo>
                        <a:pt x="433" y="229"/>
                        <a:pt x="425" y="244"/>
                        <a:pt x="412" y="252"/>
                      </a:cubicBezTo>
                      <a:cubicBezTo>
                        <a:pt x="326" y="306"/>
                        <a:pt x="326" y="306"/>
                        <a:pt x="326" y="306"/>
                      </a:cubicBezTo>
                      <a:cubicBezTo>
                        <a:pt x="313" y="406"/>
                        <a:pt x="313" y="406"/>
                        <a:pt x="313" y="406"/>
                      </a:cubicBezTo>
                      <a:cubicBezTo>
                        <a:pt x="311" y="422"/>
                        <a:pt x="300" y="435"/>
                        <a:pt x="286" y="441"/>
                      </a:cubicBezTo>
                      <a:cubicBezTo>
                        <a:pt x="277" y="444"/>
                        <a:pt x="268" y="444"/>
                        <a:pt x="259" y="4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Freeform 84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3400425" y="1989138"/>
                  <a:ext cx="800100" cy="827087"/>
                </a:xfrm>
                <a:custGeom>
                  <a:avLst/>
                  <a:gdLst>
                    <a:gd name="T0" fmla="*/ 300 w 504"/>
                    <a:gd name="T1" fmla="*/ 0 h 521"/>
                    <a:gd name="T2" fmla="*/ 343 w 504"/>
                    <a:gd name="T3" fmla="*/ 174 h 521"/>
                    <a:gd name="T4" fmla="*/ 504 w 504"/>
                    <a:gd name="T5" fmla="*/ 250 h 521"/>
                    <a:gd name="T6" fmla="*/ 353 w 504"/>
                    <a:gd name="T7" fmla="*/ 344 h 521"/>
                    <a:gd name="T8" fmla="*/ 329 w 504"/>
                    <a:gd name="T9" fmla="*/ 521 h 521"/>
                    <a:gd name="T10" fmla="*/ 193 w 504"/>
                    <a:gd name="T11" fmla="*/ 406 h 521"/>
                    <a:gd name="T12" fmla="*/ 18 w 504"/>
                    <a:gd name="T13" fmla="*/ 439 h 521"/>
                    <a:gd name="T14" fmla="*/ 85 w 504"/>
                    <a:gd name="T15" fmla="*/ 274 h 521"/>
                    <a:gd name="T16" fmla="*/ 0 w 504"/>
                    <a:gd name="T17" fmla="*/ 117 h 521"/>
                    <a:gd name="T18" fmla="*/ 177 w 504"/>
                    <a:gd name="T19" fmla="*/ 130 h 521"/>
                    <a:gd name="T20" fmla="*/ 300 w 504"/>
                    <a:gd name="T21" fmla="*/ 0 h 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4" h="521">
                      <a:moveTo>
                        <a:pt x="300" y="0"/>
                      </a:moveTo>
                      <a:lnTo>
                        <a:pt x="343" y="174"/>
                      </a:lnTo>
                      <a:lnTo>
                        <a:pt x="504" y="250"/>
                      </a:lnTo>
                      <a:lnTo>
                        <a:pt x="353" y="344"/>
                      </a:lnTo>
                      <a:lnTo>
                        <a:pt x="329" y="521"/>
                      </a:lnTo>
                      <a:lnTo>
                        <a:pt x="193" y="406"/>
                      </a:lnTo>
                      <a:lnTo>
                        <a:pt x="18" y="439"/>
                      </a:lnTo>
                      <a:lnTo>
                        <a:pt x="85" y="274"/>
                      </a:lnTo>
                      <a:lnTo>
                        <a:pt x="0" y="117"/>
                      </a:lnTo>
                      <a:lnTo>
                        <a:pt x="177" y="130"/>
                      </a:ln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Freeform 85"/>
                <p:cNvSpPr/>
                <p:nvPr>
                  <p:custDataLst>
                    <p:tags r:id="rId109"/>
                  </p:custDataLst>
                </p:nvPr>
              </p:nvSpPr>
              <p:spPr bwMode="auto">
                <a:xfrm>
                  <a:off x="3765550" y="2263775"/>
                  <a:ext cx="179388" cy="179387"/>
                </a:xfrm>
                <a:custGeom>
                  <a:avLst/>
                  <a:gdLst>
                    <a:gd name="T0" fmla="*/ 72 w 77"/>
                    <a:gd name="T1" fmla="*/ 47 h 77"/>
                    <a:gd name="T2" fmla="*/ 29 w 77"/>
                    <a:gd name="T3" fmla="*/ 72 h 77"/>
                    <a:gd name="T4" fmla="*/ 4 w 77"/>
                    <a:gd name="T5" fmla="*/ 30 h 77"/>
                    <a:gd name="T6" fmla="*/ 47 w 77"/>
                    <a:gd name="T7" fmla="*/ 5 h 77"/>
                    <a:gd name="T8" fmla="*/ 72 w 77"/>
                    <a:gd name="T9" fmla="*/ 4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77">
                      <a:moveTo>
                        <a:pt x="72" y="47"/>
                      </a:moveTo>
                      <a:cubicBezTo>
                        <a:pt x="67" y="66"/>
                        <a:pt x="48" y="77"/>
                        <a:pt x="29" y="72"/>
                      </a:cubicBezTo>
                      <a:cubicBezTo>
                        <a:pt x="11" y="67"/>
                        <a:pt x="0" y="48"/>
                        <a:pt x="4" y="30"/>
                      </a:cubicBezTo>
                      <a:cubicBezTo>
                        <a:pt x="9" y="11"/>
                        <a:pt x="28" y="0"/>
                        <a:pt x="47" y="5"/>
                      </a:cubicBezTo>
                      <a:cubicBezTo>
                        <a:pt x="66" y="10"/>
                        <a:pt x="77" y="29"/>
                        <a:pt x="72" y="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Freeform 86"/>
                <p:cNvSpPr/>
                <p:nvPr>
                  <p:custDataLst>
                    <p:tags r:id="rId110"/>
                  </p:custDataLst>
                </p:nvPr>
              </p:nvSpPr>
              <p:spPr bwMode="auto">
                <a:xfrm>
                  <a:off x="3830637" y="2476500"/>
                  <a:ext cx="69850" cy="69850"/>
                </a:xfrm>
                <a:custGeom>
                  <a:avLst/>
                  <a:gdLst>
                    <a:gd name="T0" fmla="*/ 28 w 30"/>
                    <a:gd name="T1" fmla="*/ 19 h 30"/>
                    <a:gd name="T2" fmla="*/ 12 w 30"/>
                    <a:gd name="T3" fmla="*/ 28 h 30"/>
                    <a:gd name="T4" fmla="*/ 2 w 30"/>
                    <a:gd name="T5" fmla="*/ 12 h 30"/>
                    <a:gd name="T6" fmla="*/ 19 w 30"/>
                    <a:gd name="T7" fmla="*/ 2 h 30"/>
                    <a:gd name="T8" fmla="*/ 28 w 30"/>
                    <a:gd name="T9" fmla="*/ 1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0">
                      <a:moveTo>
                        <a:pt x="28" y="19"/>
                      </a:moveTo>
                      <a:cubicBezTo>
                        <a:pt x="27" y="26"/>
                        <a:pt x="19" y="30"/>
                        <a:pt x="12" y="28"/>
                      </a:cubicBezTo>
                      <a:cubicBezTo>
                        <a:pt x="5" y="26"/>
                        <a:pt x="0" y="19"/>
                        <a:pt x="2" y="12"/>
                      </a:cubicBezTo>
                      <a:cubicBezTo>
                        <a:pt x="4" y="4"/>
                        <a:pt x="12" y="0"/>
                        <a:pt x="19" y="2"/>
                      </a:cubicBezTo>
                      <a:cubicBezTo>
                        <a:pt x="26" y="4"/>
                        <a:pt x="30" y="11"/>
                        <a:pt x="28" y="1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3357" y="3963"/>
                <a:ext cx="700" cy="717"/>
                <a:chOff x="2132012" y="2516188"/>
                <a:chExt cx="444500" cy="455612"/>
              </a:xfrm>
            </p:grpSpPr>
            <p:sp>
              <p:nvSpPr>
                <p:cNvPr id="69" name="Freeform 91"/>
                <p:cNvSpPr/>
                <p:nvPr>
                  <p:custDataLst>
                    <p:tags r:id="rId111"/>
                  </p:custDataLst>
                </p:nvPr>
              </p:nvSpPr>
              <p:spPr bwMode="auto">
                <a:xfrm>
                  <a:off x="2132012" y="2516188"/>
                  <a:ext cx="444500" cy="455612"/>
                </a:xfrm>
                <a:custGeom>
                  <a:avLst/>
                  <a:gdLst>
                    <a:gd name="T0" fmla="*/ 178 w 191"/>
                    <a:gd name="T1" fmla="*/ 157 h 196"/>
                    <a:gd name="T2" fmla="*/ 170 w 191"/>
                    <a:gd name="T3" fmla="*/ 158 h 196"/>
                    <a:gd name="T4" fmla="*/ 126 w 191"/>
                    <a:gd name="T5" fmla="*/ 156 h 196"/>
                    <a:gd name="T6" fmla="*/ 95 w 191"/>
                    <a:gd name="T7" fmla="*/ 189 h 196"/>
                    <a:gd name="T8" fmla="*/ 77 w 191"/>
                    <a:gd name="T9" fmla="*/ 195 h 196"/>
                    <a:gd name="T10" fmla="*/ 64 w 191"/>
                    <a:gd name="T11" fmla="*/ 181 h 196"/>
                    <a:gd name="T12" fmla="*/ 52 w 191"/>
                    <a:gd name="T13" fmla="*/ 138 h 196"/>
                    <a:gd name="T14" fmla="*/ 12 w 191"/>
                    <a:gd name="T15" fmla="*/ 120 h 196"/>
                    <a:gd name="T16" fmla="*/ 1 w 191"/>
                    <a:gd name="T17" fmla="*/ 104 h 196"/>
                    <a:gd name="T18" fmla="*/ 9 w 191"/>
                    <a:gd name="T19" fmla="*/ 87 h 196"/>
                    <a:gd name="T20" fmla="*/ 47 w 191"/>
                    <a:gd name="T21" fmla="*/ 63 h 196"/>
                    <a:gd name="T22" fmla="*/ 52 w 191"/>
                    <a:gd name="T23" fmla="*/ 18 h 196"/>
                    <a:gd name="T24" fmla="*/ 63 w 191"/>
                    <a:gd name="T25" fmla="*/ 3 h 196"/>
                    <a:gd name="T26" fmla="*/ 82 w 191"/>
                    <a:gd name="T27" fmla="*/ 6 h 196"/>
                    <a:gd name="T28" fmla="*/ 117 w 191"/>
                    <a:gd name="T29" fmla="*/ 34 h 196"/>
                    <a:gd name="T30" fmla="*/ 160 w 191"/>
                    <a:gd name="T31" fmla="*/ 25 h 196"/>
                    <a:gd name="T32" fmla="*/ 178 w 191"/>
                    <a:gd name="T33" fmla="*/ 31 h 196"/>
                    <a:gd name="T34" fmla="*/ 182 w 191"/>
                    <a:gd name="T35" fmla="*/ 50 h 196"/>
                    <a:gd name="T36" fmla="*/ 165 w 191"/>
                    <a:gd name="T37" fmla="*/ 92 h 196"/>
                    <a:gd name="T38" fmla="*/ 187 w 191"/>
                    <a:gd name="T39" fmla="*/ 131 h 196"/>
                    <a:gd name="T40" fmla="*/ 187 w 191"/>
                    <a:gd name="T41" fmla="*/ 150 h 196"/>
                    <a:gd name="T42" fmla="*/ 178 w 191"/>
                    <a:gd name="T43" fmla="*/ 15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1" h="196">
                      <a:moveTo>
                        <a:pt x="178" y="157"/>
                      </a:moveTo>
                      <a:cubicBezTo>
                        <a:pt x="176" y="158"/>
                        <a:pt x="173" y="159"/>
                        <a:pt x="170" y="158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95" y="189"/>
                        <a:pt x="95" y="189"/>
                        <a:pt x="95" y="189"/>
                      </a:cubicBezTo>
                      <a:cubicBezTo>
                        <a:pt x="91" y="194"/>
                        <a:pt x="84" y="196"/>
                        <a:pt x="77" y="195"/>
                      </a:cubicBezTo>
                      <a:cubicBezTo>
                        <a:pt x="71" y="193"/>
                        <a:pt x="65" y="188"/>
                        <a:pt x="64" y="181"/>
                      </a:cubicBezTo>
                      <a:cubicBezTo>
                        <a:pt x="52" y="138"/>
                        <a:pt x="52" y="138"/>
                        <a:pt x="52" y="138"/>
                      </a:cubicBezTo>
                      <a:cubicBezTo>
                        <a:pt x="12" y="120"/>
                        <a:pt x="12" y="120"/>
                        <a:pt x="12" y="120"/>
                      </a:cubicBezTo>
                      <a:cubicBezTo>
                        <a:pt x="5" y="117"/>
                        <a:pt x="1" y="111"/>
                        <a:pt x="1" y="104"/>
                      </a:cubicBezTo>
                      <a:cubicBezTo>
                        <a:pt x="0" y="97"/>
                        <a:pt x="3" y="90"/>
                        <a:pt x="9" y="87"/>
                      </a:cubicBezTo>
                      <a:cubicBezTo>
                        <a:pt x="47" y="63"/>
                        <a:pt x="47" y="63"/>
                        <a:pt x="47" y="63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1"/>
                        <a:pt x="57" y="6"/>
                        <a:pt x="63" y="3"/>
                      </a:cubicBezTo>
                      <a:cubicBezTo>
                        <a:pt x="69" y="0"/>
                        <a:pt x="77" y="1"/>
                        <a:pt x="82" y="6"/>
                      </a:cubicBezTo>
                      <a:cubicBezTo>
                        <a:pt x="117" y="34"/>
                        <a:pt x="117" y="34"/>
                        <a:pt x="117" y="34"/>
                      </a:cubicBezTo>
                      <a:cubicBezTo>
                        <a:pt x="160" y="25"/>
                        <a:pt x="160" y="25"/>
                        <a:pt x="160" y="25"/>
                      </a:cubicBezTo>
                      <a:cubicBezTo>
                        <a:pt x="167" y="24"/>
                        <a:pt x="174" y="26"/>
                        <a:pt x="178" y="31"/>
                      </a:cubicBezTo>
                      <a:cubicBezTo>
                        <a:pt x="183" y="37"/>
                        <a:pt x="184" y="44"/>
                        <a:pt x="182" y="50"/>
                      </a:cubicBezTo>
                      <a:cubicBezTo>
                        <a:pt x="165" y="92"/>
                        <a:pt x="165" y="92"/>
                        <a:pt x="165" y="92"/>
                      </a:cubicBezTo>
                      <a:cubicBezTo>
                        <a:pt x="187" y="131"/>
                        <a:pt x="187" y="131"/>
                        <a:pt x="187" y="131"/>
                      </a:cubicBezTo>
                      <a:cubicBezTo>
                        <a:pt x="191" y="137"/>
                        <a:pt x="191" y="144"/>
                        <a:pt x="187" y="150"/>
                      </a:cubicBezTo>
                      <a:cubicBezTo>
                        <a:pt x="185" y="153"/>
                        <a:pt x="182" y="156"/>
                        <a:pt x="178" y="15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Freeform 92"/>
                <p:cNvSpPr/>
                <p:nvPr>
                  <p:custDataLst>
                    <p:tags r:id="rId112"/>
                  </p:custDataLst>
                </p:nvPr>
              </p:nvSpPr>
              <p:spPr bwMode="auto">
                <a:xfrm>
                  <a:off x="2176462" y="2563813"/>
                  <a:ext cx="354013" cy="361950"/>
                </a:xfrm>
                <a:custGeom>
                  <a:avLst/>
                  <a:gdLst>
                    <a:gd name="T0" fmla="*/ 75 w 223"/>
                    <a:gd name="T1" fmla="*/ 0 h 228"/>
                    <a:gd name="T2" fmla="*/ 136 w 223"/>
                    <a:gd name="T3" fmla="*/ 49 h 228"/>
                    <a:gd name="T4" fmla="*/ 212 w 223"/>
                    <a:gd name="T5" fmla="*/ 33 h 228"/>
                    <a:gd name="T6" fmla="*/ 185 w 223"/>
                    <a:gd name="T7" fmla="*/ 107 h 228"/>
                    <a:gd name="T8" fmla="*/ 223 w 223"/>
                    <a:gd name="T9" fmla="*/ 175 h 228"/>
                    <a:gd name="T10" fmla="*/ 145 w 223"/>
                    <a:gd name="T11" fmla="*/ 171 h 228"/>
                    <a:gd name="T12" fmla="*/ 92 w 223"/>
                    <a:gd name="T13" fmla="*/ 228 h 228"/>
                    <a:gd name="T14" fmla="*/ 72 w 223"/>
                    <a:gd name="T15" fmla="*/ 153 h 228"/>
                    <a:gd name="T16" fmla="*/ 0 w 223"/>
                    <a:gd name="T17" fmla="*/ 120 h 228"/>
                    <a:gd name="T18" fmla="*/ 66 w 223"/>
                    <a:gd name="T19" fmla="*/ 77 h 228"/>
                    <a:gd name="T20" fmla="*/ 75 w 223"/>
                    <a:gd name="T21" fmla="*/ 0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3" h="228">
                      <a:moveTo>
                        <a:pt x="75" y="0"/>
                      </a:moveTo>
                      <a:lnTo>
                        <a:pt x="136" y="49"/>
                      </a:lnTo>
                      <a:lnTo>
                        <a:pt x="212" y="33"/>
                      </a:lnTo>
                      <a:lnTo>
                        <a:pt x="185" y="107"/>
                      </a:lnTo>
                      <a:lnTo>
                        <a:pt x="223" y="175"/>
                      </a:lnTo>
                      <a:lnTo>
                        <a:pt x="145" y="171"/>
                      </a:lnTo>
                      <a:lnTo>
                        <a:pt x="92" y="228"/>
                      </a:lnTo>
                      <a:lnTo>
                        <a:pt x="72" y="153"/>
                      </a:lnTo>
                      <a:lnTo>
                        <a:pt x="0" y="120"/>
                      </a:lnTo>
                      <a:lnTo>
                        <a:pt x="66" y="77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Freeform 93"/>
                <p:cNvSpPr/>
                <p:nvPr>
                  <p:custDataLst>
                    <p:tags r:id="rId113"/>
                  </p:custDataLst>
                </p:nvPr>
              </p:nvSpPr>
              <p:spPr bwMode="auto">
                <a:xfrm>
                  <a:off x="2344737" y="2655888"/>
                  <a:ext cx="77788" cy="80962"/>
                </a:xfrm>
                <a:custGeom>
                  <a:avLst/>
                  <a:gdLst>
                    <a:gd name="T0" fmla="*/ 31 w 34"/>
                    <a:gd name="T1" fmla="*/ 12 h 35"/>
                    <a:gd name="T2" fmla="*/ 23 w 34"/>
                    <a:gd name="T3" fmla="*/ 32 h 35"/>
                    <a:gd name="T4" fmla="*/ 3 w 34"/>
                    <a:gd name="T5" fmla="*/ 24 h 35"/>
                    <a:gd name="T6" fmla="*/ 11 w 34"/>
                    <a:gd name="T7" fmla="*/ 4 h 35"/>
                    <a:gd name="T8" fmla="*/ 31 w 34"/>
                    <a:gd name="T9" fmla="*/ 1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5">
                      <a:moveTo>
                        <a:pt x="31" y="12"/>
                      </a:moveTo>
                      <a:cubicBezTo>
                        <a:pt x="34" y="20"/>
                        <a:pt x="31" y="29"/>
                        <a:pt x="23" y="32"/>
                      </a:cubicBezTo>
                      <a:cubicBezTo>
                        <a:pt x="15" y="35"/>
                        <a:pt x="6" y="31"/>
                        <a:pt x="3" y="24"/>
                      </a:cubicBezTo>
                      <a:cubicBezTo>
                        <a:pt x="0" y="16"/>
                        <a:pt x="3" y="7"/>
                        <a:pt x="11" y="4"/>
                      </a:cubicBezTo>
                      <a:cubicBezTo>
                        <a:pt x="19" y="0"/>
                        <a:pt x="28" y="4"/>
                        <a:pt x="31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Freeform 94"/>
                <p:cNvSpPr/>
                <p:nvPr>
                  <p:custDataLst>
                    <p:tags r:id="rId114"/>
                  </p:custDataLst>
                </p:nvPr>
              </p:nvSpPr>
              <p:spPr bwMode="auto">
                <a:xfrm>
                  <a:off x="2413000" y="2735263"/>
                  <a:ext cx="33338" cy="30162"/>
                </a:xfrm>
                <a:custGeom>
                  <a:avLst/>
                  <a:gdLst>
                    <a:gd name="T0" fmla="*/ 12 w 14"/>
                    <a:gd name="T1" fmla="*/ 4 h 13"/>
                    <a:gd name="T2" fmla="*/ 9 w 14"/>
                    <a:gd name="T3" fmla="*/ 12 h 13"/>
                    <a:gd name="T4" fmla="*/ 1 w 14"/>
                    <a:gd name="T5" fmla="*/ 9 h 13"/>
                    <a:gd name="T6" fmla="*/ 5 w 14"/>
                    <a:gd name="T7" fmla="*/ 1 h 13"/>
                    <a:gd name="T8" fmla="*/ 12 w 14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2" y="4"/>
                      </a:moveTo>
                      <a:cubicBezTo>
                        <a:pt x="14" y="7"/>
                        <a:pt x="12" y="11"/>
                        <a:pt x="9" y="12"/>
                      </a:cubicBezTo>
                      <a:cubicBezTo>
                        <a:pt x="6" y="13"/>
                        <a:pt x="3" y="12"/>
                        <a:pt x="1" y="9"/>
                      </a:cubicBezTo>
                      <a:cubicBezTo>
                        <a:pt x="0" y="6"/>
                        <a:pt x="2" y="2"/>
                        <a:pt x="5" y="1"/>
                      </a:cubicBezTo>
                      <a:cubicBezTo>
                        <a:pt x="8" y="0"/>
                        <a:pt x="11" y="1"/>
                        <a:pt x="1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0" name="组合 59"/>
              <p:cNvGrpSpPr/>
              <p:nvPr/>
            </p:nvGrpSpPr>
            <p:grpSpPr>
              <a:xfrm>
                <a:off x="180" y="7565"/>
                <a:ext cx="990" cy="987"/>
                <a:chOff x="114300" y="4803775"/>
                <a:chExt cx="628650" cy="627062"/>
              </a:xfrm>
            </p:grpSpPr>
            <p:sp>
              <p:nvSpPr>
                <p:cNvPr id="65" name="Freeform 95"/>
                <p:cNvSpPr/>
                <p:nvPr>
                  <p:custDataLst>
                    <p:tags r:id="rId115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Freeform 96"/>
                <p:cNvSpPr/>
                <p:nvPr>
                  <p:custDataLst>
                    <p:tags r:id="rId116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rgbClr val="F2E4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Freeform 97"/>
                <p:cNvSpPr/>
                <p:nvPr>
                  <p:custDataLst>
                    <p:tags r:id="rId117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Freeform 98"/>
                <p:cNvSpPr/>
                <p:nvPr>
                  <p:custDataLst>
                    <p:tags r:id="rId118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1" name="Oval 99"/>
              <p:cNvSpPr>
                <a:spLocks noChangeArrowheads="1"/>
              </p:cNvSpPr>
              <p:nvPr>
                <p:custDataLst>
                  <p:tags r:id="rId119"/>
                </p:custDataLst>
              </p:nvPr>
            </p:nvSpPr>
            <p:spPr bwMode="auto">
              <a:xfrm>
                <a:off x="5820" y="5363"/>
                <a:ext cx="413" cy="41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Oval 100"/>
              <p:cNvSpPr>
                <a:spLocks noChangeArrowheads="1"/>
              </p:cNvSpPr>
              <p:nvPr>
                <p:custDataLst>
                  <p:tags r:id="rId120"/>
                </p:custDataLst>
              </p:nvPr>
            </p:nvSpPr>
            <p:spPr bwMode="auto">
              <a:xfrm>
                <a:off x="652" y="4865"/>
                <a:ext cx="273" cy="27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Oval 101"/>
              <p:cNvSpPr>
                <a:spLocks noChangeArrowheads="1"/>
              </p:cNvSpPr>
              <p:nvPr>
                <p:custDataLst>
                  <p:tags r:id="rId121"/>
                </p:custDataLst>
              </p:nvPr>
            </p:nvSpPr>
            <p:spPr bwMode="auto">
              <a:xfrm>
                <a:off x="5927" y="6995"/>
                <a:ext cx="215" cy="21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Oval 102"/>
              <p:cNvSpPr>
                <a:spLocks noChangeArrowheads="1"/>
              </p:cNvSpPr>
              <p:nvPr>
                <p:custDataLst>
                  <p:tags r:id="rId122"/>
                </p:custDataLst>
              </p:nvPr>
            </p:nvSpPr>
            <p:spPr bwMode="auto">
              <a:xfrm>
                <a:off x="8985" y="7673"/>
                <a:ext cx="213" cy="2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6" name="Freeform 161"/>
            <p:cNvSpPr/>
            <p:nvPr>
              <p:custDataLst>
                <p:tags r:id="rId123"/>
              </p:custDataLst>
            </p:nvPr>
          </p:nvSpPr>
          <p:spPr bwMode="auto">
            <a:xfrm rot="3240000">
              <a:off x="4335" y="1192"/>
              <a:ext cx="968" cy="928"/>
            </a:xfrm>
            <a:custGeom>
              <a:avLst/>
              <a:gdLst>
                <a:gd name="T0" fmla="*/ 124 w 219"/>
                <a:gd name="T1" fmla="*/ 10 h 210"/>
                <a:gd name="T2" fmla="*/ 145 w 219"/>
                <a:gd name="T3" fmla="*/ 55 h 210"/>
                <a:gd name="T4" fmla="*/ 155 w 219"/>
                <a:gd name="T5" fmla="*/ 63 h 210"/>
                <a:gd name="T6" fmla="*/ 204 w 219"/>
                <a:gd name="T7" fmla="*/ 72 h 210"/>
                <a:gd name="T8" fmla="*/ 211 w 219"/>
                <a:gd name="T9" fmla="*/ 96 h 210"/>
                <a:gd name="T10" fmla="*/ 175 w 219"/>
                <a:gd name="T11" fmla="*/ 129 h 210"/>
                <a:gd name="T12" fmla="*/ 170 w 219"/>
                <a:gd name="T13" fmla="*/ 141 h 210"/>
                <a:gd name="T14" fmla="*/ 177 w 219"/>
                <a:gd name="T15" fmla="*/ 190 h 210"/>
                <a:gd name="T16" fmla="*/ 157 w 219"/>
                <a:gd name="T17" fmla="*/ 204 h 210"/>
                <a:gd name="T18" fmla="*/ 114 w 219"/>
                <a:gd name="T19" fmla="*/ 180 h 210"/>
                <a:gd name="T20" fmla="*/ 101 w 219"/>
                <a:gd name="T21" fmla="*/ 179 h 210"/>
                <a:gd name="T22" fmla="*/ 56 w 219"/>
                <a:gd name="T23" fmla="*/ 201 h 210"/>
                <a:gd name="T24" fmla="*/ 37 w 219"/>
                <a:gd name="T25" fmla="*/ 186 h 210"/>
                <a:gd name="T26" fmla="*/ 46 w 219"/>
                <a:gd name="T27" fmla="*/ 138 h 210"/>
                <a:gd name="T28" fmla="*/ 43 w 219"/>
                <a:gd name="T29" fmla="*/ 125 h 210"/>
                <a:gd name="T30" fmla="*/ 8 w 219"/>
                <a:gd name="T31" fmla="*/ 90 h 210"/>
                <a:gd name="T32" fmla="*/ 17 w 219"/>
                <a:gd name="T33" fmla="*/ 66 h 210"/>
                <a:gd name="T34" fmla="*/ 66 w 219"/>
                <a:gd name="T35" fmla="*/ 61 h 210"/>
                <a:gd name="T36" fmla="*/ 76 w 219"/>
                <a:gd name="T37" fmla="*/ 53 h 210"/>
                <a:gd name="T38" fmla="*/ 100 w 219"/>
                <a:gd name="T39" fmla="*/ 10 h 210"/>
                <a:gd name="T40" fmla="*/ 124 w 219"/>
                <a:gd name="T41" fmla="*/ 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10">
                  <a:moveTo>
                    <a:pt x="124" y="10"/>
                  </a:moveTo>
                  <a:cubicBezTo>
                    <a:pt x="145" y="55"/>
                    <a:pt x="145" y="55"/>
                    <a:pt x="145" y="55"/>
                  </a:cubicBezTo>
                  <a:cubicBezTo>
                    <a:pt x="147" y="59"/>
                    <a:pt x="151" y="62"/>
                    <a:pt x="155" y="63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15" y="74"/>
                    <a:pt x="219" y="88"/>
                    <a:pt x="211" y="96"/>
                  </a:cubicBezTo>
                  <a:cubicBezTo>
                    <a:pt x="175" y="129"/>
                    <a:pt x="175" y="129"/>
                    <a:pt x="175" y="129"/>
                  </a:cubicBezTo>
                  <a:cubicBezTo>
                    <a:pt x="171" y="132"/>
                    <a:pt x="170" y="137"/>
                    <a:pt x="170" y="141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9" y="201"/>
                    <a:pt x="167" y="210"/>
                    <a:pt x="157" y="204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0" y="178"/>
                    <a:pt x="105" y="177"/>
                    <a:pt x="101" y="179"/>
                  </a:cubicBezTo>
                  <a:cubicBezTo>
                    <a:pt x="56" y="201"/>
                    <a:pt x="56" y="201"/>
                    <a:pt x="56" y="201"/>
                  </a:cubicBezTo>
                  <a:cubicBezTo>
                    <a:pt x="46" y="206"/>
                    <a:pt x="34" y="197"/>
                    <a:pt x="37" y="186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7" y="133"/>
                    <a:pt x="46" y="129"/>
                    <a:pt x="43" y="125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0" y="82"/>
                    <a:pt x="5" y="68"/>
                    <a:pt x="17" y="66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70" y="60"/>
                    <a:pt x="74" y="57"/>
                    <a:pt x="76" y="53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5" y="0"/>
                    <a:pt x="120" y="0"/>
                    <a:pt x="124" y="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Freeform 162"/>
            <p:cNvSpPr/>
            <p:nvPr>
              <p:custDataLst>
                <p:tags r:id="rId124"/>
              </p:custDataLst>
            </p:nvPr>
          </p:nvSpPr>
          <p:spPr bwMode="auto">
            <a:xfrm rot="19680000">
              <a:off x="1985" y="1859"/>
              <a:ext cx="613" cy="583"/>
            </a:xfrm>
            <a:custGeom>
              <a:avLst/>
              <a:gdLst>
                <a:gd name="T0" fmla="*/ 79 w 139"/>
                <a:gd name="T1" fmla="*/ 6 h 132"/>
                <a:gd name="T2" fmla="*/ 92 w 139"/>
                <a:gd name="T3" fmla="*/ 35 h 132"/>
                <a:gd name="T4" fmla="*/ 98 w 139"/>
                <a:gd name="T5" fmla="*/ 40 h 132"/>
                <a:gd name="T6" fmla="*/ 129 w 139"/>
                <a:gd name="T7" fmla="*/ 45 h 132"/>
                <a:gd name="T8" fmla="*/ 133 w 139"/>
                <a:gd name="T9" fmla="*/ 60 h 132"/>
                <a:gd name="T10" fmla="*/ 110 w 139"/>
                <a:gd name="T11" fmla="*/ 81 h 132"/>
                <a:gd name="T12" fmla="*/ 108 w 139"/>
                <a:gd name="T13" fmla="*/ 89 h 132"/>
                <a:gd name="T14" fmla="*/ 112 w 139"/>
                <a:gd name="T15" fmla="*/ 120 h 132"/>
                <a:gd name="T16" fmla="*/ 99 w 139"/>
                <a:gd name="T17" fmla="*/ 129 h 132"/>
                <a:gd name="T18" fmla="*/ 72 w 139"/>
                <a:gd name="T19" fmla="*/ 113 h 132"/>
                <a:gd name="T20" fmla="*/ 64 w 139"/>
                <a:gd name="T21" fmla="*/ 113 h 132"/>
                <a:gd name="T22" fmla="*/ 36 w 139"/>
                <a:gd name="T23" fmla="*/ 127 h 132"/>
                <a:gd name="T24" fmla="*/ 23 w 139"/>
                <a:gd name="T25" fmla="*/ 117 h 132"/>
                <a:gd name="T26" fmla="*/ 29 w 139"/>
                <a:gd name="T27" fmla="*/ 87 h 132"/>
                <a:gd name="T28" fmla="*/ 27 w 139"/>
                <a:gd name="T29" fmla="*/ 79 h 132"/>
                <a:gd name="T30" fmla="*/ 5 w 139"/>
                <a:gd name="T31" fmla="*/ 57 h 132"/>
                <a:gd name="T32" fmla="*/ 11 w 139"/>
                <a:gd name="T33" fmla="*/ 42 h 132"/>
                <a:gd name="T34" fmla="*/ 42 w 139"/>
                <a:gd name="T35" fmla="*/ 38 h 132"/>
                <a:gd name="T36" fmla="*/ 48 w 139"/>
                <a:gd name="T37" fmla="*/ 34 h 132"/>
                <a:gd name="T38" fmla="*/ 63 w 139"/>
                <a:gd name="T39" fmla="*/ 6 h 132"/>
                <a:gd name="T40" fmla="*/ 79 w 139"/>
                <a:gd name="T41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32">
                  <a:moveTo>
                    <a:pt x="79" y="6"/>
                  </a:moveTo>
                  <a:cubicBezTo>
                    <a:pt x="92" y="35"/>
                    <a:pt x="92" y="35"/>
                    <a:pt x="92" y="35"/>
                  </a:cubicBezTo>
                  <a:cubicBezTo>
                    <a:pt x="93" y="37"/>
                    <a:pt x="95" y="39"/>
                    <a:pt x="98" y="40"/>
                  </a:cubicBezTo>
                  <a:cubicBezTo>
                    <a:pt x="129" y="45"/>
                    <a:pt x="129" y="45"/>
                    <a:pt x="129" y="45"/>
                  </a:cubicBezTo>
                  <a:cubicBezTo>
                    <a:pt x="136" y="46"/>
                    <a:pt x="139" y="55"/>
                    <a:pt x="133" y="60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08" y="83"/>
                    <a:pt x="107" y="86"/>
                    <a:pt x="108" y="89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13" y="127"/>
                    <a:pt x="105" y="132"/>
                    <a:pt x="99" y="129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69" y="112"/>
                    <a:pt x="66" y="112"/>
                    <a:pt x="64" y="113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29" y="130"/>
                    <a:pt x="22" y="124"/>
                    <a:pt x="23" y="11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0" y="84"/>
                    <a:pt x="29" y="81"/>
                    <a:pt x="27" y="7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0" y="51"/>
                    <a:pt x="4" y="43"/>
                    <a:pt x="11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5" y="38"/>
                    <a:pt x="47" y="36"/>
                    <a:pt x="48" y="34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6" y="0"/>
                    <a:pt x="76" y="0"/>
                    <a:pt x="79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167"/>
            <p:cNvSpPr/>
            <p:nvPr>
              <p:custDataLst>
                <p:tags r:id="rId125"/>
              </p:custDataLst>
            </p:nvPr>
          </p:nvSpPr>
          <p:spPr bwMode="auto">
            <a:xfrm rot="14520000">
              <a:off x="3239" y="3933"/>
              <a:ext cx="595" cy="570"/>
            </a:xfrm>
            <a:custGeom>
              <a:avLst/>
              <a:gdLst>
                <a:gd name="T0" fmla="*/ 77 w 135"/>
                <a:gd name="T1" fmla="*/ 6 h 129"/>
                <a:gd name="T2" fmla="*/ 89 w 135"/>
                <a:gd name="T3" fmla="*/ 34 h 129"/>
                <a:gd name="T4" fmla="*/ 96 w 135"/>
                <a:gd name="T5" fmla="*/ 39 h 129"/>
                <a:gd name="T6" fmla="*/ 126 w 135"/>
                <a:gd name="T7" fmla="*/ 44 h 129"/>
                <a:gd name="T8" fmla="*/ 130 w 135"/>
                <a:gd name="T9" fmla="*/ 59 h 129"/>
                <a:gd name="T10" fmla="*/ 108 w 135"/>
                <a:gd name="T11" fmla="*/ 79 h 129"/>
                <a:gd name="T12" fmla="*/ 105 w 135"/>
                <a:gd name="T13" fmla="*/ 87 h 129"/>
                <a:gd name="T14" fmla="*/ 109 w 135"/>
                <a:gd name="T15" fmla="*/ 117 h 129"/>
                <a:gd name="T16" fmla="*/ 96 w 135"/>
                <a:gd name="T17" fmla="*/ 126 h 129"/>
                <a:gd name="T18" fmla="*/ 70 w 135"/>
                <a:gd name="T19" fmla="*/ 111 h 129"/>
                <a:gd name="T20" fmla="*/ 62 w 135"/>
                <a:gd name="T21" fmla="*/ 110 h 129"/>
                <a:gd name="T22" fmla="*/ 35 w 135"/>
                <a:gd name="T23" fmla="*/ 124 h 129"/>
                <a:gd name="T24" fmla="*/ 23 w 135"/>
                <a:gd name="T25" fmla="*/ 115 h 129"/>
                <a:gd name="T26" fmla="*/ 29 w 135"/>
                <a:gd name="T27" fmla="*/ 85 h 129"/>
                <a:gd name="T28" fmla="*/ 26 w 135"/>
                <a:gd name="T29" fmla="*/ 77 h 129"/>
                <a:gd name="T30" fmla="*/ 5 w 135"/>
                <a:gd name="T31" fmla="*/ 55 h 129"/>
                <a:gd name="T32" fmla="*/ 10 w 135"/>
                <a:gd name="T33" fmla="*/ 41 h 129"/>
                <a:gd name="T34" fmla="*/ 40 w 135"/>
                <a:gd name="T35" fmla="*/ 37 h 129"/>
                <a:gd name="T36" fmla="*/ 47 w 135"/>
                <a:gd name="T37" fmla="*/ 33 h 129"/>
                <a:gd name="T38" fmla="*/ 61 w 135"/>
                <a:gd name="T39" fmla="*/ 6 h 129"/>
                <a:gd name="T40" fmla="*/ 77 w 135"/>
                <a:gd name="T41" fmla="*/ 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" h="129">
                  <a:moveTo>
                    <a:pt x="77" y="6"/>
                  </a:moveTo>
                  <a:cubicBezTo>
                    <a:pt x="89" y="34"/>
                    <a:pt x="89" y="34"/>
                    <a:pt x="89" y="34"/>
                  </a:cubicBezTo>
                  <a:cubicBezTo>
                    <a:pt x="90" y="36"/>
                    <a:pt x="93" y="38"/>
                    <a:pt x="96" y="39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33" y="45"/>
                    <a:pt x="135" y="54"/>
                    <a:pt x="130" y="5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05" y="81"/>
                    <a:pt x="104" y="84"/>
                    <a:pt x="105" y="8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10" y="124"/>
                    <a:pt x="103" y="129"/>
                    <a:pt x="96" y="126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67" y="109"/>
                    <a:pt x="65" y="109"/>
                    <a:pt x="62" y="110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28" y="127"/>
                    <a:pt x="21" y="121"/>
                    <a:pt x="23" y="11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82"/>
                    <a:pt x="28" y="79"/>
                    <a:pt x="26" y="77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50"/>
                    <a:pt x="3" y="42"/>
                    <a:pt x="10" y="41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3" y="37"/>
                    <a:pt x="46" y="35"/>
                    <a:pt x="47" y="33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5" y="0"/>
                    <a:pt x="74" y="0"/>
                    <a:pt x="77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165"/>
            <p:cNvSpPr/>
            <p:nvPr>
              <p:custDataLst>
                <p:tags r:id="rId126"/>
              </p:custDataLst>
            </p:nvPr>
          </p:nvSpPr>
          <p:spPr bwMode="auto">
            <a:xfrm>
              <a:off x="958" y="4603"/>
              <a:ext cx="455" cy="460"/>
            </a:xfrm>
            <a:custGeom>
              <a:avLst/>
              <a:gdLst>
                <a:gd name="T0" fmla="*/ 51 w 103"/>
                <a:gd name="T1" fmla="*/ 5 h 104"/>
                <a:gd name="T2" fmla="*/ 65 w 103"/>
                <a:gd name="T3" fmla="*/ 23 h 104"/>
                <a:gd name="T4" fmla="*/ 70 w 103"/>
                <a:gd name="T5" fmla="*/ 26 h 104"/>
                <a:gd name="T6" fmla="*/ 94 w 103"/>
                <a:gd name="T7" fmla="*/ 25 h 104"/>
                <a:gd name="T8" fmla="*/ 100 w 103"/>
                <a:gd name="T9" fmla="*/ 35 h 104"/>
                <a:gd name="T10" fmla="*/ 86 w 103"/>
                <a:gd name="T11" fmla="*/ 55 h 104"/>
                <a:gd name="T12" fmla="*/ 85 w 103"/>
                <a:gd name="T13" fmla="*/ 61 h 104"/>
                <a:gd name="T14" fmla="*/ 94 w 103"/>
                <a:gd name="T15" fmla="*/ 83 h 104"/>
                <a:gd name="T16" fmla="*/ 86 w 103"/>
                <a:gd name="T17" fmla="*/ 91 h 104"/>
                <a:gd name="T18" fmla="*/ 63 w 103"/>
                <a:gd name="T19" fmla="*/ 85 h 104"/>
                <a:gd name="T20" fmla="*/ 57 w 103"/>
                <a:gd name="T21" fmla="*/ 86 h 104"/>
                <a:gd name="T22" fmla="*/ 39 w 103"/>
                <a:gd name="T23" fmla="*/ 100 h 104"/>
                <a:gd name="T24" fmla="*/ 28 w 103"/>
                <a:gd name="T25" fmla="*/ 95 h 104"/>
                <a:gd name="T26" fmla="*/ 28 w 103"/>
                <a:gd name="T27" fmla="*/ 72 h 104"/>
                <a:gd name="T28" fmla="*/ 25 w 103"/>
                <a:gd name="T29" fmla="*/ 66 h 104"/>
                <a:gd name="T30" fmla="*/ 5 w 103"/>
                <a:gd name="T31" fmla="*/ 54 h 104"/>
                <a:gd name="T32" fmla="*/ 6 w 103"/>
                <a:gd name="T33" fmla="*/ 42 h 104"/>
                <a:gd name="T34" fmla="*/ 29 w 103"/>
                <a:gd name="T35" fmla="*/ 34 h 104"/>
                <a:gd name="T36" fmla="*/ 33 w 103"/>
                <a:gd name="T37" fmla="*/ 30 h 104"/>
                <a:gd name="T38" fmla="*/ 39 w 103"/>
                <a:gd name="T39" fmla="*/ 7 h 104"/>
                <a:gd name="T40" fmla="*/ 51 w 103"/>
                <a:gd name="T41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" h="104">
                  <a:moveTo>
                    <a:pt x="51" y="5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6" y="25"/>
                    <a:pt x="68" y="26"/>
                    <a:pt x="70" y="26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9" y="25"/>
                    <a:pt x="103" y="31"/>
                    <a:pt x="100" y="3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5" y="56"/>
                    <a:pt x="85" y="59"/>
                    <a:pt x="85" y="61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6" y="88"/>
                    <a:pt x="91" y="93"/>
                    <a:pt x="86" y="91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1" y="84"/>
                    <a:pt x="59" y="84"/>
                    <a:pt x="57" y="86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4" y="104"/>
                    <a:pt x="28" y="101"/>
                    <a:pt x="28" y="95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8" y="70"/>
                    <a:pt x="26" y="68"/>
                    <a:pt x="25" y="66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0" y="51"/>
                    <a:pt x="1" y="44"/>
                    <a:pt x="6" y="42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1" y="33"/>
                    <a:pt x="32" y="32"/>
                    <a:pt x="33" y="30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1" y="2"/>
                    <a:pt x="47" y="0"/>
                    <a:pt x="5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171"/>
            <p:cNvSpPr/>
            <p:nvPr>
              <p:custDataLst>
                <p:tags r:id="rId127"/>
              </p:custDataLst>
            </p:nvPr>
          </p:nvSpPr>
          <p:spPr bwMode="auto">
            <a:xfrm>
              <a:off x="6031" y="979"/>
              <a:ext cx="423" cy="425"/>
            </a:xfrm>
            <a:custGeom>
              <a:avLst/>
              <a:gdLst>
                <a:gd name="T0" fmla="*/ 35 w 96"/>
                <a:gd name="T1" fmla="*/ 3 h 96"/>
                <a:gd name="T2" fmla="*/ 53 w 96"/>
                <a:gd name="T3" fmla="*/ 17 h 96"/>
                <a:gd name="T4" fmla="*/ 58 w 96"/>
                <a:gd name="T5" fmla="*/ 18 h 96"/>
                <a:gd name="T6" fmla="*/ 79 w 96"/>
                <a:gd name="T7" fmla="*/ 11 h 96"/>
                <a:gd name="T8" fmla="*/ 87 w 96"/>
                <a:gd name="T9" fmla="*/ 19 h 96"/>
                <a:gd name="T10" fmla="*/ 79 w 96"/>
                <a:gd name="T11" fmla="*/ 39 h 96"/>
                <a:gd name="T12" fmla="*/ 80 w 96"/>
                <a:gd name="T13" fmla="*/ 45 h 96"/>
                <a:gd name="T14" fmla="*/ 93 w 96"/>
                <a:gd name="T15" fmla="*/ 63 h 96"/>
                <a:gd name="T16" fmla="*/ 88 w 96"/>
                <a:gd name="T17" fmla="*/ 73 h 96"/>
                <a:gd name="T18" fmla="*/ 66 w 96"/>
                <a:gd name="T19" fmla="*/ 72 h 96"/>
                <a:gd name="T20" fmla="*/ 61 w 96"/>
                <a:gd name="T21" fmla="*/ 74 h 96"/>
                <a:gd name="T22" fmla="*/ 48 w 96"/>
                <a:gd name="T23" fmla="*/ 92 h 96"/>
                <a:gd name="T24" fmla="*/ 37 w 96"/>
                <a:gd name="T25" fmla="*/ 90 h 96"/>
                <a:gd name="T26" fmla="*/ 31 w 96"/>
                <a:gd name="T27" fmla="*/ 69 h 96"/>
                <a:gd name="T28" fmla="*/ 27 w 96"/>
                <a:gd name="T29" fmla="*/ 65 h 96"/>
                <a:gd name="T30" fmla="*/ 6 w 96"/>
                <a:gd name="T31" fmla="*/ 58 h 96"/>
                <a:gd name="T32" fmla="*/ 5 w 96"/>
                <a:gd name="T33" fmla="*/ 47 h 96"/>
                <a:gd name="T34" fmla="*/ 23 w 96"/>
                <a:gd name="T35" fmla="*/ 35 h 96"/>
                <a:gd name="T36" fmla="*/ 25 w 96"/>
                <a:gd name="T37" fmla="*/ 30 h 96"/>
                <a:gd name="T38" fmla="*/ 26 w 96"/>
                <a:gd name="T39" fmla="*/ 8 h 96"/>
                <a:gd name="T40" fmla="*/ 35 w 96"/>
                <a:gd name="T41" fmla="*/ 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35" y="3"/>
                  </a:moveTo>
                  <a:cubicBezTo>
                    <a:pt x="53" y="17"/>
                    <a:pt x="53" y="17"/>
                    <a:pt x="53" y="17"/>
                  </a:cubicBezTo>
                  <a:cubicBezTo>
                    <a:pt x="54" y="18"/>
                    <a:pt x="56" y="18"/>
                    <a:pt x="58" y="18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84" y="9"/>
                    <a:pt x="88" y="14"/>
                    <a:pt x="87" y="1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9" y="41"/>
                    <a:pt x="79" y="43"/>
                    <a:pt x="80" y="45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96" y="67"/>
                    <a:pt x="93" y="73"/>
                    <a:pt x="88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4" y="72"/>
                    <a:pt x="62" y="73"/>
                    <a:pt x="61" y="74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5" y="96"/>
                    <a:pt x="38" y="95"/>
                    <a:pt x="37" y="90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0" y="67"/>
                    <a:pt x="29" y="66"/>
                    <a:pt x="27" y="65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1" y="56"/>
                    <a:pt x="0" y="50"/>
                    <a:pt x="5" y="47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4"/>
                    <a:pt x="25" y="32"/>
                    <a:pt x="25" y="3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3"/>
                    <a:pt x="31" y="0"/>
                    <a:pt x="35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Oval 102"/>
            <p:cNvSpPr>
              <a:spLocks noChangeArrowheads="1"/>
            </p:cNvSpPr>
            <p:nvPr>
              <p:custDataLst>
                <p:tags r:id="rId128"/>
              </p:custDataLst>
            </p:nvPr>
          </p:nvSpPr>
          <p:spPr bwMode="auto">
            <a:xfrm>
              <a:off x="2114" y="3694"/>
              <a:ext cx="124" cy="1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Oval 99"/>
            <p:cNvSpPr>
              <a:spLocks noChangeArrowheads="1"/>
            </p:cNvSpPr>
            <p:nvPr>
              <p:custDataLst>
                <p:tags r:id="rId129"/>
              </p:custDataLst>
            </p:nvPr>
          </p:nvSpPr>
          <p:spPr bwMode="auto">
            <a:xfrm>
              <a:off x="3609" y="979"/>
              <a:ext cx="240" cy="2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Oval 100"/>
            <p:cNvSpPr>
              <a:spLocks noChangeArrowheads="1"/>
            </p:cNvSpPr>
            <p:nvPr>
              <p:custDataLst>
                <p:tags r:id="rId130"/>
              </p:custDataLst>
            </p:nvPr>
          </p:nvSpPr>
          <p:spPr bwMode="auto">
            <a:xfrm>
              <a:off x="4726" y="3494"/>
              <a:ext cx="159" cy="1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56" name="图片 155"/>
          <p:cNvPicPr>
            <a:picLocks noChangeAspect="1"/>
          </p:cNvPicPr>
          <p:nvPr>
            <p:custDataLst>
              <p:tags r:id="rId131"/>
            </p:custDataLst>
          </p:nvPr>
        </p:nvPicPr>
        <p:blipFill rotWithShape="1">
          <a:blip r:embed="rId1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6525" y="2181225"/>
            <a:ext cx="598882" cy="604520"/>
          </a:xfrm>
          <a:prstGeom prst="rect">
            <a:avLst/>
          </a:prstGeom>
        </p:spPr>
      </p:pic>
      <p:sp>
        <p:nvSpPr>
          <p:cNvPr id="162" name="文本占位符 161"/>
          <p:cNvSpPr>
            <a:spLocks noGrp="1"/>
          </p:cNvSpPr>
          <p:nvPr>
            <p:ph type="body" sz="quarter" idx="13" hasCustomPrompt="1"/>
            <p:custDataLst>
              <p:tags r:id="rId133"/>
            </p:custDataLst>
          </p:nvPr>
        </p:nvSpPr>
        <p:spPr>
          <a:xfrm>
            <a:off x="2442332" y="4017215"/>
            <a:ext cx="2659870" cy="407994"/>
          </a:xfrm>
        </p:spPr>
        <p:txBody>
          <a:bodyPr lIns="90000" tIns="46800" rIns="90000" bIns="46800">
            <a:normAutofit/>
          </a:bodyPr>
          <a:lstStyle>
            <a:lvl1pPr marL="0" indent="0" algn="r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164" name="文本占位符 163"/>
          <p:cNvSpPr>
            <a:spLocks noGrp="1"/>
          </p:cNvSpPr>
          <p:nvPr>
            <p:ph type="body" sz="quarter" idx="14" hasCustomPrompt="1"/>
            <p:custDataLst>
              <p:tags r:id="rId134"/>
            </p:custDataLst>
          </p:nvPr>
        </p:nvSpPr>
        <p:spPr>
          <a:xfrm>
            <a:off x="5372144" y="4017215"/>
            <a:ext cx="2787093" cy="407994"/>
          </a:xfrm>
        </p:spPr>
        <p:txBody>
          <a:bodyPr lIns="90000" tIns="46800" rIns="90000" bIns="46800">
            <a:normAutofit/>
          </a:bodyPr>
          <a:lstStyle>
            <a:lvl1pPr marL="0" indent="0" algn="l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166" name="文本占位符 165"/>
          <p:cNvSpPr>
            <a:spLocks noGrp="1"/>
          </p:cNvSpPr>
          <p:nvPr>
            <p:ph type="body" sz="quarter" idx="15" hasCustomPrompt="1"/>
            <p:custDataLst>
              <p:tags r:id="rId135"/>
            </p:custDataLst>
          </p:nvPr>
        </p:nvSpPr>
        <p:spPr>
          <a:xfrm>
            <a:off x="4624430" y="2141272"/>
            <a:ext cx="2099868" cy="612404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083925" y="4848225"/>
            <a:ext cx="1151890" cy="19265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baseline="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pic>
        <p:nvPicPr>
          <p:cNvPr id="10" name="图片 9" descr="图片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1760" y="156845"/>
            <a:ext cx="713105" cy="628015"/>
          </a:xfrm>
          <a:prstGeom prst="rect">
            <a:avLst/>
          </a:prstGeom>
        </p:spPr>
      </p:pic>
      <p:pic>
        <p:nvPicPr>
          <p:cNvPr id="11" name="图片 10" descr="图片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083925" y="4848225"/>
            <a:ext cx="1151890" cy="19265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49833"/>
            <a:ext cx="2700000" cy="316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6" name="图片 5" descr="图片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420" y="52070"/>
            <a:ext cx="1450975" cy="9023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6" name="图片 5" descr="图片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420" y="52070"/>
            <a:ext cx="1450975" cy="9023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6" name="图片 5" descr="图片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69955" y="5553075"/>
            <a:ext cx="1151890" cy="12128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069955" y="5553075"/>
            <a:ext cx="1151890" cy="121285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2"/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2"/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grpSp>
        <p:nvGrpSpPr>
          <p:cNvPr id="13" name="组合 12"/>
          <p:cNvGrpSpPr/>
          <p:nvPr>
            <p:custDataLst>
              <p:tags r:id="rId3"/>
            </p:custDataLst>
          </p:nvPr>
        </p:nvGrpSpPr>
        <p:grpSpPr>
          <a:xfrm>
            <a:off x="-308610" y="2366645"/>
            <a:ext cx="12503150" cy="2223135"/>
            <a:chOff x="-486" y="3727"/>
            <a:chExt cx="19690" cy="3501"/>
          </a:xfrm>
        </p:grpSpPr>
        <p:pic>
          <p:nvPicPr>
            <p:cNvPr id="11" name="图片 10" descr="图片1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-486" y="3727"/>
              <a:ext cx="2074" cy="3283"/>
            </a:xfrm>
            <a:prstGeom prst="rect">
              <a:avLst/>
            </a:prstGeom>
          </p:spPr>
        </p:pic>
        <p:pic>
          <p:nvPicPr>
            <p:cNvPr id="12" name="图片 11" descr="图片2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7256" y="3820"/>
              <a:ext cx="1949" cy="340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tags" Target="../tags/tag5.xml"/><Relationship Id="rId14" Type="http://schemas.openxmlformats.org/officeDocument/2006/relationships/tags" Target="../tags/tag4.xml"/><Relationship Id="rId13" Type="http://schemas.openxmlformats.org/officeDocument/2006/relationships/tags" Target="../tags/tag3.xml"/><Relationship Id="rId12" Type="http://schemas.openxmlformats.org/officeDocument/2006/relationships/image" Target="../media/image3.png"/><Relationship Id="rId11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6" Type="http://schemas.openxmlformats.org/officeDocument/2006/relationships/theme" Target="../theme/theme4.xml"/><Relationship Id="rId25" Type="http://schemas.openxmlformats.org/officeDocument/2006/relationships/image" Target="../media/image1.png"/><Relationship Id="rId24" Type="http://schemas.openxmlformats.org/officeDocument/2006/relationships/tags" Target="../tags/tag1215.xml"/><Relationship Id="rId23" Type="http://schemas.openxmlformats.org/officeDocument/2006/relationships/tags" Target="../tags/tag1214.xml"/><Relationship Id="rId22" Type="http://schemas.openxmlformats.org/officeDocument/2006/relationships/tags" Target="../tags/tag1213.xml"/><Relationship Id="rId21" Type="http://schemas.openxmlformats.org/officeDocument/2006/relationships/tags" Target="../tags/tag1212.xml"/><Relationship Id="rId20" Type="http://schemas.openxmlformats.org/officeDocument/2006/relationships/tags" Target="../tags/tag1211.xml"/><Relationship Id="rId2" Type="http://schemas.openxmlformats.org/officeDocument/2006/relationships/slideLayout" Target="../slideLayouts/slideLayout35.xml"/><Relationship Id="rId19" Type="http://schemas.openxmlformats.org/officeDocument/2006/relationships/tags" Target="../tags/tag1210.xml"/><Relationship Id="rId18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" y="4079368"/>
            <a:ext cx="2815389" cy="28153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4316" y="1"/>
            <a:ext cx="2995862" cy="2995862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26225" y="986169"/>
            <a:ext cx="9781309" cy="10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lvl="0"/>
            <a:r>
              <a:rPr lang="zh-CN" altLang="zh-CN"/>
              <a:t>单击此处编辑母版标题样式</a:t>
            </a:r>
            <a:endParaRPr lang="zh-CN" altLang="zh-CN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26225" y="2208040"/>
            <a:ext cx="9781309" cy="36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5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3pPr>
      <a:lvl4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4pPr>
      <a:lvl5pPr marL="21717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3A676-F308-43D0-ABCD-77F39124D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47258-A080-4D43-A57C-056B99CC36F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5">
            <a:lum bright="70000" contrast="-70000"/>
          </a:blip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1.png"/><Relationship Id="rId1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6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374.xml"/><Relationship Id="rId8" Type="http://schemas.openxmlformats.org/officeDocument/2006/relationships/tags" Target="../tags/tag1373.xml"/><Relationship Id="rId7" Type="http://schemas.openxmlformats.org/officeDocument/2006/relationships/tags" Target="../tags/tag1372.xml"/><Relationship Id="rId6" Type="http://schemas.openxmlformats.org/officeDocument/2006/relationships/tags" Target="../tags/tag1371.xml"/><Relationship Id="rId5" Type="http://schemas.openxmlformats.org/officeDocument/2006/relationships/tags" Target="../tags/tag1370.xml"/><Relationship Id="rId4" Type="http://schemas.openxmlformats.org/officeDocument/2006/relationships/tags" Target="../tags/tag1369.xml"/><Relationship Id="rId33" Type="http://schemas.openxmlformats.org/officeDocument/2006/relationships/slideLayout" Target="../slideLayouts/slideLayout40.xml"/><Relationship Id="rId32" Type="http://schemas.openxmlformats.org/officeDocument/2006/relationships/tags" Target="../tags/tag1395.xml"/><Relationship Id="rId31" Type="http://schemas.openxmlformats.org/officeDocument/2006/relationships/image" Target="../media/image27.png"/><Relationship Id="rId30" Type="http://schemas.openxmlformats.org/officeDocument/2006/relationships/image" Target="../media/image26.png"/><Relationship Id="rId3" Type="http://schemas.openxmlformats.org/officeDocument/2006/relationships/tags" Target="../tags/tag1368.xml"/><Relationship Id="rId29" Type="http://schemas.openxmlformats.org/officeDocument/2006/relationships/tags" Target="../tags/tag1394.xml"/><Relationship Id="rId28" Type="http://schemas.openxmlformats.org/officeDocument/2006/relationships/tags" Target="../tags/tag1393.xml"/><Relationship Id="rId27" Type="http://schemas.openxmlformats.org/officeDocument/2006/relationships/tags" Target="../tags/tag1392.xml"/><Relationship Id="rId26" Type="http://schemas.openxmlformats.org/officeDocument/2006/relationships/tags" Target="../tags/tag1391.xml"/><Relationship Id="rId25" Type="http://schemas.openxmlformats.org/officeDocument/2006/relationships/tags" Target="../tags/tag1390.xml"/><Relationship Id="rId24" Type="http://schemas.openxmlformats.org/officeDocument/2006/relationships/tags" Target="../tags/tag1389.xml"/><Relationship Id="rId23" Type="http://schemas.openxmlformats.org/officeDocument/2006/relationships/tags" Target="../tags/tag1388.xml"/><Relationship Id="rId22" Type="http://schemas.openxmlformats.org/officeDocument/2006/relationships/tags" Target="../tags/tag1387.xml"/><Relationship Id="rId21" Type="http://schemas.openxmlformats.org/officeDocument/2006/relationships/tags" Target="../tags/tag1386.xml"/><Relationship Id="rId20" Type="http://schemas.openxmlformats.org/officeDocument/2006/relationships/tags" Target="../tags/tag1385.xml"/><Relationship Id="rId2" Type="http://schemas.openxmlformats.org/officeDocument/2006/relationships/tags" Target="../tags/tag1367.xml"/><Relationship Id="rId19" Type="http://schemas.openxmlformats.org/officeDocument/2006/relationships/tags" Target="../tags/tag1384.xml"/><Relationship Id="rId18" Type="http://schemas.openxmlformats.org/officeDocument/2006/relationships/tags" Target="../tags/tag1383.xml"/><Relationship Id="rId17" Type="http://schemas.openxmlformats.org/officeDocument/2006/relationships/tags" Target="../tags/tag1382.xml"/><Relationship Id="rId16" Type="http://schemas.openxmlformats.org/officeDocument/2006/relationships/tags" Target="../tags/tag1381.xml"/><Relationship Id="rId15" Type="http://schemas.openxmlformats.org/officeDocument/2006/relationships/tags" Target="../tags/tag1380.xml"/><Relationship Id="rId14" Type="http://schemas.openxmlformats.org/officeDocument/2006/relationships/tags" Target="../tags/tag1379.xml"/><Relationship Id="rId13" Type="http://schemas.openxmlformats.org/officeDocument/2006/relationships/tags" Target="../tags/tag1378.xml"/><Relationship Id="rId12" Type="http://schemas.openxmlformats.org/officeDocument/2006/relationships/tags" Target="../tags/tag1377.xml"/><Relationship Id="rId11" Type="http://schemas.openxmlformats.org/officeDocument/2006/relationships/tags" Target="../tags/tag1376.xml"/><Relationship Id="rId10" Type="http://schemas.openxmlformats.org/officeDocument/2006/relationships/tags" Target="../tags/tag1375.xml"/><Relationship Id="rId1" Type="http://schemas.openxmlformats.org/officeDocument/2006/relationships/tags" Target="../tags/tag136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404.xml"/><Relationship Id="rId8" Type="http://schemas.openxmlformats.org/officeDocument/2006/relationships/tags" Target="../tags/tag1403.xml"/><Relationship Id="rId7" Type="http://schemas.openxmlformats.org/officeDocument/2006/relationships/tags" Target="../tags/tag1402.xml"/><Relationship Id="rId6" Type="http://schemas.openxmlformats.org/officeDocument/2006/relationships/tags" Target="../tags/tag1401.xml"/><Relationship Id="rId5" Type="http://schemas.openxmlformats.org/officeDocument/2006/relationships/tags" Target="../tags/tag1400.xml"/><Relationship Id="rId4" Type="http://schemas.openxmlformats.org/officeDocument/2006/relationships/tags" Target="../tags/tag1399.xml"/><Relationship Id="rId32" Type="http://schemas.openxmlformats.org/officeDocument/2006/relationships/slideLayout" Target="../slideLayouts/slideLayout40.xml"/><Relationship Id="rId31" Type="http://schemas.openxmlformats.org/officeDocument/2006/relationships/tags" Target="../tags/tag1425.xml"/><Relationship Id="rId30" Type="http://schemas.openxmlformats.org/officeDocument/2006/relationships/image" Target="../media/image28.png"/><Relationship Id="rId3" Type="http://schemas.openxmlformats.org/officeDocument/2006/relationships/tags" Target="../tags/tag1398.xml"/><Relationship Id="rId29" Type="http://schemas.openxmlformats.org/officeDocument/2006/relationships/tags" Target="../tags/tag1424.xml"/><Relationship Id="rId28" Type="http://schemas.openxmlformats.org/officeDocument/2006/relationships/tags" Target="../tags/tag1423.xml"/><Relationship Id="rId27" Type="http://schemas.openxmlformats.org/officeDocument/2006/relationships/tags" Target="../tags/tag1422.xml"/><Relationship Id="rId26" Type="http://schemas.openxmlformats.org/officeDocument/2006/relationships/tags" Target="../tags/tag1421.xml"/><Relationship Id="rId25" Type="http://schemas.openxmlformats.org/officeDocument/2006/relationships/tags" Target="../tags/tag1420.xml"/><Relationship Id="rId24" Type="http://schemas.openxmlformats.org/officeDocument/2006/relationships/tags" Target="../tags/tag1419.xml"/><Relationship Id="rId23" Type="http://schemas.openxmlformats.org/officeDocument/2006/relationships/tags" Target="../tags/tag1418.xml"/><Relationship Id="rId22" Type="http://schemas.openxmlformats.org/officeDocument/2006/relationships/tags" Target="../tags/tag1417.xml"/><Relationship Id="rId21" Type="http://schemas.openxmlformats.org/officeDocument/2006/relationships/tags" Target="../tags/tag1416.xml"/><Relationship Id="rId20" Type="http://schemas.openxmlformats.org/officeDocument/2006/relationships/tags" Target="../tags/tag1415.xml"/><Relationship Id="rId2" Type="http://schemas.openxmlformats.org/officeDocument/2006/relationships/tags" Target="../tags/tag1397.xml"/><Relationship Id="rId19" Type="http://schemas.openxmlformats.org/officeDocument/2006/relationships/tags" Target="../tags/tag1414.xml"/><Relationship Id="rId18" Type="http://schemas.openxmlformats.org/officeDocument/2006/relationships/tags" Target="../tags/tag1413.xml"/><Relationship Id="rId17" Type="http://schemas.openxmlformats.org/officeDocument/2006/relationships/tags" Target="../tags/tag1412.xml"/><Relationship Id="rId16" Type="http://schemas.openxmlformats.org/officeDocument/2006/relationships/tags" Target="../tags/tag1411.xml"/><Relationship Id="rId15" Type="http://schemas.openxmlformats.org/officeDocument/2006/relationships/tags" Target="../tags/tag1410.xml"/><Relationship Id="rId14" Type="http://schemas.openxmlformats.org/officeDocument/2006/relationships/tags" Target="../tags/tag1409.xml"/><Relationship Id="rId13" Type="http://schemas.openxmlformats.org/officeDocument/2006/relationships/tags" Target="../tags/tag1408.xml"/><Relationship Id="rId12" Type="http://schemas.openxmlformats.org/officeDocument/2006/relationships/tags" Target="../tags/tag1407.xml"/><Relationship Id="rId11" Type="http://schemas.openxmlformats.org/officeDocument/2006/relationships/tags" Target="../tags/tag1406.xml"/><Relationship Id="rId10" Type="http://schemas.openxmlformats.org/officeDocument/2006/relationships/tags" Target="../tags/tag1405.xml"/><Relationship Id="rId1" Type="http://schemas.openxmlformats.org/officeDocument/2006/relationships/tags" Target="../tags/tag139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42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435.xml"/><Relationship Id="rId8" Type="http://schemas.openxmlformats.org/officeDocument/2006/relationships/tags" Target="../tags/tag1434.xml"/><Relationship Id="rId7" Type="http://schemas.openxmlformats.org/officeDocument/2006/relationships/tags" Target="../tags/tag1433.xml"/><Relationship Id="rId6" Type="http://schemas.openxmlformats.org/officeDocument/2006/relationships/tags" Target="../tags/tag1432.xml"/><Relationship Id="rId5" Type="http://schemas.openxmlformats.org/officeDocument/2006/relationships/tags" Target="../tags/tag1431.xml"/><Relationship Id="rId4" Type="http://schemas.openxmlformats.org/officeDocument/2006/relationships/tags" Target="../tags/tag1430.xml"/><Relationship Id="rId34" Type="http://schemas.openxmlformats.org/officeDocument/2006/relationships/slideLayout" Target="../slideLayouts/slideLayout40.xml"/><Relationship Id="rId33" Type="http://schemas.openxmlformats.org/officeDocument/2006/relationships/tags" Target="../tags/tag1456.xml"/><Relationship Id="rId32" Type="http://schemas.openxmlformats.org/officeDocument/2006/relationships/image" Target="../media/image31.png"/><Relationship Id="rId31" Type="http://schemas.openxmlformats.org/officeDocument/2006/relationships/image" Target="../media/image30.png"/><Relationship Id="rId30" Type="http://schemas.openxmlformats.org/officeDocument/2006/relationships/image" Target="../media/image29.png"/><Relationship Id="rId3" Type="http://schemas.openxmlformats.org/officeDocument/2006/relationships/tags" Target="../tags/tag1429.xml"/><Relationship Id="rId29" Type="http://schemas.openxmlformats.org/officeDocument/2006/relationships/tags" Target="../tags/tag1455.xml"/><Relationship Id="rId28" Type="http://schemas.openxmlformats.org/officeDocument/2006/relationships/tags" Target="../tags/tag1454.xml"/><Relationship Id="rId27" Type="http://schemas.openxmlformats.org/officeDocument/2006/relationships/tags" Target="../tags/tag1453.xml"/><Relationship Id="rId26" Type="http://schemas.openxmlformats.org/officeDocument/2006/relationships/tags" Target="../tags/tag1452.xml"/><Relationship Id="rId25" Type="http://schemas.openxmlformats.org/officeDocument/2006/relationships/tags" Target="../tags/tag1451.xml"/><Relationship Id="rId24" Type="http://schemas.openxmlformats.org/officeDocument/2006/relationships/tags" Target="../tags/tag1450.xml"/><Relationship Id="rId23" Type="http://schemas.openxmlformats.org/officeDocument/2006/relationships/tags" Target="../tags/tag1449.xml"/><Relationship Id="rId22" Type="http://schemas.openxmlformats.org/officeDocument/2006/relationships/tags" Target="../tags/tag1448.xml"/><Relationship Id="rId21" Type="http://schemas.openxmlformats.org/officeDocument/2006/relationships/tags" Target="../tags/tag1447.xml"/><Relationship Id="rId20" Type="http://schemas.openxmlformats.org/officeDocument/2006/relationships/tags" Target="../tags/tag1446.xml"/><Relationship Id="rId2" Type="http://schemas.openxmlformats.org/officeDocument/2006/relationships/tags" Target="../tags/tag1428.xml"/><Relationship Id="rId19" Type="http://schemas.openxmlformats.org/officeDocument/2006/relationships/tags" Target="../tags/tag1445.xml"/><Relationship Id="rId18" Type="http://schemas.openxmlformats.org/officeDocument/2006/relationships/tags" Target="../tags/tag1444.xml"/><Relationship Id="rId17" Type="http://schemas.openxmlformats.org/officeDocument/2006/relationships/tags" Target="../tags/tag1443.xml"/><Relationship Id="rId16" Type="http://schemas.openxmlformats.org/officeDocument/2006/relationships/tags" Target="../tags/tag1442.xml"/><Relationship Id="rId15" Type="http://schemas.openxmlformats.org/officeDocument/2006/relationships/tags" Target="../tags/tag1441.xml"/><Relationship Id="rId14" Type="http://schemas.openxmlformats.org/officeDocument/2006/relationships/tags" Target="../tags/tag1440.xml"/><Relationship Id="rId13" Type="http://schemas.openxmlformats.org/officeDocument/2006/relationships/tags" Target="../tags/tag1439.xml"/><Relationship Id="rId12" Type="http://schemas.openxmlformats.org/officeDocument/2006/relationships/tags" Target="../tags/tag1438.xml"/><Relationship Id="rId11" Type="http://schemas.openxmlformats.org/officeDocument/2006/relationships/tags" Target="../tags/tag1437.xml"/><Relationship Id="rId10" Type="http://schemas.openxmlformats.org/officeDocument/2006/relationships/tags" Target="../tags/tag1436.xml"/><Relationship Id="rId1" Type="http://schemas.openxmlformats.org/officeDocument/2006/relationships/tags" Target="../tags/tag142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65.xml"/><Relationship Id="rId8" Type="http://schemas.openxmlformats.org/officeDocument/2006/relationships/tags" Target="../tags/tag1464.xml"/><Relationship Id="rId7" Type="http://schemas.openxmlformats.org/officeDocument/2006/relationships/tags" Target="../tags/tag1463.xml"/><Relationship Id="rId6" Type="http://schemas.openxmlformats.org/officeDocument/2006/relationships/tags" Target="../tags/tag1462.xml"/><Relationship Id="rId5" Type="http://schemas.openxmlformats.org/officeDocument/2006/relationships/tags" Target="../tags/tag1461.xml"/><Relationship Id="rId4" Type="http://schemas.openxmlformats.org/officeDocument/2006/relationships/tags" Target="../tags/tag1460.xml"/><Relationship Id="rId31" Type="http://schemas.openxmlformats.org/officeDocument/2006/relationships/slideLayout" Target="../slideLayouts/slideLayout40.xml"/><Relationship Id="rId30" Type="http://schemas.openxmlformats.org/officeDocument/2006/relationships/tags" Target="../tags/tag1486.xml"/><Relationship Id="rId3" Type="http://schemas.openxmlformats.org/officeDocument/2006/relationships/tags" Target="../tags/tag1459.xml"/><Relationship Id="rId29" Type="http://schemas.openxmlformats.org/officeDocument/2006/relationships/tags" Target="../tags/tag1485.xml"/><Relationship Id="rId28" Type="http://schemas.openxmlformats.org/officeDocument/2006/relationships/tags" Target="../tags/tag1484.xml"/><Relationship Id="rId27" Type="http://schemas.openxmlformats.org/officeDocument/2006/relationships/tags" Target="../tags/tag1483.xml"/><Relationship Id="rId26" Type="http://schemas.openxmlformats.org/officeDocument/2006/relationships/tags" Target="../tags/tag1482.xml"/><Relationship Id="rId25" Type="http://schemas.openxmlformats.org/officeDocument/2006/relationships/tags" Target="../tags/tag1481.xml"/><Relationship Id="rId24" Type="http://schemas.openxmlformats.org/officeDocument/2006/relationships/tags" Target="../tags/tag1480.xml"/><Relationship Id="rId23" Type="http://schemas.openxmlformats.org/officeDocument/2006/relationships/tags" Target="../tags/tag1479.xml"/><Relationship Id="rId22" Type="http://schemas.openxmlformats.org/officeDocument/2006/relationships/tags" Target="../tags/tag1478.xml"/><Relationship Id="rId21" Type="http://schemas.openxmlformats.org/officeDocument/2006/relationships/tags" Target="../tags/tag1477.xml"/><Relationship Id="rId20" Type="http://schemas.openxmlformats.org/officeDocument/2006/relationships/tags" Target="../tags/tag1476.xml"/><Relationship Id="rId2" Type="http://schemas.openxmlformats.org/officeDocument/2006/relationships/tags" Target="../tags/tag1458.xml"/><Relationship Id="rId19" Type="http://schemas.openxmlformats.org/officeDocument/2006/relationships/tags" Target="../tags/tag1475.xml"/><Relationship Id="rId18" Type="http://schemas.openxmlformats.org/officeDocument/2006/relationships/tags" Target="../tags/tag1474.xml"/><Relationship Id="rId17" Type="http://schemas.openxmlformats.org/officeDocument/2006/relationships/tags" Target="../tags/tag1473.xml"/><Relationship Id="rId16" Type="http://schemas.openxmlformats.org/officeDocument/2006/relationships/tags" Target="../tags/tag1472.xml"/><Relationship Id="rId15" Type="http://schemas.openxmlformats.org/officeDocument/2006/relationships/tags" Target="../tags/tag1471.xml"/><Relationship Id="rId14" Type="http://schemas.openxmlformats.org/officeDocument/2006/relationships/tags" Target="../tags/tag1470.xml"/><Relationship Id="rId13" Type="http://schemas.openxmlformats.org/officeDocument/2006/relationships/tags" Target="../tags/tag1469.xml"/><Relationship Id="rId12" Type="http://schemas.openxmlformats.org/officeDocument/2006/relationships/tags" Target="../tags/tag1468.xml"/><Relationship Id="rId11" Type="http://schemas.openxmlformats.org/officeDocument/2006/relationships/tags" Target="../tags/tag1467.xml"/><Relationship Id="rId10" Type="http://schemas.openxmlformats.org/officeDocument/2006/relationships/tags" Target="../tags/tag1466.xml"/><Relationship Id="rId1" Type="http://schemas.openxmlformats.org/officeDocument/2006/relationships/tags" Target="../tags/tag145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95.xml"/><Relationship Id="rId8" Type="http://schemas.openxmlformats.org/officeDocument/2006/relationships/tags" Target="../tags/tag1494.xml"/><Relationship Id="rId7" Type="http://schemas.openxmlformats.org/officeDocument/2006/relationships/tags" Target="../tags/tag1493.xml"/><Relationship Id="rId6" Type="http://schemas.openxmlformats.org/officeDocument/2006/relationships/tags" Target="../tags/tag1492.xml"/><Relationship Id="rId5" Type="http://schemas.openxmlformats.org/officeDocument/2006/relationships/tags" Target="../tags/tag1491.xml"/><Relationship Id="rId4" Type="http://schemas.openxmlformats.org/officeDocument/2006/relationships/tags" Target="../tags/tag1490.xml"/><Relationship Id="rId33" Type="http://schemas.openxmlformats.org/officeDocument/2006/relationships/slideLayout" Target="../slideLayouts/slideLayout40.xml"/><Relationship Id="rId32" Type="http://schemas.openxmlformats.org/officeDocument/2006/relationships/tags" Target="../tags/tag1516.xml"/><Relationship Id="rId31" Type="http://schemas.openxmlformats.org/officeDocument/2006/relationships/image" Target="../media/image33.png"/><Relationship Id="rId30" Type="http://schemas.openxmlformats.org/officeDocument/2006/relationships/image" Target="../media/image32.png"/><Relationship Id="rId3" Type="http://schemas.openxmlformats.org/officeDocument/2006/relationships/tags" Target="../tags/tag1489.xml"/><Relationship Id="rId29" Type="http://schemas.openxmlformats.org/officeDocument/2006/relationships/tags" Target="../tags/tag1515.xml"/><Relationship Id="rId28" Type="http://schemas.openxmlformats.org/officeDocument/2006/relationships/tags" Target="../tags/tag1514.xml"/><Relationship Id="rId27" Type="http://schemas.openxmlformats.org/officeDocument/2006/relationships/tags" Target="../tags/tag1513.xml"/><Relationship Id="rId26" Type="http://schemas.openxmlformats.org/officeDocument/2006/relationships/tags" Target="../tags/tag1512.xml"/><Relationship Id="rId25" Type="http://schemas.openxmlformats.org/officeDocument/2006/relationships/tags" Target="../tags/tag1511.xml"/><Relationship Id="rId24" Type="http://schemas.openxmlformats.org/officeDocument/2006/relationships/tags" Target="../tags/tag1510.xml"/><Relationship Id="rId23" Type="http://schemas.openxmlformats.org/officeDocument/2006/relationships/tags" Target="../tags/tag1509.xml"/><Relationship Id="rId22" Type="http://schemas.openxmlformats.org/officeDocument/2006/relationships/tags" Target="../tags/tag1508.xml"/><Relationship Id="rId21" Type="http://schemas.openxmlformats.org/officeDocument/2006/relationships/tags" Target="../tags/tag1507.xml"/><Relationship Id="rId20" Type="http://schemas.openxmlformats.org/officeDocument/2006/relationships/tags" Target="../tags/tag1506.xml"/><Relationship Id="rId2" Type="http://schemas.openxmlformats.org/officeDocument/2006/relationships/tags" Target="../tags/tag1488.xml"/><Relationship Id="rId19" Type="http://schemas.openxmlformats.org/officeDocument/2006/relationships/tags" Target="../tags/tag1505.xml"/><Relationship Id="rId18" Type="http://schemas.openxmlformats.org/officeDocument/2006/relationships/tags" Target="../tags/tag1504.xml"/><Relationship Id="rId17" Type="http://schemas.openxmlformats.org/officeDocument/2006/relationships/tags" Target="../tags/tag1503.xml"/><Relationship Id="rId16" Type="http://schemas.openxmlformats.org/officeDocument/2006/relationships/tags" Target="../tags/tag1502.xml"/><Relationship Id="rId15" Type="http://schemas.openxmlformats.org/officeDocument/2006/relationships/tags" Target="../tags/tag1501.xml"/><Relationship Id="rId14" Type="http://schemas.openxmlformats.org/officeDocument/2006/relationships/tags" Target="../tags/tag1500.xml"/><Relationship Id="rId13" Type="http://schemas.openxmlformats.org/officeDocument/2006/relationships/tags" Target="../tags/tag1499.xml"/><Relationship Id="rId12" Type="http://schemas.openxmlformats.org/officeDocument/2006/relationships/tags" Target="../tags/tag1498.xml"/><Relationship Id="rId11" Type="http://schemas.openxmlformats.org/officeDocument/2006/relationships/tags" Target="../tags/tag1497.xml"/><Relationship Id="rId10" Type="http://schemas.openxmlformats.org/officeDocument/2006/relationships/tags" Target="../tags/tag1496.xml"/><Relationship Id="rId1" Type="http://schemas.openxmlformats.org/officeDocument/2006/relationships/tags" Target="../tags/tag148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1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526.xml"/><Relationship Id="rId8" Type="http://schemas.openxmlformats.org/officeDocument/2006/relationships/tags" Target="../tags/tag1525.xml"/><Relationship Id="rId7" Type="http://schemas.openxmlformats.org/officeDocument/2006/relationships/tags" Target="../tags/tag1524.xml"/><Relationship Id="rId6" Type="http://schemas.openxmlformats.org/officeDocument/2006/relationships/tags" Target="../tags/tag1523.xml"/><Relationship Id="rId5" Type="http://schemas.openxmlformats.org/officeDocument/2006/relationships/tags" Target="../tags/tag1522.xml"/><Relationship Id="rId4" Type="http://schemas.openxmlformats.org/officeDocument/2006/relationships/tags" Target="../tags/tag1521.xml"/><Relationship Id="rId32" Type="http://schemas.openxmlformats.org/officeDocument/2006/relationships/slideLayout" Target="../slideLayouts/slideLayout40.xml"/><Relationship Id="rId31" Type="http://schemas.openxmlformats.org/officeDocument/2006/relationships/tags" Target="../tags/tag1547.xml"/><Relationship Id="rId30" Type="http://schemas.openxmlformats.org/officeDocument/2006/relationships/image" Target="../media/image34.png"/><Relationship Id="rId3" Type="http://schemas.openxmlformats.org/officeDocument/2006/relationships/tags" Target="../tags/tag1520.xml"/><Relationship Id="rId29" Type="http://schemas.openxmlformats.org/officeDocument/2006/relationships/tags" Target="../tags/tag1546.xml"/><Relationship Id="rId28" Type="http://schemas.openxmlformats.org/officeDocument/2006/relationships/tags" Target="../tags/tag1545.xml"/><Relationship Id="rId27" Type="http://schemas.openxmlformats.org/officeDocument/2006/relationships/tags" Target="../tags/tag1544.xml"/><Relationship Id="rId26" Type="http://schemas.openxmlformats.org/officeDocument/2006/relationships/tags" Target="../tags/tag1543.xml"/><Relationship Id="rId25" Type="http://schemas.openxmlformats.org/officeDocument/2006/relationships/tags" Target="../tags/tag1542.xml"/><Relationship Id="rId24" Type="http://schemas.openxmlformats.org/officeDocument/2006/relationships/tags" Target="../tags/tag1541.xml"/><Relationship Id="rId23" Type="http://schemas.openxmlformats.org/officeDocument/2006/relationships/tags" Target="../tags/tag1540.xml"/><Relationship Id="rId22" Type="http://schemas.openxmlformats.org/officeDocument/2006/relationships/tags" Target="../tags/tag1539.xml"/><Relationship Id="rId21" Type="http://schemas.openxmlformats.org/officeDocument/2006/relationships/tags" Target="../tags/tag1538.xml"/><Relationship Id="rId20" Type="http://schemas.openxmlformats.org/officeDocument/2006/relationships/tags" Target="../tags/tag1537.xml"/><Relationship Id="rId2" Type="http://schemas.openxmlformats.org/officeDocument/2006/relationships/tags" Target="../tags/tag1519.xml"/><Relationship Id="rId19" Type="http://schemas.openxmlformats.org/officeDocument/2006/relationships/tags" Target="../tags/tag1536.xml"/><Relationship Id="rId18" Type="http://schemas.openxmlformats.org/officeDocument/2006/relationships/tags" Target="../tags/tag1535.xml"/><Relationship Id="rId17" Type="http://schemas.openxmlformats.org/officeDocument/2006/relationships/tags" Target="../tags/tag1534.xml"/><Relationship Id="rId16" Type="http://schemas.openxmlformats.org/officeDocument/2006/relationships/tags" Target="../tags/tag1533.xml"/><Relationship Id="rId15" Type="http://schemas.openxmlformats.org/officeDocument/2006/relationships/tags" Target="../tags/tag1532.xml"/><Relationship Id="rId14" Type="http://schemas.openxmlformats.org/officeDocument/2006/relationships/tags" Target="../tags/tag1531.xml"/><Relationship Id="rId13" Type="http://schemas.openxmlformats.org/officeDocument/2006/relationships/tags" Target="../tags/tag1530.xml"/><Relationship Id="rId12" Type="http://schemas.openxmlformats.org/officeDocument/2006/relationships/tags" Target="../tags/tag1529.xml"/><Relationship Id="rId11" Type="http://schemas.openxmlformats.org/officeDocument/2006/relationships/tags" Target="../tags/tag1528.xml"/><Relationship Id="rId10" Type="http://schemas.openxmlformats.org/officeDocument/2006/relationships/tags" Target="../tags/tag1527.xml"/><Relationship Id="rId1" Type="http://schemas.openxmlformats.org/officeDocument/2006/relationships/tags" Target="../tags/tag15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1217.xml"/><Relationship Id="rId1" Type="http://schemas.openxmlformats.org/officeDocument/2006/relationships/tags" Target="../tags/tag121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556.xml"/><Relationship Id="rId8" Type="http://schemas.openxmlformats.org/officeDocument/2006/relationships/tags" Target="../tags/tag1555.xml"/><Relationship Id="rId7" Type="http://schemas.openxmlformats.org/officeDocument/2006/relationships/tags" Target="../tags/tag1554.xml"/><Relationship Id="rId6" Type="http://schemas.openxmlformats.org/officeDocument/2006/relationships/tags" Target="../tags/tag1553.xml"/><Relationship Id="rId5" Type="http://schemas.openxmlformats.org/officeDocument/2006/relationships/tags" Target="../tags/tag1552.xml"/><Relationship Id="rId4" Type="http://schemas.openxmlformats.org/officeDocument/2006/relationships/tags" Target="../tags/tag1551.xml"/><Relationship Id="rId31" Type="http://schemas.openxmlformats.org/officeDocument/2006/relationships/slideLayout" Target="../slideLayouts/slideLayout40.xml"/><Relationship Id="rId30" Type="http://schemas.openxmlformats.org/officeDocument/2006/relationships/tags" Target="../tags/tag1577.xml"/><Relationship Id="rId3" Type="http://schemas.openxmlformats.org/officeDocument/2006/relationships/tags" Target="../tags/tag1550.xml"/><Relationship Id="rId29" Type="http://schemas.openxmlformats.org/officeDocument/2006/relationships/tags" Target="../tags/tag1576.xml"/><Relationship Id="rId28" Type="http://schemas.openxmlformats.org/officeDocument/2006/relationships/tags" Target="../tags/tag1575.xml"/><Relationship Id="rId27" Type="http://schemas.openxmlformats.org/officeDocument/2006/relationships/tags" Target="../tags/tag1574.xml"/><Relationship Id="rId26" Type="http://schemas.openxmlformats.org/officeDocument/2006/relationships/tags" Target="../tags/tag1573.xml"/><Relationship Id="rId25" Type="http://schemas.openxmlformats.org/officeDocument/2006/relationships/tags" Target="../tags/tag1572.xml"/><Relationship Id="rId24" Type="http://schemas.openxmlformats.org/officeDocument/2006/relationships/tags" Target="../tags/tag1571.xml"/><Relationship Id="rId23" Type="http://schemas.openxmlformats.org/officeDocument/2006/relationships/tags" Target="../tags/tag1570.xml"/><Relationship Id="rId22" Type="http://schemas.openxmlformats.org/officeDocument/2006/relationships/tags" Target="../tags/tag1569.xml"/><Relationship Id="rId21" Type="http://schemas.openxmlformats.org/officeDocument/2006/relationships/tags" Target="../tags/tag1568.xml"/><Relationship Id="rId20" Type="http://schemas.openxmlformats.org/officeDocument/2006/relationships/tags" Target="../tags/tag1567.xml"/><Relationship Id="rId2" Type="http://schemas.openxmlformats.org/officeDocument/2006/relationships/tags" Target="../tags/tag1549.xml"/><Relationship Id="rId19" Type="http://schemas.openxmlformats.org/officeDocument/2006/relationships/tags" Target="../tags/tag1566.xml"/><Relationship Id="rId18" Type="http://schemas.openxmlformats.org/officeDocument/2006/relationships/tags" Target="../tags/tag1565.xml"/><Relationship Id="rId17" Type="http://schemas.openxmlformats.org/officeDocument/2006/relationships/tags" Target="../tags/tag1564.xml"/><Relationship Id="rId16" Type="http://schemas.openxmlformats.org/officeDocument/2006/relationships/tags" Target="../tags/tag1563.xml"/><Relationship Id="rId15" Type="http://schemas.openxmlformats.org/officeDocument/2006/relationships/tags" Target="../tags/tag1562.xml"/><Relationship Id="rId14" Type="http://schemas.openxmlformats.org/officeDocument/2006/relationships/tags" Target="../tags/tag1561.xml"/><Relationship Id="rId13" Type="http://schemas.openxmlformats.org/officeDocument/2006/relationships/tags" Target="../tags/tag1560.xml"/><Relationship Id="rId12" Type="http://schemas.openxmlformats.org/officeDocument/2006/relationships/tags" Target="../tags/tag1559.xml"/><Relationship Id="rId11" Type="http://schemas.openxmlformats.org/officeDocument/2006/relationships/tags" Target="../tags/tag1558.xml"/><Relationship Id="rId10" Type="http://schemas.openxmlformats.org/officeDocument/2006/relationships/tags" Target="../tags/tag1557.xml"/><Relationship Id="rId1" Type="http://schemas.openxmlformats.org/officeDocument/2006/relationships/tags" Target="../tags/tag15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7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7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8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8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4.xml"/><Relationship Id="rId2" Type="http://schemas.openxmlformats.org/officeDocument/2006/relationships/tags" Target="../tags/tag1583.xml"/><Relationship Id="rId1" Type="http://schemas.openxmlformats.org/officeDocument/2006/relationships/tags" Target="../tags/tag158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26.xml"/><Relationship Id="rId8" Type="http://schemas.openxmlformats.org/officeDocument/2006/relationships/tags" Target="../tags/tag1225.xml"/><Relationship Id="rId7" Type="http://schemas.openxmlformats.org/officeDocument/2006/relationships/tags" Target="../tags/tag1224.xml"/><Relationship Id="rId6" Type="http://schemas.openxmlformats.org/officeDocument/2006/relationships/tags" Target="../tags/tag1223.xml"/><Relationship Id="rId5" Type="http://schemas.openxmlformats.org/officeDocument/2006/relationships/tags" Target="../tags/tag1222.xml"/><Relationship Id="rId4" Type="http://schemas.openxmlformats.org/officeDocument/2006/relationships/tags" Target="../tags/tag1221.xml"/><Relationship Id="rId32" Type="http://schemas.openxmlformats.org/officeDocument/2006/relationships/slideLayout" Target="../slideLayouts/slideLayout40.xml"/><Relationship Id="rId31" Type="http://schemas.openxmlformats.org/officeDocument/2006/relationships/tags" Target="../tags/tag1247.xml"/><Relationship Id="rId30" Type="http://schemas.openxmlformats.org/officeDocument/2006/relationships/image" Target="../media/image20.png"/><Relationship Id="rId3" Type="http://schemas.openxmlformats.org/officeDocument/2006/relationships/tags" Target="../tags/tag1220.xml"/><Relationship Id="rId29" Type="http://schemas.openxmlformats.org/officeDocument/2006/relationships/tags" Target="../tags/tag1246.xml"/><Relationship Id="rId28" Type="http://schemas.openxmlformats.org/officeDocument/2006/relationships/tags" Target="../tags/tag1245.xml"/><Relationship Id="rId27" Type="http://schemas.openxmlformats.org/officeDocument/2006/relationships/tags" Target="../tags/tag1244.xml"/><Relationship Id="rId26" Type="http://schemas.openxmlformats.org/officeDocument/2006/relationships/tags" Target="../tags/tag1243.xml"/><Relationship Id="rId25" Type="http://schemas.openxmlformats.org/officeDocument/2006/relationships/tags" Target="../tags/tag1242.xml"/><Relationship Id="rId24" Type="http://schemas.openxmlformats.org/officeDocument/2006/relationships/tags" Target="../tags/tag1241.xml"/><Relationship Id="rId23" Type="http://schemas.openxmlformats.org/officeDocument/2006/relationships/tags" Target="../tags/tag1240.xml"/><Relationship Id="rId22" Type="http://schemas.openxmlformats.org/officeDocument/2006/relationships/tags" Target="../tags/tag1239.xml"/><Relationship Id="rId21" Type="http://schemas.openxmlformats.org/officeDocument/2006/relationships/tags" Target="../tags/tag1238.xml"/><Relationship Id="rId20" Type="http://schemas.openxmlformats.org/officeDocument/2006/relationships/tags" Target="../tags/tag1237.xml"/><Relationship Id="rId2" Type="http://schemas.openxmlformats.org/officeDocument/2006/relationships/tags" Target="../tags/tag1219.xml"/><Relationship Id="rId19" Type="http://schemas.openxmlformats.org/officeDocument/2006/relationships/tags" Target="../tags/tag1236.xml"/><Relationship Id="rId18" Type="http://schemas.openxmlformats.org/officeDocument/2006/relationships/tags" Target="../tags/tag1235.xml"/><Relationship Id="rId17" Type="http://schemas.openxmlformats.org/officeDocument/2006/relationships/tags" Target="../tags/tag1234.xml"/><Relationship Id="rId16" Type="http://schemas.openxmlformats.org/officeDocument/2006/relationships/tags" Target="../tags/tag1233.xml"/><Relationship Id="rId15" Type="http://schemas.openxmlformats.org/officeDocument/2006/relationships/tags" Target="../tags/tag1232.xml"/><Relationship Id="rId14" Type="http://schemas.openxmlformats.org/officeDocument/2006/relationships/tags" Target="../tags/tag1231.xml"/><Relationship Id="rId13" Type="http://schemas.openxmlformats.org/officeDocument/2006/relationships/tags" Target="../tags/tag1230.xml"/><Relationship Id="rId12" Type="http://schemas.openxmlformats.org/officeDocument/2006/relationships/tags" Target="../tags/tag1229.xml"/><Relationship Id="rId11" Type="http://schemas.openxmlformats.org/officeDocument/2006/relationships/tags" Target="../tags/tag1228.xml"/><Relationship Id="rId10" Type="http://schemas.openxmlformats.org/officeDocument/2006/relationships/tags" Target="../tags/tag1227.xml"/><Relationship Id="rId1" Type="http://schemas.openxmlformats.org/officeDocument/2006/relationships/tags" Target="../tags/tag121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56.xml"/><Relationship Id="rId8" Type="http://schemas.openxmlformats.org/officeDocument/2006/relationships/tags" Target="../tags/tag1255.xml"/><Relationship Id="rId7" Type="http://schemas.openxmlformats.org/officeDocument/2006/relationships/tags" Target="../tags/tag1254.xml"/><Relationship Id="rId6" Type="http://schemas.openxmlformats.org/officeDocument/2006/relationships/tags" Target="../tags/tag1253.xml"/><Relationship Id="rId5" Type="http://schemas.openxmlformats.org/officeDocument/2006/relationships/tags" Target="../tags/tag1252.xml"/><Relationship Id="rId4" Type="http://schemas.openxmlformats.org/officeDocument/2006/relationships/tags" Target="../tags/tag1251.xml"/><Relationship Id="rId30" Type="http://schemas.openxmlformats.org/officeDocument/2006/relationships/slideLayout" Target="../slideLayouts/slideLayout40.xml"/><Relationship Id="rId3" Type="http://schemas.openxmlformats.org/officeDocument/2006/relationships/tags" Target="../tags/tag1250.xml"/><Relationship Id="rId29" Type="http://schemas.openxmlformats.org/officeDocument/2006/relationships/tags" Target="../tags/tag1275.xml"/><Relationship Id="rId28" Type="http://schemas.openxmlformats.org/officeDocument/2006/relationships/image" Target="../media/image21.png"/><Relationship Id="rId27" Type="http://schemas.openxmlformats.org/officeDocument/2006/relationships/tags" Target="../tags/tag1274.xml"/><Relationship Id="rId26" Type="http://schemas.openxmlformats.org/officeDocument/2006/relationships/tags" Target="../tags/tag1273.xml"/><Relationship Id="rId25" Type="http://schemas.openxmlformats.org/officeDocument/2006/relationships/tags" Target="../tags/tag1272.xml"/><Relationship Id="rId24" Type="http://schemas.openxmlformats.org/officeDocument/2006/relationships/tags" Target="../tags/tag1271.xml"/><Relationship Id="rId23" Type="http://schemas.openxmlformats.org/officeDocument/2006/relationships/tags" Target="../tags/tag1270.xml"/><Relationship Id="rId22" Type="http://schemas.openxmlformats.org/officeDocument/2006/relationships/tags" Target="../tags/tag1269.xml"/><Relationship Id="rId21" Type="http://schemas.openxmlformats.org/officeDocument/2006/relationships/tags" Target="../tags/tag1268.xml"/><Relationship Id="rId20" Type="http://schemas.openxmlformats.org/officeDocument/2006/relationships/tags" Target="../tags/tag1267.xml"/><Relationship Id="rId2" Type="http://schemas.openxmlformats.org/officeDocument/2006/relationships/tags" Target="../tags/tag1249.xml"/><Relationship Id="rId19" Type="http://schemas.openxmlformats.org/officeDocument/2006/relationships/tags" Target="../tags/tag1266.xml"/><Relationship Id="rId18" Type="http://schemas.openxmlformats.org/officeDocument/2006/relationships/tags" Target="../tags/tag1265.xml"/><Relationship Id="rId17" Type="http://schemas.openxmlformats.org/officeDocument/2006/relationships/tags" Target="../tags/tag1264.xml"/><Relationship Id="rId16" Type="http://schemas.openxmlformats.org/officeDocument/2006/relationships/tags" Target="../tags/tag1263.xml"/><Relationship Id="rId15" Type="http://schemas.openxmlformats.org/officeDocument/2006/relationships/tags" Target="../tags/tag1262.xml"/><Relationship Id="rId14" Type="http://schemas.openxmlformats.org/officeDocument/2006/relationships/tags" Target="../tags/tag1261.xml"/><Relationship Id="rId13" Type="http://schemas.openxmlformats.org/officeDocument/2006/relationships/tags" Target="../tags/tag1260.xml"/><Relationship Id="rId12" Type="http://schemas.openxmlformats.org/officeDocument/2006/relationships/tags" Target="../tags/tag1259.xml"/><Relationship Id="rId11" Type="http://schemas.openxmlformats.org/officeDocument/2006/relationships/tags" Target="../tags/tag1258.xml"/><Relationship Id="rId10" Type="http://schemas.openxmlformats.org/officeDocument/2006/relationships/tags" Target="../tags/tag1257.xml"/><Relationship Id="rId1" Type="http://schemas.openxmlformats.org/officeDocument/2006/relationships/tags" Target="../tags/tag124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84.xml"/><Relationship Id="rId8" Type="http://schemas.openxmlformats.org/officeDocument/2006/relationships/tags" Target="../tags/tag1283.xml"/><Relationship Id="rId7" Type="http://schemas.openxmlformats.org/officeDocument/2006/relationships/tags" Target="../tags/tag1282.xml"/><Relationship Id="rId6" Type="http://schemas.openxmlformats.org/officeDocument/2006/relationships/tags" Target="../tags/tag1281.xml"/><Relationship Id="rId5" Type="http://schemas.openxmlformats.org/officeDocument/2006/relationships/tags" Target="../tags/tag1280.xml"/><Relationship Id="rId4" Type="http://schemas.openxmlformats.org/officeDocument/2006/relationships/tags" Target="../tags/tag1279.xml"/><Relationship Id="rId30" Type="http://schemas.openxmlformats.org/officeDocument/2006/relationships/slideLayout" Target="../slideLayouts/slideLayout40.xml"/><Relationship Id="rId3" Type="http://schemas.openxmlformats.org/officeDocument/2006/relationships/tags" Target="../tags/tag1278.xml"/><Relationship Id="rId29" Type="http://schemas.openxmlformats.org/officeDocument/2006/relationships/tags" Target="../tags/tag1303.xml"/><Relationship Id="rId28" Type="http://schemas.openxmlformats.org/officeDocument/2006/relationships/image" Target="../media/image22.png"/><Relationship Id="rId27" Type="http://schemas.openxmlformats.org/officeDocument/2006/relationships/tags" Target="../tags/tag1302.xml"/><Relationship Id="rId26" Type="http://schemas.openxmlformats.org/officeDocument/2006/relationships/tags" Target="../tags/tag1301.xml"/><Relationship Id="rId25" Type="http://schemas.openxmlformats.org/officeDocument/2006/relationships/tags" Target="../tags/tag1300.xml"/><Relationship Id="rId24" Type="http://schemas.openxmlformats.org/officeDocument/2006/relationships/tags" Target="../tags/tag1299.xml"/><Relationship Id="rId23" Type="http://schemas.openxmlformats.org/officeDocument/2006/relationships/tags" Target="../tags/tag1298.xml"/><Relationship Id="rId22" Type="http://schemas.openxmlformats.org/officeDocument/2006/relationships/tags" Target="../tags/tag1297.xml"/><Relationship Id="rId21" Type="http://schemas.openxmlformats.org/officeDocument/2006/relationships/tags" Target="../tags/tag1296.xml"/><Relationship Id="rId20" Type="http://schemas.openxmlformats.org/officeDocument/2006/relationships/tags" Target="../tags/tag1295.xml"/><Relationship Id="rId2" Type="http://schemas.openxmlformats.org/officeDocument/2006/relationships/tags" Target="../tags/tag1277.xml"/><Relationship Id="rId19" Type="http://schemas.openxmlformats.org/officeDocument/2006/relationships/tags" Target="../tags/tag1294.xml"/><Relationship Id="rId18" Type="http://schemas.openxmlformats.org/officeDocument/2006/relationships/tags" Target="../tags/tag1293.xml"/><Relationship Id="rId17" Type="http://schemas.openxmlformats.org/officeDocument/2006/relationships/tags" Target="../tags/tag1292.xml"/><Relationship Id="rId16" Type="http://schemas.openxmlformats.org/officeDocument/2006/relationships/tags" Target="../tags/tag1291.xml"/><Relationship Id="rId15" Type="http://schemas.openxmlformats.org/officeDocument/2006/relationships/tags" Target="../tags/tag1290.xml"/><Relationship Id="rId14" Type="http://schemas.openxmlformats.org/officeDocument/2006/relationships/tags" Target="../tags/tag1289.xml"/><Relationship Id="rId13" Type="http://schemas.openxmlformats.org/officeDocument/2006/relationships/tags" Target="../tags/tag1288.xml"/><Relationship Id="rId12" Type="http://schemas.openxmlformats.org/officeDocument/2006/relationships/tags" Target="../tags/tag1287.xml"/><Relationship Id="rId11" Type="http://schemas.openxmlformats.org/officeDocument/2006/relationships/tags" Target="../tags/tag1286.xml"/><Relationship Id="rId10" Type="http://schemas.openxmlformats.org/officeDocument/2006/relationships/tags" Target="../tags/tag1285.xml"/><Relationship Id="rId1" Type="http://schemas.openxmlformats.org/officeDocument/2006/relationships/tags" Target="../tags/tag127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312.xml"/><Relationship Id="rId8" Type="http://schemas.openxmlformats.org/officeDocument/2006/relationships/tags" Target="../tags/tag1311.xml"/><Relationship Id="rId7" Type="http://schemas.openxmlformats.org/officeDocument/2006/relationships/tags" Target="../tags/tag1310.xml"/><Relationship Id="rId6" Type="http://schemas.openxmlformats.org/officeDocument/2006/relationships/tags" Target="../tags/tag1309.xml"/><Relationship Id="rId5" Type="http://schemas.openxmlformats.org/officeDocument/2006/relationships/tags" Target="../tags/tag1308.xml"/><Relationship Id="rId4" Type="http://schemas.openxmlformats.org/officeDocument/2006/relationships/tags" Target="../tags/tag1307.xml"/><Relationship Id="rId30" Type="http://schemas.openxmlformats.org/officeDocument/2006/relationships/slideLayout" Target="../slideLayouts/slideLayout40.xml"/><Relationship Id="rId3" Type="http://schemas.openxmlformats.org/officeDocument/2006/relationships/tags" Target="../tags/tag1306.xml"/><Relationship Id="rId29" Type="http://schemas.openxmlformats.org/officeDocument/2006/relationships/tags" Target="../tags/tag1331.xml"/><Relationship Id="rId28" Type="http://schemas.openxmlformats.org/officeDocument/2006/relationships/image" Target="../media/image23.png"/><Relationship Id="rId27" Type="http://schemas.openxmlformats.org/officeDocument/2006/relationships/tags" Target="../tags/tag1330.xml"/><Relationship Id="rId26" Type="http://schemas.openxmlformats.org/officeDocument/2006/relationships/tags" Target="../tags/tag1329.xml"/><Relationship Id="rId25" Type="http://schemas.openxmlformats.org/officeDocument/2006/relationships/tags" Target="../tags/tag1328.xml"/><Relationship Id="rId24" Type="http://schemas.openxmlformats.org/officeDocument/2006/relationships/tags" Target="../tags/tag1327.xml"/><Relationship Id="rId23" Type="http://schemas.openxmlformats.org/officeDocument/2006/relationships/tags" Target="../tags/tag1326.xml"/><Relationship Id="rId22" Type="http://schemas.openxmlformats.org/officeDocument/2006/relationships/tags" Target="../tags/tag1325.xml"/><Relationship Id="rId21" Type="http://schemas.openxmlformats.org/officeDocument/2006/relationships/tags" Target="../tags/tag1324.xml"/><Relationship Id="rId20" Type="http://schemas.openxmlformats.org/officeDocument/2006/relationships/tags" Target="../tags/tag1323.xml"/><Relationship Id="rId2" Type="http://schemas.openxmlformats.org/officeDocument/2006/relationships/tags" Target="../tags/tag1305.xml"/><Relationship Id="rId19" Type="http://schemas.openxmlformats.org/officeDocument/2006/relationships/tags" Target="../tags/tag1322.xml"/><Relationship Id="rId18" Type="http://schemas.openxmlformats.org/officeDocument/2006/relationships/tags" Target="../tags/tag1321.xml"/><Relationship Id="rId17" Type="http://schemas.openxmlformats.org/officeDocument/2006/relationships/tags" Target="../tags/tag1320.xml"/><Relationship Id="rId16" Type="http://schemas.openxmlformats.org/officeDocument/2006/relationships/tags" Target="../tags/tag1319.xml"/><Relationship Id="rId15" Type="http://schemas.openxmlformats.org/officeDocument/2006/relationships/tags" Target="../tags/tag1318.xml"/><Relationship Id="rId14" Type="http://schemas.openxmlformats.org/officeDocument/2006/relationships/tags" Target="../tags/tag1317.xml"/><Relationship Id="rId13" Type="http://schemas.openxmlformats.org/officeDocument/2006/relationships/tags" Target="../tags/tag1316.xml"/><Relationship Id="rId12" Type="http://schemas.openxmlformats.org/officeDocument/2006/relationships/tags" Target="../tags/tag1315.xml"/><Relationship Id="rId11" Type="http://schemas.openxmlformats.org/officeDocument/2006/relationships/tags" Target="../tags/tag1314.xml"/><Relationship Id="rId10" Type="http://schemas.openxmlformats.org/officeDocument/2006/relationships/tags" Target="../tags/tag1313.xml"/><Relationship Id="rId1" Type="http://schemas.openxmlformats.org/officeDocument/2006/relationships/tags" Target="../tags/tag130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340.xml"/><Relationship Id="rId8" Type="http://schemas.openxmlformats.org/officeDocument/2006/relationships/tags" Target="../tags/tag1339.xml"/><Relationship Id="rId7" Type="http://schemas.openxmlformats.org/officeDocument/2006/relationships/tags" Target="../tags/tag1338.xml"/><Relationship Id="rId6" Type="http://schemas.openxmlformats.org/officeDocument/2006/relationships/tags" Target="../tags/tag1337.xml"/><Relationship Id="rId5" Type="http://schemas.openxmlformats.org/officeDocument/2006/relationships/tags" Target="../tags/tag1336.xml"/><Relationship Id="rId4" Type="http://schemas.openxmlformats.org/officeDocument/2006/relationships/tags" Target="../tags/tag1335.xml"/><Relationship Id="rId33" Type="http://schemas.openxmlformats.org/officeDocument/2006/relationships/slideLayout" Target="../slideLayouts/slideLayout40.xml"/><Relationship Id="rId32" Type="http://schemas.openxmlformats.org/officeDocument/2006/relationships/tags" Target="../tags/tag1361.xml"/><Relationship Id="rId31" Type="http://schemas.openxmlformats.org/officeDocument/2006/relationships/image" Target="../media/image25.png"/><Relationship Id="rId30" Type="http://schemas.openxmlformats.org/officeDocument/2006/relationships/image" Target="../media/image24.png"/><Relationship Id="rId3" Type="http://schemas.openxmlformats.org/officeDocument/2006/relationships/tags" Target="../tags/tag1334.xml"/><Relationship Id="rId29" Type="http://schemas.openxmlformats.org/officeDocument/2006/relationships/tags" Target="../tags/tag1360.xml"/><Relationship Id="rId28" Type="http://schemas.openxmlformats.org/officeDocument/2006/relationships/tags" Target="../tags/tag1359.xml"/><Relationship Id="rId27" Type="http://schemas.openxmlformats.org/officeDocument/2006/relationships/tags" Target="../tags/tag1358.xml"/><Relationship Id="rId26" Type="http://schemas.openxmlformats.org/officeDocument/2006/relationships/tags" Target="../tags/tag1357.xml"/><Relationship Id="rId25" Type="http://schemas.openxmlformats.org/officeDocument/2006/relationships/tags" Target="../tags/tag1356.xml"/><Relationship Id="rId24" Type="http://schemas.openxmlformats.org/officeDocument/2006/relationships/tags" Target="../tags/tag1355.xml"/><Relationship Id="rId23" Type="http://schemas.openxmlformats.org/officeDocument/2006/relationships/tags" Target="../tags/tag1354.xml"/><Relationship Id="rId22" Type="http://schemas.openxmlformats.org/officeDocument/2006/relationships/tags" Target="../tags/tag1353.xml"/><Relationship Id="rId21" Type="http://schemas.openxmlformats.org/officeDocument/2006/relationships/tags" Target="../tags/tag1352.xml"/><Relationship Id="rId20" Type="http://schemas.openxmlformats.org/officeDocument/2006/relationships/tags" Target="../tags/tag1351.xml"/><Relationship Id="rId2" Type="http://schemas.openxmlformats.org/officeDocument/2006/relationships/tags" Target="../tags/tag1333.xml"/><Relationship Id="rId19" Type="http://schemas.openxmlformats.org/officeDocument/2006/relationships/tags" Target="../tags/tag1350.xml"/><Relationship Id="rId18" Type="http://schemas.openxmlformats.org/officeDocument/2006/relationships/tags" Target="../tags/tag1349.xml"/><Relationship Id="rId17" Type="http://schemas.openxmlformats.org/officeDocument/2006/relationships/tags" Target="../tags/tag1348.xml"/><Relationship Id="rId16" Type="http://schemas.openxmlformats.org/officeDocument/2006/relationships/tags" Target="../tags/tag1347.xml"/><Relationship Id="rId15" Type="http://schemas.openxmlformats.org/officeDocument/2006/relationships/tags" Target="../tags/tag1346.xml"/><Relationship Id="rId14" Type="http://schemas.openxmlformats.org/officeDocument/2006/relationships/tags" Target="../tags/tag1345.xml"/><Relationship Id="rId13" Type="http://schemas.openxmlformats.org/officeDocument/2006/relationships/tags" Target="../tags/tag1344.xml"/><Relationship Id="rId12" Type="http://schemas.openxmlformats.org/officeDocument/2006/relationships/tags" Target="../tags/tag1343.xml"/><Relationship Id="rId11" Type="http://schemas.openxmlformats.org/officeDocument/2006/relationships/tags" Target="../tags/tag1342.xml"/><Relationship Id="rId10" Type="http://schemas.openxmlformats.org/officeDocument/2006/relationships/tags" Target="../tags/tag1341.xml"/><Relationship Id="rId1" Type="http://schemas.openxmlformats.org/officeDocument/2006/relationships/tags" Target="../tags/tag13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charset="-122"/>
              </a:rPr>
              <a:t>知识产权声明</a:t>
            </a:r>
            <a:endParaRPr lang="zh-CN" altLang="en-US" sz="4000" b="1">
              <a:latin typeface="华文新魏" panose="02010800040101010101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/>
        </p:nvSpPr>
        <p:spPr>
          <a:xfrm>
            <a:off x="124460" y="104775"/>
            <a:ext cx="11943080" cy="680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Appreciation:</a:t>
            </a:r>
            <a:endParaRPr 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The next day, Arens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was back working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the same neighborhood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when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the dog's owner came over to thank him for saving it. He opened the door to his pickup, and it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sprang out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 It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leapt on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Arens and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bathed him in wet kisses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.＂That special delivery," says Arens,"was </a:t>
            </a:r>
            <a:r>
              <a:rPr lang="en-US" altLang="zh-CN" sz="28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the highlight of my UPS career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."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/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第二天，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Arens 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又回到原来的社区工作，这时狗的主人过来感谢他救了赛迪。他打开小货车的门，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狗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冲了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过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来。她跳到他身上，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舔着他全身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Arens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说那次特别的快递是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他</a:t>
            </a:r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在UPS工作的高光时刻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</a:t>
            </a:r>
            <a:endParaRPr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Imitation:</a:t>
            </a:r>
            <a:endParaRPr 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/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一队人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正在苦苦寻找时他们突然发现了浆果的痕迹。顺着浆果痕迹，他们很快在一个洞穴深处找到了小男孩。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在那里，在那里！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”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爸爸冲了过去。小男孩跳到爸爸身上，紧紧拥抱着爸爸。那一刻，父子俩被温暖包围。每每回忆起，小男孩都会说：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这次经历我将永生难忘。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”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/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/>
        </p:nvSpPr>
        <p:spPr>
          <a:xfrm>
            <a:off x="124460" y="104775"/>
            <a:ext cx="11943080" cy="6308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Imitation:</a:t>
            </a:r>
            <a:endParaRPr 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/>
            <a:r>
              <a:rPr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一队人</a:t>
            </a: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正在苦苦寻找时他们突然发现了浆果的痕迹。顺着浆果痕迹，他们很快在一个洞穴深处找到了小男孩。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在那里，在那里！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”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爸爸冲了过去。小男孩跳到爸爸身上，紧紧拥抱着爸爸。那一刻，父子俩被温暖包围。每每回忆起，小男孩都会说：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这次经历我将永生难忘。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”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 group of people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were searching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desperately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when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they found the trace of berries. Following the berries, they soon found the little wanderer in the dark corner of a dark cave. “There! There!” the father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sprang to his feet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and dashed towards the boy.  The little boy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leapt on his father 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and hugged him tightly. At that very moment, they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were bathed in warmth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 Every time he recalls it, he says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it is an unforgettable experience that will never fade from his memory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4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5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6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7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8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9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10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11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2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13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14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15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17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18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23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24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25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26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7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28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29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824595" y="415925"/>
            <a:ext cx="2498090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阅读</a:t>
            </a:r>
            <a:r>
              <a:rPr lang="en-US" alt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B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篇</a:t>
            </a:r>
            <a:endParaRPr lang="zh-CN" altLang="en-US" sz="4400" b="1" dirty="0">
              <a:solidFill>
                <a:schemeClr val="bg1"/>
              </a:solidFill>
              <a:latin typeface="字魂酷乐潮玩体" panose="00000500000000000000" charset="-122"/>
              <a:ea typeface="字魂酷乐潮玩体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46555" y="298450"/>
            <a:ext cx="453199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An educational report</a:t>
            </a:r>
            <a:endParaRPr lang="en-US" altLang="zh-CN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847715" y="3793490"/>
            <a:ext cx="4182110" cy="27374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82090" y="3785870"/>
            <a:ext cx="4123055" cy="2744470"/>
          </a:xfrm>
          <a:prstGeom prst="rect">
            <a:avLst/>
          </a:prstGeom>
        </p:spPr>
      </p:pic>
      <p:sp>
        <p:nvSpPr>
          <p:cNvPr id="21" name="Rectangle 2"/>
          <p:cNvSpPr/>
          <p:nvPr/>
        </p:nvSpPr>
        <p:spPr>
          <a:xfrm>
            <a:off x="26035" y="907415"/>
            <a:ext cx="11976735" cy="376174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Paras.1-2: 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Disruptions to schooling _________________and a new 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industry of“Learning Pod”____________________.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Paras.3-5: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If not dealt with, educational equality will have long-run 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  effects on _____________.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78550" y="1132840"/>
            <a:ext cx="36569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increases inequality</a:t>
            </a:r>
            <a:endParaRPr lang="en-US" altLang="zh-CN" sz="3200" b="1" dirty="0">
              <a:solidFill>
                <a:schemeClr val="accent4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78930" y="1784985"/>
            <a:ext cx="43008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deepens that inequality</a:t>
            </a:r>
            <a:endParaRPr lang="en-US" altLang="zh-CN" sz="3200" b="1" dirty="0">
              <a:solidFill>
                <a:schemeClr val="accent4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67785" y="3295650"/>
            <a:ext cx="27635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poor students</a:t>
            </a:r>
            <a:endParaRPr lang="en-US" altLang="zh-CN" sz="3200" b="1" dirty="0">
              <a:solidFill>
                <a:schemeClr val="accent4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4615" y="1754505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24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  <a:endParaRPr lang="zh-CN" alt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235825" y="3106420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25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  <a:endParaRPr lang="zh-CN" alt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982075" y="3106420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26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  <a:endParaRPr lang="zh-CN" alt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525895" y="279400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27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  <a:endParaRPr lang="zh-CN" alt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3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1" grpId="0"/>
      <p:bldP spid="12" grpId="0"/>
      <p:bldP spid="20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4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5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6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7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8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9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10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11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2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13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14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15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17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18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23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24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25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26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7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28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29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807450" y="332105"/>
            <a:ext cx="2498090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阅读</a:t>
            </a:r>
            <a:r>
              <a:rPr lang="en-US" alt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C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篇</a:t>
            </a:r>
            <a:endParaRPr lang="zh-CN" altLang="en-US" sz="4400" b="1" dirty="0">
              <a:solidFill>
                <a:schemeClr val="bg1"/>
              </a:solidFill>
              <a:latin typeface="字魂酷乐潮玩体" panose="00000500000000000000" charset="-122"/>
              <a:ea typeface="字魂酷乐潮玩体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24485" y="1074420"/>
            <a:ext cx="117024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What's the difference between “alone” and “lonely”</a:t>
            </a:r>
            <a:r>
              <a:rPr lang="zh-CN" altLang="en-US" sz="36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？</a:t>
            </a:r>
            <a:endParaRPr lang="zh-CN" altLang="en-US" sz="3600" b="1" dirty="0">
              <a:solidFill>
                <a:schemeClr val="accent4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65770" y="1887855"/>
            <a:ext cx="3774440" cy="27914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24485" y="1582420"/>
            <a:ext cx="769683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Loneliness is most strongly felt with other people, for with others, even with a lover sometimes, we suffer from our differences of tastes, personalities and moods. The fear of hurting or being hurt in a social situation brings us loneliness. 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Alone, we can afford to be wholly whatever we are, and to feel whatever we feel absolutely. That is a great luxury.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endParaRPr lang="zh-CN" altLang="en-US" sz="2800"/>
          </a:p>
        </p:txBody>
      </p:sp>
      <p:sp>
        <p:nvSpPr>
          <p:cNvPr id="12" name="文本框 11"/>
          <p:cNvSpPr txBox="1"/>
          <p:nvPr/>
        </p:nvSpPr>
        <p:spPr>
          <a:xfrm>
            <a:off x="3590925" y="358775"/>
            <a:ext cx="22644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Exposition</a:t>
            </a:r>
            <a:endParaRPr lang="en-US" altLang="zh-CN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07060" y="5043170"/>
            <a:ext cx="1093152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与别人呆在一起时孤独感更为强烈，因为与他人在一起，即使是恋人，我们也会被不同的品味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、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性格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、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情绪所困扰。我们因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怕在社交场合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中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伤害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他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人或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被他人伤害而感到孤独。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独自一人，我们便可以随心所欲，感受真正的自我。那真是有些奢侈的享受！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  <p:custDataLst>
      <p:tags r:id="rId3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8" grpId="0"/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Rectangle 2"/>
          <p:cNvSpPr/>
          <p:nvPr/>
        </p:nvSpPr>
        <p:spPr>
          <a:xfrm>
            <a:off x="0" y="0"/>
            <a:ext cx="12192000" cy="228409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Para.1: 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introduce the topic 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Para.2: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present the difference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Paras.3-5: 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my personal experience of being alone and being lonely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163185" y="171450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28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  <a:endParaRPr lang="zh-CN" alt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35670" y="1230630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29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  <a:endParaRPr lang="zh-CN" alt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303510" y="1230630"/>
            <a:ext cx="162877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30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  <a:endParaRPr lang="zh-CN" alt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985" y="2369820"/>
            <a:ext cx="11932920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Para.3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我已独自生活了二十年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，这于我而言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变得越来越有益。当早晨醒来，像往常一样看着旭日从海平面上冉冉升起，我知道后面有整整一天。在这一天里， 我可以不受打扰地写几页书，带着我的狗散步，下午长时间地躺着想一些事情，读读书，听听音乐。想到这些，我便沉浸在幸福之中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indent="0"/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Para.4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只有在我过度劳累的时候，在我长时间不间断工作时，在我感到内心  空虚需要充实时，我才会感到寂寞。有时，外出演讲回来、见了许多人讲了许多话、心中满是纷乱的体验需要整理，偶而也会觉得孤独。此时我需要一个人静心去找回自我。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indent="0"/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Para.5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这需要点时间，但当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现实世界逐渐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褪去时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，自我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就会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再次从内心深处浮现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，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最近的种种经历都随之而来，待我慢慢探究领会。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4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5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6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7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8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9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10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11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2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13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14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15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17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18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23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24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25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26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7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28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29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213850" y="415925"/>
            <a:ext cx="210883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七选五</a:t>
            </a:r>
            <a:endParaRPr lang="zh-CN" sz="4400" b="1" dirty="0">
              <a:solidFill>
                <a:schemeClr val="bg1"/>
              </a:solidFill>
              <a:latin typeface="字魂酷乐潮玩体" panose="00000500000000000000" charset="-122"/>
              <a:ea typeface="字魂酷乐潮玩体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5095" y="803275"/>
            <a:ext cx="121037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           Exposition</a:t>
            </a:r>
            <a:endParaRPr lang="en-US" altLang="zh-CN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 tips for parents to help kids overcome anxiety over 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school 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78790" y="2165350"/>
            <a:ext cx="3824605" cy="28682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303395" y="2165350"/>
            <a:ext cx="3562985" cy="286893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16850" y="2165350"/>
            <a:ext cx="3750945" cy="286766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38810" y="5402580"/>
            <a:ext cx="34448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identify causes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946525" y="5162550"/>
            <a:ext cx="46640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offer 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encouragement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960995" y="5162550"/>
            <a:ext cx="423100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promote 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self-confidence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3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4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5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6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7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8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9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10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11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2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13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14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15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17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18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23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24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25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26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7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28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29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/>
          <p:nvPr/>
        </p:nvSpPr>
        <p:spPr>
          <a:xfrm>
            <a:off x="667385" y="472440"/>
            <a:ext cx="11823065" cy="656463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Para.1: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现象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后果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+建议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点拨：典型的问题解决类说明文的开头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Para.2: 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31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本段小标题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方法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1+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方法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2+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32方法3</a:t>
            </a:r>
            <a:endParaRPr lang="zh-CN" altLang="en-US" sz="3200" b="1" dirty="0">
              <a:solidFill>
                <a:schemeClr val="accent4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点拨：与后两个小标题句式一致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+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关键词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why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、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reason</a:t>
            </a:r>
            <a:endParaRPr lang="en-US" altLang="zh-CN" sz="3200" b="1" dirty="0">
              <a:solidFill>
                <a:srgbClr val="FFC000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代词指代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Para.3: 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33承上启下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错误的鼓励方法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34正确的鼓励方法</a:t>
            </a:r>
            <a:endParaRPr lang="zh-CN" altLang="en-US" sz="3200" b="1" dirty="0">
              <a:solidFill>
                <a:schemeClr val="accent4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点拨：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F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选项有迷惑性，抓住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it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排除</a:t>
            </a:r>
            <a:endParaRPr lang="zh-CN" altLang="en-US" sz="3200" b="1" dirty="0">
              <a:solidFill>
                <a:srgbClr val="FFC000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           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C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选项有迷惑性，抓住后文两个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the same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Para.4: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有方法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5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方法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1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方法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2+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这些方法都有用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              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点拨：</a:t>
            </a:r>
            <a:r>
              <a:rPr 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抓住下一句关键词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a club or activity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zh-CN" altLang="en-US" sz="3200" b="1" dirty="0">
              <a:solidFill>
                <a:srgbClr val="FFC000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3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4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5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6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7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8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9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10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11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2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13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14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15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17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18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23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24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25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26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7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28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29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856470" y="415925"/>
            <a:ext cx="146621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完形</a:t>
            </a:r>
            <a:endParaRPr lang="zh-CN" sz="4400" b="1" dirty="0">
              <a:solidFill>
                <a:schemeClr val="bg1"/>
              </a:solidFill>
              <a:latin typeface="字魂酷乐潮玩体" panose="00000500000000000000" charset="-122"/>
              <a:ea typeface="字魂酷乐潮玩体" panose="00000500000000000000" charset="-122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165735" y="1347470"/>
            <a:ext cx="11813540" cy="1576070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1. How did I feel when another lung infection attacked me? Why?  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Paras.1-2</a:t>
            </a:r>
            <a:endParaRPr lang="en-US" altLang="zh-CN" sz="2800" b="1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2. What did I do when my lung affection calm down? Did I make it? 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Para.3</a:t>
            </a:r>
            <a:endParaRPr lang="en-US" altLang="zh-CN" sz="2800" b="1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fontAlgn="auto">
              <a:lnSpc>
                <a:spcPct val="115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3. Did I make a right decision? Why? 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Para.4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245860" y="3312795"/>
            <a:ext cx="4115435" cy="26581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93875" y="3312795"/>
            <a:ext cx="3980180" cy="2658110"/>
          </a:xfrm>
          <a:prstGeom prst="rect">
            <a:avLst/>
          </a:prstGeom>
        </p:spPr>
      </p:pic>
    </p:spTree>
    <p:custDataLst>
      <p:tags r:id="rId3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Rectangle 2"/>
          <p:cNvSpPr/>
          <p:nvPr/>
        </p:nvSpPr>
        <p:spPr>
          <a:xfrm>
            <a:off x="1121410" y="-158115"/>
            <a:ext cx="11823065" cy="715518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Paras.1-2: </a:t>
            </a:r>
            <a:r>
              <a:rPr 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爱八卦爱耍花招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(37trick)</a:t>
            </a:r>
            <a:endParaRPr lang="zh-CN" altLang="en-US" sz="3200" b="1" dirty="0">
              <a:solidFill>
                <a:srgbClr val="FFC000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心怀恐惧胃也难受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(40sick)  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Para.3: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递交简历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(44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s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ubmit=hand in)</a:t>
            </a:r>
            <a:endParaRPr lang="zh-CN" altLang="en-US" sz="3200" b="1" dirty="0">
              <a:solidFill>
                <a:srgbClr val="FFC000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面试中取得成功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(45score an interview)</a:t>
            </a:r>
            <a:endParaRPr lang="en-US" altLang="zh-CN" sz="3200" b="1" dirty="0">
              <a:solidFill>
                <a:srgbClr val="FFC000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结果被录用了</a:t>
            </a:r>
            <a:endParaRPr lang="zh-CN" altLang="en-US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Para.4: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这份工作对体力要求更高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(47demanding)</a:t>
            </a:r>
            <a:endParaRPr lang="en-US" altLang="zh-CN" sz="3200" b="1" dirty="0">
              <a:solidFill>
                <a:srgbClr val="FFC000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打卡下班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(49clock out)</a:t>
            </a:r>
            <a:endParaRPr lang="en-US" altLang="zh-CN" sz="3200" b="1" dirty="0">
              <a:solidFill>
                <a:srgbClr val="FFC000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瞻前顾后，做事小心翼翼</a:t>
            </a:r>
            <a:endParaRPr lang="zh-CN" altLang="en-US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亲近同事</a:t>
            </a:r>
            <a:endParaRPr lang="zh-CN" altLang="en-US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背叛我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(52turn against me)</a:t>
            </a:r>
            <a:endParaRPr lang="en-US" altLang="zh-CN" sz="3200" b="1" dirty="0">
              <a:solidFill>
                <a:srgbClr val="FFC000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相互关照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(54look out for each other)</a:t>
            </a:r>
            <a:endParaRPr lang="en-US" altLang="zh-CN" sz="3200" b="1" dirty="0">
              <a:solidFill>
                <a:srgbClr val="FFC000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把某事谈透</a:t>
            </a:r>
            <a:endParaRPr lang="zh-CN" altLang="en-US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4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5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6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7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8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9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10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11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2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13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14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15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17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18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23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24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25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26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7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28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29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450465" y="2602230"/>
            <a:ext cx="6362065" cy="36823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609965" y="417830"/>
            <a:ext cx="267144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短文填空</a:t>
            </a:r>
            <a:endParaRPr lang="zh-CN" sz="4400" b="1" dirty="0">
              <a:solidFill>
                <a:schemeClr val="bg1"/>
              </a:solidFill>
              <a:latin typeface="字魂酷乐潮玩体" panose="00000500000000000000" charset="-122"/>
              <a:ea typeface="字魂酷乐潮玩体" panose="000005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93850" y="1186180"/>
            <a:ext cx="82861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The pandemic is giving e-bikes a boost</a:t>
            </a:r>
            <a:r>
              <a:rPr lang="en-US" altLang="zh-CN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3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3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新冠疫情正在推动电动自行车的发展。</a:t>
            </a:r>
            <a:endParaRPr lang="zh-CN" altLang="en-US" sz="36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  <p:custDataLst>
      <p:tags r:id="rId3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41730" y="1911985"/>
            <a:ext cx="10460990" cy="2195195"/>
          </a:xfrm>
        </p:spPr>
        <p:txBody>
          <a:bodyPr>
            <a:normAutofit/>
          </a:bodyPr>
          <a:lstStyle/>
          <a:p>
            <a:r>
              <a:rPr sz="5400" dirty="0">
                <a:solidFill>
                  <a:schemeClr val="bg1"/>
                </a:solidFill>
              </a:rPr>
              <a:t>浙南名校联盟第</a:t>
            </a:r>
            <a:r>
              <a:rPr lang="zh-CN" sz="5400" dirty="0">
                <a:solidFill>
                  <a:schemeClr val="bg1"/>
                </a:solidFill>
              </a:rPr>
              <a:t>一</a:t>
            </a:r>
            <a:r>
              <a:rPr sz="5400" dirty="0">
                <a:solidFill>
                  <a:schemeClr val="bg1"/>
                </a:solidFill>
              </a:rPr>
              <a:t>次联考</a:t>
            </a:r>
            <a:br>
              <a:rPr sz="7335" dirty="0">
                <a:solidFill>
                  <a:schemeClr val="bg1"/>
                </a:solidFill>
              </a:rPr>
            </a:br>
            <a:r>
              <a:rPr lang="zh-CN" sz="7335" dirty="0">
                <a:solidFill>
                  <a:schemeClr val="bg1"/>
                </a:solidFill>
              </a:rPr>
              <a:t>英语试卷讲评</a:t>
            </a:r>
            <a:endParaRPr lang="zh-CN" sz="7335" dirty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11980" y="4542155"/>
            <a:ext cx="57664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浙师大附中外语组 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Lynn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2020/10/12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4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5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6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7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8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9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10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11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2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13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14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15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17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18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23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24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25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26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7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28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29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/>
          <p:nvPr/>
        </p:nvSpPr>
        <p:spPr>
          <a:xfrm>
            <a:off x="857885" y="355600"/>
            <a:ext cx="7373620" cy="5996940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56. is known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因...而出名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</a:t>
            </a:r>
            <a:r>
              <a:rPr 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时态语态</a:t>
            </a:r>
            <a:endParaRPr 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57. images                                   </a:t>
            </a:r>
            <a:r>
              <a:rPr 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名词复数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58. turning 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动词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ing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59. assisted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电动自行车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过去分词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60. especially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词性转换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61. owns     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时态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62. to hit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有望达到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不定式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63. which   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定语从句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64. a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创新高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冠词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65. to          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介词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8609965" y="1688465"/>
            <a:ext cx="3426460" cy="3416935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15000"/>
              </a:lnSpc>
            </a:pPr>
            <a:r>
              <a:rPr 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技巧点拨</a:t>
            </a:r>
            <a:endParaRPr 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1.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读懂全文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2.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留做题痕迹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避免单词拼写错   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误和大小写错误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4.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考点不重复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  <p:custDataLst>
      <p:tags r:id="rId3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9855" y="197485"/>
            <a:ext cx="1208214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In a television spot for its newest model, 57_____（image) of the evils of car culture-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--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accidents and pollution-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--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are projected onto the skin of an expensive car, which melts, 58____（turn) into one of the company's elegant e-bikes. 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855" y="2549525"/>
            <a:ext cx="1208214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In a television spot for its newest model, </a:t>
            </a:r>
            <a:r>
              <a:rPr 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57_____（image)</a:t>
            </a:r>
            <a:r>
              <a:rPr lang="zh-CN" altLang="en-US" sz="32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of the evils of car culture-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--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accidents and pollution-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--</a:t>
            </a:r>
            <a:r>
              <a:rPr 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are projected onto the skin of an expensive car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, </a:t>
            </a:r>
            <a:r>
              <a:rPr lang="zh-CN" altLang="en-US" sz="3200" b="1" u="sng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which melts, </a:t>
            </a:r>
            <a:r>
              <a:rPr lang="zh-CN" altLang="en-US" sz="3200" b="1" u="sng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58____（turn)</a:t>
            </a:r>
            <a:r>
              <a:rPr lang="zh-CN" altLang="en-US" sz="3200" b="1" u="sng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into one of the company's elegant e-bikes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.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855" y="4896485"/>
            <a:ext cx="1183767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在其最新车型的电视广告中，将一些汽车文化的罪恶</a:t>
            </a:r>
            <a:r>
              <a:rPr 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形象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，包括交通事故、交通拥堵以及污染，</a:t>
            </a:r>
            <a:r>
              <a:rPr 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被投射到一辆豪华汽车的外壳上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。这辆车的影像渐渐消散，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变成了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一辆Vanmoof公司精美的电动自行车。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4610" y="306070"/>
            <a:ext cx="1208214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Electrically 59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assisted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bicycles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are not about to replace cars. But they are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boom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ing, 60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especially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in Europe, where sales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rose by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23%in 2019,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to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 million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units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. Now, e-bikes are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unlock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ing even saturated (饱和的）bicycle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markets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like the Netherlands, where the average person already 61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owns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1.3 pushbikes. Last year Deloitte, a company for consultation,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estimated the number of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e-bikes worldwide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at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200 million, and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expected it 62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to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hit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300 million by 2023.</a:t>
            </a:r>
            <a:endParaRPr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0505" y="4251325"/>
            <a:ext cx="1183767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电动自行车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不会取代汽车。但是电动自行车的产业正在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迅速发展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，尤其是在欧洲，2019年，电动自行车的销量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增长了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23%，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达到了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300万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。电动自行车甚至正在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打开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像荷兰这样饱和的自行车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市场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，荷兰人均拥有1.3辆自行车。去年，咨询公司德勤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估计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，全球电动自行车的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数量为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2亿辆，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预计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2023年将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达到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3亿辆。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4610" y="306070"/>
            <a:ext cx="1208214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Electrically 59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assisted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bicycles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are not about to replace cars. But they are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boom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ing, 60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especially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in Europe, where sales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rose by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23%in 2019,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to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 million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units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. Now, e-bikes are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unlock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ing even saturated (饱和的）bicycle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markets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like the Netherlands, where the average person already 61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owns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1.3 pushbikes. Last year Deloitte, a company for consultation,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estimated the number of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e-bikes worldwide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at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200 million, and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expected it 62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to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hit </a:t>
            </a:r>
            <a:r>
              <a:rPr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300 million by 2023.</a:t>
            </a:r>
            <a:endParaRPr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0505" y="4251325"/>
            <a:ext cx="1183767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电动自行车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不会取代汽车。但是电动自行车的产业正在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迅速发展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，尤其是在欧洲，2019年，电动自行车的销量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增长了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23%，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达到了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300万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。电动自行车甚至正在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打开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像荷兰这样饱和的自行车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市场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，荷兰人均拥有1.3辆自行车。去年，咨询公司德勤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估计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，全球电动自行车的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数量为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2亿辆，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预计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2023年将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达到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3亿辆。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955" y="793115"/>
            <a:ext cx="1225677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      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That may prove to be an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underestimate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now. Sales, 63</a:t>
            </a:r>
            <a:r>
              <a:rPr 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which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stopped in March and April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owing to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effects of the coronavirus,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shifted into 64 a high position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when shops opened and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supply-chain became stable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. In June, Accell, Europe's biggest bicycle manufacturer, earned 53% more than a year ago,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largely thanks 65to</a:t>
            </a:r>
            <a:r>
              <a:rPr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e-bikes.</a:t>
            </a:r>
            <a:endParaRPr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0505" y="4006850"/>
            <a:ext cx="118376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这一数据可能被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低估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了。今年3月和4月，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由于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新冠疫情，销量一度陷入停滞，但当门店营业、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供应链稳定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后，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销量攀升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。6月份，欧洲最大自行车制造商Accell收入比一年前增长了53%，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主要得益于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电动自行车。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Thank you!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4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5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6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7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8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9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10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11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2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13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14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15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17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18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23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24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25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26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7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28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29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944100" y="417830"/>
            <a:ext cx="146621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听力</a:t>
            </a:r>
            <a:endParaRPr lang="zh-CN" sz="4400" b="1" dirty="0">
              <a:solidFill>
                <a:schemeClr val="bg1"/>
              </a:solidFill>
              <a:latin typeface="字魂酷乐潮玩体" panose="00000500000000000000" charset="-122"/>
              <a:ea typeface="字魂酷乐潮玩体" panose="00000500000000000000" charset="-122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692150" y="227965"/>
            <a:ext cx="8098155" cy="6461125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Text 1-5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778240" y="1450340"/>
            <a:ext cx="3425825" cy="48310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偶然换到这个频道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远不是拳击迷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血腥的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故意失约使某人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空等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应该正出发前往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...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4.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闻起来好吃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让我直流口水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我多么希望我能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...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5.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厌倦工作时间排得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满满的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46455" y="963930"/>
            <a:ext cx="7694930" cy="5566410"/>
          </a:xfrm>
          <a:prstGeom prst="rect">
            <a:avLst/>
          </a:prstGeom>
        </p:spPr>
      </p:pic>
    </p:spTree>
    <p:custDataLst>
      <p:tags r:id="rId3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4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5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6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7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8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9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10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11"/>
            </p:custDataLst>
          </p:nvPr>
        </p:nvGrpSpPr>
        <p:grpSpPr>
          <a:xfrm rot="21000000">
            <a:off x="-50801" y="6038213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2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13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14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15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17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8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21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22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23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24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5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26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27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969010" y="417195"/>
            <a:ext cx="8081010" cy="5894705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Text 7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49655" y="1047115"/>
            <a:ext cx="7914005" cy="51396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050020" y="1424305"/>
            <a:ext cx="3178810" cy="3291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1.  </a:t>
            </a:r>
            <a:r>
              <a:rPr 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淋雨</a:t>
            </a:r>
            <a:endParaRPr lang="zh-CN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2. 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喉咙痛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未经合法化学  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检测的不合格药品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4. 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副作用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5.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符合质量标准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2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4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5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6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7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8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9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10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11"/>
            </p:custDataLst>
          </p:nvPr>
        </p:nvGrpSpPr>
        <p:grpSpPr>
          <a:xfrm rot="21000000">
            <a:off x="-50801" y="6038213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2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13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14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15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17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8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21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22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23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24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5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26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27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969010" y="417195"/>
            <a:ext cx="10246360" cy="4196080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            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Text 8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1" name="Rectangle 2"/>
          <p:cNvSpPr/>
          <p:nvPr/>
        </p:nvSpPr>
        <p:spPr>
          <a:xfrm>
            <a:off x="532130" y="4610100"/>
            <a:ext cx="11585575" cy="200723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The books on education can be found on ________ while the journals are on ________, which is next to ________. You can borrow _____ books at a time for _______ and ______ it for another _________.</a:t>
            </a:r>
            <a:endParaRPr lang="en-US" altLang="zh-CN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65950" y="4794250"/>
            <a:ext cx="14408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Shelf A6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69010" y="5420995"/>
            <a:ext cx="14865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Shelf H8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145655" y="489585"/>
            <a:ext cx="23660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11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、</a:t>
            </a:r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12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  <a:endParaRPr lang="zh-CN" alt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40790" y="1132840"/>
            <a:ext cx="9713595" cy="32435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130800" y="5420995"/>
            <a:ext cx="14865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Shelf H6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724390" y="5420995"/>
            <a:ext cx="5283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14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30070" y="6074410"/>
            <a:ext cx="14814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 month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57955" y="6061075"/>
            <a:ext cx="11557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renew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145655" y="6053455"/>
            <a:ext cx="15398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fortnight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2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3" grpId="0"/>
      <p:bldP spid="18" grpId="0"/>
      <p:bldP spid="20" grpId="0"/>
      <p:bldP spid="10" grpId="0"/>
      <p:bldP spid="11" grpId="0"/>
      <p:bldP spid="12" grpId="0"/>
      <p:bldP spid="1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4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5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6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7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8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9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10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11"/>
            </p:custDataLst>
          </p:nvPr>
        </p:nvGrpSpPr>
        <p:grpSpPr>
          <a:xfrm rot="21000000">
            <a:off x="-50801" y="6038213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2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13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14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15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17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8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21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22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23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24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5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26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27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969010" y="417195"/>
            <a:ext cx="7941310" cy="5894705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Text 10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85850" y="1035050"/>
            <a:ext cx="7636510" cy="5080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050020" y="1347470"/>
            <a:ext cx="3178810" cy="45847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1. </a:t>
            </a:r>
            <a:r>
              <a:rPr 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潮水涌来</a:t>
            </a:r>
            <a:endParaRPr lang="zh-CN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把他从岸上冲走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在现场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4.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情况稳定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5.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护工；搬运工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6.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值得赞扬的是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7.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保证结果好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8.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祝愿这位男士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很快康复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2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4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5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6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7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8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9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10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11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2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13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14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15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17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18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23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24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25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26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7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28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29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/>
          <p:nvPr/>
        </p:nvSpPr>
        <p:spPr>
          <a:xfrm>
            <a:off x="1586230" y="1347470"/>
            <a:ext cx="12325350" cy="228409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Para.1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Paras.2-4: 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Paras.5-6: 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24595" y="415925"/>
            <a:ext cx="2498090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阅读</a:t>
            </a:r>
            <a:r>
              <a:rPr lang="en-US" alt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A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篇</a:t>
            </a:r>
            <a:endParaRPr lang="zh-CN" altLang="en-US" sz="4400" b="1" dirty="0">
              <a:solidFill>
                <a:schemeClr val="bg1"/>
              </a:solidFill>
              <a:latin typeface="字魂酷乐潮玩体" panose="00000500000000000000" charset="-122"/>
              <a:ea typeface="字魂酷乐潮玩体" panose="000005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480300" y="2253615"/>
            <a:ext cx="154241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21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  <a:endParaRPr lang="zh-CN" alt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222500" y="4283075"/>
            <a:ext cx="3992880" cy="233997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527175" y="656590"/>
            <a:ext cx="2138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Narration</a:t>
            </a:r>
            <a:endParaRPr lang="en-US" altLang="zh-CN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17265" y="638810"/>
            <a:ext cx="428688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: 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in the order of time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550660" y="4241165"/>
            <a:ext cx="3620135" cy="234061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352040" y="3631565"/>
            <a:ext cx="78530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UPS driver Ryan Arens rescued a dog.</a:t>
            </a:r>
            <a:endParaRPr 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665855" y="1522730"/>
            <a:ext cx="35458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before the rescue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665855" y="2253615"/>
            <a:ext cx="354076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during the rescue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665855" y="2986405"/>
            <a:ext cx="31699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after the rescue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196705" y="2253615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22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  <a:endParaRPr lang="zh-CN" alt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067290" y="3655695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23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  <a:endParaRPr lang="zh-CN" alt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3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  <p:bldP spid="19" grpId="0"/>
      <p:bldP spid="23" grpId="0"/>
      <p:bldP spid="24" grpId="0"/>
      <p:bldP spid="25" grpId="0"/>
      <p:bldP spid="26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/>
        </p:nvSpPr>
        <p:spPr>
          <a:xfrm>
            <a:off x="248920" y="367030"/>
            <a:ext cx="11943080" cy="6123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Appreciation:</a:t>
            </a:r>
            <a:endParaRPr 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Ryan Arens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was making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his rounds near a pond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when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he heard an strange sound. It came from a brown-and-white hound,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struggling to hold on tightly to a thin layer of ice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.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Ryan Arens 在一个池塘附近送货时，听到了一个奇怪的声音。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这个声音来自于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一只棕白色猎犬，挣扎着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紧紧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抓住一层薄薄的冰面。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Imitation:</a:t>
            </a:r>
            <a:endParaRPr 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一队人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经过一个洞穴时突然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意外地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听到了熟悉的声音。这个微弱的声音从洞穴深处传来，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拼命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叫喊着：“救命啊！”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 group of people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were passing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a cave 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when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they unexpectedly heard a familiar voice. A weak voice came from the depth of the hole, yell</a:t>
            </a:r>
            <a:r>
              <a:rPr lang="en-US" altLang="zh-CN" sz="3200" b="1" u="sng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ing 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for help desperately.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/>
        </p:nvSpPr>
        <p:spPr>
          <a:xfrm>
            <a:off x="0" y="0"/>
            <a:ext cx="12192635" cy="6739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Language Appreciation:</a:t>
            </a:r>
            <a:endParaRPr lang="en-US" sz="36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Arens ___________ the dog and used the other man's rock to ________ the ice. He lifted the stone too high and ________ the boat, ___________ 16-foot deep cold water. He _________ 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in time to see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the dog going under. Using nervous energy to keep warm, he swam about five feet toward it. He _______________ its collar, and __________ the ice. He then _________________ the boat and ___________ the shore, 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where 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anxious 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bystanders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______ the dog to the home of a retired veterinarian.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Arens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滑行到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狗身边，用另一个人的石头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砸开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冰面。他用力一甩，就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滑下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了船，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撞进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了16英尺深的冰冷的水中。他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重新浮出水面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时，正好看见狗沉了下去。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他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用紧张的能量取暖，向她游了大约五英尺，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抓住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她的项圈，把她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拉到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冰上。然后他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把狗抬到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船上，把船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滑回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岸边，焦急的旁观者</a:t>
            </a:r>
            <a:r>
              <a:rPr lang="zh-CN" altLang="en-US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迅速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把狗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带到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一名退休的兽医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家中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。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76400" y="554990"/>
            <a:ext cx="23583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slid closer to</a:t>
            </a:r>
            <a:endParaRPr lang="en-US" altLang="zh-CN" sz="3200" b="1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1001395"/>
            <a:ext cx="167640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smash at</a:t>
            </a:r>
            <a:endParaRPr lang="en-US" altLang="zh-CN" sz="3200" b="1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62670" y="1052830"/>
            <a:ext cx="20389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slipped off</a:t>
            </a:r>
            <a:endParaRPr lang="en-US" altLang="zh-CN" sz="3200" b="1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1499235"/>
            <a:ext cx="241935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crashing into</a:t>
            </a:r>
            <a:endParaRPr lang="en-US" altLang="zh-CN" sz="3200" b="1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37120" y="1516380"/>
            <a:ext cx="197866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resurfaced</a:t>
            </a:r>
            <a:endParaRPr lang="en-US" altLang="zh-CN" sz="3200" b="1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11445" y="2494280"/>
            <a:ext cx="30105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grabbed hold of</a:t>
            </a:r>
            <a:endParaRPr lang="en-US" altLang="zh-CN" sz="3200" b="1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705" y="3009265"/>
            <a:ext cx="210756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pulled it to</a:t>
            </a:r>
            <a:endParaRPr lang="en-US" altLang="zh-CN" sz="3200" b="1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77155" y="3009265"/>
            <a:ext cx="33458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lifted the dog into</a:t>
            </a:r>
            <a:endParaRPr lang="en-US" altLang="zh-CN" sz="3200" b="1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705" y="3472180"/>
            <a:ext cx="21551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slid back to</a:t>
            </a:r>
            <a:endParaRPr lang="en-US" altLang="zh-CN" sz="3200" b="1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35390" y="3472180"/>
            <a:ext cx="135382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rushed</a:t>
            </a:r>
            <a:endParaRPr lang="en-US" altLang="zh-CN" sz="3200" b="1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UNIT_TYPE" val="i"/>
  <p:tag name="KSO_WM_UNIT_ID" val="257*i*5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1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2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4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55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56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57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58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59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60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1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2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3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4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5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6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</p:tagLst>
</file>

<file path=ppt/tags/tag116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6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7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</p:tagLst>
</file>

<file path=ppt/tags/tag117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8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</p:tagLst>
</file>

<file path=ppt/tags/tag118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8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8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8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8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8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9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9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</p:tagLst>
</file>

<file path=ppt/tags/tag119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9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9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9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9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9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9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1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202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03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04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05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06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07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08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09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368"/>
</p:tagLst>
</file>

<file path=ppt/tags/tag1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368"/>
</p:tagLst>
</file>

<file path=ppt/tags/tag1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15.xml><?xml version="1.0" encoding="utf-8"?>
<p:tagLst xmlns:p="http://schemas.openxmlformats.org/presentationml/2006/main">
  <p:tag name="KSO_WM_TEMPLATE_SUBCATEGORY" val="0"/>
  <p:tag name="KSO_WM_TEMPLATE_COLOR_TYPE" val="1"/>
  <p:tag name="KSO_WM_TEMPLATE_THUMBS_INDEX" val="1、2、3、4、5、6、7、8、9、10、11、12、13、14、15、18、19、20、21、22、23、24"/>
  <p:tag name="KSO_WM_TAG_VERSION" val="1.0"/>
  <p:tag name="KSO_WM_BEAUTIFY_FLAG" val="#wm#"/>
  <p:tag name="KSO_WM_TEMPLATE_CATEGORY" val="custom"/>
  <p:tag name="KSO_WM_TEMPLATE_INDEX" val="20202368"/>
  <p:tag name="KSO_WM_TEMPLATE_MASTER_TYPE" val="1"/>
  <p:tag name="KSO_WM_TEMPLATE_MASTER_THUMB_INDEX" val="12"/>
</p:tagLst>
</file>

<file path=ppt/tags/tag1216.xml><?xml version="1.0" encoding="utf-8"?>
<p:tagLst xmlns:p="http://schemas.openxmlformats.org/presentationml/2006/main">
  <p:tag name="KSO_WM_UNIT_ISCONTENTSTITLE" val="0"/>
  <p:tag name="KSO_WM_UNIT_PRESET_TEXT" val="教育公开会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68_1*a*1"/>
  <p:tag name="KSO_WM_TEMPLATE_CATEGORY" val="custom"/>
  <p:tag name="KSO_WM_TEMPLATE_INDEX" val="20202368"/>
  <p:tag name="KSO_WM_UNIT_LAYERLEVEL" val="1"/>
  <p:tag name="KSO_WM_TAG_VERSION" val="1.0"/>
  <p:tag name="KSO_WM_BEAUTIFY_FLAG" val="#wm#"/>
  <p:tag name="KSO_WM_UNIT_ISNUMDGMTITLE" val="0"/>
</p:tagLst>
</file>

<file path=ppt/tags/tag1217.xml><?xml version="1.0" encoding="utf-8"?>
<p:tagLst xmlns:p="http://schemas.openxmlformats.org/presentationml/2006/main">
  <p:tag name="KSO_WM_TEMPLATE_THUMBS_INDEX" val="1、2、3、4、5、6、7、8、9、10、11、12、13、14、15、18、19、20、21、22、23、24"/>
  <p:tag name="KSO_WM_SLIDE_ID" val="custom20202368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2_1"/>
  <p:tag name="KSO_WM_SPECIAL_SOURCE" val="bdnull"/>
</p:tagLst>
</file>

<file path=ppt/tags/tag1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7.xml><?xml version="1.0" encoding="utf-8"?>
<p:tagLst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5.xml><?xml version="1.0" encoding="utf-8"?>
<p:tagLst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3.xml><?xml version="1.0" encoding="utf-8"?>
<p:tagLst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1.xml><?xml version="1.0" encoding="utf-8"?>
<p:tagLst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1.xml><?xml version="1.0" encoding="utf-8"?>
<p:tagLst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362.xml><?xml version="1.0" encoding="utf-8"?>
<p:tagLst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363.xml><?xml version="1.0" encoding="utf-8"?>
<p:tagLst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364.xml><?xml version="1.0" encoding="utf-8"?>
<p:tagLst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365.xml><?xml version="1.0" encoding="utf-8"?>
<p:tagLst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5.xml><?xml version="1.0" encoding="utf-8"?>
<p:tagLst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5.xml><?xml version="1.0" encoding="utf-8"?>
<p:tagLst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426.xml><?xml version="1.0" encoding="utf-8"?>
<p:tagLst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6.xml><?xml version="1.0" encoding="utf-8"?>
<p:tagLst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6.xml><?xml version="1.0" encoding="utf-8"?>
<p:tagLst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6.xml><?xml version="1.0" encoding="utf-8"?>
<p:tagLst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517.xml><?xml version="1.0" encoding="utf-8"?>
<p:tagLst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5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7.xml><?xml version="1.0" encoding="utf-8"?>
<p:tagLst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5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7.xml><?xml version="1.0" encoding="utf-8"?>
<p:tagLst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578.xml><?xml version="1.0" encoding="utf-8"?>
<p:tagLst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579.xml><?xml version="1.0" encoding="utf-8"?>
<p:tagLst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80.xml><?xml version="1.0" encoding="utf-8"?>
<p:tagLst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581.xml><?xml version="1.0" encoding="utf-8"?>
<p:tagLst xmlns:p="http://schemas.openxmlformats.org/presentationml/2006/main">
  <p:tag name="KSO_WM_BEAUTIFY_FLAG" val="#wm#"/>
  <p:tag name="KSO_WM_TEMPLATE_CATEGORY" val="custom"/>
  <p:tag name="KSO_WM_TEMPLATE_INDEX" val="20202368"/>
  <p:tag name="KSO_WM_SPECIAL_SOURCE" val="bdnull"/>
</p:tagLst>
</file>

<file path=ppt/tags/tag1582.xml><?xml version="1.0" encoding="utf-8"?>
<p:tagLst xmlns:p="http://schemas.openxmlformats.org/presentationml/2006/main">
  <p:tag name="KSO_WM_UNIT_ISCONTENTSTITLE" val="0"/>
  <p:tag name="KSO_WM_UNIT_NOCLEAR" val="1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68_24*a*1"/>
  <p:tag name="KSO_WM_TEMPLATE_CATEGORY" val="custom"/>
  <p:tag name="KSO_WM_TEMPLATE_INDEX" val="20202368"/>
  <p:tag name="KSO_WM_UNIT_LAYERLEVEL" val="1"/>
  <p:tag name="KSO_WM_TAG_VERSION" val="1.0"/>
  <p:tag name="KSO_WM_BEAUTIFY_FLAG" val="#wm#"/>
  <p:tag name="KSO_WM_UNIT_PRESET_TEXT" val="感谢您的聆听"/>
  <p:tag name="KSO_WM_UNIT_ISNUMDGMTITLE" val="0"/>
</p:tagLst>
</file>

<file path=ppt/tags/tag1583.xml><?xml version="1.0" encoding="utf-8"?>
<p:tagLst xmlns:p="http://schemas.openxmlformats.org/presentationml/2006/main">
  <p:tag name="KSO_WM_SLIDE_ID" val="custom20202368_24"/>
  <p:tag name="KSO_WM_TEMPLATE_SUBCATEGORY" val="0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24"/>
  <p:tag name="KSO_WM_TAG_VERSION" val="1.0"/>
  <p:tag name="KSO_WM_BEAUTIFY_FLAG" val="#wm#"/>
  <p:tag name="KSO_WM_TEMPLATE_CATEGORY" val="custom"/>
  <p:tag name="KSO_WM_TEMPLATE_INDEX" val="20202368"/>
  <p:tag name="KSO_WM_SLIDE_LAYOUT" val="a_b"/>
  <p:tag name="KSO_WM_SLIDE_LAYOUT_CNT" val="1_3"/>
  <p:tag name="KSO_WM_SPECIAL_SOURCE" val="bdnull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2*i*1"/>
  <p:tag name="KSO_WM_UNIT_BK_DARK_LIGHT" val="2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9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#wm#"/>
  <p:tag name="KSO_WM_UNIT_TYPE" val="i"/>
  <p:tag name="KSO_WM_UNIT_ID" val="257*i*6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1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2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3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4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5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6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7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3*i*6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3*i*7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3*i*8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3*i*9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3*i*10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TAG_VERSION" val="1.0"/>
  <p:tag name="KSO_WM_TEMPLATE_CATEGORY" val="custom"/>
  <p:tag name="KSO_WM_TEMPLATE_INDEX" val="16004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16004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1.0"/>
  <p:tag name="KSO_WM_BEAUTIFY_FLAG" val="#wm#"/>
</p:tagLst>
</file>

<file path=ppt/tags/tag43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4*i*1"/>
  <p:tag name="KSO_WM_UNIT_BK_DARK_LIGHT" val="2"/>
  <p:tag name="KSO_WM_UNIT_LAYERLEVEL" val="1"/>
  <p:tag name="KSO_WM_TAG_VERSION" val="1.0"/>
  <p:tag name="KSO_WM_BEAUTIFY_FLAG" val="#wm#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4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5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6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7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8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9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160041"/>
  <p:tag name="KSO_WM_TAG_VERSION" val="1.0"/>
  <p:tag name="KSO_WM_TEMPLATE_THUMBS_INDEX" val="1、7、11、16、17、21、24、28、33、34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1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2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3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4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5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5*i*1"/>
  <p:tag name="KSO_WM_UNIT_LAYERLEVEL" val="1"/>
  <p:tag name="KSO_WM_TAG_VERSION" val="1.0"/>
  <p:tag name="KSO_WM_BEAUTIFY_FLAG" val="#wm#"/>
</p:tagLst>
</file>

<file path=ppt/tags/tag55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5*i*1"/>
  <p:tag name="KSO_WM_UNIT_BK_DARK_LIGHT" val="2"/>
  <p:tag name="KSO_WM_UNIT_LAYERLEVEL" val="1"/>
  <p:tag name="KSO_WM_TAG_VERSION" val="1.0"/>
  <p:tag name="KSO_WM_BEAUTIFY_FLAG" val="#wm#"/>
</p:tagLst>
</file>

<file path=ppt/tags/tag5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6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7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8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9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1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2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3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4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5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6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7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8*i*1"/>
  <p:tag name="KSO_WM_UNIT_LAYERLEVEL" val="1"/>
  <p:tag name="KSO_WM_TAG_VERSION" val="1.0"/>
  <p:tag name="KSO_WM_BEAUTIFY_FLAG" val="#wm#"/>
</p:tagLst>
</file>

<file path=ppt/tags/tag67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8*i*1"/>
  <p:tag name="KSO_WM_UNIT_BK_DARK_LIGHT" val="2"/>
  <p:tag name="KSO_WM_UNIT_LAYERLEVEL" val="1"/>
  <p:tag name="KSO_WM_TAG_VERSION" val="1.0"/>
  <p:tag name="KSO_WM_BEAUTIFY_FLAG" val="#wm#"/>
</p:tagLst>
</file>

<file path=ppt/tags/tag6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8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9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1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2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3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4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5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6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7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8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9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9*i*1"/>
  <p:tag name="KSO_WM_UNIT_LAYERLEVEL" val="1"/>
  <p:tag name="KSO_WM_TAG_VERSION" val="1.0"/>
  <p:tag name="KSO_WM_BEAUTIFY_FLAG" val="#wm#"/>
</p:tagLst>
</file>

<file path=ppt/tags/tag79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2"/>
  <p:tag name="KSO_WM_UNIT_LAYERLEVEL" val="1"/>
  <p:tag name="KSO_WM_TAG_VERSION" val="1.0"/>
  <p:tag name="KSO_WM_BEAUTIFY_FLAG" val="#wm#"/>
</p:tagLst>
</file>

<file path=ppt/tags/tag7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1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2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3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4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5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6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7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8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9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0*i*1"/>
  <p:tag name="KSO_WM_UNIT_LAYERLEVEL" val="1"/>
  <p:tag name="KSO_WM_TAG_VERSION" val="1.0"/>
  <p:tag name="KSO_WM_BEAUTIFY_FLAG" val="#wm#"/>
</p:tagLst>
</file>

<file path=ppt/tags/tag90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2"/>
  <p:tag name="KSO_WM_UNIT_LAYERLEVEL" val="1"/>
  <p:tag name="KSO_WM_TAG_VERSION" val="1.0"/>
  <p:tag name="KSO_WM_BEAUTIFY_FLAG" val="#wm#"/>
</p:tagLst>
</file>

<file path=ppt/tags/tag9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1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2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3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4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5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6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7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8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90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1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2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3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4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5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6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7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8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默认设计模板">
  <a:themeElements>
    <a:clrScheme name="自定义 2">
      <a:dk1>
        <a:srgbClr val="000000"/>
      </a:dk1>
      <a:lt1>
        <a:srgbClr val="FFFFFF"/>
      </a:lt1>
      <a:dk2>
        <a:srgbClr val="96D0B8"/>
      </a:dk2>
      <a:lt2>
        <a:srgbClr val="FE8238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2_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2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3D2EC"/>
      </a:accent1>
      <a:accent2>
        <a:srgbClr val="EF8A8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1">
      <a:dk1>
        <a:sysClr val="windowText" lastClr="000000"/>
      </a:dk1>
      <a:lt1>
        <a:sysClr val="window" lastClr="FFFFFF"/>
      </a:lt1>
      <a:dk2>
        <a:srgbClr val="363B3B"/>
      </a:dk2>
      <a:lt2>
        <a:srgbClr val="FFFFFF"/>
      </a:lt2>
      <a:accent1>
        <a:srgbClr val="F2C87E"/>
      </a:accent1>
      <a:accent2>
        <a:srgbClr val="F5B378"/>
      </a:accent2>
      <a:accent3>
        <a:srgbClr val="F79F73"/>
      </a:accent3>
      <a:accent4>
        <a:srgbClr val="FA8A6D"/>
      </a:accent4>
      <a:accent5>
        <a:srgbClr val="FC7668"/>
      </a:accent5>
      <a:accent6>
        <a:srgbClr val="FF6162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8503</Words>
  <Application>WPS 演示</Application>
  <PresentationFormat>宽屏</PresentationFormat>
  <Paragraphs>305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25</vt:i4>
      </vt:variant>
    </vt:vector>
  </HeadingPairs>
  <TitlesOfParts>
    <vt:vector size="46" baseType="lpstr">
      <vt:lpstr>Arial</vt:lpstr>
      <vt:lpstr>宋体</vt:lpstr>
      <vt:lpstr>Wingdings</vt:lpstr>
      <vt:lpstr>黑体</vt:lpstr>
      <vt:lpstr>微软雅黑</vt:lpstr>
      <vt:lpstr>幼圆</vt:lpstr>
      <vt:lpstr>汉仪乐喵体W</vt:lpstr>
      <vt:lpstr>华文新魏</vt:lpstr>
      <vt:lpstr>隶书</vt:lpstr>
      <vt:lpstr>字魂酷乐潮玩体</vt:lpstr>
      <vt:lpstr>Arial Unicode MS</vt:lpstr>
      <vt:lpstr>Calibri</vt:lpstr>
      <vt:lpstr>Times New Roman</vt:lpstr>
      <vt:lpstr>HelveticaNeue</vt:lpstr>
      <vt:lpstr>Corbel</vt:lpstr>
      <vt:lpstr>等线 Light</vt:lpstr>
      <vt:lpstr>等线</vt:lpstr>
      <vt:lpstr>Office 主题</vt:lpstr>
      <vt:lpstr>2_默认设计模板</vt:lpstr>
      <vt:lpstr>2_Office 主题​​</vt:lpstr>
      <vt:lpstr>3_Office 主题​​</vt:lpstr>
      <vt:lpstr>PowerPoint 演示文稿</vt:lpstr>
      <vt:lpstr>浙南名校联盟第一次联考 英语试卷讲评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金丽衢第二次联考英语试卷讲评</dc:title>
  <dc:creator>myhoney</dc:creator>
  <cp:lastModifiedBy>南山有谷堆</cp:lastModifiedBy>
  <cp:revision>112</cp:revision>
  <dcterms:created xsi:type="dcterms:W3CDTF">2020-05-19T03:38:00Z</dcterms:created>
  <dcterms:modified xsi:type="dcterms:W3CDTF">2020-10-12T02:02:55Z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