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5"/>
  </p:handoutMasterIdLst>
  <p:sldIdLst>
    <p:sldId id="828" r:id="rId3"/>
    <p:sldId id="783" r:id="rId4"/>
    <p:sldId id="787" r:id="rId6"/>
    <p:sldId id="820" r:id="rId7"/>
    <p:sldId id="821" r:id="rId8"/>
    <p:sldId id="822" r:id="rId9"/>
    <p:sldId id="823" r:id="rId10"/>
    <p:sldId id="824" r:id="rId11"/>
    <p:sldId id="825" r:id="rId12"/>
    <p:sldId id="826" r:id="rId13"/>
    <p:sldId id="827"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CAD0D8"/>
    <a:srgbClr val="4996AF"/>
    <a:srgbClr val="266F8B"/>
    <a:srgbClr val="595959"/>
    <a:srgbClr val="7F7F7F"/>
    <a:srgbClr val="404040"/>
    <a:srgbClr val="D00000"/>
    <a:srgbClr val="E80000"/>
    <a:srgbClr val="ECE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31" autoAdjust="0"/>
    <p:restoredTop sz="86701" autoAdjust="0"/>
  </p:normalViewPr>
  <p:slideViewPr>
    <p:cSldViewPr snapToGrid="0" showGuides="1">
      <p:cViewPr>
        <p:scale>
          <a:sx n="62" d="100"/>
          <a:sy n="62" d="100"/>
        </p:scale>
        <p:origin x="486" y="90"/>
      </p:cViewPr>
      <p:guideLst>
        <p:guide orient="horz" pos="2188"/>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96" d="100"/>
          <a:sy n="96" d="100"/>
        </p:scale>
        <p:origin x="-762" y="-96"/>
      </p:cViewPr>
      <p:guideLst>
        <p:guide orient="horz" pos="2916"/>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4.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3CD6D1-4550-487D-8165-A672B21C5A1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7B274F-1E1C-4B06-91CC-16E0D46FDC0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3E272-A017-45D1-BF50-E01C56DEC43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DD8BC-D6FC-4DC7-95EE-0B21F35818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DC748E-A772-4B56-A43B-E3AA74F2575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DC748E-A772-4B56-A43B-E3AA74F2575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DC748E-A772-4B56-A43B-E3AA74F2575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DC748E-A772-4B56-A43B-E3AA74F2575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DC748E-A772-4B56-A43B-E3AA74F2575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DC748E-A772-4B56-A43B-E3AA74F2575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DC748E-A772-4B56-A43B-E3AA74F2575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DC748E-A772-4B56-A43B-E3AA74F2575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DC748E-A772-4B56-A43B-E3AA74F2575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DC748E-A772-4B56-A43B-E3AA74F2575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8C1BB4-362A-4FA9-8DB1-67ED03367B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A68BC-99F0-46F7-8FC8-CC50DBF267E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E8C1BB4-362A-4FA9-8DB1-67ED03367B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A68BC-99F0-46F7-8FC8-CC50DBF267E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E8C1BB4-362A-4FA9-8DB1-67ED03367B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A68BC-99F0-46F7-8FC8-CC50DBF267E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Tm="2000">
        <p:dissolve/>
      </p:transition>
    </mc:Choice>
    <mc:Fallback>
      <p:transition spd="slow" advTm="2000">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87838"/>
            <a:ext cx="13360763" cy="7079188"/>
          </a:xfrm>
          <a:prstGeom prst="rect">
            <a:avLst/>
          </a:prstGeom>
          <a:effectLst>
            <a:outerShdw blurRad="444500" sx="102000" sy="102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E8C1BB4-362A-4FA9-8DB1-67ED03367B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A68BC-99F0-46F7-8FC8-CC50DBF267E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EE8C1BB4-362A-4FA9-8DB1-67ED03367B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A68BC-99F0-46F7-8FC8-CC50DBF267E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E8C1BB4-362A-4FA9-8DB1-67ED03367B5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A68BC-99F0-46F7-8FC8-CC50DBF267E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E8C1BB4-362A-4FA9-8DB1-67ED03367B5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8A68BC-99F0-46F7-8FC8-CC50DBF267E9}" type="slidenum">
              <a:rPr lang="zh-CN" altLang="en-US" smtClean="0"/>
            </a:fld>
            <a:endParaRPr lang="zh-CN" altLang="en-US"/>
          </a:p>
        </p:txBody>
      </p:sp>
      <p:sp>
        <p:nvSpPr>
          <p:cNvPr id="11" name="矩形 10"/>
          <p:cNvSpPr/>
          <p:nvPr userDrawn="1"/>
        </p:nvSpPr>
        <p:spPr>
          <a:xfrm>
            <a:off x="4343778" y="646033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8C1BB4-362A-4FA9-8DB1-67ED03367B5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8A68BC-99F0-46F7-8FC8-CC50DBF267E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8C1BB4-362A-4FA9-8DB1-67ED03367B5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8A68BC-99F0-46F7-8FC8-CC50DBF267E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E8C1BB4-362A-4FA9-8DB1-67ED03367B5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A68BC-99F0-46F7-8FC8-CC50DBF267E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E8C1BB4-362A-4FA9-8DB1-67ED03367B5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A68BC-99F0-46F7-8FC8-CC50DBF267E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png"/><Relationship Id="rId14" Type="http://schemas.openxmlformats.org/officeDocument/2006/relationships/image" Target="../media/image3.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C1BB4-362A-4FA9-8DB1-67ED03367B5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A68BC-99F0-46F7-8FC8-CC50DBF267E9}" type="slidenum">
              <a:rPr lang="zh-CN" altLang="en-US" smtClean="0"/>
            </a:fld>
            <a:endParaRPr lang="zh-CN" altLang="en-US"/>
          </a:p>
        </p:txBody>
      </p:sp>
      <p:pic>
        <p:nvPicPr>
          <p:cNvPr id="8" name="图片 7" descr="水印"/>
          <p:cNvPicPr>
            <a:picLocks noChangeAspect="1"/>
          </p:cNvPicPr>
          <p:nvPr userDrawn="1"/>
        </p:nvPicPr>
        <p:blipFill>
          <a:blip r:embed="rId15"/>
          <a:stretch>
            <a:fillRect/>
          </a:stretch>
        </p:blipFill>
        <p:spPr>
          <a:xfrm>
            <a:off x="6906895" y="55245"/>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7.png"/><Relationship Id="rId2" Type="http://schemas.openxmlformats.org/officeDocument/2006/relationships/tags" Target="../tags/tag1.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552450" y="739320"/>
            <a:ext cx="11087099" cy="5467350"/>
          </a:xfrm>
          <a:prstGeom prst="rect">
            <a:avLst/>
          </a:prstGeom>
          <a:noFill/>
          <a:ln w="101600">
            <a:solidFill>
              <a:srgbClr val="CAD0D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 name="文本框 2"/>
          <p:cNvSpPr txBox="1"/>
          <p:nvPr/>
        </p:nvSpPr>
        <p:spPr>
          <a:xfrm>
            <a:off x="882015" y="990600"/>
            <a:ext cx="9391015" cy="953135"/>
          </a:xfrm>
          <a:prstGeom prst="rect">
            <a:avLst/>
          </a:prstGeom>
          <a:solidFill>
            <a:srgbClr val="FFC000"/>
          </a:solidFill>
          <a:ln>
            <a:solidFill>
              <a:schemeClr val="tx1"/>
            </a:solidFill>
          </a:ln>
        </p:spPr>
        <p:txBody>
          <a:bodyPr wrap="square" rtlCol="0">
            <a:spAutoFit/>
          </a:bodyPr>
          <a:p>
            <a:r>
              <a:rPr lang="en-US" altLang="zh-CN" sz="2800" b="1">
                <a:solidFill>
                  <a:schemeClr val="tx1"/>
                </a:solidFill>
                <a:latin typeface="Times New Roman" panose="02020603050405020304" pitchFamily="18" charset="0"/>
                <a:cs typeface="Times New Roman" panose="02020603050405020304" pitchFamily="18" charset="0"/>
              </a:rPr>
              <a:t>Assignment:</a:t>
            </a:r>
            <a:endParaRPr lang="en-US" altLang="zh-CN" sz="2800" b="1">
              <a:solidFill>
                <a:schemeClr val="tx1"/>
              </a:solidFill>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sym typeface="+mn-ea"/>
              </a:rPr>
              <a:t>Write a letter of advice to help Lisa. Here is her problem.</a:t>
            </a:r>
            <a:endParaRPr lang="en-US" altLang="zh-CN" sz="2800">
              <a:latin typeface="Times New Roman" panose="02020603050405020304" pitchFamily="18" charset="0"/>
              <a:cs typeface="Times New Roman" panose="02020603050405020304" pitchFamily="18" charset="0"/>
            </a:endParaRPr>
          </a:p>
        </p:txBody>
      </p:sp>
      <p:sp>
        <p:nvSpPr>
          <p:cNvPr id="4" name="文本框 3"/>
          <p:cNvSpPr txBox="1"/>
          <p:nvPr/>
        </p:nvSpPr>
        <p:spPr>
          <a:xfrm>
            <a:off x="882015" y="2374265"/>
            <a:ext cx="9419590" cy="3415030"/>
          </a:xfrm>
          <a:prstGeom prst="rect">
            <a:avLst/>
          </a:prstGeom>
          <a:noFill/>
        </p:spPr>
        <p:txBody>
          <a:bodyPr wrap="square" rtlCol="0">
            <a:spAutoFit/>
          </a:bodyPr>
          <a:p>
            <a:pPr algn="just" fontAlgn="auto"/>
            <a:r>
              <a:rPr lang="zh-CN" altLang="en-US" sz="2400">
                <a:latin typeface="Times New Roman" panose="02020603050405020304" pitchFamily="18" charset="0"/>
                <a:cs typeface="Times New Roman" panose="02020603050405020304" pitchFamily="18" charset="0"/>
              </a:rPr>
              <a:t>Dear Miss Wang,</a:t>
            </a:r>
            <a:endParaRPr lang="zh-CN" altLang="en-US" sz="2400">
              <a:latin typeface="Times New Roman" panose="02020603050405020304" pitchFamily="18" charset="0"/>
              <a:cs typeface="Times New Roman" panose="02020603050405020304" pitchFamily="18" charset="0"/>
            </a:endParaRPr>
          </a:p>
          <a:p>
            <a:pPr algn="just" fontAlgn="auto"/>
            <a:r>
              <a:rPr lang="zh-CN" altLang="en-US" sz="2400">
                <a:latin typeface="Times New Roman" panose="02020603050405020304" pitchFamily="18" charset="0"/>
                <a:cs typeface="Times New Roman" panose="02020603050405020304" pitchFamily="18" charset="0"/>
              </a:rPr>
              <a:t>  I am having some trouble with my classmates at the moment. I’m getting along well with a boy in my class. We often do homework together and we enjoy helping each other. We have become really good friends. But other students have started gossiping. They say that this boy and I have fallen in love. This has made me angry. I don</a:t>
            </a:r>
            <a:r>
              <a:rPr lang="en-US" altLang="zh-CN" sz="2400">
                <a:latin typeface="Times New Roman" panose="02020603050405020304" pitchFamily="18" charset="0"/>
                <a:cs typeface="Times New Roman" panose="02020603050405020304" pitchFamily="18" charset="0"/>
              </a:rPr>
              <a:t>'</a:t>
            </a:r>
            <a:r>
              <a:rPr lang="zh-CN" altLang="en-US" sz="2400">
                <a:latin typeface="Times New Roman" panose="02020603050405020304" pitchFamily="18" charset="0"/>
                <a:cs typeface="Times New Roman" panose="02020603050405020304" pitchFamily="18" charset="0"/>
              </a:rPr>
              <a:t>t want to end the friendship, but I hate others gossiping. What should I do?</a:t>
            </a:r>
            <a:endParaRPr lang="zh-CN" altLang="en-US" sz="2400">
              <a:latin typeface="Times New Roman" panose="02020603050405020304" pitchFamily="18" charset="0"/>
              <a:cs typeface="Times New Roman" panose="02020603050405020304" pitchFamily="18" charset="0"/>
            </a:endParaRPr>
          </a:p>
          <a:p>
            <a:pPr algn="just" fontAlgn="auto"/>
            <a:r>
              <a:rPr lang="zh-CN" altLang="en-US" sz="2400">
                <a:latin typeface="Times New Roman" panose="02020603050405020304" pitchFamily="18" charset="0"/>
                <a:cs typeface="Times New Roman" panose="02020603050405020304" pitchFamily="18" charset="0"/>
              </a:rPr>
              <a:t>Yours,</a:t>
            </a:r>
            <a:endParaRPr lang="zh-CN" altLang="en-US" sz="2400">
              <a:latin typeface="Times New Roman" panose="02020603050405020304" pitchFamily="18" charset="0"/>
              <a:cs typeface="Times New Roman" panose="02020603050405020304" pitchFamily="18" charset="0"/>
            </a:endParaRPr>
          </a:p>
          <a:p>
            <a:pPr algn="just" fontAlgn="auto"/>
            <a:r>
              <a:rPr lang="zh-CN" altLang="en-US" sz="2400">
                <a:latin typeface="Times New Roman" panose="02020603050405020304" pitchFamily="18" charset="0"/>
                <a:cs typeface="Times New Roman" panose="02020603050405020304" pitchFamily="18" charset="0"/>
              </a:rPr>
              <a:t>Lisa</a:t>
            </a:r>
            <a:endParaRPr lang="zh-CN" altLang="en-US" sz="2400">
              <a:latin typeface="Times New Roman" panose="02020603050405020304" pitchFamily="18" charset="0"/>
              <a:cs typeface="Times New Roman" panose="02020603050405020304" pitchFamily="18" charset="0"/>
            </a:endParaRPr>
          </a:p>
        </p:txBody>
      </p:sp>
      <p:pic>
        <p:nvPicPr>
          <p:cNvPr id="8" name="内容占位符 7" descr="水印"/>
          <p:cNvPicPr>
            <a:picLocks noChangeAspect="1"/>
          </p:cNvPicPr>
          <p:nvPr userDrawn="1">
            <p:ph idx="1"/>
          </p:nvPr>
        </p:nvPicPr>
        <p:blipFill>
          <a:blip r:embed="rId1"/>
          <a:stretch>
            <a:fillRect/>
          </a:stretch>
        </p:blipFill>
        <p:spPr>
          <a:xfrm>
            <a:off x="6972935" y="109855"/>
            <a:ext cx="4992370" cy="1615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552450" y="739320"/>
            <a:ext cx="11087099" cy="5467350"/>
          </a:xfrm>
          <a:prstGeom prst="rect">
            <a:avLst/>
          </a:prstGeom>
          <a:noFill/>
          <a:ln w="101600">
            <a:solidFill>
              <a:srgbClr val="CAD0D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 name="矩形 1"/>
          <p:cNvSpPr/>
          <p:nvPr/>
        </p:nvSpPr>
        <p:spPr>
          <a:xfrm rot="20880000">
            <a:off x="1297305" y="2207260"/>
            <a:ext cx="9597390" cy="922020"/>
          </a:xfrm>
          <a:prstGeom prst="rect">
            <a:avLst/>
          </a:prstGeom>
          <a:noFill/>
          <a:ln>
            <a:noFill/>
          </a:ln>
        </p:spPr>
        <p:txBody>
          <a:bodyPr wrap="none" rtlCol="0" anchor="t">
            <a:spAutoFit/>
          </a:bodyPr>
          <a:p>
            <a:pPr algn="ctr"/>
            <a:r>
              <a:rPr lang="en-US" altLang="zh-CN" sz="5400" b="1">
                <a:ln w="9525">
                  <a:solidFill>
                    <a:schemeClr val="bg1"/>
                  </a:solidFill>
                  <a:prstDash val="solid"/>
                </a:ln>
                <a:solidFill>
                  <a:schemeClr val="tx1"/>
                </a:solidFill>
                <a:effectLst>
                  <a:outerShdw blurRad="12700" dist="38100" dir="2700000" algn="tl" rotWithShape="0">
                    <a:schemeClr val="bg1">
                      <a:lumMod val="50000"/>
                    </a:schemeClr>
                  </a:outerShdw>
                </a:effectLst>
              </a:rPr>
              <a:t>Thank you for your listening.</a:t>
            </a:r>
            <a:endParaRPr lang="en-US" altLang="zh-CN" sz="54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cstate="screen"/>
          <a:stretch>
            <a:fillRect/>
          </a:stretch>
        </p:blipFill>
        <p:spPr>
          <a:xfrm>
            <a:off x="1430593" y="1261868"/>
            <a:ext cx="9330813" cy="3220771"/>
          </a:xfrm>
          <a:prstGeom prst="rect">
            <a:avLst/>
          </a:prstGeom>
          <a:solidFill>
            <a:srgbClr val="C00000"/>
          </a:solidFill>
          <a:effectLst>
            <a:outerShdw blurRad="444500" sx="102000" sy="102000" algn="ctr" rotWithShape="0">
              <a:prstClr val="black">
                <a:alpha val="40000"/>
              </a:prstClr>
            </a:outerShdw>
          </a:effectLst>
        </p:spPr>
      </p:pic>
      <p:sp>
        <p:nvSpPr>
          <p:cNvPr id="37" name="矩形 36"/>
          <p:cNvSpPr/>
          <p:nvPr/>
        </p:nvSpPr>
        <p:spPr>
          <a:xfrm>
            <a:off x="1619493" y="1464525"/>
            <a:ext cx="8952484" cy="2815458"/>
          </a:xfrm>
          <a:prstGeom prst="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0" name="矩形 39"/>
          <p:cNvSpPr/>
          <p:nvPr/>
        </p:nvSpPr>
        <p:spPr>
          <a:xfrm>
            <a:off x="2652432" y="2085065"/>
            <a:ext cx="7424773" cy="1220055"/>
          </a:xfrm>
          <a:prstGeom prst="rect">
            <a:avLst/>
          </a:prstGeom>
        </p:spPr>
        <p:txBody>
          <a:bodyPr wrap="none" lIns="0" tIns="0" rIns="0" bIns="0">
            <a:noAutofit/>
          </a:bodyPr>
          <a:lstStyle/>
          <a:p>
            <a:pPr algn="ctr"/>
            <a:r>
              <a:rPr lang="en-US" altLang="zh-CN" sz="4400" b="1" dirty="0" smtClean="0">
                <a:solidFill>
                  <a:srgbClr val="254A80"/>
                </a:solidFill>
                <a:cs typeface="+mn-ea"/>
                <a:sym typeface="+mn-lt"/>
              </a:rPr>
              <a:t>新教材B1U1 Reading for writing</a:t>
            </a:r>
            <a:endParaRPr lang="en-US" altLang="zh-CN" sz="4400" b="1" dirty="0" smtClean="0">
              <a:solidFill>
                <a:srgbClr val="254A80"/>
              </a:solidFill>
              <a:cs typeface="+mn-ea"/>
              <a:sym typeface="+mn-lt"/>
            </a:endParaRPr>
          </a:p>
          <a:p>
            <a:pPr algn="ctr"/>
            <a:r>
              <a:rPr lang="en-US" altLang="zh-CN" sz="4400" b="1" dirty="0" smtClean="0">
                <a:solidFill>
                  <a:srgbClr val="254A80"/>
                </a:solidFill>
                <a:cs typeface="+mn-ea"/>
                <a:sym typeface="+mn-lt"/>
              </a:rPr>
              <a:t>A Letter of Advice</a:t>
            </a:r>
            <a:endParaRPr lang="en-US" altLang="zh-CN" sz="4400" b="1" dirty="0" smtClean="0">
              <a:solidFill>
                <a:srgbClr val="254A80"/>
              </a:solidFill>
              <a:cs typeface="+mn-ea"/>
              <a:sym typeface="+mn-lt"/>
            </a:endParaRPr>
          </a:p>
        </p:txBody>
      </p:sp>
      <p:sp>
        <p:nvSpPr>
          <p:cNvPr id="3" name="文本框 2"/>
          <p:cNvSpPr txBox="1"/>
          <p:nvPr/>
        </p:nvSpPr>
        <p:spPr>
          <a:xfrm>
            <a:off x="6411595" y="3696335"/>
            <a:ext cx="4058920" cy="583565"/>
          </a:xfrm>
          <a:prstGeom prst="rect">
            <a:avLst/>
          </a:prstGeom>
          <a:noFill/>
        </p:spPr>
        <p:txBody>
          <a:bodyPr wrap="square" rtlCol="0">
            <a:spAutoFit/>
          </a:bodyPr>
          <a:p>
            <a:r>
              <a:rPr lang="zh-CN" altLang="en-US" sz="3200" b="1" dirty="0">
                <a:latin typeface="华文新魏" panose="02010800040101010101" pitchFamily="2" charset="-122"/>
                <a:ea typeface="华文新魏" panose="02010800040101010101" pitchFamily="2" charset="-122"/>
              </a:rPr>
              <a:t>衢州二中 徐飞</a:t>
            </a:r>
            <a:r>
              <a:rPr lang="en-US" altLang="zh-CN" sz="3200" b="1" dirty="0">
                <a:latin typeface="华文新魏" panose="02010800040101010101" pitchFamily="2" charset="-122"/>
                <a:ea typeface="华文新魏" panose="02010800040101010101" pitchFamily="2" charset="-122"/>
              </a:rPr>
              <a:t>(Fish)</a:t>
            </a:r>
            <a:endParaRPr lang="en-US" altLang="zh-CN" sz="3200" b="1" dirty="0">
              <a:latin typeface="华文新魏" panose="02010800040101010101" pitchFamily="2" charset="-122"/>
              <a:ea typeface="华文新魏" panose="02010800040101010101" pitchFamily="2" charset="-122"/>
            </a:endParaRPr>
          </a:p>
        </p:txBody>
      </p:sp>
      <p:pic>
        <p:nvPicPr>
          <p:cNvPr id="5" name="图片 4"/>
          <p:cNvPicPr>
            <a:picLocks noChangeAspect="1"/>
          </p:cNvPicPr>
          <p:nvPr>
            <p:custDataLst>
              <p:tags r:id="rId2"/>
            </p:custDataLst>
          </p:nvPr>
        </p:nvPicPr>
        <p:blipFill>
          <a:blip r:embed="rId3"/>
          <a:stretch>
            <a:fillRect/>
          </a:stretch>
        </p:blipFill>
        <p:spPr>
          <a:xfrm>
            <a:off x="8067040" y="4482465"/>
            <a:ext cx="3989705" cy="2409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heel(1)">
                                      <p:cBhvr>
                                        <p:cTn id="11" dur="1500"/>
                                        <p:tgtEl>
                                          <p:spTgt spid="37"/>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4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552450" y="739320"/>
            <a:ext cx="11087099" cy="5467350"/>
          </a:xfrm>
          <a:prstGeom prst="rect">
            <a:avLst/>
          </a:prstGeom>
          <a:noFill/>
          <a:ln w="101600">
            <a:solidFill>
              <a:srgbClr val="CAD0D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7" name="图片 6" descr="staff_1024"/>
          <p:cNvPicPr>
            <a:picLocks noChangeAspect="1"/>
          </p:cNvPicPr>
          <p:nvPr/>
        </p:nvPicPr>
        <p:blipFill>
          <a:blip r:embed="rId1"/>
          <a:stretch>
            <a:fillRect/>
          </a:stretch>
        </p:blipFill>
        <p:spPr>
          <a:xfrm>
            <a:off x="2613660" y="1943100"/>
            <a:ext cx="6403340" cy="4263390"/>
          </a:xfrm>
          <a:prstGeom prst="rect">
            <a:avLst/>
          </a:prstGeom>
        </p:spPr>
      </p:pic>
      <p:sp>
        <p:nvSpPr>
          <p:cNvPr id="8" name="文本框 7"/>
          <p:cNvSpPr txBox="1"/>
          <p:nvPr/>
        </p:nvSpPr>
        <p:spPr>
          <a:xfrm>
            <a:off x="2573020" y="1127125"/>
            <a:ext cx="6483985" cy="706755"/>
          </a:xfrm>
          <a:prstGeom prst="rect">
            <a:avLst/>
          </a:prstGeom>
          <a:noFill/>
          <a:ln>
            <a:solidFill>
              <a:schemeClr val="tx1"/>
            </a:solidFill>
          </a:ln>
        </p:spPr>
        <p:txBody>
          <a:bodyPr wrap="square" rtlCol="0">
            <a:spAutoFit/>
          </a:bodyPr>
          <a:p>
            <a:pPr algn="ctr"/>
            <a:r>
              <a:rPr lang="en-US" altLang="zh-CN" sz="4000">
                <a:ln w="22225">
                  <a:solidFill>
                    <a:schemeClr val="accent2"/>
                  </a:solidFill>
                  <a:prstDash val="solid"/>
                </a:ln>
                <a:solidFill>
                  <a:schemeClr val="accent2">
                    <a:lumMod val="40000"/>
                    <a:lumOff val="60000"/>
                  </a:schemeClr>
                </a:solidFill>
                <a:effectLst/>
              </a:rPr>
              <a:t>Why is the boy so sad?</a:t>
            </a:r>
            <a:endParaRPr lang="en-US" altLang="zh-CN" sz="4000">
              <a:ln w="22225">
                <a:solidFill>
                  <a:schemeClr val="accent2"/>
                </a:solidFill>
                <a:prstDash val="solid"/>
              </a:ln>
              <a:solidFill>
                <a:schemeClr val="accent2">
                  <a:lumMod val="40000"/>
                  <a:lumOff val="60000"/>
                </a:schemeClr>
              </a:solidFill>
              <a:effectLst/>
            </a:endParaRPr>
          </a:p>
        </p:txBody>
      </p:sp>
      <p:pic>
        <p:nvPicPr>
          <p:cNvPr id="2" name="图片 1"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552450" y="739320"/>
            <a:ext cx="11087099" cy="5467350"/>
          </a:xfrm>
          <a:prstGeom prst="rect">
            <a:avLst/>
          </a:prstGeom>
          <a:noFill/>
          <a:ln w="101600">
            <a:solidFill>
              <a:srgbClr val="CAD0D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3" name="图片 2" descr="t015afe5d57d26508b8"/>
          <p:cNvPicPr>
            <a:picLocks noChangeAspect="1"/>
          </p:cNvPicPr>
          <p:nvPr/>
        </p:nvPicPr>
        <p:blipFill>
          <a:blip r:embed="rId1"/>
          <a:stretch>
            <a:fillRect/>
          </a:stretch>
        </p:blipFill>
        <p:spPr>
          <a:xfrm>
            <a:off x="745490" y="1880235"/>
            <a:ext cx="11086465" cy="3631565"/>
          </a:xfrm>
          <a:prstGeom prst="rect">
            <a:avLst/>
          </a:prstGeom>
        </p:spPr>
      </p:pic>
      <p:sp>
        <p:nvSpPr>
          <p:cNvPr id="4" name="文本框 3"/>
          <p:cNvSpPr txBox="1"/>
          <p:nvPr/>
        </p:nvSpPr>
        <p:spPr>
          <a:xfrm>
            <a:off x="1422400" y="2911475"/>
            <a:ext cx="9732010" cy="1568450"/>
          </a:xfrm>
          <a:prstGeom prst="rect">
            <a:avLst/>
          </a:prstGeom>
          <a:noFill/>
        </p:spPr>
        <p:txBody>
          <a:bodyPr wrap="square" rtlCol="0">
            <a:spAutoFit/>
          </a:bodyPr>
          <a:p>
            <a:r>
              <a:rPr lang="zh-CN" altLang="en-US" sz="3200">
                <a:ln>
                  <a:solidFill>
                    <a:sysClr val="windowText" lastClr="000000"/>
                  </a:solidFill>
                </a:ln>
              </a:rPr>
              <a:t>My name is Min Ho from Seoul. I am 15 years old. I have a problem. There is a girl I like in my class, but I</a:t>
            </a:r>
            <a:r>
              <a:rPr lang="en-US" altLang="zh-CN" sz="3200">
                <a:ln>
                  <a:solidFill>
                    <a:sysClr val="windowText" lastClr="000000"/>
                  </a:solidFill>
                </a:ln>
              </a:rPr>
              <a:t>'</a:t>
            </a:r>
            <a:r>
              <a:rPr lang="zh-CN" altLang="en-US" sz="3200">
                <a:ln>
                  <a:solidFill>
                    <a:sysClr val="windowText" lastClr="000000"/>
                  </a:solidFill>
                </a:ln>
              </a:rPr>
              <a:t>m too shy to tell her. Please help me!</a:t>
            </a:r>
            <a:endParaRPr lang="zh-CN" altLang="en-US" sz="3200">
              <a:ln>
                <a:solidFill>
                  <a:sysClr val="windowText" lastClr="000000"/>
                </a:solidFill>
              </a:ln>
            </a:endParaRPr>
          </a:p>
        </p:txBody>
      </p:sp>
      <p:sp>
        <p:nvSpPr>
          <p:cNvPr id="6" name="文本框 5"/>
          <p:cNvSpPr txBox="1"/>
          <p:nvPr/>
        </p:nvSpPr>
        <p:spPr>
          <a:xfrm>
            <a:off x="1776095" y="1127125"/>
            <a:ext cx="8935085" cy="645160"/>
          </a:xfrm>
          <a:prstGeom prst="rect">
            <a:avLst/>
          </a:prstGeom>
          <a:solidFill>
            <a:srgbClr val="FFC000"/>
          </a:solidFill>
          <a:ln>
            <a:solidFill>
              <a:srgbClr val="FF0000"/>
            </a:solidFill>
          </a:ln>
        </p:spPr>
        <p:txBody>
          <a:bodyPr wrap="square" rtlCol="0">
            <a:spAutoFit/>
          </a:bodyPr>
          <a:p>
            <a:r>
              <a:rPr lang="en-US" altLang="zh-CN" sz="3600" b="1"/>
              <a:t>What advice would you give to Min Ho?</a:t>
            </a:r>
            <a:endParaRPr lang="en-US" altLang="zh-CN" sz="3600" b="1"/>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p>
            <a:endParaRPr lang="zh-CN" altLang="en-US"/>
          </a:p>
        </p:txBody>
      </p:sp>
      <p:sp>
        <p:nvSpPr>
          <p:cNvPr id="43" name="矩形 42"/>
          <p:cNvSpPr/>
          <p:nvPr/>
        </p:nvSpPr>
        <p:spPr>
          <a:xfrm>
            <a:off x="552450" y="739320"/>
            <a:ext cx="11087099" cy="5467350"/>
          </a:xfrm>
          <a:prstGeom prst="rect">
            <a:avLst/>
          </a:prstGeom>
          <a:noFill/>
          <a:ln w="101600">
            <a:solidFill>
              <a:srgbClr val="CAD0D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2" name="图片 1" descr="1143999689"/>
          <p:cNvPicPr>
            <a:picLocks noChangeAspect="1"/>
          </p:cNvPicPr>
          <p:nvPr/>
        </p:nvPicPr>
        <p:blipFill>
          <a:blip r:embed="rId1"/>
          <a:stretch>
            <a:fillRect/>
          </a:stretch>
        </p:blipFill>
        <p:spPr>
          <a:xfrm>
            <a:off x="635" y="308610"/>
            <a:ext cx="12190730" cy="6149340"/>
          </a:xfrm>
          <a:prstGeom prst="rect">
            <a:avLst/>
          </a:prstGeom>
        </p:spPr>
      </p:pic>
      <p:pic>
        <p:nvPicPr>
          <p:cNvPr id="3" name="图片 2" descr="1301968_20180712110123225080_1"/>
          <p:cNvPicPr>
            <a:picLocks noChangeAspect="1"/>
          </p:cNvPicPr>
          <p:nvPr/>
        </p:nvPicPr>
        <p:blipFill>
          <a:blip r:embed="rId2"/>
          <a:stretch>
            <a:fillRect/>
          </a:stretch>
        </p:blipFill>
        <p:spPr>
          <a:xfrm flipH="1">
            <a:off x="9322435" y="4989195"/>
            <a:ext cx="2521585" cy="1365250"/>
          </a:xfrm>
          <a:prstGeom prst="rect">
            <a:avLst/>
          </a:prstGeom>
        </p:spPr>
      </p:pic>
      <p:pic>
        <p:nvPicPr>
          <p:cNvPr id="8" name="内容占位符 7" descr="水印"/>
          <p:cNvPicPr>
            <a:picLocks noChangeAspect="1"/>
          </p:cNvPicPr>
          <p:nvPr userDrawn="1">
            <p:ph idx="1"/>
          </p:nvPr>
        </p:nvPicPr>
        <p:blipFill>
          <a:blip r:embed="rId3"/>
          <a:stretch>
            <a:fillRect/>
          </a:stretch>
        </p:blipFill>
        <p:spPr>
          <a:xfrm>
            <a:off x="6972935" y="109855"/>
            <a:ext cx="4992370" cy="1615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552450" y="739320"/>
            <a:ext cx="11087099" cy="5467350"/>
          </a:xfrm>
          <a:prstGeom prst="rect">
            <a:avLst/>
          </a:prstGeom>
          <a:noFill/>
          <a:ln w="101600">
            <a:solidFill>
              <a:srgbClr val="CAD0D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 name="文本框 2"/>
          <p:cNvSpPr txBox="1"/>
          <p:nvPr/>
        </p:nvSpPr>
        <p:spPr>
          <a:xfrm>
            <a:off x="1400175" y="1005205"/>
            <a:ext cx="8996045" cy="521970"/>
          </a:xfrm>
          <a:prstGeom prst="rect">
            <a:avLst/>
          </a:prstGeom>
          <a:solidFill>
            <a:srgbClr val="FFC000"/>
          </a:solidFill>
          <a:ln>
            <a:solidFill>
              <a:schemeClr val="tx1"/>
            </a:solidFill>
          </a:ln>
        </p:spPr>
        <p:txBody>
          <a:bodyPr wrap="square" rtlCol="0">
            <a:spAutoFit/>
          </a:bodyPr>
          <a:p>
            <a:r>
              <a:rPr lang="en-US" altLang="zh-CN" sz="2800" b="1"/>
              <a:t>Read the letter and answer the following questions.</a:t>
            </a:r>
            <a:endParaRPr lang="en-US" altLang="zh-CN" sz="2800" b="1"/>
          </a:p>
        </p:txBody>
      </p:sp>
      <p:sp>
        <p:nvSpPr>
          <p:cNvPr id="4" name="文本框 3"/>
          <p:cNvSpPr txBox="1"/>
          <p:nvPr/>
        </p:nvSpPr>
        <p:spPr>
          <a:xfrm>
            <a:off x="953135" y="1908175"/>
            <a:ext cx="10101580" cy="3969385"/>
          </a:xfrm>
          <a:prstGeom prst="rect">
            <a:avLst/>
          </a:prstGeom>
          <a:noFill/>
        </p:spPr>
        <p:txBody>
          <a:bodyPr wrap="square" rtlCol="0">
            <a:spAutoFit/>
          </a:bodyPr>
          <a:p>
            <a:r>
              <a:rPr lang="zh-CN" altLang="en-US" sz="2800">
                <a:latin typeface="Times New Roman" panose="02020603050405020304" pitchFamily="18" charset="0"/>
                <a:cs typeface="Times New Roman" panose="02020603050405020304" pitchFamily="18" charset="0"/>
              </a:rPr>
              <a:t>Q 1: </a:t>
            </a:r>
            <a:r>
              <a:rPr lang="en-US" altLang="zh-CN" sz="2800">
                <a:latin typeface="Times New Roman" panose="02020603050405020304" pitchFamily="18" charset="0"/>
                <a:cs typeface="Times New Roman" panose="02020603050405020304" pitchFamily="18" charset="0"/>
              </a:rPr>
              <a:t>What is the purpose of paragraph 1</a:t>
            </a:r>
            <a:r>
              <a:rPr lang="zh-CN" altLang="en-US" sz="2800">
                <a:latin typeface="Times New Roman" panose="02020603050405020304" pitchFamily="18" charset="0"/>
                <a:cs typeface="Times New Roman" panose="02020603050405020304" pitchFamily="18" charset="0"/>
              </a:rPr>
              <a:t>?</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Q 2: </a:t>
            </a:r>
            <a:r>
              <a:rPr lang="en-US" altLang="zh-CN" sz="2800">
                <a:latin typeface="Times New Roman" panose="02020603050405020304" pitchFamily="18" charset="0"/>
                <a:cs typeface="Times New Roman" panose="02020603050405020304" pitchFamily="18" charset="0"/>
              </a:rPr>
              <a:t>What is the worried friend's problem</a:t>
            </a:r>
            <a:r>
              <a:rPr lang="zh-CN" altLang="en-US" sz="2800">
                <a:latin typeface="Times New Roman" panose="02020603050405020304" pitchFamily="18" charset="0"/>
                <a:cs typeface="Times New Roman" panose="02020603050405020304" pitchFamily="18" charset="0"/>
              </a:rPr>
              <a:t>?</a:t>
            </a:r>
            <a:endParaRPr lang="zh-CN" altLang="en-US" sz="2800"/>
          </a:p>
          <a:p>
            <a:r>
              <a:rPr lang="zh-CN" altLang="en-US" sz="2800">
                <a:latin typeface="Times New Roman" panose="02020603050405020304" pitchFamily="18" charset="0"/>
                <a:cs typeface="Times New Roman" panose="02020603050405020304" pitchFamily="18" charset="0"/>
              </a:rPr>
              <a:t>Q 3: Can the sentence </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I understand quite well that you are anxious and feel terrible</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  be deleted（删除）? </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Q 4: What advice does Susan Luo give? </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Q 5: Do you think her advice is useful? Why or why not? </a:t>
            </a:r>
            <a:endParaRPr lang="zh-CN" altLang="en-US"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Q 6: </a:t>
            </a:r>
            <a:r>
              <a:rPr lang="zh-CN" altLang="en-US" sz="2800">
                <a:latin typeface="Times New Roman" panose="02020603050405020304" pitchFamily="18" charset="0"/>
                <a:cs typeface="Times New Roman" panose="02020603050405020304" pitchFamily="18" charset="0"/>
              </a:rPr>
              <a:t>What expressions（表达）does Susan Luo use?</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Q </a:t>
            </a:r>
            <a:r>
              <a:rPr lang="en-US" altLang="zh-CN" sz="2800">
                <a:latin typeface="Times New Roman" panose="02020603050405020304" pitchFamily="18" charset="0"/>
                <a:cs typeface="Times New Roman" panose="02020603050405020304" pitchFamily="18" charset="0"/>
              </a:rPr>
              <a:t>7</a:t>
            </a:r>
            <a:r>
              <a:rPr lang="zh-CN" altLang="en-US" sz="2800">
                <a:latin typeface="Times New Roman" panose="02020603050405020304" pitchFamily="18" charset="0"/>
                <a:cs typeface="Times New Roman" panose="02020603050405020304" pitchFamily="18" charset="0"/>
              </a:rPr>
              <a:t>: What other advice </a:t>
            </a:r>
            <a:r>
              <a:rPr lang="en-US" altLang="zh-CN" sz="2800">
                <a:latin typeface="Times New Roman" panose="02020603050405020304" pitchFamily="18" charset="0"/>
                <a:cs typeface="Times New Roman" panose="02020603050405020304" pitchFamily="18" charset="0"/>
              </a:rPr>
              <a:t>would</a:t>
            </a:r>
            <a:r>
              <a:rPr lang="zh-CN" altLang="en-US" sz="2800">
                <a:latin typeface="Times New Roman" panose="02020603050405020304" pitchFamily="18" charset="0"/>
                <a:cs typeface="Times New Roman" panose="02020603050405020304" pitchFamily="18" charset="0"/>
              </a:rPr>
              <a:t> you give?</a:t>
            </a:r>
            <a:endParaRPr lang="zh-CN" altLang="en-US" sz="2800">
              <a:latin typeface="Times New Roman" panose="02020603050405020304" pitchFamily="18" charset="0"/>
              <a:cs typeface="Times New Roman" panose="02020603050405020304" pitchFamily="18" charset="0"/>
            </a:endParaRPr>
          </a:p>
          <a:p>
            <a:endParaRPr lang="zh-CN" altLang="en-US" sz="2800">
              <a:latin typeface="Times New Roman" panose="02020603050405020304" pitchFamily="18" charset="0"/>
              <a:cs typeface="Times New Roman" panose="02020603050405020304" pitchFamily="18" charset="0"/>
            </a:endParaRPr>
          </a:p>
        </p:txBody>
      </p:sp>
      <p:pic>
        <p:nvPicPr>
          <p:cNvPr id="8" name="内容占位符 7" descr="水印"/>
          <p:cNvPicPr>
            <a:picLocks noChangeAspect="1"/>
          </p:cNvPicPr>
          <p:nvPr userDrawn="1">
            <p:ph idx="1"/>
            <p:custDataLst>
              <p:tags r:id="rId1"/>
            </p:custDataLst>
          </p:nvPr>
        </p:nvPicPr>
        <p:blipFill>
          <a:blip r:embed="rId2"/>
          <a:stretch>
            <a:fillRect/>
          </a:stretch>
        </p:blipFill>
        <p:spPr>
          <a:xfrm>
            <a:off x="6972935" y="109855"/>
            <a:ext cx="4992370" cy="1615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552450" y="739320"/>
            <a:ext cx="11087099" cy="5467350"/>
          </a:xfrm>
          <a:prstGeom prst="rect">
            <a:avLst/>
          </a:prstGeom>
          <a:noFill/>
          <a:ln w="101600">
            <a:solidFill>
              <a:srgbClr val="CAD0D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4338" name="Text Box 3"/>
          <p:cNvSpPr txBox="1"/>
          <p:nvPr/>
        </p:nvSpPr>
        <p:spPr>
          <a:xfrm>
            <a:off x="2387918" y="974408"/>
            <a:ext cx="7099300" cy="706755"/>
          </a:xfrm>
          <a:prstGeom prst="rect">
            <a:avLst/>
          </a:prstGeom>
          <a:solidFill>
            <a:srgbClr val="FFC000"/>
          </a:solidFill>
          <a:ln w="9525">
            <a:solidFill>
              <a:schemeClr val="tx1"/>
            </a:solidFill>
          </a:ln>
        </p:spPr>
        <p:txBody>
          <a:bodyPr>
            <a:spAutoFit/>
          </a:bodyPr>
          <a:p>
            <a:pPr algn="ctr"/>
            <a:r>
              <a:rPr lang="en-US" sz="3200" b="1" dirty="0">
                <a:solidFill>
                  <a:schemeClr val="tx1"/>
                </a:solidFill>
                <a:latin typeface="Times New Roman" panose="02020603050405020304" pitchFamily="18" charset="0"/>
                <a:cs typeface="Times New Roman" panose="02020603050405020304" pitchFamily="18" charset="0"/>
              </a:rPr>
              <a:t>Tips on how to write a letter of advice.</a:t>
            </a:r>
            <a:r>
              <a:rPr lang="en-US" sz="4000" b="1" i="1" dirty="0">
                <a:solidFill>
                  <a:schemeClr val="tx1"/>
                </a:solidFill>
                <a:latin typeface="Times New Roman" panose="02020603050405020304" pitchFamily="18" charset="0"/>
                <a:cs typeface="Times New Roman" panose="02020603050405020304" pitchFamily="18" charset="0"/>
              </a:rPr>
              <a:t> </a:t>
            </a:r>
            <a:endParaRPr lang="en-US" sz="4000" b="1" i="1" dirty="0">
              <a:solidFill>
                <a:schemeClr val="tx1"/>
              </a:solidFill>
              <a:latin typeface="Times New Roman" panose="02020603050405020304" pitchFamily="18" charset="0"/>
              <a:cs typeface="Times New Roman" panose="02020603050405020304" pitchFamily="18" charset="0"/>
            </a:endParaRPr>
          </a:p>
        </p:txBody>
      </p:sp>
      <p:sp>
        <p:nvSpPr>
          <p:cNvPr id="14343" name="Rectangle 8"/>
          <p:cNvSpPr/>
          <p:nvPr/>
        </p:nvSpPr>
        <p:spPr>
          <a:xfrm>
            <a:off x="1185863" y="1977390"/>
            <a:ext cx="8531225" cy="953135"/>
          </a:xfrm>
          <a:prstGeom prst="rect">
            <a:avLst/>
          </a:prstGeom>
          <a:noFill/>
          <a:ln w="9525">
            <a:noFill/>
          </a:ln>
        </p:spPr>
        <p:txBody>
          <a:bodyPr wrap="square">
            <a:spAutoFit/>
          </a:bodyPr>
          <a:p>
            <a:r>
              <a:rPr lang="zh-CN" altLang="en-US" sz="28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Beginning:   </a:t>
            </a:r>
            <a:r>
              <a:rPr lang="en-US" altLang="zh-CN" sz="28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describe the </a:t>
            </a:r>
            <a:r>
              <a:rPr lang="zh-CN" altLang="en-US" sz="2800" dirty="0">
                <a:solidFill>
                  <a:schemeClr val="tx1"/>
                </a:solidFill>
                <a:latin typeface="Times New Roman" panose="02020603050405020304" pitchFamily="18" charset="0"/>
                <a:cs typeface="Times New Roman" panose="02020603050405020304" pitchFamily="18" charset="0"/>
              </a:rPr>
              <a:t> problem </a:t>
            </a:r>
            <a:r>
              <a:rPr lang="en-US" altLang="zh-CN" sz="2800" dirty="0">
                <a:solidFill>
                  <a:schemeClr val="tx1"/>
                </a:solidFill>
                <a:latin typeface="Times New Roman" panose="02020603050405020304" pitchFamily="18" charset="0"/>
                <a:cs typeface="Times New Roman" panose="02020603050405020304" pitchFamily="18" charset="0"/>
              </a:rPr>
              <a:t>clearly and briefly.</a:t>
            </a:r>
            <a:endParaRPr lang="zh-CN" altLang="en-US" sz="2800" dirty="0">
              <a:solidFill>
                <a:schemeClr val="tx1"/>
              </a:solidFill>
              <a:latin typeface="Times New Roman" panose="02020603050405020304" pitchFamily="18" charset="0"/>
              <a:cs typeface="Times New Roman" panose="02020603050405020304" pitchFamily="18" charset="0"/>
            </a:endParaRPr>
          </a:p>
          <a:p>
            <a:r>
              <a:rPr lang="zh-CN" altLang="en-US" sz="2800" dirty="0">
                <a:solidFill>
                  <a:schemeClr val="tx1"/>
                </a:solidFill>
                <a:latin typeface="Times New Roman" panose="02020603050405020304" pitchFamily="18" charset="0"/>
                <a:cs typeface="Times New Roman" panose="02020603050405020304" pitchFamily="18" charset="0"/>
              </a:rPr>
              <a:t>                     </a:t>
            </a:r>
            <a:r>
              <a:rPr lang="en-US" altLang="zh-CN" sz="2800" dirty="0">
                <a:solidFill>
                  <a:schemeClr val="tx1"/>
                </a:solidFill>
                <a:latin typeface="Times New Roman" panose="02020603050405020304" pitchFamily="18" charset="0"/>
                <a:cs typeface="Times New Roman" panose="02020603050405020304" pitchFamily="18" charset="0"/>
              </a:rPr>
              <a:t>(</a:t>
            </a:r>
            <a:r>
              <a:rPr lang="zh-CN" altLang="en-US" sz="2800" dirty="0">
                <a:solidFill>
                  <a:schemeClr val="tx1"/>
                </a:solidFill>
                <a:latin typeface="Times New Roman" panose="02020603050405020304" pitchFamily="18" charset="0"/>
                <a:cs typeface="Times New Roman" panose="02020603050405020304" pitchFamily="18" charset="0"/>
              </a:rPr>
              <a:t>offer comfort and </a:t>
            </a:r>
            <a:r>
              <a:rPr lang="en-US" altLang="zh-CN" sz="2800" dirty="0">
                <a:solidFill>
                  <a:schemeClr val="tx1"/>
                </a:solidFill>
                <a:latin typeface="Times New Roman" panose="02020603050405020304" pitchFamily="18" charset="0"/>
                <a:cs typeface="Times New Roman" panose="02020603050405020304" pitchFamily="18" charset="0"/>
              </a:rPr>
              <a:t>understanding)</a:t>
            </a:r>
            <a:r>
              <a:rPr lang="zh-CN" altLang="en-US" sz="2800" dirty="0">
                <a:solidFill>
                  <a:schemeClr val="tx1"/>
                </a:solidFill>
                <a:latin typeface="Times New Roman" panose="02020603050405020304" pitchFamily="18" charset="0"/>
                <a:cs typeface="Times New Roman" panose="02020603050405020304" pitchFamily="18" charset="0"/>
              </a:rPr>
              <a:t>    </a:t>
            </a:r>
            <a:r>
              <a:rPr lang="zh-CN" altLang="en-US" sz="2800" dirty="0">
                <a:solidFill>
                  <a:schemeClr val="accent2"/>
                </a:solidFill>
                <a:latin typeface="Times New Roman" panose="02020603050405020304" pitchFamily="18" charset="0"/>
                <a:cs typeface="Times New Roman" panose="02020603050405020304" pitchFamily="18" charset="0"/>
              </a:rPr>
              <a:t>          </a:t>
            </a:r>
            <a:endParaRPr lang="zh-CN" altLang="en-US" sz="2800"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344" name="Text Box 9"/>
          <p:cNvSpPr txBox="1"/>
          <p:nvPr/>
        </p:nvSpPr>
        <p:spPr>
          <a:xfrm>
            <a:off x="1121410" y="3077210"/>
            <a:ext cx="9331960" cy="1383665"/>
          </a:xfrm>
          <a:prstGeom prst="rect">
            <a:avLst/>
          </a:prstGeom>
          <a:noFill/>
          <a:ln w="9525">
            <a:noFill/>
          </a:ln>
        </p:spPr>
        <p:txBody>
          <a:bodyPr wrap="square">
            <a:spAutoFit/>
          </a:bodyPr>
          <a:p>
            <a:r>
              <a:rPr lang="zh-CN" altLang="en-US" sz="2800" b="1" i="1" dirty="0">
                <a:latin typeface="Times New Roman" panose="02020603050405020304" pitchFamily="18" charset="0"/>
                <a:cs typeface="Times New Roman" panose="02020603050405020304" pitchFamily="18" charset="0"/>
                <a:sym typeface="Arial" panose="020B0604020202020204" pitchFamily="34" charset="0"/>
              </a:rPr>
              <a:t> </a:t>
            </a:r>
            <a:r>
              <a:rPr lang="en-US" altLang="zh-CN" sz="2800" dirty="0">
                <a:latin typeface="Times New Roman" panose="02020603050405020304" pitchFamily="18" charset="0"/>
                <a:cs typeface="Times New Roman" panose="02020603050405020304" pitchFamily="18" charset="0"/>
                <a:sym typeface="Arial" panose="020B0604020202020204" pitchFamily="34" charset="0"/>
              </a:rPr>
              <a:t>Body: </a:t>
            </a:r>
            <a:r>
              <a:rPr lang="zh-CN" altLang="en-US" sz="2800" dirty="0">
                <a:latin typeface="Times New Roman" panose="02020603050405020304" pitchFamily="18" charset="0"/>
                <a:cs typeface="Times New Roman" panose="02020603050405020304" pitchFamily="18" charset="0"/>
                <a:sym typeface="Arial" panose="020B0604020202020204" pitchFamily="34" charset="0"/>
              </a:rPr>
              <a:t> </a:t>
            </a:r>
            <a:r>
              <a:rPr lang="en-US" altLang="zh-CN" sz="2800" dirty="0">
                <a:latin typeface="Times New Roman" panose="02020603050405020304" pitchFamily="18" charset="0"/>
                <a:cs typeface="Times New Roman" panose="02020603050405020304" pitchFamily="18" charset="0"/>
                <a:sym typeface="Arial" panose="020B0604020202020204" pitchFamily="34" charset="0"/>
              </a:rPr>
              <a:t>give advice and </a:t>
            </a:r>
            <a:r>
              <a:rPr lang="zh-CN" altLang="en-US" sz="2800" dirty="0">
                <a:latin typeface="Times New Roman" panose="02020603050405020304" pitchFamily="18" charset="0"/>
                <a:cs typeface="Times New Roman" panose="02020603050405020304" pitchFamily="18" charset="0"/>
                <a:sym typeface="Arial" panose="020B0604020202020204" pitchFamily="34" charset="0"/>
              </a:rPr>
              <a:t> </a:t>
            </a:r>
            <a:r>
              <a:rPr lang="en-US" altLang="zh-CN" sz="2800" dirty="0">
                <a:latin typeface="Times New Roman" panose="02020603050405020304" pitchFamily="18" charset="0"/>
                <a:cs typeface="Times New Roman" panose="02020603050405020304" pitchFamily="18" charset="0"/>
                <a:sym typeface="Arial" panose="020B0604020202020204" pitchFamily="34" charset="0"/>
              </a:rPr>
              <a:t>its supporting details.</a:t>
            </a:r>
            <a:r>
              <a:rPr lang="zh-CN" altLang="en-US" sz="2800" dirty="0">
                <a:latin typeface="Times New Roman" panose="02020603050405020304" pitchFamily="18" charset="0"/>
                <a:cs typeface="Times New Roman" panose="02020603050405020304" pitchFamily="18" charset="0"/>
                <a:sym typeface="Arial" panose="020B0604020202020204" pitchFamily="34" charset="0"/>
              </a:rPr>
              <a:t> </a:t>
            </a:r>
            <a:endParaRPr lang="zh-CN" altLang="en-US" sz="2800" dirty="0">
              <a:latin typeface="Times New Roman" panose="02020603050405020304" pitchFamily="18" charset="0"/>
              <a:cs typeface="Times New Roman" panose="02020603050405020304" pitchFamily="18" charset="0"/>
              <a:sym typeface="Arial" panose="020B0604020202020204" pitchFamily="34" charset="0"/>
            </a:endParaRPr>
          </a:p>
          <a:p>
            <a:r>
              <a:rPr lang="zh-CN" altLang="en-US" sz="2800" dirty="0">
                <a:latin typeface="Times New Roman" panose="02020603050405020304" pitchFamily="18" charset="0"/>
                <a:cs typeface="Times New Roman" panose="02020603050405020304" pitchFamily="18" charset="0"/>
                <a:sym typeface="Arial" panose="020B0604020202020204" pitchFamily="34" charset="0"/>
              </a:rPr>
              <a:t>            </a:t>
            </a:r>
            <a:r>
              <a:rPr lang="en-US" altLang="zh-CN" sz="2800" dirty="0">
                <a:latin typeface="Times New Roman" panose="02020603050405020304" pitchFamily="18" charset="0"/>
                <a:cs typeface="Times New Roman" panose="02020603050405020304" pitchFamily="18" charset="0"/>
                <a:sym typeface="Arial" panose="020B0604020202020204" pitchFamily="34" charset="0"/>
              </a:rPr>
              <a:t>(Don't give advice that's not related to the problem. )</a:t>
            </a:r>
            <a:r>
              <a:rPr lang="zh-CN" altLang="en-US" sz="2800" dirty="0">
                <a:latin typeface="Times New Roman" panose="02020603050405020304" pitchFamily="18" charset="0"/>
                <a:cs typeface="Times New Roman" panose="02020603050405020304" pitchFamily="18" charset="0"/>
                <a:sym typeface="Arial" panose="020B0604020202020204" pitchFamily="34" charset="0"/>
              </a:rPr>
              <a:t> </a:t>
            </a:r>
            <a:endParaRPr lang="zh-CN" altLang="en-US" sz="2800" dirty="0">
              <a:latin typeface="Times New Roman" panose="02020603050405020304" pitchFamily="18" charset="0"/>
              <a:cs typeface="Times New Roman" panose="02020603050405020304" pitchFamily="18" charset="0"/>
              <a:sym typeface="Arial" panose="020B0604020202020204" pitchFamily="34" charset="0"/>
            </a:endParaRPr>
          </a:p>
          <a:p>
            <a:r>
              <a:rPr lang="zh-CN" altLang="en-US" sz="2800" dirty="0">
                <a:latin typeface="Times New Roman" panose="02020603050405020304" pitchFamily="18" charset="0"/>
                <a:cs typeface="Times New Roman" panose="02020603050405020304" pitchFamily="18" charset="0"/>
                <a:sym typeface="Arial" panose="020B0604020202020204" pitchFamily="34" charset="0"/>
              </a:rPr>
              <a:t>              </a:t>
            </a:r>
            <a:r>
              <a:rPr lang="en-US" altLang="zh-CN" sz="2800" dirty="0">
                <a:latin typeface="Times New Roman" panose="02020603050405020304" pitchFamily="18" charset="0"/>
                <a:cs typeface="Times New Roman" panose="02020603050405020304" pitchFamily="18" charset="0"/>
                <a:sym typeface="Arial" panose="020B0604020202020204" pitchFamily="34" charset="0"/>
              </a:rPr>
              <a:t>give comfort and encouragement.</a:t>
            </a:r>
            <a:r>
              <a:rPr lang="zh-CN" altLang="en-US" sz="2800" dirty="0">
                <a:latin typeface="Times New Roman" panose="02020603050405020304" pitchFamily="18" charset="0"/>
                <a:cs typeface="Times New Roman" panose="02020603050405020304" pitchFamily="18" charset="0"/>
                <a:sym typeface="Arial" panose="020B0604020202020204" pitchFamily="34" charset="0"/>
              </a:rPr>
              <a:t>     </a:t>
            </a:r>
            <a:r>
              <a:rPr lang="zh-CN" altLang="en-US" sz="2800" b="1" dirty="0">
                <a:solidFill>
                  <a:schemeClr val="accent2"/>
                </a:solidFill>
                <a:latin typeface="Times New Roman" panose="02020603050405020304" pitchFamily="18" charset="0"/>
                <a:cs typeface="Times New Roman" panose="02020603050405020304" pitchFamily="18" charset="0"/>
                <a:sym typeface="Arial" panose="020B0604020202020204" pitchFamily="34" charset="0"/>
              </a:rPr>
              <a:t> </a:t>
            </a:r>
            <a:endParaRPr lang="zh-CN" alt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endParaRPr>
          </a:p>
        </p:txBody>
      </p:sp>
      <p:sp>
        <p:nvSpPr>
          <p:cNvPr id="14345" name="Text Box 10"/>
          <p:cNvSpPr txBox="1"/>
          <p:nvPr/>
        </p:nvSpPr>
        <p:spPr>
          <a:xfrm>
            <a:off x="1121410" y="4699000"/>
            <a:ext cx="8660765" cy="521970"/>
          </a:xfrm>
          <a:prstGeom prst="rect">
            <a:avLst/>
          </a:prstGeom>
          <a:noFill/>
          <a:ln w="9525">
            <a:noFill/>
          </a:ln>
        </p:spPr>
        <p:txBody>
          <a:bodyPr wrap="square">
            <a:spAutoFit/>
          </a:bodyPr>
          <a:p>
            <a:r>
              <a:rPr lang="zh-CN" altLang="en-US" sz="28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Ending:  </a:t>
            </a:r>
            <a:r>
              <a:rPr lang="en-US" altLang="zh-CN" sz="28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offer</a:t>
            </a:r>
            <a:r>
              <a:rPr lang="zh-CN" altLang="en-US" sz="28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 </a:t>
            </a:r>
            <a:r>
              <a:rPr lang="en-US" altLang="zh-CN" sz="28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your</a:t>
            </a:r>
            <a:r>
              <a:rPr lang="zh-CN" altLang="en-US" sz="28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 good wishes</a:t>
            </a:r>
            <a:r>
              <a:rPr lang="en-US" altLang="zh-CN" sz="28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a:t>
            </a:r>
            <a:endParaRPr lang="en-US" altLang="zh-C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endParaRPr>
          </a:p>
        </p:txBody>
      </p:sp>
      <p:pic>
        <p:nvPicPr>
          <p:cNvPr id="8" name="内容占位符 7" descr="水印"/>
          <p:cNvPicPr>
            <a:picLocks noChangeAspect="1"/>
          </p:cNvPicPr>
          <p:nvPr userDrawn="1">
            <p:ph idx="1"/>
            <p:custDataLst>
              <p:tags r:id="rId1"/>
            </p:custDataLst>
          </p:nvPr>
        </p:nvPicPr>
        <p:blipFill>
          <a:blip r:embed="rId2"/>
          <a:stretch>
            <a:fillRect/>
          </a:stretch>
        </p:blipFill>
        <p:spPr>
          <a:xfrm>
            <a:off x="6972935" y="109855"/>
            <a:ext cx="4992370" cy="1615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blinds(horizontal)">
                                      <p:cBhvr>
                                        <p:cTn id="7" dur="500"/>
                                        <p:tgtEl>
                                          <p:spTgt spid="143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blinds(horizontal)">
                                      <p:cBhvr>
                                        <p:cTn id="12" dur="500"/>
                                        <p:tgtEl>
                                          <p:spTgt spid="143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blinds(horizontal)">
                                      <p:cBhvr>
                                        <p:cTn id="17"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P spid="143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552450" y="739320"/>
            <a:ext cx="11087099" cy="5467350"/>
          </a:xfrm>
          <a:prstGeom prst="rect">
            <a:avLst/>
          </a:prstGeom>
          <a:noFill/>
          <a:ln w="101600">
            <a:solidFill>
              <a:srgbClr val="CAD0D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 name="文本框 2"/>
          <p:cNvSpPr txBox="1"/>
          <p:nvPr/>
        </p:nvSpPr>
        <p:spPr>
          <a:xfrm>
            <a:off x="1089660" y="863600"/>
            <a:ext cx="10012045" cy="521970"/>
          </a:xfrm>
          <a:prstGeom prst="rect">
            <a:avLst/>
          </a:prstGeom>
          <a:solidFill>
            <a:srgbClr val="FFC000"/>
          </a:solidFill>
          <a:ln>
            <a:solidFill>
              <a:schemeClr val="tx1"/>
            </a:solidFill>
          </a:ln>
        </p:spPr>
        <p:txBody>
          <a:bodyPr wrap="square" rtlCol="0">
            <a:spAutoFit/>
          </a:bodyPr>
          <a:p>
            <a:pPr algn="ctr"/>
            <a:r>
              <a:rPr lang="en-US" altLang="zh-CN" sz="2800" b="1">
                <a:solidFill>
                  <a:schemeClr val="tx1"/>
                </a:solidFill>
              </a:rPr>
              <a:t>Work in groups and write a letter of advice to help Min Ho.</a:t>
            </a:r>
            <a:endParaRPr lang="en-US" altLang="zh-CN" sz="2800" b="1">
              <a:solidFill>
                <a:schemeClr val="tx1"/>
              </a:solidFill>
            </a:endParaRPr>
          </a:p>
        </p:txBody>
      </p:sp>
      <p:pic>
        <p:nvPicPr>
          <p:cNvPr id="2" name="图片 1" descr="971976361"/>
          <p:cNvPicPr>
            <a:picLocks noChangeAspect="1"/>
          </p:cNvPicPr>
          <p:nvPr/>
        </p:nvPicPr>
        <p:blipFill>
          <a:blip r:embed="rId1"/>
          <a:stretch>
            <a:fillRect/>
          </a:stretch>
        </p:blipFill>
        <p:spPr>
          <a:xfrm>
            <a:off x="282575" y="1526540"/>
            <a:ext cx="11256645" cy="4354830"/>
          </a:xfrm>
          <a:prstGeom prst="rect">
            <a:avLst/>
          </a:prstGeom>
        </p:spPr>
      </p:pic>
      <p:pic>
        <p:nvPicPr>
          <p:cNvPr id="8" name="内容占位符 7" descr="水印"/>
          <p:cNvPicPr>
            <a:picLocks noChangeAspect="1"/>
          </p:cNvPicPr>
          <p:nvPr userDrawn="1">
            <p:ph idx="1"/>
          </p:nvPr>
        </p:nvPicPr>
        <p:blipFill>
          <a:blip r:embed="rId2"/>
          <a:stretch>
            <a:fillRect/>
          </a:stretch>
        </p:blipFill>
        <p:spPr>
          <a:xfrm>
            <a:off x="6972935" y="109855"/>
            <a:ext cx="4992370" cy="1615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552450" y="739320"/>
            <a:ext cx="11087099" cy="5467350"/>
          </a:xfrm>
          <a:prstGeom prst="rect">
            <a:avLst/>
          </a:prstGeom>
          <a:noFill/>
          <a:ln w="101600">
            <a:solidFill>
              <a:srgbClr val="CAD0D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 name="文本框 1"/>
          <p:cNvSpPr txBox="1"/>
          <p:nvPr/>
        </p:nvSpPr>
        <p:spPr>
          <a:xfrm>
            <a:off x="1059180" y="1043940"/>
            <a:ext cx="9391015" cy="953135"/>
          </a:xfrm>
          <a:prstGeom prst="rect">
            <a:avLst/>
          </a:prstGeom>
          <a:solidFill>
            <a:srgbClr val="FFC000"/>
          </a:solidFill>
          <a:ln>
            <a:solidFill>
              <a:schemeClr val="tx2"/>
            </a:solidFill>
          </a:ln>
        </p:spPr>
        <p:txBody>
          <a:bodyPr wrap="square" rtlCol="0">
            <a:spAutoFit/>
          </a:bodyPr>
          <a:p>
            <a:r>
              <a:rPr lang="en-US" altLang="zh-CN" sz="2800" b="1">
                <a:solidFill>
                  <a:schemeClr val="tx1"/>
                </a:solidFill>
              </a:rPr>
              <a:t>Use the the checklist and decide whether it is a good writing. </a:t>
            </a:r>
            <a:endParaRPr lang="en-US" altLang="zh-CN" sz="2800" b="1">
              <a:solidFill>
                <a:schemeClr val="tx1"/>
              </a:solidFill>
            </a:endParaRPr>
          </a:p>
        </p:txBody>
      </p:sp>
      <p:sp>
        <p:nvSpPr>
          <p:cNvPr id="4" name="文本框 3"/>
          <p:cNvSpPr txBox="1"/>
          <p:nvPr/>
        </p:nvSpPr>
        <p:spPr>
          <a:xfrm>
            <a:off x="909955" y="2150110"/>
            <a:ext cx="10166350" cy="4707890"/>
          </a:xfrm>
          <a:prstGeom prst="rect">
            <a:avLst/>
          </a:prstGeom>
          <a:noFill/>
        </p:spPr>
        <p:txBody>
          <a:bodyPr wrap="square" rtlCol="0">
            <a:spAutoFit/>
          </a:bodyPr>
          <a:p>
            <a:r>
              <a:rPr lang="en-US" altLang="zh-CN" sz="2800">
                <a:latin typeface="Times New Roman" panose="02020603050405020304" pitchFamily="18" charset="0"/>
                <a:cs typeface="Times New Roman" panose="02020603050405020304" pitchFamily="18" charset="0"/>
              </a:rPr>
              <a:t>Are all the parts of a letter included and organized in a good order?</a:t>
            </a:r>
            <a:endParaRPr lang="en-US" altLang="zh-CN" sz="2800">
              <a:latin typeface="Times New Roman" panose="02020603050405020304" pitchFamily="18" charset="0"/>
              <a:cs typeface="Times New Roman" panose="02020603050405020304" pitchFamily="18" charset="0"/>
            </a:endParaRPr>
          </a:p>
          <a:p>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Does the writer give reasons for the advice?</a:t>
            </a:r>
            <a:endParaRPr lang="en-US" altLang="zh-CN" sz="2800">
              <a:latin typeface="Times New Roman" panose="02020603050405020304" pitchFamily="18" charset="0"/>
              <a:cs typeface="Times New Roman" panose="02020603050405020304" pitchFamily="18" charset="0"/>
            </a:endParaRPr>
          </a:p>
          <a:p>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Does the writer give the proper expressions to give suggetions?\</a:t>
            </a:r>
            <a:endParaRPr lang="en-US" altLang="zh-CN" sz="2800">
              <a:latin typeface="Times New Roman" panose="02020603050405020304" pitchFamily="18" charset="0"/>
              <a:cs typeface="Times New Roman" panose="02020603050405020304" pitchFamily="18" charset="0"/>
            </a:endParaRPr>
          </a:p>
          <a:p>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Does the writer use commas and stops correctly?</a:t>
            </a:r>
            <a:endParaRPr lang="en-US" altLang="zh-CN" sz="2800">
              <a:latin typeface="Times New Roman" panose="02020603050405020304" pitchFamily="18" charset="0"/>
              <a:cs typeface="Times New Roman" panose="02020603050405020304" pitchFamily="18" charset="0"/>
            </a:endParaRPr>
          </a:p>
          <a:p>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Is the handwriting easy to read?</a:t>
            </a:r>
            <a:endParaRPr lang="en-US" altLang="zh-CN" sz="2800">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cs typeface="Times New Roman" panose="02020603050405020304" pitchFamily="18" charset="0"/>
            </a:endParaRPr>
          </a:p>
        </p:txBody>
      </p:sp>
      <p:pic>
        <p:nvPicPr>
          <p:cNvPr id="8" name="内容占位符 7" descr="水印"/>
          <p:cNvPicPr>
            <a:picLocks noChangeAspect="1"/>
          </p:cNvPicPr>
          <p:nvPr userDrawn="1">
            <p:ph idx="1"/>
          </p:nvPr>
        </p:nvPicPr>
        <p:blipFill>
          <a:blip r:embed="rId1"/>
          <a:stretch>
            <a:fillRect/>
          </a:stretch>
        </p:blipFill>
        <p:spPr>
          <a:xfrm>
            <a:off x="6972935" y="109855"/>
            <a:ext cx="4992370" cy="1615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6215.8818897637793,&quot;width&quot;:10295.4031496063}"/>
</p:tagLst>
</file>

<file path=ppt/tags/tag2.xml><?xml version="1.0" encoding="utf-8"?>
<p:tagLst xmlns:p="http://schemas.openxmlformats.org/presentationml/2006/main">
  <p:tag name="REFSHAPE" val="173035124"/>
</p:tagLst>
</file>

<file path=ppt/tags/tag3.xml><?xml version="1.0" encoding="utf-8"?>
<p:tagLst xmlns:p="http://schemas.openxmlformats.org/presentationml/2006/main">
  <p:tag name="REFSHAPE" val="683177436"/>
  <p:tag name="KSO_WM_UNIT_PLACING_PICTURE_USER_VIEWPORT" val="{&quot;height&quot;:2544,&quot;width&quot;:7862}"/>
</p:tagLst>
</file>

<file path=ppt/tags/tag4.xml><?xml version="1.0" encoding="utf-8"?>
<p:tagLst xmlns:p="http://schemas.openxmlformats.org/presentationml/2006/main">
  <p:tag name="ISPRING_ULTRA_SCORM_COURSE_ID" val="3BE8E91B-7BE9-435D-97BA-259945A18F8C"/>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HeM90qHb5M5aCsAALNWAAAXAAAAdW5pdmVyc2FsL3VuaXZlcnNhbC5wbmftfHlYU9farz32aAcErRYSgaSWVq2VxBglIJDUOtDWqVY9DgRSjCRYIRgQCJChHlvGQLRVoqJE5VhnEKIkQki0QLYaIEKrMSUQyS5EDBA3QxLIdBOwRXvaP+493/fce59PnocnyV7rXev3vusd91575X6+PmLaG7PfmDRp0rRPP1n5xaRJf8dNmjQ58bUpriuv3eif7Pp4JfmLiI8nlTX79bh+vEpdvm75pEkVvDdtMX93/X597yfbkydN8qxz/78CJJ7fNWnSPz75dOXyzYzovvZE3hXqdmdM9Ez01z4ftc47/iWZudOEJd8NSHhj5aw5h1d+cHT2vz77+ptZf3/d+63XTue9/jEm6NS0Vy4F1k96ZUbeJx9c++eg9WSd9G57jf6E6vhSrD7aEA3MC6mkUuzHlgqpZRRODcW49UTg6IiSwzb9+Cb6RLjTNqhnD3wvmOT+02DIl7jti02KWHRhMT0mley++PWKGaHdj5kam1rJLoqe4b706F59STqe5tA67aSMv493erum+0Nb8DL3j73xO1XMhg2c0Z+GPp5orHxzbA7Pk/TBSQ2EBOcNJQtVy+0btHq5rl71BbtfWUw7GSRzujvV3CiiD96aimTmbmA92SQ/9uFjmAjvHFHKGtNk1vah6si9x3hGCEASZA6V1HR9aKD4AWRFas8hR25HtCp0fT5RQTPNme0CEWOhYjB2txYIqWdpLmipbuxPymI1zK4PSemmUZXM0XCr83o5q099JVLUHKs69wBDs/cIHD0jr/kHRNtGb3mxn9oSNoRBKzPsoZ12I8d5fdoGqKIviaS1deOU5TXDdKyUWpfxtEAF9lnZRnlCubUCDTRtlY3e1/MSJOz79MG5CLRr2nv6X+RNwx9ND7izJ3rw+GBn/Ehqd7XrCsOnjuKRpxC1f1rj+V3Nw2GpbhlmiMJP6ZmNA63J4Z5yA/kjopS1FRfuXRiDrYlHyte5Rgum4YJoWbAN8ukzAvSXoocvDhqyYJ/Lh3WVDBaxyo/YYZaaay2m6crp/vwGg8IcWtL0Nhp4LclpNwtI8zoSJQkeODABrLLiq4qTzsmbGOEdCDSPus8xInCOjLTtvFwoalCsIOJpvvwCg7wc8rhN385sLhL5Kj0L2uqPLitZWi2JTy+Ggi9ZtxMeMKytA2xdF49jA9EdGyROp8PoZKsBH1VBG9c6zR9MVInh2kjDjGSmdqEWod0EGgjSDXLztjC5OJop4FnzSQCZpy0XOyysPEOh9XUw84MaASNzbhmuw/lFWGRYjfGqAV4p4TEWqlVu/du7jfYr0LrC4++YeO7yD6b82AWr8sODlZjVXGR+wa05NF80z9AQq9iYRERHe4IsQIH5J9cgt9dbC1UAOceMW93IQrSJ+9c9dsnYWMRVNk0/oLVsA+751G0meiMzuUzM3+Rd0B4iHpXPB1XiXpJzmKQk8figSUH9WB4LsuXWHFFDLMTQVdLb6U5oAGXGIgzi5tYBqa7Lsg2E5H3kq1yzS/QpRXXbiN4qf2Qa0duYSGTPdC05A6kwtliWSjvAPsg+M9E1hTVGg8ID9Db6dokf+TFDArLBwVkiX3N4NNKMlSJB8zs1gvxdIEVjHsgM7Sdr0iROsVENf8uMaT5wFcF4xWVhdfuugBSPv2H8vmFU/Qyrkb/zVsCPi8p8+cD56St+hPllwd7TZShEDQbMCbkCxAOxdDtmZ729wPCtuH1UqhvTg5+X0soaGMEldPjkjqQ4LoRG8SricpbHeXDoVhhfbhyZzgfa+KJ8q78zboMGEPeLBVCGxE+l7WIX8ZYKJeVdik6sYKQx/0CshBX2AyM95HwW5iJKm9q+DGiySP2Vh7kkcA+hQ4owyV+D66qgKiiJ6VVgaDDQBZBdaNuRY2xgWMW8Rc25vWzUW7w94TR5m/xqSP3B2eZaA3zxlFaxY3QPzK39RNwAuQezc6Hg7FJ5PmzOA90A7JD8ncXyQzBYEblrejmv7YrWODBKP9mVoCr3cjE3bCeeK6Mnhzy9ciUbwLwjbyvaCeMqyLMKXlncn8YthEzi9WFWOqsGVvnAGFDfx0fzAJiqptF+OdC4x14B9K2Q+CUizdeZ6TmiQCS47rEfjjzLT3sJ2sPEg31udX5Afs1PGwCFz0IDsWAmVUPNUYHsIiXDk94GEd4o0i1T24nv0YQOfKHoCoEEZtQNVDLCUS6Vshe2ycm5ACIxH6hGrB1bymQyR0/hvgrCN2GO1qcUlX4pCaNh2f6JvsrHb2DmFrZ9I1ZCVcPWKE+4YcZ7U44PY8Uu/heZ0uPBalzndKAJamzqStElv1VKCQOTNFslgWwZ6AC7YGHApGX1CbpKBbeYXyu43sW6QjDly5vEzmFtBVypIcr6qlMKi8EuCz5nOTqaJ+JBiSMLgekCo9gh7mCkw8y+usxYZonQKLMsy1UIrTduj1qX1bPKOU7Qlivqy8iqB2G8pYitxHkI50Cqa51udt6ooGOz/smwMkybPOYpDsWEpNbnXPXDy4VSOYvb+e7qbHE/g0RHkh/D+FFLaHJWfRe9FhqFJbuZGS7emwNSuDvoxdBI/nJsyWk4mcT9mq621GCBFHAZ3S6OJs5D5ZPA4Sh5E+Rxj9VPTRiBUCRPn4LiOVmN0FI/XsCUDnp7catLkVSZzJO8FnwH3sVv/EjtDDSQAA4iVPl8IDaGJQPZuuRqm8M9loVJNScfitcQtWZGOIKs4WjMlnB/Y1qYHGKAZCSPqgGCke6YVpcS6LI4T/K2bXm33plSyAhBIQkD8KIDMUTvFT+K40N+qL86q7ROHM+dBaaClWKWREZP1zgHquesPkQn0O3QUTMrHneWrMlTNsHewEL0csEHIQ7pHdhU4GkwagwXk7aCux/sw3gXmotreV1GNSwQiMs4Zt0eyZYYeOE0AiJRwkonQRkex0F7c4cy5bHFTmIrXY5Vgs+qZVgtiBw+oOIwywuMPQwmXQ1DZ3fZ5WJYOY8uHnVEapWrKo2GvS2s7Cce2/EdYiP9pNgxgB/jbV8gOFd1iazR7R2xT3VdeVjgCtpw0fpiLcfd3g7DeR2kG679VeMr7s/SXZpX3bG88Dv6TPdn8GdjoWvSo/nwv+pQbhngy5hTxnMIbrH78+bGxbS/ub9E3BG/7v70ex+cO9bh8H/Y4V73hXMlyzK7j1GbS1gmNfbTPOE7zd8E+1ZiyfKxjtcsd7dKk0y2QaW2ZMl7PfwG9XTqytTUzWPDfpSPdDzNFlE9Ps1Ip6/eRY1oGKc5+K/tavVGzNiMge/t/sfv/d/89PiRk/5vj0/98XeU2Jck/2+Q+EcQRlt4zYj0Xw8Jrf01Rk17mpaVqopK8z/MWAtCDeQC4HLC4YlRs0ncb8ya5A3L5iMqGY1Tml9o0072CjtYmA28g6gplPX2nh+zha+9l9k8oYh7aW/zWAIEa6ilDd0z/W5zYd6Y3sedrkP7TuPdic2PSRa09XQ/35AY7o0oVizJalJ0rMdFPoeZrTi99wPHqoF5JQyd6Xo/cQPBPjRCvoMgP7zedTX9mGsYxfPDhFgC/XeoyR411xBBabUnM16cY3Ra9j9MsLrL8Q81XalPPgwNXTBmqae+9ZTFW950t624v6qOcq/zBSkE2b5d8WEmt/PMxRjs470vsuP48fSRcPnBpb5BBzzPPS+Gyk60nxuIIRX+V02KVP+/aipVeBQvz970vBzUT308r/Rish5X/hXAGMFf4bv05wRbT9d98CcyKP/4T2eO/vZPsUre8F8/oXD7LLF1pOBrlQAMwXi0f6gPu+xEpbB055j/2/H4qSJLtjculodZafU48ectXFTo3id/ysTV3sWTz/2VkP2DU4InbOBeJ38ap/PeXQT59i+xj37+i+Wk/NVwW+7fvPCnkqm7nD9l/Z+zm/qB7x8giBD2rAiXsZmW9jN5+NG4UVhd2ZWpfyAPnCoj7ztW9EckRSs6MdXx5D9A14abNYOVt55uqydrz8H+MJ35aZ3XubpOTA5QBqKfx460P46gimjtnwF1K7x5IX+w18Kd7zEHi7UnCnOy5yMuxSSH/g/wivtYLH2oNiRTlzsvunuWyyey9zkq5OXbwYE4laHneeUzGDqzkfgaQ1lNdPeDK5FUt/fp2+P/D+hoeSnsfaPU2i8cW+LI6B0Sgdun2rosJ4hLvpS3gUn+/3h+xgJ68nYuG/Ok4WlaTpT+oOXmZK8T7cnKcBEpczfmKX70cakevVWpWUJDUJ4niwUpQw/JvJOy8JJaOKEaEUCSBJYRSm7BZHLDCmLirBVfaijEKsQUPr8BO4/P51ln8wGrf4MBEstTzjyh11tzeTHEKhQq3xrZMTfPSiysMVijOvQWYoGOnMvbTcRPaW0ZIL8JDl4wBE4oTVk5TFVJx065wcj0SJxT0gDTwU9iugs2Pj2djVgm49FHYB+A6oOJ7MFiJdpX+TdX/ffUp9xVa1kZIWWhedZpdI4rxWJ6nHAViOWYt5oRERIjI5wdJeXFQtvAKoVrNLqglIEkf8MFFtOwHVQiPs+MRfGsuQo5TwqAs3kYFBLJYfpVdzznIkbz9idwv12DERcgVYUb0WVCZvdO7rfgQAus94zYAYOVMjI1GySB/ZkhfnK7fBhgBCOU88t8jYmz+DwKLwDF21+xIEsjbooLk3cBNUymomJpXmdS2A/QjR3RCDNSlGuN4izcGPZguG3f8AvTxgS6cklVka6PfMLvQHslvVjcMT2ALAnMI5Hv5VMxcrFIWg4bKRK5byBsJOKz6ud34PtxO/BFUQhArM2fTe5mmHaFdXRZ8+Xk2St6q6EqBgkaGIDqgWU0QXhJ7+ClS/wJrVWpYODFSigwmkddiYqQTK97FMf9ht7OoOzSKMXlw30fE70busCu+ajIwgIFsDjTr4Zb3DIA3AODFLyA2bzdYY4UMAGSyrERqp2wpTTTcwah2uqRIIwJ9NXuvBnp9TVU+nDOasnw1z6l0WH5yWGD9JEA7UZbnJnRvYsoNYi3hxfGqejYDjPDRLFV01x1bpF+FOLxPsgDKm0zzPNpM3lz2AWvpNjJA+qEFyX2S5qG2xbIORzKjvJ01TGMubtmERbgV8thfuCwOHoWGE3kSPD91FmiSF4xJquw5ekZYEbfMtpqEFDzeZnXJErYvBUS53RRvqLUVZook25yN6aFOcQ8MVOz1RUalQVl5RMerFq6cxvRM3s7BkZR5S5Hra6dfqB9AH6YXswI0omZIR0Nk2AHtOKFZTj5nfkdqoFhsbbrEawuhkgNCxVm+NFrugxbXOoqM1CPrFYA19g2gzKGmOhRMgeV38bV2etBrkJHVso3R9VOTPndkudSh/eaJvzFnE+FE3L4pPXyS5L/sSRh1l6hSP/mH4omxpML55rZJqGgvQTzb4VW8TwBc6D3hr6kJpz6Sat65Nh06opUSuP/eZX5v9fh63+QrL+omtlPDyBPhLvQ64daoxmd3/oQcFD6KM9p4Q0NMuAky48+zXhbp5cg3PLoADWRY21T9teaO5ryeIk5vBC8qTf5x6BxQQVhHvQM2H+dRwjJdHHdquxpzNRaO/a9GvZ2IqPOt5kwVa3PAqnj0nKnIJLw+7sFJngweOy4+lFanm77CbU+B6SMd6gPPnfpbUKl40g58327razW2m5cHyHdZMrdwHzXTqRLnsX/qA1QqV2tT+tpiUCuA2o3+RDOlLCkwdG/xzWXiBfb/bwinREHynSHIhCfEqh+8353jzb7WbU+uF7mWVKQYfvYJmab0sFg+G9+xl08DyX7rbeTIrQNPjJLw1AyAP0WqWujhkp7EjN+Km5dziMNlPa0xYwD721Lkw6eFLrLF6JE0usuwUbaBOzRnrbEkVUGEVAO4hfT7RD7gZGsFjvi7KOPzxhiL5q3DtcaWcZYAchyzjmdJgH99YQyuxwnpZ8TZVuNMqetcrqq5nHlWiLCfCwqaKFWP+rQDXdZay5bQj9VCUILvx9XSbpap05xVXlmdVRa+/BbXuFD9/r22HYu4YrctZ9IO5D/IJFH4psrvFUcS2e2klRIQn9F5CyJ5m2kq1epFJuN5U++9YlmuKSSJYtvLIYHPAV5hBIpK10GDWCVYckOUyzkAN4Z6dnAGTVFDuoGxIKLEJ582/ZAJE2xXpH1rkCO3svn7UZCad+XETh+yHFZ6xY3XIXXkbjFGMc0cq8fWVcGUogcDeB+OIHOfLR/ajQzMixzMbvAJSCft/nZLa44sDXMmryvZVhujcwDqhM3hA//vAYPuFWpdU4iZaRR1XXwBgIHwo+XKl0Gpg+IhYEgLAIcBSvpSMjAiCQizsA+A9r4ciEWOLisA2EMyOi/oS8b8mi21HzKnxBZxR7MksIZgxUAosb+gDSrHGgjn+Km+uP4BVR6WUQDbDbYBxlWNXTFLIn2UlAPR++rNdBGSnswr1EDOlBFIMXjiEHEoydzj2LiCw3fwODkeO6DA2SP7zbaqplWGA5kLdRKr/l9xE/k8XA0kYNuUeTIivcx+39T0oayAmpC4SvJ7YzuWG5k9mJaIbDE4WjML/MxJvctCOQssd+ailwbIYnizkgOW5Nku21O0hDxe7CZ8l8Zq7sAvKmCL2EF0eRfzkajC1oWsxtZ3B9AeAl9ZEtJxY1ZysdR7IIk5rM7O1G+AeSgtasV9MW7VLWP+1rWcYtB+FnQHrWvtnFLPnKdU+cjO1qYVjM7gMI9jpmbBfPmgxRYrJnekhPiixPq7IWGhnvpMzl6Sg5wkHUlKey3cUPldGyGy6aZjgHYMqGhAJDsu6+L+Kl8IKAnJmSnHIsutbQMFtKFGd3do6NQ772ue/DESJKxciesWRod4vm7JOh77byhldCoxRoMdsGmgl0rYDhA+/Yy9kr7GUNUGsE5olR2OEyic3XtZUUBFAl+Sj1EfgKZGHP1833fBlgSp93IudNGBbsHth/f40pK20fxZEbBA2e1Ff/iXLGzJ8fY8rsVumGGNemaX10nTHWGXht/XnKBjp1txtR0pIgQTtSecFphJ31JB94R3QQjuDRXxEPO4Ml5Qp4o+xK3GKIXFJlDS6Jmk7YqDMaArM5h1QKgbtz1i9diGAXUuA5Xzq8/sMs226VY/BXdsA9XSCTMcGuFUS0+ltu2EhxuGR2OC2vuzThG127tuaj8ksgrjgkLXTw7kbefPnK5Wdw+YH7XmrnIxdKqAsNWo/Fiaf/Tb9HMOfbjXU+fuSp+ILuXGbK5cM5ee+mTloyj3P0Y36DSbETGYxu7KGD7LGdSqiR8pihXbigdNmyUaPPL+HAz64gO/r06TnQJMu9BOcsUsMXAUbEjdBG/jjqrjmwy78qChYH4B3VUl51yKEQCAmDIH8+fojTMDqpzO/ahPUV1z7z5Y0pNc4XxZ0nPusTPZJQQ5jPvS6syWICU9dvDknHW6q6rv/nVkQfOo141+bLJS1646nhS7ljg3380s8634yC7PenhMxffzoS8oF11/jUj9fPwh9h9SeJnDcNDLp+z1EUxWNoDAONC/3yDwN5L/amz0EWVT1orY4esfQYmI6P7GLW1pbA9bOB2QI8KnX3nGQWJY6JyijzTGt0B7oUGHsHBWKap8CUcZ4f9Vm/uMPcKlSXOLW+4/NHmDFrjbznCvo1KgtOm3iodODI0kTlsHq5DOhaF/7ckHJtrn/74JpVgueXVXJLefUzotCmdrwbNlYrAzDCp6tJzHe0qjl2ldj/EFOoFHIcp8r2EC5aOQiNkiS6fGHzj28re767ZKVrDRD16kVvcuns8iyj84gh907KCMTnc3HhxMe2zc4fGCIM/2yJf17Nk/FZ0xIW74g9Orh7D/mj+FjjubJ3xHMHeo565IYxuglwYVglGfz7XXMIcuNOmOkp9NvT9lIJi7egDUfS+eflm5IqD14449ByHvpdlzNSqV3iFHx41yByGNtVl7LNZniwAKdwcgdOmV04tgpF27solgXBK2hnYfl1FfXmrd56xwiLNKzcASI7t/ToW8yQgxIGVSmY3VqTNoP8GLypWw52BlR+Jxdysf5g0r+TWyHA5x84kHqlqtbCr4yTEQoHQGDIWwfYevli2mCbXWn2UGqJPIskR9TWmuv6TmQ84EV+GWeOJ3kWT1xG9VUgRkt9wambdE3d4ZmhdZmJutX5feCUbybYwr5Lw5OQoZoFxoHfd74OONjbBtuhU+XK+y7+cgpPJRIIc2BhmWFgfC1aXirWw+J2a3JbF8mZYkttViWUMOWWWKtc624iO9mqt8CZpa5jTjEnhz6FcrZAlJ4cnyR/D+IFOz0axw7LRxHjQNQr8Qj7qp6zivoKNRop41kIzVt44v58clrkE5YuOAOEJrRXj2df66PtbgKY421GGxyGo8Q7U2NglnJ8N+7IoYK3HQYWC/C+4K01jj5D1UJIk8MMp98R9A9tP0zk+UaRlWToDTlp2CbkG6ZwZE9JLHTfv0s3XjWJ4XecA/FgpFABu9ECBAMAvUjZyobkd3pObLBjzfPmJ4fMzVbK4m7ltwMHqhat/Vj8K8E+CajFSXqXOSvY4pYghKMZM0+/sRRbQBNu0k0v0WaGA7XxA+BixYi13KSaPQt5FDCq5D58cp2Fvdy0HvMFe3ya3l009xeAqzGh/MlniRzKUwrBg5nzUm/Tari7DbwrtrmHnYOSAZSMEe7eO0d3FoFBsrOPkva8rOrFlviKkMiifBFaRJUTPk6UM727YSuBqSH9iOLPQGlkYDm0TWokdqDKk6lj4m+ufLJDOBTN3c48e+erRkmca+5WWjp1yGLMXlX1kGLuUX9qYtJKrM4GVroThqZ9ySoEB5ZQ2xXnwwCC6lnw7lw+cn90Awur08/uT7VViWRe50LrN61TrnFmkc9D1kHpVEpO3UDa1btXkc79ZobWw+DvPUkYRlPSIiA9wxZMJ67T4TtavqqP8Z5b80+1n0l8A/rBv9m8LO9yIVZ6wWwCC1H78X4HeWhCqjZ64BXHGnU0GW/vTZJmOy6gvi3V/8E3/f1SAwpLM/htCmb1NFm7Nl1nyhYTRUsIyd6Ca5HfDEl1o7Blzp8/dcbwoNdcaT7ZnGmupZk2y19WNUDhCa9jyXAf80/1e/yK/djXwRXndFQZ1Lqk3Z2yZeBx3Mf7VV6ouLPgd9KotQV9Patv8HNEC349+LLfdLb9KVxtD2/7xYsvHXJLW6TCrz/NYveSef2//Jz25jVt87g8TvAp2V8FxGza9gGPS6/KmBCyt5IeLE7LZop70Fre4jaIJW/c8e5WvvAfDiZrE6ccvPheJYid/sohGK6YPLtkycav2/N0pB7/UaILA7t0XnwtHR6a9c0t8I0He9NPml4BfAv7/GfBWOI7gMvcTChR49d+JqlzBjMf8NUBPwgks9fNaFSHx/44iQUAfJDm6SM1SqCDxhPMrTdj6P++UkJjZNlKOiZ+N4/0J4zV3tTd2a8Ki/zM2qwx+OI7TzNE+TH/v32natsibvJiPJuvlBshrmstp2tvWlNXF/LlcQqJfqshLwC8B/98FXC++k2r/pdy+Y9TaXPU8wGpzR+ZPM159WPRiqTi834v5jv/HXyfkGoefn8Bd74RlzgxCSQEws3YCZsPlRCboS+UMzON8V/juTXq+sc+CEPw3Pe019RidDqM6ePf2CYGw8iCDVevE+w5XuNIgk/HaUP7E4vR+PybXHRMP5XYKxuT0c/UEb9Zd7oX64cHEpA/njQn+OmqCTTzcvfIXUp4Dc8e9kuuuTGxaqdgwtjJfRT2HbrFbNTYZXkJ6Cem/AlIbHuweewoRgWQN9bp3NJiHftqgla6MnP/i+O6E4cGVSD3Y7b4/g6d1uB8SoFu87744Q02vGH6ge7JX2F7rddI+VVRaO/vTPw7Vd5Gjp4Qd+AmLE235AxpXPmCpCQIjfrafLG5b8AcErrK4pGL3Qw3lD3xaucWY+A6WuV3v/Kq6ausfhox11f9LQOT0jF8PRTQ76adjiN7OjOrCmhdlXKUoLMZ8JSe8c827gXeex0+R/EHiUV3IWa1BL7XuJaT/IZAwtMoo59AG5z5r2o7RVS+3zb4keUnykuQlyUuSlyQvSV6SvCR5SfKS5CXJS5KXJC9J/lMS9wbqtsFv36uVBAc8t1N++OdNVIJVraQpYd8NKXTxOdh3f7+P0fT9Bny6SZOsbC/BvtfTa1ubI5wTiqX8d78y7eoQDX0vsP3qMbZB/uF/3R78ayrxyAGk7VGve3R1TcdwmVAkHb5CNXdkGm/lAm/z0AhqWEcvOEb1dKHoXLw5xBuy1Lk3jq/p20RvFzeJWala4F2Ec11/Mh+Bk9n7EgW1UEHiWmTv6TzAlxdqZYxN7Udyjqq8THf2bZ1h3cyMVwOSWaqQqr4EHyizWgFwtrto3bsFf/B6eq8BbMaXXBq9HYFPQtXE97l3vandx83wa+3JAqtGfcALz+h3b75ToPTdYVD9TDS7nzB8YUPtr5VdxjXExHT1F7aSAgPLXKNl3YkF+2oc0uihpUn+RnJqrdUok9mCy78a4bSXgYQvrPjQNnDsaAvo12sGC7b1dIZr3GK2Zg39ZG9V5HSZSGV/tX4Nrxio9gPGYOUcenyknNk18uXhKGmq4cEVfm1gVgsj02N35/1y9vBIucFAx+qSkaUUZrP7BQZp8F7518Fs9I/u42fezO4RR9lmiwoMBQqd4d0pdeJ4iUSSMNc6+0aheWMUGv9A7LTsKFTwRTUonJ1rFBujPCN4k12i39swc+nYK6zKkMjvWL1r1AlV77F55YOfhrjkJpyasrCSRyVhpjTcniWTbzscRf0gqyKekUd9Ejj1rLg8qp93KV9pTZrPpQbKT8HR5VNvwipB84LowuUZLkHR9xHRUoQcm05eSMQrBraUZ2xZdtDTh1XQa8XryDD0VlU+L50Zrv1ZrIa4xqiSk310t2qWWT691qvERX4/Dmcuu1zIYyHlTeEFSG17CpdLjw/5PKoei7PWG++MmlGrb1pSwpcBCnD7EcxHhXTM6h/pJxdJETuDiYQ3sdHl7ET06Gy1mVWvgFKW1XTAQviJNTTcyMKGOR0RJik/zNN9PMIsjg/ZRC0OvIt3nO0NipzJodSWyTg/idNXkePuoiLzqPJAQQg/d3lCWOjBYr69o4CeHD7UoDDsX8Q1eIF4oUEpr8uXri4bxafWdvRCUatMdsbMSnPt4fbuubuMmR/UNK273YFz2eHpXOTGjgGt8EYRy7Oosi1+o42RYYJIRfTBPPm9w1FV1xD8op338hTTimsrtTWhITSKGcktrlF0mL9ILS4+WGt0wfMZPu3Fml/rQFWap7ksOK7K5vV4V6XylqvHldHHEYTjbE9U3TPovrqIAnT1eo9iKM2fwlG9i/uQfY0ZMh/tbG5iWC0tg1dtoTi+bhQEquss1kVgAijNemLUXP6NlZMInHsTlYA1oiDhM0d7zpkRQ8+zte7Blqymg7WJ7iOhBh6SeWc5JerK3sGrh9spCunQWfRZQXZUewU9ub2M75IJRLyPAikefND4mJh/K962AlWXsU9HqdeHrJZCmTNlPuSbXGgRm7STiZg8BAsFVZi/oRJnmoV+08ifEzso4YtQTdLVpnQklJJ+DHCfcuR+YYTq3kBL44icZ9znU/WkUMfwUbrPAG/FJnqprdF3aUKa1iUdk9TlmTwbRC5HUsT5/tG9XYJ891p7kyZD1w+yUKkxGskZWJ48bt+hYd6rXiDQoqKYgeFcZYrtYRqM3C1eOKWBvj0sMknCGvF6o6AzmZg4konLus3ItO2Ylg1ZS2rD3WqNB76sVpAvTHlw6a4UucLvS2XYYGOfcUg4yBdSaexeMjJUtrAj2p6NztS6lBv1lnEeYs3hKHZL2wqXMla2Xc7sv6Fvztb2VtfcHVeYHFkyxipsROlen7MHmrkfHLBg+wcqLcldNVp7P98esif95FnLoF7M6z33RCfVVVpSWOq1phvb7tKwM3nv4+VdbXIylxcQzXP9K+u7oJF8Pl8ATDf7JvII89CJwiqlfqf4rla2W/MqjWiyw+QMWMPyo1Hz6nmX0Jk2CPip0w3VYCC95/krzCdCoZAbQNXaMbBcHdm3gXxerjnWy3L5Er9/Wmq8hQSg98kZ+U0fTlnNeQu2u5etU16ij1iEnaNKCjhvOrCXAVfryS6LaIwLWSQXCPmJkQ44M4qI4DQXFnG8C05jZwt4F58oh2semo3aJbS/4VBWNtdJXpK3HF3TvHej4QDWhUdhKNtypVxkW/r9mEm0WGT7Fcp1tqnJ2v2uZpcXSfvFfWTXkHIRf0bBrcD68zeYbTAcn0PjzkmyDT2CvV/aZb9cMO/UQsHbcFGBTrlHYehfYD2xMFZ0DN4A4DpSW8QhKCW3rR7w53j7g/0Z9f4C7ZNkEc/yy238PFcGsBesNAJQfGMw4xJEs5HObPS7TH9IcaYtHBMWekuBQkjCjmufA5NtIVCgiiwWJyz8GbgUm+FxS8Y2X+UPXL6QjmWahIJwjhVmO/PVKV8lheh5jPxJlDOEtlWt3+UWVSWEMWJpWVC6n4rE8axbV1AMXT/EWu9KHh7JY7W8UovXmtSRqzZM3/lRAnlsVuzmCQTf5zpz+kPjs8ZWSbNbLSChPswjIOW3veVx8A3TcxV8MJKbHMM6SSdsVyxPDGtLto3Eczm44U2p6gTKGcs2sKIB8NnwWnWchihCzAdO+QYKXq/etwmkjMmC0ql12rVKRMbj04PonLOMSGJR+xTGjV4r/bAdeeqsmGk7Ky/tzZgzpvFZF+nppj1zx76nvk393GRaO2aY/S6Xj+anbASRdXCwDTa3FGbXnXuNzymbncg7RNs9crkRkycvp7fFmVSXtlQq77ic3bH5CLNFDIISFyz2iRj7v0q7eKVAl0IxBex2imgqRdm7VsZiDFHuYwg3a5JNVaLavt6TRqZ+jaQrMDHEekU7emXQAAuJcSmY3xWvlnyu8+hKddef4JzhhLjOm5cFTektwlDhmNc9Vzt8JXGd0yMZ3jJwrJh801duCSr5HJslHRYsL1V/hCu5A+MgfAnfSR0+DeiAcc3KlQMY9t8WR/PkeopEKomijKhur1LIEvfBBFoDAgfucfVzZZoful2ukq1PY+uZN7non/Ml+nBjiGw9EUf7vt3n6ZtqMxi8GZ2RZ/2F8QvHdjwKMe7xzu8gJY48Q0yRc4LPdN2Ey+QGgyH72boLRhqprYQ64urN0/a4cgkuYWuZ8/pQ1JTqLuxHafbk3lXPxBrH9FNQo1fz4TiAsNdXFVVYbZh3X/OzGE7yVev/tVNDzKVSpP0p5WumNq19DtMA6VWSA5g7U7untNcJmzaueXBnROI1SbwEz24aj4OoIoHQwlsjwTsOHIkijFlD9qMoY8bWUf3RqFX3rxYVFIMRd0sxllWQ/qK4/Dq9ZlFJBbxvdGaOzx080s3amS5ytCMkI5yGIsjnyBUWW73+3XoFvdh94lLcvpkghblul4AHB7t/dD/cd4DdCijJRwb5yugmHGcQR3W/MNJ4aORpNoHpUHntrQh+VGnkK25LkXUDTmbUkr1y80PYU53qCTq+eSzq5tcvD+9ITB1Z9Vs0udR188bCGtp4PHEfKHig1rm8ZHrpjqWL5YJYcBlEPd/VRr6cL+IRDsgVPts7UHIpZMLY+j60MsfUALjuYNbzzgFtgBAFDkCYyw3u073Q5YLNS/rnOZj4jiC8bKt/RrZlR055bu8ghqwh5nDmz3cUNnXthetwZqSjE9nsyj4Uzqdezqe9Xo5HXq0Qt44/LUOy2WRPgqvN5Jy6vR45G22CUxaEr1w7iMkzinrZLgeAjhVdqO+cnZ2Suv1wbfj4ksTW6ylRqbXjPjzPlWte6hHEVqGsRBdYdTWa1bOmR7/TJy1eI5npSgZ7RByrSCm4ct0PRb4SzYuBqrpSdLuFModB5qg00P0qMTz+XSkJFeAyKp2TUSAz/3pm5yT/DaXlvydCbqlGXZnauTG1fXzS7zawB77vEVCrFlrD3JNWuoXao4/ZKm/6NlJEq911zUMN836gst4n2e8PZfhJ4xvBs89Wja+DfwcRphURfkA0GKBZ5ijBgGAsJuDGDTmV3nIVHqtSjkfT9Ef7p7YSforfYgpxRUjhFqi81GgFHx+gJ98Spx9/Drvk9bHFTp7I4nzdx2QyrW1aaatWlh7/W8I1qpKVjCVcNw7at2XY2lMNmIUdVZJC5BoCTX0UWBOrRfNbIOQFBtI14ECw+8DMTbaT+WpBQtV8q8UVReNbyLzwIraNH6shMvSh2mOOAx9zzGkcs266N7oczeN8/jilPLN9zRRsYURQN/SF2qyIrdcKDrE2RJ+LchR6jqfxKbbtPdN3Ia1uTDeaCcLoDE0vQ96y7mHX9rVjLzNnnxhmhAwWy0aKqZwRPueYJ9WvimMDOEz1QWCNvd/ooI26VAdnD5hC10J4F9e/jiXjVZaeh72u2mAGB9hloqMbUirbaKtsCCrSLEWF0xCGPKnhXVumzJxJTUxXRLbOwM5UFbTtMv/d9oUtfDbOxbdYqbD5+yOmuk+Pq+6Zd0Czu6Z3UyR7imFdGFzfCnZj2IeiumeamxLZgzZjB/On4o7DhcfqMjsGSwYN9SlgkJrlLij3hkDfFAR6nqjp3xTpzwDJ1bnzQGKGxgM3zC0tvqoUHt15mSvjYNl+OHaUV/EYXw6wmn4sxl2ePsrw/8l0LV/Rv+mcAyLJo8HuC5ZGKj451X16Znt1iuF9XQJ9e6qvu5w8lf1XFe1QnsAxdK5n7HTUSdkLUpu2Sp7++GbPtxO/bTY9YQN6rDAO3lyxR6rrderV4/V3RU44dhkSV+oKlM515a+Nld7zdwJ+tcG01e57As0lHMfI0OqxsdI+6y2qIDkqhULnVOW3k6fOQRe85b7+6ar1K8s+/vKf/wtQSwMEFAACAAgAd4z3SmigejpNAAAAawAAABsAAAB1bml2ZXJzYWwvdW5pdmVyc2FsLnBuZy54bWyzsa/IzVEoSy0qzszPs1Uy1DNQsrfj5bIpKEoty0wtV6gAihnpGUCAkkKlrZIJErc8M6UkA6jCwNgYIZiRmpmeUWKrZG5uChfUB5oJAFBLAQIAABQAAgAIAESUV0cjtE77+wIAALAIAAAUAAAAAAAAAAEAAAAAAAAAAAB1bml2ZXJzYWwvcGxheWVyLnhtbFBLAQIAABQAAgAIAHeM90qHb5M5aCsAALNWAAAXAAAAAAAAAAAAAAAAAC0DAAB1bml2ZXJzYWwvdW5pdmVyc2FsLnBuZ1BLAQIAABQAAgAIAHeM90pooHo6TQAAAGsAAAAbAAAAAAAAAAEAAAAAAMouAAB1bml2ZXJzYWwvdW5pdmVyc2FsLnBuZy54bWxQSwUGAAAAAAMAAwDQAAAAUC8AAAAA"/>
  <p:tag name="ISPRING_SCORM_ENDPOINT" val="&lt;endpoint&gt;&lt;enable&gt;0&lt;/enable&gt;&lt;lrs&gt;http://&lt;/lrs&gt;&lt;auth&gt;0&lt;/auth&gt;&lt;login&gt;&lt;/login&gt;&lt;password&gt;&lt;/password&gt;&lt;key&gt;&lt;/key&gt;&lt;name&gt;&lt;/name&gt;&lt;email&gt;&lt;/email&gt;&lt;/endpoint&gt;&#10;"/>
  <p:tag name="ISPRING_PRESENTATION_TITLE" val="水彩商务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kz0bu3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2027</Words>
  <Application>WPS 演示</Application>
  <PresentationFormat>宽屏</PresentationFormat>
  <Paragraphs>66</Paragraphs>
  <Slides>11</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宋体</vt:lpstr>
      <vt:lpstr>Wingdings</vt:lpstr>
      <vt:lpstr>Calibri</vt:lpstr>
      <vt:lpstr>华文新魏</vt:lpstr>
      <vt:lpstr>Times New Roman</vt:lpstr>
      <vt:lpstr>微软雅黑</vt:lpstr>
      <vt:lpstr>Arial Unicode MS</vt:lpstr>
      <vt:lpstr>等线</vt:lpstr>
      <vt:lpstr>HelveticaNeue</vt:lpstr>
      <vt:lpstr>NumberOnly</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水彩油画PPT模板</dc:title>
  <dc:creator>第一PPT</dc:creator>
  <cp:keywords>www.1ppt.com</cp:keywords>
  <dc:description>www.1ppt.com</dc:description>
  <cp:lastModifiedBy>曹小等</cp:lastModifiedBy>
  <cp:revision>358</cp:revision>
  <dcterms:created xsi:type="dcterms:W3CDTF">2018-01-07T13:00:00Z</dcterms:created>
  <dcterms:modified xsi:type="dcterms:W3CDTF">2020-07-13T09:17:19Z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