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19"/>
  </p:handoutMasterIdLst>
  <p:sldIdLst>
    <p:sldId id="558" r:id="rId3"/>
    <p:sldId id="534" r:id="rId4"/>
    <p:sldId id="395" r:id="rId5"/>
    <p:sldId id="257" r:id="rId7"/>
    <p:sldId id="522" r:id="rId8"/>
    <p:sldId id="523" r:id="rId9"/>
    <p:sldId id="524" r:id="rId10"/>
    <p:sldId id="525" r:id="rId11"/>
    <p:sldId id="526" r:id="rId12"/>
    <p:sldId id="549" r:id="rId13"/>
    <p:sldId id="550" r:id="rId14"/>
    <p:sldId id="551" r:id="rId15"/>
    <p:sldId id="552" r:id="rId16"/>
    <p:sldId id="556" r:id="rId17"/>
    <p:sldId id="398" r:id="rId18"/>
  </p:sldIdLst>
  <p:sldSz cx="12192000" cy="6858000"/>
  <p:notesSz cx="6858000" cy="9144000"/>
  <p:embeddedFontLst>
    <p:embeddedFont>
      <p:font typeface="黑体" panose="02010609060101010101" charset="-122"/>
      <p:regular r:id="rId24"/>
    </p:embeddedFont>
    <p:embeddedFont>
      <p:font typeface="方正大黑体_GBK" panose="02010600010101010101" charset="-122"/>
      <p:regular r:id="rId25"/>
    </p:embeddedFont>
    <p:embeddedFont>
      <p:font typeface="华文新魏" panose="02010800040101010101" pitchFamily="2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80DDE"/>
    <a:srgbClr val="50A584"/>
    <a:srgbClr val="47A17E"/>
    <a:srgbClr val="0F9568"/>
    <a:srgbClr val="FFE699"/>
    <a:srgbClr val="E2F0D9"/>
    <a:srgbClr val="F0F0EB"/>
    <a:srgbClr val="EBECE5"/>
    <a:srgbClr val="E0E2DC"/>
    <a:srgbClr val="6AA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5244" autoAdjust="0"/>
  </p:normalViewPr>
  <p:slideViewPr>
    <p:cSldViewPr snapToGrid="0">
      <p:cViewPr>
        <p:scale>
          <a:sx n="62" d="100"/>
          <a:sy n="62" d="100"/>
        </p:scale>
        <p:origin x="850" y="4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 flipH="1">
            <a:off x="9931400" y="1945640"/>
            <a:ext cx="2260600" cy="3181985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4"/>
            </p:custDataLst>
          </p:nvPr>
        </p:nvSpPr>
        <p:spPr>
          <a:xfrm>
            <a:off x="304799" y="309901"/>
            <a:ext cx="11582400" cy="628226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97155" y="121920"/>
            <a:ext cx="11975465" cy="6633845"/>
          </a:xfrm>
          <a:prstGeom prst="rect">
            <a:avLst/>
          </a:prstGeom>
          <a:noFill/>
          <a:ln w="69850" cmpd="dbl">
            <a:solidFill>
              <a:srgbClr val="F5D5E2">
                <a:alpha val="5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9932035" y="4169410"/>
            <a:ext cx="2141220" cy="1054735"/>
          </a:xfrm>
          <a:custGeom>
            <a:avLst/>
            <a:gdLst>
              <a:gd name="connisteX0" fmla="*/ 1079978 w 3507847"/>
              <a:gd name="connsiteY0" fmla="*/ 1266237 h 1266237"/>
              <a:gd name="connisteX1" fmla="*/ 2232503 w 3507847"/>
              <a:gd name="connsiteY1" fmla="*/ 779827 h 1266237"/>
              <a:gd name="connisteX2" fmla="*/ 11908 w 3507847"/>
              <a:gd name="connsiteY2" fmla="*/ 981122 h 1266237"/>
              <a:gd name="connisteX3" fmla="*/ 3194528 w 3507847"/>
              <a:gd name="connsiteY3" fmla="*/ 81962 h 1266237"/>
              <a:gd name="connisteX4" fmla="*/ 3289778 w 3507847"/>
              <a:gd name="connsiteY4" fmla="*/ 71802 h 1266237"/>
              <a:gd name="connisteX5" fmla="*/ 3289778 w 3507847"/>
              <a:gd name="connsiteY5" fmla="*/ 50212 h 12662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3507848" h="1266238">
                <a:moveTo>
                  <a:pt x="1079979" y="1266238"/>
                </a:moveTo>
                <a:cubicBezTo>
                  <a:pt x="1354934" y="1164638"/>
                  <a:pt x="2445864" y="836978"/>
                  <a:pt x="2232504" y="779828"/>
                </a:cubicBezTo>
                <a:cubicBezTo>
                  <a:pt x="2019144" y="722678"/>
                  <a:pt x="-180496" y="1120823"/>
                  <a:pt x="11909" y="981123"/>
                </a:cubicBezTo>
                <a:cubicBezTo>
                  <a:pt x="204314" y="841423"/>
                  <a:pt x="2539209" y="263573"/>
                  <a:pt x="3194529" y="81963"/>
                </a:cubicBezTo>
                <a:cubicBezTo>
                  <a:pt x="3849849" y="-99647"/>
                  <a:pt x="3270729" y="78153"/>
                  <a:pt x="3289779" y="71803"/>
                </a:cubicBezTo>
                <a:cubicBezTo>
                  <a:pt x="3308829" y="65453"/>
                  <a:pt x="3291684" y="54023"/>
                  <a:pt x="3289779" y="50213"/>
                </a:cubicBezTo>
              </a:path>
            </a:pathLst>
          </a:custGeom>
          <a:noFill/>
          <a:ln>
            <a:solidFill>
              <a:srgbClr val="F5D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0" y="5969000"/>
            <a:ext cx="1226820" cy="889635"/>
          </a:xfrm>
          <a:custGeom>
            <a:avLst/>
            <a:gdLst>
              <a:gd name="connisteX0" fmla="*/ 1079978 w 3507847"/>
              <a:gd name="connsiteY0" fmla="*/ 1266237 h 1266237"/>
              <a:gd name="connisteX1" fmla="*/ 2232503 w 3507847"/>
              <a:gd name="connsiteY1" fmla="*/ 779827 h 1266237"/>
              <a:gd name="connisteX2" fmla="*/ 11908 w 3507847"/>
              <a:gd name="connsiteY2" fmla="*/ 981122 h 1266237"/>
              <a:gd name="connisteX3" fmla="*/ 3194528 w 3507847"/>
              <a:gd name="connsiteY3" fmla="*/ 81962 h 1266237"/>
              <a:gd name="connisteX4" fmla="*/ 3289778 w 3507847"/>
              <a:gd name="connsiteY4" fmla="*/ 71802 h 1266237"/>
              <a:gd name="connisteX5" fmla="*/ 3289778 w 3507847"/>
              <a:gd name="connsiteY5" fmla="*/ 50212 h 12662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3507848" h="1266238">
                <a:moveTo>
                  <a:pt x="1079979" y="1266238"/>
                </a:moveTo>
                <a:cubicBezTo>
                  <a:pt x="1354934" y="1164638"/>
                  <a:pt x="2445864" y="836978"/>
                  <a:pt x="2232504" y="779828"/>
                </a:cubicBezTo>
                <a:cubicBezTo>
                  <a:pt x="2019144" y="722678"/>
                  <a:pt x="-180496" y="1120823"/>
                  <a:pt x="11909" y="981123"/>
                </a:cubicBezTo>
                <a:cubicBezTo>
                  <a:pt x="204314" y="841423"/>
                  <a:pt x="2539209" y="263573"/>
                  <a:pt x="3194529" y="81963"/>
                </a:cubicBezTo>
                <a:cubicBezTo>
                  <a:pt x="3849849" y="-99647"/>
                  <a:pt x="3270729" y="78153"/>
                  <a:pt x="3289779" y="71803"/>
                </a:cubicBezTo>
                <a:cubicBezTo>
                  <a:pt x="3308829" y="65453"/>
                  <a:pt x="3291684" y="54023"/>
                  <a:pt x="3289779" y="50213"/>
                </a:cubicBezTo>
              </a:path>
            </a:pathLst>
          </a:custGeom>
          <a:noFill/>
          <a:ln>
            <a:solidFill>
              <a:srgbClr val="F5D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strips dir="rd"/>
      </p:transition>
    </mc:Choice>
    <mc:Fallback>
      <p:transition spd="slow">
        <p:strips dir="r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xfrm>
            <a:off x="1982600" y="1359333"/>
            <a:ext cx="822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20" name="Google Shape;220;p9"/>
          <p:cNvSpPr txBox="1">
            <a:spLocks noGrp="1"/>
          </p:cNvSpPr>
          <p:nvPr>
            <p:ph type="subTitle" idx="1"/>
          </p:nvPr>
        </p:nvSpPr>
        <p:spPr>
          <a:xfrm>
            <a:off x="1982600" y="3144667"/>
            <a:ext cx="8226800" cy="2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9"/>
          <p:cNvSpPr/>
          <p:nvPr/>
        </p:nvSpPr>
        <p:spPr>
          <a:xfrm rot="-5400000">
            <a:off x="10279231" y="4424732"/>
            <a:ext cx="2905503" cy="920023"/>
          </a:xfrm>
          <a:custGeom>
            <a:avLst/>
            <a:gdLst/>
            <a:ahLst/>
            <a:cxnLst/>
            <a:rect l="l" t="t" r="r" b="b"/>
            <a:pathLst>
              <a:path w="32105" h="10166" extrusionOk="0">
                <a:moveTo>
                  <a:pt x="14903" y="1"/>
                </a:moveTo>
                <a:cubicBezTo>
                  <a:pt x="4026" y="1"/>
                  <a:pt x="1" y="10165"/>
                  <a:pt x="1" y="10165"/>
                </a:cubicBezTo>
                <a:lnTo>
                  <a:pt x="32105" y="10165"/>
                </a:lnTo>
                <a:cubicBezTo>
                  <a:pt x="32105" y="10165"/>
                  <a:pt x="28377" y="1025"/>
                  <a:pt x="16377" y="61"/>
                </a:cubicBezTo>
                <a:cubicBezTo>
                  <a:pt x="15872" y="20"/>
                  <a:pt x="15381" y="1"/>
                  <a:pt x="149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9"/>
          <p:cNvGrpSpPr/>
          <p:nvPr/>
        </p:nvGrpSpPr>
        <p:grpSpPr>
          <a:xfrm flipH="1">
            <a:off x="0" y="948196"/>
            <a:ext cx="1464511" cy="5050953"/>
            <a:chOff x="8144150" y="1393275"/>
            <a:chExt cx="279850" cy="965175"/>
          </a:xfrm>
        </p:grpSpPr>
        <p:sp>
          <p:nvSpPr>
            <p:cNvPr id="223" name="Google Shape;223;p9"/>
            <p:cNvSpPr/>
            <p:nvPr/>
          </p:nvSpPr>
          <p:spPr>
            <a:xfrm>
              <a:off x="8144150" y="1393275"/>
              <a:ext cx="279850" cy="965175"/>
            </a:xfrm>
            <a:custGeom>
              <a:avLst/>
              <a:gdLst/>
              <a:ahLst/>
              <a:cxnLst/>
              <a:rect l="l" t="t" r="r" b="b"/>
              <a:pathLst>
                <a:path w="11194" h="38607" extrusionOk="0">
                  <a:moveTo>
                    <a:pt x="11194" y="1"/>
                  </a:moveTo>
                  <a:cubicBezTo>
                    <a:pt x="10953" y="64"/>
                    <a:pt x="10702" y="147"/>
                    <a:pt x="10461" y="231"/>
                  </a:cubicBezTo>
                  <a:cubicBezTo>
                    <a:pt x="9885" y="430"/>
                    <a:pt x="9309" y="618"/>
                    <a:pt x="8754" y="859"/>
                  </a:cubicBezTo>
                  <a:cubicBezTo>
                    <a:pt x="8566" y="932"/>
                    <a:pt x="8388" y="1016"/>
                    <a:pt x="8210" y="1111"/>
                  </a:cubicBezTo>
                  <a:lnTo>
                    <a:pt x="7676" y="1393"/>
                  </a:lnTo>
                  <a:cubicBezTo>
                    <a:pt x="7498" y="1509"/>
                    <a:pt x="7309" y="1613"/>
                    <a:pt x="7131" y="1739"/>
                  </a:cubicBezTo>
                  <a:cubicBezTo>
                    <a:pt x="6974" y="1854"/>
                    <a:pt x="6807" y="1958"/>
                    <a:pt x="6649" y="2084"/>
                  </a:cubicBezTo>
                  <a:cubicBezTo>
                    <a:pt x="6325" y="2346"/>
                    <a:pt x="6000" y="2619"/>
                    <a:pt x="5718" y="2922"/>
                  </a:cubicBezTo>
                  <a:lnTo>
                    <a:pt x="5309" y="3393"/>
                  </a:lnTo>
                  <a:cubicBezTo>
                    <a:pt x="5173" y="3550"/>
                    <a:pt x="5058" y="3708"/>
                    <a:pt x="4932" y="3875"/>
                  </a:cubicBezTo>
                  <a:cubicBezTo>
                    <a:pt x="4681" y="4199"/>
                    <a:pt x="4461" y="4555"/>
                    <a:pt x="4231" y="4911"/>
                  </a:cubicBezTo>
                  <a:cubicBezTo>
                    <a:pt x="4011" y="5257"/>
                    <a:pt x="3822" y="5623"/>
                    <a:pt x="3634" y="6000"/>
                  </a:cubicBezTo>
                  <a:lnTo>
                    <a:pt x="3508" y="6252"/>
                  </a:lnTo>
                  <a:cubicBezTo>
                    <a:pt x="3477" y="6335"/>
                    <a:pt x="3435" y="6419"/>
                    <a:pt x="3393" y="6503"/>
                  </a:cubicBezTo>
                  <a:lnTo>
                    <a:pt x="3268" y="6817"/>
                  </a:lnTo>
                  <a:cubicBezTo>
                    <a:pt x="3236" y="6922"/>
                    <a:pt x="3194" y="7016"/>
                    <a:pt x="3163" y="7121"/>
                  </a:cubicBezTo>
                  <a:cubicBezTo>
                    <a:pt x="3089" y="7310"/>
                    <a:pt x="3037" y="7498"/>
                    <a:pt x="2985" y="7687"/>
                  </a:cubicBezTo>
                  <a:cubicBezTo>
                    <a:pt x="2964" y="7738"/>
                    <a:pt x="2954" y="7791"/>
                    <a:pt x="2943" y="7843"/>
                  </a:cubicBezTo>
                  <a:cubicBezTo>
                    <a:pt x="2933" y="7875"/>
                    <a:pt x="2922" y="7917"/>
                    <a:pt x="2912" y="7959"/>
                  </a:cubicBezTo>
                  <a:cubicBezTo>
                    <a:pt x="2891" y="8053"/>
                    <a:pt x="2870" y="8157"/>
                    <a:pt x="2849" y="8252"/>
                  </a:cubicBezTo>
                  <a:cubicBezTo>
                    <a:pt x="2817" y="8440"/>
                    <a:pt x="2775" y="8639"/>
                    <a:pt x="2754" y="8827"/>
                  </a:cubicBezTo>
                  <a:cubicBezTo>
                    <a:pt x="2723" y="9048"/>
                    <a:pt x="2702" y="9267"/>
                    <a:pt x="2670" y="9488"/>
                  </a:cubicBezTo>
                  <a:cubicBezTo>
                    <a:pt x="2670" y="9539"/>
                    <a:pt x="2670" y="9592"/>
                    <a:pt x="2660" y="9655"/>
                  </a:cubicBezTo>
                  <a:lnTo>
                    <a:pt x="2660" y="9770"/>
                  </a:lnTo>
                  <a:cubicBezTo>
                    <a:pt x="2660" y="9864"/>
                    <a:pt x="2649" y="9969"/>
                    <a:pt x="2660" y="10063"/>
                  </a:cubicBezTo>
                  <a:cubicBezTo>
                    <a:pt x="2660" y="10262"/>
                    <a:pt x="2670" y="10461"/>
                    <a:pt x="2691" y="10670"/>
                  </a:cubicBezTo>
                  <a:cubicBezTo>
                    <a:pt x="2702" y="10733"/>
                    <a:pt x="2702" y="10796"/>
                    <a:pt x="2712" y="10859"/>
                  </a:cubicBezTo>
                  <a:cubicBezTo>
                    <a:pt x="2723" y="10922"/>
                    <a:pt x="2723" y="10974"/>
                    <a:pt x="2733" y="11026"/>
                  </a:cubicBezTo>
                  <a:cubicBezTo>
                    <a:pt x="2744" y="11110"/>
                    <a:pt x="2765" y="11205"/>
                    <a:pt x="2786" y="11289"/>
                  </a:cubicBezTo>
                  <a:cubicBezTo>
                    <a:pt x="2828" y="11508"/>
                    <a:pt x="2880" y="11717"/>
                    <a:pt x="2943" y="11927"/>
                  </a:cubicBezTo>
                  <a:cubicBezTo>
                    <a:pt x="2985" y="12126"/>
                    <a:pt x="3047" y="12315"/>
                    <a:pt x="3100" y="12513"/>
                  </a:cubicBezTo>
                  <a:cubicBezTo>
                    <a:pt x="3152" y="12692"/>
                    <a:pt x="3194" y="12869"/>
                    <a:pt x="3236" y="13048"/>
                  </a:cubicBezTo>
                  <a:cubicBezTo>
                    <a:pt x="3289" y="13246"/>
                    <a:pt x="3331" y="13446"/>
                    <a:pt x="3362" y="13644"/>
                  </a:cubicBezTo>
                  <a:cubicBezTo>
                    <a:pt x="3393" y="13833"/>
                    <a:pt x="3424" y="14021"/>
                    <a:pt x="3445" y="14210"/>
                  </a:cubicBezTo>
                  <a:cubicBezTo>
                    <a:pt x="3466" y="14398"/>
                    <a:pt x="3477" y="14576"/>
                    <a:pt x="3477" y="14765"/>
                  </a:cubicBezTo>
                  <a:cubicBezTo>
                    <a:pt x="3487" y="14932"/>
                    <a:pt x="3487" y="15100"/>
                    <a:pt x="3487" y="15268"/>
                  </a:cubicBezTo>
                  <a:cubicBezTo>
                    <a:pt x="3477" y="15456"/>
                    <a:pt x="3466" y="15634"/>
                    <a:pt x="3456" y="15812"/>
                  </a:cubicBezTo>
                  <a:cubicBezTo>
                    <a:pt x="3435" y="15990"/>
                    <a:pt x="3414" y="16157"/>
                    <a:pt x="3393" y="16336"/>
                  </a:cubicBezTo>
                  <a:cubicBezTo>
                    <a:pt x="3382" y="16440"/>
                    <a:pt x="3362" y="16545"/>
                    <a:pt x="3341" y="16639"/>
                  </a:cubicBezTo>
                  <a:cubicBezTo>
                    <a:pt x="3320" y="16744"/>
                    <a:pt x="3289" y="16838"/>
                    <a:pt x="3257" y="16943"/>
                  </a:cubicBezTo>
                  <a:cubicBezTo>
                    <a:pt x="3173" y="17194"/>
                    <a:pt x="3089" y="17456"/>
                    <a:pt x="2974" y="17697"/>
                  </a:cubicBezTo>
                  <a:lnTo>
                    <a:pt x="2985" y="17686"/>
                  </a:lnTo>
                  <a:lnTo>
                    <a:pt x="2985" y="17686"/>
                  </a:lnTo>
                  <a:cubicBezTo>
                    <a:pt x="2974" y="17697"/>
                    <a:pt x="2974" y="17707"/>
                    <a:pt x="2974" y="17707"/>
                  </a:cubicBezTo>
                  <a:lnTo>
                    <a:pt x="2974" y="17718"/>
                  </a:lnTo>
                  <a:cubicBezTo>
                    <a:pt x="2943" y="17781"/>
                    <a:pt x="2912" y="17853"/>
                    <a:pt x="2880" y="17916"/>
                  </a:cubicBezTo>
                  <a:cubicBezTo>
                    <a:pt x="2880" y="17927"/>
                    <a:pt x="2870" y="17937"/>
                    <a:pt x="2870" y="17948"/>
                  </a:cubicBezTo>
                  <a:lnTo>
                    <a:pt x="2870" y="17937"/>
                  </a:lnTo>
                  <a:cubicBezTo>
                    <a:pt x="2744" y="18209"/>
                    <a:pt x="2598" y="18493"/>
                    <a:pt x="2440" y="18754"/>
                  </a:cubicBezTo>
                  <a:cubicBezTo>
                    <a:pt x="2293" y="19016"/>
                    <a:pt x="2137" y="19278"/>
                    <a:pt x="1969" y="19540"/>
                  </a:cubicBezTo>
                  <a:cubicBezTo>
                    <a:pt x="1969" y="19550"/>
                    <a:pt x="1969" y="19550"/>
                    <a:pt x="1958" y="19550"/>
                  </a:cubicBezTo>
                  <a:cubicBezTo>
                    <a:pt x="1823" y="19770"/>
                    <a:pt x="1686" y="20000"/>
                    <a:pt x="1560" y="20220"/>
                  </a:cubicBezTo>
                  <a:cubicBezTo>
                    <a:pt x="1435" y="20450"/>
                    <a:pt x="1299" y="20671"/>
                    <a:pt x="1173" y="20901"/>
                  </a:cubicBezTo>
                  <a:cubicBezTo>
                    <a:pt x="1100" y="21027"/>
                    <a:pt x="1037" y="21152"/>
                    <a:pt x="974" y="21278"/>
                  </a:cubicBezTo>
                  <a:cubicBezTo>
                    <a:pt x="911" y="21404"/>
                    <a:pt x="848" y="21529"/>
                    <a:pt x="797" y="21655"/>
                  </a:cubicBezTo>
                  <a:cubicBezTo>
                    <a:pt x="765" y="21707"/>
                    <a:pt x="744" y="21760"/>
                    <a:pt x="723" y="21811"/>
                  </a:cubicBezTo>
                  <a:cubicBezTo>
                    <a:pt x="702" y="21864"/>
                    <a:pt x="671" y="21927"/>
                    <a:pt x="650" y="21990"/>
                  </a:cubicBezTo>
                  <a:cubicBezTo>
                    <a:pt x="608" y="22105"/>
                    <a:pt x="555" y="22230"/>
                    <a:pt x="513" y="22356"/>
                  </a:cubicBezTo>
                  <a:cubicBezTo>
                    <a:pt x="451" y="22565"/>
                    <a:pt x="378" y="22765"/>
                    <a:pt x="315" y="22974"/>
                  </a:cubicBezTo>
                  <a:cubicBezTo>
                    <a:pt x="283" y="23079"/>
                    <a:pt x="252" y="23194"/>
                    <a:pt x="231" y="23309"/>
                  </a:cubicBezTo>
                  <a:lnTo>
                    <a:pt x="168" y="23592"/>
                  </a:lnTo>
                  <a:cubicBezTo>
                    <a:pt x="147" y="23686"/>
                    <a:pt x="126" y="23780"/>
                    <a:pt x="115" y="23885"/>
                  </a:cubicBezTo>
                  <a:cubicBezTo>
                    <a:pt x="105" y="23927"/>
                    <a:pt x="95" y="23979"/>
                    <a:pt x="95" y="24031"/>
                  </a:cubicBezTo>
                  <a:cubicBezTo>
                    <a:pt x="84" y="24073"/>
                    <a:pt x="74" y="24126"/>
                    <a:pt x="74" y="24178"/>
                  </a:cubicBezTo>
                  <a:cubicBezTo>
                    <a:pt x="64" y="24283"/>
                    <a:pt x="43" y="24387"/>
                    <a:pt x="32" y="24492"/>
                  </a:cubicBezTo>
                  <a:cubicBezTo>
                    <a:pt x="32" y="24587"/>
                    <a:pt x="22" y="24681"/>
                    <a:pt x="11" y="24775"/>
                  </a:cubicBezTo>
                  <a:cubicBezTo>
                    <a:pt x="11" y="24880"/>
                    <a:pt x="1" y="24985"/>
                    <a:pt x="1" y="25089"/>
                  </a:cubicBezTo>
                  <a:cubicBezTo>
                    <a:pt x="1" y="25204"/>
                    <a:pt x="11" y="25309"/>
                    <a:pt x="11" y="25414"/>
                  </a:cubicBezTo>
                  <a:cubicBezTo>
                    <a:pt x="22" y="25623"/>
                    <a:pt x="43" y="25832"/>
                    <a:pt x="84" y="26032"/>
                  </a:cubicBezTo>
                  <a:cubicBezTo>
                    <a:pt x="105" y="26146"/>
                    <a:pt x="126" y="26251"/>
                    <a:pt x="147" y="26367"/>
                  </a:cubicBezTo>
                  <a:cubicBezTo>
                    <a:pt x="168" y="26472"/>
                    <a:pt x="199" y="26576"/>
                    <a:pt x="220" y="26681"/>
                  </a:cubicBezTo>
                  <a:cubicBezTo>
                    <a:pt x="283" y="26879"/>
                    <a:pt x="357" y="27079"/>
                    <a:pt x="430" y="27267"/>
                  </a:cubicBezTo>
                  <a:cubicBezTo>
                    <a:pt x="472" y="27372"/>
                    <a:pt x="524" y="27477"/>
                    <a:pt x="566" y="27571"/>
                  </a:cubicBezTo>
                  <a:lnTo>
                    <a:pt x="692" y="27822"/>
                  </a:lnTo>
                  <a:cubicBezTo>
                    <a:pt x="786" y="28010"/>
                    <a:pt x="890" y="28178"/>
                    <a:pt x="1006" y="28345"/>
                  </a:cubicBezTo>
                  <a:cubicBezTo>
                    <a:pt x="1121" y="28513"/>
                    <a:pt x="1236" y="28680"/>
                    <a:pt x="1372" y="28827"/>
                  </a:cubicBezTo>
                  <a:cubicBezTo>
                    <a:pt x="1509" y="28985"/>
                    <a:pt x="1634" y="29141"/>
                    <a:pt x="1781" y="29288"/>
                  </a:cubicBezTo>
                  <a:cubicBezTo>
                    <a:pt x="1927" y="29434"/>
                    <a:pt x="2074" y="29571"/>
                    <a:pt x="2242" y="29707"/>
                  </a:cubicBezTo>
                  <a:cubicBezTo>
                    <a:pt x="2325" y="29780"/>
                    <a:pt x="2419" y="29853"/>
                    <a:pt x="2514" y="29927"/>
                  </a:cubicBezTo>
                  <a:cubicBezTo>
                    <a:pt x="2598" y="29990"/>
                    <a:pt x="2681" y="30053"/>
                    <a:pt x="2765" y="30105"/>
                  </a:cubicBezTo>
                  <a:cubicBezTo>
                    <a:pt x="3100" y="30346"/>
                    <a:pt x="3456" y="30555"/>
                    <a:pt x="3801" y="30765"/>
                  </a:cubicBezTo>
                  <a:cubicBezTo>
                    <a:pt x="3906" y="30827"/>
                    <a:pt x="4011" y="30890"/>
                    <a:pt x="4105" y="30953"/>
                  </a:cubicBezTo>
                  <a:cubicBezTo>
                    <a:pt x="4199" y="31016"/>
                    <a:pt x="4294" y="31079"/>
                    <a:pt x="4378" y="31142"/>
                  </a:cubicBezTo>
                  <a:cubicBezTo>
                    <a:pt x="4555" y="31267"/>
                    <a:pt x="4723" y="31393"/>
                    <a:pt x="4880" y="31529"/>
                  </a:cubicBezTo>
                  <a:cubicBezTo>
                    <a:pt x="5069" y="31686"/>
                    <a:pt x="5246" y="31843"/>
                    <a:pt x="5425" y="32000"/>
                  </a:cubicBezTo>
                  <a:cubicBezTo>
                    <a:pt x="5581" y="32147"/>
                    <a:pt x="5728" y="32303"/>
                    <a:pt x="5885" y="32461"/>
                  </a:cubicBezTo>
                  <a:cubicBezTo>
                    <a:pt x="6126" y="32722"/>
                    <a:pt x="6367" y="32995"/>
                    <a:pt x="6597" y="33267"/>
                  </a:cubicBezTo>
                  <a:cubicBezTo>
                    <a:pt x="6828" y="33539"/>
                    <a:pt x="7037" y="33811"/>
                    <a:pt x="7247" y="34094"/>
                  </a:cubicBezTo>
                  <a:cubicBezTo>
                    <a:pt x="7676" y="34702"/>
                    <a:pt x="8094" y="35309"/>
                    <a:pt x="8503" y="35926"/>
                  </a:cubicBezTo>
                  <a:cubicBezTo>
                    <a:pt x="8734" y="36261"/>
                    <a:pt x="8953" y="36607"/>
                    <a:pt x="9173" y="36943"/>
                  </a:cubicBezTo>
                  <a:cubicBezTo>
                    <a:pt x="9278" y="37110"/>
                    <a:pt x="9383" y="37278"/>
                    <a:pt x="9498" y="37434"/>
                  </a:cubicBezTo>
                  <a:cubicBezTo>
                    <a:pt x="9623" y="37613"/>
                    <a:pt x="9770" y="37759"/>
                    <a:pt x="9916" y="37906"/>
                  </a:cubicBezTo>
                  <a:cubicBezTo>
                    <a:pt x="10063" y="38042"/>
                    <a:pt x="10220" y="38157"/>
                    <a:pt x="10388" y="38251"/>
                  </a:cubicBezTo>
                  <a:cubicBezTo>
                    <a:pt x="10566" y="38367"/>
                    <a:pt x="10754" y="38450"/>
                    <a:pt x="10953" y="38523"/>
                  </a:cubicBezTo>
                  <a:cubicBezTo>
                    <a:pt x="11037" y="38555"/>
                    <a:pt x="11110" y="38576"/>
                    <a:pt x="11194" y="38607"/>
                  </a:cubicBezTo>
                  <a:lnTo>
                    <a:pt x="11194" y="26262"/>
                  </a:lnTo>
                  <a:cubicBezTo>
                    <a:pt x="11142" y="26209"/>
                    <a:pt x="11079" y="26157"/>
                    <a:pt x="11026" y="26105"/>
                  </a:cubicBezTo>
                  <a:cubicBezTo>
                    <a:pt x="10849" y="25948"/>
                    <a:pt x="10670" y="25790"/>
                    <a:pt x="10482" y="25644"/>
                  </a:cubicBezTo>
                  <a:cubicBezTo>
                    <a:pt x="10262" y="25455"/>
                    <a:pt x="10032" y="25278"/>
                    <a:pt x="9802" y="25099"/>
                  </a:cubicBezTo>
                  <a:cubicBezTo>
                    <a:pt x="9581" y="24922"/>
                    <a:pt x="9351" y="24733"/>
                    <a:pt x="9131" y="24545"/>
                  </a:cubicBezTo>
                  <a:cubicBezTo>
                    <a:pt x="9027" y="24450"/>
                    <a:pt x="8932" y="24356"/>
                    <a:pt x="8827" y="24262"/>
                  </a:cubicBezTo>
                  <a:lnTo>
                    <a:pt x="8692" y="24126"/>
                  </a:lnTo>
                  <a:lnTo>
                    <a:pt x="8524" y="23958"/>
                  </a:lnTo>
                  <a:cubicBezTo>
                    <a:pt x="8429" y="23854"/>
                    <a:pt x="8336" y="23749"/>
                    <a:pt x="8252" y="23633"/>
                  </a:cubicBezTo>
                  <a:cubicBezTo>
                    <a:pt x="8157" y="23519"/>
                    <a:pt x="8073" y="23403"/>
                    <a:pt x="7990" y="23277"/>
                  </a:cubicBezTo>
                  <a:cubicBezTo>
                    <a:pt x="7948" y="23226"/>
                    <a:pt x="7906" y="23163"/>
                    <a:pt x="7875" y="23100"/>
                  </a:cubicBezTo>
                  <a:cubicBezTo>
                    <a:pt x="7822" y="23026"/>
                    <a:pt x="7780" y="22953"/>
                    <a:pt x="7738" y="22880"/>
                  </a:cubicBezTo>
                  <a:cubicBezTo>
                    <a:pt x="7707" y="22817"/>
                    <a:pt x="7666" y="22744"/>
                    <a:pt x="7634" y="22681"/>
                  </a:cubicBezTo>
                  <a:cubicBezTo>
                    <a:pt x="7592" y="22618"/>
                    <a:pt x="7561" y="22544"/>
                    <a:pt x="7529" y="22472"/>
                  </a:cubicBezTo>
                  <a:cubicBezTo>
                    <a:pt x="7498" y="22409"/>
                    <a:pt x="7477" y="22346"/>
                    <a:pt x="7445" y="22283"/>
                  </a:cubicBezTo>
                  <a:cubicBezTo>
                    <a:pt x="7424" y="22220"/>
                    <a:pt x="7393" y="22147"/>
                    <a:pt x="7372" y="22084"/>
                  </a:cubicBezTo>
                  <a:cubicBezTo>
                    <a:pt x="7320" y="21948"/>
                    <a:pt x="7289" y="21811"/>
                    <a:pt x="7247" y="21665"/>
                  </a:cubicBezTo>
                  <a:cubicBezTo>
                    <a:pt x="7236" y="21602"/>
                    <a:pt x="7226" y="21529"/>
                    <a:pt x="7205" y="21455"/>
                  </a:cubicBezTo>
                  <a:lnTo>
                    <a:pt x="7173" y="21236"/>
                  </a:lnTo>
                  <a:cubicBezTo>
                    <a:pt x="7163" y="21173"/>
                    <a:pt x="7163" y="21110"/>
                    <a:pt x="7152" y="21048"/>
                  </a:cubicBezTo>
                  <a:cubicBezTo>
                    <a:pt x="7152" y="20974"/>
                    <a:pt x="7142" y="20901"/>
                    <a:pt x="7142" y="20827"/>
                  </a:cubicBezTo>
                  <a:cubicBezTo>
                    <a:pt x="7142" y="20743"/>
                    <a:pt x="7131" y="20660"/>
                    <a:pt x="7131" y="20576"/>
                  </a:cubicBezTo>
                  <a:cubicBezTo>
                    <a:pt x="7131" y="20492"/>
                    <a:pt x="7142" y="20408"/>
                    <a:pt x="7142" y="20325"/>
                  </a:cubicBezTo>
                  <a:cubicBezTo>
                    <a:pt x="7142" y="20262"/>
                    <a:pt x="7152" y="20189"/>
                    <a:pt x="7152" y="20126"/>
                  </a:cubicBezTo>
                  <a:cubicBezTo>
                    <a:pt x="7163" y="20052"/>
                    <a:pt x="7173" y="19979"/>
                    <a:pt x="7184" y="19917"/>
                  </a:cubicBezTo>
                  <a:cubicBezTo>
                    <a:pt x="7194" y="19770"/>
                    <a:pt x="7215" y="19634"/>
                    <a:pt x="7247" y="19498"/>
                  </a:cubicBezTo>
                  <a:cubicBezTo>
                    <a:pt x="7257" y="19414"/>
                    <a:pt x="7268" y="19340"/>
                    <a:pt x="7289" y="19257"/>
                  </a:cubicBezTo>
                  <a:cubicBezTo>
                    <a:pt x="7299" y="19173"/>
                    <a:pt x="7320" y="19100"/>
                    <a:pt x="7340" y="19026"/>
                  </a:cubicBezTo>
                  <a:cubicBezTo>
                    <a:pt x="7361" y="18891"/>
                    <a:pt x="7403" y="18765"/>
                    <a:pt x="7435" y="18628"/>
                  </a:cubicBezTo>
                  <a:lnTo>
                    <a:pt x="7561" y="18220"/>
                  </a:lnTo>
                  <a:cubicBezTo>
                    <a:pt x="7655" y="17948"/>
                    <a:pt x="7749" y="17676"/>
                    <a:pt x="7864" y="17404"/>
                  </a:cubicBezTo>
                  <a:cubicBezTo>
                    <a:pt x="7980" y="17120"/>
                    <a:pt x="8094" y="16838"/>
                    <a:pt x="8220" y="16555"/>
                  </a:cubicBezTo>
                  <a:cubicBezTo>
                    <a:pt x="8294" y="16388"/>
                    <a:pt x="8357" y="16210"/>
                    <a:pt x="8419" y="16042"/>
                  </a:cubicBezTo>
                  <a:cubicBezTo>
                    <a:pt x="8482" y="15875"/>
                    <a:pt x="8524" y="15717"/>
                    <a:pt x="8576" y="15561"/>
                  </a:cubicBezTo>
                  <a:cubicBezTo>
                    <a:pt x="8608" y="15435"/>
                    <a:pt x="8639" y="15319"/>
                    <a:pt x="8671" y="15205"/>
                  </a:cubicBezTo>
                  <a:cubicBezTo>
                    <a:pt x="8702" y="15079"/>
                    <a:pt x="8723" y="14943"/>
                    <a:pt x="8754" y="14817"/>
                  </a:cubicBezTo>
                  <a:cubicBezTo>
                    <a:pt x="8765" y="14733"/>
                    <a:pt x="8775" y="14660"/>
                    <a:pt x="8785" y="14576"/>
                  </a:cubicBezTo>
                  <a:cubicBezTo>
                    <a:pt x="8796" y="14472"/>
                    <a:pt x="8817" y="14367"/>
                    <a:pt x="8817" y="14251"/>
                  </a:cubicBezTo>
                  <a:cubicBezTo>
                    <a:pt x="8838" y="14053"/>
                    <a:pt x="8848" y="13843"/>
                    <a:pt x="8859" y="13644"/>
                  </a:cubicBezTo>
                  <a:cubicBezTo>
                    <a:pt x="8859" y="13529"/>
                    <a:pt x="8859" y="13414"/>
                    <a:pt x="8848" y="13299"/>
                  </a:cubicBezTo>
                  <a:cubicBezTo>
                    <a:pt x="8848" y="13183"/>
                    <a:pt x="8838" y="13069"/>
                    <a:pt x="8827" y="12953"/>
                  </a:cubicBezTo>
                  <a:cubicBezTo>
                    <a:pt x="8817" y="12859"/>
                    <a:pt x="8806" y="12765"/>
                    <a:pt x="8796" y="12681"/>
                  </a:cubicBezTo>
                  <a:cubicBezTo>
                    <a:pt x="8775" y="12566"/>
                    <a:pt x="8754" y="12450"/>
                    <a:pt x="8734" y="12346"/>
                  </a:cubicBezTo>
                  <a:cubicBezTo>
                    <a:pt x="8702" y="12147"/>
                    <a:pt x="8650" y="11948"/>
                    <a:pt x="8597" y="11749"/>
                  </a:cubicBezTo>
                  <a:cubicBezTo>
                    <a:pt x="8534" y="11487"/>
                    <a:pt x="8450" y="11226"/>
                    <a:pt x="8398" y="10953"/>
                  </a:cubicBezTo>
                  <a:cubicBezTo>
                    <a:pt x="8378" y="10880"/>
                    <a:pt x="8357" y="10817"/>
                    <a:pt x="8346" y="10744"/>
                  </a:cubicBezTo>
                  <a:cubicBezTo>
                    <a:pt x="8336" y="10660"/>
                    <a:pt x="8315" y="10577"/>
                    <a:pt x="8304" y="10493"/>
                  </a:cubicBezTo>
                  <a:cubicBezTo>
                    <a:pt x="8304" y="10430"/>
                    <a:pt x="8294" y="10356"/>
                    <a:pt x="8283" y="10283"/>
                  </a:cubicBezTo>
                  <a:cubicBezTo>
                    <a:pt x="8273" y="10116"/>
                    <a:pt x="8273" y="9948"/>
                    <a:pt x="8283" y="9791"/>
                  </a:cubicBezTo>
                  <a:cubicBezTo>
                    <a:pt x="8294" y="9718"/>
                    <a:pt x="8304" y="9634"/>
                    <a:pt x="8315" y="9560"/>
                  </a:cubicBezTo>
                  <a:cubicBezTo>
                    <a:pt x="8325" y="9488"/>
                    <a:pt x="8336" y="9414"/>
                    <a:pt x="8357" y="9330"/>
                  </a:cubicBezTo>
                  <a:cubicBezTo>
                    <a:pt x="8378" y="9204"/>
                    <a:pt x="8409" y="9079"/>
                    <a:pt x="8440" y="8953"/>
                  </a:cubicBezTo>
                  <a:cubicBezTo>
                    <a:pt x="8461" y="8880"/>
                    <a:pt x="8482" y="8807"/>
                    <a:pt x="8513" y="8734"/>
                  </a:cubicBezTo>
                  <a:cubicBezTo>
                    <a:pt x="8534" y="8650"/>
                    <a:pt x="8555" y="8576"/>
                    <a:pt x="8587" y="8503"/>
                  </a:cubicBezTo>
                  <a:cubicBezTo>
                    <a:pt x="8629" y="8378"/>
                    <a:pt x="8681" y="8252"/>
                    <a:pt x="8734" y="8126"/>
                  </a:cubicBezTo>
                  <a:cubicBezTo>
                    <a:pt x="8796" y="8001"/>
                    <a:pt x="8848" y="7875"/>
                    <a:pt x="8922" y="7759"/>
                  </a:cubicBezTo>
                  <a:cubicBezTo>
                    <a:pt x="8953" y="7707"/>
                    <a:pt x="8985" y="7645"/>
                    <a:pt x="9027" y="7582"/>
                  </a:cubicBezTo>
                  <a:lnTo>
                    <a:pt x="9152" y="7393"/>
                  </a:lnTo>
                  <a:cubicBezTo>
                    <a:pt x="9194" y="7320"/>
                    <a:pt x="9246" y="7257"/>
                    <a:pt x="9288" y="7184"/>
                  </a:cubicBezTo>
                  <a:cubicBezTo>
                    <a:pt x="9330" y="7131"/>
                    <a:pt x="9362" y="7089"/>
                    <a:pt x="9404" y="7037"/>
                  </a:cubicBezTo>
                  <a:lnTo>
                    <a:pt x="9529" y="6880"/>
                  </a:lnTo>
                  <a:cubicBezTo>
                    <a:pt x="9592" y="6807"/>
                    <a:pt x="9644" y="6744"/>
                    <a:pt x="9707" y="6670"/>
                  </a:cubicBezTo>
                  <a:cubicBezTo>
                    <a:pt x="9739" y="6629"/>
                    <a:pt x="9781" y="6587"/>
                    <a:pt x="9823" y="6556"/>
                  </a:cubicBezTo>
                  <a:cubicBezTo>
                    <a:pt x="9864" y="6503"/>
                    <a:pt x="9916" y="6440"/>
                    <a:pt x="9969" y="6398"/>
                  </a:cubicBezTo>
                  <a:cubicBezTo>
                    <a:pt x="10074" y="6293"/>
                    <a:pt x="10179" y="6189"/>
                    <a:pt x="10283" y="6095"/>
                  </a:cubicBezTo>
                  <a:cubicBezTo>
                    <a:pt x="10493" y="5906"/>
                    <a:pt x="10712" y="5718"/>
                    <a:pt x="10943" y="5550"/>
                  </a:cubicBezTo>
                  <a:lnTo>
                    <a:pt x="11194" y="5362"/>
                  </a:lnTo>
                  <a:lnTo>
                    <a:pt x="11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8322425" y="1527300"/>
              <a:ext cx="101575" cy="522550"/>
            </a:xfrm>
            <a:custGeom>
              <a:avLst/>
              <a:gdLst/>
              <a:ahLst/>
              <a:cxnLst/>
              <a:rect l="l" t="t" r="r" b="b"/>
              <a:pathLst>
                <a:path w="4063" h="20902" extrusionOk="0">
                  <a:moveTo>
                    <a:pt x="4063" y="1"/>
                  </a:moveTo>
                  <a:lnTo>
                    <a:pt x="3812" y="189"/>
                  </a:lnTo>
                  <a:cubicBezTo>
                    <a:pt x="3581" y="357"/>
                    <a:pt x="3362" y="545"/>
                    <a:pt x="3152" y="734"/>
                  </a:cubicBezTo>
                  <a:cubicBezTo>
                    <a:pt x="3048" y="828"/>
                    <a:pt x="2943" y="932"/>
                    <a:pt x="2838" y="1037"/>
                  </a:cubicBezTo>
                  <a:cubicBezTo>
                    <a:pt x="2785" y="1079"/>
                    <a:pt x="2733" y="1142"/>
                    <a:pt x="2692" y="1195"/>
                  </a:cubicBezTo>
                  <a:cubicBezTo>
                    <a:pt x="2650" y="1226"/>
                    <a:pt x="2608" y="1268"/>
                    <a:pt x="2576" y="1309"/>
                  </a:cubicBezTo>
                  <a:cubicBezTo>
                    <a:pt x="2513" y="1383"/>
                    <a:pt x="2461" y="1446"/>
                    <a:pt x="2398" y="1519"/>
                  </a:cubicBezTo>
                  <a:lnTo>
                    <a:pt x="2273" y="1676"/>
                  </a:lnTo>
                  <a:cubicBezTo>
                    <a:pt x="2231" y="1728"/>
                    <a:pt x="2199" y="1770"/>
                    <a:pt x="2157" y="1823"/>
                  </a:cubicBezTo>
                  <a:cubicBezTo>
                    <a:pt x="2115" y="1896"/>
                    <a:pt x="2063" y="1959"/>
                    <a:pt x="2021" y="2032"/>
                  </a:cubicBezTo>
                  <a:cubicBezTo>
                    <a:pt x="1980" y="2095"/>
                    <a:pt x="1938" y="2158"/>
                    <a:pt x="1896" y="2231"/>
                  </a:cubicBezTo>
                  <a:cubicBezTo>
                    <a:pt x="1854" y="2284"/>
                    <a:pt x="1822" y="2346"/>
                    <a:pt x="1791" y="2398"/>
                  </a:cubicBezTo>
                  <a:cubicBezTo>
                    <a:pt x="1717" y="2514"/>
                    <a:pt x="1665" y="2640"/>
                    <a:pt x="1603" y="2765"/>
                  </a:cubicBezTo>
                  <a:cubicBezTo>
                    <a:pt x="1550" y="2891"/>
                    <a:pt x="1498" y="3017"/>
                    <a:pt x="1456" y="3142"/>
                  </a:cubicBezTo>
                  <a:cubicBezTo>
                    <a:pt x="1424" y="3215"/>
                    <a:pt x="1403" y="3289"/>
                    <a:pt x="1382" y="3373"/>
                  </a:cubicBezTo>
                  <a:cubicBezTo>
                    <a:pt x="1351" y="3446"/>
                    <a:pt x="1330" y="3519"/>
                    <a:pt x="1309" y="3592"/>
                  </a:cubicBezTo>
                  <a:cubicBezTo>
                    <a:pt x="1278" y="3718"/>
                    <a:pt x="1247" y="3843"/>
                    <a:pt x="1226" y="3969"/>
                  </a:cubicBezTo>
                  <a:cubicBezTo>
                    <a:pt x="1205" y="4053"/>
                    <a:pt x="1194" y="4127"/>
                    <a:pt x="1184" y="4199"/>
                  </a:cubicBezTo>
                  <a:cubicBezTo>
                    <a:pt x="1173" y="4273"/>
                    <a:pt x="1163" y="4357"/>
                    <a:pt x="1152" y="4430"/>
                  </a:cubicBezTo>
                  <a:cubicBezTo>
                    <a:pt x="1142" y="4587"/>
                    <a:pt x="1142" y="4755"/>
                    <a:pt x="1152" y="4922"/>
                  </a:cubicBezTo>
                  <a:cubicBezTo>
                    <a:pt x="1163" y="4995"/>
                    <a:pt x="1173" y="5069"/>
                    <a:pt x="1173" y="5132"/>
                  </a:cubicBezTo>
                  <a:cubicBezTo>
                    <a:pt x="1184" y="5216"/>
                    <a:pt x="1205" y="5299"/>
                    <a:pt x="1215" y="5383"/>
                  </a:cubicBezTo>
                  <a:cubicBezTo>
                    <a:pt x="1226" y="5456"/>
                    <a:pt x="1247" y="5519"/>
                    <a:pt x="1267" y="5592"/>
                  </a:cubicBezTo>
                  <a:cubicBezTo>
                    <a:pt x="1319" y="5865"/>
                    <a:pt x="1403" y="6126"/>
                    <a:pt x="1466" y="6388"/>
                  </a:cubicBezTo>
                  <a:cubicBezTo>
                    <a:pt x="1519" y="6587"/>
                    <a:pt x="1571" y="6786"/>
                    <a:pt x="1603" y="6985"/>
                  </a:cubicBezTo>
                  <a:cubicBezTo>
                    <a:pt x="1623" y="7089"/>
                    <a:pt x="1644" y="7205"/>
                    <a:pt x="1665" y="7320"/>
                  </a:cubicBezTo>
                  <a:cubicBezTo>
                    <a:pt x="1675" y="7404"/>
                    <a:pt x="1686" y="7498"/>
                    <a:pt x="1696" y="7592"/>
                  </a:cubicBezTo>
                  <a:cubicBezTo>
                    <a:pt x="1707" y="7708"/>
                    <a:pt x="1717" y="7822"/>
                    <a:pt x="1717" y="7938"/>
                  </a:cubicBezTo>
                  <a:cubicBezTo>
                    <a:pt x="1728" y="8053"/>
                    <a:pt x="1728" y="8168"/>
                    <a:pt x="1728" y="8283"/>
                  </a:cubicBezTo>
                  <a:cubicBezTo>
                    <a:pt x="1717" y="8482"/>
                    <a:pt x="1707" y="8692"/>
                    <a:pt x="1686" y="8890"/>
                  </a:cubicBezTo>
                  <a:cubicBezTo>
                    <a:pt x="1686" y="9006"/>
                    <a:pt x="1665" y="9111"/>
                    <a:pt x="1654" y="9215"/>
                  </a:cubicBezTo>
                  <a:cubicBezTo>
                    <a:pt x="1644" y="9299"/>
                    <a:pt x="1634" y="9372"/>
                    <a:pt x="1623" y="9456"/>
                  </a:cubicBezTo>
                  <a:cubicBezTo>
                    <a:pt x="1592" y="9582"/>
                    <a:pt x="1571" y="9718"/>
                    <a:pt x="1540" y="9844"/>
                  </a:cubicBezTo>
                  <a:cubicBezTo>
                    <a:pt x="1508" y="9958"/>
                    <a:pt x="1477" y="10074"/>
                    <a:pt x="1445" y="10200"/>
                  </a:cubicBezTo>
                  <a:cubicBezTo>
                    <a:pt x="1393" y="10356"/>
                    <a:pt x="1351" y="10514"/>
                    <a:pt x="1288" y="10681"/>
                  </a:cubicBezTo>
                  <a:cubicBezTo>
                    <a:pt x="1226" y="10849"/>
                    <a:pt x="1163" y="11027"/>
                    <a:pt x="1089" y="11194"/>
                  </a:cubicBezTo>
                  <a:cubicBezTo>
                    <a:pt x="963" y="11477"/>
                    <a:pt x="849" y="11759"/>
                    <a:pt x="733" y="12043"/>
                  </a:cubicBezTo>
                  <a:cubicBezTo>
                    <a:pt x="618" y="12315"/>
                    <a:pt x="524" y="12587"/>
                    <a:pt x="430" y="12859"/>
                  </a:cubicBezTo>
                  <a:lnTo>
                    <a:pt x="304" y="13267"/>
                  </a:lnTo>
                  <a:cubicBezTo>
                    <a:pt x="272" y="13404"/>
                    <a:pt x="230" y="13530"/>
                    <a:pt x="209" y="13665"/>
                  </a:cubicBezTo>
                  <a:cubicBezTo>
                    <a:pt x="189" y="13739"/>
                    <a:pt x="168" y="13812"/>
                    <a:pt x="158" y="13896"/>
                  </a:cubicBezTo>
                  <a:cubicBezTo>
                    <a:pt x="137" y="13979"/>
                    <a:pt x="126" y="14053"/>
                    <a:pt x="116" y="14137"/>
                  </a:cubicBezTo>
                  <a:cubicBezTo>
                    <a:pt x="84" y="14273"/>
                    <a:pt x="63" y="14409"/>
                    <a:pt x="53" y="14556"/>
                  </a:cubicBezTo>
                  <a:cubicBezTo>
                    <a:pt x="42" y="14618"/>
                    <a:pt x="32" y="14691"/>
                    <a:pt x="21" y="14765"/>
                  </a:cubicBezTo>
                  <a:cubicBezTo>
                    <a:pt x="21" y="14828"/>
                    <a:pt x="11" y="14901"/>
                    <a:pt x="11" y="14964"/>
                  </a:cubicBezTo>
                  <a:cubicBezTo>
                    <a:pt x="11" y="15047"/>
                    <a:pt x="0" y="15131"/>
                    <a:pt x="0" y="15215"/>
                  </a:cubicBezTo>
                  <a:cubicBezTo>
                    <a:pt x="0" y="15299"/>
                    <a:pt x="11" y="15382"/>
                    <a:pt x="11" y="15466"/>
                  </a:cubicBezTo>
                  <a:cubicBezTo>
                    <a:pt x="11" y="15540"/>
                    <a:pt x="21" y="15613"/>
                    <a:pt x="21" y="15687"/>
                  </a:cubicBezTo>
                  <a:cubicBezTo>
                    <a:pt x="32" y="15749"/>
                    <a:pt x="32" y="15812"/>
                    <a:pt x="42" y="15875"/>
                  </a:cubicBezTo>
                  <a:lnTo>
                    <a:pt x="74" y="16094"/>
                  </a:lnTo>
                  <a:cubicBezTo>
                    <a:pt x="95" y="16168"/>
                    <a:pt x="105" y="16241"/>
                    <a:pt x="116" y="16304"/>
                  </a:cubicBezTo>
                  <a:cubicBezTo>
                    <a:pt x="158" y="16450"/>
                    <a:pt x="189" y="16587"/>
                    <a:pt x="241" y="16723"/>
                  </a:cubicBezTo>
                  <a:cubicBezTo>
                    <a:pt x="262" y="16786"/>
                    <a:pt x="293" y="16859"/>
                    <a:pt x="314" y="16922"/>
                  </a:cubicBezTo>
                  <a:cubicBezTo>
                    <a:pt x="346" y="16985"/>
                    <a:pt x="367" y="17048"/>
                    <a:pt x="398" y="17111"/>
                  </a:cubicBezTo>
                  <a:cubicBezTo>
                    <a:pt x="430" y="17183"/>
                    <a:pt x="461" y="17257"/>
                    <a:pt x="503" y="17320"/>
                  </a:cubicBezTo>
                  <a:cubicBezTo>
                    <a:pt x="535" y="17383"/>
                    <a:pt x="576" y="17456"/>
                    <a:pt x="607" y="17519"/>
                  </a:cubicBezTo>
                  <a:cubicBezTo>
                    <a:pt x="649" y="17592"/>
                    <a:pt x="691" y="17665"/>
                    <a:pt x="744" y="17739"/>
                  </a:cubicBezTo>
                  <a:cubicBezTo>
                    <a:pt x="775" y="17802"/>
                    <a:pt x="817" y="17865"/>
                    <a:pt x="859" y="17916"/>
                  </a:cubicBezTo>
                  <a:cubicBezTo>
                    <a:pt x="942" y="18042"/>
                    <a:pt x="1026" y="18158"/>
                    <a:pt x="1121" y="18272"/>
                  </a:cubicBezTo>
                  <a:cubicBezTo>
                    <a:pt x="1205" y="18388"/>
                    <a:pt x="1298" y="18493"/>
                    <a:pt x="1393" y="18597"/>
                  </a:cubicBezTo>
                  <a:lnTo>
                    <a:pt x="1561" y="18765"/>
                  </a:lnTo>
                  <a:lnTo>
                    <a:pt x="1696" y="18901"/>
                  </a:lnTo>
                  <a:cubicBezTo>
                    <a:pt x="1801" y="18995"/>
                    <a:pt x="1896" y="19089"/>
                    <a:pt x="2000" y="19184"/>
                  </a:cubicBezTo>
                  <a:cubicBezTo>
                    <a:pt x="2220" y="19372"/>
                    <a:pt x="2450" y="19561"/>
                    <a:pt x="2671" y="19738"/>
                  </a:cubicBezTo>
                  <a:cubicBezTo>
                    <a:pt x="2901" y="19917"/>
                    <a:pt x="3131" y="20094"/>
                    <a:pt x="3351" y="20283"/>
                  </a:cubicBezTo>
                  <a:cubicBezTo>
                    <a:pt x="3539" y="20429"/>
                    <a:pt x="3718" y="20576"/>
                    <a:pt x="3895" y="20744"/>
                  </a:cubicBezTo>
                  <a:cubicBezTo>
                    <a:pt x="3948" y="20796"/>
                    <a:pt x="4011" y="20848"/>
                    <a:pt x="4063" y="20901"/>
                  </a:cubicBezTo>
                  <a:lnTo>
                    <a:pt x="40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9"/>
          <p:cNvGrpSpPr/>
          <p:nvPr/>
        </p:nvGrpSpPr>
        <p:grpSpPr>
          <a:xfrm>
            <a:off x="139267" y="460413"/>
            <a:ext cx="11468684" cy="5857653"/>
            <a:chOff x="104450" y="345310"/>
            <a:chExt cx="8601513" cy="4393240"/>
          </a:xfrm>
        </p:grpSpPr>
        <p:grpSp>
          <p:nvGrpSpPr>
            <p:cNvPr id="226" name="Google Shape;226;p9"/>
            <p:cNvGrpSpPr/>
            <p:nvPr/>
          </p:nvGrpSpPr>
          <p:grpSpPr>
            <a:xfrm>
              <a:off x="104450" y="2673675"/>
              <a:ext cx="1033300" cy="1438950"/>
              <a:chOff x="1162075" y="367975"/>
              <a:chExt cx="1033300" cy="1438950"/>
            </a:xfrm>
          </p:grpSpPr>
          <p:sp>
            <p:nvSpPr>
              <p:cNvPr id="227" name="Google Shape;227;p9"/>
              <p:cNvSpPr/>
              <p:nvPr/>
            </p:nvSpPr>
            <p:spPr>
              <a:xfrm>
                <a:off x="1505563" y="367975"/>
                <a:ext cx="28197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1511" extrusionOk="0">
                    <a:moveTo>
                      <a:pt x="8346" y="4641"/>
                    </a:moveTo>
                    <a:lnTo>
                      <a:pt x="8346" y="4641"/>
                    </a:lnTo>
                    <a:cubicBezTo>
                      <a:pt x="8350" y="4642"/>
                      <a:pt x="8353" y="4643"/>
                      <a:pt x="8356" y="4644"/>
                    </a:cubicBezTo>
                    <a:lnTo>
                      <a:pt x="8356" y="4644"/>
                    </a:lnTo>
                    <a:cubicBezTo>
                      <a:pt x="8351" y="4641"/>
                      <a:pt x="8346" y="4641"/>
                      <a:pt x="8346" y="4641"/>
                    </a:cubicBezTo>
                    <a:close/>
                    <a:moveTo>
                      <a:pt x="8775" y="5688"/>
                    </a:moveTo>
                    <a:cubicBezTo>
                      <a:pt x="8772" y="5688"/>
                      <a:pt x="8769" y="5689"/>
                      <a:pt x="8765" y="5691"/>
                    </a:cubicBezTo>
                    <a:lnTo>
                      <a:pt x="8765" y="5691"/>
                    </a:lnTo>
                    <a:cubicBezTo>
                      <a:pt x="8769" y="5690"/>
                      <a:pt x="8772" y="5689"/>
                      <a:pt x="8775" y="5688"/>
                    </a:cubicBezTo>
                    <a:close/>
                    <a:moveTo>
                      <a:pt x="9286" y="6047"/>
                    </a:moveTo>
                    <a:lnTo>
                      <a:pt x="9257" y="6054"/>
                    </a:lnTo>
                    <a:cubicBezTo>
                      <a:pt x="9267" y="6054"/>
                      <a:pt x="9276" y="6054"/>
                      <a:pt x="9286" y="6047"/>
                    </a:cubicBezTo>
                    <a:close/>
                    <a:moveTo>
                      <a:pt x="5634" y="1908"/>
                    </a:moveTo>
                    <a:lnTo>
                      <a:pt x="5666" y="2159"/>
                    </a:lnTo>
                    <a:cubicBezTo>
                      <a:pt x="5687" y="2243"/>
                      <a:pt x="5708" y="2317"/>
                      <a:pt x="5729" y="2400"/>
                    </a:cubicBezTo>
                    <a:cubicBezTo>
                      <a:pt x="5750" y="2484"/>
                      <a:pt x="5771" y="2578"/>
                      <a:pt x="5791" y="2662"/>
                    </a:cubicBezTo>
                    <a:cubicBezTo>
                      <a:pt x="5843" y="2819"/>
                      <a:pt x="5896" y="2987"/>
                      <a:pt x="5969" y="3143"/>
                    </a:cubicBezTo>
                    <a:cubicBezTo>
                      <a:pt x="6032" y="3311"/>
                      <a:pt x="6116" y="3478"/>
                      <a:pt x="6210" y="3636"/>
                    </a:cubicBezTo>
                    <a:cubicBezTo>
                      <a:pt x="6304" y="3783"/>
                      <a:pt x="6420" y="3918"/>
                      <a:pt x="6534" y="4044"/>
                    </a:cubicBezTo>
                    <a:cubicBezTo>
                      <a:pt x="6660" y="4180"/>
                      <a:pt x="6786" y="4306"/>
                      <a:pt x="6932" y="4411"/>
                    </a:cubicBezTo>
                    <a:cubicBezTo>
                      <a:pt x="7142" y="4578"/>
                      <a:pt x="7383" y="4714"/>
                      <a:pt x="7623" y="4830"/>
                    </a:cubicBezTo>
                    <a:cubicBezTo>
                      <a:pt x="7875" y="4934"/>
                      <a:pt x="8137" y="5007"/>
                      <a:pt x="8398" y="5081"/>
                    </a:cubicBezTo>
                    <a:lnTo>
                      <a:pt x="8388" y="5081"/>
                    </a:lnTo>
                    <a:lnTo>
                      <a:pt x="8640" y="5144"/>
                    </a:lnTo>
                    <a:lnTo>
                      <a:pt x="8629" y="5144"/>
                    </a:lnTo>
                    <a:lnTo>
                      <a:pt x="8723" y="5175"/>
                    </a:lnTo>
                    <a:lnTo>
                      <a:pt x="8723" y="5165"/>
                    </a:lnTo>
                    <a:cubicBezTo>
                      <a:pt x="8817" y="5196"/>
                      <a:pt x="8922" y="5228"/>
                      <a:pt x="9027" y="5248"/>
                    </a:cubicBezTo>
                    <a:cubicBezTo>
                      <a:pt x="9289" y="5311"/>
                      <a:pt x="9561" y="5374"/>
                      <a:pt x="9833" y="5416"/>
                    </a:cubicBezTo>
                    <a:cubicBezTo>
                      <a:pt x="9471" y="5509"/>
                      <a:pt x="9109" y="5592"/>
                      <a:pt x="8757" y="5695"/>
                    </a:cubicBezTo>
                    <a:lnTo>
                      <a:pt x="8757" y="5695"/>
                    </a:lnTo>
                    <a:cubicBezTo>
                      <a:pt x="8760" y="5693"/>
                      <a:pt x="8763" y="5692"/>
                      <a:pt x="8765" y="5691"/>
                    </a:cubicBezTo>
                    <a:lnTo>
                      <a:pt x="8765" y="5691"/>
                    </a:lnTo>
                    <a:cubicBezTo>
                      <a:pt x="8560" y="5742"/>
                      <a:pt x="8364" y="5804"/>
                      <a:pt x="8168" y="5877"/>
                    </a:cubicBezTo>
                    <a:cubicBezTo>
                      <a:pt x="7969" y="5950"/>
                      <a:pt x="7770" y="6044"/>
                      <a:pt x="7582" y="6149"/>
                    </a:cubicBezTo>
                    <a:cubicBezTo>
                      <a:pt x="7425" y="6233"/>
                      <a:pt x="7278" y="6327"/>
                      <a:pt x="7132" y="6442"/>
                    </a:cubicBezTo>
                    <a:cubicBezTo>
                      <a:pt x="7006" y="6547"/>
                      <a:pt x="6870" y="6652"/>
                      <a:pt x="6755" y="6766"/>
                    </a:cubicBezTo>
                    <a:cubicBezTo>
                      <a:pt x="6618" y="6882"/>
                      <a:pt x="6493" y="7008"/>
                      <a:pt x="6378" y="7133"/>
                    </a:cubicBezTo>
                    <a:cubicBezTo>
                      <a:pt x="6262" y="7259"/>
                      <a:pt x="6147" y="7374"/>
                      <a:pt x="6043" y="7510"/>
                    </a:cubicBezTo>
                    <a:cubicBezTo>
                      <a:pt x="5812" y="7803"/>
                      <a:pt x="5634" y="8118"/>
                      <a:pt x="5487" y="8453"/>
                    </a:cubicBezTo>
                    <a:lnTo>
                      <a:pt x="5487" y="8463"/>
                    </a:lnTo>
                    <a:cubicBezTo>
                      <a:pt x="5487" y="8463"/>
                      <a:pt x="5487" y="8463"/>
                      <a:pt x="5487" y="8463"/>
                    </a:cubicBezTo>
                    <a:lnTo>
                      <a:pt x="5487" y="8463"/>
                    </a:lnTo>
                    <a:cubicBezTo>
                      <a:pt x="5487" y="8463"/>
                      <a:pt x="5477" y="8463"/>
                      <a:pt x="5477" y="8474"/>
                    </a:cubicBezTo>
                    <a:lnTo>
                      <a:pt x="5487" y="8463"/>
                    </a:lnTo>
                    <a:lnTo>
                      <a:pt x="5487" y="8463"/>
                    </a:lnTo>
                    <a:cubicBezTo>
                      <a:pt x="5445" y="8557"/>
                      <a:pt x="5404" y="8662"/>
                      <a:pt x="5373" y="8767"/>
                    </a:cubicBezTo>
                    <a:cubicBezTo>
                      <a:pt x="5362" y="8746"/>
                      <a:pt x="5362" y="8735"/>
                      <a:pt x="5362" y="8725"/>
                    </a:cubicBezTo>
                    <a:cubicBezTo>
                      <a:pt x="5341" y="8525"/>
                      <a:pt x="5310" y="8327"/>
                      <a:pt x="5257" y="8138"/>
                    </a:cubicBezTo>
                    <a:cubicBezTo>
                      <a:pt x="5215" y="7939"/>
                      <a:pt x="5152" y="7741"/>
                      <a:pt x="5069" y="7552"/>
                    </a:cubicBezTo>
                    <a:cubicBezTo>
                      <a:pt x="4985" y="7364"/>
                      <a:pt x="4901" y="7185"/>
                      <a:pt x="4786" y="7029"/>
                    </a:cubicBezTo>
                    <a:cubicBezTo>
                      <a:pt x="4671" y="6861"/>
                      <a:pt x="4545" y="6704"/>
                      <a:pt x="4388" y="6578"/>
                    </a:cubicBezTo>
                    <a:cubicBezTo>
                      <a:pt x="4231" y="6442"/>
                      <a:pt x="4074" y="6327"/>
                      <a:pt x="3896" y="6233"/>
                    </a:cubicBezTo>
                    <a:cubicBezTo>
                      <a:pt x="3718" y="6138"/>
                      <a:pt x="3530" y="6054"/>
                      <a:pt x="3341" y="5991"/>
                    </a:cubicBezTo>
                    <a:cubicBezTo>
                      <a:pt x="3247" y="5960"/>
                      <a:pt x="3142" y="5929"/>
                      <a:pt x="3048" y="5898"/>
                    </a:cubicBezTo>
                    <a:cubicBezTo>
                      <a:pt x="2943" y="5866"/>
                      <a:pt x="2849" y="5835"/>
                      <a:pt x="2744" y="5814"/>
                    </a:cubicBezTo>
                    <a:cubicBezTo>
                      <a:pt x="2545" y="5782"/>
                      <a:pt x="2346" y="5751"/>
                      <a:pt x="2158" y="5719"/>
                    </a:cubicBezTo>
                    <a:cubicBezTo>
                      <a:pt x="1990" y="5698"/>
                      <a:pt x="1833" y="5667"/>
                      <a:pt x="1666" y="5635"/>
                    </a:cubicBezTo>
                    <a:cubicBezTo>
                      <a:pt x="1823" y="5594"/>
                      <a:pt x="1969" y="5563"/>
                      <a:pt x="2127" y="5521"/>
                    </a:cubicBezTo>
                    <a:cubicBezTo>
                      <a:pt x="2525" y="5416"/>
                      <a:pt x="2932" y="5332"/>
                      <a:pt x="3330" y="5186"/>
                    </a:cubicBezTo>
                    <a:cubicBezTo>
                      <a:pt x="3530" y="5112"/>
                      <a:pt x="3718" y="5018"/>
                      <a:pt x="3907" y="4923"/>
                    </a:cubicBezTo>
                    <a:cubicBezTo>
                      <a:pt x="4095" y="4830"/>
                      <a:pt x="4284" y="4714"/>
                      <a:pt x="4451" y="4578"/>
                    </a:cubicBezTo>
                    <a:cubicBezTo>
                      <a:pt x="4765" y="4327"/>
                      <a:pt x="5017" y="3981"/>
                      <a:pt x="5184" y="3615"/>
                    </a:cubicBezTo>
                    <a:cubicBezTo>
                      <a:pt x="5268" y="3416"/>
                      <a:pt x="5341" y="3227"/>
                      <a:pt x="5404" y="3029"/>
                    </a:cubicBezTo>
                    <a:cubicBezTo>
                      <a:pt x="5435" y="2924"/>
                      <a:pt x="5466" y="2829"/>
                      <a:pt x="5498" y="2725"/>
                    </a:cubicBezTo>
                    <a:cubicBezTo>
                      <a:pt x="5519" y="2620"/>
                      <a:pt x="5550" y="2526"/>
                      <a:pt x="5571" y="2410"/>
                    </a:cubicBezTo>
                    <a:cubicBezTo>
                      <a:pt x="5603" y="2243"/>
                      <a:pt x="5624" y="2075"/>
                      <a:pt x="5634" y="1908"/>
                    </a:cubicBezTo>
                    <a:close/>
                    <a:moveTo>
                      <a:pt x="5704" y="1"/>
                    </a:moveTo>
                    <a:cubicBezTo>
                      <a:pt x="5640" y="1"/>
                      <a:pt x="5576" y="33"/>
                      <a:pt x="5529" y="86"/>
                    </a:cubicBezTo>
                    <a:cubicBezTo>
                      <a:pt x="5498" y="128"/>
                      <a:pt x="5498" y="180"/>
                      <a:pt x="5487" y="232"/>
                    </a:cubicBezTo>
                    <a:cubicBezTo>
                      <a:pt x="5477" y="274"/>
                      <a:pt x="5477" y="316"/>
                      <a:pt x="5466" y="358"/>
                    </a:cubicBezTo>
                    <a:cubicBezTo>
                      <a:pt x="5456" y="453"/>
                      <a:pt x="5435" y="547"/>
                      <a:pt x="5425" y="641"/>
                    </a:cubicBezTo>
                    <a:cubicBezTo>
                      <a:pt x="5394" y="819"/>
                      <a:pt x="5373" y="997"/>
                      <a:pt x="5352" y="1175"/>
                    </a:cubicBezTo>
                    <a:cubicBezTo>
                      <a:pt x="5331" y="1300"/>
                      <a:pt x="5310" y="1437"/>
                      <a:pt x="5299" y="1563"/>
                    </a:cubicBezTo>
                    <a:cubicBezTo>
                      <a:pt x="5299" y="1605"/>
                      <a:pt x="5289" y="1656"/>
                      <a:pt x="5289" y="1709"/>
                    </a:cubicBezTo>
                    <a:cubicBezTo>
                      <a:pt x="5278" y="1761"/>
                      <a:pt x="5268" y="1814"/>
                      <a:pt x="5257" y="1877"/>
                    </a:cubicBezTo>
                    <a:cubicBezTo>
                      <a:pt x="5226" y="2023"/>
                      <a:pt x="5194" y="2159"/>
                      <a:pt x="5152" y="2306"/>
                    </a:cubicBezTo>
                    <a:cubicBezTo>
                      <a:pt x="5079" y="2557"/>
                      <a:pt x="4996" y="2798"/>
                      <a:pt x="4901" y="3039"/>
                    </a:cubicBezTo>
                    <a:cubicBezTo>
                      <a:pt x="4828" y="3196"/>
                      <a:pt x="4754" y="3353"/>
                      <a:pt x="4671" y="3510"/>
                    </a:cubicBezTo>
                    <a:cubicBezTo>
                      <a:pt x="4619" y="3604"/>
                      <a:pt x="4556" y="3688"/>
                      <a:pt x="4493" y="3783"/>
                    </a:cubicBezTo>
                    <a:cubicBezTo>
                      <a:pt x="4430" y="3855"/>
                      <a:pt x="4367" y="3929"/>
                      <a:pt x="4305" y="3992"/>
                    </a:cubicBezTo>
                    <a:cubicBezTo>
                      <a:pt x="4238" y="4049"/>
                      <a:pt x="4180" y="4106"/>
                      <a:pt x="4115" y="4155"/>
                    </a:cubicBezTo>
                    <a:lnTo>
                      <a:pt x="4115" y="4155"/>
                    </a:lnTo>
                    <a:cubicBezTo>
                      <a:pt x="4108" y="4159"/>
                      <a:pt x="4102" y="4164"/>
                      <a:pt x="4097" y="4168"/>
                    </a:cubicBezTo>
                    <a:lnTo>
                      <a:pt x="4097" y="4168"/>
                    </a:lnTo>
                    <a:cubicBezTo>
                      <a:pt x="4097" y="4169"/>
                      <a:pt x="4096" y="4169"/>
                      <a:pt x="4095" y="4170"/>
                    </a:cubicBezTo>
                    <a:cubicBezTo>
                      <a:pt x="4095" y="4170"/>
                      <a:pt x="4095" y="4170"/>
                      <a:pt x="4096" y="4170"/>
                    </a:cubicBezTo>
                    <a:lnTo>
                      <a:pt x="4096" y="4170"/>
                    </a:lnTo>
                    <a:cubicBezTo>
                      <a:pt x="4092" y="4173"/>
                      <a:pt x="4088" y="4177"/>
                      <a:pt x="4084" y="4180"/>
                    </a:cubicBezTo>
                    <a:cubicBezTo>
                      <a:pt x="4000" y="4243"/>
                      <a:pt x="3917" y="4306"/>
                      <a:pt x="3823" y="4358"/>
                    </a:cubicBezTo>
                    <a:cubicBezTo>
                      <a:pt x="3634" y="4463"/>
                      <a:pt x="3435" y="4557"/>
                      <a:pt x="3226" y="4651"/>
                    </a:cubicBezTo>
                    <a:cubicBezTo>
                      <a:pt x="2995" y="4746"/>
                      <a:pt x="2755" y="4819"/>
                      <a:pt x="2514" y="4882"/>
                    </a:cubicBezTo>
                    <a:cubicBezTo>
                      <a:pt x="2472" y="4892"/>
                      <a:pt x="2441" y="4902"/>
                      <a:pt x="2409" y="4913"/>
                    </a:cubicBezTo>
                    <a:cubicBezTo>
                      <a:pt x="2273" y="4955"/>
                      <a:pt x="2148" y="4986"/>
                      <a:pt x="2011" y="5018"/>
                    </a:cubicBezTo>
                    <a:lnTo>
                      <a:pt x="2043" y="5018"/>
                    </a:lnTo>
                    <a:cubicBezTo>
                      <a:pt x="2022" y="5018"/>
                      <a:pt x="1990" y="5028"/>
                      <a:pt x="1969" y="5028"/>
                    </a:cubicBezTo>
                    <a:lnTo>
                      <a:pt x="2001" y="5028"/>
                    </a:lnTo>
                    <a:cubicBezTo>
                      <a:pt x="1969" y="5028"/>
                      <a:pt x="1938" y="5039"/>
                      <a:pt x="1917" y="5049"/>
                    </a:cubicBezTo>
                    <a:lnTo>
                      <a:pt x="1896" y="5049"/>
                    </a:lnTo>
                    <a:cubicBezTo>
                      <a:pt x="1864" y="5060"/>
                      <a:pt x="1833" y="5070"/>
                      <a:pt x="1812" y="5081"/>
                    </a:cubicBezTo>
                    <a:lnTo>
                      <a:pt x="1823" y="5070"/>
                    </a:lnTo>
                    <a:lnTo>
                      <a:pt x="1823" y="5070"/>
                    </a:lnTo>
                    <a:cubicBezTo>
                      <a:pt x="1550" y="5154"/>
                      <a:pt x="1278" y="5217"/>
                      <a:pt x="1006" y="5279"/>
                    </a:cubicBezTo>
                    <a:cubicBezTo>
                      <a:pt x="880" y="5300"/>
                      <a:pt x="744" y="5332"/>
                      <a:pt x="619" y="5353"/>
                    </a:cubicBezTo>
                    <a:cubicBezTo>
                      <a:pt x="503" y="5374"/>
                      <a:pt x="388" y="5405"/>
                      <a:pt x="273" y="5426"/>
                    </a:cubicBezTo>
                    <a:cubicBezTo>
                      <a:pt x="242" y="5426"/>
                      <a:pt x="221" y="5426"/>
                      <a:pt x="189" y="5437"/>
                    </a:cubicBezTo>
                    <a:cubicBezTo>
                      <a:pt x="126" y="5458"/>
                      <a:pt x="84" y="5500"/>
                      <a:pt x="53" y="5563"/>
                    </a:cubicBezTo>
                    <a:cubicBezTo>
                      <a:pt x="1" y="5656"/>
                      <a:pt x="32" y="5772"/>
                      <a:pt x="105" y="5835"/>
                    </a:cubicBezTo>
                    <a:cubicBezTo>
                      <a:pt x="116" y="5845"/>
                      <a:pt x="137" y="5856"/>
                      <a:pt x="158" y="5866"/>
                    </a:cubicBezTo>
                    <a:cubicBezTo>
                      <a:pt x="191" y="5886"/>
                      <a:pt x="224" y="5893"/>
                      <a:pt x="260" y="5893"/>
                    </a:cubicBezTo>
                    <a:cubicBezTo>
                      <a:pt x="281" y="5893"/>
                      <a:pt x="302" y="5891"/>
                      <a:pt x="326" y="5887"/>
                    </a:cubicBezTo>
                    <a:lnTo>
                      <a:pt x="692" y="5887"/>
                    </a:lnTo>
                    <a:cubicBezTo>
                      <a:pt x="828" y="5898"/>
                      <a:pt x="954" y="5908"/>
                      <a:pt x="1090" y="5929"/>
                    </a:cubicBezTo>
                    <a:cubicBezTo>
                      <a:pt x="1373" y="5971"/>
                      <a:pt x="1645" y="6033"/>
                      <a:pt x="1917" y="6086"/>
                    </a:cubicBezTo>
                    <a:cubicBezTo>
                      <a:pt x="2189" y="6138"/>
                      <a:pt x="2472" y="6180"/>
                      <a:pt x="2744" y="6243"/>
                    </a:cubicBezTo>
                    <a:cubicBezTo>
                      <a:pt x="2953" y="6306"/>
                      <a:pt x="3153" y="6368"/>
                      <a:pt x="3362" y="6452"/>
                    </a:cubicBezTo>
                    <a:cubicBezTo>
                      <a:pt x="3446" y="6484"/>
                      <a:pt x="3530" y="6526"/>
                      <a:pt x="3613" y="6578"/>
                    </a:cubicBezTo>
                    <a:cubicBezTo>
                      <a:pt x="3728" y="6652"/>
                      <a:pt x="3844" y="6724"/>
                      <a:pt x="3949" y="6808"/>
                    </a:cubicBezTo>
                    <a:lnTo>
                      <a:pt x="4137" y="6966"/>
                    </a:lnTo>
                    <a:cubicBezTo>
                      <a:pt x="4179" y="7018"/>
                      <a:pt x="4231" y="7070"/>
                      <a:pt x="4273" y="7122"/>
                    </a:cubicBezTo>
                    <a:cubicBezTo>
                      <a:pt x="4336" y="7206"/>
                      <a:pt x="4388" y="7301"/>
                      <a:pt x="4440" y="7385"/>
                    </a:cubicBezTo>
                    <a:cubicBezTo>
                      <a:pt x="4482" y="7457"/>
                      <a:pt x="4514" y="7520"/>
                      <a:pt x="4545" y="7594"/>
                    </a:cubicBezTo>
                    <a:cubicBezTo>
                      <a:pt x="4587" y="7699"/>
                      <a:pt x="4629" y="7803"/>
                      <a:pt x="4661" y="7918"/>
                    </a:cubicBezTo>
                    <a:cubicBezTo>
                      <a:pt x="4713" y="8097"/>
                      <a:pt x="4744" y="8285"/>
                      <a:pt x="4775" y="8463"/>
                    </a:cubicBezTo>
                    <a:cubicBezTo>
                      <a:pt x="4828" y="8819"/>
                      <a:pt x="4849" y="9165"/>
                      <a:pt x="4849" y="9510"/>
                    </a:cubicBezTo>
                    <a:cubicBezTo>
                      <a:pt x="4849" y="9814"/>
                      <a:pt x="4838" y="10107"/>
                      <a:pt x="4838" y="10410"/>
                    </a:cubicBezTo>
                    <a:cubicBezTo>
                      <a:pt x="4828" y="10568"/>
                      <a:pt x="4828" y="10724"/>
                      <a:pt x="4828" y="10882"/>
                    </a:cubicBezTo>
                    <a:cubicBezTo>
                      <a:pt x="4838" y="10966"/>
                      <a:pt x="4838" y="11049"/>
                      <a:pt x="4849" y="11133"/>
                    </a:cubicBezTo>
                    <a:cubicBezTo>
                      <a:pt x="4859" y="11164"/>
                      <a:pt x="4870" y="11206"/>
                      <a:pt x="4891" y="11248"/>
                    </a:cubicBezTo>
                    <a:lnTo>
                      <a:pt x="4891" y="11269"/>
                    </a:lnTo>
                    <a:cubicBezTo>
                      <a:pt x="4901" y="11343"/>
                      <a:pt x="4933" y="11395"/>
                      <a:pt x="4985" y="11436"/>
                    </a:cubicBezTo>
                    <a:cubicBezTo>
                      <a:pt x="5027" y="11478"/>
                      <a:pt x="5089" y="11510"/>
                      <a:pt x="5163" y="11510"/>
                    </a:cubicBezTo>
                    <a:cubicBezTo>
                      <a:pt x="5215" y="11510"/>
                      <a:pt x="5257" y="11489"/>
                      <a:pt x="5310" y="11457"/>
                    </a:cubicBezTo>
                    <a:cubicBezTo>
                      <a:pt x="5352" y="11426"/>
                      <a:pt x="5394" y="11384"/>
                      <a:pt x="5414" y="11322"/>
                    </a:cubicBezTo>
                    <a:cubicBezTo>
                      <a:pt x="5414" y="11311"/>
                      <a:pt x="5425" y="11301"/>
                      <a:pt x="5435" y="11290"/>
                    </a:cubicBezTo>
                    <a:cubicBezTo>
                      <a:pt x="5487" y="11196"/>
                      <a:pt x="5477" y="11080"/>
                      <a:pt x="5477" y="10987"/>
                    </a:cubicBezTo>
                    <a:lnTo>
                      <a:pt x="5477" y="10924"/>
                    </a:lnTo>
                    <a:lnTo>
                      <a:pt x="5477" y="10871"/>
                    </a:lnTo>
                    <a:cubicBezTo>
                      <a:pt x="5508" y="10631"/>
                      <a:pt x="5571" y="10389"/>
                      <a:pt x="5624" y="10149"/>
                    </a:cubicBezTo>
                    <a:cubicBezTo>
                      <a:pt x="5666" y="9919"/>
                      <a:pt x="5718" y="9677"/>
                      <a:pt x="5771" y="9447"/>
                    </a:cubicBezTo>
                    <a:cubicBezTo>
                      <a:pt x="5843" y="9175"/>
                      <a:pt x="5938" y="8902"/>
                      <a:pt x="6043" y="8641"/>
                    </a:cubicBezTo>
                    <a:cubicBezTo>
                      <a:pt x="6106" y="8505"/>
                      <a:pt x="6168" y="8358"/>
                      <a:pt x="6252" y="8232"/>
                    </a:cubicBezTo>
                    <a:cubicBezTo>
                      <a:pt x="6325" y="8097"/>
                      <a:pt x="6409" y="7981"/>
                      <a:pt x="6493" y="7855"/>
                    </a:cubicBezTo>
                    <a:cubicBezTo>
                      <a:pt x="6618" y="7709"/>
                      <a:pt x="6755" y="7562"/>
                      <a:pt x="6890" y="7426"/>
                    </a:cubicBezTo>
                    <a:cubicBezTo>
                      <a:pt x="7006" y="7311"/>
                      <a:pt x="7121" y="7196"/>
                      <a:pt x="7247" y="7091"/>
                    </a:cubicBezTo>
                    <a:cubicBezTo>
                      <a:pt x="7362" y="6987"/>
                      <a:pt x="7488" y="6882"/>
                      <a:pt x="7613" y="6787"/>
                    </a:cubicBezTo>
                    <a:cubicBezTo>
                      <a:pt x="7739" y="6693"/>
                      <a:pt x="7865" y="6610"/>
                      <a:pt x="8000" y="6526"/>
                    </a:cubicBezTo>
                    <a:lnTo>
                      <a:pt x="8377" y="6337"/>
                    </a:lnTo>
                    <a:cubicBezTo>
                      <a:pt x="8631" y="6236"/>
                      <a:pt x="8903" y="6155"/>
                      <a:pt x="9167" y="6083"/>
                    </a:cubicBezTo>
                    <a:lnTo>
                      <a:pt x="9167" y="6083"/>
                    </a:lnTo>
                    <a:cubicBezTo>
                      <a:pt x="9166" y="6084"/>
                      <a:pt x="9164" y="6085"/>
                      <a:pt x="9163" y="6086"/>
                    </a:cubicBezTo>
                    <a:cubicBezTo>
                      <a:pt x="9205" y="6075"/>
                      <a:pt x="9247" y="6054"/>
                      <a:pt x="9289" y="6044"/>
                    </a:cubicBezTo>
                    <a:lnTo>
                      <a:pt x="9289" y="6044"/>
                    </a:lnTo>
                    <a:cubicBezTo>
                      <a:pt x="9288" y="6045"/>
                      <a:pt x="9287" y="6046"/>
                      <a:pt x="9286" y="6047"/>
                    </a:cubicBezTo>
                    <a:lnTo>
                      <a:pt x="9286" y="6047"/>
                    </a:lnTo>
                    <a:lnTo>
                      <a:pt x="10106" y="5835"/>
                    </a:lnTo>
                    <a:cubicBezTo>
                      <a:pt x="10252" y="5803"/>
                      <a:pt x="10399" y="5772"/>
                      <a:pt x="10534" y="5730"/>
                    </a:cubicBezTo>
                    <a:cubicBezTo>
                      <a:pt x="10681" y="5698"/>
                      <a:pt x="10818" y="5656"/>
                      <a:pt x="10964" y="5635"/>
                    </a:cubicBezTo>
                    <a:cubicBezTo>
                      <a:pt x="11027" y="5625"/>
                      <a:pt x="11100" y="5635"/>
                      <a:pt x="11163" y="5584"/>
                    </a:cubicBezTo>
                    <a:cubicBezTo>
                      <a:pt x="11236" y="5531"/>
                      <a:pt x="11278" y="5458"/>
                      <a:pt x="11267" y="5374"/>
                    </a:cubicBezTo>
                    <a:cubicBezTo>
                      <a:pt x="11267" y="5321"/>
                      <a:pt x="11246" y="5269"/>
                      <a:pt x="11215" y="5228"/>
                    </a:cubicBezTo>
                    <a:cubicBezTo>
                      <a:pt x="11194" y="5217"/>
                      <a:pt x="11184" y="5207"/>
                      <a:pt x="11163" y="5186"/>
                    </a:cubicBezTo>
                    <a:cubicBezTo>
                      <a:pt x="11153" y="5175"/>
                      <a:pt x="11132" y="5165"/>
                      <a:pt x="11111" y="5165"/>
                    </a:cubicBezTo>
                    <a:cubicBezTo>
                      <a:pt x="11058" y="5144"/>
                      <a:pt x="11006" y="5144"/>
                      <a:pt x="10953" y="5144"/>
                    </a:cubicBezTo>
                    <a:lnTo>
                      <a:pt x="10880" y="5144"/>
                    </a:lnTo>
                    <a:cubicBezTo>
                      <a:pt x="10828" y="5133"/>
                      <a:pt x="10776" y="5133"/>
                      <a:pt x="10723" y="5123"/>
                    </a:cubicBezTo>
                    <a:cubicBezTo>
                      <a:pt x="10587" y="5091"/>
                      <a:pt x="10451" y="5070"/>
                      <a:pt x="10315" y="5049"/>
                    </a:cubicBezTo>
                    <a:cubicBezTo>
                      <a:pt x="10137" y="5028"/>
                      <a:pt x="9969" y="5007"/>
                      <a:pt x="9801" y="4976"/>
                    </a:cubicBezTo>
                    <a:cubicBezTo>
                      <a:pt x="9634" y="4955"/>
                      <a:pt x="9477" y="4923"/>
                      <a:pt x="9320" y="4882"/>
                    </a:cubicBezTo>
                    <a:cubicBezTo>
                      <a:pt x="8988" y="4819"/>
                      <a:pt x="8667" y="4727"/>
                      <a:pt x="8356" y="4644"/>
                    </a:cubicBezTo>
                    <a:lnTo>
                      <a:pt x="8356" y="4644"/>
                    </a:lnTo>
                    <a:cubicBezTo>
                      <a:pt x="8360" y="4645"/>
                      <a:pt x="8363" y="4648"/>
                      <a:pt x="8367" y="4651"/>
                    </a:cubicBezTo>
                    <a:cubicBezTo>
                      <a:pt x="8189" y="4599"/>
                      <a:pt x="8011" y="4546"/>
                      <a:pt x="7833" y="4474"/>
                    </a:cubicBezTo>
                    <a:cubicBezTo>
                      <a:pt x="7707" y="4411"/>
                      <a:pt x="7582" y="4348"/>
                      <a:pt x="7467" y="4285"/>
                    </a:cubicBezTo>
                    <a:cubicBezTo>
                      <a:pt x="7372" y="4232"/>
                      <a:pt x="7288" y="4170"/>
                      <a:pt x="7205" y="4107"/>
                    </a:cubicBezTo>
                    <a:cubicBezTo>
                      <a:pt x="7132" y="4044"/>
                      <a:pt x="7048" y="3981"/>
                      <a:pt x="6985" y="3908"/>
                    </a:cubicBezTo>
                    <a:cubicBezTo>
                      <a:pt x="6974" y="3908"/>
                      <a:pt x="6974" y="3897"/>
                      <a:pt x="6964" y="3897"/>
                    </a:cubicBezTo>
                    <a:lnTo>
                      <a:pt x="6964" y="3887"/>
                    </a:lnTo>
                    <a:cubicBezTo>
                      <a:pt x="6859" y="3783"/>
                      <a:pt x="6765" y="3678"/>
                      <a:pt x="6671" y="3562"/>
                    </a:cubicBezTo>
                    <a:cubicBezTo>
                      <a:pt x="6629" y="3510"/>
                      <a:pt x="6587" y="3447"/>
                      <a:pt x="6555" y="3385"/>
                    </a:cubicBezTo>
                    <a:cubicBezTo>
                      <a:pt x="6493" y="3280"/>
                      <a:pt x="6430" y="3154"/>
                      <a:pt x="6378" y="3039"/>
                    </a:cubicBezTo>
                    <a:cubicBezTo>
                      <a:pt x="6315" y="2871"/>
                      <a:pt x="6262" y="2714"/>
                      <a:pt x="6210" y="2536"/>
                    </a:cubicBezTo>
                    <a:cubicBezTo>
                      <a:pt x="6158" y="2358"/>
                      <a:pt x="6116" y="2170"/>
                      <a:pt x="6085" y="1971"/>
                    </a:cubicBezTo>
                    <a:lnTo>
                      <a:pt x="5990" y="1405"/>
                    </a:lnTo>
                    <a:cubicBezTo>
                      <a:pt x="5980" y="1311"/>
                      <a:pt x="5969" y="1217"/>
                      <a:pt x="5959" y="1112"/>
                    </a:cubicBezTo>
                    <a:cubicBezTo>
                      <a:pt x="5948" y="1018"/>
                      <a:pt x="5948" y="924"/>
                      <a:pt x="5938" y="819"/>
                    </a:cubicBezTo>
                    <a:cubicBezTo>
                      <a:pt x="5927" y="641"/>
                      <a:pt x="5896" y="453"/>
                      <a:pt x="5896" y="274"/>
                    </a:cubicBezTo>
                    <a:lnTo>
                      <a:pt x="5896" y="222"/>
                    </a:lnTo>
                    <a:cubicBezTo>
                      <a:pt x="5896" y="191"/>
                      <a:pt x="5896" y="160"/>
                      <a:pt x="5885" y="128"/>
                    </a:cubicBezTo>
                    <a:cubicBezTo>
                      <a:pt x="5875" y="97"/>
                      <a:pt x="5843" y="55"/>
                      <a:pt x="5812" y="34"/>
                    </a:cubicBezTo>
                    <a:cubicBezTo>
                      <a:pt x="5778" y="11"/>
                      <a:pt x="5741" y="1"/>
                      <a:pt x="5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9"/>
              <p:cNvSpPr/>
              <p:nvPr/>
            </p:nvSpPr>
            <p:spPr>
              <a:xfrm>
                <a:off x="1162075" y="1318900"/>
                <a:ext cx="366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352" extrusionOk="0">
                    <a:moveTo>
                      <a:pt x="765" y="1"/>
                    </a:moveTo>
                    <a:cubicBezTo>
                      <a:pt x="607" y="1"/>
                      <a:pt x="461" y="53"/>
                      <a:pt x="325" y="127"/>
                    </a:cubicBezTo>
                    <a:cubicBezTo>
                      <a:pt x="283" y="148"/>
                      <a:pt x="241" y="189"/>
                      <a:pt x="199" y="220"/>
                    </a:cubicBezTo>
                    <a:cubicBezTo>
                      <a:pt x="168" y="252"/>
                      <a:pt x="126" y="304"/>
                      <a:pt x="105" y="346"/>
                    </a:cubicBezTo>
                    <a:cubicBezTo>
                      <a:pt x="84" y="388"/>
                      <a:pt x="63" y="420"/>
                      <a:pt x="53" y="472"/>
                    </a:cubicBezTo>
                    <a:cubicBezTo>
                      <a:pt x="32" y="524"/>
                      <a:pt x="21" y="566"/>
                      <a:pt x="11" y="618"/>
                    </a:cubicBezTo>
                    <a:cubicBezTo>
                      <a:pt x="0" y="681"/>
                      <a:pt x="11" y="755"/>
                      <a:pt x="21" y="818"/>
                    </a:cubicBezTo>
                    <a:cubicBezTo>
                      <a:pt x="32" y="870"/>
                      <a:pt x="42" y="922"/>
                      <a:pt x="63" y="964"/>
                    </a:cubicBezTo>
                    <a:cubicBezTo>
                      <a:pt x="105" y="1058"/>
                      <a:pt x="157" y="1142"/>
                      <a:pt x="241" y="1205"/>
                    </a:cubicBezTo>
                    <a:cubicBezTo>
                      <a:pt x="314" y="1257"/>
                      <a:pt x="388" y="1309"/>
                      <a:pt x="482" y="1330"/>
                    </a:cubicBezTo>
                    <a:cubicBezTo>
                      <a:pt x="514" y="1341"/>
                      <a:pt x="544" y="1341"/>
                      <a:pt x="586" y="1351"/>
                    </a:cubicBezTo>
                    <a:lnTo>
                      <a:pt x="628" y="1351"/>
                    </a:lnTo>
                    <a:cubicBezTo>
                      <a:pt x="670" y="1351"/>
                      <a:pt x="712" y="1351"/>
                      <a:pt x="754" y="1341"/>
                    </a:cubicBezTo>
                    <a:cubicBezTo>
                      <a:pt x="796" y="1341"/>
                      <a:pt x="849" y="1320"/>
                      <a:pt x="890" y="1299"/>
                    </a:cubicBezTo>
                    <a:cubicBezTo>
                      <a:pt x="1037" y="1299"/>
                      <a:pt x="1173" y="1226"/>
                      <a:pt x="1277" y="1121"/>
                    </a:cubicBezTo>
                    <a:cubicBezTo>
                      <a:pt x="1340" y="1069"/>
                      <a:pt x="1382" y="995"/>
                      <a:pt x="1414" y="911"/>
                    </a:cubicBezTo>
                    <a:cubicBezTo>
                      <a:pt x="1445" y="818"/>
                      <a:pt x="1466" y="713"/>
                      <a:pt x="1445" y="608"/>
                    </a:cubicBezTo>
                    <a:cubicBezTo>
                      <a:pt x="1424" y="524"/>
                      <a:pt x="1403" y="430"/>
                      <a:pt x="1361" y="357"/>
                    </a:cubicBezTo>
                    <a:cubicBezTo>
                      <a:pt x="1319" y="294"/>
                      <a:pt x="1277" y="241"/>
                      <a:pt x="1236" y="189"/>
                    </a:cubicBezTo>
                    <a:cubicBezTo>
                      <a:pt x="1110" y="74"/>
                      <a:pt x="932" y="1"/>
                      <a:pt x="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365525" y="1241200"/>
                <a:ext cx="562050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22629" extrusionOk="0">
                    <a:moveTo>
                      <a:pt x="15333" y="5603"/>
                    </a:moveTo>
                    <a:lnTo>
                      <a:pt x="15330" y="5603"/>
                    </a:lnTo>
                    <a:cubicBezTo>
                      <a:pt x="15331" y="5603"/>
                      <a:pt x="15332" y="5603"/>
                      <a:pt x="15333" y="5603"/>
                    </a:cubicBezTo>
                    <a:close/>
                    <a:moveTo>
                      <a:pt x="14503" y="5665"/>
                    </a:moveTo>
                    <a:lnTo>
                      <a:pt x="14503" y="5665"/>
                    </a:lnTo>
                    <a:cubicBezTo>
                      <a:pt x="14503" y="5665"/>
                      <a:pt x="14503" y="5665"/>
                      <a:pt x="14502" y="5666"/>
                    </a:cubicBezTo>
                    <a:lnTo>
                      <a:pt x="14502" y="5666"/>
                    </a:lnTo>
                    <a:cubicBezTo>
                      <a:pt x="14502" y="5666"/>
                      <a:pt x="14503" y="5665"/>
                      <a:pt x="14503" y="5665"/>
                    </a:cubicBezTo>
                    <a:close/>
                    <a:moveTo>
                      <a:pt x="14670" y="10639"/>
                    </a:moveTo>
                    <a:lnTo>
                      <a:pt x="14670" y="10639"/>
                    </a:lnTo>
                    <a:cubicBezTo>
                      <a:pt x="14668" y="10640"/>
                      <a:pt x="14667" y="10642"/>
                      <a:pt x="14666" y="10643"/>
                    </a:cubicBezTo>
                    <a:lnTo>
                      <a:pt x="14666" y="10643"/>
                    </a:lnTo>
                    <a:cubicBezTo>
                      <a:pt x="14667" y="10642"/>
                      <a:pt x="14668" y="10640"/>
                      <a:pt x="14670" y="10639"/>
                    </a:cubicBezTo>
                    <a:close/>
                    <a:moveTo>
                      <a:pt x="19842" y="11215"/>
                    </a:moveTo>
                    <a:cubicBezTo>
                      <a:pt x="19849" y="11239"/>
                      <a:pt x="19851" y="11262"/>
                      <a:pt x="19854" y="11286"/>
                    </a:cubicBezTo>
                    <a:lnTo>
                      <a:pt x="19854" y="11286"/>
                    </a:lnTo>
                    <a:lnTo>
                      <a:pt x="19842" y="11215"/>
                    </a:lnTo>
                    <a:close/>
                    <a:moveTo>
                      <a:pt x="21039" y="1"/>
                    </a:moveTo>
                    <a:cubicBezTo>
                      <a:pt x="21013" y="1"/>
                      <a:pt x="20988" y="4"/>
                      <a:pt x="20963" y="11"/>
                    </a:cubicBezTo>
                    <a:lnTo>
                      <a:pt x="20952" y="11"/>
                    </a:lnTo>
                    <a:cubicBezTo>
                      <a:pt x="20921" y="21"/>
                      <a:pt x="20890" y="21"/>
                      <a:pt x="20859" y="21"/>
                    </a:cubicBezTo>
                    <a:cubicBezTo>
                      <a:pt x="20712" y="42"/>
                      <a:pt x="20575" y="74"/>
                      <a:pt x="20440" y="84"/>
                    </a:cubicBezTo>
                    <a:cubicBezTo>
                      <a:pt x="20293" y="105"/>
                      <a:pt x="20146" y="116"/>
                      <a:pt x="20010" y="137"/>
                    </a:cubicBezTo>
                    <a:cubicBezTo>
                      <a:pt x="19863" y="147"/>
                      <a:pt x="19717" y="158"/>
                      <a:pt x="19570" y="179"/>
                    </a:cubicBezTo>
                    <a:lnTo>
                      <a:pt x="19476" y="179"/>
                    </a:lnTo>
                    <a:cubicBezTo>
                      <a:pt x="19172" y="200"/>
                      <a:pt x="18858" y="210"/>
                      <a:pt x="18555" y="231"/>
                    </a:cubicBezTo>
                    <a:cubicBezTo>
                      <a:pt x="18241" y="242"/>
                      <a:pt x="17937" y="263"/>
                      <a:pt x="17623" y="294"/>
                    </a:cubicBezTo>
                    <a:cubicBezTo>
                      <a:pt x="17308" y="315"/>
                      <a:pt x="16984" y="346"/>
                      <a:pt x="16670" y="367"/>
                    </a:cubicBezTo>
                    <a:lnTo>
                      <a:pt x="15728" y="461"/>
                    </a:lnTo>
                    <a:cubicBezTo>
                      <a:pt x="15099" y="524"/>
                      <a:pt x="14481" y="598"/>
                      <a:pt x="13853" y="671"/>
                    </a:cubicBezTo>
                    <a:cubicBezTo>
                      <a:pt x="13560" y="702"/>
                      <a:pt x="13257" y="733"/>
                      <a:pt x="12952" y="765"/>
                    </a:cubicBezTo>
                    <a:lnTo>
                      <a:pt x="12010" y="891"/>
                    </a:lnTo>
                    <a:cubicBezTo>
                      <a:pt x="11707" y="922"/>
                      <a:pt x="11393" y="964"/>
                      <a:pt x="11079" y="1006"/>
                    </a:cubicBezTo>
                    <a:lnTo>
                      <a:pt x="10136" y="1131"/>
                    </a:lnTo>
                    <a:cubicBezTo>
                      <a:pt x="9832" y="1173"/>
                      <a:pt x="9529" y="1215"/>
                      <a:pt x="9225" y="1247"/>
                    </a:cubicBezTo>
                    <a:cubicBezTo>
                      <a:pt x="8922" y="1289"/>
                      <a:pt x="8628" y="1320"/>
                      <a:pt x="8324" y="1352"/>
                    </a:cubicBezTo>
                    <a:lnTo>
                      <a:pt x="7885" y="1415"/>
                    </a:lnTo>
                    <a:lnTo>
                      <a:pt x="7445" y="1445"/>
                    </a:lnTo>
                    <a:cubicBezTo>
                      <a:pt x="7309" y="1466"/>
                      <a:pt x="7162" y="1477"/>
                      <a:pt x="7026" y="1498"/>
                    </a:cubicBezTo>
                    <a:cubicBezTo>
                      <a:pt x="6911" y="1519"/>
                      <a:pt x="6796" y="1529"/>
                      <a:pt x="6691" y="1550"/>
                    </a:cubicBezTo>
                    <a:cubicBezTo>
                      <a:pt x="6607" y="1571"/>
                      <a:pt x="6534" y="1582"/>
                      <a:pt x="6460" y="1613"/>
                    </a:cubicBezTo>
                    <a:cubicBezTo>
                      <a:pt x="6409" y="1634"/>
                      <a:pt x="6367" y="1655"/>
                      <a:pt x="6335" y="1697"/>
                    </a:cubicBezTo>
                    <a:cubicBezTo>
                      <a:pt x="6304" y="1729"/>
                      <a:pt x="6293" y="1781"/>
                      <a:pt x="6293" y="1833"/>
                    </a:cubicBezTo>
                    <a:cubicBezTo>
                      <a:pt x="6283" y="1864"/>
                      <a:pt x="6283" y="1906"/>
                      <a:pt x="6272" y="1938"/>
                    </a:cubicBezTo>
                    <a:cubicBezTo>
                      <a:pt x="6272" y="1990"/>
                      <a:pt x="6272" y="2032"/>
                      <a:pt x="6283" y="2074"/>
                    </a:cubicBezTo>
                    <a:lnTo>
                      <a:pt x="6314" y="2231"/>
                    </a:lnTo>
                    <a:lnTo>
                      <a:pt x="6346" y="2357"/>
                    </a:lnTo>
                    <a:lnTo>
                      <a:pt x="6346" y="2441"/>
                    </a:lnTo>
                    <a:lnTo>
                      <a:pt x="6377" y="2880"/>
                    </a:lnTo>
                    <a:cubicBezTo>
                      <a:pt x="6398" y="3163"/>
                      <a:pt x="6419" y="3446"/>
                      <a:pt x="6429" y="3728"/>
                    </a:cubicBezTo>
                    <a:cubicBezTo>
                      <a:pt x="6450" y="4011"/>
                      <a:pt x="6460" y="4305"/>
                      <a:pt x="6471" y="4587"/>
                    </a:cubicBezTo>
                    <a:lnTo>
                      <a:pt x="6534" y="5498"/>
                    </a:lnTo>
                    <a:cubicBezTo>
                      <a:pt x="6555" y="5780"/>
                      <a:pt x="6586" y="6064"/>
                      <a:pt x="6618" y="6336"/>
                    </a:cubicBezTo>
                    <a:cubicBezTo>
                      <a:pt x="6681" y="6911"/>
                      <a:pt x="6744" y="7488"/>
                      <a:pt x="6796" y="8063"/>
                    </a:cubicBezTo>
                    <a:lnTo>
                      <a:pt x="6796" y="8116"/>
                    </a:lnTo>
                    <a:cubicBezTo>
                      <a:pt x="6816" y="8409"/>
                      <a:pt x="6827" y="8702"/>
                      <a:pt x="6848" y="8996"/>
                    </a:cubicBezTo>
                    <a:cubicBezTo>
                      <a:pt x="6869" y="9289"/>
                      <a:pt x="6890" y="9582"/>
                      <a:pt x="6911" y="9885"/>
                    </a:cubicBezTo>
                    <a:lnTo>
                      <a:pt x="6911" y="9864"/>
                    </a:lnTo>
                    <a:cubicBezTo>
                      <a:pt x="6921" y="10095"/>
                      <a:pt x="6942" y="10336"/>
                      <a:pt x="6953" y="10576"/>
                    </a:cubicBezTo>
                    <a:cubicBezTo>
                      <a:pt x="6974" y="10817"/>
                      <a:pt x="6974" y="11058"/>
                      <a:pt x="6984" y="11288"/>
                    </a:cubicBezTo>
                    <a:cubicBezTo>
                      <a:pt x="6995" y="11581"/>
                      <a:pt x="7016" y="11865"/>
                      <a:pt x="7037" y="12147"/>
                    </a:cubicBezTo>
                    <a:cubicBezTo>
                      <a:pt x="7058" y="12419"/>
                      <a:pt x="7079" y="12702"/>
                      <a:pt x="7110" y="12985"/>
                    </a:cubicBezTo>
                    <a:cubicBezTo>
                      <a:pt x="7121" y="13184"/>
                      <a:pt x="7131" y="13382"/>
                      <a:pt x="7141" y="13571"/>
                    </a:cubicBezTo>
                    <a:cubicBezTo>
                      <a:pt x="7131" y="13571"/>
                      <a:pt x="7121" y="13561"/>
                      <a:pt x="7121" y="13550"/>
                    </a:cubicBezTo>
                    <a:lnTo>
                      <a:pt x="7121" y="13561"/>
                    </a:lnTo>
                    <a:cubicBezTo>
                      <a:pt x="7100" y="13550"/>
                      <a:pt x="7079" y="13529"/>
                      <a:pt x="7058" y="13519"/>
                    </a:cubicBezTo>
                    <a:cubicBezTo>
                      <a:pt x="7068" y="13519"/>
                      <a:pt x="7079" y="13529"/>
                      <a:pt x="7089" y="13529"/>
                    </a:cubicBezTo>
                    <a:cubicBezTo>
                      <a:pt x="6869" y="13393"/>
                      <a:pt x="6628" y="13289"/>
                      <a:pt x="6388" y="13205"/>
                    </a:cubicBezTo>
                    <a:cubicBezTo>
                      <a:pt x="6084" y="13110"/>
                      <a:pt x="5769" y="13037"/>
                      <a:pt x="5455" y="12995"/>
                    </a:cubicBezTo>
                    <a:cubicBezTo>
                      <a:pt x="5351" y="12974"/>
                      <a:pt x="5236" y="12964"/>
                      <a:pt x="5131" y="12964"/>
                    </a:cubicBezTo>
                    <a:cubicBezTo>
                      <a:pt x="5026" y="12964"/>
                      <a:pt x="4932" y="12964"/>
                      <a:pt x="4827" y="12974"/>
                    </a:cubicBezTo>
                    <a:cubicBezTo>
                      <a:pt x="4608" y="12985"/>
                      <a:pt x="4387" y="13005"/>
                      <a:pt x="4168" y="13026"/>
                    </a:cubicBezTo>
                    <a:cubicBezTo>
                      <a:pt x="3968" y="13058"/>
                      <a:pt x="3780" y="13089"/>
                      <a:pt x="3581" y="13121"/>
                    </a:cubicBezTo>
                    <a:cubicBezTo>
                      <a:pt x="3477" y="13152"/>
                      <a:pt x="3372" y="13173"/>
                      <a:pt x="3267" y="13194"/>
                    </a:cubicBezTo>
                    <a:cubicBezTo>
                      <a:pt x="3152" y="13226"/>
                      <a:pt x="3037" y="13268"/>
                      <a:pt x="2932" y="13310"/>
                    </a:cubicBezTo>
                    <a:cubicBezTo>
                      <a:pt x="2733" y="13382"/>
                      <a:pt x="2534" y="13456"/>
                      <a:pt x="2346" y="13550"/>
                    </a:cubicBezTo>
                    <a:cubicBezTo>
                      <a:pt x="2241" y="13603"/>
                      <a:pt x="2146" y="13655"/>
                      <a:pt x="2053" y="13718"/>
                    </a:cubicBezTo>
                    <a:cubicBezTo>
                      <a:pt x="1948" y="13770"/>
                      <a:pt x="1853" y="13843"/>
                      <a:pt x="1759" y="13906"/>
                    </a:cubicBezTo>
                    <a:cubicBezTo>
                      <a:pt x="1676" y="13959"/>
                      <a:pt x="1581" y="14032"/>
                      <a:pt x="1508" y="14105"/>
                    </a:cubicBezTo>
                    <a:cubicBezTo>
                      <a:pt x="1434" y="14178"/>
                      <a:pt x="1351" y="14252"/>
                      <a:pt x="1288" y="14325"/>
                    </a:cubicBezTo>
                    <a:cubicBezTo>
                      <a:pt x="1204" y="14419"/>
                      <a:pt x="1131" y="14503"/>
                      <a:pt x="1057" y="14597"/>
                    </a:cubicBezTo>
                    <a:lnTo>
                      <a:pt x="869" y="14880"/>
                    </a:lnTo>
                    <a:cubicBezTo>
                      <a:pt x="764" y="15058"/>
                      <a:pt x="670" y="15257"/>
                      <a:pt x="587" y="15446"/>
                    </a:cubicBezTo>
                    <a:cubicBezTo>
                      <a:pt x="503" y="15634"/>
                      <a:pt x="429" y="15833"/>
                      <a:pt x="356" y="16032"/>
                    </a:cubicBezTo>
                    <a:cubicBezTo>
                      <a:pt x="366" y="16011"/>
                      <a:pt x="366" y="16000"/>
                      <a:pt x="377" y="15990"/>
                    </a:cubicBezTo>
                    <a:lnTo>
                      <a:pt x="377" y="15990"/>
                    </a:lnTo>
                    <a:cubicBezTo>
                      <a:pt x="370" y="16004"/>
                      <a:pt x="363" y="16018"/>
                      <a:pt x="360" y="16031"/>
                    </a:cubicBezTo>
                    <a:lnTo>
                      <a:pt x="360" y="16031"/>
                    </a:lnTo>
                    <a:cubicBezTo>
                      <a:pt x="361" y="16028"/>
                      <a:pt x="363" y="16025"/>
                      <a:pt x="366" y="16021"/>
                    </a:cubicBezTo>
                    <a:lnTo>
                      <a:pt x="366" y="16021"/>
                    </a:lnTo>
                    <a:cubicBezTo>
                      <a:pt x="363" y="16027"/>
                      <a:pt x="360" y="16035"/>
                      <a:pt x="357" y="16043"/>
                    </a:cubicBezTo>
                    <a:lnTo>
                      <a:pt x="357" y="16043"/>
                    </a:lnTo>
                    <a:cubicBezTo>
                      <a:pt x="358" y="16039"/>
                      <a:pt x="358" y="16035"/>
                      <a:pt x="360" y="16031"/>
                    </a:cubicBezTo>
                    <a:lnTo>
                      <a:pt x="360" y="16031"/>
                    </a:lnTo>
                    <a:cubicBezTo>
                      <a:pt x="358" y="16036"/>
                      <a:pt x="357" y="16040"/>
                      <a:pt x="356" y="16044"/>
                    </a:cubicBezTo>
                    <a:lnTo>
                      <a:pt x="356" y="16044"/>
                    </a:lnTo>
                    <a:cubicBezTo>
                      <a:pt x="357" y="16044"/>
                      <a:pt x="357" y="16043"/>
                      <a:pt x="357" y="16043"/>
                    </a:cubicBezTo>
                    <a:lnTo>
                      <a:pt x="357" y="16043"/>
                    </a:lnTo>
                    <a:cubicBezTo>
                      <a:pt x="357" y="16046"/>
                      <a:pt x="356" y="16050"/>
                      <a:pt x="356" y="16053"/>
                    </a:cubicBezTo>
                    <a:cubicBezTo>
                      <a:pt x="356" y="16050"/>
                      <a:pt x="356" y="16047"/>
                      <a:pt x="356" y="16044"/>
                    </a:cubicBezTo>
                    <a:lnTo>
                      <a:pt x="356" y="16044"/>
                    </a:lnTo>
                    <a:cubicBezTo>
                      <a:pt x="349" y="16062"/>
                      <a:pt x="342" y="16084"/>
                      <a:pt x="335" y="16105"/>
                    </a:cubicBezTo>
                    <a:cubicBezTo>
                      <a:pt x="335" y="16095"/>
                      <a:pt x="345" y="16084"/>
                      <a:pt x="345" y="16063"/>
                    </a:cubicBezTo>
                    <a:lnTo>
                      <a:pt x="345" y="16063"/>
                    </a:lnTo>
                    <a:cubicBezTo>
                      <a:pt x="293" y="16221"/>
                      <a:pt x="241" y="16367"/>
                      <a:pt x="210" y="16524"/>
                    </a:cubicBezTo>
                    <a:cubicBezTo>
                      <a:pt x="168" y="16681"/>
                      <a:pt x="136" y="16828"/>
                      <a:pt x="105" y="16984"/>
                    </a:cubicBezTo>
                    <a:cubicBezTo>
                      <a:pt x="63" y="17173"/>
                      <a:pt x="42" y="17361"/>
                      <a:pt x="21" y="17550"/>
                    </a:cubicBezTo>
                    <a:cubicBezTo>
                      <a:pt x="0" y="17738"/>
                      <a:pt x="10" y="17938"/>
                      <a:pt x="21" y="18126"/>
                    </a:cubicBezTo>
                    <a:cubicBezTo>
                      <a:pt x="31" y="18336"/>
                      <a:pt x="63" y="18555"/>
                      <a:pt x="115" y="18765"/>
                    </a:cubicBezTo>
                    <a:cubicBezTo>
                      <a:pt x="136" y="18869"/>
                      <a:pt x="157" y="18974"/>
                      <a:pt x="189" y="19069"/>
                    </a:cubicBezTo>
                    <a:cubicBezTo>
                      <a:pt x="220" y="19173"/>
                      <a:pt x="252" y="19278"/>
                      <a:pt x="283" y="19372"/>
                    </a:cubicBezTo>
                    <a:cubicBezTo>
                      <a:pt x="356" y="19581"/>
                      <a:pt x="450" y="19781"/>
                      <a:pt x="545" y="19979"/>
                    </a:cubicBezTo>
                    <a:cubicBezTo>
                      <a:pt x="649" y="20179"/>
                      <a:pt x="764" y="20367"/>
                      <a:pt x="890" y="20545"/>
                    </a:cubicBezTo>
                    <a:cubicBezTo>
                      <a:pt x="1120" y="20891"/>
                      <a:pt x="1424" y="21184"/>
                      <a:pt x="1728" y="21466"/>
                    </a:cubicBezTo>
                    <a:cubicBezTo>
                      <a:pt x="1895" y="21613"/>
                      <a:pt x="2074" y="21749"/>
                      <a:pt x="2262" y="21875"/>
                    </a:cubicBezTo>
                    <a:cubicBezTo>
                      <a:pt x="2430" y="21990"/>
                      <a:pt x="2607" y="22084"/>
                      <a:pt x="2796" y="22178"/>
                    </a:cubicBezTo>
                    <a:cubicBezTo>
                      <a:pt x="2984" y="22273"/>
                      <a:pt x="3183" y="22346"/>
                      <a:pt x="3382" y="22408"/>
                    </a:cubicBezTo>
                    <a:cubicBezTo>
                      <a:pt x="3591" y="22471"/>
                      <a:pt x="3801" y="22524"/>
                      <a:pt x="4021" y="22566"/>
                    </a:cubicBezTo>
                    <a:cubicBezTo>
                      <a:pt x="4251" y="22608"/>
                      <a:pt x="4482" y="22629"/>
                      <a:pt x="4712" y="22629"/>
                    </a:cubicBezTo>
                    <a:cubicBezTo>
                      <a:pt x="4922" y="22629"/>
                      <a:pt x="5120" y="22608"/>
                      <a:pt x="5320" y="22576"/>
                    </a:cubicBezTo>
                    <a:cubicBezTo>
                      <a:pt x="5738" y="22513"/>
                      <a:pt x="6146" y="22367"/>
                      <a:pt x="6523" y="22189"/>
                    </a:cubicBezTo>
                    <a:cubicBezTo>
                      <a:pt x="6723" y="22084"/>
                      <a:pt x="6911" y="21959"/>
                      <a:pt x="7089" y="21833"/>
                    </a:cubicBezTo>
                    <a:cubicBezTo>
                      <a:pt x="7246" y="21717"/>
                      <a:pt x="7403" y="21592"/>
                      <a:pt x="7549" y="21445"/>
                    </a:cubicBezTo>
                    <a:cubicBezTo>
                      <a:pt x="7696" y="21309"/>
                      <a:pt x="7822" y="21163"/>
                      <a:pt x="7958" y="21016"/>
                    </a:cubicBezTo>
                    <a:cubicBezTo>
                      <a:pt x="8084" y="20870"/>
                      <a:pt x="8220" y="20733"/>
                      <a:pt x="8335" y="20576"/>
                    </a:cubicBezTo>
                    <a:cubicBezTo>
                      <a:pt x="8450" y="20409"/>
                      <a:pt x="8555" y="20230"/>
                      <a:pt x="8659" y="20053"/>
                    </a:cubicBezTo>
                    <a:cubicBezTo>
                      <a:pt x="8754" y="19885"/>
                      <a:pt x="8859" y="19707"/>
                      <a:pt x="8932" y="19518"/>
                    </a:cubicBezTo>
                    <a:cubicBezTo>
                      <a:pt x="9005" y="19320"/>
                      <a:pt x="9068" y="19121"/>
                      <a:pt x="9120" y="18922"/>
                    </a:cubicBezTo>
                    <a:cubicBezTo>
                      <a:pt x="9173" y="18744"/>
                      <a:pt x="9225" y="18555"/>
                      <a:pt x="9267" y="18378"/>
                    </a:cubicBezTo>
                    <a:cubicBezTo>
                      <a:pt x="9371" y="17980"/>
                      <a:pt x="9455" y="17571"/>
                      <a:pt x="9518" y="17173"/>
                    </a:cubicBezTo>
                    <a:cubicBezTo>
                      <a:pt x="9571" y="16765"/>
                      <a:pt x="9623" y="16356"/>
                      <a:pt x="9655" y="15948"/>
                    </a:cubicBezTo>
                    <a:cubicBezTo>
                      <a:pt x="9675" y="15539"/>
                      <a:pt x="9675" y="15142"/>
                      <a:pt x="9655" y="14744"/>
                    </a:cubicBezTo>
                    <a:cubicBezTo>
                      <a:pt x="9623" y="14336"/>
                      <a:pt x="9592" y="13927"/>
                      <a:pt x="9550" y="13519"/>
                    </a:cubicBezTo>
                    <a:cubicBezTo>
                      <a:pt x="9518" y="13110"/>
                      <a:pt x="9455" y="12712"/>
                      <a:pt x="9424" y="12314"/>
                    </a:cubicBezTo>
                    <a:cubicBezTo>
                      <a:pt x="9424" y="12283"/>
                      <a:pt x="9424" y="12252"/>
                      <a:pt x="9413" y="12231"/>
                    </a:cubicBezTo>
                    <a:lnTo>
                      <a:pt x="9413" y="12221"/>
                    </a:lnTo>
                    <a:cubicBezTo>
                      <a:pt x="9392" y="11937"/>
                      <a:pt x="9382" y="11644"/>
                      <a:pt x="9361" y="11362"/>
                    </a:cubicBezTo>
                    <a:cubicBezTo>
                      <a:pt x="9340" y="11058"/>
                      <a:pt x="9319" y="10765"/>
                      <a:pt x="9299" y="10461"/>
                    </a:cubicBezTo>
                    <a:cubicBezTo>
                      <a:pt x="9267" y="10064"/>
                      <a:pt x="9257" y="9655"/>
                      <a:pt x="9225" y="9247"/>
                    </a:cubicBezTo>
                    <a:cubicBezTo>
                      <a:pt x="9204" y="8849"/>
                      <a:pt x="9173" y="8451"/>
                      <a:pt x="9152" y="8053"/>
                    </a:cubicBezTo>
                    <a:cubicBezTo>
                      <a:pt x="9120" y="7655"/>
                      <a:pt x="9099" y="7257"/>
                      <a:pt x="9078" y="6849"/>
                    </a:cubicBezTo>
                    <a:cubicBezTo>
                      <a:pt x="9078" y="6639"/>
                      <a:pt x="9068" y="6420"/>
                      <a:pt x="9057" y="6199"/>
                    </a:cubicBezTo>
                    <a:cubicBezTo>
                      <a:pt x="9110" y="6189"/>
                      <a:pt x="9162" y="6189"/>
                      <a:pt x="9215" y="6178"/>
                    </a:cubicBezTo>
                    <a:cubicBezTo>
                      <a:pt x="9476" y="6147"/>
                      <a:pt x="9738" y="6106"/>
                      <a:pt x="10000" y="6074"/>
                    </a:cubicBezTo>
                    <a:cubicBezTo>
                      <a:pt x="10272" y="6032"/>
                      <a:pt x="10534" y="5990"/>
                      <a:pt x="10795" y="5959"/>
                    </a:cubicBezTo>
                    <a:cubicBezTo>
                      <a:pt x="11330" y="5896"/>
                      <a:pt x="11864" y="5843"/>
                      <a:pt x="12398" y="5801"/>
                    </a:cubicBezTo>
                    <a:lnTo>
                      <a:pt x="12408" y="5801"/>
                    </a:lnTo>
                    <a:lnTo>
                      <a:pt x="12408" y="5791"/>
                    </a:lnTo>
                    <a:lnTo>
                      <a:pt x="12545" y="5791"/>
                    </a:lnTo>
                    <a:cubicBezTo>
                      <a:pt x="12545" y="5791"/>
                      <a:pt x="12545" y="5780"/>
                      <a:pt x="12555" y="5780"/>
                    </a:cubicBezTo>
                    <a:lnTo>
                      <a:pt x="12670" y="5780"/>
                    </a:lnTo>
                    <a:cubicBezTo>
                      <a:pt x="13204" y="5739"/>
                      <a:pt x="13738" y="5718"/>
                      <a:pt x="14272" y="5676"/>
                    </a:cubicBezTo>
                    <a:cubicBezTo>
                      <a:pt x="14354" y="5676"/>
                      <a:pt x="14437" y="5666"/>
                      <a:pt x="14519" y="5655"/>
                    </a:cubicBezTo>
                    <a:lnTo>
                      <a:pt x="14519" y="5655"/>
                    </a:lnTo>
                    <a:cubicBezTo>
                      <a:pt x="14512" y="5657"/>
                      <a:pt x="14506" y="5662"/>
                      <a:pt x="14503" y="5665"/>
                    </a:cubicBezTo>
                    <a:lnTo>
                      <a:pt x="14503" y="5665"/>
                    </a:lnTo>
                    <a:cubicBezTo>
                      <a:pt x="14515" y="5655"/>
                      <a:pt x="14535" y="5655"/>
                      <a:pt x="14555" y="5655"/>
                    </a:cubicBezTo>
                    <a:lnTo>
                      <a:pt x="14618" y="5655"/>
                    </a:lnTo>
                    <a:cubicBezTo>
                      <a:pt x="14639" y="5655"/>
                      <a:pt x="14670" y="5645"/>
                      <a:pt x="14691" y="5645"/>
                    </a:cubicBezTo>
                    <a:lnTo>
                      <a:pt x="14754" y="5645"/>
                    </a:lnTo>
                    <a:cubicBezTo>
                      <a:pt x="14816" y="5634"/>
                      <a:pt x="14890" y="5634"/>
                      <a:pt x="14953" y="5624"/>
                    </a:cubicBezTo>
                    <a:lnTo>
                      <a:pt x="14932" y="5624"/>
                    </a:lnTo>
                    <a:cubicBezTo>
                      <a:pt x="15016" y="5624"/>
                      <a:pt x="15089" y="5613"/>
                      <a:pt x="15172" y="5613"/>
                    </a:cubicBezTo>
                    <a:cubicBezTo>
                      <a:pt x="15233" y="5603"/>
                      <a:pt x="15294" y="5603"/>
                      <a:pt x="15355" y="5593"/>
                    </a:cubicBezTo>
                    <a:lnTo>
                      <a:pt x="15355" y="5593"/>
                    </a:lnTo>
                    <a:cubicBezTo>
                      <a:pt x="15348" y="5595"/>
                      <a:pt x="15340" y="5601"/>
                      <a:pt x="15333" y="5603"/>
                    </a:cubicBezTo>
                    <a:lnTo>
                      <a:pt x="15333" y="5603"/>
                    </a:lnTo>
                    <a:lnTo>
                      <a:pt x="15644" y="5571"/>
                    </a:lnTo>
                    <a:lnTo>
                      <a:pt x="15654" y="5571"/>
                    </a:lnTo>
                    <a:cubicBezTo>
                      <a:pt x="15717" y="5571"/>
                      <a:pt x="15780" y="5561"/>
                      <a:pt x="15832" y="5561"/>
                    </a:cubicBezTo>
                    <a:cubicBezTo>
                      <a:pt x="15895" y="5561"/>
                      <a:pt x="15968" y="5550"/>
                      <a:pt x="16031" y="5550"/>
                    </a:cubicBezTo>
                    <a:cubicBezTo>
                      <a:pt x="16105" y="5540"/>
                      <a:pt x="16178" y="5540"/>
                      <a:pt x="16251" y="5529"/>
                    </a:cubicBezTo>
                    <a:cubicBezTo>
                      <a:pt x="16419" y="5519"/>
                      <a:pt x="16596" y="5508"/>
                      <a:pt x="16764" y="5498"/>
                    </a:cubicBezTo>
                    <a:cubicBezTo>
                      <a:pt x="16942" y="5487"/>
                      <a:pt x="17110" y="5477"/>
                      <a:pt x="17287" y="5456"/>
                    </a:cubicBezTo>
                    <a:lnTo>
                      <a:pt x="17319" y="5456"/>
                    </a:lnTo>
                    <a:cubicBezTo>
                      <a:pt x="17350" y="5456"/>
                      <a:pt x="17392" y="5456"/>
                      <a:pt x="17424" y="5445"/>
                    </a:cubicBezTo>
                    <a:lnTo>
                      <a:pt x="17466" y="5445"/>
                    </a:lnTo>
                    <a:cubicBezTo>
                      <a:pt x="17539" y="5435"/>
                      <a:pt x="17623" y="5435"/>
                      <a:pt x="17696" y="5424"/>
                    </a:cubicBezTo>
                    <a:cubicBezTo>
                      <a:pt x="18230" y="5373"/>
                      <a:pt x="18764" y="5299"/>
                      <a:pt x="19309" y="5257"/>
                    </a:cubicBezTo>
                    <a:lnTo>
                      <a:pt x="19361" y="5257"/>
                    </a:lnTo>
                    <a:cubicBezTo>
                      <a:pt x="19382" y="5498"/>
                      <a:pt x="19403" y="5739"/>
                      <a:pt x="19424" y="5969"/>
                    </a:cubicBezTo>
                    <a:lnTo>
                      <a:pt x="19424" y="5980"/>
                    </a:lnTo>
                    <a:lnTo>
                      <a:pt x="19424" y="5990"/>
                    </a:lnTo>
                    <a:lnTo>
                      <a:pt x="19424" y="6032"/>
                    </a:lnTo>
                    <a:cubicBezTo>
                      <a:pt x="19424" y="6043"/>
                      <a:pt x="19424" y="6053"/>
                      <a:pt x="19434" y="6064"/>
                    </a:cubicBezTo>
                    <a:lnTo>
                      <a:pt x="19434" y="6074"/>
                    </a:lnTo>
                    <a:lnTo>
                      <a:pt x="19434" y="6085"/>
                    </a:lnTo>
                    <a:lnTo>
                      <a:pt x="19434" y="6095"/>
                    </a:lnTo>
                    <a:lnTo>
                      <a:pt x="19434" y="6220"/>
                    </a:lnTo>
                    <a:cubicBezTo>
                      <a:pt x="19465" y="6723"/>
                      <a:pt x="19486" y="7236"/>
                      <a:pt x="19528" y="7739"/>
                    </a:cubicBezTo>
                    <a:lnTo>
                      <a:pt x="19528" y="7791"/>
                    </a:lnTo>
                    <a:cubicBezTo>
                      <a:pt x="19528" y="7812"/>
                      <a:pt x="19539" y="7823"/>
                      <a:pt x="19539" y="7844"/>
                    </a:cubicBezTo>
                    <a:lnTo>
                      <a:pt x="19539" y="7823"/>
                    </a:lnTo>
                    <a:cubicBezTo>
                      <a:pt x="19570" y="8314"/>
                      <a:pt x="19602" y="8817"/>
                      <a:pt x="19644" y="9310"/>
                    </a:cubicBezTo>
                    <a:cubicBezTo>
                      <a:pt x="19665" y="9571"/>
                      <a:pt x="19696" y="9822"/>
                      <a:pt x="19717" y="10074"/>
                    </a:cubicBezTo>
                    <a:cubicBezTo>
                      <a:pt x="19749" y="10325"/>
                      <a:pt x="19770" y="10576"/>
                      <a:pt x="19790" y="10817"/>
                    </a:cubicBezTo>
                    <a:cubicBezTo>
                      <a:pt x="19801" y="10848"/>
                      <a:pt x="19801" y="10869"/>
                      <a:pt x="19801" y="10901"/>
                    </a:cubicBezTo>
                    <a:cubicBezTo>
                      <a:pt x="19790" y="10880"/>
                      <a:pt x="19770" y="10869"/>
                      <a:pt x="19759" y="10859"/>
                    </a:cubicBezTo>
                    <a:cubicBezTo>
                      <a:pt x="19602" y="10734"/>
                      <a:pt x="19424" y="10639"/>
                      <a:pt x="19235" y="10545"/>
                    </a:cubicBezTo>
                    <a:cubicBezTo>
                      <a:pt x="19141" y="10492"/>
                      <a:pt x="19047" y="10451"/>
                      <a:pt x="18953" y="10399"/>
                    </a:cubicBezTo>
                    <a:cubicBezTo>
                      <a:pt x="18858" y="10357"/>
                      <a:pt x="18753" y="10304"/>
                      <a:pt x="18660" y="10273"/>
                    </a:cubicBezTo>
                    <a:cubicBezTo>
                      <a:pt x="18471" y="10199"/>
                      <a:pt x="18283" y="10147"/>
                      <a:pt x="18083" y="10105"/>
                    </a:cubicBezTo>
                    <a:lnTo>
                      <a:pt x="18052" y="10105"/>
                    </a:lnTo>
                    <a:cubicBezTo>
                      <a:pt x="17937" y="10074"/>
                      <a:pt x="17811" y="10053"/>
                      <a:pt x="17696" y="10043"/>
                    </a:cubicBezTo>
                    <a:cubicBezTo>
                      <a:pt x="17581" y="10022"/>
                      <a:pt x="17476" y="10001"/>
                      <a:pt x="17361" y="9990"/>
                    </a:cubicBezTo>
                    <a:cubicBezTo>
                      <a:pt x="17299" y="9987"/>
                      <a:pt x="17237" y="9986"/>
                      <a:pt x="17176" y="9986"/>
                    </a:cubicBezTo>
                    <a:cubicBezTo>
                      <a:pt x="16991" y="9986"/>
                      <a:pt x="16809" y="9998"/>
                      <a:pt x="16628" y="10022"/>
                    </a:cubicBezTo>
                    <a:cubicBezTo>
                      <a:pt x="16387" y="10064"/>
                      <a:pt x="16157" y="10105"/>
                      <a:pt x="15926" y="10157"/>
                    </a:cubicBezTo>
                    <a:cubicBezTo>
                      <a:pt x="15707" y="10199"/>
                      <a:pt x="15486" y="10283"/>
                      <a:pt x="15277" y="10367"/>
                    </a:cubicBezTo>
                    <a:cubicBezTo>
                      <a:pt x="15062" y="10460"/>
                      <a:pt x="14857" y="10551"/>
                      <a:pt x="14652" y="10654"/>
                    </a:cubicBezTo>
                    <a:lnTo>
                      <a:pt x="14652" y="10654"/>
                    </a:lnTo>
                    <a:cubicBezTo>
                      <a:pt x="14657" y="10650"/>
                      <a:pt x="14661" y="10647"/>
                      <a:pt x="14666" y="10643"/>
                    </a:cubicBezTo>
                    <a:lnTo>
                      <a:pt x="14666" y="10643"/>
                    </a:lnTo>
                    <a:cubicBezTo>
                      <a:pt x="14657" y="10650"/>
                      <a:pt x="14647" y="10651"/>
                      <a:pt x="14639" y="10660"/>
                    </a:cubicBezTo>
                    <a:cubicBezTo>
                      <a:pt x="14643" y="10658"/>
                      <a:pt x="14647" y="10656"/>
                      <a:pt x="14652" y="10654"/>
                    </a:cubicBezTo>
                    <a:lnTo>
                      <a:pt x="14652" y="10654"/>
                    </a:lnTo>
                    <a:cubicBezTo>
                      <a:pt x="14633" y="10666"/>
                      <a:pt x="14612" y="10673"/>
                      <a:pt x="14597" y="10681"/>
                    </a:cubicBezTo>
                    <a:cubicBezTo>
                      <a:pt x="14314" y="10828"/>
                      <a:pt x="14052" y="10995"/>
                      <a:pt x="13801" y="11194"/>
                    </a:cubicBezTo>
                    <a:cubicBezTo>
                      <a:pt x="13675" y="11288"/>
                      <a:pt x="13550" y="11383"/>
                      <a:pt x="13434" y="11488"/>
                    </a:cubicBezTo>
                    <a:cubicBezTo>
                      <a:pt x="13309" y="11602"/>
                      <a:pt x="13204" y="11718"/>
                      <a:pt x="13089" y="11844"/>
                    </a:cubicBezTo>
                    <a:cubicBezTo>
                      <a:pt x="12942" y="12021"/>
                      <a:pt x="12817" y="12200"/>
                      <a:pt x="12691" y="12388"/>
                    </a:cubicBezTo>
                    <a:cubicBezTo>
                      <a:pt x="12576" y="12587"/>
                      <a:pt x="12471" y="12796"/>
                      <a:pt x="12377" y="13016"/>
                    </a:cubicBezTo>
                    <a:cubicBezTo>
                      <a:pt x="12293" y="13236"/>
                      <a:pt x="12209" y="13456"/>
                      <a:pt x="12157" y="13687"/>
                    </a:cubicBezTo>
                    <a:cubicBezTo>
                      <a:pt x="12094" y="13906"/>
                      <a:pt x="12052" y="14136"/>
                      <a:pt x="12021" y="14367"/>
                    </a:cubicBezTo>
                    <a:cubicBezTo>
                      <a:pt x="11958" y="14827"/>
                      <a:pt x="11979" y="15299"/>
                      <a:pt x="12063" y="15760"/>
                    </a:cubicBezTo>
                    <a:cubicBezTo>
                      <a:pt x="12105" y="15990"/>
                      <a:pt x="12157" y="16210"/>
                      <a:pt x="12230" y="16430"/>
                    </a:cubicBezTo>
                    <a:cubicBezTo>
                      <a:pt x="12303" y="16660"/>
                      <a:pt x="12398" y="16880"/>
                      <a:pt x="12513" y="17100"/>
                    </a:cubicBezTo>
                    <a:cubicBezTo>
                      <a:pt x="12617" y="17299"/>
                      <a:pt x="12743" y="17498"/>
                      <a:pt x="12880" y="17686"/>
                    </a:cubicBezTo>
                    <a:cubicBezTo>
                      <a:pt x="12952" y="17780"/>
                      <a:pt x="13026" y="17864"/>
                      <a:pt x="13099" y="17948"/>
                    </a:cubicBezTo>
                    <a:cubicBezTo>
                      <a:pt x="13173" y="18032"/>
                      <a:pt x="13246" y="18126"/>
                      <a:pt x="13329" y="18199"/>
                    </a:cubicBezTo>
                    <a:cubicBezTo>
                      <a:pt x="13508" y="18378"/>
                      <a:pt x="13706" y="18534"/>
                      <a:pt x="13906" y="18681"/>
                    </a:cubicBezTo>
                    <a:cubicBezTo>
                      <a:pt x="14104" y="18827"/>
                      <a:pt x="14325" y="18943"/>
                      <a:pt x="14544" y="19048"/>
                    </a:cubicBezTo>
                    <a:cubicBezTo>
                      <a:pt x="14723" y="19142"/>
                      <a:pt x="14900" y="19215"/>
                      <a:pt x="15079" y="19278"/>
                    </a:cubicBezTo>
                    <a:cubicBezTo>
                      <a:pt x="15309" y="19362"/>
                      <a:pt x="15539" y="19435"/>
                      <a:pt x="15770" y="19487"/>
                    </a:cubicBezTo>
                    <a:cubicBezTo>
                      <a:pt x="16010" y="19539"/>
                      <a:pt x="16251" y="19592"/>
                      <a:pt x="16492" y="19602"/>
                    </a:cubicBezTo>
                    <a:lnTo>
                      <a:pt x="16733" y="19602"/>
                    </a:lnTo>
                    <a:cubicBezTo>
                      <a:pt x="17131" y="19602"/>
                      <a:pt x="17539" y="19560"/>
                      <a:pt x="17927" y="19477"/>
                    </a:cubicBezTo>
                    <a:cubicBezTo>
                      <a:pt x="18167" y="19425"/>
                      <a:pt x="18408" y="19351"/>
                      <a:pt x="18639" y="19257"/>
                    </a:cubicBezTo>
                    <a:cubicBezTo>
                      <a:pt x="18848" y="19173"/>
                      <a:pt x="19058" y="19090"/>
                      <a:pt x="19267" y="18985"/>
                    </a:cubicBezTo>
                    <a:cubicBezTo>
                      <a:pt x="19696" y="18775"/>
                      <a:pt x="20084" y="18492"/>
                      <a:pt x="20440" y="18178"/>
                    </a:cubicBezTo>
                    <a:cubicBezTo>
                      <a:pt x="20617" y="18022"/>
                      <a:pt x="20785" y="17864"/>
                      <a:pt x="20931" y="17686"/>
                    </a:cubicBezTo>
                    <a:cubicBezTo>
                      <a:pt x="21089" y="17519"/>
                      <a:pt x="21215" y="17330"/>
                      <a:pt x="21340" y="17131"/>
                    </a:cubicBezTo>
                    <a:cubicBezTo>
                      <a:pt x="21466" y="16933"/>
                      <a:pt x="21581" y="16733"/>
                      <a:pt x="21664" y="16524"/>
                    </a:cubicBezTo>
                    <a:cubicBezTo>
                      <a:pt x="21759" y="16293"/>
                      <a:pt x="21843" y="16063"/>
                      <a:pt x="21916" y="15823"/>
                    </a:cubicBezTo>
                    <a:cubicBezTo>
                      <a:pt x="21978" y="15613"/>
                      <a:pt x="22041" y="15404"/>
                      <a:pt x="22083" y="15183"/>
                    </a:cubicBezTo>
                    <a:cubicBezTo>
                      <a:pt x="22146" y="14943"/>
                      <a:pt x="22199" y="14702"/>
                      <a:pt x="22241" y="14450"/>
                    </a:cubicBezTo>
                    <a:cubicBezTo>
                      <a:pt x="22324" y="14011"/>
                      <a:pt x="22376" y="13561"/>
                      <a:pt x="22429" y="13110"/>
                    </a:cubicBezTo>
                    <a:cubicBezTo>
                      <a:pt x="22471" y="12629"/>
                      <a:pt x="22481" y="12137"/>
                      <a:pt x="22481" y="11644"/>
                    </a:cubicBezTo>
                    <a:cubicBezTo>
                      <a:pt x="22471" y="11425"/>
                      <a:pt x="22460" y="11194"/>
                      <a:pt x="22450" y="10974"/>
                    </a:cubicBezTo>
                    <a:cubicBezTo>
                      <a:pt x="22439" y="10734"/>
                      <a:pt x="22429" y="10503"/>
                      <a:pt x="22408" y="10273"/>
                    </a:cubicBezTo>
                    <a:cubicBezTo>
                      <a:pt x="22376" y="9875"/>
                      <a:pt x="22335" y="9487"/>
                      <a:pt x="22304" y="9089"/>
                    </a:cubicBezTo>
                    <a:lnTo>
                      <a:pt x="22304" y="9079"/>
                    </a:lnTo>
                    <a:cubicBezTo>
                      <a:pt x="22304" y="9042"/>
                      <a:pt x="22295" y="9012"/>
                      <a:pt x="22293" y="8984"/>
                    </a:cubicBezTo>
                    <a:lnTo>
                      <a:pt x="22293" y="8984"/>
                    </a:lnTo>
                    <a:cubicBezTo>
                      <a:pt x="22294" y="8991"/>
                      <a:pt x="22296" y="8999"/>
                      <a:pt x="22304" y="9006"/>
                    </a:cubicBezTo>
                    <a:lnTo>
                      <a:pt x="22241" y="8283"/>
                    </a:lnTo>
                    <a:lnTo>
                      <a:pt x="22241" y="8273"/>
                    </a:lnTo>
                    <a:lnTo>
                      <a:pt x="22241" y="8210"/>
                    </a:lnTo>
                    <a:cubicBezTo>
                      <a:pt x="22230" y="8074"/>
                      <a:pt x="22220" y="7927"/>
                      <a:pt x="22209" y="7791"/>
                    </a:cubicBezTo>
                    <a:lnTo>
                      <a:pt x="22209" y="7781"/>
                    </a:lnTo>
                    <a:cubicBezTo>
                      <a:pt x="22178" y="7477"/>
                      <a:pt x="22146" y="7174"/>
                      <a:pt x="22125" y="6859"/>
                    </a:cubicBezTo>
                    <a:cubicBezTo>
                      <a:pt x="22073" y="6430"/>
                      <a:pt x="22031" y="5990"/>
                      <a:pt x="21978" y="5550"/>
                    </a:cubicBezTo>
                    <a:cubicBezTo>
                      <a:pt x="21927" y="5079"/>
                      <a:pt x="21874" y="4619"/>
                      <a:pt x="21811" y="4147"/>
                    </a:cubicBezTo>
                    <a:cubicBezTo>
                      <a:pt x="21759" y="3686"/>
                      <a:pt x="21706" y="3236"/>
                      <a:pt x="21654" y="2786"/>
                    </a:cubicBezTo>
                    <a:cubicBezTo>
                      <a:pt x="21633" y="2545"/>
                      <a:pt x="21602" y="2315"/>
                      <a:pt x="21571" y="2085"/>
                    </a:cubicBezTo>
                    <a:cubicBezTo>
                      <a:pt x="21539" y="1854"/>
                      <a:pt x="21508" y="1634"/>
                      <a:pt x="21476" y="1404"/>
                    </a:cubicBezTo>
                    <a:cubicBezTo>
                      <a:pt x="21445" y="1184"/>
                      <a:pt x="21413" y="954"/>
                      <a:pt x="21371" y="733"/>
                    </a:cubicBezTo>
                    <a:cubicBezTo>
                      <a:pt x="21361" y="619"/>
                      <a:pt x="21340" y="514"/>
                      <a:pt x="21319" y="398"/>
                    </a:cubicBezTo>
                    <a:cubicBezTo>
                      <a:pt x="21308" y="346"/>
                      <a:pt x="21308" y="305"/>
                      <a:pt x="21298" y="252"/>
                    </a:cubicBezTo>
                    <a:cubicBezTo>
                      <a:pt x="21287" y="210"/>
                      <a:pt x="21277" y="168"/>
                      <a:pt x="21256" y="137"/>
                    </a:cubicBezTo>
                    <a:cubicBezTo>
                      <a:pt x="21235" y="95"/>
                      <a:pt x="21204" y="74"/>
                      <a:pt x="21183" y="42"/>
                    </a:cubicBezTo>
                    <a:cubicBezTo>
                      <a:pt x="21141" y="15"/>
                      <a:pt x="21090" y="1"/>
                      <a:pt x="2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1973350" y="1488975"/>
                <a:ext cx="222025" cy="22477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991" extrusionOk="0">
                    <a:moveTo>
                      <a:pt x="4199" y="0"/>
                    </a:moveTo>
                    <a:cubicBezTo>
                      <a:pt x="4184" y="0"/>
                      <a:pt x="4168" y="6"/>
                      <a:pt x="4158" y="16"/>
                    </a:cubicBezTo>
                    <a:cubicBezTo>
                      <a:pt x="4127" y="37"/>
                      <a:pt x="4116" y="79"/>
                      <a:pt x="4106" y="121"/>
                    </a:cubicBezTo>
                    <a:cubicBezTo>
                      <a:pt x="4095" y="163"/>
                      <a:pt x="4095" y="204"/>
                      <a:pt x="4085" y="246"/>
                    </a:cubicBezTo>
                    <a:cubicBezTo>
                      <a:pt x="4074" y="320"/>
                      <a:pt x="4064" y="393"/>
                      <a:pt x="4064" y="477"/>
                    </a:cubicBezTo>
                    <a:cubicBezTo>
                      <a:pt x="4043" y="781"/>
                      <a:pt x="4022" y="1084"/>
                      <a:pt x="4011" y="1388"/>
                    </a:cubicBezTo>
                    <a:cubicBezTo>
                      <a:pt x="4011" y="1702"/>
                      <a:pt x="4001" y="2006"/>
                      <a:pt x="3990" y="2320"/>
                    </a:cubicBezTo>
                    <a:lnTo>
                      <a:pt x="3990" y="2780"/>
                    </a:lnTo>
                    <a:cubicBezTo>
                      <a:pt x="3990" y="2938"/>
                      <a:pt x="4001" y="3094"/>
                      <a:pt x="4001" y="3252"/>
                    </a:cubicBezTo>
                    <a:cubicBezTo>
                      <a:pt x="4011" y="3503"/>
                      <a:pt x="4011" y="3755"/>
                      <a:pt x="4011" y="4016"/>
                    </a:cubicBezTo>
                    <a:cubicBezTo>
                      <a:pt x="3980" y="3995"/>
                      <a:pt x="3959" y="3974"/>
                      <a:pt x="3927" y="3953"/>
                    </a:cubicBezTo>
                    <a:cubicBezTo>
                      <a:pt x="3854" y="3901"/>
                      <a:pt x="3791" y="3848"/>
                      <a:pt x="3718" y="3786"/>
                    </a:cubicBezTo>
                    <a:cubicBezTo>
                      <a:pt x="3613" y="3713"/>
                      <a:pt x="3508" y="3629"/>
                      <a:pt x="3394" y="3555"/>
                    </a:cubicBezTo>
                    <a:cubicBezTo>
                      <a:pt x="3299" y="3482"/>
                      <a:pt x="3194" y="3409"/>
                      <a:pt x="3089" y="3325"/>
                    </a:cubicBezTo>
                    <a:cubicBezTo>
                      <a:pt x="2996" y="3262"/>
                      <a:pt x="2901" y="3189"/>
                      <a:pt x="2796" y="3126"/>
                    </a:cubicBezTo>
                    <a:cubicBezTo>
                      <a:pt x="2754" y="3084"/>
                      <a:pt x="2702" y="3053"/>
                      <a:pt x="2650" y="3022"/>
                    </a:cubicBezTo>
                    <a:cubicBezTo>
                      <a:pt x="2612" y="2993"/>
                      <a:pt x="2567" y="2957"/>
                      <a:pt x="2521" y="2957"/>
                    </a:cubicBezTo>
                    <a:cubicBezTo>
                      <a:pt x="2515" y="2957"/>
                      <a:pt x="2509" y="2958"/>
                      <a:pt x="2503" y="2959"/>
                    </a:cubicBezTo>
                    <a:cubicBezTo>
                      <a:pt x="2461" y="2969"/>
                      <a:pt x="2430" y="3001"/>
                      <a:pt x="2430" y="3043"/>
                    </a:cubicBezTo>
                    <a:cubicBezTo>
                      <a:pt x="2430" y="3094"/>
                      <a:pt x="2451" y="3136"/>
                      <a:pt x="2482" y="3168"/>
                    </a:cubicBezTo>
                    <a:cubicBezTo>
                      <a:pt x="2514" y="3210"/>
                      <a:pt x="2545" y="3252"/>
                      <a:pt x="2587" y="3283"/>
                    </a:cubicBezTo>
                    <a:lnTo>
                      <a:pt x="2807" y="3471"/>
                    </a:lnTo>
                    <a:cubicBezTo>
                      <a:pt x="3006" y="3639"/>
                      <a:pt x="3205" y="3786"/>
                      <a:pt x="3404" y="3953"/>
                    </a:cubicBezTo>
                    <a:cubicBezTo>
                      <a:pt x="3498" y="4027"/>
                      <a:pt x="3592" y="4111"/>
                      <a:pt x="3687" y="4194"/>
                    </a:cubicBezTo>
                    <a:cubicBezTo>
                      <a:pt x="3708" y="4204"/>
                      <a:pt x="3718" y="4204"/>
                      <a:pt x="3729" y="4215"/>
                    </a:cubicBezTo>
                    <a:cubicBezTo>
                      <a:pt x="3519" y="4246"/>
                      <a:pt x="3310" y="4278"/>
                      <a:pt x="3089" y="4299"/>
                    </a:cubicBezTo>
                    <a:cubicBezTo>
                      <a:pt x="2838" y="4330"/>
                      <a:pt x="2587" y="4341"/>
                      <a:pt x="2336" y="4351"/>
                    </a:cubicBezTo>
                    <a:cubicBezTo>
                      <a:pt x="2084" y="4372"/>
                      <a:pt x="1833" y="4404"/>
                      <a:pt x="1593" y="4435"/>
                    </a:cubicBezTo>
                    <a:cubicBezTo>
                      <a:pt x="1341" y="4456"/>
                      <a:pt x="1090" y="4477"/>
                      <a:pt x="839" y="4508"/>
                    </a:cubicBezTo>
                    <a:cubicBezTo>
                      <a:pt x="713" y="4529"/>
                      <a:pt x="597" y="4539"/>
                      <a:pt x="472" y="4550"/>
                    </a:cubicBezTo>
                    <a:lnTo>
                      <a:pt x="283" y="4581"/>
                    </a:lnTo>
                    <a:cubicBezTo>
                      <a:pt x="220" y="4581"/>
                      <a:pt x="148" y="4592"/>
                      <a:pt x="85" y="4613"/>
                    </a:cubicBezTo>
                    <a:cubicBezTo>
                      <a:pt x="74" y="4613"/>
                      <a:pt x="53" y="4623"/>
                      <a:pt x="43" y="4634"/>
                    </a:cubicBezTo>
                    <a:cubicBezTo>
                      <a:pt x="1" y="4686"/>
                      <a:pt x="22" y="4770"/>
                      <a:pt x="85" y="4791"/>
                    </a:cubicBezTo>
                    <a:cubicBezTo>
                      <a:pt x="127" y="4802"/>
                      <a:pt x="158" y="4802"/>
                      <a:pt x="199" y="4802"/>
                    </a:cubicBezTo>
                    <a:lnTo>
                      <a:pt x="378" y="4802"/>
                    </a:lnTo>
                    <a:cubicBezTo>
                      <a:pt x="462" y="4802"/>
                      <a:pt x="555" y="4791"/>
                      <a:pt x="639" y="4781"/>
                    </a:cubicBezTo>
                    <a:cubicBezTo>
                      <a:pt x="818" y="4770"/>
                      <a:pt x="995" y="4749"/>
                      <a:pt x="1163" y="4739"/>
                    </a:cubicBezTo>
                    <a:lnTo>
                      <a:pt x="1949" y="4676"/>
                    </a:lnTo>
                    <a:cubicBezTo>
                      <a:pt x="2200" y="4665"/>
                      <a:pt x="2440" y="4644"/>
                      <a:pt x="2692" y="4634"/>
                    </a:cubicBezTo>
                    <a:cubicBezTo>
                      <a:pt x="2943" y="4634"/>
                      <a:pt x="3194" y="4613"/>
                      <a:pt x="3445" y="4592"/>
                    </a:cubicBezTo>
                    <a:cubicBezTo>
                      <a:pt x="3603" y="4571"/>
                      <a:pt x="3760" y="4560"/>
                      <a:pt x="3917" y="4550"/>
                    </a:cubicBezTo>
                    <a:lnTo>
                      <a:pt x="3917" y="4550"/>
                    </a:lnTo>
                    <a:cubicBezTo>
                      <a:pt x="3854" y="4634"/>
                      <a:pt x="3802" y="4718"/>
                      <a:pt x="3739" y="4802"/>
                    </a:cubicBezTo>
                    <a:cubicBezTo>
                      <a:pt x="3655" y="4916"/>
                      <a:pt x="3561" y="5032"/>
                      <a:pt x="3477" y="5158"/>
                    </a:cubicBezTo>
                    <a:cubicBezTo>
                      <a:pt x="3299" y="5398"/>
                      <a:pt x="3121" y="5639"/>
                      <a:pt x="2954" y="5891"/>
                    </a:cubicBezTo>
                    <a:cubicBezTo>
                      <a:pt x="2880" y="6005"/>
                      <a:pt x="2796" y="6121"/>
                      <a:pt x="2713" y="6236"/>
                    </a:cubicBezTo>
                    <a:cubicBezTo>
                      <a:pt x="2671" y="6299"/>
                      <a:pt x="2629" y="6361"/>
                      <a:pt x="2587" y="6435"/>
                    </a:cubicBezTo>
                    <a:cubicBezTo>
                      <a:pt x="2545" y="6498"/>
                      <a:pt x="2493" y="6571"/>
                      <a:pt x="2472" y="6655"/>
                    </a:cubicBezTo>
                    <a:cubicBezTo>
                      <a:pt x="2451" y="6738"/>
                      <a:pt x="2503" y="6833"/>
                      <a:pt x="2587" y="6875"/>
                    </a:cubicBezTo>
                    <a:cubicBezTo>
                      <a:pt x="2608" y="6885"/>
                      <a:pt x="2640" y="6896"/>
                      <a:pt x="2671" y="6896"/>
                    </a:cubicBezTo>
                    <a:cubicBezTo>
                      <a:pt x="2723" y="6896"/>
                      <a:pt x="2775" y="6875"/>
                      <a:pt x="2807" y="6843"/>
                    </a:cubicBezTo>
                    <a:cubicBezTo>
                      <a:pt x="2870" y="6780"/>
                      <a:pt x="2912" y="6707"/>
                      <a:pt x="2964" y="6634"/>
                    </a:cubicBezTo>
                    <a:cubicBezTo>
                      <a:pt x="3006" y="6561"/>
                      <a:pt x="3048" y="6498"/>
                      <a:pt x="3100" y="6424"/>
                    </a:cubicBezTo>
                    <a:cubicBezTo>
                      <a:pt x="3184" y="6299"/>
                      <a:pt x="3278" y="6163"/>
                      <a:pt x="3362" y="6026"/>
                    </a:cubicBezTo>
                    <a:cubicBezTo>
                      <a:pt x="3540" y="5775"/>
                      <a:pt x="3718" y="5535"/>
                      <a:pt x="3896" y="5293"/>
                    </a:cubicBezTo>
                    <a:cubicBezTo>
                      <a:pt x="3938" y="5241"/>
                      <a:pt x="3980" y="5179"/>
                      <a:pt x="4022" y="5126"/>
                    </a:cubicBezTo>
                    <a:cubicBezTo>
                      <a:pt x="4022" y="5430"/>
                      <a:pt x="4032" y="5723"/>
                      <a:pt x="4043" y="6026"/>
                    </a:cubicBezTo>
                    <a:cubicBezTo>
                      <a:pt x="4053" y="6341"/>
                      <a:pt x="4064" y="6655"/>
                      <a:pt x="4074" y="6959"/>
                    </a:cubicBezTo>
                    <a:cubicBezTo>
                      <a:pt x="4085" y="7273"/>
                      <a:pt x="4116" y="7576"/>
                      <a:pt x="4137" y="7880"/>
                    </a:cubicBezTo>
                    <a:cubicBezTo>
                      <a:pt x="4147" y="7995"/>
                      <a:pt x="4147" y="8100"/>
                      <a:pt x="4158" y="8215"/>
                    </a:cubicBezTo>
                    <a:cubicBezTo>
                      <a:pt x="4158" y="8278"/>
                      <a:pt x="4168" y="8341"/>
                      <a:pt x="4168" y="8414"/>
                    </a:cubicBezTo>
                    <a:lnTo>
                      <a:pt x="4168" y="8446"/>
                    </a:lnTo>
                    <a:cubicBezTo>
                      <a:pt x="4168" y="8456"/>
                      <a:pt x="4178" y="8477"/>
                      <a:pt x="4178" y="8487"/>
                    </a:cubicBezTo>
                    <a:cubicBezTo>
                      <a:pt x="4178" y="8550"/>
                      <a:pt x="4189" y="8602"/>
                      <a:pt x="4189" y="8665"/>
                    </a:cubicBezTo>
                    <a:cubicBezTo>
                      <a:pt x="4199" y="8718"/>
                      <a:pt x="4210" y="8781"/>
                      <a:pt x="4220" y="8833"/>
                    </a:cubicBezTo>
                    <a:cubicBezTo>
                      <a:pt x="4252" y="8927"/>
                      <a:pt x="4336" y="8990"/>
                      <a:pt x="4430" y="8990"/>
                    </a:cubicBezTo>
                    <a:lnTo>
                      <a:pt x="4451" y="8990"/>
                    </a:lnTo>
                    <a:cubicBezTo>
                      <a:pt x="4545" y="8969"/>
                      <a:pt x="4629" y="8895"/>
                      <a:pt x="4629" y="8812"/>
                    </a:cubicBezTo>
                    <a:cubicBezTo>
                      <a:pt x="4639" y="8707"/>
                      <a:pt x="4639" y="8613"/>
                      <a:pt x="4629" y="8518"/>
                    </a:cubicBezTo>
                    <a:lnTo>
                      <a:pt x="4629" y="8425"/>
                    </a:lnTo>
                    <a:lnTo>
                      <a:pt x="4629" y="8404"/>
                    </a:lnTo>
                    <a:cubicBezTo>
                      <a:pt x="4618" y="8351"/>
                      <a:pt x="4618" y="8288"/>
                      <a:pt x="4618" y="8236"/>
                    </a:cubicBezTo>
                    <a:lnTo>
                      <a:pt x="4587" y="7671"/>
                    </a:lnTo>
                    <a:lnTo>
                      <a:pt x="4587" y="7681"/>
                    </a:lnTo>
                    <a:cubicBezTo>
                      <a:pt x="4576" y="7503"/>
                      <a:pt x="4566" y="7336"/>
                      <a:pt x="4555" y="7157"/>
                    </a:cubicBezTo>
                    <a:cubicBezTo>
                      <a:pt x="4555" y="6990"/>
                      <a:pt x="4545" y="6833"/>
                      <a:pt x="4545" y="6666"/>
                    </a:cubicBezTo>
                    <a:lnTo>
                      <a:pt x="4514" y="5723"/>
                    </a:lnTo>
                    <a:lnTo>
                      <a:pt x="4483" y="4844"/>
                    </a:lnTo>
                    <a:lnTo>
                      <a:pt x="4483" y="4844"/>
                    </a:lnTo>
                    <a:cubicBezTo>
                      <a:pt x="4514" y="4865"/>
                      <a:pt x="4545" y="4885"/>
                      <a:pt x="4566" y="4906"/>
                    </a:cubicBezTo>
                    <a:cubicBezTo>
                      <a:pt x="4671" y="4990"/>
                      <a:pt x="4765" y="5074"/>
                      <a:pt x="4870" y="5158"/>
                    </a:cubicBezTo>
                    <a:cubicBezTo>
                      <a:pt x="4964" y="5241"/>
                      <a:pt x="5058" y="5325"/>
                      <a:pt x="5142" y="5409"/>
                    </a:cubicBezTo>
                    <a:cubicBezTo>
                      <a:pt x="5236" y="5493"/>
                      <a:pt x="5330" y="5566"/>
                      <a:pt x="5425" y="5649"/>
                    </a:cubicBezTo>
                    <a:cubicBezTo>
                      <a:pt x="5519" y="5733"/>
                      <a:pt x="5603" y="5817"/>
                      <a:pt x="5686" y="5891"/>
                    </a:cubicBezTo>
                    <a:cubicBezTo>
                      <a:pt x="5770" y="5974"/>
                      <a:pt x="5854" y="6047"/>
                      <a:pt x="5938" y="6110"/>
                    </a:cubicBezTo>
                    <a:cubicBezTo>
                      <a:pt x="5990" y="6152"/>
                      <a:pt x="6042" y="6184"/>
                      <a:pt x="6095" y="6215"/>
                    </a:cubicBezTo>
                    <a:cubicBezTo>
                      <a:pt x="6126" y="6226"/>
                      <a:pt x="6168" y="6236"/>
                      <a:pt x="6200" y="6236"/>
                    </a:cubicBezTo>
                    <a:cubicBezTo>
                      <a:pt x="6231" y="6236"/>
                      <a:pt x="6252" y="6226"/>
                      <a:pt x="6273" y="6226"/>
                    </a:cubicBezTo>
                    <a:cubicBezTo>
                      <a:pt x="6335" y="6205"/>
                      <a:pt x="6377" y="6131"/>
                      <a:pt x="6377" y="6068"/>
                    </a:cubicBezTo>
                    <a:cubicBezTo>
                      <a:pt x="6367" y="6016"/>
                      <a:pt x="6356" y="5974"/>
                      <a:pt x="6325" y="5943"/>
                    </a:cubicBezTo>
                    <a:cubicBezTo>
                      <a:pt x="6304" y="5912"/>
                      <a:pt x="6273" y="5880"/>
                      <a:pt x="6242" y="5849"/>
                    </a:cubicBezTo>
                    <a:cubicBezTo>
                      <a:pt x="6147" y="5765"/>
                      <a:pt x="6063" y="5691"/>
                      <a:pt x="5969" y="5608"/>
                    </a:cubicBezTo>
                    <a:cubicBezTo>
                      <a:pt x="5886" y="5524"/>
                      <a:pt x="5791" y="5440"/>
                      <a:pt x="5707" y="5367"/>
                    </a:cubicBezTo>
                    <a:cubicBezTo>
                      <a:pt x="5613" y="5283"/>
                      <a:pt x="5519" y="5210"/>
                      <a:pt x="5425" y="5137"/>
                    </a:cubicBezTo>
                    <a:lnTo>
                      <a:pt x="5142" y="4885"/>
                    </a:lnTo>
                    <a:cubicBezTo>
                      <a:pt x="5037" y="4812"/>
                      <a:pt x="4943" y="4739"/>
                      <a:pt x="4839" y="4655"/>
                    </a:cubicBezTo>
                    <a:cubicBezTo>
                      <a:pt x="4765" y="4602"/>
                      <a:pt x="4692" y="4539"/>
                      <a:pt x="4629" y="4488"/>
                    </a:cubicBezTo>
                    <a:cubicBezTo>
                      <a:pt x="4734" y="4477"/>
                      <a:pt x="4849" y="4467"/>
                      <a:pt x="4953" y="4446"/>
                    </a:cubicBezTo>
                    <a:cubicBezTo>
                      <a:pt x="5216" y="4414"/>
                      <a:pt x="5467" y="4383"/>
                      <a:pt x="5718" y="4362"/>
                    </a:cubicBezTo>
                    <a:cubicBezTo>
                      <a:pt x="6210" y="4320"/>
                      <a:pt x="6712" y="4299"/>
                      <a:pt x="7205" y="4246"/>
                    </a:cubicBezTo>
                    <a:cubicBezTo>
                      <a:pt x="7456" y="4215"/>
                      <a:pt x="7708" y="4194"/>
                      <a:pt x="7959" y="4173"/>
                    </a:cubicBezTo>
                    <a:lnTo>
                      <a:pt x="8336" y="4142"/>
                    </a:lnTo>
                    <a:cubicBezTo>
                      <a:pt x="8399" y="4132"/>
                      <a:pt x="8462" y="4132"/>
                      <a:pt x="8513" y="4121"/>
                    </a:cubicBezTo>
                    <a:cubicBezTo>
                      <a:pt x="8587" y="4121"/>
                      <a:pt x="8650" y="4121"/>
                      <a:pt x="8713" y="4100"/>
                    </a:cubicBezTo>
                    <a:cubicBezTo>
                      <a:pt x="8765" y="4090"/>
                      <a:pt x="8807" y="4058"/>
                      <a:pt x="8838" y="4016"/>
                    </a:cubicBezTo>
                    <a:cubicBezTo>
                      <a:pt x="8869" y="3974"/>
                      <a:pt x="8880" y="3922"/>
                      <a:pt x="8869" y="3880"/>
                    </a:cubicBezTo>
                    <a:cubicBezTo>
                      <a:pt x="8859" y="3776"/>
                      <a:pt x="8776" y="3692"/>
                      <a:pt x="8671" y="3692"/>
                    </a:cubicBezTo>
                    <a:cubicBezTo>
                      <a:pt x="8629" y="3692"/>
                      <a:pt x="8576" y="3692"/>
                      <a:pt x="8534" y="3702"/>
                    </a:cubicBezTo>
                    <a:cubicBezTo>
                      <a:pt x="8493" y="3702"/>
                      <a:pt x="8451" y="3713"/>
                      <a:pt x="8409" y="3713"/>
                    </a:cubicBezTo>
                    <a:cubicBezTo>
                      <a:pt x="8325" y="3723"/>
                      <a:pt x="8241" y="3734"/>
                      <a:pt x="8147" y="3744"/>
                    </a:cubicBezTo>
                    <a:cubicBezTo>
                      <a:pt x="7969" y="3755"/>
                      <a:pt x="7791" y="3776"/>
                      <a:pt x="7613" y="3796"/>
                    </a:cubicBezTo>
                    <a:cubicBezTo>
                      <a:pt x="7362" y="3817"/>
                      <a:pt x="7121" y="3848"/>
                      <a:pt x="6870" y="3880"/>
                    </a:cubicBezTo>
                    <a:lnTo>
                      <a:pt x="6116" y="3943"/>
                    </a:lnTo>
                    <a:cubicBezTo>
                      <a:pt x="5865" y="3964"/>
                      <a:pt x="5613" y="3985"/>
                      <a:pt x="5362" y="4016"/>
                    </a:cubicBezTo>
                    <a:cubicBezTo>
                      <a:pt x="5142" y="4048"/>
                      <a:pt x="4922" y="4079"/>
                      <a:pt x="4713" y="4111"/>
                    </a:cubicBezTo>
                    <a:cubicBezTo>
                      <a:pt x="4765" y="4016"/>
                      <a:pt x="4828" y="3922"/>
                      <a:pt x="4890" y="3827"/>
                    </a:cubicBezTo>
                    <a:cubicBezTo>
                      <a:pt x="4964" y="3702"/>
                      <a:pt x="5048" y="3587"/>
                      <a:pt x="5121" y="3461"/>
                    </a:cubicBezTo>
                    <a:cubicBezTo>
                      <a:pt x="5205" y="3336"/>
                      <a:pt x="5288" y="3220"/>
                      <a:pt x="5351" y="3094"/>
                    </a:cubicBezTo>
                    <a:cubicBezTo>
                      <a:pt x="5425" y="2969"/>
                      <a:pt x="5488" y="2843"/>
                      <a:pt x="5561" y="2718"/>
                    </a:cubicBezTo>
                    <a:cubicBezTo>
                      <a:pt x="5582" y="2676"/>
                      <a:pt x="5613" y="2634"/>
                      <a:pt x="5634" y="2592"/>
                    </a:cubicBezTo>
                    <a:cubicBezTo>
                      <a:pt x="5655" y="2571"/>
                      <a:pt x="5665" y="2550"/>
                      <a:pt x="5676" y="2529"/>
                    </a:cubicBezTo>
                    <a:cubicBezTo>
                      <a:pt x="5686" y="2529"/>
                      <a:pt x="5686" y="2519"/>
                      <a:pt x="5697" y="2508"/>
                    </a:cubicBezTo>
                    <a:cubicBezTo>
                      <a:pt x="5707" y="2498"/>
                      <a:pt x="5718" y="2487"/>
                      <a:pt x="5718" y="2466"/>
                    </a:cubicBezTo>
                    <a:cubicBezTo>
                      <a:pt x="5749" y="2424"/>
                      <a:pt x="5728" y="2372"/>
                      <a:pt x="5676" y="2362"/>
                    </a:cubicBezTo>
                    <a:cubicBezTo>
                      <a:pt x="5667" y="2357"/>
                      <a:pt x="5657" y="2355"/>
                      <a:pt x="5648" y="2355"/>
                    </a:cubicBezTo>
                    <a:cubicBezTo>
                      <a:pt x="5616" y="2355"/>
                      <a:pt x="5583" y="2379"/>
                      <a:pt x="5551" y="2403"/>
                    </a:cubicBezTo>
                    <a:cubicBezTo>
                      <a:pt x="5530" y="2424"/>
                      <a:pt x="5498" y="2445"/>
                      <a:pt x="5477" y="2477"/>
                    </a:cubicBezTo>
                    <a:cubicBezTo>
                      <a:pt x="5425" y="2529"/>
                      <a:pt x="5383" y="2582"/>
                      <a:pt x="5341" y="2634"/>
                    </a:cubicBezTo>
                    <a:lnTo>
                      <a:pt x="5058" y="3011"/>
                    </a:lnTo>
                    <a:lnTo>
                      <a:pt x="5069" y="3001"/>
                    </a:lnTo>
                    <a:lnTo>
                      <a:pt x="5069" y="3001"/>
                    </a:lnTo>
                    <a:cubicBezTo>
                      <a:pt x="4890" y="3231"/>
                      <a:pt x="4702" y="3461"/>
                      <a:pt x="4524" y="3702"/>
                    </a:cubicBezTo>
                    <a:cubicBezTo>
                      <a:pt x="4503" y="3723"/>
                      <a:pt x="4483" y="3744"/>
                      <a:pt x="4462" y="3776"/>
                    </a:cubicBezTo>
                    <a:cubicBezTo>
                      <a:pt x="4462" y="3492"/>
                      <a:pt x="4441" y="3210"/>
                      <a:pt x="4420" y="2927"/>
                    </a:cubicBezTo>
                    <a:lnTo>
                      <a:pt x="4420" y="2938"/>
                    </a:lnTo>
                    <a:cubicBezTo>
                      <a:pt x="4420" y="2896"/>
                      <a:pt x="4420" y="2854"/>
                      <a:pt x="4409" y="2801"/>
                    </a:cubicBezTo>
                    <a:cubicBezTo>
                      <a:pt x="4399" y="2498"/>
                      <a:pt x="4399" y="2184"/>
                      <a:pt x="4378" y="1880"/>
                    </a:cubicBezTo>
                    <a:cubicBezTo>
                      <a:pt x="4367" y="1566"/>
                      <a:pt x="4336" y="1262"/>
                      <a:pt x="4315" y="948"/>
                    </a:cubicBezTo>
                    <a:cubicBezTo>
                      <a:pt x="4304" y="802"/>
                      <a:pt x="4294" y="644"/>
                      <a:pt x="4283" y="498"/>
                    </a:cubicBezTo>
                    <a:cubicBezTo>
                      <a:pt x="4283" y="425"/>
                      <a:pt x="4283" y="351"/>
                      <a:pt x="4273" y="278"/>
                    </a:cubicBezTo>
                    <a:lnTo>
                      <a:pt x="4273" y="163"/>
                    </a:lnTo>
                    <a:cubicBezTo>
                      <a:pt x="4262" y="121"/>
                      <a:pt x="4273" y="90"/>
                      <a:pt x="4262" y="48"/>
                    </a:cubicBezTo>
                    <a:cubicBezTo>
                      <a:pt x="4252" y="37"/>
                      <a:pt x="4252" y="27"/>
                      <a:pt x="4241" y="16"/>
                    </a:cubicBezTo>
                    <a:cubicBezTo>
                      <a:pt x="4231" y="6"/>
                      <a:pt x="4215" y="0"/>
                      <a:pt x="4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" name="Google Shape;231;p9"/>
            <p:cNvSpPr/>
            <p:nvPr/>
          </p:nvSpPr>
          <p:spPr>
            <a:xfrm>
              <a:off x="7274399" y="985172"/>
              <a:ext cx="45277" cy="42515"/>
            </a:xfrm>
            <a:custGeom>
              <a:avLst/>
              <a:gdLst/>
              <a:ahLst/>
              <a:cxnLst/>
              <a:rect l="l" t="t" r="r" b="b"/>
              <a:pathLst>
                <a:path w="1477" h="1387" extrusionOk="0">
                  <a:moveTo>
                    <a:pt x="798" y="0"/>
                  </a:moveTo>
                  <a:cubicBezTo>
                    <a:pt x="737" y="0"/>
                    <a:pt x="677" y="9"/>
                    <a:pt x="618" y="26"/>
                  </a:cubicBezTo>
                  <a:cubicBezTo>
                    <a:pt x="283" y="130"/>
                    <a:pt x="0" y="486"/>
                    <a:pt x="42" y="842"/>
                  </a:cubicBezTo>
                  <a:cubicBezTo>
                    <a:pt x="73" y="1062"/>
                    <a:pt x="231" y="1250"/>
                    <a:pt x="429" y="1334"/>
                  </a:cubicBezTo>
                  <a:cubicBezTo>
                    <a:pt x="513" y="1366"/>
                    <a:pt x="608" y="1387"/>
                    <a:pt x="702" y="1387"/>
                  </a:cubicBezTo>
                  <a:cubicBezTo>
                    <a:pt x="796" y="1387"/>
                    <a:pt x="890" y="1366"/>
                    <a:pt x="985" y="1334"/>
                  </a:cubicBezTo>
                  <a:cubicBezTo>
                    <a:pt x="1110" y="1282"/>
                    <a:pt x="1246" y="1198"/>
                    <a:pt x="1330" y="1083"/>
                  </a:cubicBezTo>
                  <a:cubicBezTo>
                    <a:pt x="1372" y="1020"/>
                    <a:pt x="1414" y="947"/>
                    <a:pt x="1424" y="873"/>
                  </a:cubicBezTo>
                  <a:cubicBezTo>
                    <a:pt x="1466" y="790"/>
                    <a:pt x="1476" y="717"/>
                    <a:pt x="1466" y="622"/>
                  </a:cubicBezTo>
                  <a:cubicBezTo>
                    <a:pt x="1455" y="538"/>
                    <a:pt x="1414" y="444"/>
                    <a:pt x="1362" y="382"/>
                  </a:cubicBezTo>
                  <a:cubicBezTo>
                    <a:pt x="1351" y="350"/>
                    <a:pt x="1341" y="329"/>
                    <a:pt x="1330" y="308"/>
                  </a:cubicBezTo>
                  <a:lnTo>
                    <a:pt x="1267" y="214"/>
                  </a:lnTo>
                  <a:cubicBezTo>
                    <a:pt x="1225" y="151"/>
                    <a:pt x="1141" y="88"/>
                    <a:pt x="1068" y="57"/>
                  </a:cubicBezTo>
                  <a:cubicBezTo>
                    <a:pt x="981" y="19"/>
                    <a:pt x="889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8186275" y="540000"/>
              <a:ext cx="237725" cy="269250"/>
            </a:xfrm>
            <a:custGeom>
              <a:avLst/>
              <a:gdLst/>
              <a:ahLst/>
              <a:cxnLst/>
              <a:rect l="l" t="t" r="r" b="b"/>
              <a:pathLst>
                <a:path w="9509" h="10770" extrusionOk="0">
                  <a:moveTo>
                    <a:pt x="4866" y="1"/>
                  </a:moveTo>
                  <a:cubicBezTo>
                    <a:pt x="4849" y="1"/>
                    <a:pt x="4833" y="5"/>
                    <a:pt x="4817" y="16"/>
                  </a:cubicBezTo>
                  <a:cubicBezTo>
                    <a:pt x="4796" y="36"/>
                    <a:pt x="4775" y="47"/>
                    <a:pt x="4765" y="78"/>
                  </a:cubicBezTo>
                  <a:cubicBezTo>
                    <a:pt x="4744" y="120"/>
                    <a:pt x="4733" y="152"/>
                    <a:pt x="4723" y="194"/>
                  </a:cubicBezTo>
                  <a:cubicBezTo>
                    <a:pt x="4712" y="236"/>
                    <a:pt x="4702" y="267"/>
                    <a:pt x="4692" y="309"/>
                  </a:cubicBezTo>
                  <a:cubicBezTo>
                    <a:pt x="4681" y="403"/>
                    <a:pt x="4671" y="497"/>
                    <a:pt x="4650" y="592"/>
                  </a:cubicBezTo>
                  <a:cubicBezTo>
                    <a:pt x="4629" y="748"/>
                    <a:pt x="4619" y="916"/>
                    <a:pt x="4598" y="1084"/>
                  </a:cubicBezTo>
                  <a:cubicBezTo>
                    <a:pt x="4577" y="1440"/>
                    <a:pt x="4545" y="1786"/>
                    <a:pt x="4524" y="2131"/>
                  </a:cubicBezTo>
                  <a:cubicBezTo>
                    <a:pt x="4503" y="2529"/>
                    <a:pt x="4472" y="2916"/>
                    <a:pt x="4461" y="3314"/>
                  </a:cubicBezTo>
                  <a:cubicBezTo>
                    <a:pt x="4451" y="3701"/>
                    <a:pt x="4472" y="4089"/>
                    <a:pt x="4472" y="4476"/>
                  </a:cubicBezTo>
                  <a:lnTo>
                    <a:pt x="4472" y="4518"/>
                  </a:lnTo>
                  <a:lnTo>
                    <a:pt x="4472" y="4539"/>
                  </a:lnTo>
                  <a:lnTo>
                    <a:pt x="4472" y="4560"/>
                  </a:lnTo>
                  <a:cubicBezTo>
                    <a:pt x="4461" y="4550"/>
                    <a:pt x="4440" y="4539"/>
                    <a:pt x="4430" y="4529"/>
                  </a:cubicBezTo>
                  <a:cubicBezTo>
                    <a:pt x="4252" y="4371"/>
                    <a:pt x="4084" y="4225"/>
                    <a:pt x="3907" y="4078"/>
                  </a:cubicBezTo>
                  <a:cubicBezTo>
                    <a:pt x="3823" y="4015"/>
                    <a:pt x="3728" y="3943"/>
                    <a:pt x="3644" y="3869"/>
                  </a:cubicBezTo>
                  <a:cubicBezTo>
                    <a:pt x="3561" y="3796"/>
                    <a:pt x="3488" y="3733"/>
                    <a:pt x="3404" y="3659"/>
                  </a:cubicBezTo>
                  <a:lnTo>
                    <a:pt x="3393" y="3659"/>
                  </a:lnTo>
                  <a:cubicBezTo>
                    <a:pt x="3372" y="3638"/>
                    <a:pt x="3351" y="3628"/>
                    <a:pt x="3330" y="3607"/>
                  </a:cubicBezTo>
                  <a:cubicBezTo>
                    <a:pt x="3309" y="3597"/>
                    <a:pt x="3288" y="3576"/>
                    <a:pt x="3267" y="3576"/>
                  </a:cubicBezTo>
                  <a:cubicBezTo>
                    <a:pt x="3260" y="3574"/>
                    <a:pt x="3254" y="3573"/>
                    <a:pt x="3247" y="3573"/>
                  </a:cubicBezTo>
                  <a:cubicBezTo>
                    <a:pt x="3213" y="3573"/>
                    <a:pt x="3184" y="3594"/>
                    <a:pt x="3184" y="3628"/>
                  </a:cubicBezTo>
                  <a:cubicBezTo>
                    <a:pt x="3174" y="3691"/>
                    <a:pt x="3236" y="3754"/>
                    <a:pt x="3278" y="3806"/>
                  </a:cubicBezTo>
                  <a:cubicBezTo>
                    <a:pt x="3320" y="3848"/>
                    <a:pt x="3372" y="3901"/>
                    <a:pt x="3414" y="3953"/>
                  </a:cubicBezTo>
                  <a:cubicBezTo>
                    <a:pt x="3519" y="4047"/>
                    <a:pt x="3613" y="4141"/>
                    <a:pt x="3718" y="4236"/>
                  </a:cubicBezTo>
                  <a:cubicBezTo>
                    <a:pt x="3886" y="4392"/>
                    <a:pt x="4053" y="4539"/>
                    <a:pt x="4221" y="4696"/>
                  </a:cubicBezTo>
                  <a:lnTo>
                    <a:pt x="4294" y="4769"/>
                  </a:lnTo>
                  <a:cubicBezTo>
                    <a:pt x="3613" y="4780"/>
                    <a:pt x="2932" y="4811"/>
                    <a:pt x="2252" y="4832"/>
                  </a:cubicBezTo>
                  <a:cubicBezTo>
                    <a:pt x="2064" y="4843"/>
                    <a:pt x="1875" y="4843"/>
                    <a:pt x="1687" y="4853"/>
                  </a:cubicBezTo>
                  <a:cubicBezTo>
                    <a:pt x="1508" y="4853"/>
                    <a:pt x="1320" y="4853"/>
                    <a:pt x="1142" y="4864"/>
                  </a:cubicBezTo>
                  <a:lnTo>
                    <a:pt x="577" y="4895"/>
                  </a:lnTo>
                  <a:cubicBezTo>
                    <a:pt x="482" y="4895"/>
                    <a:pt x="398" y="4895"/>
                    <a:pt x="305" y="4906"/>
                  </a:cubicBezTo>
                  <a:cubicBezTo>
                    <a:pt x="263" y="4906"/>
                    <a:pt x="221" y="4916"/>
                    <a:pt x="179" y="4916"/>
                  </a:cubicBezTo>
                  <a:cubicBezTo>
                    <a:pt x="147" y="4916"/>
                    <a:pt x="116" y="4916"/>
                    <a:pt x="95" y="4927"/>
                  </a:cubicBezTo>
                  <a:cubicBezTo>
                    <a:pt x="74" y="4927"/>
                    <a:pt x="63" y="4937"/>
                    <a:pt x="53" y="4948"/>
                  </a:cubicBezTo>
                  <a:cubicBezTo>
                    <a:pt x="42" y="4948"/>
                    <a:pt x="42" y="4958"/>
                    <a:pt x="32" y="4969"/>
                  </a:cubicBezTo>
                  <a:cubicBezTo>
                    <a:pt x="11" y="4990"/>
                    <a:pt x="1" y="5021"/>
                    <a:pt x="1" y="5063"/>
                  </a:cubicBezTo>
                  <a:cubicBezTo>
                    <a:pt x="1" y="5136"/>
                    <a:pt x="74" y="5178"/>
                    <a:pt x="137" y="5199"/>
                  </a:cubicBezTo>
                  <a:cubicBezTo>
                    <a:pt x="189" y="5220"/>
                    <a:pt x="242" y="5220"/>
                    <a:pt x="294" y="5230"/>
                  </a:cubicBezTo>
                  <a:cubicBezTo>
                    <a:pt x="398" y="5230"/>
                    <a:pt x="514" y="5241"/>
                    <a:pt x="619" y="5241"/>
                  </a:cubicBezTo>
                  <a:lnTo>
                    <a:pt x="754" y="5241"/>
                  </a:lnTo>
                  <a:cubicBezTo>
                    <a:pt x="922" y="5241"/>
                    <a:pt x="1090" y="5241"/>
                    <a:pt x="1247" y="5230"/>
                  </a:cubicBezTo>
                  <a:cubicBezTo>
                    <a:pt x="1362" y="5230"/>
                    <a:pt x="1466" y="5230"/>
                    <a:pt x="1571" y="5241"/>
                  </a:cubicBezTo>
                  <a:lnTo>
                    <a:pt x="1948" y="5241"/>
                  </a:lnTo>
                  <a:cubicBezTo>
                    <a:pt x="2231" y="5241"/>
                    <a:pt x="2504" y="5230"/>
                    <a:pt x="2776" y="5230"/>
                  </a:cubicBezTo>
                  <a:cubicBezTo>
                    <a:pt x="3027" y="5220"/>
                    <a:pt x="3278" y="5220"/>
                    <a:pt x="3540" y="5220"/>
                  </a:cubicBezTo>
                  <a:lnTo>
                    <a:pt x="4398" y="5220"/>
                  </a:lnTo>
                  <a:cubicBezTo>
                    <a:pt x="4377" y="5251"/>
                    <a:pt x="4346" y="5283"/>
                    <a:pt x="4325" y="5304"/>
                  </a:cubicBezTo>
                  <a:lnTo>
                    <a:pt x="4105" y="5555"/>
                  </a:lnTo>
                  <a:cubicBezTo>
                    <a:pt x="3969" y="5712"/>
                    <a:pt x="3833" y="5869"/>
                    <a:pt x="3707" y="6037"/>
                  </a:cubicBezTo>
                  <a:cubicBezTo>
                    <a:pt x="3634" y="6121"/>
                    <a:pt x="3572" y="6204"/>
                    <a:pt x="3509" y="6288"/>
                  </a:cubicBezTo>
                  <a:cubicBezTo>
                    <a:pt x="3435" y="6372"/>
                    <a:pt x="3383" y="6456"/>
                    <a:pt x="3320" y="6549"/>
                  </a:cubicBezTo>
                  <a:lnTo>
                    <a:pt x="3320" y="6539"/>
                  </a:lnTo>
                  <a:cubicBezTo>
                    <a:pt x="3309" y="6549"/>
                    <a:pt x="3309" y="6549"/>
                    <a:pt x="3309" y="6560"/>
                  </a:cubicBezTo>
                  <a:cubicBezTo>
                    <a:pt x="3288" y="6570"/>
                    <a:pt x="3278" y="6591"/>
                    <a:pt x="3288" y="6612"/>
                  </a:cubicBezTo>
                  <a:cubicBezTo>
                    <a:pt x="3288" y="6644"/>
                    <a:pt x="3309" y="6665"/>
                    <a:pt x="3341" y="6665"/>
                  </a:cubicBezTo>
                  <a:cubicBezTo>
                    <a:pt x="3393" y="6654"/>
                    <a:pt x="3425" y="6602"/>
                    <a:pt x="3456" y="6570"/>
                  </a:cubicBezTo>
                  <a:cubicBezTo>
                    <a:pt x="3488" y="6528"/>
                    <a:pt x="3519" y="6497"/>
                    <a:pt x="3551" y="6466"/>
                  </a:cubicBezTo>
                  <a:cubicBezTo>
                    <a:pt x="3613" y="6393"/>
                    <a:pt x="3676" y="6319"/>
                    <a:pt x="3739" y="6256"/>
                  </a:cubicBezTo>
                  <a:cubicBezTo>
                    <a:pt x="3812" y="6172"/>
                    <a:pt x="3875" y="6100"/>
                    <a:pt x="3949" y="6016"/>
                  </a:cubicBezTo>
                  <a:cubicBezTo>
                    <a:pt x="4021" y="5932"/>
                    <a:pt x="4084" y="5858"/>
                    <a:pt x="4168" y="5775"/>
                  </a:cubicBezTo>
                  <a:cubicBezTo>
                    <a:pt x="4231" y="5702"/>
                    <a:pt x="4315" y="5618"/>
                    <a:pt x="4377" y="5544"/>
                  </a:cubicBezTo>
                  <a:cubicBezTo>
                    <a:pt x="4419" y="5513"/>
                    <a:pt x="4451" y="5471"/>
                    <a:pt x="4482" y="5440"/>
                  </a:cubicBezTo>
                  <a:lnTo>
                    <a:pt x="4482" y="5639"/>
                  </a:lnTo>
                  <a:cubicBezTo>
                    <a:pt x="4493" y="5974"/>
                    <a:pt x="4493" y="6309"/>
                    <a:pt x="4503" y="6644"/>
                  </a:cubicBezTo>
                  <a:cubicBezTo>
                    <a:pt x="4503" y="6905"/>
                    <a:pt x="4493" y="7157"/>
                    <a:pt x="4493" y="7419"/>
                  </a:cubicBezTo>
                  <a:lnTo>
                    <a:pt x="4493" y="8194"/>
                  </a:lnTo>
                  <a:cubicBezTo>
                    <a:pt x="4493" y="8592"/>
                    <a:pt x="4493" y="8979"/>
                    <a:pt x="4482" y="9367"/>
                  </a:cubicBezTo>
                  <a:cubicBezTo>
                    <a:pt x="4482" y="9565"/>
                    <a:pt x="4472" y="9754"/>
                    <a:pt x="4461" y="9942"/>
                  </a:cubicBezTo>
                  <a:cubicBezTo>
                    <a:pt x="4461" y="10037"/>
                    <a:pt x="4451" y="10131"/>
                    <a:pt x="4451" y="10235"/>
                  </a:cubicBezTo>
                  <a:cubicBezTo>
                    <a:pt x="4451" y="10330"/>
                    <a:pt x="4440" y="10435"/>
                    <a:pt x="4451" y="10539"/>
                  </a:cubicBezTo>
                  <a:cubicBezTo>
                    <a:pt x="4451" y="10665"/>
                    <a:pt x="4566" y="10759"/>
                    <a:pt x="4681" y="10770"/>
                  </a:cubicBezTo>
                  <a:lnTo>
                    <a:pt x="4692" y="10770"/>
                  </a:lnTo>
                  <a:cubicBezTo>
                    <a:pt x="4817" y="10770"/>
                    <a:pt x="4922" y="10686"/>
                    <a:pt x="4943" y="10570"/>
                  </a:cubicBezTo>
                  <a:cubicBezTo>
                    <a:pt x="4975" y="10424"/>
                    <a:pt x="4975" y="10267"/>
                    <a:pt x="4985" y="10110"/>
                  </a:cubicBezTo>
                  <a:cubicBezTo>
                    <a:pt x="4985" y="9974"/>
                    <a:pt x="4996" y="9837"/>
                    <a:pt x="5006" y="9702"/>
                  </a:cubicBezTo>
                  <a:cubicBezTo>
                    <a:pt x="5017" y="9418"/>
                    <a:pt x="5027" y="9136"/>
                    <a:pt x="5027" y="8843"/>
                  </a:cubicBezTo>
                  <a:cubicBezTo>
                    <a:pt x="5037" y="8466"/>
                    <a:pt x="5037" y="8078"/>
                    <a:pt x="5048" y="7691"/>
                  </a:cubicBezTo>
                  <a:cubicBezTo>
                    <a:pt x="5048" y="7303"/>
                    <a:pt x="5068" y="6916"/>
                    <a:pt x="5058" y="6528"/>
                  </a:cubicBezTo>
                  <a:lnTo>
                    <a:pt x="5058" y="6508"/>
                  </a:lnTo>
                  <a:lnTo>
                    <a:pt x="5058" y="6497"/>
                  </a:lnTo>
                  <a:cubicBezTo>
                    <a:pt x="5058" y="6162"/>
                    <a:pt x="5048" y="5827"/>
                    <a:pt x="5037" y="5502"/>
                  </a:cubicBezTo>
                  <a:lnTo>
                    <a:pt x="5037" y="5502"/>
                  </a:lnTo>
                  <a:cubicBezTo>
                    <a:pt x="5058" y="5523"/>
                    <a:pt x="5089" y="5555"/>
                    <a:pt x="5110" y="5586"/>
                  </a:cubicBezTo>
                  <a:cubicBezTo>
                    <a:pt x="5184" y="5660"/>
                    <a:pt x="5257" y="5744"/>
                    <a:pt x="5331" y="5827"/>
                  </a:cubicBezTo>
                  <a:lnTo>
                    <a:pt x="5550" y="6079"/>
                  </a:lnTo>
                  <a:cubicBezTo>
                    <a:pt x="5624" y="6152"/>
                    <a:pt x="5697" y="6235"/>
                    <a:pt x="5770" y="6319"/>
                  </a:cubicBezTo>
                  <a:lnTo>
                    <a:pt x="5864" y="6445"/>
                  </a:lnTo>
                  <a:cubicBezTo>
                    <a:pt x="5906" y="6487"/>
                    <a:pt x="5938" y="6539"/>
                    <a:pt x="5990" y="6581"/>
                  </a:cubicBezTo>
                  <a:cubicBezTo>
                    <a:pt x="6022" y="6612"/>
                    <a:pt x="6053" y="6623"/>
                    <a:pt x="6095" y="6623"/>
                  </a:cubicBezTo>
                  <a:cubicBezTo>
                    <a:pt x="6126" y="6623"/>
                    <a:pt x="6168" y="6612"/>
                    <a:pt x="6199" y="6581"/>
                  </a:cubicBezTo>
                  <a:cubicBezTo>
                    <a:pt x="6252" y="6539"/>
                    <a:pt x="6262" y="6456"/>
                    <a:pt x="6231" y="6393"/>
                  </a:cubicBezTo>
                  <a:cubicBezTo>
                    <a:pt x="6210" y="6340"/>
                    <a:pt x="6178" y="6288"/>
                    <a:pt x="6137" y="6246"/>
                  </a:cubicBezTo>
                  <a:lnTo>
                    <a:pt x="6043" y="6121"/>
                  </a:lnTo>
                  <a:cubicBezTo>
                    <a:pt x="5969" y="6047"/>
                    <a:pt x="5896" y="5963"/>
                    <a:pt x="5833" y="5890"/>
                  </a:cubicBezTo>
                  <a:cubicBezTo>
                    <a:pt x="5687" y="5744"/>
                    <a:pt x="5550" y="5586"/>
                    <a:pt x="5414" y="5429"/>
                  </a:cubicBezTo>
                  <a:cubicBezTo>
                    <a:pt x="5341" y="5356"/>
                    <a:pt x="5278" y="5283"/>
                    <a:pt x="5205" y="5220"/>
                  </a:cubicBezTo>
                  <a:cubicBezTo>
                    <a:pt x="5822" y="5209"/>
                    <a:pt x="6441" y="5199"/>
                    <a:pt x="7058" y="5167"/>
                  </a:cubicBezTo>
                  <a:cubicBezTo>
                    <a:pt x="7435" y="5146"/>
                    <a:pt x="7812" y="5125"/>
                    <a:pt x="8179" y="5104"/>
                  </a:cubicBezTo>
                  <a:cubicBezTo>
                    <a:pt x="8377" y="5104"/>
                    <a:pt x="8577" y="5094"/>
                    <a:pt x="8775" y="5083"/>
                  </a:cubicBezTo>
                  <a:cubicBezTo>
                    <a:pt x="8849" y="5083"/>
                    <a:pt x="8933" y="5073"/>
                    <a:pt x="9016" y="5073"/>
                  </a:cubicBezTo>
                  <a:cubicBezTo>
                    <a:pt x="9110" y="5063"/>
                    <a:pt x="9205" y="5052"/>
                    <a:pt x="9289" y="5042"/>
                  </a:cubicBezTo>
                  <a:cubicBezTo>
                    <a:pt x="9414" y="5021"/>
                    <a:pt x="9508" y="4895"/>
                    <a:pt x="9498" y="4759"/>
                  </a:cubicBezTo>
                  <a:cubicBezTo>
                    <a:pt x="9487" y="4644"/>
                    <a:pt x="9383" y="4518"/>
                    <a:pt x="9257" y="4518"/>
                  </a:cubicBezTo>
                  <a:cubicBezTo>
                    <a:pt x="9184" y="4518"/>
                    <a:pt x="9110" y="4518"/>
                    <a:pt x="9037" y="4529"/>
                  </a:cubicBezTo>
                  <a:cubicBezTo>
                    <a:pt x="8859" y="4539"/>
                    <a:pt x="8681" y="4560"/>
                    <a:pt x="8503" y="4571"/>
                  </a:cubicBezTo>
                  <a:cubicBezTo>
                    <a:pt x="8314" y="4581"/>
                    <a:pt x="8126" y="4592"/>
                    <a:pt x="7927" y="4602"/>
                  </a:cubicBezTo>
                  <a:cubicBezTo>
                    <a:pt x="7551" y="4634"/>
                    <a:pt x="7174" y="4665"/>
                    <a:pt x="6797" y="4686"/>
                  </a:cubicBezTo>
                  <a:cubicBezTo>
                    <a:pt x="6241" y="4717"/>
                    <a:pt x="5676" y="4738"/>
                    <a:pt x="5110" y="4748"/>
                  </a:cubicBezTo>
                  <a:cubicBezTo>
                    <a:pt x="5163" y="4696"/>
                    <a:pt x="5205" y="4655"/>
                    <a:pt x="5247" y="4602"/>
                  </a:cubicBezTo>
                  <a:cubicBezTo>
                    <a:pt x="5320" y="4518"/>
                    <a:pt x="5394" y="4445"/>
                    <a:pt x="5466" y="4361"/>
                  </a:cubicBezTo>
                  <a:cubicBezTo>
                    <a:pt x="5613" y="4204"/>
                    <a:pt x="5760" y="4057"/>
                    <a:pt x="5896" y="3911"/>
                  </a:cubicBezTo>
                  <a:cubicBezTo>
                    <a:pt x="5969" y="3838"/>
                    <a:pt x="6043" y="3754"/>
                    <a:pt x="6116" y="3680"/>
                  </a:cubicBezTo>
                  <a:cubicBezTo>
                    <a:pt x="6189" y="3597"/>
                    <a:pt x="6273" y="3524"/>
                    <a:pt x="6346" y="3440"/>
                  </a:cubicBezTo>
                  <a:cubicBezTo>
                    <a:pt x="6399" y="3377"/>
                    <a:pt x="6388" y="3282"/>
                    <a:pt x="6325" y="3220"/>
                  </a:cubicBezTo>
                  <a:cubicBezTo>
                    <a:pt x="6308" y="3203"/>
                    <a:pt x="6277" y="3186"/>
                    <a:pt x="6244" y="3186"/>
                  </a:cubicBezTo>
                  <a:cubicBezTo>
                    <a:pt x="6236" y="3186"/>
                    <a:pt x="6228" y="3187"/>
                    <a:pt x="6220" y="3189"/>
                  </a:cubicBezTo>
                  <a:cubicBezTo>
                    <a:pt x="6178" y="3189"/>
                    <a:pt x="6137" y="3210"/>
                    <a:pt x="6116" y="3241"/>
                  </a:cubicBezTo>
                  <a:cubicBezTo>
                    <a:pt x="6053" y="3293"/>
                    <a:pt x="6001" y="3366"/>
                    <a:pt x="5948" y="3429"/>
                  </a:cubicBezTo>
                  <a:cubicBezTo>
                    <a:pt x="5896" y="3503"/>
                    <a:pt x="5843" y="3566"/>
                    <a:pt x="5781" y="3628"/>
                  </a:cubicBezTo>
                  <a:cubicBezTo>
                    <a:pt x="5655" y="3785"/>
                    <a:pt x="5519" y="3943"/>
                    <a:pt x="5383" y="4099"/>
                  </a:cubicBezTo>
                  <a:cubicBezTo>
                    <a:pt x="5257" y="4246"/>
                    <a:pt x="5142" y="4382"/>
                    <a:pt x="5017" y="4529"/>
                  </a:cubicBezTo>
                  <a:lnTo>
                    <a:pt x="5017" y="4508"/>
                  </a:lnTo>
                  <a:lnTo>
                    <a:pt x="5017" y="4476"/>
                  </a:lnTo>
                  <a:cubicBezTo>
                    <a:pt x="5006" y="4309"/>
                    <a:pt x="5006" y="4131"/>
                    <a:pt x="4996" y="3964"/>
                  </a:cubicBezTo>
                  <a:cubicBezTo>
                    <a:pt x="4985" y="3775"/>
                    <a:pt x="4975" y="3576"/>
                    <a:pt x="4964" y="3377"/>
                  </a:cubicBezTo>
                  <a:cubicBezTo>
                    <a:pt x="4954" y="3199"/>
                    <a:pt x="4954" y="3021"/>
                    <a:pt x="4954" y="2843"/>
                  </a:cubicBezTo>
                  <a:lnTo>
                    <a:pt x="4954" y="948"/>
                  </a:lnTo>
                  <a:cubicBezTo>
                    <a:pt x="4954" y="801"/>
                    <a:pt x="4943" y="665"/>
                    <a:pt x="4943" y="518"/>
                  </a:cubicBezTo>
                  <a:cubicBezTo>
                    <a:pt x="4943" y="445"/>
                    <a:pt x="4943" y="361"/>
                    <a:pt x="4954" y="288"/>
                  </a:cubicBezTo>
                  <a:cubicBezTo>
                    <a:pt x="4975" y="267"/>
                    <a:pt x="4996" y="236"/>
                    <a:pt x="4985" y="194"/>
                  </a:cubicBezTo>
                  <a:cubicBezTo>
                    <a:pt x="4975" y="162"/>
                    <a:pt x="4975" y="141"/>
                    <a:pt x="4964" y="110"/>
                  </a:cubicBezTo>
                  <a:lnTo>
                    <a:pt x="4964" y="99"/>
                  </a:lnTo>
                  <a:cubicBezTo>
                    <a:pt x="4964" y="44"/>
                    <a:pt x="4916" y="1"/>
                    <a:pt x="4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8617550" y="1152475"/>
              <a:ext cx="35100" cy="34750"/>
            </a:xfrm>
            <a:custGeom>
              <a:avLst/>
              <a:gdLst/>
              <a:ahLst/>
              <a:cxnLst/>
              <a:rect l="l" t="t" r="r" b="b"/>
              <a:pathLst>
                <a:path w="1404" h="1390" extrusionOk="0">
                  <a:moveTo>
                    <a:pt x="733" y="1"/>
                  </a:moveTo>
                  <a:cubicBezTo>
                    <a:pt x="696" y="1"/>
                    <a:pt x="657" y="3"/>
                    <a:pt x="619" y="7"/>
                  </a:cubicBezTo>
                  <a:cubicBezTo>
                    <a:pt x="545" y="18"/>
                    <a:pt x="451" y="49"/>
                    <a:pt x="388" y="91"/>
                  </a:cubicBezTo>
                  <a:cubicBezTo>
                    <a:pt x="336" y="133"/>
                    <a:pt x="273" y="165"/>
                    <a:pt x="231" y="206"/>
                  </a:cubicBezTo>
                  <a:cubicBezTo>
                    <a:pt x="200" y="248"/>
                    <a:pt x="158" y="290"/>
                    <a:pt x="137" y="332"/>
                  </a:cubicBezTo>
                  <a:cubicBezTo>
                    <a:pt x="105" y="374"/>
                    <a:pt x="74" y="426"/>
                    <a:pt x="53" y="479"/>
                  </a:cubicBezTo>
                  <a:cubicBezTo>
                    <a:pt x="32" y="521"/>
                    <a:pt x="21" y="583"/>
                    <a:pt x="11" y="635"/>
                  </a:cubicBezTo>
                  <a:cubicBezTo>
                    <a:pt x="0" y="667"/>
                    <a:pt x="0" y="698"/>
                    <a:pt x="0" y="740"/>
                  </a:cubicBezTo>
                  <a:cubicBezTo>
                    <a:pt x="0" y="929"/>
                    <a:pt x="63" y="1107"/>
                    <a:pt x="200" y="1233"/>
                  </a:cubicBezTo>
                  <a:cubicBezTo>
                    <a:pt x="252" y="1275"/>
                    <a:pt x="294" y="1306"/>
                    <a:pt x="356" y="1337"/>
                  </a:cubicBezTo>
                  <a:cubicBezTo>
                    <a:pt x="398" y="1347"/>
                    <a:pt x="451" y="1379"/>
                    <a:pt x="514" y="1379"/>
                  </a:cubicBezTo>
                  <a:cubicBezTo>
                    <a:pt x="545" y="1379"/>
                    <a:pt x="587" y="1389"/>
                    <a:pt x="619" y="1389"/>
                  </a:cubicBezTo>
                  <a:cubicBezTo>
                    <a:pt x="640" y="1389"/>
                    <a:pt x="661" y="1389"/>
                    <a:pt x="681" y="1379"/>
                  </a:cubicBezTo>
                  <a:cubicBezTo>
                    <a:pt x="712" y="1379"/>
                    <a:pt x="754" y="1368"/>
                    <a:pt x="786" y="1358"/>
                  </a:cubicBezTo>
                  <a:cubicBezTo>
                    <a:pt x="838" y="1347"/>
                    <a:pt x="891" y="1316"/>
                    <a:pt x="933" y="1295"/>
                  </a:cubicBezTo>
                  <a:cubicBezTo>
                    <a:pt x="975" y="1264"/>
                    <a:pt x="1017" y="1243"/>
                    <a:pt x="1048" y="1212"/>
                  </a:cubicBezTo>
                  <a:cubicBezTo>
                    <a:pt x="1089" y="1191"/>
                    <a:pt x="1121" y="1170"/>
                    <a:pt x="1152" y="1149"/>
                  </a:cubicBezTo>
                  <a:cubicBezTo>
                    <a:pt x="1215" y="1096"/>
                    <a:pt x="1278" y="1033"/>
                    <a:pt x="1320" y="960"/>
                  </a:cubicBezTo>
                  <a:cubicBezTo>
                    <a:pt x="1362" y="887"/>
                    <a:pt x="1383" y="814"/>
                    <a:pt x="1394" y="730"/>
                  </a:cubicBezTo>
                  <a:cubicBezTo>
                    <a:pt x="1404" y="688"/>
                    <a:pt x="1394" y="625"/>
                    <a:pt x="1394" y="573"/>
                  </a:cubicBezTo>
                  <a:cubicBezTo>
                    <a:pt x="1383" y="531"/>
                    <a:pt x="1373" y="479"/>
                    <a:pt x="1352" y="426"/>
                  </a:cubicBezTo>
                  <a:cubicBezTo>
                    <a:pt x="1331" y="384"/>
                    <a:pt x="1310" y="332"/>
                    <a:pt x="1278" y="290"/>
                  </a:cubicBezTo>
                  <a:cubicBezTo>
                    <a:pt x="1247" y="248"/>
                    <a:pt x="1215" y="217"/>
                    <a:pt x="1173" y="175"/>
                  </a:cubicBezTo>
                  <a:cubicBezTo>
                    <a:pt x="1100" y="102"/>
                    <a:pt x="996" y="49"/>
                    <a:pt x="891" y="18"/>
                  </a:cubicBezTo>
                  <a:cubicBezTo>
                    <a:pt x="841" y="6"/>
                    <a:pt x="788" y="1"/>
                    <a:pt x="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7913250" y="3932363"/>
              <a:ext cx="510750" cy="636500"/>
            </a:xfrm>
            <a:custGeom>
              <a:avLst/>
              <a:gdLst/>
              <a:ahLst/>
              <a:cxnLst/>
              <a:rect l="l" t="t" r="r" b="b"/>
              <a:pathLst>
                <a:path w="20430" h="25460" extrusionOk="0">
                  <a:moveTo>
                    <a:pt x="16777" y="0"/>
                  </a:moveTo>
                  <a:cubicBezTo>
                    <a:pt x="16709" y="0"/>
                    <a:pt x="16640" y="8"/>
                    <a:pt x="16566" y="15"/>
                  </a:cubicBezTo>
                  <a:cubicBezTo>
                    <a:pt x="16482" y="25"/>
                    <a:pt x="16398" y="46"/>
                    <a:pt x="16314" y="57"/>
                  </a:cubicBezTo>
                  <a:cubicBezTo>
                    <a:pt x="16126" y="78"/>
                    <a:pt x="15927" y="99"/>
                    <a:pt x="15739" y="151"/>
                  </a:cubicBezTo>
                  <a:cubicBezTo>
                    <a:pt x="15551" y="193"/>
                    <a:pt x="15383" y="246"/>
                    <a:pt x="15205" y="319"/>
                  </a:cubicBezTo>
                  <a:cubicBezTo>
                    <a:pt x="15027" y="381"/>
                    <a:pt x="14849" y="455"/>
                    <a:pt x="14671" y="539"/>
                  </a:cubicBezTo>
                  <a:cubicBezTo>
                    <a:pt x="14462" y="654"/>
                    <a:pt x="14273" y="790"/>
                    <a:pt x="14074" y="926"/>
                  </a:cubicBezTo>
                  <a:cubicBezTo>
                    <a:pt x="13791" y="1135"/>
                    <a:pt x="13529" y="1387"/>
                    <a:pt x="13289" y="1649"/>
                  </a:cubicBezTo>
                  <a:cubicBezTo>
                    <a:pt x="13058" y="1900"/>
                    <a:pt x="12849" y="2193"/>
                    <a:pt x="12671" y="2497"/>
                  </a:cubicBezTo>
                  <a:cubicBezTo>
                    <a:pt x="12577" y="2664"/>
                    <a:pt x="12493" y="2832"/>
                    <a:pt x="12409" y="2999"/>
                  </a:cubicBezTo>
                  <a:cubicBezTo>
                    <a:pt x="12335" y="3178"/>
                    <a:pt x="12263" y="3345"/>
                    <a:pt x="12200" y="3523"/>
                  </a:cubicBezTo>
                  <a:cubicBezTo>
                    <a:pt x="12126" y="3711"/>
                    <a:pt x="12063" y="3900"/>
                    <a:pt x="12011" y="4088"/>
                  </a:cubicBezTo>
                  <a:cubicBezTo>
                    <a:pt x="11959" y="4267"/>
                    <a:pt x="11917" y="4455"/>
                    <a:pt x="11875" y="4643"/>
                  </a:cubicBezTo>
                  <a:cubicBezTo>
                    <a:pt x="11791" y="5030"/>
                    <a:pt x="11728" y="5418"/>
                    <a:pt x="11686" y="5805"/>
                  </a:cubicBezTo>
                  <a:cubicBezTo>
                    <a:pt x="11644" y="6193"/>
                    <a:pt x="11613" y="6580"/>
                    <a:pt x="11603" y="6968"/>
                  </a:cubicBezTo>
                  <a:lnTo>
                    <a:pt x="11603" y="6999"/>
                  </a:lnTo>
                  <a:cubicBezTo>
                    <a:pt x="11582" y="7450"/>
                    <a:pt x="11582" y="7900"/>
                    <a:pt x="11582" y="8360"/>
                  </a:cubicBezTo>
                  <a:lnTo>
                    <a:pt x="11582" y="8905"/>
                  </a:lnTo>
                  <a:lnTo>
                    <a:pt x="11582" y="9523"/>
                  </a:lnTo>
                  <a:lnTo>
                    <a:pt x="11582" y="10706"/>
                  </a:lnTo>
                  <a:cubicBezTo>
                    <a:pt x="11582" y="11073"/>
                    <a:pt x="11592" y="11450"/>
                    <a:pt x="11603" y="11816"/>
                  </a:cubicBezTo>
                  <a:cubicBezTo>
                    <a:pt x="11613" y="12204"/>
                    <a:pt x="11623" y="12581"/>
                    <a:pt x="11655" y="12968"/>
                  </a:cubicBezTo>
                  <a:cubicBezTo>
                    <a:pt x="11697" y="13355"/>
                    <a:pt x="11728" y="13742"/>
                    <a:pt x="11770" y="14130"/>
                  </a:cubicBezTo>
                  <a:cubicBezTo>
                    <a:pt x="11781" y="14329"/>
                    <a:pt x="11802" y="14517"/>
                    <a:pt x="11823" y="14706"/>
                  </a:cubicBezTo>
                  <a:lnTo>
                    <a:pt x="11886" y="15240"/>
                  </a:lnTo>
                  <a:cubicBezTo>
                    <a:pt x="11907" y="15408"/>
                    <a:pt x="11917" y="15575"/>
                    <a:pt x="11928" y="15732"/>
                  </a:cubicBezTo>
                  <a:cubicBezTo>
                    <a:pt x="11948" y="15899"/>
                    <a:pt x="11969" y="16057"/>
                    <a:pt x="11979" y="16224"/>
                  </a:cubicBezTo>
                  <a:cubicBezTo>
                    <a:pt x="11990" y="16266"/>
                    <a:pt x="11990" y="16308"/>
                    <a:pt x="12000" y="16360"/>
                  </a:cubicBezTo>
                  <a:cubicBezTo>
                    <a:pt x="11938" y="16371"/>
                    <a:pt x="11875" y="16381"/>
                    <a:pt x="11802" y="16392"/>
                  </a:cubicBezTo>
                  <a:cubicBezTo>
                    <a:pt x="11644" y="16434"/>
                    <a:pt x="11488" y="16465"/>
                    <a:pt x="11330" y="16497"/>
                  </a:cubicBezTo>
                  <a:cubicBezTo>
                    <a:pt x="11027" y="16559"/>
                    <a:pt x="10713" y="16632"/>
                    <a:pt x="10409" y="16706"/>
                  </a:cubicBezTo>
                  <a:cubicBezTo>
                    <a:pt x="9708" y="16853"/>
                    <a:pt x="9006" y="17020"/>
                    <a:pt x="8315" y="17188"/>
                  </a:cubicBezTo>
                  <a:cubicBezTo>
                    <a:pt x="8305" y="17188"/>
                    <a:pt x="8294" y="17188"/>
                    <a:pt x="8284" y="17198"/>
                  </a:cubicBezTo>
                  <a:lnTo>
                    <a:pt x="8294" y="17188"/>
                  </a:lnTo>
                  <a:lnTo>
                    <a:pt x="8294" y="17188"/>
                  </a:lnTo>
                  <a:cubicBezTo>
                    <a:pt x="7875" y="17292"/>
                    <a:pt x="7467" y="17376"/>
                    <a:pt x="7037" y="17449"/>
                  </a:cubicBezTo>
                  <a:cubicBezTo>
                    <a:pt x="6681" y="17512"/>
                    <a:pt x="6325" y="17586"/>
                    <a:pt x="5969" y="17648"/>
                  </a:cubicBezTo>
                  <a:cubicBezTo>
                    <a:pt x="5624" y="17711"/>
                    <a:pt x="5268" y="17763"/>
                    <a:pt x="4922" y="17826"/>
                  </a:cubicBezTo>
                  <a:cubicBezTo>
                    <a:pt x="4577" y="17879"/>
                    <a:pt x="4231" y="17952"/>
                    <a:pt x="3886" y="18025"/>
                  </a:cubicBezTo>
                  <a:cubicBezTo>
                    <a:pt x="3519" y="18109"/>
                    <a:pt x="3163" y="18182"/>
                    <a:pt x="2807" y="18266"/>
                  </a:cubicBezTo>
                  <a:cubicBezTo>
                    <a:pt x="2639" y="18308"/>
                    <a:pt x="2462" y="18340"/>
                    <a:pt x="2283" y="18381"/>
                  </a:cubicBezTo>
                  <a:cubicBezTo>
                    <a:pt x="2106" y="18412"/>
                    <a:pt x="1927" y="18454"/>
                    <a:pt x="1750" y="18496"/>
                  </a:cubicBezTo>
                  <a:cubicBezTo>
                    <a:pt x="1582" y="18528"/>
                    <a:pt x="1415" y="18559"/>
                    <a:pt x="1236" y="18580"/>
                  </a:cubicBezTo>
                  <a:cubicBezTo>
                    <a:pt x="1080" y="18601"/>
                    <a:pt x="912" y="18622"/>
                    <a:pt x="755" y="18664"/>
                  </a:cubicBezTo>
                  <a:lnTo>
                    <a:pt x="745" y="18664"/>
                  </a:lnTo>
                  <a:cubicBezTo>
                    <a:pt x="734" y="18675"/>
                    <a:pt x="713" y="18675"/>
                    <a:pt x="692" y="18685"/>
                  </a:cubicBezTo>
                  <a:lnTo>
                    <a:pt x="671" y="18685"/>
                  </a:lnTo>
                  <a:cubicBezTo>
                    <a:pt x="608" y="18696"/>
                    <a:pt x="556" y="18717"/>
                    <a:pt x="503" y="18727"/>
                  </a:cubicBezTo>
                  <a:cubicBezTo>
                    <a:pt x="419" y="18748"/>
                    <a:pt x="347" y="18758"/>
                    <a:pt x="273" y="18779"/>
                  </a:cubicBezTo>
                  <a:cubicBezTo>
                    <a:pt x="242" y="18779"/>
                    <a:pt x="210" y="18789"/>
                    <a:pt x="179" y="18800"/>
                  </a:cubicBezTo>
                  <a:cubicBezTo>
                    <a:pt x="158" y="18795"/>
                    <a:pt x="137" y="18792"/>
                    <a:pt x="116" y="18792"/>
                  </a:cubicBezTo>
                  <a:cubicBezTo>
                    <a:pt x="95" y="18792"/>
                    <a:pt x="74" y="18795"/>
                    <a:pt x="53" y="18800"/>
                  </a:cubicBezTo>
                  <a:cubicBezTo>
                    <a:pt x="43" y="18800"/>
                    <a:pt x="22" y="18810"/>
                    <a:pt x="1" y="18821"/>
                  </a:cubicBezTo>
                  <a:cubicBezTo>
                    <a:pt x="12" y="18915"/>
                    <a:pt x="32" y="18999"/>
                    <a:pt x="43" y="19093"/>
                  </a:cubicBezTo>
                  <a:lnTo>
                    <a:pt x="74" y="19278"/>
                  </a:lnTo>
                  <a:lnTo>
                    <a:pt x="74" y="19278"/>
                  </a:lnTo>
                  <a:cubicBezTo>
                    <a:pt x="71" y="19271"/>
                    <a:pt x="63" y="19271"/>
                    <a:pt x="63" y="19271"/>
                  </a:cubicBezTo>
                  <a:lnTo>
                    <a:pt x="63" y="19271"/>
                  </a:lnTo>
                  <a:cubicBezTo>
                    <a:pt x="74" y="19324"/>
                    <a:pt x="84" y="19376"/>
                    <a:pt x="95" y="19418"/>
                  </a:cubicBezTo>
                  <a:cubicBezTo>
                    <a:pt x="105" y="19460"/>
                    <a:pt x="105" y="19501"/>
                    <a:pt x="116" y="19543"/>
                  </a:cubicBezTo>
                  <a:lnTo>
                    <a:pt x="116" y="19554"/>
                  </a:lnTo>
                  <a:lnTo>
                    <a:pt x="116" y="19564"/>
                  </a:lnTo>
                  <a:lnTo>
                    <a:pt x="126" y="19564"/>
                  </a:lnTo>
                  <a:cubicBezTo>
                    <a:pt x="126" y="19606"/>
                    <a:pt x="137" y="19659"/>
                    <a:pt x="147" y="19701"/>
                  </a:cubicBezTo>
                  <a:lnTo>
                    <a:pt x="179" y="19857"/>
                  </a:lnTo>
                  <a:lnTo>
                    <a:pt x="179" y="19847"/>
                  </a:lnTo>
                  <a:lnTo>
                    <a:pt x="305" y="20476"/>
                  </a:lnTo>
                  <a:cubicBezTo>
                    <a:pt x="347" y="20685"/>
                    <a:pt x="378" y="20894"/>
                    <a:pt x="419" y="21093"/>
                  </a:cubicBezTo>
                  <a:cubicBezTo>
                    <a:pt x="472" y="21313"/>
                    <a:pt x="514" y="21523"/>
                    <a:pt x="556" y="21732"/>
                  </a:cubicBezTo>
                  <a:cubicBezTo>
                    <a:pt x="598" y="21942"/>
                    <a:pt x="629" y="22151"/>
                    <a:pt x="671" y="22360"/>
                  </a:cubicBezTo>
                  <a:cubicBezTo>
                    <a:pt x="703" y="22559"/>
                    <a:pt x="734" y="22768"/>
                    <a:pt x="775" y="22978"/>
                  </a:cubicBezTo>
                  <a:cubicBezTo>
                    <a:pt x="807" y="23187"/>
                    <a:pt x="849" y="23408"/>
                    <a:pt x="891" y="23617"/>
                  </a:cubicBezTo>
                  <a:cubicBezTo>
                    <a:pt x="922" y="23753"/>
                    <a:pt x="943" y="23889"/>
                    <a:pt x="964" y="24025"/>
                  </a:cubicBezTo>
                  <a:lnTo>
                    <a:pt x="964" y="24036"/>
                  </a:lnTo>
                  <a:cubicBezTo>
                    <a:pt x="973" y="24053"/>
                    <a:pt x="975" y="24071"/>
                    <a:pt x="981" y="24094"/>
                  </a:cubicBezTo>
                  <a:lnTo>
                    <a:pt x="981" y="24094"/>
                  </a:lnTo>
                  <a:cubicBezTo>
                    <a:pt x="979" y="24093"/>
                    <a:pt x="977" y="24090"/>
                    <a:pt x="975" y="24088"/>
                  </a:cubicBezTo>
                  <a:lnTo>
                    <a:pt x="975" y="24088"/>
                  </a:lnTo>
                  <a:cubicBezTo>
                    <a:pt x="978" y="24091"/>
                    <a:pt x="980" y="24094"/>
                    <a:pt x="982" y="24098"/>
                  </a:cubicBezTo>
                  <a:lnTo>
                    <a:pt x="982" y="24098"/>
                  </a:lnTo>
                  <a:cubicBezTo>
                    <a:pt x="982" y="24101"/>
                    <a:pt x="983" y="24103"/>
                    <a:pt x="984" y="24107"/>
                  </a:cubicBezTo>
                  <a:lnTo>
                    <a:pt x="984" y="24107"/>
                  </a:lnTo>
                  <a:cubicBezTo>
                    <a:pt x="985" y="24111"/>
                    <a:pt x="985" y="24115"/>
                    <a:pt x="985" y="24120"/>
                  </a:cubicBezTo>
                  <a:lnTo>
                    <a:pt x="985" y="24130"/>
                  </a:lnTo>
                  <a:lnTo>
                    <a:pt x="985" y="24140"/>
                  </a:lnTo>
                  <a:cubicBezTo>
                    <a:pt x="1027" y="24339"/>
                    <a:pt x="1069" y="24548"/>
                    <a:pt x="1101" y="24758"/>
                  </a:cubicBezTo>
                  <a:cubicBezTo>
                    <a:pt x="1142" y="24967"/>
                    <a:pt x="1184" y="25177"/>
                    <a:pt x="1226" y="25397"/>
                  </a:cubicBezTo>
                  <a:lnTo>
                    <a:pt x="1226" y="25407"/>
                  </a:lnTo>
                  <a:cubicBezTo>
                    <a:pt x="1257" y="25428"/>
                    <a:pt x="1299" y="25449"/>
                    <a:pt x="1331" y="25460"/>
                  </a:cubicBezTo>
                  <a:lnTo>
                    <a:pt x="1415" y="25460"/>
                  </a:lnTo>
                  <a:cubicBezTo>
                    <a:pt x="1508" y="25460"/>
                    <a:pt x="1592" y="25439"/>
                    <a:pt x="1676" y="25418"/>
                  </a:cubicBezTo>
                  <a:lnTo>
                    <a:pt x="1687" y="25418"/>
                  </a:lnTo>
                  <a:lnTo>
                    <a:pt x="1697" y="25407"/>
                  </a:lnTo>
                  <a:cubicBezTo>
                    <a:pt x="1885" y="25365"/>
                    <a:pt x="2085" y="25323"/>
                    <a:pt x="2283" y="25292"/>
                  </a:cubicBezTo>
                  <a:cubicBezTo>
                    <a:pt x="2692" y="25219"/>
                    <a:pt x="3100" y="25167"/>
                    <a:pt x="3509" y="25104"/>
                  </a:cubicBezTo>
                  <a:cubicBezTo>
                    <a:pt x="3928" y="25030"/>
                    <a:pt x="4347" y="24967"/>
                    <a:pt x="4754" y="24873"/>
                  </a:cubicBezTo>
                  <a:cubicBezTo>
                    <a:pt x="5163" y="24790"/>
                    <a:pt x="5561" y="24695"/>
                    <a:pt x="5969" y="24601"/>
                  </a:cubicBezTo>
                  <a:cubicBezTo>
                    <a:pt x="6168" y="24559"/>
                    <a:pt x="6367" y="24507"/>
                    <a:pt x="6566" y="24465"/>
                  </a:cubicBezTo>
                  <a:cubicBezTo>
                    <a:pt x="6776" y="24423"/>
                    <a:pt x="6985" y="24381"/>
                    <a:pt x="7184" y="24329"/>
                  </a:cubicBezTo>
                  <a:cubicBezTo>
                    <a:pt x="7603" y="24245"/>
                    <a:pt x="8021" y="24151"/>
                    <a:pt x="8440" y="24057"/>
                  </a:cubicBezTo>
                  <a:cubicBezTo>
                    <a:pt x="8650" y="24015"/>
                    <a:pt x="8859" y="23962"/>
                    <a:pt x="9069" y="23920"/>
                  </a:cubicBezTo>
                  <a:cubicBezTo>
                    <a:pt x="9278" y="23878"/>
                    <a:pt x="9498" y="23836"/>
                    <a:pt x="9708" y="23795"/>
                  </a:cubicBezTo>
                  <a:cubicBezTo>
                    <a:pt x="10116" y="23711"/>
                    <a:pt x="10524" y="23638"/>
                    <a:pt x="10932" y="23543"/>
                  </a:cubicBezTo>
                  <a:cubicBezTo>
                    <a:pt x="11351" y="23449"/>
                    <a:pt x="11770" y="23366"/>
                    <a:pt x="12179" y="23250"/>
                  </a:cubicBezTo>
                  <a:cubicBezTo>
                    <a:pt x="12388" y="23198"/>
                    <a:pt x="12598" y="23135"/>
                    <a:pt x="12807" y="23072"/>
                  </a:cubicBezTo>
                  <a:cubicBezTo>
                    <a:pt x="12996" y="23010"/>
                    <a:pt x="13173" y="22936"/>
                    <a:pt x="13362" y="22873"/>
                  </a:cubicBezTo>
                  <a:cubicBezTo>
                    <a:pt x="13393" y="22863"/>
                    <a:pt x="13435" y="22852"/>
                    <a:pt x="13477" y="22842"/>
                  </a:cubicBezTo>
                  <a:cubicBezTo>
                    <a:pt x="13561" y="22821"/>
                    <a:pt x="13645" y="22800"/>
                    <a:pt x="13718" y="22768"/>
                  </a:cubicBezTo>
                  <a:cubicBezTo>
                    <a:pt x="13801" y="22747"/>
                    <a:pt x="13885" y="22716"/>
                    <a:pt x="13959" y="22695"/>
                  </a:cubicBezTo>
                  <a:cubicBezTo>
                    <a:pt x="14126" y="22643"/>
                    <a:pt x="14294" y="22601"/>
                    <a:pt x="14462" y="22559"/>
                  </a:cubicBezTo>
                  <a:cubicBezTo>
                    <a:pt x="14555" y="22538"/>
                    <a:pt x="14650" y="22507"/>
                    <a:pt x="14723" y="22454"/>
                  </a:cubicBezTo>
                  <a:cubicBezTo>
                    <a:pt x="14786" y="22412"/>
                    <a:pt x="14828" y="22350"/>
                    <a:pt x="14849" y="22277"/>
                  </a:cubicBezTo>
                  <a:cubicBezTo>
                    <a:pt x="14859" y="22224"/>
                    <a:pt x="14849" y="22172"/>
                    <a:pt x="14838" y="22119"/>
                  </a:cubicBezTo>
                  <a:cubicBezTo>
                    <a:pt x="14838" y="22035"/>
                    <a:pt x="14838" y="21963"/>
                    <a:pt x="14828" y="21879"/>
                  </a:cubicBezTo>
                  <a:cubicBezTo>
                    <a:pt x="14818" y="21732"/>
                    <a:pt x="14797" y="21586"/>
                    <a:pt x="14797" y="21449"/>
                  </a:cubicBezTo>
                  <a:lnTo>
                    <a:pt x="14765" y="21009"/>
                  </a:lnTo>
                  <a:cubicBezTo>
                    <a:pt x="14755" y="20832"/>
                    <a:pt x="14744" y="20653"/>
                    <a:pt x="14723" y="20486"/>
                  </a:cubicBezTo>
                  <a:cubicBezTo>
                    <a:pt x="14723" y="20465"/>
                    <a:pt x="14723" y="20455"/>
                    <a:pt x="14713" y="20434"/>
                  </a:cubicBezTo>
                  <a:lnTo>
                    <a:pt x="14713" y="20444"/>
                  </a:lnTo>
                  <a:cubicBezTo>
                    <a:pt x="14692" y="20193"/>
                    <a:pt x="14660" y="19941"/>
                    <a:pt x="14639" y="19680"/>
                  </a:cubicBezTo>
                  <a:lnTo>
                    <a:pt x="14639" y="19659"/>
                  </a:lnTo>
                  <a:cubicBezTo>
                    <a:pt x="14618" y="19470"/>
                    <a:pt x="14608" y="19292"/>
                    <a:pt x="14597" y="19114"/>
                  </a:cubicBezTo>
                  <a:cubicBezTo>
                    <a:pt x="14576" y="18936"/>
                    <a:pt x="14566" y="18758"/>
                    <a:pt x="14555" y="18580"/>
                  </a:cubicBezTo>
                  <a:cubicBezTo>
                    <a:pt x="14534" y="18391"/>
                    <a:pt x="14524" y="18203"/>
                    <a:pt x="14503" y="18025"/>
                  </a:cubicBezTo>
                  <a:cubicBezTo>
                    <a:pt x="14493" y="17826"/>
                    <a:pt x="14472" y="17638"/>
                    <a:pt x="14451" y="17449"/>
                  </a:cubicBezTo>
                  <a:lnTo>
                    <a:pt x="14451" y="17460"/>
                  </a:lnTo>
                  <a:cubicBezTo>
                    <a:pt x="14441" y="17428"/>
                    <a:pt x="14441" y="17386"/>
                    <a:pt x="14441" y="17355"/>
                  </a:cubicBezTo>
                  <a:cubicBezTo>
                    <a:pt x="14399" y="16988"/>
                    <a:pt x="14367" y="16622"/>
                    <a:pt x="14336" y="16255"/>
                  </a:cubicBezTo>
                  <a:cubicBezTo>
                    <a:pt x="14294" y="15878"/>
                    <a:pt x="14273" y="15512"/>
                    <a:pt x="14241" y="15135"/>
                  </a:cubicBezTo>
                  <a:cubicBezTo>
                    <a:pt x="14210" y="14779"/>
                    <a:pt x="14168" y="14423"/>
                    <a:pt x="14147" y="14056"/>
                  </a:cubicBezTo>
                  <a:cubicBezTo>
                    <a:pt x="14126" y="13889"/>
                    <a:pt x="14116" y="13711"/>
                    <a:pt x="14106" y="13544"/>
                  </a:cubicBezTo>
                  <a:lnTo>
                    <a:pt x="14043" y="13009"/>
                  </a:lnTo>
                  <a:lnTo>
                    <a:pt x="14043" y="12968"/>
                  </a:lnTo>
                  <a:lnTo>
                    <a:pt x="14043" y="12957"/>
                  </a:lnTo>
                  <a:lnTo>
                    <a:pt x="14043" y="12947"/>
                  </a:lnTo>
                  <a:lnTo>
                    <a:pt x="14043" y="12937"/>
                  </a:lnTo>
                  <a:cubicBezTo>
                    <a:pt x="14032" y="12905"/>
                    <a:pt x="14032" y="12884"/>
                    <a:pt x="14032" y="12863"/>
                  </a:cubicBezTo>
                  <a:cubicBezTo>
                    <a:pt x="14011" y="12611"/>
                    <a:pt x="13990" y="12360"/>
                    <a:pt x="13959" y="12120"/>
                  </a:cubicBezTo>
                  <a:cubicBezTo>
                    <a:pt x="13938" y="11868"/>
                    <a:pt x="13917" y="11606"/>
                    <a:pt x="13885" y="11355"/>
                  </a:cubicBezTo>
                  <a:lnTo>
                    <a:pt x="13885" y="11376"/>
                  </a:lnTo>
                  <a:cubicBezTo>
                    <a:pt x="13885" y="11334"/>
                    <a:pt x="13885" y="11303"/>
                    <a:pt x="13875" y="11261"/>
                  </a:cubicBezTo>
                  <a:lnTo>
                    <a:pt x="13875" y="11292"/>
                  </a:lnTo>
                  <a:cubicBezTo>
                    <a:pt x="13854" y="11094"/>
                    <a:pt x="13833" y="10894"/>
                    <a:pt x="13812" y="10685"/>
                  </a:cubicBezTo>
                  <a:cubicBezTo>
                    <a:pt x="13791" y="10403"/>
                    <a:pt x="13780" y="10119"/>
                    <a:pt x="13749" y="9837"/>
                  </a:cubicBezTo>
                  <a:lnTo>
                    <a:pt x="13687" y="8706"/>
                  </a:lnTo>
                  <a:lnTo>
                    <a:pt x="13624" y="7606"/>
                  </a:lnTo>
                  <a:lnTo>
                    <a:pt x="13624" y="7596"/>
                  </a:lnTo>
                  <a:cubicBezTo>
                    <a:pt x="13624" y="7596"/>
                    <a:pt x="13634" y="7606"/>
                    <a:pt x="13645" y="7606"/>
                  </a:cubicBezTo>
                  <a:cubicBezTo>
                    <a:pt x="13791" y="7743"/>
                    <a:pt x="13959" y="7869"/>
                    <a:pt x="14137" y="7952"/>
                  </a:cubicBezTo>
                  <a:cubicBezTo>
                    <a:pt x="14315" y="8046"/>
                    <a:pt x="14503" y="8130"/>
                    <a:pt x="14702" y="8172"/>
                  </a:cubicBezTo>
                  <a:cubicBezTo>
                    <a:pt x="14901" y="8225"/>
                    <a:pt x="15111" y="8266"/>
                    <a:pt x="15309" y="8287"/>
                  </a:cubicBezTo>
                  <a:cubicBezTo>
                    <a:pt x="15498" y="8308"/>
                    <a:pt x="15686" y="8329"/>
                    <a:pt x="15886" y="8329"/>
                  </a:cubicBezTo>
                  <a:cubicBezTo>
                    <a:pt x="15927" y="8334"/>
                    <a:pt x="15972" y="8337"/>
                    <a:pt x="16018" y="8337"/>
                  </a:cubicBezTo>
                  <a:cubicBezTo>
                    <a:pt x="16063" y="8337"/>
                    <a:pt x="16110" y="8334"/>
                    <a:pt x="16158" y="8329"/>
                  </a:cubicBezTo>
                  <a:cubicBezTo>
                    <a:pt x="16252" y="8318"/>
                    <a:pt x="16356" y="8308"/>
                    <a:pt x="16461" y="8297"/>
                  </a:cubicBezTo>
                  <a:cubicBezTo>
                    <a:pt x="16670" y="8287"/>
                    <a:pt x="16880" y="8235"/>
                    <a:pt x="17079" y="8183"/>
                  </a:cubicBezTo>
                  <a:cubicBezTo>
                    <a:pt x="17477" y="8078"/>
                    <a:pt x="17854" y="7910"/>
                    <a:pt x="18220" y="7701"/>
                  </a:cubicBezTo>
                  <a:cubicBezTo>
                    <a:pt x="18566" y="7513"/>
                    <a:pt x="18880" y="7271"/>
                    <a:pt x="19163" y="6989"/>
                  </a:cubicBezTo>
                  <a:cubicBezTo>
                    <a:pt x="19435" y="6706"/>
                    <a:pt x="19665" y="6371"/>
                    <a:pt x="19865" y="6036"/>
                  </a:cubicBezTo>
                  <a:cubicBezTo>
                    <a:pt x="19969" y="5868"/>
                    <a:pt x="20053" y="5691"/>
                    <a:pt x="20116" y="5502"/>
                  </a:cubicBezTo>
                  <a:cubicBezTo>
                    <a:pt x="20189" y="5324"/>
                    <a:pt x="20231" y="5135"/>
                    <a:pt x="20273" y="4947"/>
                  </a:cubicBezTo>
                  <a:cubicBezTo>
                    <a:pt x="20314" y="4748"/>
                    <a:pt x="20356" y="4560"/>
                    <a:pt x="20377" y="4371"/>
                  </a:cubicBezTo>
                  <a:cubicBezTo>
                    <a:pt x="20409" y="4183"/>
                    <a:pt x="20419" y="4004"/>
                    <a:pt x="20430" y="3816"/>
                  </a:cubicBezTo>
                  <a:cubicBezTo>
                    <a:pt x="20430" y="3627"/>
                    <a:pt x="20430" y="3439"/>
                    <a:pt x="20409" y="3250"/>
                  </a:cubicBezTo>
                  <a:cubicBezTo>
                    <a:pt x="20388" y="3062"/>
                    <a:pt x="20367" y="2863"/>
                    <a:pt x="20314" y="2664"/>
                  </a:cubicBezTo>
                  <a:cubicBezTo>
                    <a:pt x="20262" y="2476"/>
                    <a:pt x="20200" y="2298"/>
                    <a:pt x="20126" y="2120"/>
                  </a:cubicBezTo>
                  <a:cubicBezTo>
                    <a:pt x="20053" y="1942"/>
                    <a:pt x="19969" y="1764"/>
                    <a:pt x="19854" y="1607"/>
                  </a:cubicBezTo>
                  <a:cubicBezTo>
                    <a:pt x="19749" y="1449"/>
                    <a:pt x="19623" y="1293"/>
                    <a:pt x="19488" y="1156"/>
                  </a:cubicBezTo>
                  <a:cubicBezTo>
                    <a:pt x="19351" y="1021"/>
                    <a:pt x="19194" y="905"/>
                    <a:pt x="19037" y="800"/>
                  </a:cubicBezTo>
                  <a:cubicBezTo>
                    <a:pt x="18869" y="695"/>
                    <a:pt x="18713" y="591"/>
                    <a:pt x="18534" y="507"/>
                  </a:cubicBezTo>
                  <a:cubicBezTo>
                    <a:pt x="18451" y="465"/>
                    <a:pt x="18367" y="434"/>
                    <a:pt x="18294" y="392"/>
                  </a:cubicBezTo>
                  <a:lnTo>
                    <a:pt x="18043" y="267"/>
                  </a:lnTo>
                  <a:cubicBezTo>
                    <a:pt x="17948" y="225"/>
                    <a:pt x="17854" y="183"/>
                    <a:pt x="17759" y="151"/>
                  </a:cubicBezTo>
                  <a:cubicBezTo>
                    <a:pt x="17666" y="120"/>
                    <a:pt x="17571" y="99"/>
                    <a:pt x="17466" y="78"/>
                  </a:cubicBezTo>
                  <a:cubicBezTo>
                    <a:pt x="17372" y="67"/>
                    <a:pt x="17268" y="46"/>
                    <a:pt x="17163" y="25"/>
                  </a:cubicBezTo>
                  <a:cubicBezTo>
                    <a:pt x="17058" y="15"/>
                    <a:pt x="16964" y="4"/>
                    <a:pt x="16859" y="4"/>
                  </a:cubicBezTo>
                  <a:cubicBezTo>
                    <a:pt x="16832" y="1"/>
                    <a:pt x="16804" y="0"/>
                    <a:pt x="16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85600" y="675350"/>
              <a:ext cx="237725" cy="269250"/>
            </a:xfrm>
            <a:custGeom>
              <a:avLst/>
              <a:gdLst/>
              <a:ahLst/>
              <a:cxnLst/>
              <a:rect l="l" t="t" r="r" b="b"/>
              <a:pathLst>
                <a:path w="9509" h="10770" extrusionOk="0">
                  <a:moveTo>
                    <a:pt x="4866" y="1"/>
                  </a:moveTo>
                  <a:cubicBezTo>
                    <a:pt x="4849" y="1"/>
                    <a:pt x="4833" y="5"/>
                    <a:pt x="4817" y="16"/>
                  </a:cubicBezTo>
                  <a:cubicBezTo>
                    <a:pt x="4796" y="36"/>
                    <a:pt x="4775" y="47"/>
                    <a:pt x="4765" y="78"/>
                  </a:cubicBezTo>
                  <a:cubicBezTo>
                    <a:pt x="4744" y="120"/>
                    <a:pt x="4733" y="152"/>
                    <a:pt x="4723" y="194"/>
                  </a:cubicBezTo>
                  <a:cubicBezTo>
                    <a:pt x="4712" y="236"/>
                    <a:pt x="4702" y="267"/>
                    <a:pt x="4692" y="309"/>
                  </a:cubicBezTo>
                  <a:cubicBezTo>
                    <a:pt x="4681" y="403"/>
                    <a:pt x="4671" y="497"/>
                    <a:pt x="4650" y="592"/>
                  </a:cubicBezTo>
                  <a:cubicBezTo>
                    <a:pt x="4629" y="748"/>
                    <a:pt x="4619" y="916"/>
                    <a:pt x="4598" y="1084"/>
                  </a:cubicBezTo>
                  <a:cubicBezTo>
                    <a:pt x="4577" y="1440"/>
                    <a:pt x="4545" y="1786"/>
                    <a:pt x="4524" y="2131"/>
                  </a:cubicBezTo>
                  <a:cubicBezTo>
                    <a:pt x="4503" y="2529"/>
                    <a:pt x="4472" y="2916"/>
                    <a:pt x="4461" y="3314"/>
                  </a:cubicBezTo>
                  <a:cubicBezTo>
                    <a:pt x="4451" y="3701"/>
                    <a:pt x="4472" y="4089"/>
                    <a:pt x="4472" y="4476"/>
                  </a:cubicBezTo>
                  <a:lnTo>
                    <a:pt x="4472" y="4518"/>
                  </a:lnTo>
                  <a:lnTo>
                    <a:pt x="4472" y="4539"/>
                  </a:lnTo>
                  <a:lnTo>
                    <a:pt x="4472" y="4560"/>
                  </a:lnTo>
                  <a:cubicBezTo>
                    <a:pt x="4461" y="4550"/>
                    <a:pt x="4440" y="4539"/>
                    <a:pt x="4430" y="4529"/>
                  </a:cubicBezTo>
                  <a:cubicBezTo>
                    <a:pt x="4252" y="4371"/>
                    <a:pt x="4084" y="4225"/>
                    <a:pt x="3907" y="4078"/>
                  </a:cubicBezTo>
                  <a:cubicBezTo>
                    <a:pt x="3823" y="4015"/>
                    <a:pt x="3728" y="3943"/>
                    <a:pt x="3644" y="3869"/>
                  </a:cubicBezTo>
                  <a:cubicBezTo>
                    <a:pt x="3561" y="3796"/>
                    <a:pt x="3488" y="3733"/>
                    <a:pt x="3404" y="3659"/>
                  </a:cubicBezTo>
                  <a:lnTo>
                    <a:pt x="3393" y="3659"/>
                  </a:lnTo>
                  <a:cubicBezTo>
                    <a:pt x="3372" y="3638"/>
                    <a:pt x="3351" y="3628"/>
                    <a:pt x="3330" y="3607"/>
                  </a:cubicBezTo>
                  <a:cubicBezTo>
                    <a:pt x="3309" y="3597"/>
                    <a:pt x="3288" y="3576"/>
                    <a:pt x="3267" y="3576"/>
                  </a:cubicBezTo>
                  <a:cubicBezTo>
                    <a:pt x="3260" y="3574"/>
                    <a:pt x="3254" y="3573"/>
                    <a:pt x="3247" y="3573"/>
                  </a:cubicBezTo>
                  <a:cubicBezTo>
                    <a:pt x="3213" y="3573"/>
                    <a:pt x="3184" y="3594"/>
                    <a:pt x="3184" y="3628"/>
                  </a:cubicBezTo>
                  <a:cubicBezTo>
                    <a:pt x="3174" y="3691"/>
                    <a:pt x="3236" y="3754"/>
                    <a:pt x="3278" y="3806"/>
                  </a:cubicBezTo>
                  <a:cubicBezTo>
                    <a:pt x="3320" y="3848"/>
                    <a:pt x="3372" y="3901"/>
                    <a:pt x="3414" y="3953"/>
                  </a:cubicBezTo>
                  <a:cubicBezTo>
                    <a:pt x="3519" y="4047"/>
                    <a:pt x="3613" y="4141"/>
                    <a:pt x="3718" y="4236"/>
                  </a:cubicBezTo>
                  <a:cubicBezTo>
                    <a:pt x="3886" y="4392"/>
                    <a:pt x="4053" y="4539"/>
                    <a:pt x="4221" y="4696"/>
                  </a:cubicBezTo>
                  <a:lnTo>
                    <a:pt x="4294" y="4769"/>
                  </a:lnTo>
                  <a:cubicBezTo>
                    <a:pt x="3613" y="4780"/>
                    <a:pt x="2932" y="4811"/>
                    <a:pt x="2252" y="4832"/>
                  </a:cubicBezTo>
                  <a:cubicBezTo>
                    <a:pt x="2064" y="4843"/>
                    <a:pt x="1875" y="4843"/>
                    <a:pt x="1687" y="4853"/>
                  </a:cubicBezTo>
                  <a:cubicBezTo>
                    <a:pt x="1508" y="4853"/>
                    <a:pt x="1320" y="4853"/>
                    <a:pt x="1142" y="4864"/>
                  </a:cubicBezTo>
                  <a:lnTo>
                    <a:pt x="577" y="4895"/>
                  </a:lnTo>
                  <a:cubicBezTo>
                    <a:pt x="482" y="4895"/>
                    <a:pt x="398" y="4895"/>
                    <a:pt x="305" y="4906"/>
                  </a:cubicBezTo>
                  <a:cubicBezTo>
                    <a:pt x="263" y="4906"/>
                    <a:pt x="221" y="4916"/>
                    <a:pt x="179" y="4916"/>
                  </a:cubicBezTo>
                  <a:cubicBezTo>
                    <a:pt x="147" y="4916"/>
                    <a:pt x="116" y="4916"/>
                    <a:pt x="95" y="4927"/>
                  </a:cubicBezTo>
                  <a:cubicBezTo>
                    <a:pt x="74" y="4927"/>
                    <a:pt x="63" y="4937"/>
                    <a:pt x="53" y="4948"/>
                  </a:cubicBezTo>
                  <a:cubicBezTo>
                    <a:pt x="42" y="4948"/>
                    <a:pt x="42" y="4958"/>
                    <a:pt x="32" y="4969"/>
                  </a:cubicBezTo>
                  <a:cubicBezTo>
                    <a:pt x="11" y="4990"/>
                    <a:pt x="1" y="5021"/>
                    <a:pt x="1" y="5063"/>
                  </a:cubicBezTo>
                  <a:cubicBezTo>
                    <a:pt x="1" y="5136"/>
                    <a:pt x="74" y="5178"/>
                    <a:pt x="137" y="5199"/>
                  </a:cubicBezTo>
                  <a:cubicBezTo>
                    <a:pt x="189" y="5220"/>
                    <a:pt x="242" y="5220"/>
                    <a:pt x="294" y="5230"/>
                  </a:cubicBezTo>
                  <a:cubicBezTo>
                    <a:pt x="398" y="5230"/>
                    <a:pt x="514" y="5241"/>
                    <a:pt x="619" y="5241"/>
                  </a:cubicBezTo>
                  <a:lnTo>
                    <a:pt x="754" y="5241"/>
                  </a:lnTo>
                  <a:cubicBezTo>
                    <a:pt x="922" y="5241"/>
                    <a:pt x="1090" y="5241"/>
                    <a:pt x="1247" y="5230"/>
                  </a:cubicBezTo>
                  <a:cubicBezTo>
                    <a:pt x="1362" y="5230"/>
                    <a:pt x="1466" y="5230"/>
                    <a:pt x="1571" y="5241"/>
                  </a:cubicBezTo>
                  <a:lnTo>
                    <a:pt x="1948" y="5241"/>
                  </a:lnTo>
                  <a:cubicBezTo>
                    <a:pt x="2231" y="5241"/>
                    <a:pt x="2504" y="5230"/>
                    <a:pt x="2776" y="5230"/>
                  </a:cubicBezTo>
                  <a:cubicBezTo>
                    <a:pt x="3027" y="5220"/>
                    <a:pt x="3278" y="5220"/>
                    <a:pt x="3540" y="5220"/>
                  </a:cubicBezTo>
                  <a:lnTo>
                    <a:pt x="4398" y="5220"/>
                  </a:lnTo>
                  <a:cubicBezTo>
                    <a:pt x="4377" y="5251"/>
                    <a:pt x="4346" y="5283"/>
                    <a:pt x="4325" y="5304"/>
                  </a:cubicBezTo>
                  <a:lnTo>
                    <a:pt x="4105" y="5555"/>
                  </a:lnTo>
                  <a:cubicBezTo>
                    <a:pt x="3969" y="5712"/>
                    <a:pt x="3833" y="5869"/>
                    <a:pt x="3707" y="6037"/>
                  </a:cubicBezTo>
                  <a:cubicBezTo>
                    <a:pt x="3634" y="6121"/>
                    <a:pt x="3572" y="6204"/>
                    <a:pt x="3509" y="6288"/>
                  </a:cubicBezTo>
                  <a:cubicBezTo>
                    <a:pt x="3435" y="6372"/>
                    <a:pt x="3383" y="6456"/>
                    <a:pt x="3320" y="6549"/>
                  </a:cubicBezTo>
                  <a:lnTo>
                    <a:pt x="3320" y="6539"/>
                  </a:lnTo>
                  <a:cubicBezTo>
                    <a:pt x="3309" y="6549"/>
                    <a:pt x="3309" y="6549"/>
                    <a:pt x="3309" y="6560"/>
                  </a:cubicBezTo>
                  <a:cubicBezTo>
                    <a:pt x="3288" y="6570"/>
                    <a:pt x="3278" y="6591"/>
                    <a:pt x="3288" y="6612"/>
                  </a:cubicBezTo>
                  <a:cubicBezTo>
                    <a:pt x="3288" y="6644"/>
                    <a:pt x="3309" y="6665"/>
                    <a:pt x="3341" y="6665"/>
                  </a:cubicBezTo>
                  <a:cubicBezTo>
                    <a:pt x="3393" y="6654"/>
                    <a:pt x="3425" y="6602"/>
                    <a:pt x="3456" y="6570"/>
                  </a:cubicBezTo>
                  <a:cubicBezTo>
                    <a:pt x="3488" y="6528"/>
                    <a:pt x="3519" y="6497"/>
                    <a:pt x="3551" y="6466"/>
                  </a:cubicBezTo>
                  <a:cubicBezTo>
                    <a:pt x="3613" y="6393"/>
                    <a:pt x="3676" y="6319"/>
                    <a:pt x="3739" y="6256"/>
                  </a:cubicBezTo>
                  <a:cubicBezTo>
                    <a:pt x="3812" y="6172"/>
                    <a:pt x="3875" y="6100"/>
                    <a:pt x="3949" y="6016"/>
                  </a:cubicBezTo>
                  <a:cubicBezTo>
                    <a:pt x="4021" y="5932"/>
                    <a:pt x="4084" y="5858"/>
                    <a:pt x="4168" y="5775"/>
                  </a:cubicBezTo>
                  <a:cubicBezTo>
                    <a:pt x="4231" y="5702"/>
                    <a:pt x="4315" y="5618"/>
                    <a:pt x="4377" y="5544"/>
                  </a:cubicBezTo>
                  <a:cubicBezTo>
                    <a:pt x="4419" y="5513"/>
                    <a:pt x="4451" y="5471"/>
                    <a:pt x="4482" y="5440"/>
                  </a:cubicBezTo>
                  <a:lnTo>
                    <a:pt x="4482" y="5639"/>
                  </a:lnTo>
                  <a:cubicBezTo>
                    <a:pt x="4493" y="5974"/>
                    <a:pt x="4493" y="6309"/>
                    <a:pt x="4503" y="6644"/>
                  </a:cubicBezTo>
                  <a:cubicBezTo>
                    <a:pt x="4503" y="6905"/>
                    <a:pt x="4493" y="7157"/>
                    <a:pt x="4493" y="7419"/>
                  </a:cubicBezTo>
                  <a:lnTo>
                    <a:pt x="4493" y="8194"/>
                  </a:lnTo>
                  <a:cubicBezTo>
                    <a:pt x="4493" y="8592"/>
                    <a:pt x="4493" y="8979"/>
                    <a:pt x="4482" y="9367"/>
                  </a:cubicBezTo>
                  <a:cubicBezTo>
                    <a:pt x="4482" y="9565"/>
                    <a:pt x="4472" y="9754"/>
                    <a:pt x="4461" y="9942"/>
                  </a:cubicBezTo>
                  <a:cubicBezTo>
                    <a:pt x="4461" y="10037"/>
                    <a:pt x="4451" y="10131"/>
                    <a:pt x="4451" y="10235"/>
                  </a:cubicBezTo>
                  <a:cubicBezTo>
                    <a:pt x="4451" y="10330"/>
                    <a:pt x="4440" y="10435"/>
                    <a:pt x="4451" y="10539"/>
                  </a:cubicBezTo>
                  <a:cubicBezTo>
                    <a:pt x="4451" y="10665"/>
                    <a:pt x="4566" y="10759"/>
                    <a:pt x="4681" y="10770"/>
                  </a:cubicBezTo>
                  <a:lnTo>
                    <a:pt x="4692" y="10770"/>
                  </a:lnTo>
                  <a:cubicBezTo>
                    <a:pt x="4817" y="10770"/>
                    <a:pt x="4922" y="10686"/>
                    <a:pt x="4943" y="10570"/>
                  </a:cubicBezTo>
                  <a:cubicBezTo>
                    <a:pt x="4975" y="10424"/>
                    <a:pt x="4975" y="10267"/>
                    <a:pt x="4985" y="10110"/>
                  </a:cubicBezTo>
                  <a:cubicBezTo>
                    <a:pt x="4985" y="9974"/>
                    <a:pt x="4996" y="9837"/>
                    <a:pt x="5006" y="9702"/>
                  </a:cubicBezTo>
                  <a:cubicBezTo>
                    <a:pt x="5017" y="9418"/>
                    <a:pt x="5027" y="9136"/>
                    <a:pt x="5027" y="8843"/>
                  </a:cubicBezTo>
                  <a:cubicBezTo>
                    <a:pt x="5037" y="8466"/>
                    <a:pt x="5037" y="8078"/>
                    <a:pt x="5048" y="7691"/>
                  </a:cubicBezTo>
                  <a:cubicBezTo>
                    <a:pt x="5048" y="7303"/>
                    <a:pt x="5068" y="6916"/>
                    <a:pt x="5058" y="6528"/>
                  </a:cubicBezTo>
                  <a:lnTo>
                    <a:pt x="5058" y="6508"/>
                  </a:lnTo>
                  <a:lnTo>
                    <a:pt x="5058" y="6497"/>
                  </a:lnTo>
                  <a:cubicBezTo>
                    <a:pt x="5058" y="6162"/>
                    <a:pt x="5048" y="5827"/>
                    <a:pt x="5037" y="5502"/>
                  </a:cubicBezTo>
                  <a:lnTo>
                    <a:pt x="5037" y="5502"/>
                  </a:lnTo>
                  <a:cubicBezTo>
                    <a:pt x="5058" y="5523"/>
                    <a:pt x="5089" y="5555"/>
                    <a:pt x="5110" y="5586"/>
                  </a:cubicBezTo>
                  <a:cubicBezTo>
                    <a:pt x="5184" y="5660"/>
                    <a:pt x="5257" y="5744"/>
                    <a:pt x="5331" y="5827"/>
                  </a:cubicBezTo>
                  <a:lnTo>
                    <a:pt x="5550" y="6079"/>
                  </a:lnTo>
                  <a:cubicBezTo>
                    <a:pt x="5624" y="6152"/>
                    <a:pt x="5697" y="6235"/>
                    <a:pt x="5770" y="6319"/>
                  </a:cubicBezTo>
                  <a:lnTo>
                    <a:pt x="5864" y="6445"/>
                  </a:lnTo>
                  <a:cubicBezTo>
                    <a:pt x="5906" y="6487"/>
                    <a:pt x="5938" y="6539"/>
                    <a:pt x="5990" y="6581"/>
                  </a:cubicBezTo>
                  <a:cubicBezTo>
                    <a:pt x="6022" y="6612"/>
                    <a:pt x="6053" y="6623"/>
                    <a:pt x="6095" y="6623"/>
                  </a:cubicBezTo>
                  <a:cubicBezTo>
                    <a:pt x="6126" y="6623"/>
                    <a:pt x="6168" y="6612"/>
                    <a:pt x="6199" y="6581"/>
                  </a:cubicBezTo>
                  <a:cubicBezTo>
                    <a:pt x="6252" y="6539"/>
                    <a:pt x="6262" y="6456"/>
                    <a:pt x="6231" y="6393"/>
                  </a:cubicBezTo>
                  <a:cubicBezTo>
                    <a:pt x="6210" y="6340"/>
                    <a:pt x="6178" y="6288"/>
                    <a:pt x="6137" y="6246"/>
                  </a:cubicBezTo>
                  <a:lnTo>
                    <a:pt x="6043" y="6121"/>
                  </a:lnTo>
                  <a:cubicBezTo>
                    <a:pt x="5969" y="6047"/>
                    <a:pt x="5896" y="5963"/>
                    <a:pt x="5833" y="5890"/>
                  </a:cubicBezTo>
                  <a:cubicBezTo>
                    <a:pt x="5687" y="5744"/>
                    <a:pt x="5550" y="5586"/>
                    <a:pt x="5414" y="5429"/>
                  </a:cubicBezTo>
                  <a:cubicBezTo>
                    <a:pt x="5341" y="5356"/>
                    <a:pt x="5278" y="5283"/>
                    <a:pt x="5205" y="5220"/>
                  </a:cubicBezTo>
                  <a:cubicBezTo>
                    <a:pt x="5822" y="5209"/>
                    <a:pt x="6441" y="5199"/>
                    <a:pt x="7058" y="5167"/>
                  </a:cubicBezTo>
                  <a:cubicBezTo>
                    <a:pt x="7435" y="5146"/>
                    <a:pt x="7812" y="5125"/>
                    <a:pt x="8179" y="5104"/>
                  </a:cubicBezTo>
                  <a:cubicBezTo>
                    <a:pt x="8377" y="5104"/>
                    <a:pt x="8577" y="5094"/>
                    <a:pt x="8775" y="5083"/>
                  </a:cubicBezTo>
                  <a:cubicBezTo>
                    <a:pt x="8849" y="5083"/>
                    <a:pt x="8933" y="5073"/>
                    <a:pt x="9016" y="5073"/>
                  </a:cubicBezTo>
                  <a:cubicBezTo>
                    <a:pt x="9110" y="5063"/>
                    <a:pt x="9205" y="5052"/>
                    <a:pt x="9289" y="5042"/>
                  </a:cubicBezTo>
                  <a:cubicBezTo>
                    <a:pt x="9414" y="5021"/>
                    <a:pt x="9508" y="4895"/>
                    <a:pt x="9498" y="4759"/>
                  </a:cubicBezTo>
                  <a:cubicBezTo>
                    <a:pt x="9487" y="4644"/>
                    <a:pt x="9383" y="4518"/>
                    <a:pt x="9257" y="4518"/>
                  </a:cubicBezTo>
                  <a:cubicBezTo>
                    <a:pt x="9184" y="4518"/>
                    <a:pt x="9110" y="4518"/>
                    <a:pt x="9037" y="4529"/>
                  </a:cubicBezTo>
                  <a:cubicBezTo>
                    <a:pt x="8859" y="4539"/>
                    <a:pt x="8681" y="4560"/>
                    <a:pt x="8503" y="4571"/>
                  </a:cubicBezTo>
                  <a:cubicBezTo>
                    <a:pt x="8314" y="4581"/>
                    <a:pt x="8126" y="4592"/>
                    <a:pt x="7927" y="4602"/>
                  </a:cubicBezTo>
                  <a:cubicBezTo>
                    <a:pt x="7551" y="4634"/>
                    <a:pt x="7174" y="4665"/>
                    <a:pt x="6797" y="4686"/>
                  </a:cubicBezTo>
                  <a:cubicBezTo>
                    <a:pt x="6241" y="4717"/>
                    <a:pt x="5676" y="4738"/>
                    <a:pt x="5110" y="4748"/>
                  </a:cubicBezTo>
                  <a:cubicBezTo>
                    <a:pt x="5163" y="4696"/>
                    <a:pt x="5205" y="4655"/>
                    <a:pt x="5247" y="4602"/>
                  </a:cubicBezTo>
                  <a:cubicBezTo>
                    <a:pt x="5320" y="4518"/>
                    <a:pt x="5394" y="4445"/>
                    <a:pt x="5466" y="4361"/>
                  </a:cubicBezTo>
                  <a:cubicBezTo>
                    <a:pt x="5613" y="4204"/>
                    <a:pt x="5760" y="4057"/>
                    <a:pt x="5896" y="3911"/>
                  </a:cubicBezTo>
                  <a:cubicBezTo>
                    <a:pt x="5969" y="3838"/>
                    <a:pt x="6043" y="3754"/>
                    <a:pt x="6116" y="3680"/>
                  </a:cubicBezTo>
                  <a:cubicBezTo>
                    <a:pt x="6189" y="3597"/>
                    <a:pt x="6273" y="3524"/>
                    <a:pt x="6346" y="3440"/>
                  </a:cubicBezTo>
                  <a:cubicBezTo>
                    <a:pt x="6399" y="3377"/>
                    <a:pt x="6388" y="3282"/>
                    <a:pt x="6325" y="3220"/>
                  </a:cubicBezTo>
                  <a:cubicBezTo>
                    <a:pt x="6308" y="3203"/>
                    <a:pt x="6277" y="3186"/>
                    <a:pt x="6244" y="3186"/>
                  </a:cubicBezTo>
                  <a:cubicBezTo>
                    <a:pt x="6236" y="3186"/>
                    <a:pt x="6228" y="3187"/>
                    <a:pt x="6220" y="3189"/>
                  </a:cubicBezTo>
                  <a:cubicBezTo>
                    <a:pt x="6178" y="3189"/>
                    <a:pt x="6137" y="3210"/>
                    <a:pt x="6116" y="3241"/>
                  </a:cubicBezTo>
                  <a:cubicBezTo>
                    <a:pt x="6053" y="3293"/>
                    <a:pt x="6001" y="3366"/>
                    <a:pt x="5948" y="3429"/>
                  </a:cubicBezTo>
                  <a:cubicBezTo>
                    <a:pt x="5896" y="3503"/>
                    <a:pt x="5843" y="3566"/>
                    <a:pt x="5781" y="3628"/>
                  </a:cubicBezTo>
                  <a:cubicBezTo>
                    <a:pt x="5655" y="3785"/>
                    <a:pt x="5519" y="3943"/>
                    <a:pt x="5383" y="4099"/>
                  </a:cubicBezTo>
                  <a:cubicBezTo>
                    <a:pt x="5257" y="4246"/>
                    <a:pt x="5142" y="4382"/>
                    <a:pt x="5017" y="4529"/>
                  </a:cubicBezTo>
                  <a:lnTo>
                    <a:pt x="5017" y="4508"/>
                  </a:lnTo>
                  <a:lnTo>
                    <a:pt x="5017" y="4476"/>
                  </a:lnTo>
                  <a:cubicBezTo>
                    <a:pt x="5006" y="4309"/>
                    <a:pt x="5006" y="4131"/>
                    <a:pt x="4996" y="3964"/>
                  </a:cubicBezTo>
                  <a:cubicBezTo>
                    <a:pt x="4985" y="3775"/>
                    <a:pt x="4975" y="3576"/>
                    <a:pt x="4964" y="3377"/>
                  </a:cubicBezTo>
                  <a:cubicBezTo>
                    <a:pt x="4954" y="3199"/>
                    <a:pt x="4954" y="3021"/>
                    <a:pt x="4954" y="2843"/>
                  </a:cubicBezTo>
                  <a:lnTo>
                    <a:pt x="4954" y="948"/>
                  </a:lnTo>
                  <a:cubicBezTo>
                    <a:pt x="4954" y="801"/>
                    <a:pt x="4943" y="665"/>
                    <a:pt x="4943" y="518"/>
                  </a:cubicBezTo>
                  <a:cubicBezTo>
                    <a:pt x="4943" y="445"/>
                    <a:pt x="4943" y="361"/>
                    <a:pt x="4954" y="288"/>
                  </a:cubicBezTo>
                  <a:cubicBezTo>
                    <a:pt x="4975" y="267"/>
                    <a:pt x="4996" y="236"/>
                    <a:pt x="4985" y="194"/>
                  </a:cubicBezTo>
                  <a:cubicBezTo>
                    <a:pt x="4975" y="162"/>
                    <a:pt x="4975" y="141"/>
                    <a:pt x="4964" y="110"/>
                  </a:cubicBezTo>
                  <a:lnTo>
                    <a:pt x="4964" y="99"/>
                  </a:lnTo>
                  <a:cubicBezTo>
                    <a:pt x="4964" y="44"/>
                    <a:pt x="4916" y="1"/>
                    <a:pt x="4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1193074" y="345310"/>
              <a:ext cx="45277" cy="42515"/>
            </a:xfrm>
            <a:custGeom>
              <a:avLst/>
              <a:gdLst/>
              <a:ahLst/>
              <a:cxnLst/>
              <a:rect l="l" t="t" r="r" b="b"/>
              <a:pathLst>
                <a:path w="1477" h="1387" extrusionOk="0">
                  <a:moveTo>
                    <a:pt x="798" y="0"/>
                  </a:moveTo>
                  <a:cubicBezTo>
                    <a:pt x="737" y="0"/>
                    <a:pt x="677" y="9"/>
                    <a:pt x="618" y="26"/>
                  </a:cubicBezTo>
                  <a:cubicBezTo>
                    <a:pt x="283" y="130"/>
                    <a:pt x="0" y="486"/>
                    <a:pt x="42" y="842"/>
                  </a:cubicBezTo>
                  <a:cubicBezTo>
                    <a:pt x="73" y="1062"/>
                    <a:pt x="231" y="1250"/>
                    <a:pt x="429" y="1334"/>
                  </a:cubicBezTo>
                  <a:cubicBezTo>
                    <a:pt x="513" y="1366"/>
                    <a:pt x="608" y="1387"/>
                    <a:pt x="702" y="1387"/>
                  </a:cubicBezTo>
                  <a:cubicBezTo>
                    <a:pt x="796" y="1387"/>
                    <a:pt x="890" y="1366"/>
                    <a:pt x="985" y="1334"/>
                  </a:cubicBezTo>
                  <a:cubicBezTo>
                    <a:pt x="1110" y="1282"/>
                    <a:pt x="1246" y="1198"/>
                    <a:pt x="1330" y="1083"/>
                  </a:cubicBezTo>
                  <a:cubicBezTo>
                    <a:pt x="1372" y="1020"/>
                    <a:pt x="1414" y="947"/>
                    <a:pt x="1424" y="873"/>
                  </a:cubicBezTo>
                  <a:cubicBezTo>
                    <a:pt x="1466" y="790"/>
                    <a:pt x="1476" y="717"/>
                    <a:pt x="1466" y="622"/>
                  </a:cubicBezTo>
                  <a:cubicBezTo>
                    <a:pt x="1455" y="538"/>
                    <a:pt x="1414" y="444"/>
                    <a:pt x="1362" y="382"/>
                  </a:cubicBezTo>
                  <a:cubicBezTo>
                    <a:pt x="1351" y="350"/>
                    <a:pt x="1341" y="329"/>
                    <a:pt x="1330" y="308"/>
                  </a:cubicBezTo>
                  <a:lnTo>
                    <a:pt x="1267" y="214"/>
                  </a:lnTo>
                  <a:cubicBezTo>
                    <a:pt x="1225" y="151"/>
                    <a:pt x="1141" y="88"/>
                    <a:pt x="1068" y="57"/>
                  </a:cubicBezTo>
                  <a:cubicBezTo>
                    <a:pt x="981" y="19"/>
                    <a:pt x="889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652649" y="3748535"/>
              <a:ext cx="45277" cy="42515"/>
            </a:xfrm>
            <a:custGeom>
              <a:avLst/>
              <a:gdLst/>
              <a:ahLst/>
              <a:cxnLst/>
              <a:rect l="l" t="t" r="r" b="b"/>
              <a:pathLst>
                <a:path w="1477" h="1387" extrusionOk="0">
                  <a:moveTo>
                    <a:pt x="798" y="0"/>
                  </a:moveTo>
                  <a:cubicBezTo>
                    <a:pt x="737" y="0"/>
                    <a:pt x="677" y="9"/>
                    <a:pt x="618" y="26"/>
                  </a:cubicBezTo>
                  <a:cubicBezTo>
                    <a:pt x="283" y="130"/>
                    <a:pt x="0" y="486"/>
                    <a:pt x="42" y="842"/>
                  </a:cubicBezTo>
                  <a:cubicBezTo>
                    <a:pt x="73" y="1062"/>
                    <a:pt x="231" y="1250"/>
                    <a:pt x="429" y="1334"/>
                  </a:cubicBezTo>
                  <a:cubicBezTo>
                    <a:pt x="513" y="1366"/>
                    <a:pt x="608" y="1387"/>
                    <a:pt x="702" y="1387"/>
                  </a:cubicBezTo>
                  <a:cubicBezTo>
                    <a:pt x="796" y="1387"/>
                    <a:pt x="890" y="1366"/>
                    <a:pt x="985" y="1334"/>
                  </a:cubicBezTo>
                  <a:cubicBezTo>
                    <a:pt x="1110" y="1282"/>
                    <a:pt x="1246" y="1198"/>
                    <a:pt x="1330" y="1083"/>
                  </a:cubicBezTo>
                  <a:cubicBezTo>
                    <a:pt x="1372" y="1020"/>
                    <a:pt x="1414" y="947"/>
                    <a:pt x="1424" y="873"/>
                  </a:cubicBezTo>
                  <a:cubicBezTo>
                    <a:pt x="1466" y="790"/>
                    <a:pt x="1476" y="717"/>
                    <a:pt x="1466" y="622"/>
                  </a:cubicBezTo>
                  <a:cubicBezTo>
                    <a:pt x="1455" y="538"/>
                    <a:pt x="1414" y="444"/>
                    <a:pt x="1362" y="382"/>
                  </a:cubicBezTo>
                  <a:cubicBezTo>
                    <a:pt x="1351" y="350"/>
                    <a:pt x="1341" y="329"/>
                    <a:pt x="1330" y="308"/>
                  </a:cubicBezTo>
                  <a:lnTo>
                    <a:pt x="1267" y="214"/>
                  </a:lnTo>
                  <a:cubicBezTo>
                    <a:pt x="1225" y="151"/>
                    <a:pt x="1141" y="88"/>
                    <a:pt x="1068" y="57"/>
                  </a:cubicBezTo>
                  <a:cubicBezTo>
                    <a:pt x="981" y="19"/>
                    <a:pt x="889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423999" y="4696035"/>
              <a:ext cx="45277" cy="42515"/>
            </a:xfrm>
            <a:custGeom>
              <a:avLst/>
              <a:gdLst/>
              <a:ahLst/>
              <a:cxnLst/>
              <a:rect l="l" t="t" r="r" b="b"/>
              <a:pathLst>
                <a:path w="1477" h="1387" extrusionOk="0">
                  <a:moveTo>
                    <a:pt x="798" y="0"/>
                  </a:moveTo>
                  <a:cubicBezTo>
                    <a:pt x="737" y="0"/>
                    <a:pt x="677" y="9"/>
                    <a:pt x="618" y="26"/>
                  </a:cubicBezTo>
                  <a:cubicBezTo>
                    <a:pt x="283" y="130"/>
                    <a:pt x="0" y="486"/>
                    <a:pt x="42" y="842"/>
                  </a:cubicBezTo>
                  <a:cubicBezTo>
                    <a:pt x="73" y="1062"/>
                    <a:pt x="231" y="1250"/>
                    <a:pt x="429" y="1334"/>
                  </a:cubicBezTo>
                  <a:cubicBezTo>
                    <a:pt x="513" y="1366"/>
                    <a:pt x="608" y="1387"/>
                    <a:pt x="702" y="1387"/>
                  </a:cubicBezTo>
                  <a:cubicBezTo>
                    <a:pt x="796" y="1387"/>
                    <a:pt x="890" y="1366"/>
                    <a:pt x="985" y="1334"/>
                  </a:cubicBezTo>
                  <a:cubicBezTo>
                    <a:pt x="1110" y="1282"/>
                    <a:pt x="1246" y="1198"/>
                    <a:pt x="1330" y="1083"/>
                  </a:cubicBezTo>
                  <a:cubicBezTo>
                    <a:pt x="1372" y="1020"/>
                    <a:pt x="1414" y="947"/>
                    <a:pt x="1424" y="873"/>
                  </a:cubicBezTo>
                  <a:cubicBezTo>
                    <a:pt x="1466" y="790"/>
                    <a:pt x="1476" y="717"/>
                    <a:pt x="1466" y="622"/>
                  </a:cubicBezTo>
                  <a:cubicBezTo>
                    <a:pt x="1455" y="538"/>
                    <a:pt x="1414" y="444"/>
                    <a:pt x="1362" y="382"/>
                  </a:cubicBezTo>
                  <a:cubicBezTo>
                    <a:pt x="1351" y="350"/>
                    <a:pt x="1341" y="329"/>
                    <a:pt x="1330" y="308"/>
                  </a:cubicBezTo>
                  <a:lnTo>
                    <a:pt x="1267" y="214"/>
                  </a:lnTo>
                  <a:cubicBezTo>
                    <a:pt x="1225" y="151"/>
                    <a:pt x="1141" y="88"/>
                    <a:pt x="1068" y="57"/>
                  </a:cubicBezTo>
                  <a:cubicBezTo>
                    <a:pt x="981" y="19"/>
                    <a:pt x="889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81824" y="1283110"/>
              <a:ext cx="45277" cy="42515"/>
            </a:xfrm>
            <a:custGeom>
              <a:avLst/>
              <a:gdLst/>
              <a:ahLst/>
              <a:cxnLst/>
              <a:rect l="l" t="t" r="r" b="b"/>
              <a:pathLst>
                <a:path w="1477" h="1387" extrusionOk="0">
                  <a:moveTo>
                    <a:pt x="798" y="0"/>
                  </a:moveTo>
                  <a:cubicBezTo>
                    <a:pt x="737" y="0"/>
                    <a:pt x="677" y="9"/>
                    <a:pt x="618" y="26"/>
                  </a:cubicBezTo>
                  <a:cubicBezTo>
                    <a:pt x="283" y="130"/>
                    <a:pt x="0" y="486"/>
                    <a:pt x="42" y="842"/>
                  </a:cubicBezTo>
                  <a:cubicBezTo>
                    <a:pt x="73" y="1062"/>
                    <a:pt x="231" y="1250"/>
                    <a:pt x="429" y="1334"/>
                  </a:cubicBezTo>
                  <a:cubicBezTo>
                    <a:pt x="513" y="1366"/>
                    <a:pt x="608" y="1387"/>
                    <a:pt x="702" y="1387"/>
                  </a:cubicBezTo>
                  <a:cubicBezTo>
                    <a:pt x="796" y="1387"/>
                    <a:pt x="890" y="1366"/>
                    <a:pt x="985" y="1334"/>
                  </a:cubicBezTo>
                  <a:cubicBezTo>
                    <a:pt x="1110" y="1282"/>
                    <a:pt x="1246" y="1198"/>
                    <a:pt x="1330" y="1083"/>
                  </a:cubicBezTo>
                  <a:cubicBezTo>
                    <a:pt x="1372" y="1020"/>
                    <a:pt x="1414" y="947"/>
                    <a:pt x="1424" y="873"/>
                  </a:cubicBezTo>
                  <a:cubicBezTo>
                    <a:pt x="1466" y="790"/>
                    <a:pt x="1476" y="717"/>
                    <a:pt x="1466" y="622"/>
                  </a:cubicBezTo>
                  <a:cubicBezTo>
                    <a:pt x="1455" y="538"/>
                    <a:pt x="1414" y="444"/>
                    <a:pt x="1362" y="382"/>
                  </a:cubicBezTo>
                  <a:cubicBezTo>
                    <a:pt x="1351" y="350"/>
                    <a:pt x="1341" y="329"/>
                    <a:pt x="1330" y="308"/>
                  </a:cubicBezTo>
                  <a:lnTo>
                    <a:pt x="1267" y="214"/>
                  </a:lnTo>
                  <a:cubicBezTo>
                    <a:pt x="1225" y="151"/>
                    <a:pt x="1141" y="88"/>
                    <a:pt x="1068" y="57"/>
                  </a:cubicBezTo>
                  <a:cubicBezTo>
                    <a:pt x="981" y="19"/>
                    <a:pt x="889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423988" y="2139625"/>
              <a:ext cx="281975" cy="287775"/>
            </a:xfrm>
            <a:custGeom>
              <a:avLst/>
              <a:gdLst/>
              <a:ahLst/>
              <a:cxnLst/>
              <a:rect l="l" t="t" r="r" b="b"/>
              <a:pathLst>
                <a:path w="11279" h="11511" extrusionOk="0">
                  <a:moveTo>
                    <a:pt x="8346" y="4641"/>
                  </a:moveTo>
                  <a:lnTo>
                    <a:pt x="8346" y="4641"/>
                  </a:lnTo>
                  <a:cubicBezTo>
                    <a:pt x="8350" y="4642"/>
                    <a:pt x="8353" y="4643"/>
                    <a:pt x="8356" y="4644"/>
                  </a:cubicBezTo>
                  <a:lnTo>
                    <a:pt x="8356" y="4644"/>
                  </a:lnTo>
                  <a:cubicBezTo>
                    <a:pt x="8351" y="4641"/>
                    <a:pt x="8346" y="4641"/>
                    <a:pt x="8346" y="4641"/>
                  </a:cubicBezTo>
                  <a:close/>
                  <a:moveTo>
                    <a:pt x="8775" y="5688"/>
                  </a:moveTo>
                  <a:cubicBezTo>
                    <a:pt x="8772" y="5688"/>
                    <a:pt x="8769" y="5689"/>
                    <a:pt x="8765" y="5691"/>
                  </a:cubicBezTo>
                  <a:lnTo>
                    <a:pt x="8765" y="5691"/>
                  </a:lnTo>
                  <a:cubicBezTo>
                    <a:pt x="8769" y="5690"/>
                    <a:pt x="8772" y="5689"/>
                    <a:pt x="8775" y="5688"/>
                  </a:cubicBezTo>
                  <a:close/>
                  <a:moveTo>
                    <a:pt x="9286" y="6047"/>
                  </a:moveTo>
                  <a:lnTo>
                    <a:pt x="9257" y="6054"/>
                  </a:lnTo>
                  <a:cubicBezTo>
                    <a:pt x="9267" y="6054"/>
                    <a:pt x="9276" y="6054"/>
                    <a:pt x="9286" y="6047"/>
                  </a:cubicBezTo>
                  <a:close/>
                  <a:moveTo>
                    <a:pt x="5634" y="1908"/>
                  </a:moveTo>
                  <a:lnTo>
                    <a:pt x="5666" y="2159"/>
                  </a:lnTo>
                  <a:cubicBezTo>
                    <a:pt x="5687" y="2243"/>
                    <a:pt x="5708" y="2317"/>
                    <a:pt x="5729" y="2400"/>
                  </a:cubicBezTo>
                  <a:cubicBezTo>
                    <a:pt x="5750" y="2484"/>
                    <a:pt x="5771" y="2578"/>
                    <a:pt x="5791" y="2662"/>
                  </a:cubicBezTo>
                  <a:cubicBezTo>
                    <a:pt x="5843" y="2819"/>
                    <a:pt x="5896" y="2987"/>
                    <a:pt x="5969" y="3143"/>
                  </a:cubicBezTo>
                  <a:cubicBezTo>
                    <a:pt x="6032" y="3311"/>
                    <a:pt x="6116" y="3478"/>
                    <a:pt x="6210" y="3636"/>
                  </a:cubicBezTo>
                  <a:cubicBezTo>
                    <a:pt x="6304" y="3783"/>
                    <a:pt x="6420" y="3918"/>
                    <a:pt x="6534" y="4044"/>
                  </a:cubicBezTo>
                  <a:cubicBezTo>
                    <a:pt x="6660" y="4180"/>
                    <a:pt x="6786" y="4306"/>
                    <a:pt x="6932" y="4411"/>
                  </a:cubicBezTo>
                  <a:cubicBezTo>
                    <a:pt x="7142" y="4578"/>
                    <a:pt x="7383" y="4714"/>
                    <a:pt x="7623" y="4830"/>
                  </a:cubicBezTo>
                  <a:cubicBezTo>
                    <a:pt x="7875" y="4934"/>
                    <a:pt x="8137" y="5007"/>
                    <a:pt x="8398" y="5081"/>
                  </a:cubicBezTo>
                  <a:lnTo>
                    <a:pt x="8388" y="5081"/>
                  </a:lnTo>
                  <a:lnTo>
                    <a:pt x="8640" y="5144"/>
                  </a:lnTo>
                  <a:lnTo>
                    <a:pt x="8629" y="5144"/>
                  </a:lnTo>
                  <a:lnTo>
                    <a:pt x="8723" y="5175"/>
                  </a:lnTo>
                  <a:lnTo>
                    <a:pt x="8723" y="5165"/>
                  </a:lnTo>
                  <a:cubicBezTo>
                    <a:pt x="8817" y="5196"/>
                    <a:pt x="8922" y="5228"/>
                    <a:pt x="9027" y="5248"/>
                  </a:cubicBezTo>
                  <a:cubicBezTo>
                    <a:pt x="9289" y="5311"/>
                    <a:pt x="9561" y="5374"/>
                    <a:pt x="9833" y="5416"/>
                  </a:cubicBezTo>
                  <a:cubicBezTo>
                    <a:pt x="9471" y="5509"/>
                    <a:pt x="9109" y="5592"/>
                    <a:pt x="8757" y="5695"/>
                  </a:cubicBezTo>
                  <a:lnTo>
                    <a:pt x="8757" y="5695"/>
                  </a:lnTo>
                  <a:cubicBezTo>
                    <a:pt x="8760" y="5693"/>
                    <a:pt x="8763" y="5692"/>
                    <a:pt x="8765" y="5691"/>
                  </a:cubicBezTo>
                  <a:lnTo>
                    <a:pt x="8765" y="5691"/>
                  </a:lnTo>
                  <a:cubicBezTo>
                    <a:pt x="8560" y="5742"/>
                    <a:pt x="8364" y="5804"/>
                    <a:pt x="8168" y="5877"/>
                  </a:cubicBezTo>
                  <a:cubicBezTo>
                    <a:pt x="7969" y="5950"/>
                    <a:pt x="7770" y="6044"/>
                    <a:pt x="7582" y="6149"/>
                  </a:cubicBezTo>
                  <a:cubicBezTo>
                    <a:pt x="7425" y="6233"/>
                    <a:pt x="7278" y="6327"/>
                    <a:pt x="7132" y="6442"/>
                  </a:cubicBezTo>
                  <a:cubicBezTo>
                    <a:pt x="7006" y="6547"/>
                    <a:pt x="6870" y="6652"/>
                    <a:pt x="6755" y="6766"/>
                  </a:cubicBezTo>
                  <a:cubicBezTo>
                    <a:pt x="6618" y="6882"/>
                    <a:pt x="6493" y="7008"/>
                    <a:pt x="6378" y="7133"/>
                  </a:cubicBezTo>
                  <a:cubicBezTo>
                    <a:pt x="6262" y="7259"/>
                    <a:pt x="6147" y="7374"/>
                    <a:pt x="6043" y="7510"/>
                  </a:cubicBezTo>
                  <a:cubicBezTo>
                    <a:pt x="5812" y="7803"/>
                    <a:pt x="5634" y="8118"/>
                    <a:pt x="5487" y="8453"/>
                  </a:cubicBezTo>
                  <a:lnTo>
                    <a:pt x="5487" y="8463"/>
                  </a:lnTo>
                  <a:cubicBezTo>
                    <a:pt x="5487" y="8463"/>
                    <a:pt x="5487" y="8463"/>
                    <a:pt x="5487" y="8463"/>
                  </a:cubicBezTo>
                  <a:lnTo>
                    <a:pt x="5487" y="8463"/>
                  </a:lnTo>
                  <a:cubicBezTo>
                    <a:pt x="5487" y="8463"/>
                    <a:pt x="5477" y="8463"/>
                    <a:pt x="5477" y="8474"/>
                  </a:cubicBezTo>
                  <a:lnTo>
                    <a:pt x="5487" y="8463"/>
                  </a:lnTo>
                  <a:lnTo>
                    <a:pt x="5487" y="8463"/>
                  </a:lnTo>
                  <a:cubicBezTo>
                    <a:pt x="5445" y="8557"/>
                    <a:pt x="5404" y="8662"/>
                    <a:pt x="5373" y="8767"/>
                  </a:cubicBezTo>
                  <a:cubicBezTo>
                    <a:pt x="5362" y="8746"/>
                    <a:pt x="5362" y="8735"/>
                    <a:pt x="5362" y="8725"/>
                  </a:cubicBezTo>
                  <a:cubicBezTo>
                    <a:pt x="5341" y="8525"/>
                    <a:pt x="5310" y="8327"/>
                    <a:pt x="5257" y="8138"/>
                  </a:cubicBezTo>
                  <a:cubicBezTo>
                    <a:pt x="5215" y="7939"/>
                    <a:pt x="5152" y="7741"/>
                    <a:pt x="5069" y="7552"/>
                  </a:cubicBezTo>
                  <a:cubicBezTo>
                    <a:pt x="4985" y="7364"/>
                    <a:pt x="4901" y="7185"/>
                    <a:pt x="4786" y="7029"/>
                  </a:cubicBezTo>
                  <a:cubicBezTo>
                    <a:pt x="4671" y="6861"/>
                    <a:pt x="4545" y="6704"/>
                    <a:pt x="4388" y="6578"/>
                  </a:cubicBezTo>
                  <a:cubicBezTo>
                    <a:pt x="4231" y="6442"/>
                    <a:pt x="4074" y="6327"/>
                    <a:pt x="3896" y="6233"/>
                  </a:cubicBezTo>
                  <a:cubicBezTo>
                    <a:pt x="3718" y="6138"/>
                    <a:pt x="3530" y="6054"/>
                    <a:pt x="3341" y="5991"/>
                  </a:cubicBezTo>
                  <a:cubicBezTo>
                    <a:pt x="3247" y="5960"/>
                    <a:pt x="3142" y="5929"/>
                    <a:pt x="3048" y="5898"/>
                  </a:cubicBezTo>
                  <a:cubicBezTo>
                    <a:pt x="2943" y="5866"/>
                    <a:pt x="2849" y="5835"/>
                    <a:pt x="2744" y="5814"/>
                  </a:cubicBezTo>
                  <a:cubicBezTo>
                    <a:pt x="2545" y="5782"/>
                    <a:pt x="2346" y="5751"/>
                    <a:pt x="2158" y="5719"/>
                  </a:cubicBezTo>
                  <a:cubicBezTo>
                    <a:pt x="1990" y="5698"/>
                    <a:pt x="1833" y="5667"/>
                    <a:pt x="1666" y="5635"/>
                  </a:cubicBezTo>
                  <a:cubicBezTo>
                    <a:pt x="1823" y="5594"/>
                    <a:pt x="1969" y="5563"/>
                    <a:pt x="2127" y="5521"/>
                  </a:cubicBezTo>
                  <a:cubicBezTo>
                    <a:pt x="2525" y="5416"/>
                    <a:pt x="2932" y="5332"/>
                    <a:pt x="3330" y="5186"/>
                  </a:cubicBezTo>
                  <a:cubicBezTo>
                    <a:pt x="3530" y="5112"/>
                    <a:pt x="3718" y="5018"/>
                    <a:pt x="3907" y="4923"/>
                  </a:cubicBezTo>
                  <a:cubicBezTo>
                    <a:pt x="4095" y="4830"/>
                    <a:pt x="4284" y="4714"/>
                    <a:pt x="4451" y="4578"/>
                  </a:cubicBezTo>
                  <a:cubicBezTo>
                    <a:pt x="4765" y="4327"/>
                    <a:pt x="5017" y="3981"/>
                    <a:pt x="5184" y="3615"/>
                  </a:cubicBezTo>
                  <a:cubicBezTo>
                    <a:pt x="5268" y="3416"/>
                    <a:pt x="5341" y="3227"/>
                    <a:pt x="5404" y="3029"/>
                  </a:cubicBezTo>
                  <a:cubicBezTo>
                    <a:pt x="5435" y="2924"/>
                    <a:pt x="5466" y="2829"/>
                    <a:pt x="5498" y="2725"/>
                  </a:cubicBezTo>
                  <a:cubicBezTo>
                    <a:pt x="5519" y="2620"/>
                    <a:pt x="5550" y="2526"/>
                    <a:pt x="5571" y="2410"/>
                  </a:cubicBezTo>
                  <a:cubicBezTo>
                    <a:pt x="5603" y="2243"/>
                    <a:pt x="5624" y="2075"/>
                    <a:pt x="5634" y="1908"/>
                  </a:cubicBezTo>
                  <a:close/>
                  <a:moveTo>
                    <a:pt x="5704" y="1"/>
                  </a:moveTo>
                  <a:cubicBezTo>
                    <a:pt x="5640" y="1"/>
                    <a:pt x="5576" y="33"/>
                    <a:pt x="5529" y="86"/>
                  </a:cubicBezTo>
                  <a:cubicBezTo>
                    <a:pt x="5498" y="128"/>
                    <a:pt x="5498" y="180"/>
                    <a:pt x="5487" y="232"/>
                  </a:cubicBezTo>
                  <a:cubicBezTo>
                    <a:pt x="5477" y="274"/>
                    <a:pt x="5477" y="316"/>
                    <a:pt x="5466" y="358"/>
                  </a:cubicBezTo>
                  <a:cubicBezTo>
                    <a:pt x="5456" y="453"/>
                    <a:pt x="5435" y="547"/>
                    <a:pt x="5425" y="641"/>
                  </a:cubicBezTo>
                  <a:cubicBezTo>
                    <a:pt x="5394" y="819"/>
                    <a:pt x="5373" y="997"/>
                    <a:pt x="5352" y="1175"/>
                  </a:cubicBezTo>
                  <a:cubicBezTo>
                    <a:pt x="5331" y="1300"/>
                    <a:pt x="5310" y="1437"/>
                    <a:pt x="5299" y="1563"/>
                  </a:cubicBezTo>
                  <a:cubicBezTo>
                    <a:pt x="5299" y="1605"/>
                    <a:pt x="5289" y="1656"/>
                    <a:pt x="5289" y="1709"/>
                  </a:cubicBezTo>
                  <a:cubicBezTo>
                    <a:pt x="5278" y="1761"/>
                    <a:pt x="5268" y="1814"/>
                    <a:pt x="5257" y="1877"/>
                  </a:cubicBezTo>
                  <a:cubicBezTo>
                    <a:pt x="5226" y="2023"/>
                    <a:pt x="5194" y="2159"/>
                    <a:pt x="5152" y="2306"/>
                  </a:cubicBezTo>
                  <a:cubicBezTo>
                    <a:pt x="5079" y="2557"/>
                    <a:pt x="4996" y="2798"/>
                    <a:pt x="4901" y="3039"/>
                  </a:cubicBezTo>
                  <a:cubicBezTo>
                    <a:pt x="4828" y="3196"/>
                    <a:pt x="4754" y="3353"/>
                    <a:pt x="4671" y="3510"/>
                  </a:cubicBezTo>
                  <a:cubicBezTo>
                    <a:pt x="4619" y="3604"/>
                    <a:pt x="4556" y="3688"/>
                    <a:pt x="4493" y="3783"/>
                  </a:cubicBezTo>
                  <a:cubicBezTo>
                    <a:pt x="4430" y="3855"/>
                    <a:pt x="4367" y="3929"/>
                    <a:pt x="4305" y="3992"/>
                  </a:cubicBezTo>
                  <a:cubicBezTo>
                    <a:pt x="4238" y="4049"/>
                    <a:pt x="4180" y="4106"/>
                    <a:pt x="4115" y="4155"/>
                  </a:cubicBezTo>
                  <a:lnTo>
                    <a:pt x="4115" y="4155"/>
                  </a:lnTo>
                  <a:cubicBezTo>
                    <a:pt x="4108" y="4159"/>
                    <a:pt x="4102" y="4164"/>
                    <a:pt x="4097" y="4168"/>
                  </a:cubicBezTo>
                  <a:lnTo>
                    <a:pt x="4097" y="4168"/>
                  </a:lnTo>
                  <a:cubicBezTo>
                    <a:pt x="4097" y="4169"/>
                    <a:pt x="4096" y="4169"/>
                    <a:pt x="4095" y="4170"/>
                  </a:cubicBezTo>
                  <a:cubicBezTo>
                    <a:pt x="4095" y="4170"/>
                    <a:pt x="4095" y="4170"/>
                    <a:pt x="4096" y="4170"/>
                  </a:cubicBezTo>
                  <a:lnTo>
                    <a:pt x="4096" y="4170"/>
                  </a:lnTo>
                  <a:cubicBezTo>
                    <a:pt x="4092" y="4173"/>
                    <a:pt x="4088" y="4177"/>
                    <a:pt x="4084" y="4180"/>
                  </a:cubicBezTo>
                  <a:cubicBezTo>
                    <a:pt x="4000" y="4243"/>
                    <a:pt x="3917" y="4306"/>
                    <a:pt x="3823" y="4358"/>
                  </a:cubicBezTo>
                  <a:cubicBezTo>
                    <a:pt x="3634" y="4463"/>
                    <a:pt x="3435" y="4557"/>
                    <a:pt x="3226" y="4651"/>
                  </a:cubicBezTo>
                  <a:cubicBezTo>
                    <a:pt x="2995" y="4746"/>
                    <a:pt x="2755" y="4819"/>
                    <a:pt x="2514" y="4882"/>
                  </a:cubicBezTo>
                  <a:cubicBezTo>
                    <a:pt x="2472" y="4892"/>
                    <a:pt x="2441" y="4902"/>
                    <a:pt x="2409" y="4913"/>
                  </a:cubicBezTo>
                  <a:cubicBezTo>
                    <a:pt x="2273" y="4955"/>
                    <a:pt x="2148" y="4986"/>
                    <a:pt x="2011" y="5018"/>
                  </a:cubicBezTo>
                  <a:lnTo>
                    <a:pt x="2043" y="5018"/>
                  </a:lnTo>
                  <a:cubicBezTo>
                    <a:pt x="2022" y="5018"/>
                    <a:pt x="1990" y="5028"/>
                    <a:pt x="1969" y="5028"/>
                  </a:cubicBezTo>
                  <a:lnTo>
                    <a:pt x="2001" y="5028"/>
                  </a:lnTo>
                  <a:cubicBezTo>
                    <a:pt x="1969" y="5028"/>
                    <a:pt x="1938" y="5039"/>
                    <a:pt x="1917" y="5049"/>
                  </a:cubicBezTo>
                  <a:lnTo>
                    <a:pt x="1896" y="5049"/>
                  </a:lnTo>
                  <a:cubicBezTo>
                    <a:pt x="1864" y="5060"/>
                    <a:pt x="1833" y="5070"/>
                    <a:pt x="1812" y="5081"/>
                  </a:cubicBezTo>
                  <a:lnTo>
                    <a:pt x="1823" y="5070"/>
                  </a:lnTo>
                  <a:lnTo>
                    <a:pt x="1823" y="5070"/>
                  </a:lnTo>
                  <a:cubicBezTo>
                    <a:pt x="1550" y="5154"/>
                    <a:pt x="1278" y="5217"/>
                    <a:pt x="1006" y="5279"/>
                  </a:cubicBezTo>
                  <a:cubicBezTo>
                    <a:pt x="880" y="5300"/>
                    <a:pt x="744" y="5332"/>
                    <a:pt x="619" y="5353"/>
                  </a:cubicBezTo>
                  <a:cubicBezTo>
                    <a:pt x="503" y="5374"/>
                    <a:pt x="388" y="5405"/>
                    <a:pt x="273" y="5426"/>
                  </a:cubicBezTo>
                  <a:cubicBezTo>
                    <a:pt x="242" y="5426"/>
                    <a:pt x="221" y="5426"/>
                    <a:pt x="189" y="5437"/>
                  </a:cubicBezTo>
                  <a:cubicBezTo>
                    <a:pt x="126" y="5458"/>
                    <a:pt x="84" y="5500"/>
                    <a:pt x="53" y="5563"/>
                  </a:cubicBezTo>
                  <a:cubicBezTo>
                    <a:pt x="1" y="5656"/>
                    <a:pt x="32" y="5772"/>
                    <a:pt x="105" y="5835"/>
                  </a:cubicBezTo>
                  <a:cubicBezTo>
                    <a:pt x="116" y="5845"/>
                    <a:pt x="137" y="5856"/>
                    <a:pt x="158" y="5866"/>
                  </a:cubicBezTo>
                  <a:cubicBezTo>
                    <a:pt x="191" y="5886"/>
                    <a:pt x="224" y="5893"/>
                    <a:pt x="260" y="5893"/>
                  </a:cubicBezTo>
                  <a:cubicBezTo>
                    <a:pt x="281" y="5893"/>
                    <a:pt x="302" y="5891"/>
                    <a:pt x="326" y="5887"/>
                  </a:cubicBezTo>
                  <a:lnTo>
                    <a:pt x="692" y="5887"/>
                  </a:lnTo>
                  <a:cubicBezTo>
                    <a:pt x="828" y="5898"/>
                    <a:pt x="954" y="5908"/>
                    <a:pt x="1090" y="5929"/>
                  </a:cubicBezTo>
                  <a:cubicBezTo>
                    <a:pt x="1373" y="5971"/>
                    <a:pt x="1645" y="6033"/>
                    <a:pt x="1917" y="6086"/>
                  </a:cubicBezTo>
                  <a:cubicBezTo>
                    <a:pt x="2189" y="6138"/>
                    <a:pt x="2472" y="6180"/>
                    <a:pt x="2744" y="6243"/>
                  </a:cubicBezTo>
                  <a:cubicBezTo>
                    <a:pt x="2953" y="6306"/>
                    <a:pt x="3153" y="6368"/>
                    <a:pt x="3362" y="6452"/>
                  </a:cubicBezTo>
                  <a:cubicBezTo>
                    <a:pt x="3446" y="6484"/>
                    <a:pt x="3530" y="6526"/>
                    <a:pt x="3613" y="6578"/>
                  </a:cubicBezTo>
                  <a:cubicBezTo>
                    <a:pt x="3728" y="6652"/>
                    <a:pt x="3844" y="6724"/>
                    <a:pt x="3949" y="6808"/>
                  </a:cubicBezTo>
                  <a:lnTo>
                    <a:pt x="4137" y="6966"/>
                  </a:lnTo>
                  <a:cubicBezTo>
                    <a:pt x="4179" y="7018"/>
                    <a:pt x="4231" y="7070"/>
                    <a:pt x="4273" y="7122"/>
                  </a:cubicBezTo>
                  <a:cubicBezTo>
                    <a:pt x="4336" y="7206"/>
                    <a:pt x="4388" y="7301"/>
                    <a:pt x="4440" y="7385"/>
                  </a:cubicBezTo>
                  <a:cubicBezTo>
                    <a:pt x="4482" y="7457"/>
                    <a:pt x="4514" y="7520"/>
                    <a:pt x="4545" y="7594"/>
                  </a:cubicBezTo>
                  <a:cubicBezTo>
                    <a:pt x="4587" y="7699"/>
                    <a:pt x="4629" y="7803"/>
                    <a:pt x="4661" y="7918"/>
                  </a:cubicBezTo>
                  <a:cubicBezTo>
                    <a:pt x="4713" y="8097"/>
                    <a:pt x="4744" y="8285"/>
                    <a:pt x="4775" y="8463"/>
                  </a:cubicBezTo>
                  <a:cubicBezTo>
                    <a:pt x="4828" y="8819"/>
                    <a:pt x="4849" y="9165"/>
                    <a:pt x="4849" y="9510"/>
                  </a:cubicBezTo>
                  <a:cubicBezTo>
                    <a:pt x="4849" y="9814"/>
                    <a:pt x="4838" y="10107"/>
                    <a:pt x="4838" y="10410"/>
                  </a:cubicBezTo>
                  <a:cubicBezTo>
                    <a:pt x="4828" y="10568"/>
                    <a:pt x="4828" y="10724"/>
                    <a:pt x="4828" y="10882"/>
                  </a:cubicBezTo>
                  <a:cubicBezTo>
                    <a:pt x="4838" y="10966"/>
                    <a:pt x="4838" y="11049"/>
                    <a:pt x="4849" y="11133"/>
                  </a:cubicBezTo>
                  <a:cubicBezTo>
                    <a:pt x="4859" y="11164"/>
                    <a:pt x="4870" y="11206"/>
                    <a:pt x="4891" y="11248"/>
                  </a:cubicBezTo>
                  <a:lnTo>
                    <a:pt x="4891" y="11269"/>
                  </a:lnTo>
                  <a:cubicBezTo>
                    <a:pt x="4901" y="11343"/>
                    <a:pt x="4933" y="11395"/>
                    <a:pt x="4985" y="11436"/>
                  </a:cubicBezTo>
                  <a:cubicBezTo>
                    <a:pt x="5027" y="11478"/>
                    <a:pt x="5089" y="11510"/>
                    <a:pt x="5163" y="11510"/>
                  </a:cubicBezTo>
                  <a:cubicBezTo>
                    <a:pt x="5215" y="11510"/>
                    <a:pt x="5257" y="11489"/>
                    <a:pt x="5310" y="11457"/>
                  </a:cubicBezTo>
                  <a:cubicBezTo>
                    <a:pt x="5352" y="11426"/>
                    <a:pt x="5394" y="11384"/>
                    <a:pt x="5414" y="11322"/>
                  </a:cubicBezTo>
                  <a:cubicBezTo>
                    <a:pt x="5414" y="11311"/>
                    <a:pt x="5425" y="11301"/>
                    <a:pt x="5435" y="11290"/>
                  </a:cubicBezTo>
                  <a:cubicBezTo>
                    <a:pt x="5487" y="11196"/>
                    <a:pt x="5477" y="11080"/>
                    <a:pt x="5477" y="10987"/>
                  </a:cubicBezTo>
                  <a:lnTo>
                    <a:pt x="5477" y="10924"/>
                  </a:lnTo>
                  <a:lnTo>
                    <a:pt x="5477" y="10871"/>
                  </a:lnTo>
                  <a:cubicBezTo>
                    <a:pt x="5508" y="10631"/>
                    <a:pt x="5571" y="10389"/>
                    <a:pt x="5624" y="10149"/>
                  </a:cubicBezTo>
                  <a:cubicBezTo>
                    <a:pt x="5666" y="9919"/>
                    <a:pt x="5718" y="9677"/>
                    <a:pt x="5771" y="9447"/>
                  </a:cubicBezTo>
                  <a:cubicBezTo>
                    <a:pt x="5843" y="9175"/>
                    <a:pt x="5938" y="8902"/>
                    <a:pt x="6043" y="8641"/>
                  </a:cubicBezTo>
                  <a:cubicBezTo>
                    <a:pt x="6106" y="8505"/>
                    <a:pt x="6168" y="8358"/>
                    <a:pt x="6252" y="8232"/>
                  </a:cubicBezTo>
                  <a:cubicBezTo>
                    <a:pt x="6325" y="8097"/>
                    <a:pt x="6409" y="7981"/>
                    <a:pt x="6493" y="7855"/>
                  </a:cubicBezTo>
                  <a:cubicBezTo>
                    <a:pt x="6618" y="7709"/>
                    <a:pt x="6755" y="7562"/>
                    <a:pt x="6890" y="7426"/>
                  </a:cubicBezTo>
                  <a:cubicBezTo>
                    <a:pt x="7006" y="7311"/>
                    <a:pt x="7121" y="7196"/>
                    <a:pt x="7247" y="7091"/>
                  </a:cubicBezTo>
                  <a:cubicBezTo>
                    <a:pt x="7362" y="6987"/>
                    <a:pt x="7488" y="6882"/>
                    <a:pt x="7613" y="6787"/>
                  </a:cubicBezTo>
                  <a:cubicBezTo>
                    <a:pt x="7739" y="6693"/>
                    <a:pt x="7865" y="6610"/>
                    <a:pt x="8000" y="6526"/>
                  </a:cubicBezTo>
                  <a:lnTo>
                    <a:pt x="8377" y="6337"/>
                  </a:lnTo>
                  <a:cubicBezTo>
                    <a:pt x="8631" y="6236"/>
                    <a:pt x="8903" y="6155"/>
                    <a:pt x="9167" y="6083"/>
                  </a:cubicBezTo>
                  <a:lnTo>
                    <a:pt x="9167" y="6083"/>
                  </a:lnTo>
                  <a:cubicBezTo>
                    <a:pt x="9166" y="6084"/>
                    <a:pt x="9164" y="6085"/>
                    <a:pt x="9163" y="6086"/>
                  </a:cubicBezTo>
                  <a:cubicBezTo>
                    <a:pt x="9205" y="6075"/>
                    <a:pt x="9247" y="6054"/>
                    <a:pt x="9289" y="6044"/>
                  </a:cubicBezTo>
                  <a:lnTo>
                    <a:pt x="9289" y="6044"/>
                  </a:lnTo>
                  <a:cubicBezTo>
                    <a:pt x="9288" y="6045"/>
                    <a:pt x="9287" y="6046"/>
                    <a:pt x="9286" y="6047"/>
                  </a:cubicBezTo>
                  <a:lnTo>
                    <a:pt x="9286" y="6047"/>
                  </a:lnTo>
                  <a:lnTo>
                    <a:pt x="10106" y="5835"/>
                  </a:lnTo>
                  <a:cubicBezTo>
                    <a:pt x="10252" y="5803"/>
                    <a:pt x="10399" y="5772"/>
                    <a:pt x="10534" y="5730"/>
                  </a:cubicBezTo>
                  <a:cubicBezTo>
                    <a:pt x="10681" y="5698"/>
                    <a:pt x="10818" y="5656"/>
                    <a:pt x="10964" y="5635"/>
                  </a:cubicBezTo>
                  <a:cubicBezTo>
                    <a:pt x="11027" y="5625"/>
                    <a:pt x="11100" y="5635"/>
                    <a:pt x="11163" y="5584"/>
                  </a:cubicBezTo>
                  <a:cubicBezTo>
                    <a:pt x="11236" y="5531"/>
                    <a:pt x="11278" y="5458"/>
                    <a:pt x="11267" y="5374"/>
                  </a:cubicBezTo>
                  <a:cubicBezTo>
                    <a:pt x="11267" y="5321"/>
                    <a:pt x="11246" y="5269"/>
                    <a:pt x="11215" y="5228"/>
                  </a:cubicBezTo>
                  <a:cubicBezTo>
                    <a:pt x="11194" y="5217"/>
                    <a:pt x="11184" y="5207"/>
                    <a:pt x="11163" y="5186"/>
                  </a:cubicBezTo>
                  <a:cubicBezTo>
                    <a:pt x="11153" y="5175"/>
                    <a:pt x="11132" y="5165"/>
                    <a:pt x="11111" y="5165"/>
                  </a:cubicBezTo>
                  <a:cubicBezTo>
                    <a:pt x="11058" y="5144"/>
                    <a:pt x="11006" y="5144"/>
                    <a:pt x="10953" y="5144"/>
                  </a:cubicBezTo>
                  <a:lnTo>
                    <a:pt x="10880" y="5144"/>
                  </a:lnTo>
                  <a:cubicBezTo>
                    <a:pt x="10828" y="5133"/>
                    <a:pt x="10776" y="5133"/>
                    <a:pt x="10723" y="5123"/>
                  </a:cubicBezTo>
                  <a:cubicBezTo>
                    <a:pt x="10587" y="5091"/>
                    <a:pt x="10451" y="5070"/>
                    <a:pt x="10315" y="5049"/>
                  </a:cubicBezTo>
                  <a:cubicBezTo>
                    <a:pt x="10137" y="5028"/>
                    <a:pt x="9969" y="5007"/>
                    <a:pt x="9801" y="4976"/>
                  </a:cubicBezTo>
                  <a:cubicBezTo>
                    <a:pt x="9634" y="4955"/>
                    <a:pt x="9477" y="4923"/>
                    <a:pt x="9320" y="4882"/>
                  </a:cubicBezTo>
                  <a:cubicBezTo>
                    <a:pt x="8988" y="4819"/>
                    <a:pt x="8667" y="4727"/>
                    <a:pt x="8356" y="4644"/>
                  </a:cubicBezTo>
                  <a:lnTo>
                    <a:pt x="8356" y="4644"/>
                  </a:lnTo>
                  <a:cubicBezTo>
                    <a:pt x="8360" y="4645"/>
                    <a:pt x="8363" y="4648"/>
                    <a:pt x="8367" y="4651"/>
                  </a:cubicBezTo>
                  <a:cubicBezTo>
                    <a:pt x="8189" y="4599"/>
                    <a:pt x="8011" y="4546"/>
                    <a:pt x="7833" y="4474"/>
                  </a:cubicBezTo>
                  <a:cubicBezTo>
                    <a:pt x="7707" y="4411"/>
                    <a:pt x="7582" y="4348"/>
                    <a:pt x="7467" y="4285"/>
                  </a:cubicBezTo>
                  <a:cubicBezTo>
                    <a:pt x="7372" y="4232"/>
                    <a:pt x="7288" y="4170"/>
                    <a:pt x="7205" y="4107"/>
                  </a:cubicBezTo>
                  <a:cubicBezTo>
                    <a:pt x="7132" y="4044"/>
                    <a:pt x="7048" y="3981"/>
                    <a:pt x="6985" y="3908"/>
                  </a:cubicBezTo>
                  <a:cubicBezTo>
                    <a:pt x="6974" y="3908"/>
                    <a:pt x="6974" y="3897"/>
                    <a:pt x="6964" y="3897"/>
                  </a:cubicBezTo>
                  <a:lnTo>
                    <a:pt x="6964" y="3887"/>
                  </a:lnTo>
                  <a:cubicBezTo>
                    <a:pt x="6859" y="3783"/>
                    <a:pt x="6765" y="3678"/>
                    <a:pt x="6671" y="3562"/>
                  </a:cubicBezTo>
                  <a:cubicBezTo>
                    <a:pt x="6629" y="3510"/>
                    <a:pt x="6587" y="3447"/>
                    <a:pt x="6555" y="3385"/>
                  </a:cubicBezTo>
                  <a:cubicBezTo>
                    <a:pt x="6493" y="3280"/>
                    <a:pt x="6430" y="3154"/>
                    <a:pt x="6378" y="3039"/>
                  </a:cubicBezTo>
                  <a:cubicBezTo>
                    <a:pt x="6315" y="2871"/>
                    <a:pt x="6262" y="2714"/>
                    <a:pt x="6210" y="2536"/>
                  </a:cubicBezTo>
                  <a:cubicBezTo>
                    <a:pt x="6158" y="2358"/>
                    <a:pt x="6116" y="2170"/>
                    <a:pt x="6085" y="1971"/>
                  </a:cubicBezTo>
                  <a:lnTo>
                    <a:pt x="5990" y="1405"/>
                  </a:lnTo>
                  <a:cubicBezTo>
                    <a:pt x="5980" y="1311"/>
                    <a:pt x="5969" y="1217"/>
                    <a:pt x="5959" y="1112"/>
                  </a:cubicBezTo>
                  <a:cubicBezTo>
                    <a:pt x="5948" y="1018"/>
                    <a:pt x="5948" y="924"/>
                    <a:pt x="5938" y="819"/>
                  </a:cubicBezTo>
                  <a:cubicBezTo>
                    <a:pt x="5927" y="641"/>
                    <a:pt x="5896" y="453"/>
                    <a:pt x="5896" y="274"/>
                  </a:cubicBezTo>
                  <a:lnTo>
                    <a:pt x="5896" y="222"/>
                  </a:lnTo>
                  <a:cubicBezTo>
                    <a:pt x="5896" y="191"/>
                    <a:pt x="5896" y="160"/>
                    <a:pt x="5885" y="128"/>
                  </a:cubicBezTo>
                  <a:cubicBezTo>
                    <a:pt x="5875" y="97"/>
                    <a:pt x="5843" y="55"/>
                    <a:pt x="5812" y="34"/>
                  </a:cubicBezTo>
                  <a:cubicBezTo>
                    <a:pt x="5778" y="11"/>
                    <a:pt x="5741" y="1"/>
                    <a:pt x="5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57149" y="860385"/>
              <a:ext cx="45277" cy="42515"/>
            </a:xfrm>
            <a:custGeom>
              <a:avLst/>
              <a:gdLst/>
              <a:ahLst/>
              <a:cxnLst/>
              <a:rect l="l" t="t" r="r" b="b"/>
              <a:pathLst>
                <a:path w="1477" h="1387" extrusionOk="0">
                  <a:moveTo>
                    <a:pt x="798" y="0"/>
                  </a:moveTo>
                  <a:cubicBezTo>
                    <a:pt x="737" y="0"/>
                    <a:pt x="677" y="9"/>
                    <a:pt x="618" y="26"/>
                  </a:cubicBezTo>
                  <a:cubicBezTo>
                    <a:pt x="283" y="130"/>
                    <a:pt x="0" y="486"/>
                    <a:pt x="42" y="842"/>
                  </a:cubicBezTo>
                  <a:cubicBezTo>
                    <a:pt x="73" y="1062"/>
                    <a:pt x="231" y="1250"/>
                    <a:pt x="429" y="1334"/>
                  </a:cubicBezTo>
                  <a:cubicBezTo>
                    <a:pt x="513" y="1366"/>
                    <a:pt x="608" y="1387"/>
                    <a:pt x="702" y="1387"/>
                  </a:cubicBezTo>
                  <a:cubicBezTo>
                    <a:pt x="796" y="1387"/>
                    <a:pt x="890" y="1366"/>
                    <a:pt x="985" y="1334"/>
                  </a:cubicBezTo>
                  <a:cubicBezTo>
                    <a:pt x="1110" y="1282"/>
                    <a:pt x="1246" y="1198"/>
                    <a:pt x="1330" y="1083"/>
                  </a:cubicBezTo>
                  <a:cubicBezTo>
                    <a:pt x="1372" y="1020"/>
                    <a:pt x="1414" y="947"/>
                    <a:pt x="1424" y="873"/>
                  </a:cubicBezTo>
                  <a:cubicBezTo>
                    <a:pt x="1466" y="790"/>
                    <a:pt x="1476" y="717"/>
                    <a:pt x="1466" y="622"/>
                  </a:cubicBezTo>
                  <a:cubicBezTo>
                    <a:pt x="1455" y="538"/>
                    <a:pt x="1414" y="444"/>
                    <a:pt x="1362" y="382"/>
                  </a:cubicBezTo>
                  <a:cubicBezTo>
                    <a:pt x="1351" y="350"/>
                    <a:pt x="1341" y="329"/>
                    <a:pt x="1330" y="308"/>
                  </a:cubicBezTo>
                  <a:lnTo>
                    <a:pt x="1267" y="214"/>
                  </a:lnTo>
                  <a:cubicBezTo>
                    <a:pt x="1225" y="151"/>
                    <a:pt x="1141" y="88"/>
                    <a:pt x="1068" y="57"/>
                  </a:cubicBezTo>
                  <a:cubicBezTo>
                    <a:pt x="981" y="19"/>
                    <a:pt x="889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png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87787886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0" y="635"/>
            <a:ext cx="12192000" cy="6856095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11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6" Type="http://schemas.openxmlformats.org/officeDocument/2006/relationships/slideLayout" Target="../slideLayouts/slideLayout2.xml"/><Relationship Id="rId45" Type="http://schemas.openxmlformats.org/officeDocument/2006/relationships/tags" Target="../tags/tag58.xml"/><Relationship Id="rId44" Type="http://schemas.openxmlformats.org/officeDocument/2006/relationships/tags" Target="../tags/tag57.xml"/><Relationship Id="rId43" Type="http://schemas.openxmlformats.org/officeDocument/2006/relationships/tags" Target="../tags/tag56.xml"/><Relationship Id="rId42" Type="http://schemas.openxmlformats.org/officeDocument/2006/relationships/tags" Target="../tags/tag55.xml"/><Relationship Id="rId41" Type="http://schemas.openxmlformats.org/officeDocument/2006/relationships/tags" Target="../tags/tag54.xml"/><Relationship Id="rId40" Type="http://schemas.openxmlformats.org/officeDocument/2006/relationships/tags" Target="../tags/tag53.xml"/><Relationship Id="rId4" Type="http://schemas.openxmlformats.org/officeDocument/2006/relationships/tags" Target="../tags/tag17.xml"/><Relationship Id="rId39" Type="http://schemas.openxmlformats.org/officeDocument/2006/relationships/tags" Target="../tags/tag52.xml"/><Relationship Id="rId38" Type="http://schemas.openxmlformats.org/officeDocument/2006/relationships/tags" Target="../tags/tag51.xml"/><Relationship Id="rId37" Type="http://schemas.openxmlformats.org/officeDocument/2006/relationships/tags" Target="../tags/tag50.xml"/><Relationship Id="rId36" Type="http://schemas.openxmlformats.org/officeDocument/2006/relationships/tags" Target="../tags/tag49.xml"/><Relationship Id="rId35" Type="http://schemas.openxmlformats.org/officeDocument/2006/relationships/tags" Target="../tags/tag48.xml"/><Relationship Id="rId34" Type="http://schemas.openxmlformats.org/officeDocument/2006/relationships/tags" Target="../tags/tag47.xml"/><Relationship Id="rId33" Type="http://schemas.openxmlformats.org/officeDocument/2006/relationships/tags" Target="../tags/tag46.xml"/><Relationship Id="rId32" Type="http://schemas.openxmlformats.org/officeDocument/2006/relationships/tags" Target="../tags/tag45.xml"/><Relationship Id="rId31" Type="http://schemas.openxmlformats.org/officeDocument/2006/relationships/tags" Target="../tags/tag44.xml"/><Relationship Id="rId30" Type="http://schemas.openxmlformats.org/officeDocument/2006/relationships/tags" Target="../tags/tag43.xml"/><Relationship Id="rId3" Type="http://schemas.openxmlformats.org/officeDocument/2006/relationships/tags" Target="../tags/tag16.xml"/><Relationship Id="rId29" Type="http://schemas.openxmlformats.org/officeDocument/2006/relationships/tags" Target="../tags/tag42.xml"/><Relationship Id="rId28" Type="http://schemas.openxmlformats.org/officeDocument/2006/relationships/tags" Target="../tags/tag41.xml"/><Relationship Id="rId27" Type="http://schemas.openxmlformats.org/officeDocument/2006/relationships/tags" Target="../tags/tag40.xml"/><Relationship Id="rId26" Type="http://schemas.openxmlformats.org/officeDocument/2006/relationships/tags" Target="../tags/tag39.xml"/><Relationship Id="rId25" Type="http://schemas.openxmlformats.org/officeDocument/2006/relationships/tags" Target="../tags/tag38.xml"/><Relationship Id="rId24" Type="http://schemas.openxmlformats.org/officeDocument/2006/relationships/tags" Target="../tags/tag37.xml"/><Relationship Id="rId23" Type="http://schemas.openxmlformats.org/officeDocument/2006/relationships/tags" Target="../tags/tag36.xml"/><Relationship Id="rId22" Type="http://schemas.openxmlformats.org/officeDocument/2006/relationships/tags" Target="../tags/tag35.xml"/><Relationship Id="rId21" Type="http://schemas.openxmlformats.org/officeDocument/2006/relationships/tags" Target="../tags/tag34.xml"/><Relationship Id="rId20" Type="http://schemas.openxmlformats.org/officeDocument/2006/relationships/tags" Target="../tags/tag33.xml"/><Relationship Id="rId2" Type="http://schemas.openxmlformats.org/officeDocument/2006/relationships/tags" Target="../tags/tag15.xml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1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11760" y="-11430"/>
            <a:ext cx="396494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solidFill>
                  <a:srgbClr val="6AAEA3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Assess and Polish</a:t>
            </a:r>
            <a:endParaRPr lang="en-US" altLang="zh-CN" sz="4000" b="1">
              <a:solidFill>
                <a:srgbClr val="6AAEA3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93675" y="687070"/>
            <a:ext cx="6277610" cy="5692775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en-US" altLang="zh-CN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</a:t>
            </a:r>
            <a:r>
              <a:rPr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Hello,everyone. I’m Li Hua. My topic today is Music and Me.</a:t>
            </a:r>
            <a:endParaRPr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</a:t>
            </a:r>
            <a:r>
              <a:rPr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Going from junior high school to senior high school was </a:t>
            </a:r>
            <a:r>
              <a:rPr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 </a:t>
            </a:r>
            <a:r>
              <a:rPr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really big challenge . </a:t>
            </a:r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 found it so difficult to make new friends that I felt extremely alone and discouraged. From then on, I buried myself in music which is like an old friend, keeping me company. Music brought me a sense of safety. Besides, music brought me happiness. More importantly, music brought me hope.</a:t>
            </a:r>
            <a:endParaRPr lang="en-US"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So I hope all of you will turn to music while facing difficulities.</a:t>
            </a:r>
            <a:endParaRPr lang="en-US"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zh-CN" altLang="en-US"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That is all.</a:t>
            </a:r>
            <a:r>
              <a:rPr lang="en-US" altLang="zh-CN"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Thank you！</a:t>
            </a:r>
            <a:endParaRPr lang="en-US"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32" name="爆炸形 1 31"/>
          <p:cNvSpPr/>
          <p:nvPr/>
        </p:nvSpPr>
        <p:spPr>
          <a:xfrm>
            <a:off x="6321425" y="-11430"/>
            <a:ext cx="3328670" cy="1715135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lear structure</a:t>
            </a:r>
            <a:endParaRPr lang="en-US" altLang="zh-CN" sz="3200" b="1" dirty="0" smtClean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9" name="爆炸形 1 18"/>
          <p:cNvSpPr/>
          <p:nvPr/>
        </p:nvSpPr>
        <p:spPr>
          <a:xfrm>
            <a:off x="9264650" y="-127000"/>
            <a:ext cx="3328670" cy="2315845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topic-focused content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爆炸形 1 2"/>
          <p:cNvSpPr/>
          <p:nvPr/>
        </p:nvSpPr>
        <p:spPr>
          <a:xfrm>
            <a:off x="8017510" y="2088515"/>
            <a:ext cx="3328670" cy="2159000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attractive language</a:t>
            </a:r>
            <a:endParaRPr lang="en-US" altLang="zh-CN" sz="32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4" name="图片 3" descr="88d9a9c9989bdd81c6924caa8a331d9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4125" y="871220"/>
            <a:ext cx="1625600" cy="1625600"/>
          </a:xfrm>
          <a:prstGeom prst="rect">
            <a:avLst/>
          </a:prstGeom>
        </p:spPr>
      </p:pic>
      <p:pic>
        <p:nvPicPr>
          <p:cNvPr id="5" name="图片 4" descr="88d9a9c9989bdd81c6924caa8a331d9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2565" y="1069340"/>
            <a:ext cx="1625600" cy="16256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9137015" y="3105785"/>
            <a:ext cx="997585" cy="13119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20675" y="4277360"/>
            <a:ext cx="6000750" cy="787400"/>
            <a:chOff x="505" y="6736"/>
            <a:chExt cx="9450" cy="124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89" y="6736"/>
              <a:ext cx="93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89" y="7356"/>
              <a:ext cx="92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05" y="7976"/>
              <a:ext cx="759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圆角矩形 25"/>
          <p:cNvSpPr/>
          <p:nvPr/>
        </p:nvSpPr>
        <p:spPr>
          <a:xfrm>
            <a:off x="2769870" y="3895090"/>
            <a:ext cx="2370455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526155" y="4303395"/>
            <a:ext cx="1731010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4361815" y="4711700"/>
            <a:ext cx="895350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774180" y="4378325"/>
            <a:ext cx="180276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general</a:t>
            </a:r>
            <a:endParaRPr lang="en-US" altLang="zh-CN" sz="3200" b="1" dirty="0" smtClean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+specific</a:t>
            </a:r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endParaRPr lang="en-US" altLang="zh-CN" sz="3200" b="1" dirty="0" smtClean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9840" y="4417695"/>
            <a:ext cx="199961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200" b="1" dirty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rhetorical </a:t>
            </a:r>
            <a:endParaRPr lang="en-US" sz="3200" b="1" dirty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  <a:p>
            <a:r>
              <a:rPr lang="en-US" sz="3200" b="1" dirty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devices</a:t>
            </a:r>
            <a:endParaRPr lang="en-US" altLang="en-US" sz="3200" b="1" dirty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1" grpId="0" bldLvl="0" animBg="1"/>
      <p:bldP spid="12" grpId="0" bldLvl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11760" y="-11430"/>
            <a:ext cx="396494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solidFill>
                  <a:srgbClr val="6AAEA3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Assess and Polish</a:t>
            </a:r>
            <a:endParaRPr lang="en-US" altLang="zh-CN" sz="4000" b="1">
              <a:solidFill>
                <a:srgbClr val="6AAEA3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90245" y="809625"/>
            <a:ext cx="10812145" cy="4399915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Hello,everyone. I’m Li Hua. My topic today is Music and Me.</a:t>
            </a:r>
            <a:endParaRPr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Going from junior high school to senior high school was </a:t>
            </a:r>
            <a:r>
              <a:rPr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 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really big challenge . </a:t>
            </a: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 found it so difficult to make new friends that I felt extremely alone and discouraged. From then on, I buried myself in music which is like an old friend, keeping me company. Music brought me a sense of safety. _______________________  Besides, music brought me happiness. _______________________________More importantly, music brought me hope.___________________________________.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en-US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So I hope all of you</a:t>
            </a: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will turn to music while facing difficulities.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That is all.</a:t>
            </a:r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Thank you！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6435" y="5349240"/>
            <a:ext cx="30892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general+specific</a:t>
            </a:r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endParaRPr lang="en-US" altLang="zh-CN" sz="3200" b="1" dirty="0" smtClean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92595" y="5323840"/>
            <a:ext cx="33578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rhetorical devices</a:t>
            </a:r>
            <a:endParaRPr lang="en-US" altLang="en-US" sz="3200" b="1" dirty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85900" y="149860"/>
            <a:ext cx="904557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Checklist:</a:t>
            </a:r>
            <a:endParaRPr lang="en-US" alt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>
                <a:latin typeface="Times New Roman Bold" panose="02020603050405020304" charset="0"/>
                <a:cs typeface="Times New Roman Bold" panose="02020603050405020304" charset="0"/>
              </a:rPr>
              <a:t>1. Does each sentence relate to the topic?</a:t>
            </a:r>
            <a:endParaRPr lang="en-US" altLang="en-US" sz="32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>
                <a:latin typeface="Times New Roman Bold" panose="02020603050405020304" charset="0"/>
                <a:cs typeface="Times New Roman Bold" panose="02020603050405020304" charset="0"/>
              </a:rPr>
              <a:t>2. </a:t>
            </a:r>
            <a:r>
              <a:rPr lang="en-US" altLang="en-US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Is a specific discription given in this sentence?</a:t>
            </a:r>
            <a:endParaRPr lang="en-US" altLang="en-US" sz="32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>
                <a:latin typeface="Times New Roman Bold" panose="02020603050405020304" charset="0"/>
                <a:cs typeface="Times New Roman Bold" panose="02020603050405020304" charset="0"/>
              </a:rPr>
              <a:t>3. Does this sentence use </a:t>
            </a:r>
            <a:r>
              <a:rPr lang="en-US" altLang="en-US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rhetorical devices, such as metaphor, personification and simile.</a:t>
            </a:r>
            <a:endParaRPr lang="en-US" altLang="en-US" sz="32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en-US" sz="3200" b="1">
                <a:latin typeface="Times New Roman Bold" panose="02020603050405020304" charset="0"/>
                <a:cs typeface="Times New Roman Bold" panose="02020603050405020304" charset="0"/>
              </a:rPr>
              <a:t>4. Are all words spelt correctly?</a:t>
            </a:r>
            <a:endParaRPr lang="en-US" altLang="en-US" sz="32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8825" y="1353185"/>
            <a:ext cx="712470" cy="709295"/>
            <a:chOff x="844" y="8078"/>
            <a:chExt cx="1122" cy="1117"/>
          </a:xfrm>
        </p:grpSpPr>
        <p:sp>
          <p:nvSpPr>
            <p:cNvPr id="9" name="Freeform 1356"/>
            <p:cNvSpPr/>
            <p:nvPr>
              <p:custDataLst>
                <p:tags r:id="rId1"/>
              </p:custDataLst>
            </p:nvPr>
          </p:nvSpPr>
          <p:spPr bwMode="auto">
            <a:xfrm>
              <a:off x="1058" y="8287"/>
              <a:ext cx="909" cy="909"/>
            </a:xfrm>
            <a:custGeom>
              <a:avLst/>
              <a:gdLst>
                <a:gd name="T0" fmla="*/ 1337 w 1337"/>
                <a:gd name="T1" fmla="*/ 705 h 1340"/>
                <a:gd name="T2" fmla="*/ 1324 w 1337"/>
                <a:gd name="T3" fmla="*/ 804 h 1340"/>
                <a:gd name="T4" fmla="*/ 1297 w 1337"/>
                <a:gd name="T5" fmla="*/ 899 h 1340"/>
                <a:gd name="T6" fmla="*/ 1256 w 1337"/>
                <a:gd name="T7" fmla="*/ 989 h 1340"/>
                <a:gd name="T8" fmla="*/ 1204 w 1337"/>
                <a:gd name="T9" fmla="*/ 1070 h 1340"/>
                <a:gd name="T10" fmla="*/ 1141 w 1337"/>
                <a:gd name="T11" fmla="*/ 1143 h 1340"/>
                <a:gd name="T12" fmla="*/ 1069 w 1337"/>
                <a:gd name="T13" fmla="*/ 1205 h 1340"/>
                <a:gd name="T14" fmla="*/ 988 w 1337"/>
                <a:gd name="T15" fmla="*/ 1259 h 1340"/>
                <a:gd name="T16" fmla="*/ 898 w 1337"/>
                <a:gd name="T17" fmla="*/ 1298 h 1340"/>
                <a:gd name="T18" fmla="*/ 803 w 1337"/>
                <a:gd name="T19" fmla="*/ 1325 h 1340"/>
                <a:gd name="T20" fmla="*/ 702 w 1337"/>
                <a:gd name="T21" fmla="*/ 1338 h 1340"/>
                <a:gd name="T22" fmla="*/ 634 w 1337"/>
                <a:gd name="T23" fmla="*/ 1338 h 1340"/>
                <a:gd name="T24" fmla="*/ 533 w 1337"/>
                <a:gd name="T25" fmla="*/ 1325 h 1340"/>
                <a:gd name="T26" fmla="*/ 438 w 1337"/>
                <a:gd name="T27" fmla="*/ 1298 h 1340"/>
                <a:gd name="T28" fmla="*/ 350 w 1337"/>
                <a:gd name="T29" fmla="*/ 1259 h 1340"/>
                <a:gd name="T30" fmla="*/ 268 w 1337"/>
                <a:gd name="T31" fmla="*/ 1205 h 1340"/>
                <a:gd name="T32" fmla="*/ 196 w 1337"/>
                <a:gd name="T33" fmla="*/ 1143 h 1340"/>
                <a:gd name="T34" fmla="*/ 132 w 1337"/>
                <a:gd name="T35" fmla="*/ 1070 h 1340"/>
                <a:gd name="T36" fmla="*/ 80 w 1337"/>
                <a:gd name="T37" fmla="*/ 989 h 1340"/>
                <a:gd name="T38" fmla="*/ 40 w 1337"/>
                <a:gd name="T39" fmla="*/ 899 h 1340"/>
                <a:gd name="T40" fmla="*/ 13 w 1337"/>
                <a:gd name="T41" fmla="*/ 804 h 1340"/>
                <a:gd name="T42" fmla="*/ 1 w 1337"/>
                <a:gd name="T43" fmla="*/ 705 h 1340"/>
                <a:gd name="T44" fmla="*/ 1 w 1337"/>
                <a:gd name="T45" fmla="*/ 635 h 1340"/>
                <a:gd name="T46" fmla="*/ 13 w 1337"/>
                <a:gd name="T47" fmla="*/ 534 h 1340"/>
                <a:gd name="T48" fmla="*/ 40 w 1337"/>
                <a:gd name="T49" fmla="*/ 439 h 1340"/>
                <a:gd name="T50" fmla="*/ 80 w 1337"/>
                <a:gd name="T51" fmla="*/ 351 h 1340"/>
                <a:gd name="T52" fmla="*/ 132 w 1337"/>
                <a:gd name="T53" fmla="*/ 269 h 1340"/>
                <a:gd name="T54" fmla="*/ 196 w 1337"/>
                <a:gd name="T55" fmla="*/ 197 h 1340"/>
                <a:gd name="T56" fmla="*/ 268 w 1337"/>
                <a:gd name="T57" fmla="*/ 133 h 1340"/>
                <a:gd name="T58" fmla="*/ 350 w 1337"/>
                <a:gd name="T59" fmla="*/ 81 h 1340"/>
                <a:gd name="T60" fmla="*/ 438 w 1337"/>
                <a:gd name="T61" fmla="*/ 41 h 1340"/>
                <a:gd name="T62" fmla="*/ 533 w 1337"/>
                <a:gd name="T63" fmla="*/ 15 h 1340"/>
                <a:gd name="T64" fmla="*/ 634 w 1337"/>
                <a:gd name="T65" fmla="*/ 2 h 1340"/>
                <a:gd name="T66" fmla="*/ 702 w 1337"/>
                <a:gd name="T67" fmla="*/ 2 h 1340"/>
                <a:gd name="T68" fmla="*/ 803 w 1337"/>
                <a:gd name="T69" fmla="*/ 15 h 1340"/>
                <a:gd name="T70" fmla="*/ 898 w 1337"/>
                <a:gd name="T71" fmla="*/ 41 h 1340"/>
                <a:gd name="T72" fmla="*/ 988 w 1337"/>
                <a:gd name="T73" fmla="*/ 81 h 1340"/>
                <a:gd name="T74" fmla="*/ 1069 w 1337"/>
                <a:gd name="T75" fmla="*/ 133 h 1340"/>
                <a:gd name="T76" fmla="*/ 1141 w 1337"/>
                <a:gd name="T77" fmla="*/ 197 h 1340"/>
                <a:gd name="T78" fmla="*/ 1204 w 1337"/>
                <a:gd name="T79" fmla="*/ 269 h 1340"/>
                <a:gd name="T80" fmla="*/ 1256 w 1337"/>
                <a:gd name="T81" fmla="*/ 351 h 1340"/>
                <a:gd name="T82" fmla="*/ 1297 w 1337"/>
                <a:gd name="T83" fmla="*/ 439 h 1340"/>
                <a:gd name="T84" fmla="*/ 1324 w 1337"/>
                <a:gd name="T85" fmla="*/ 534 h 1340"/>
                <a:gd name="T86" fmla="*/ 1337 w 1337"/>
                <a:gd name="T87" fmla="*/ 635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37" h="1340">
                  <a:moveTo>
                    <a:pt x="1337" y="670"/>
                  </a:moveTo>
                  <a:lnTo>
                    <a:pt x="1337" y="670"/>
                  </a:lnTo>
                  <a:lnTo>
                    <a:pt x="1337" y="705"/>
                  </a:lnTo>
                  <a:lnTo>
                    <a:pt x="1334" y="738"/>
                  </a:lnTo>
                  <a:lnTo>
                    <a:pt x="1330" y="771"/>
                  </a:lnTo>
                  <a:lnTo>
                    <a:pt x="1324" y="804"/>
                  </a:lnTo>
                  <a:lnTo>
                    <a:pt x="1317" y="837"/>
                  </a:lnTo>
                  <a:lnTo>
                    <a:pt x="1307" y="869"/>
                  </a:lnTo>
                  <a:lnTo>
                    <a:pt x="1297" y="899"/>
                  </a:lnTo>
                  <a:lnTo>
                    <a:pt x="1285" y="930"/>
                  </a:lnTo>
                  <a:lnTo>
                    <a:pt x="1272" y="960"/>
                  </a:lnTo>
                  <a:lnTo>
                    <a:pt x="1256" y="989"/>
                  </a:lnTo>
                  <a:lnTo>
                    <a:pt x="1240" y="1016"/>
                  </a:lnTo>
                  <a:lnTo>
                    <a:pt x="1223" y="1044"/>
                  </a:lnTo>
                  <a:lnTo>
                    <a:pt x="1204" y="1070"/>
                  </a:lnTo>
                  <a:lnTo>
                    <a:pt x="1184" y="1096"/>
                  </a:lnTo>
                  <a:lnTo>
                    <a:pt x="1164" y="1120"/>
                  </a:lnTo>
                  <a:lnTo>
                    <a:pt x="1141" y="1143"/>
                  </a:lnTo>
                  <a:lnTo>
                    <a:pt x="1118" y="1165"/>
                  </a:lnTo>
                  <a:lnTo>
                    <a:pt x="1095" y="1187"/>
                  </a:lnTo>
                  <a:lnTo>
                    <a:pt x="1069" y="1205"/>
                  </a:lnTo>
                  <a:lnTo>
                    <a:pt x="1043" y="1224"/>
                  </a:lnTo>
                  <a:lnTo>
                    <a:pt x="1015" y="1241"/>
                  </a:lnTo>
                  <a:lnTo>
                    <a:pt x="988" y="1259"/>
                  </a:lnTo>
                  <a:lnTo>
                    <a:pt x="959" y="1273"/>
                  </a:lnTo>
                  <a:lnTo>
                    <a:pt x="929" y="1286"/>
                  </a:lnTo>
                  <a:lnTo>
                    <a:pt x="898" y="1298"/>
                  </a:lnTo>
                  <a:lnTo>
                    <a:pt x="867" y="1309"/>
                  </a:lnTo>
                  <a:lnTo>
                    <a:pt x="835" y="1318"/>
                  </a:lnTo>
                  <a:lnTo>
                    <a:pt x="803" y="1325"/>
                  </a:lnTo>
                  <a:lnTo>
                    <a:pt x="770" y="1331"/>
                  </a:lnTo>
                  <a:lnTo>
                    <a:pt x="737" y="1335"/>
                  </a:lnTo>
                  <a:lnTo>
                    <a:pt x="702" y="1338"/>
                  </a:lnTo>
                  <a:lnTo>
                    <a:pt x="669" y="1340"/>
                  </a:lnTo>
                  <a:lnTo>
                    <a:pt x="669" y="1340"/>
                  </a:lnTo>
                  <a:lnTo>
                    <a:pt x="634" y="1338"/>
                  </a:lnTo>
                  <a:lnTo>
                    <a:pt x="600" y="1335"/>
                  </a:lnTo>
                  <a:lnTo>
                    <a:pt x="567" y="1331"/>
                  </a:lnTo>
                  <a:lnTo>
                    <a:pt x="533" y="1325"/>
                  </a:lnTo>
                  <a:lnTo>
                    <a:pt x="502" y="1318"/>
                  </a:lnTo>
                  <a:lnTo>
                    <a:pt x="470" y="1309"/>
                  </a:lnTo>
                  <a:lnTo>
                    <a:pt x="438" y="1298"/>
                  </a:lnTo>
                  <a:lnTo>
                    <a:pt x="408" y="1286"/>
                  </a:lnTo>
                  <a:lnTo>
                    <a:pt x="379" y="1273"/>
                  </a:lnTo>
                  <a:lnTo>
                    <a:pt x="350" y="1259"/>
                  </a:lnTo>
                  <a:lnTo>
                    <a:pt x="321" y="1241"/>
                  </a:lnTo>
                  <a:lnTo>
                    <a:pt x="294" y="1224"/>
                  </a:lnTo>
                  <a:lnTo>
                    <a:pt x="268" y="1205"/>
                  </a:lnTo>
                  <a:lnTo>
                    <a:pt x="243" y="1187"/>
                  </a:lnTo>
                  <a:lnTo>
                    <a:pt x="219" y="1165"/>
                  </a:lnTo>
                  <a:lnTo>
                    <a:pt x="196" y="1143"/>
                  </a:lnTo>
                  <a:lnTo>
                    <a:pt x="173" y="1120"/>
                  </a:lnTo>
                  <a:lnTo>
                    <a:pt x="152" y="1096"/>
                  </a:lnTo>
                  <a:lnTo>
                    <a:pt x="132" y="1070"/>
                  </a:lnTo>
                  <a:lnTo>
                    <a:pt x="114" y="1044"/>
                  </a:lnTo>
                  <a:lnTo>
                    <a:pt x="96" y="1016"/>
                  </a:lnTo>
                  <a:lnTo>
                    <a:pt x="80" y="989"/>
                  </a:lnTo>
                  <a:lnTo>
                    <a:pt x="66" y="960"/>
                  </a:lnTo>
                  <a:lnTo>
                    <a:pt x="51" y="930"/>
                  </a:lnTo>
                  <a:lnTo>
                    <a:pt x="40" y="899"/>
                  </a:lnTo>
                  <a:lnTo>
                    <a:pt x="30" y="869"/>
                  </a:lnTo>
                  <a:lnTo>
                    <a:pt x="21" y="837"/>
                  </a:lnTo>
                  <a:lnTo>
                    <a:pt x="13" y="804"/>
                  </a:lnTo>
                  <a:lnTo>
                    <a:pt x="7" y="771"/>
                  </a:lnTo>
                  <a:lnTo>
                    <a:pt x="2" y="738"/>
                  </a:lnTo>
                  <a:lnTo>
                    <a:pt x="1" y="705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1" y="635"/>
                  </a:lnTo>
                  <a:lnTo>
                    <a:pt x="2" y="601"/>
                  </a:lnTo>
                  <a:lnTo>
                    <a:pt x="7" y="568"/>
                  </a:lnTo>
                  <a:lnTo>
                    <a:pt x="13" y="534"/>
                  </a:lnTo>
                  <a:lnTo>
                    <a:pt x="21" y="503"/>
                  </a:lnTo>
                  <a:lnTo>
                    <a:pt x="30" y="471"/>
                  </a:lnTo>
                  <a:lnTo>
                    <a:pt x="40" y="439"/>
                  </a:lnTo>
                  <a:lnTo>
                    <a:pt x="51" y="409"/>
                  </a:lnTo>
                  <a:lnTo>
                    <a:pt x="66" y="380"/>
                  </a:lnTo>
                  <a:lnTo>
                    <a:pt x="80" y="351"/>
                  </a:lnTo>
                  <a:lnTo>
                    <a:pt x="96" y="322"/>
                  </a:lnTo>
                  <a:lnTo>
                    <a:pt x="114" y="296"/>
                  </a:lnTo>
                  <a:lnTo>
                    <a:pt x="132" y="269"/>
                  </a:lnTo>
                  <a:lnTo>
                    <a:pt x="152" y="244"/>
                  </a:lnTo>
                  <a:lnTo>
                    <a:pt x="173" y="220"/>
                  </a:lnTo>
                  <a:lnTo>
                    <a:pt x="196" y="197"/>
                  </a:lnTo>
                  <a:lnTo>
                    <a:pt x="219" y="175"/>
                  </a:lnTo>
                  <a:lnTo>
                    <a:pt x="243" y="153"/>
                  </a:lnTo>
                  <a:lnTo>
                    <a:pt x="268" y="133"/>
                  </a:lnTo>
                  <a:lnTo>
                    <a:pt x="294" y="114"/>
                  </a:lnTo>
                  <a:lnTo>
                    <a:pt x="321" y="97"/>
                  </a:lnTo>
                  <a:lnTo>
                    <a:pt x="350" y="81"/>
                  </a:lnTo>
                  <a:lnTo>
                    <a:pt x="379" y="67"/>
                  </a:lnTo>
                  <a:lnTo>
                    <a:pt x="408" y="54"/>
                  </a:lnTo>
                  <a:lnTo>
                    <a:pt x="438" y="41"/>
                  </a:lnTo>
                  <a:lnTo>
                    <a:pt x="470" y="31"/>
                  </a:lnTo>
                  <a:lnTo>
                    <a:pt x="502" y="22"/>
                  </a:lnTo>
                  <a:lnTo>
                    <a:pt x="533" y="15"/>
                  </a:lnTo>
                  <a:lnTo>
                    <a:pt x="567" y="9"/>
                  </a:lnTo>
                  <a:lnTo>
                    <a:pt x="600" y="5"/>
                  </a:lnTo>
                  <a:lnTo>
                    <a:pt x="634" y="2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702" y="2"/>
                  </a:lnTo>
                  <a:lnTo>
                    <a:pt x="737" y="5"/>
                  </a:lnTo>
                  <a:lnTo>
                    <a:pt x="770" y="9"/>
                  </a:lnTo>
                  <a:lnTo>
                    <a:pt x="803" y="15"/>
                  </a:lnTo>
                  <a:lnTo>
                    <a:pt x="835" y="22"/>
                  </a:lnTo>
                  <a:lnTo>
                    <a:pt x="867" y="31"/>
                  </a:lnTo>
                  <a:lnTo>
                    <a:pt x="898" y="41"/>
                  </a:lnTo>
                  <a:lnTo>
                    <a:pt x="929" y="54"/>
                  </a:lnTo>
                  <a:lnTo>
                    <a:pt x="959" y="67"/>
                  </a:lnTo>
                  <a:lnTo>
                    <a:pt x="988" y="81"/>
                  </a:lnTo>
                  <a:lnTo>
                    <a:pt x="1015" y="97"/>
                  </a:lnTo>
                  <a:lnTo>
                    <a:pt x="1043" y="114"/>
                  </a:lnTo>
                  <a:lnTo>
                    <a:pt x="1069" y="133"/>
                  </a:lnTo>
                  <a:lnTo>
                    <a:pt x="1095" y="153"/>
                  </a:lnTo>
                  <a:lnTo>
                    <a:pt x="1118" y="175"/>
                  </a:lnTo>
                  <a:lnTo>
                    <a:pt x="1141" y="197"/>
                  </a:lnTo>
                  <a:lnTo>
                    <a:pt x="1164" y="220"/>
                  </a:lnTo>
                  <a:lnTo>
                    <a:pt x="1184" y="244"/>
                  </a:lnTo>
                  <a:lnTo>
                    <a:pt x="1204" y="269"/>
                  </a:lnTo>
                  <a:lnTo>
                    <a:pt x="1223" y="296"/>
                  </a:lnTo>
                  <a:lnTo>
                    <a:pt x="1240" y="322"/>
                  </a:lnTo>
                  <a:lnTo>
                    <a:pt x="1256" y="351"/>
                  </a:lnTo>
                  <a:lnTo>
                    <a:pt x="1272" y="380"/>
                  </a:lnTo>
                  <a:lnTo>
                    <a:pt x="1285" y="409"/>
                  </a:lnTo>
                  <a:lnTo>
                    <a:pt x="1297" y="439"/>
                  </a:lnTo>
                  <a:lnTo>
                    <a:pt x="1307" y="471"/>
                  </a:lnTo>
                  <a:lnTo>
                    <a:pt x="1317" y="503"/>
                  </a:lnTo>
                  <a:lnTo>
                    <a:pt x="1324" y="534"/>
                  </a:lnTo>
                  <a:lnTo>
                    <a:pt x="1330" y="568"/>
                  </a:lnTo>
                  <a:lnTo>
                    <a:pt x="1334" y="601"/>
                  </a:lnTo>
                  <a:lnTo>
                    <a:pt x="1337" y="635"/>
                  </a:lnTo>
                  <a:lnTo>
                    <a:pt x="1337" y="670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1358"/>
            <p:cNvSpPr/>
            <p:nvPr>
              <p:custDataLst>
                <p:tags r:id="rId2"/>
              </p:custDataLst>
            </p:nvPr>
          </p:nvSpPr>
          <p:spPr bwMode="auto">
            <a:xfrm>
              <a:off x="1123" y="8351"/>
              <a:ext cx="779" cy="780"/>
            </a:xfrm>
            <a:custGeom>
              <a:avLst/>
              <a:gdLst>
                <a:gd name="T0" fmla="*/ 1147 w 1147"/>
                <a:gd name="T1" fmla="*/ 603 h 1147"/>
                <a:gd name="T2" fmla="*/ 1135 w 1147"/>
                <a:gd name="T3" fmla="*/ 689 h 1147"/>
                <a:gd name="T4" fmla="*/ 1112 w 1147"/>
                <a:gd name="T5" fmla="*/ 772 h 1147"/>
                <a:gd name="T6" fmla="*/ 1078 w 1147"/>
                <a:gd name="T7" fmla="*/ 847 h 1147"/>
                <a:gd name="T8" fmla="*/ 1033 w 1147"/>
                <a:gd name="T9" fmla="*/ 917 h 1147"/>
                <a:gd name="T10" fmla="*/ 979 w 1147"/>
                <a:gd name="T11" fmla="*/ 979 h 1147"/>
                <a:gd name="T12" fmla="*/ 916 w 1147"/>
                <a:gd name="T13" fmla="*/ 1033 h 1147"/>
                <a:gd name="T14" fmla="*/ 847 w 1147"/>
                <a:gd name="T15" fmla="*/ 1078 h 1147"/>
                <a:gd name="T16" fmla="*/ 770 w 1147"/>
                <a:gd name="T17" fmla="*/ 1112 h 1147"/>
                <a:gd name="T18" fmla="*/ 689 w 1147"/>
                <a:gd name="T19" fmla="*/ 1135 h 1147"/>
                <a:gd name="T20" fmla="*/ 603 w 1147"/>
                <a:gd name="T21" fmla="*/ 1147 h 1147"/>
                <a:gd name="T22" fmla="*/ 544 w 1147"/>
                <a:gd name="T23" fmla="*/ 1147 h 1147"/>
                <a:gd name="T24" fmla="*/ 459 w 1147"/>
                <a:gd name="T25" fmla="*/ 1135 h 1147"/>
                <a:gd name="T26" fmla="*/ 376 w 1147"/>
                <a:gd name="T27" fmla="*/ 1112 h 1147"/>
                <a:gd name="T28" fmla="*/ 300 w 1147"/>
                <a:gd name="T29" fmla="*/ 1078 h 1147"/>
                <a:gd name="T30" fmla="*/ 231 w 1147"/>
                <a:gd name="T31" fmla="*/ 1033 h 1147"/>
                <a:gd name="T32" fmla="*/ 169 w 1147"/>
                <a:gd name="T33" fmla="*/ 979 h 1147"/>
                <a:gd name="T34" fmla="*/ 114 w 1147"/>
                <a:gd name="T35" fmla="*/ 917 h 1147"/>
                <a:gd name="T36" fmla="*/ 69 w 1147"/>
                <a:gd name="T37" fmla="*/ 847 h 1147"/>
                <a:gd name="T38" fmla="*/ 34 w 1147"/>
                <a:gd name="T39" fmla="*/ 772 h 1147"/>
                <a:gd name="T40" fmla="*/ 11 w 1147"/>
                <a:gd name="T41" fmla="*/ 689 h 1147"/>
                <a:gd name="T42" fmla="*/ 1 w 1147"/>
                <a:gd name="T43" fmla="*/ 603 h 1147"/>
                <a:gd name="T44" fmla="*/ 1 w 1147"/>
                <a:gd name="T45" fmla="*/ 544 h 1147"/>
                <a:gd name="T46" fmla="*/ 11 w 1147"/>
                <a:gd name="T47" fmla="*/ 459 h 1147"/>
                <a:gd name="T48" fmla="*/ 34 w 1147"/>
                <a:gd name="T49" fmla="*/ 376 h 1147"/>
                <a:gd name="T50" fmla="*/ 69 w 1147"/>
                <a:gd name="T51" fmla="*/ 300 h 1147"/>
                <a:gd name="T52" fmla="*/ 114 w 1147"/>
                <a:gd name="T53" fmla="*/ 231 h 1147"/>
                <a:gd name="T54" fmla="*/ 169 w 1147"/>
                <a:gd name="T55" fmla="*/ 168 h 1147"/>
                <a:gd name="T56" fmla="*/ 231 w 1147"/>
                <a:gd name="T57" fmla="*/ 114 h 1147"/>
                <a:gd name="T58" fmla="*/ 300 w 1147"/>
                <a:gd name="T59" fmla="*/ 69 h 1147"/>
                <a:gd name="T60" fmla="*/ 376 w 1147"/>
                <a:gd name="T61" fmla="*/ 36 h 1147"/>
                <a:gd name="T62" fmla="*/ 459 w 1147"/>
                <a:gd name="T63" fmla="*/ 13 h 1147"/>
                <a:gd name="T64" fmla="*/ 544 w 1147"/>
                <a:gd name="T65" fmla="*/ 1 h 1147"/>
                <a:gd name="T66" fmla="*/ 603 w 1147"/>
                <a:gd name="T67" fmla="*/ 1 h 1147"/>
                <a:gd name="T68" fmla="*/ 689 w 1147"/>
                <a:gd name="T69" fmla="*/ 13 h 1147"/>
                <a:gd name="T70" fmla="*/ 770 w 1147"/>
                <a:gd name="T71" fmla="*/ 36 h 1147"/>
                <a:gd name="T72" fmla="*/ 847 w 1147"/>
                <a:gd name="T73" fmla="*/ 69 h 1147"/>
                <a:gd name="T74" fmla="*/ 916 w 1147"/>
                <a:gd name="T75" fmla="*/ 114 h 1147"/>
                <a:gd name="T76" fmla="*/ 979 w 1147"/>
                <a:gd name="T77" fmla="*/ 168 h 1147"/>
                <a:gd name="T78" fmla="*/ 1033 w 1147"/>
                <a:gd name="T79" fmla="*/ 231 h 1147"/>
                <a:gd name="T80" fmla="*/ 1078 w 1147"/>
                <a:gd name="T81" fmla="*/ 300 h 1147"/>
                <a:gd name="T82" fmla="*/ 1112 w 1147"/>
                <a:gd name="T83" fmla="*/ 376 h 1147"/>
                <a:gd name="T84" fmla="*/ 1135 w 1147"/>
                <a:gd name="T85" fmla="*/ 459 h 1147"/>
                <a:gd name="T86" fmla="*/ 1147 w 1147"/>
                <a:gd name="T87" fmla="*/ 54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7" h="1147">
                  <a:moveTo>
                    <a:pt x="1147" y="574"/>
                  </a:moveTo>
                  <a:lnTo>
                    <a:pt x="1147" y="574"/>
                  </a:lnTo>
                  <a:lnTo>
                    <a:pt x="1147" y="603"/>
                  </a:lnTo>
                  <a:lnTo>
                    <a:pt x="1144" y="633"/>
                  </a:lnTo>
                  <a:lnTo>
                    <a:pt x="1140" y="661"/>
                  </a:lnTo>
                  <a:lnTo>
                    <a:pt x="1135" y="689"/>
                  </a:lnTo>
                  <a:lnTo>
                    <a:pt x="1129" y="717"/>
                  </a:lnTo>
                  <a:lnTo>
                    <a:pt x="1121" y="744"/>
                  </a:lnTo>
                  <a:lnTo>
                    <a:pt x="1112" y="772"/>
                  </a:lnTo>
                  <a:lnTo>
                    <a:pt x="1102" y="798"/>
                  </a:lnTo>
                  <a:lnTo>
                    <a:pt x="1091" y="822"/>
                  </a:lnTo>
                  <a:lnTo>
                    <a:pt x="1078" y="847"/>
                  </a:lnTo>
                  <a:lnTo>
                    <a:pt x="1063" y="871"/>
                  </a:lnTo>
                  <a:lnTo>
                    <a:pt x="1049" y="894"/>
                  </a:lnTo>
                  <a:lnTo>
                    <a:pt x="1033" y="917"/>
                  </a:lnTo>
                  <a:lnTo>
                    <a:pt x="1015" y="939"/>
                  </a:lnTo>
                  <a:lnTo>
                    <a:pt x="998" y="959"/>
                  </a:lnTo>
                  <a:lnTo>
                    <a:pt x="979" y="979"/>
                  </a:lnTo>
                  <a:lnTo>
                    <a:pt x="959" y="998"/>
                  </a:lnTo>
                  <a:lnTo>
                    <a:pt x="938" y="1017"/>
                  </a:lnTo>
                  <a:lnTo>
                    <a:pt x="916" y="1033"/>
                  </a:lnTo>
                  <a:lnTo>
                    <a:pt x="894" y="1049"/>
                  </a:lnTo>
                  <a:lnTo>
                    <a:pt x="871" y="1065"/>
                  </a:lnTo>
                  <a:lnTo>
                    <a:pt x="847" y="1078"/>
                  </a:lnTo>
                  <a:lnTo>
                    <a:pt x="822" y="1091"/>
                  </a:lnTo>
                  <a:lnTo>
                    <a:pt x="796" y="1102"/>
                  </a:lnTo>
                  <a:lnTo>
                    <a:pt x="770" y="1112"/>
                  </a:lnTo>
                  <a:lnTo>
                    <a:pt x="744" y="1121"/>
                  </a:lnTo>
                  <a:lnTo>
                    <a:pt x="717" y="1130"/>
                  </a:lnTo>
                  <a:lnTo>
                    <a:pt x="689" y="1135"/>
                  </a:lnTo>
                  <a:lnTo>
                    <a:pt x="661" y="1141"/>
                  </a:lnTo>
                  <a:lnTo>
                    <a:pt x="632" y="1144"/>
                  </a:lnTo>
                  <a:lnTo>
                    <a:pt x="603" y="1147"/>
                  </a:lnTo>
                  <a:lnTo>
                    <a:pt x="574" y="1147"/>
                  </a:lnTo>
                  <a:lnTo>
                    <a:pt x="574" y="1147"/>
                  </a:lnTo>
                  <a:lnTo>
                    <a:pt x="544" y="1147"/>
                  </a:lnTo>
                  <a:lnTo>
                    <a:pt x="515" y="1144"/>
                  </a:lnTo>
                  <a:lnTo>
                    <a:pt x="486" y="1141"/>
                  </a:lnTo>
                  <a:lnTo>
                    <a:pt x="459" y="1135"/>
                  </a:lnTo>
                  <a:lnTo>
                    <a:pt x="430" y="1130"/>
                  </a:lnTo>
                  <a:lnTo>
                    <a:pt x="402" y="1121"/>
                  </a:lnTo>
                  <a:lnTo>
                    <a:pt x="376" y="1112"/>
                  </a:lnTo>
                  <a:lnTo>
                    <a:pt x="350" y="1102"/>
                  </a:lnTo>
                  <a:lnTo>
                    <a:pt x="324" y="1091"/>
                  </a:lnTo>
                  <a:lnTo>
                    <a:pt x="300" y="1078"/>
                  </a:lnTo>
                  <a:lnTo>
                    <a:pt x="277" y="1065"/>
                  </a:lnTo>
                  <a:lnTo>
                    <a:pt x="252" y="1049"/>
                  </a:lnTo>
                  <a:lnTo>
                    <a:pt x="231" y="1033"/>
                  </a:lnTo>
                  <a:lnTo>
                    <a:pt x="209" y="1017"/>
                  </a:lnTo>
                  <a:lnTo>
                    <a:pt x="187" y="998"/>
                  </a:lnTo>
                  <a:lnTo>
                    <a:pt x="169" y="979"/>
                  </a:lnTo>
                  <a:lnTo>
                    <a:pt x="148" y="959"/>
                  </a:lnTo>
                  <a:lnTo>
                    <a:pt x="131" y="939"/>
                  </a:lnTo>
                  <a:lnTo>
                    <a:pt x="114" y="917"/>
                  </a:lnTo>
                  <a:lnTo>
                    <a:pt x="98" y="894"/>
                  </a:lnTo>
                  <a:lnTo>
                    <a:pt x="83" y="871"/>
                  </a:lnTo>
                  <a:lnTo>
                    <a:pt x="69" y="847"/>
                  </a:lnTo>
                  <a:lnTo>
                    <a:pt x="56" y="822"/>
                  </a:lnTo>
                  <a:lnTo>
                    <a:pt x="44" y="798"/>
                  </a:lnTo>
                  <a:lnTo>
                    <a:pt x="34" y="772"/>
                  </a:lnTo>
                  <a:lnTo>
                    <a:pt x="26" y="744"/>
                  </a:lnTo>
                  <a:lnTo>
                    <a:pt x="19" y="717"/>
                  </a:lnTo>
                  <a:lnTo>
                    <a:pt x="11" y="689"/>
                  </a:lnTo>
                  <a:lnTo>
                    <a:pt x="7" y="661"/>
                  </a:lnTo>
                  <a:lnTo>
                    <a:pt x="3" y="633"/>
                  </a:lnTo>
                  <a:lnTo>
                    <a:pt x="1" y="603"/>
                  </a:lnTo>
                  <a:lnTo>
                    <a:pt x="0" y="574"/>
                  </a:lnTo>
                  <a:lnTo>
                    <a:pt x="0" y="574"/>
                  </a:lnTo>
                  <a:lnTo>
                    <a:pt x="1" y="544"/>
                  </a:lnTo>
                  <a:lnTo>
                    <a:pt x="3" y="515"/>
                  </a:lnTo>
                  <a:lnTo>
                    <a:pt x="7" y="486"/>
                  </a:lnTo>
                  <a:lnTo>
                    <a:pt x="11" y="459"/>
                  </a:lnTo>
                  <a:lnTo>
                    <a:pt x="19" y="431"/>
                  </a:lnTo>
                  <a:lnTo>
                    <a:pt x="26" y="404"/>
                  </a:lnTo>
                  <a:lnTo>
                    <a:pt x="34" y="376"/>
                  </a:lnTo>
                  <a:lnTo>
                    <a:pt x="44" y="350"/>
                  </a:lnTo>
                  <a:lnTo>
                    <a:pt x="56" y="326"/>
                  </a:lnTo>
                  <a:lnTo>
                    <a:pt x="69" y="300"/>
                  </a:lnTo>
                  <a:lnTo>
                    <a:pt x="83" y="277"/>
                  </a:lnTo>
                  <a:lnTo>
                    <a:pt x="98" y="254"/>
                  </a:lnTo>
                  <a:lnTo>
                    <a:pt x="114" y="231"/>
                  </a:lnTo>
                  <a:lnTo>
                    <a:pt x="131" y="209"/>
                  </a:lnTo>
                  <a:lnTo>
                    <a:pt x="148" y="189"/>
                  </a:lnTo>
                  <a:lnTo>
                    <a:pt x="169" y="168"/>
                  </a:lnTo>
                  <a:lnTo>
                    <a:pt x="187" y="150"/>
                  </a:lnTo>
                  <a:lnTo>
                    <a:pt x="209" y="131"/>
                  </a:lnTo>
                  <a:lnTo>
                    <a:pt x="231" y="114"/>
                  </a:lnTo>
                  <a:lnTo>
                    <a:pt x="252" y="98"/>
                  </a:lnTo>
                  <a:lnTo>
                    <a:pt x="277" y="83"/>
                  </a:lnTo>
                  <a:lnTo>
                    <a:pt x="300" y="69"/>
                  </a:lnTo>
                  <a:lnTo>
                    <a:pt x="324" y="57"/>
                  </a:lnTo>
                  <a:lnTo>
                    <a:pt x="350" y="46"/>
                  </a:lnTo>
                  <a:lnTo>
                    <a:pt x="376" y="36"/>
                  </a:lnTo>
                  <a:lnTo>
                    <a:pt x="402" y="26"/>
                  </a:lnTo>
                  <a:lnTo>
                    <a:pt x="430" y="18"/>
                  </a:lnTo>
                  <a:lnTo>
                    <a:pt x="459" y="13"/>
                  </a:lnTo>
                  <a:lnTo>
                    <a:pt x="486" y="7"/>
                  </a:lnTo>
                  <a:lnTo>
                    <a:pt x="515" y="4"/>
                  </a:lnTo>
                  <a:lnTo>
                    <a:pt x="544" y="1"/>
                  </a:lnTo>
                  <a:lnTo>
                    <a:pt x="574" y="0"/>
                  </a:lnTo>
                  <a:lnTo>
                    <a:pt x="574" y="0"/>
                  </a:lnTo>
                  <a:lnTo>
                    <a:pt x="603" y="1"/>
                  </a:lnTo>
                  <a:lnTo>
                    <a:pt x="632" y="4"/>
                  </a:lnTo>
                  <a:lnTo>
                    <a:pt x="661" y="7"/>
                  </a:lnTo>
                  <a:lnTo>
                    <a:pt x="689" y="13"/>
                  </a:lnTo>
                  <a:lnTo>
                    <a:pt x="717" y="18"/>
                  </a:lnTo>
                  <a:lnTo>
                    <a:pt x="744" y="26"/>
                  </a:lnTo>
                  <a:lnTo>
                    <a:pt x="770" y="36"/>
                  </a:lnTo>
                  <a:lnTo>
                    <a:pt x="796" y="46"/>
                  </a:lnTo>
                  <a:lnTo>
                    <a:pt x="822" y="57"/>
                  </a:lnTo>
                  <a:lnTo>
                    <a:pt x="847" y="69"/>
                  </a:lnTo>
                  <a:lnTo>
                    <a:pt x="871" y="83"/>
                  </a:lnTo>
                  <a:lnTo>
                    <a:pt x="894" y="98"/>
                  </a:lnTo>
                  <a:lnTo>
                    <a:pt x="916" y="114"/>
                  </a:lnTo>
                  <a:lnTo>
                    <a:pt x="938" y="131"/>
                  </a:lnTo>
                  <a:lnTo>
                    <a:pt x="959" y="150"/>
                  </a:lnTo>
                  <a:lnTo>
                    <a:pt x="979" y="168"/>
                  </a:lnTo>
                  <a:lnTo>
                    <a:pt x="998" y="189"/>
                  </a:lnTo>
                  <a:lnTo>
                    <a:pt x="1015" y="209"/>
                  </a:lnTo>
                  <a:lnTo>
                    <a:pt x="1033" y="231"/>
                  </a:lnTo>
                  <a:lnTo>
                    <a:pt x="1049" y="254"/>
                  </a:lnTo>
                  <a:lnTo>
                    <a:pt x="1063" y="277"/>
                  </a:lnTo>
                  <a:lnTo>
                    <a:pt x="1078" y="300"/>
                  </a:lnTo>
                  <a:lnTo>
                    <a:pt x="1091" y="326"/>
                  </a:lnTo>
                  <a:lnTo>
                    <a:pt x="1102" y="350"/>
                  </a:lnTo>
                  <a:lnTo>
                    <a:pt x="1112" y="376"/>
                  </a:lnTo>
                  <a:lnTo>
                    <a:pt x="1121" y="404"/>
                  </a:lnTo>
                  <a:lnTo>
                    <a:pt x="1129" y="431"/>
                  </a:lnTo>
                  <a:lnTo>
                    <a:pt x="1135" y="459"/>
                  </a:lnTo>
                  <a:lnTo>
                    <a:pt x="1140" y="486"/>
                  </a:lnTo>
                  <a:lnTo>
                    <a:pt x="1144" y="515"/>
                  </a:lnTo>
                  <a:lnTo>
                    <a:pt x="1147" y="544"/>
                  </a:lnTo>
                  <a:lnTo>
                    <a:pt x="1147" y="5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1360"/>
            <p:cNvSpPr/>
            <p:nvPr>
              <p:custDataLst>
                <p:tags r:id="rId3"/>
              </p:custDataLst>
            </p:nvPr>
          </p:nvSpPr>
          <p:spPr bwMode="auto">
            <a:xfrm>
              <a:off x="1187" y="8417"/>
              <a:ext cx="651" cy="648"/>
            </a:xfrm>
            <a:custGeom>
              <a:avLst/>
              <a:gdLst>
                <a:gd name="T0" fmla="*/ 955 w 957"/>
                <a:gd name="T1" fmla="*/ 503 h 956"/>
                <a:gd name="T2" fmla="*/ 946 w 957"/>
                <a:gd name="T3" fmla="*/ 575 h 956"/>
                <a:gd name="T4" fmla="*/ 928 w 957"/>
                <a:gd name="T5" fmla="*/ 642 h 956"/>
                <a:gd name="T6" fmla="*/ 899 w 957"/>
                <a:gd name="T7" fmla="*/ 706 h 956"/>
                <a:gd name="T8" fmla="*/ 861 w 957"/>
                <a:gd name="T9" fmla="*/ 764 h 956"/>
                <a:gd name="T10" fmla="*/ 817 w 957"/>
                <a:gd name="T11" fmla="*/ 816 h 956"/>
                <a:gd name="T12" fmla="*/ 765 w 957"/>
                <a:gd name="T13" fmla="*/ 860 h 956"/>
                <a:gd name="T14" fmla="*/ 706 w 957"/>
                <a:gd name="T15" fmla="*/ 898 h 956"/>
                <a:gd name="T16" fmla="*/ 642 w 957"/>
                <a:gd name="T17" fmla="*/ 927 h 956"/>
                <a:gd name="T18" fmla="*/ 574 w 957"/>
                <a:gd name="T19" fmla="*/ 946 h 956"/>
                <a:gd name="T20" fmla="*/ 504 w 957"/>
                <a:gd name="T21" fmla="*/ 956 h 956"/>
                <a:gd name="T22" fmla="*/ 454 w 957"/>
                <a:gd name="T23" fmla="*/ 956 h 956"/>
                <a:gd name="T24" fmla="*/ 382 w 957"/>
                <a:gd name="T25" fmla="*/ 946 h 956"/>
                <a:gd name="T26" fmla="*/ 315 w 957"/>
                <a:gd name="T27" fmla="*/ 927 h 956"/>
                <a:gd name="T28" fmla="*/ 251 w 957"/>
                <a:gd name="T29" fmla="*/ 898 h 956"/>
                <a:gd name="T30" fmla="*/ 192 w 957"/>
                <a:gd name="T31" fmla="*/ 860 h 956"/>
                <a:gd name="T32" fmla="*/ 140 w 957"/>
                <a:gd name="T33" fmla="*/ 816 h 956"/>
                <a:gd name="T34" fmla="*/ 95 w 957"/>
                <a:gd name="T35" fmla="*/ 764 h 956"/>
                <a:gd name="T36" fmla="*/ 58 w 957"/>
                <a:gd name="T37" fmla="*/ 706 h 956"/>
                <a:gd name="T38" fmla="*/ 30 w 957"/>
                <a:gd name="T39" fmla="*/ 642 h 956"/>
                <a:gd name="T40" fmla="*/ 10 w 957"/>
                <a:gd name="T41" fmla="*/ 575 h 956"/>
                <a:gd name="T42" fmla="*/ 1 w 957"/>
                <a:gd name="T43" fmla="*/ 503 h 956"/>
                <a:gd name="T44" fmla="*/ 1 w 957"/>
                <a:gd name="T45" fmla="*/ 453 h 956"/>
                <a:gd name="T46" fmla="*/ 10 w 957"/>
                <a:gd name="T47" fmla="*/ 381 h 956"/>
                <a:gd name="T48" fmla="*/ 30 w 957"/>
                <a:gd name="T49" fmla="*/ 313 h 956"/>
                <a:gd name="T50" fmla="*/ 58 w 957"/>
                <a:gd name="T51" fmla="*/ 250 h 956"/>
                <a:gd name="T52" fmla="*/ 95 w 957"/>
                <a:gd name="T53" fmla="*/ 192 h 956"/>
                <a:gd name="T54" fmla="*/ 140 w 957"/>
                <a:gd name="T55" fmla="*/ 140 h 956"/>
                <a:gd name="T56" fmla="*/ 192 w 957"/>
                <a:gd name="T57" fmla="*/ 96 h 956"/>
                <a:gd name="T58" fmla="*/ 251 w 957"/>
                <a:gd name="T59" fmla="*/ 58 h 956"/>
                <a:gd name="T60" fmla="*/ 315 w 957"/>
                <a:gd name="T61" fmla="*/ 29 h 956"/>
                <a:gd name="T62" fmla="*/ 382 w 957"/>
                <a:gd name="T63" fmla="*/ 9 h 956"/>
                <a:gd name="T64" fmla="*/ 454 w 957"/>
                <a:gd name="T65" fmla="*/ 0 h 956"/>
                <a:gd name="T66" fmla="*/ 504 w 957"/>
                <a:gd name="T67" fmla="*/ 0 h 956"/>
                <a:gd name="T68" fmla="*/ 574 w 957"/>
                <a:gd name="T69" fmla="*/ 9 h 956"/>
                <a:gd name="T70" fmla="*/ 642 w 957"/>
                <a:gd name="T71" fmla="*/ 29 h 956"/>
                <a:gd name="T72" fmla="*/ 706 w 957"/>
                <a:gd name="T73" fmla="*/ 58 h 956"/>
                <a:gd name="T74" fmla="*/ 765 w 957"/>
                <a:gd name="T75" fmla="*/ 96 h 956"/>
                <a:gd name="T76" fmla="*/ 817 w 957"/>
                <a:gd name="T77" fmla="*/ 140 h 956"/>
                <a:gd name="T78" fmla="*/ 861 w 957"/>
                <a:gd name="T79" fmla="*/ 192 h 956"/>
                <a:gd name="T80" fmla="*/ 899 w 957"/>
                <a:gd name="T81" fmla="*/ 250 h 956"/>
                <a:gd name="T82" fmla="*/ 928 w 957"/>
                <a:gd name="T83" fmla="*/ 313 h 956"/>
                <a:gd name="T84" fmla="*/ 946 w 957"/>
                <a:gd name="T85" fmla="*/ 381 h 956"/>
                <a:gd name="T86" fmla="*/ 955 w 957"/>
                <a:gd name="T87" fmla="*/ 453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57" h="956">
                  <a:moveTo>
                    <a:pt x="957" y="478"/>
                  </a:moveTo>
                  <a:lnTo>
                    <a:pt x="957" y="478"/>
                  </a:lnTo>
                  <a:lnTo>
                    <a:pt x="955" y="503"/>
                  </a:lnTo>
                  <a:lnTo>
                    <a:pt x="954" y="527"/>
                  </a:lnTo>
                  <a:lnTo>
                    <a:pt x="951" y="550"/>
                  </a:lnTo>
                  <a:lnTo>
                    <a:pt x="946" y="575"/>
                  </a:lnTo>
                  <a:lnTo>
                    <a:pt x="941" y="598"/>
                  </a:lnTo>
                  <a:lnTo>
                    <a:pt x="935" y="619"/>
                  </a:lnTo>
                  <a:lnTo>
                    <a:pt x="928" y="642"/>
                  </a:lnTo>
                  <a:lnTo>
                    <a:pt x="919" y="664"/>
                  </a:lnTo>
                  <a:lnTo>
                    <a:pt x="909" y="684"/>
                  </a:lnTo>
                  <a:lnTo>
                    <a:pt x="899" y="706"/>
                  </a:lnTo>
                  <a:lnTo>
                    <a:pt x="887" y="726"/>
                  </a:lnTo>
                  <a:lnTo>
                    <a:pt x="874" y="745"/>
                  </a:lnTo>
                  <a:lnTo>
                    <a:pt x="861" y="764"/>
                  </a:lnTo>
                  <a:lnTo>
                    <a:pt x="847" y="782"/>
                  </a:lnTo>
                  <a:lnTo>
                    <a:pt x="832" y="800"/>
                  </a:lnTo>
                  <a:lnTo>
                    <a:pt x="817" y="816"/>
                  </a:lnTo>
                  <a:lnTo>
                    <a:pt x="799" y="832"/>
                  </a:lnTo>
                  <a:lnTo>
                    <a:pt x="782" y="846"/>
                  </a:lnTo>
                  <a:lnTo>
                    <a:pt x="765" y="860"/>
                  </a:lnTo>
                  <a:lnTo>
                    <a:pt x="746" y="873"/>
                  </a:lnTo>
                  <a:lnTo>
                    <a:pt x="726" y="886"/>
                  </a:lnTo>
                  <a:lnTo>
                    <a:pt x="706" y="898"/>
                  </a:lnTo>
                  <a:lnTo>
                    <a:pt x="685" y="908"/>
                  </a:lnTo>
                  <a:lnTo>
                    <a:pt x="665" y="918"/>
                  </a:lnTo>
                  <a:lnTo>
                    <a:pt x="642" y="927"/>
                  </a:lnTo>
                  <a:lnTo>
                    <a:pt x="620" y="934"/>
                  </a:lnTo>
                  <a:lnTo>
                    <a:pt x="597" y="941"/>
                  </a:lnTo>
                  <a:lnTo>
                    <a:pt x="574" y="946"/>
                  </a:lnTo>
                  <a:lnTo>
                    <a:pt x="551" y="950"/>
                  </a:lnTo>
                  <a:lnTo>
                    <a:pt x="527" y="953"/>
                  </a:lnTo>
                  <a:lnTo>
                    <a:pt x="504" y="956"/>
                  </a:lnTo>
                  <a:lnTo>
                    <a:pt x="479" y="956"/>
                  </a:lnTo>
                  <a:lnTo>
                    <a:pt x="479" y="956"/>
                  </a:lnTo>
                  <a:lnTo>
                    <a:pt x="454" y="956"/>
                  </a:lnTo>
                  <a:lnTo>
                    <a:pt x="430" y="953"/>
                  </a:lnTo>
                  <a:lnTo>
                    <a:pt x="405" y="950"/>
                  </a:lnTo>
                  <a:lnTo>
                    <a:pt x="382" y="946"/>
                  </a:lnTo>
                  <a:lnTo>
                    <a:pt x="359" y="941"/>
                  </a:lnTo>
                  <a:lnTo>
                    <a:pt x="336" y="934"/>
                  </a:lnTo>
                  <a:lnTo>
                    <a:pt x="315" y="927"/>
                  </a:lnTo>
                  <a:lnTo>
                    <a:pt x="293" y="918"/>
                  </a:lnTo>
                  <a:lnTo>
                    <a:pt x="271" y="908"/>
                  </a:lnTo>
                  <a:lnTo>
                    <a:pt x="251" y="898"/>
                  </a:lnTo>
                  <a:lnTo>
                    <a:pt x="231" y="886"/>
                  </a:lnTo>
                  <a:lnTo>
                    <a:pt x="211" y="873"/>
                  </a:lnTo>
                  <a:lnTo>
                    <a:pt x="192" y="860"/>
                  </a:lnTo>
                  <a:lnTo>
                    <a:pt x="175" y="846"/>
                  </a:lnTo>
                  <a:lnTo>
                    <a:pt x="157" y="832"/>
                  </a:lnTo>
                  <a:lnTo>
                    <a:pt x="140" y="816"/>
                  </a:lnTo>
                  <a:lnTo>
                    <a:pt x="124" y="800"/>
                  </a:lnTo>
                  <a:lnTo>
                    <a:pt x="110" y="782"/>
                  </a:lnTo>
                  <a:lnTo>
                    <a:pt x="95" y="764"/>
                  </a:lnTo>
                  <a:lnTo>
                    <a:pt x="82" y="745"/>
                  </a:lnTo>
                  <a:lnTo>
                    <a:pt x="69" y="726"/>
                  </a:lnTo>
                  <a:lnTo>
                    <a:pt x="58" y="706"/>
                  </a:lnTo>
                  <a:lnTo>
                    <a:pt x="48" y="684"/>
                  </a:lnTo>
                  <a:lnTo>
                    <a:pt x="37" y="664"/>
                  </a:lnTo>
                  <a:lnTo>
                    <a:pt x="30" y="642"/>
                  </a:lnTo>
                  <a:lnTo>
                    <a:pt x="22" y="619"/>
                  </a:lnTo>
                  <a:lnTo>
                    <a:pt x="16" y="598"/>
                  </a:lnTo>
                  <a:lnTo>
                    <a:pt x="10" y="575"/>
                  </a:lnTo>
                  <a:lnTo>
                    <a:pt x="6" y="550"/>
                  </a:lnTo>
                  <a:lnTo>
                    <a:pt x="3" y="527"/>
                  </a:lnTo>
                  <a:lnTo>
                    <a:pt x="1" y="503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1" y="453"/>
                  </a:lnTo>
                  <a:lnTo>
                    <a:pt x="3" y="429"/>
                  </a:lnTo>
                  <a:lnTo>
                    <a:pt x="6" y="404"/>
                  </a:lnTo>
                  <a:lnTo>
                    <a:pt x="10" y="381"/>
                  </a:lnTo>
                  <a:lnTo>
                    <a:pt x="16" y="358"/>
                  </a:lnTo>
                  <a:lnTo>
                    <a:pt x="22" y="335"/>
                  </a:lnTo>
                  <a:lnTo>
                    <a:pt x="30" y="313"/>
                  </a:lnTo>
                  <a:lnTo>
                    <a:pt x="37" y="292"/>
                  </a:lnTo>
                  <a:lnTo>
                    <a:pt x="48" y="270"/>
                  </a:lnTo>
                  <a:lnTo>
                    <a:pt x="58" y="250"/>
                  </a:lnTo>
                  <a:lnTo>
                    <a:pt x="69" y="230"/>
                  </a:lnTo>
                  <a:lnTo>
                    <a:pt x="82" y="211"/>
                  </a:lnTo>
                  <a:lnTo>
                    <a:pt x="95" y="192"/>
                  </a:lnTo>
                  <a:lnTo>
                    <a:pt x="110" y="173"/>
                  </a:lnTo>
                  <a:lnTo>
                    <a:pt x="124" y="156"/>
                  </a:lnTo>
                  <a:lnTo>
                    <a:pt x="140" y="140"/>
                  </a:lnTo>
                  <a:lnTo>
                    <a:pt x="157" y="124"/>
                  </a:lnTo>
                  <a:lnTo>
                    <a:pt x="175" y="109"/>
                  </a:lnTo>
                  <a:lnTo>
                    <a:pt x="192" y="96"/>
                  </a:lnTo>
                  <a:lnTo>
                    <a:pt x="211" y="81"/>
                  </a:lnTo>
                  <a:lnTo>
                    <a:pt x="231" y="70"/>
                  </a:lnTo>
                  <a:lnTo>
                    <a:pt x="251" y="58"/>
                  </a:lnTo>
                  <a:lnTo>
                    <a:pt x="271" y="46"/>
                  </a:lnTo>
                  <a:lnTo>
                    <a:pt x="293" y="38"/>
                  </a:lnTo>
                  <a:lnTo>
                    <a:pt x="315" y="29"/>
                  </a:lnTo>
                  <a:lnTo>
                    <a:pt x="336" y="22"/>
                  </a:lnTo>
                  <a:lnTo>
                    <a:pt x="359" y="15"/>
                  </a:lnTo>
                  <a:lnTo>
                    <a:pt x="382" y="9"/>
                  </a:lnTo>
                  <a:lnTo>
                    <a:pt x="405" y="6"/>
                  </a:lnTo>
                  <a:lnTo>
                    <a:pt x="430" y="2"/>
                  </a:lnTo>
                  <a:lnTo>
                    <a:pt x="454" y="0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504" y="0"/>
                  </a:lnTo>
                  <a:lnTo>
                    <a:pt x="527" y="2"/>
                  </a:lnTo>
                  <a:lnTo>
                    <a:pt x="551" y="6"/>
                  </a:lnTo>
                  <a:lnTo>
                    <a:pt x="574" y="9"/>
                  </a:lnTo>
                  <a:lnTo>
                    <a:pt x="597" y="15"/>
                  </a:lnTo>
                  <a:lnTo>
                    <a:pt x="620" y="22"/>
                  </a:lnTo>
                  <a:lnTo>
                    <a:pt x="642" y="29"/>
                  </a:lnTo>
                  <a:lnTo>
                    <a:pt x="665" y="38"/>
                  </a:lnTo>
                  <a:lnTo>
                    <a:pt x="685" y="46"/>
                  </a:lnTo>
                  <a:lnTo>
                    <a:pt x="706" y="58"/>
                  </a:lnTo>
                  <a:lnTo>
                    <a:pt x="726" y="70"/>
                  </a:lnTo>
                  <a:lnTo>
                    <a:pt x="746" y="81"/>
                  </a:lnTo>
                  <a:lnTo>
                    <a:pt x="765" y="96"/>
                  </a:lnTo>
                  <a:lnTo>
                    <a:pt x="782" y="109"/>
                  </a:lnTo>
                  <a:lnTo>
                    <a:pt x="799" y="124"/>
                  </a:lnTo>
                  <a:lnTo>
                    <a:pt x="817" y="140"/>
                  </a:lnTo>
                  <a:lnTo>
                    <a:pt x="832" y="156"/>
                  </a:lnTo>
                  <a:lnTo>
                    <a:pt x="847" y="173"/>
                  </a:lnTo>
                  <a:lnTo>
                    <a:pt x="861" y="192"/>
                  </a:lnTo>
                  <a:lnTo>
                    <a:pt x="874" y="211"/>
                  </a:lnTo>
                  <a:lnTo>
                    <a:pt x="887" y="230"/>
                  </a:lnTo>
                  <a:lnTo>
                    <a:pt x="899" y="250"/>
                  </a:lnTo>
                  <a:lnTo>
                    <a:pt x="909" y="270"/>
                  </a:lnTo>
                  <a:lnTo>
                    <a:pt x="919" y="292"/>
                  </a:lnTo>
                  <a:lnTo>
                    <a:pt x="928" y="313"/>
                  </a:lnTo>
                  <a:lnTo>
                    <a:pt x="935" y="335"/>
                  </a:lnTo>
                  <a:lnTo>
                    <a:pt x="941" y="358"/>
                  </a:lnTo>
                  <a:lnTo>
                    <a:pt x="946" y="381"/>
                  </a:lnTo>
                  <a:lnTo>
                    <a:pt x="951" y="404"/>
                  </a:lnTo>
                  <a:lnTo>
                    <a:pt x="954" y="429"/>
                  </a:lnTo>
                  <a:lnTo>
                    <a:pt x="955" y="453"/>
                  </a:lnTo>
                  <a:lnTo>
                    <a:pt x="957" y="478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" name="Freeform 1362"/>
            <p:cNvSpPr/>
            <p:nvPr>
              <p:custDataLst>
                <p:tags r:id="rId4"/>
              </p:custDataLst>
            </p:nvPr>
          </p:nvSpPr>
          <p:spPr bwMode="auto">
            <a:xfrm>
              <a:off x="1253" y="8482"/>
              <a:ext cx="519" cy="520"/>
            </a:xfrm>
            <a:custGeom>
              <a:avLst/>
              <a:gdLst>
                <a:gd name="T0" fmla="*/ 763 w 764"/>
                <a:gd name="T1" fmla="*/ 402 h 764"/>
                <a:gd name="T2" fmla="*/ 756 w 764"/>
                <a:gd name="T3" fmla="*/ 458 h 764"/>
                <a:gd name="T4" fmla="*/ 740 w 764"/>
                <a:gd name="T5" fmla="*/ 513 h 764"/>
                <a:gd name="T6" fmla="*/ 718 w 764"/>
                <a:gd name="T7" fmla="*/ 564 h 764"/>
                <a:gd name="T8" fmla="*/ 688 w 764"/>
                <a:gd name="T9" fmla="*/ 610 h 764"/>
                <a:gd name="T10" fmla="*/ 652 w 764"/>
                <a:gd name="T11" fmla="*/ 652 h 764"/>
                <a:gd name="T12" fmla="*/ 610 w 764"/>
                <a:gd name="T13" fmla="*/ 688 h 764"/>
                <a:gd name="T14" fmla="*/ 564 w 764"/>
                <a:gd name="T15" fmla="*/ 718 h 764"/>
                <a:gd name="T16" fmla="*/ 513 w 764"/>
                <a:gd name="T17" fmla="*/ 741 h 764"/>
                <a:gd name="T18" fmla="*/ 458 w 764"/>
                <a:gd name="T19" fmla="*/ 756 h 764"/>
                <a:gd name="T20" fmla="*/ 401 w 764"/>
                <a:gd name="T21" fmla="*/ 763 h 764"/>
                <a:gd name="T22" fmla="*/ 362 w 764"/>
                <a:gd name="T23" fmla="*/ 763 h 764"/>
                <a:gd name="T24" fmla="*/ 304 w 764"/>
                <a:gd name="T25" fmla="*/ 756 h 764"/>
                <a:gd name="T26" fmla="*/ 251 w 764"/>
                <a:gd name="T27" fmla="*/ 741 h 764"/>
                <a:gd name="T28" fmla="*/ 199 w 764"/>
                <a:gd name="T29" fmla="*/ 718 h 764"/>
                <a:gd name="T30" fmla="*/ 153 w 764"/>
                <a:gd name="T31" fmla="*/ 688 h 764"/>
                <a:gd name="T32" fmla="*/ 111 w 764"/>
                <a:gd name="T33" fmla="*/ 652 h 764"/>
                <a:gd name="T34" fmla="*/ 75 w 764"/>
                <a:gd name="T35" fmla="*/ 610 h 764"/>
                <a:gd name="T36" fmla="*/ 46 w 764"/>
                <a:gd name="T37" fmla="*/ 564 h 764"/>
                <a:gd name="T38" fmla="*/ 23 w 764"/>
                <a:gd name="T39" fmla="*/ 513 h 764"/>
                <a:gd name="T40" fmla="*/ 7 w 764"/>
                <a:gd name="T41" fmla="*/ 458 h 764"/>
                <a:gd name="T42" fmla="*/ 0 w 764"/>
                <a:gd name="T43" fmla="*/ 402 h 764"/>
                <a:gd name="T44" fmla="*/ 0 w 764"/>
                <a:gd name="T45" fmla="*/ 362 h 764"/>
                <a:gd name="T46" fmla="*/ 7 w 764"/>
                <a:gd name="T47" fmla="*/ 304 h 764"/>
                <a:gd name="T48" fmla="*/ 23 w 764"/>
                <a:gd name="T49" fmla="*/ 251 h 764"/>
                <a:gd name="T50" fmla="*/ 46 w 764"/>
                <a:gd name="T51" fmla="*/ 200 h 764"/>
                <a:gd name="T52" fmla="*/ 75 w 764"/>
                <a:gd name="T53" fmla="*/ 153 h 764"/>
                <a:gd name="T54" fmla="*/ 111 w 764"/>
                <a:gd name="T55" fmla="*/ 112 h 764"/>
                <a:gd name="T56" fmla="*/ 153 w 764"/>
                <a:gd name="T57" fmla="*/ 76 h 764"/>
                <a:gd name="T58" fmla="*/ 199 w 764"/>
                <a:gd name="T59" fmla="*/ 46 h 764"/>
                <a:gd name="T60" fmla="*/ 251 w 764"/>
                <a:gd name="T61" fmla="*/ 23 h 764"/>
                <a:gd name="T62" fmla="*/ 304 w 764"/>
                <a:gd name="T63" fmla="*/ 7 h 764"/>
                <a:gd name="T64" fmla="*/ 362 w 764"/>
                <a:gd name="T65" fmla="*/ 0 h 764"/>
                <a:gd name="T66" fmla="*/ 401 w 764"/>
                <a:gd name="T67" fmla="*/ 0 h 764"/>
                <a:gd name="T68" fmla="*/ 458 w 764"/>
                <a:gd name="T69" fmla="*/ 7 h 764"/>
                <a:gd name="T70" fmla="*/ 513 w 764"/>
                <a:gd name="T71" fmla="*/ 23 h 764"/>
                <a:gd name="T72" fmla="*/ 564 w 764"/>
                <a:gd name="T73" fmla="*/ 46 h 764"/>
                <a:gd name="T74" fmla="*/ 610 w 764"/>
                <a:gd name="T75" fmla="*/ 76 h 764"/>
                <a:gd name="T76" fmla="*/ 652 w 764"/>
                <a:gd name="T77" fmla="*/ 112 h 764"/>
                <a:gd name="T78" fmla="*/ 688 w 764"/>
                <a:gd name="T79" fmla="*/ 153 h 764"/>
                <a:gd name="T80" fmla="*/ 718 w 764"/>
                <a:gd name="T81" fmla="*/ 200 h 764"/>
                <a:gd name="T82" fmla="*/ 740 w 764"/>
                <a:gd name="T83" fmla="*/ 251 h 764"/>
                <a:gd name="T84" fmla="*/ 756 w 764"/>
                <a:gd name="T85" fmla="*/ 304 h 764"/>
                <a:gd name="T86" fmla="*/ 763 w 764"/>
                <a:gd name="T87" fmla="*/ 362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4" h="764">
                  <a:moveTo>
                    <a:pt x="764" y="382"/>
                  </a:moveTo>
                  <a:lnTo>
                    <a:pt x="764" y="382"/>
                  </a:lnTo>
                  <a:lnTo>
                    <a:pt x="763" y="402"/>
                  </a:lnTo>
                  <a:lnTo>
                    <a:pt x="761" y="421"/>
                  </a:lnTo>
                  <a:lnTo>
                    <a:pt x="760" y="440"/>
                  </a:lnTo>
                  <a:lnTo>
                    <a:pt x="756" y="458"/>
                  </a:lnTo>
                  <a:lnTo>
                    <a:pt x="751" y="477"/>
                  </a:lnTo>
                  <a:lnTo>
                    <a:pt x="747" y="496"/>
                  </a:lnTo>
                  <a:lnTo>
                    <a:pt x="740" y="513"/>
                  </a:lnTo>
                  <a:lnTo>
                    <a:pt x="734" y="531"/>
                  </a:lnTo>
                  <a:lnTo>
                    <a:pt x="725" y="548"/>
                  </a:lnTo>
                  <a:lnTo>
                    <a:pt x="718" y="564"/>
                  </a:lnTo>
                  <a:lnTo>
                    <a:pt x="708" y="580"/>
                  </a:lnTo>
                  <a:lnTo>
                    <a:pt x="698" y="596"/>
                  </a:lnTo>
                  <a:lnTo>
                    <a:pt x="688" y="610"/>
                  </a:lnTo>
                  <a:lnTo>
                    <a:pt x="676" y="624"/>
                  </a:lnTo>
                  <a:lnTo>
                    <a:pt x="665" y="639"/>
                  </a:lnTo>
                  <a:lnTo>
                    <a:pt x="652" y="652"/>
                  </a:lnTo>
                  <a:lnTo>
                    <a:pt x="639" y="665"/>
                  </a:lnTo>
                  <a:lnTo>
                    <a:pt x="624" y="676"/>
                  </a:lnTo>
                  <a:lnTo>
                    <a:pt x="610" y="688"/>
                  </a:lnTo>
                  <a:lnTo>
                    <a:pt x="596" y="699"/>
                  </a:lnTo>
                  <a:lnTo>
                    <a:pt x="580" y="708"/>
                  </a:lnTo>
                  <a:lnTo>
                    <a:pt x="564" y="718"/>
                  </a:lnTo>
                  <a:lnTo>
                    <a:pt x="546" y="727"/>
                  </a:lnTo>
                  <a:lnTo>
                    <a:pt x="531" y="734"/>
                  </a:lnTo>
                  <a:lnTo>
                    <a:pt x="513" y="741"/>
                  </a:lnTo>
                  <a:lnTo>
                    <a:pt x="495" y="747"/>
                  </a:lnTo>
                  <a:lnTo>
                    <a:pt x="477" y="751"/>
                  </a:lnTo>
                  <a:lnTo>
                    <a:pt x="458" y="756"/>
                  </a:lnTo>
                  <a:lnTo>
                    <a:pt x="440" y="760"/>
                  </a:lnTo>
                  <a:lnTo>
                    <a:pt x="421" y="761"/>
                  </a:lnTo>
                  <a:lnTo>
                    <a:pt x="401" y="763"/>
                  </a:lnTo>
                  <a:lnTo>
                    <a:pt x="382" y="764"/>
                  </a:lnTo>
                  <a:lnTo>
                    <a:pt x="382" y="764"/>
                  </a:lnTo>
                  <a:lnTo>
                    <a:pt x="362" y="763"/>
                  </a:lnTo>
                  <a:lnTo>
                    <a:pt x="343" y="761"/>
                  </a:lnTo>
                  <a:lnTo>
                    <a:pt x="323" y="760"/>
                  </a:lnTo>
                  <a:lnTo>
                    <a:pt x="304" y="756"/>
                  </a:lnTo>
                  <a:lnTo>
                    <a:pt x="285" y="751"/>
                  </a:lnTo>
                  <a:lnTo>
                    <a:pt x="268" y="747"/>
                  </a:lnTo>
                  <a:lnTo>
                    <a:pt x="251" y="741"/>
                  </a:lnTo>
                  <a:lnTo>
                    <a:pt x="233" y="734"/>
                  </a:lnTo>
                  <a:lnTo>
                    <a:pt x="216" y="727"/>
                  </a:lnTo>
                  <a:lnTo>
                    <a:pt x="199" y="718"/>
                  </a:lnTo>
                  <a:lnTo>
                    <a:pt x="183" y="708"/>
                  </a:lnTo>
                  <a:lnTo>
                    <a:pt x="168" y="699"/>
                  </a:lnTo>
                  <a:lnTo>
                    <a:pt x="153" y="688"/>
                  </a:lnTo>
                  <a:lnTo>
                    <a:pt x="138" y="676"/>
                  </a:lnTo>
                  <a:lnTo>
                    <a:pt x="124" y="665"/>
                  </a:lnTo>
                  <a:lnTo>
                    <a:pt x="111" y="652"/>
                  </a:lnTo>
                  <a:lnTo>
                    <a:pt x="99" y="639"/>
                  </a:lnTo>
                  <a:lnTo>
                    <a:pt x="86" y="624"/>
                  </a:lnTo>
                  <a:lnTo>
                    <a:pt x="75" y="610"/>
                  </a:lnTo>
                  <a:lnTo>
                    <a:pt x="65" y="596"/>
                  </a:lnTo>
                  <a:lnTo>
                    <a:pt x="54" y="580"/>
                  </a:lnTo>
                  <a:lnTo>
                    <a:pt x="46" y="564"/>
                  </a:lnTo>
                  <a:lnTo>
                    <a:pt x="37" y="548"/>
                  </a:lnTo>
                  <a:lnTo>
                    <a:pt x="30" y="531"/>
                  </a:lnTo>
                  <a:lnTo>
                    <a:pt x="23" y="513"/>
                  </a:lnTo>
                  <a:lnTo>
                    <a:pt x="17" y="496"/>
                  </a:lnTo>
                  <a:lnTo>
                    <a:pt x="11" y="477"/>
                  </a:lnTo>
                  <a:lnTo>
                    <a:pt x="7" y="458"/>
                  </a:lnTo>
                  <a:lnTo>
                    <a:pt x="4" y="440"/>
                  </a:lnTo>
                  <a:lnTo>
                    <a:pt x="1" y="421"/>
                  </a:lnTo>
                  <a:lnTo>
                    <a:pt x="0" y="402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0" y="362"/>
                  </a:lnTo>
                  <a:lnTo>
                    <a:pt x="1" y="343"/>
                  </a:lnTo>
                  <a:lnTo>
                    <a:pt x="4" y="324"/>
                  </a:lnTo>
                  <a:lnTo>
                    <a:pt x="7" y="304"/>
                  </a:lnTo>
                  <a:lnTo>
                    <a:pt x="11" y="287"/>
                  </a:lnTo>
                  <a:lnTo>
                    <a:pt x="17" y="268"/>
                  </a:lnTo>
                  <a:lnTo>
                    <a:pt x="23" y="251"/>
                  </a:lnTo>
                  <a:lnTo>
                    <a:pt x="30" y="233"/>
                  </a:lnTo>
                  <a:lnTo>
                    <a:pt x="37" y="216"/>
                  </a:lnTo>
                  <a:lnTo>
                    <a:pt x="46" y="200"/>
                  </a:lnTo>
                  <a:lnTo>
                    <a:pt x="54" y="184"/>
                  </a:lnTo>
                  <a:lnTo>
                    <a:pt x="65" y="168"/>
                  </a:lnTo>
                  <a:lnTo>
                    <a:pt x="75" y="153"/>
                  </a:lnTo>
                  <a:lnTo>
                    <a:pt x="86" y="138"/>
                  </a:lnTo>
                  <a:lnTo>
                    <a:pt x="99" y="125"/>
                  </a:lnTo>
                  <a:lnTo>
                    <a:pt x="111" y="112"/>
                  </a:lnTo>
                  <a:lnTo>
                    <a:pt x="124" y="99"/>
                  </a:lnTo>
                  <a:lnTo>
                    <a:pt x="138" y="86"/>
                  </a:lnTo>
                  <a:lnTo>
                    <a:pt x="153" y="76"/>
                  </a:lnTo>
                  <a:lnTo>
                    <a:pt x="168" y="64"/>
                  </a:lnTo>
                  <a:lnTo>
                    <a:pt x="183" y="54"/>
                  </a:lnTo>
                  <a:lnTo>
                    <a:pt x="199" y="46"/>
                  </a:lnTo>
                  <a:lnTo>
                    <a:pt x="216" y="37"/>
                  </a:lnTo>
                  <a:lnTo>
                    <a:pt x="233" y="30"/>
                  </a:lnTo>
                  <a:lnTo>
                    <a:pt x="251" y="23"/>
                  </a:lnTo>
                  <a:lnTo>
                    <a:pt x="268" y="17"/>
                  </a:lnTo>
                  <a:lnTo>
                    <a:pt x="285" y="11"/>
                  </a:lnTo>
                  <a:lnTo>
                    <a:pt x="304" y="7"/>
                  </a:lnTo>
                  <a:lnTo>
                    <a:pt x="323" y="4"/>
                  </a:lnTo>
                  <a:lnTo>
                    <a:pt x="343" y="1"/>
                  </a:lnTo>
                  <a:lnTo>
                    <a:pt x="36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401" y="0"/>
                  </a:lnTo>
                  <a:lnTo>
                    <a:pt x="421" y="1"/>
                  </a:lnTo>
                  <a:lnTo>
                    <a:pt x="440" y="4"/>
                  </a:lnTo>
                  <a:lnTo>
                    <a:pt x="458" y="7"/>
                  </a:lnTo>
                  <a:lnTo>
                    <a:pt x="477" y="11"/>
                  </a:lnTo>
                  <a:lnTo>
                    <a:pt x="495" y="17"/>
                  </a:lnTo>
                  <a:lnTo>
                    <a:pt x="513" y="23"/>
                  </a:lnTo>
                  <a:lnTo>
                    <a:pt x="531" y="30"/>
                  </a:lnTo>
                  <a:lnTo>
                    <a:pt x="546" y="37"/>
                  </a:lnTo>
                  <a:lnTo>
                    <a:pt x="564" y="46"/>
                  </a:lnTo>
                  <a:lnTo>
                    <a:pt x="580" y="54"/>
                  </a:lnTo>
                  <a:lnTo>
                    <a:pt x="596" y="64"/>
                  </a:lnTo>
                  <a:lnTo>
                    <a:pt x="610" y="76"/>
                  </a:lnTo>
                  <a:lnTo>
                    <a:pt x="624" y="86"/>
                  </a:lnTo>
                  <a:lnTo>
                    <a:pt x="639" y="99"/>
                  </a:lnTo>
                  <a:lnTo>
                    <a:pt x="652" y="112"/>
                  </a:lnTo>
                  <a:lnTo>
                    <a:pt x="665" y="125"/>
                  </a:lnTo>
                  <a:lnTo>
                    <a:pt x="676" y="138"/>
                  </a:lnTo>
                  <a:lnTo>
                    <a:pt x="688" y="153"/>
                  </a:lnTo>
                  <a:lnTo>
                    <a:pt x="698" y="168"/>
                  </a:lnTo>
                  <a:lnTo>
                    <a:pt x="708" y="184"/>
                  </a:lnTo>
                  <a:lnTo>
                    <a:pt x="718" y="200"/>
                  </a:lnTo>
                  <a:lnTo>
                    <a:pt x="725" y="216"/>
                  </a:lnTo>
                  <a:lnTo>
                    <a:pt x="734" y="233"/>
                  </a:lnTo>
                  <a:lnTo>
                    <a:pt x="740" y="251"/>
                  </a:lnTo>
                  <a:lnTo>
                    <a:pt x="747" y="268"/>
                  </a:lnTo>
                  <a:lnTo>
                    <a:pt x="751" y="287"/>
                  </a:lnTo>
                  <a:lnTo>
                    <a:pt x="756" y="304"/>
                  </a:lnTo>
                  <a:lnTo>
                    <a:pt x="760" y="324"/>
                  </a:lnTo>
                  <a:lnTo>
                    <a:pt x="761" y="343"/>
                  </a:lnTo>
                  <a:lnTo>
                    <a:pt x="763" y="362"/>
                  </a:lnTo>
                  <a:lnTo>
                    <a:pt x="764" y="3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" name="Freeform 1364"/>
            <p:cNvSpPr/>
            <p:nvPr>
              <p:custDataLst>
                <p:tags r:id="rId5"/>
              </p:custDataLst>
            </p:nvPr>
          </p:nvSpPr>
          <p:spPr bwMode="auto">
            <a:xfrm>
              <a:off x="1317" y="8547"/>
              <a:ext cx="390" cy="390"/>
            </a:xfrm>
            <a:custGeom>
              <a:avLst/>
              <a:gdLst>
                <a:gd name="T0" fmla="*/ 573 w 573"/>
                <a:gd name="T1" fmla="*/ 287 h 574"/>
                <a:gd name="T2" fmla="*/ 567 w 573"/>
                <a:gd name="T3" fmla="*/ 345 h 574"/>
                <a:gd name="T4" fmla="*/ 551 w 573"/>
                <a:gd name="T5" fmla="*/ 398 h 574"/>
                <a:gd name="T6" fmla="*/ 524 w 573"/>
                <a:gd name="T7" fmla="*/ 447 h 574"/>
                <a:gd name="T8" fmla="*/ 489 w 573"/>
                <a:gd name="T9" fmla="*/ 489 h 574"/>
                <a:gd name="T10" fmla="*/ 447 w 573"/>
                <a:gd name="T11" fmla="*/ 525 h 574"/>
                <a:gd name="T12" fmla="*/ 398 w 573"/>
                <a:gd name="T13" fmla="*/ 551 h 574"/>
                <a:gd name="T14" fmla="*/ 345 w 573"/>
                <a:gd name="T15" fmla="*/ 568 h 574"/>
                <a:gd name="T16" fmla="*/ 287 w 573"/>
                <a:gd name="T17" fmla="*/ 574 h 574"/>
                <a:gd name="T18" fmla="*/ 257 w 573"/>
                <a:gd name="T19" fmla="*/ 573 h 574"/>
                <a:gd name="T20" fmla="*/ 202 w 573"/>
                <a:gd name="T21" fmla="*/ 561 h 574"/>
                <a:gd name="T22" fmla="*/ 150 w 573"/>
                <a:gd name="T23" fmla="*/ 540 h 574"/>
                <a:gd name="T24" fmla="*/ 104 w 573"/>
                <a:gd name="T25" fmla="*/ 508 h 574"/>
                <a:gd name="T26" fmla="*/ 65 w 573"/>
                <a:gd name="T27" fmla="*/ 469 h 574"/>
                <a:gd name="T28" fmla="*/ 34 w 573"/>
                <a:gd name="T29" fmla="*/ 424 h 574"/>
                <a:gd name="T30" fmla="*/ 13 w 573"/>
                <a:gd name="T31" fmla="*/ 372 h 574"/>
                <a:gd name="T32" fmla="*/ 1 w 573"/>
                <a:gd name="T33" fmla="*/ 316 h 574"/>
                <a:gd name="T34" fmla="*/ 0 w 573"/>
                <a:gd name="T35" fmla="*/ 287 h 574"/>
                <a:gd name="T36" fmla="*/ 6 w 573"/>
                <a:gd name="T37" fmla="*/ 229 h 574"/>
                <a:gd name="T38" fmla="*/ 23 w 573"/>
                <a:gd name="T39" fmla="*/ 176 h 574"/>
                <a:gd name="T40" fmla="*/ 49 w 573"/>
                <a:gd name="T41" fmla="*/ 127 h 574"/>
                <a:gd name="T42" fmla="*/ 84 w 573"/>
                <a:gd name="T43" fmla="*/ 83 h 574"/>
                <a:gd name="T44" fmla="*/ 127 w 573"/>
                <a:gd name="T45" fmla="*/ 49 h 574"/>
                <a:gd name="T46" fmla="*/ 174 w 573"/>
                <a:gd name="T47" fmla="*/ 23 h 574"/>
                <a:gd name="T48" fmla="*/ 229 w 573"/>
                <a:gd name="T49" fmla="*/ 6 h 574"/>
                <a:gd name="T50" fmla="*/ 287 w 573"/>
                <a:gd name="T51" fmla="*/ 0 h 574"/>
                <a:gd name="T52" fmla="*/ 316 w 573"/>
                <a:gd name="T53" fmla="*/ 1 h 574"/>
                <a:gd name="T54" fmla="*/ 372 w 573"/>
                <a:gd name="T55" fmla="*/ 13 h 574"/>
                <a:gd name="T56" fmla="*/ 423 w 573"/>
                <a:gd name="T57" fmla="*/ 34 h 574"/>
                <a:gd name="T58" fmla="*/ 469 w 573"/>
                <a:gd name="T59" fmla="*/ 66 h 574"/>
                <a:gd name="T60" fmla="*/ 508 w 573"/>
                <a:gd name="T61" fmla="*/ 104 h 574"/>
                <a:gd name="T62" fmla="*/ 538 w 573"/>
                <a:gd name="T63" fmla="*/ 150 h 574"/>
                <a:gd name="T64" fmla="*/ 560 w 573"/>
                <a:gd name="T65" fmla="*/ 202 h 574"/>
                <a:gd name="T66" fmla="*/ 571 w 573"/>
                <a:gd name="T67" fmla="*/ 258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3" h="574">
                  <a:moveTo>
                    <a:pt x="573" y="287"/>
                  </a:moveTo>
                  <a:lnTo>
                    <a:pt x="573" y="287"/>
                  </a:lnTo>
                  <a:lnTo>
                    <a:pt x="571" y="316"/>
                  </a:lnTo>
                  <a:lnTo>
                    <a:pt x="567" y="345"/>
                  </a:lnTo>
                  <a:lnTo>
                    <a:pt x="560" y="372"/>
                  </a:lnTo>
                  <a:lnTo>
                    <a:pt x="551" y="398"/>
                  </a:lnTo>
                  <a:lnTo>
                    <a:pt x="538" y="424"/>
                  </a:lnTo>
                  <a:lnTo>
                    <a:pt x="524" y="447"/>
                  </a:lnTo>
                  <a:lnTo>
                    <a:pt x="508" y="469"/>
                  </a:lnTo>
                  <a:lnTo>
                    <a:pt x="489" y="489"/>
                  </a:lnTo>
                  <a:lnTo>
                    <a:pt x="469" y="508"/>
                  </a:lnTo>
                  <a:lnTo>
                    <a:pt x="447" y="525"/>
                  </a:lnTo>
                  <a:lnTo>
                    <a:pt x="423" y="540"/>
                  </a:lnTo>
                  <a:lnTo>
                    <a:pt x="398" y="551"/>
                  </a:lnTo>
                  <a:lnTo>
                    <a:pt x="372" y="561"/>
                  </a:lnTo>
                  <a:lnTo>
                    <a:pt x="345" y="568"/>
                  </a:lnTo>
                  <a:lnTo>
                    <a:pt x="316" y="573"/>
                  </a:lnTo>
                  <a:lnTo>
                    <a:pt x="287" y="574"/>
                  </a:lnTo>
                  <a:lnTo>
                    <a:pt x="287" y="574"/>
                  </a:lnTo>
                  <a:lnTo>
                    <a:pt x="257" y="573"/>
                  </a:lnTo>
                  <a:lnTo>
                    <a:pt x="229" y="568"/>
                  </a:lnTo>
                  <a:lnTo>
                    <a:pt x="202" y="561"/>
                  </a:lnTo>
                  <a:lnTo>
                    <a:pt x="174" y="551"/>
                  </a:lnTo>
                  <a:lnTo>
                    <a:pt x="150" y="540"/>
                  </a:lnTo>
                  <a:lnTo>
                    <a:pt x="127" y="525"/>
                  </a:lnTo>
                  <a:lnTo>
                    <a:pt x="104" y="508"/>
                  </a:lnTo>
                  <a:lnTo>
                    <a:pt x="84" y="489"/>
                  </a:lnTo>
                  <a:lnTo>
                    <a:pt x="65" y="469"/>
                  </a:lnTo>
                  <a:lnTo>
                    <a:pt x="49" y="447"/>
                  </a:lnTo>
                  <a:lnTo>
                    <a:pt x="34" y="424"/>
                  </a:lnTo>
                  <a:lnTo>
                    <a:pt x="23" y="398"/>
                  </a:lnTo>
                  <a:lnTo>
                    <a:pt x="13" y="372"/>
                  </a:lnTo>
                  <a:lnTo>
                    <a:pt x="6" y="345"/>
                  </a:lnTo>
                  <a:lnTo>
                    <a:pt x="1" y="316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" y="258"/>
                  </a:lnTo>
                  <a:lnTo>
                    <a:pt x="6" y="229"/>
                  </a:lnTo>
                  <a:lnTo>
                    <a:pt x="13" y="202"/>
                  </a:lnTo>
                  <a:lnTo>
                    <a:pt x="23" y="176"/>
                  </a:lnTo>
                  <a:lnTo>
                    <a:pt x="34" y="150"/>
                  </a:lnTo>
                  <a:lnTo>
                    <a:pt x="49" y="127"/>
                  </a:lnTo>
                  <a:lnTo>
                    <a:pt x="65" y="104"/>
                  </a:lnTo>
                  <a:lnTo>
                    <a:pt x="84" y="83"/>
                  </a:lnTo>
                  <a:lnTo>
                    <a:pt x="104" y="66"/>
                  </a:lnTo>
                  <a:lnTo>
                    <a:pt x="127" y="49"/>
                  </a:lnTo>
                  <a:lnTo>
                    <a:pt x="150" y="34"/>
                  </a:lnTo>
                  <a:lnTo>
                    <a:pt x="174" y="23"/>
                  </a:lnTo>
                  <a:lnTo>
                    <a:pt x="202" y="13"/>
                  </a:lnTo>
                  <a:lnTo>
                    <a:pt x="229" y="6"/>
                  </a:lnTo>
                  <a:lnTo>
                    <a:pt x="257" y="1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16" y="1"/>
                  </a:lnTo>
                  <a:lnTo>
                    <a:pt x="345" y="6"/>
                  </a:lnTo>
                  <a:lnTo>
                    <a:pt x="372" y="13"/>
                  </a:lnTo>
                  <a:lnTo>
                    <a:pt x="398" y="23"/>
                  </a:lnTo>
                  <a:lnTo>
                    <a:pt x="423" y="34"/>
                  </a:lnTo>
                  <a:lnTo>
                    <a:pt x="447" y="49"/>
                  </a:lnTo>
                  <a:lnTo>
                    <a:pt x="469" y="66"/>
                  </a:lnTo>
                  <a:lnTo>
                    <a:pt x="489" y="83"/>
                  </a:lnTo>
                  <a:lnTo>
                    <a:pt x="508" y="104"/>
                  </a:lnTo>
                  <a:lnTo>
                    <a:pt x="524" y="127"/>
                  </a:lnTo>
                  <a:lnTo>
                    <a:pt x="538" y="150"/>
                  </a:lnTo>
                  <a:lnTo>
                    <a:pt x="551" y="176"/>
                  </a:lnTo>
                  <a:lnTo>
                    <a:pt x="560" y="202"/>
                  </a:lnTo>
                  <a:lnTo>
                    <a:pt x="567" y="229"/>
                  </a:lnTo>
                  <a:lnTo>
                    <a:pt x="571" y="258"/>
                  </a:lnTo>
                  <a:lnTo>
                    <a:pt x="573" y="287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" name="Freeform 1366"/>
            <p:cNvSpPr/>
            <p:nvPr>
              <p:custDataLst>
                <p:tags r:id="rId6"/>
              </p:custDataLst>
            </p:nvPr>
          </p:nvSpPr>
          <p:spPr bwMode="auto">
            <a:xfrm>
              <a:off x="1383" y="8612"/>
              <a:ext cx="260" cy="260"/>
            </a:xfrm>
            <a:custGeom>
              <a:avLst/>
              <a:gdLst>
                <a:gd name="T0" fmla="*/ 382 w 382"/>
                <a:gd name="T1" fmla="*/ 192 h 382"/>
                <a:gd name="T2" fmla="*/ 378 w 382"/>
                <a:gd name="T3" fmla="*/ 231 h 382"/>
                <a:gd name="T4" fmla="*/ 368 w 382"/>
                <a:gd name="T5" fmla="*/ 266 h 382"/>
                <a:gd name="T6" fmla="*/ 349 w 382"/>
                <a:gd name="T7" fmla="*/ 299 h 382"/>
                <a:gd name="T8" fmla="*/ 326 w 382"/>
                <a:gd name="T9" fmla="*/ 328 h 382"/>
                <a:gd name="T10" fmla="*/ 299 w 382"/>
                <a:gd name="T11" fmla="*/ 351 h 382"/>
                <a:gd name="T12" fmla="*/ 266 w 382"/>
                <a:gd name="T13" fmla="*/ 368 h 382"/>
                <a:gd name="T14" fmla="*/ 229 w 382"/>
                <a:gd name="T15" fmla="*/ 380 h 382"/>
                <a:gd name="T16" fmla="*/ 192 w 382"/>
                <a:gd name="T17" fmla="*/ 382 h 382"/>
                <a:gd name="T18" fmla="*/ 172 w 382"/>
                <a:gd name="T19" fmla="*/ 382 h 382"/>
                <a:gd name="T20" fmla="*/ 134 w 382"/>
                <a:gd name="T21" fmla="*/ 374 h 382"/>
                <a:gd name="T22" fmla="*/ 100 w 382"/>
                <a:gd name="T23" fmla="*/ 359 h 382"/>
                <a:gd name="T24" fmla="*/ 69 w 382"/>
                <a:gd name="T25" fmla="*/ 339 h 382"/>
                <a:gd name="T26" fmla="*/ 43 w 382"/>
                <a:gd name="T27" fmla="*/ 313 h 382"/>
                <a:gd name="T28" fmla="*/ 23 w 382"/>
                <a:gd name="T29" fmla="*/ 283 h 382"/>
                <a:gd name="T30" fmla="*/ 9 w 382"/>
                <a:gd name="T31" fmla="*/ 248 h 382"/>
                <a:gd name="T32" fmla="*/ 2 w 382"/>
                <a:gd name="T33" fmla="*/ 211 h 382"/>
                <a:gd name="T34" fmla="*/ 0 w 382"/>
                <a:gd name="T35" fmla="*/ 192 h 382"/>
                <a:gd name="T36" fmla="*/ 4 w 382"/>
                <a:gd name="T37" fmla="*/ 153 h 382"/>
                <a:gd name="T38" fmla="*/ 16 w 382"/>
                <a:gd name="T39" fmla="*/ 117 h 382"/>
                <a:gd name="T40" fmla="*/ 33 w 382"/>
                <a:gd name="T41" fmla="*/ 85 h 382"/>
                <a:gd name="T42" fmla="*/ 56 w 382"/>
                <a:gd name="T43" fmla="*/ 56 h 382"/>
                <a:gd name="T44" fmla="*/ 85 w 382"/>
                <a:gd name="T45" fmla="*/ 33 h 382"/>
                <a:gd name="T46" fmla="*/ 117 w 382"/>
                <a:gd name="T47" fmla="*/ 16 h 382"/>
                <a:gd name="T48" fmla="*/ 153 w 382"/>
                <a:gd name="T49" fmla="*/ 4 h 382"/>
                <a:gd name="T50" fmla="*/ 192 w 382"/>
                <a:gd name="T51" fmla="*/ 0 h 382"/>
                <a:gd name="T52" fmla="*/ 211 w 382"/>
                <a:gd name="T53" fmla="*/ 1 h 382"/>
                <a:gd name="T54" fmla="*/ 248 w 382"/>
                <a:gd name="T55" fmla="*/ 9 h 382"/>
                <a:gd name="T56" fmla="*/ 283 w 382"/>
                <a:gd name="T57" fmla="*/ 23 h 382"/>
                <a:gd name="T58" fmla="*/ 313 w 382"/>
                <a:gd name="T59" fmla="*/ 45 h 382"/>
                <a:gd name="T60" fmla="*/ 339 w 382"/>
                <a:gd name="T61" fmla="*/ 71 h 382"/>
                <a:gd name="T62" fmla="*/ 359 w 382"/>
                <a:gd name="T63" fmla="*/ 101 h 382"/>
                <a:gd name="T64" fmla="*/ 374 w 382"/>
                <a:gd name="T65" fmla="*/ 134 h 382"/>
                <a:gd name="T66" fmla="*/ 381 w 382"/>
                <a:gd name="T67" fmla="*/ 17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2" h="382">
                  <a:moveTo>
                    <a:pt x="382" y="192"/>
                  </a:moveTo>
                  <a:lnTo>
                    <a:pt x="382" y="192"/>
                  </a:lnTo>
                  <a:lnTo>
                    <a:pt x="381" y="211"/>
                  </a:lnTo>
                  <a:lnTo>
                    <a:pt x="378" y="231"/>
                  </a:lnTo>
                  <a:lnTo>
                    <a:pt x="374" y="248"/>
                  </a:lnTo>
                  <a:lnTo>
                    <a:pt x="368" y="266"/>
                  </a:lnTo>
                  <a:lnTo>
                    <a:pt x="359" y="283"/>
                  </a:lnTo>
                  <a:lnTo>
                    <a:pt x="349" y="299"/>
                  </a:lnTo>
                  <a:lnTo>
                    <a:pt x="339" y="313"/>
                  </a:lnTo>
                  <a:lnTo>
                    <a:pt x="326" y="328"/>
                  </a:lnTo>
                  <a:lnTo>
                    <a:pt x="313" y="339"/>
                  </a:lnTo>
                  <a:lnTo>
                    <a:pt x="299" y="351"/>
                  </a:lnTo>
                  <a:lnTo>
                    <a:pt x="283" y="359"/>
                  </a:lnTo>
                  <a:lnTo>
                    <a:pt x="266" y="368"/>
                  </a:lnTo>
                  <a:lnTo>
                    <a:pt x="248" y="374"/>
                  </a:lnTo>
                  <a:lnTo>
                    <a:pt x="229" y="380"/>
                  </a:lnTo>
                  <a:lnTo>
                    <a:pt x="211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72" y="382"/>
                  </a:lnTo>
                  <a:lnTo>
                    <a:pt x="153" y="380"/>
                  </a:lnTo>
                  <a:lnTo>
                    <a:pt x="134" y="374"/>
                  </a:lnTo>
                  <a:lnTo>
                    <a:pt x="117" y="368"/>
                  </a:lnTo>
                  <a:lnTo>
                    <a:pt x="100" y="359"/>
                  </a:lnTo>
                  <a:lnTo>
                    <a:pt x="85" y="351"/>
                  </a:lnTo>
                  <a:lnTo>
                    <a:pt x="69" y="339"/>
                  </a:lnTo>
                  <a:lnTo>
                    <a:pt x="56" y="328"/>
                  </a:lnTo>
                  <a:lnTo>
                    <a:pt x="43" y="313"/>
                  </a:lnTo>
                  <a:lnTo>
                    <a:pt x="33" y="299"/>
                  </a:lnTo>
                  <a:lnTo>
                    <a:pt x="23" y="283"/>
                  </a:lnTo>
                  <a:lnTo>
                    <a:pt x="16" y="266"/>
                  </a:lnTo>
                  <a:lnTo>
                    <a:pt x="9" y="248"/>
                  </a:lnTo>
                  <a:lnTo>
                    <a:pt x="4" y="231"/>
                  </a:lnTo>
                  <a:lnTo>
                    <a:pt x="2" y="211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2" y="172"/>
                  </a:lnTo>
                  <a:lnTo>
                    <a:pt x="4" y="153"/>
                  </a:lnTo>
                  <a:lnTo>
                    <a:pt x="9" y="134"/>
                  </a:lnTo>
                  <a:lnTo>
                    <a:pt x="16" y="117"/>
                  </a:lnTo>
                  <a:lnTo>
                    <a:pt x="23" y="101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6" y="56"/>
                  </a:lnTo>
                  <a:lnTo>
                    <a:pt x="69" y="45"/>
                  </a:lnTo>
                  <a:lnTo>
                    <a:pt x="85" y="33"/>
                  </a:lnTo>
                  <a:lnTo>
                    <a:pt x="100" y="23"/>
                  </a:lnTo>
                  <a:lnTo>
                    <a:pt x="117" y="16"/>
                  </a:lnTo>
                  <a:lnTo>
                    <a:pt x="134" y="9"/>
                  </a:lnTo>
                  <a:lnTo>
                    <a:pt x="153" y="4"/>
                  </a:lnTo>
                  <a:lnTo>
                    <a:pt x="172" y="1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211" y="1"/>
                  </a:lnTo>
                  <a:lnTo>
                    <a:pt x="229" y="4"/>
                  </a:lnTo>
                  <a:lnTo>
                    <a:pt x="248" y="9"/>
                  </a:lnTo>
                  <a:lnTo>
                    <a:pt x="266" y="16"/>
                  </a:lnTo>
                  <a:lnTo>
                    <a:pt x="283" y="23"/>
                  </a:lnTo>
                  <a:lnTo>
                    <a:pt x="299" y="33"/>
                  </a:lnTo>
                  <a:lnTo>
                    <a:pt x="313" y="45"/>
                  </a:lnTo>
                  <a:lnTo>
                    <a:pt x="326" y="56"/>
                  </a:lnTo>
                  <a:lnTo>
                    <a:pt x="339" y="71"/>
                  </a:lnTo>
                  <a:lnTo>
                    <a:pt x="349" y="85"/>
                  </a:lnTo>
                  <a:lnTo>
                    <a:pt x="359" y="101"/>
                  </a:lnTo>
                  <a:lnTo>
                    <a:pt x="368" y="117"/>
                  </a:lnTo>
                  <a:lnTo>
                    <a:pt x="374" y="134"/>
                  </a:lnTo>
                  <a:lnTo>
                    <a:pt x="378" y="153"/>
                  </a:lnTo>
                  <a:lnTo>
                    <a:pt x="381" y="172"/>
                  </a:lnTo>
                  <a:lnTo>
                    <a:pt x="38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Freeform 1368"/>
            <p:cNvSpPr/>
            <p:nvPr>
              <p:custDataLst>
                <p:tags r:id="rId7"/>
              </p:custDataLst>
            </p:nvPr>
          </p:nvSpPr>
          <p:spPr bwMode="auto">
            <a:xfrm>
              <a:off x="1448" y="8677"/>
              <a:ext cx="130" cy="129"/>
            </a:xfrm>
            <a:custGeom>
              <a:avLst/>
              <a:gdLst>
                <a:gd name="T0" fmla="*/ 192 w 192"/>
                <a:gd name="T1" fmla="*/ 95 h 190"/>
                <a:gd name="T2" fmla="*/ 191 w 192"/>
                <a:gd name="T3" fmla="*/ 114 h 190"/>
                <a:gd name="T4" fmla="*/ 185 w 192"/>
                <a:gd name="T5" fmla="*/ 132 h 190"/>
                <a:gd name="T6" fmla="*/ 176 w 192"/>
                <a:gd name="T7" fmla="*/ 148 h 190"/>
                <a:gd name="T8" fmla="*/ 163 w 192"/>
                <a:gd name="T9" fmla="*/ 163 h 190"/>
                <a:gd name="T10" fmla="*/ 150 w 192"/>
                <a:gd name="T11" fmla="*/ 174 h 190"/>
                <a:gd name="T12" fmla="*/ 133 w 192"/>
                <a:gd name="T13" fmla="*/ 183 h 190"/>
                <a:gd name="T14" fmla="*/ 116 w 192"/>
                <a:gd name="T15" fmla="*/ 189 h 190"/>
                <a:gd name="T16" fmla="*/ 97 w 192"/>
                <a:gd name="T17" fmla="*/ 190 h 190"/>
                <a:gd name="T18" fmla="*/ 87 w 192"/>
                <a:gd name="T19" fmla="*/ 190 h 190"/>
                <a:gd name="T20" fmla="*/ 68 w 192"/>
                <a:gd name="T21" fmla="*/ 186 h 190"/>
                <a:gd name="T22" fmla="*/ 51 w 192"/>
                <a:gd name="T23" fmla="*/ 179 h 190"/>
                <a:gd name="T24" fmla="*/ 35 w 192"/>
                <a:gd name="T25" fmla="*/ 169 h 190"/>
                <a:gd name="T26" fmla="*/ 23 w 192"/>
                <a:gd name="T27" fmla="*/ 156 h 190"/>
                <a:gd name="T28" fmla="*/ 12 w 192"/>
                <a:gd name="T29" fmla="*/ 140 h 190"/>
                <a:gd name="T30" fmla="*/ 5 w 192"/>
                <a:gd name="T31" fmla="*/ 124 h 190"/>
                <a:gd name="T32" fmla="*/ 2 w 192"/>
                <a:gd name="T33" fmla="*/ 105 h 190"/>
                <a:gd name="T34" fmla="*/ 0 w 192"/>
                <a:gd name="T35" fmla="*/ 95 h 190"/>
                <a:gd name="T36" fmla="*/ 3 w 192"/>
                <a:gd name="T37" fmla="*/ 76 h 190"/>
                <a:gd name="T38" fmla="*/ 9 w 192"/>
                <a:gd name="T39" fmla="*/ 57 h 190"/>
                <a:gd name="T40" fmla="*/ 18 w 192"/>
                <a:gd name="T41" fmla="*/ 42 h 190"/>
                <a:gd name="T42" fmla="*/ 29 w 192"/>
                <a:gd name="T43" fmla="*/ 27 h 190"/>
                <a:gd name="T44" fmla="*/ 44 w 192"/>
                <a:gd name="T45" fmla="*/ 16 h 190"/>
                <a:gd name="T46" fmla="*/ 59 w 192"/>
                <a:gd name="T47" fmla="*/ 7 h 190"/>
                <a:gd name="T48" fmla="*/ 77 w 192"/>
                <a:gd name="T49" fmla="*/ 1 h 190"/>
                <a:gd name="T50" fmla="*/ 97 w 192"/>
                <a:gd name="T51" fmla="*/ 0 h 190"/>
                <a:gd name="T52" fmla="*/ 106 w 192"/>
                <a:gd name="T53" fmla="*/ 0 h 190"/>
                <a:gd name="T54" fmla="*/ 124 w 192"/>
                <a:gd name="T55" fmla="*/ 4 h 190"/>
                <a:gd name="T56" fmla="*/ 142 w 192"/>
                <a:gd name="T57" fmla="*/ 11 h 190"/>
                <a:gd name="T58" fmla="*/ 158 w 192"/>
                <a:gd name="T59" fmla="*/ 21 h 190"/>
                <a:gd name="T60" fmla="*/ 171 w 192"/>
                <a:gd name="T61" fmla="*/ 34 h 190"/>
                <a:gd name="T62" fmla="*/ 181 w 192"/>
                <a:gd name="T63" fmla="*/ 49 h 190"/>
                <a:gd name="T64" fmla="*/ 188 w 192"/>
                <a:gd name="T65" fmla="*/ 66 h 190"/>
                <a:gd name="T66" fmla="*/ 192 w 192"/>
                <a:gd name="T67" fmla="*/ 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190">
                  <a:moveTo>
                    <a:pt x="192" y="95"/>
                  </a:moveTo>
                  <a:lnTo>
                    <a:pt x="192" y="95"/>
                  </a:lnTo>
                  <a:lnTo>
                    <a:pt x="192" y="105"/>
                  </a:lnTo>
                  <a:lnTo>
                    <a:pt x="191" y="114"/>
                  </a:lnTo>
                  <a:lnTo>
                    <a:pt x="188" y="124"/>
                  </a:lnTo>
                  <a:lnTo>
                    <a:pt x="185" y="132"/>
                  </a:lnTo>
                  <a:lnTo>
                    <a:pt x="181" y="140"/>
                  </a:lnTo>
                  <a:lnTo>
                    <a:pt x="176" y="148"/>
                  </a:lnTo>
                  <a:lnTo>
                    <a:pt x="171" y="156"/>
                  </a:lnTo>
                  <a:lnTo>
                    <a:pt x="163" y="163"/>
                  </a:lnTo>
                  <a:lnTo>
                    <a:pt x="158" y="169"/>
                  </a:lnTo>
                  <a:lnTo>
                    <a:pt x="150" y="174"/>
                  </a:lnTo>
                  <a:lnTo>
                    <a:pt x="142" y="179"/>
                  </a:lnTo>
                  <a:lnTo>
                    <a:pt x="133" y="183"/>
                  </a:lnTo>
                  <a:lnTo>
                    <a:pt x="124" y="186"/>
                  </a:lnTo>
                  <a:lnTo>
                    <a:pt x="116" y="189"/>
                  </a:lnTo>
                  <a:lnTo>
                    <a:pt x="106" y="190"/>
                  </a:lnTo>
                  <a:lnTo>
                    <a:pt x="97" y="190"/>
                  </a:lnTo>
                  <a:lnTo>
                    <a:pt x="97" y="190"/>
                  </a:lnTo>
                  <a:lnTo>
                    <a:pt x="87" y="190"/>
                  </a:lnTo>
                  <a:lnTo>
                    <a:pt x="77" y="189"/>
                  </a:lnTo>
                  <a:lnTo>
                    <a:pt x="68" y="186"/>
                  </a:lnTo>
                  <a:lnTo>
                    <a:pt x="59" y="183"/>
                  </a:lnTo>
                  <a:lnTo>
                    <a:pt x="51" y="179"/>
                  </a:lnTo>
                  <a:lnTo>
                    <a:pt x="44" y="174"/>
                  </a:lnTo>
                  <a:lnTo>
                    <a:pt x="35" y="169"/>
                  </a:lnTo>
                  <a:lnTo>
                    <a:pt x="29" y="163"/>
                  </a:lnTo>
                  <a:lnTo>
                    <a:pt x="23" y="156"/>
                  </a:lnTo>
                  <a:lnTo>
                    <a:pt x="18" y="148"/>
                  </a:lnTo>
                  <a:lnTo>
                    <a:pt x="12" y="140"/>
                  </a:lnTo>
                  <a:lnTo>
                    <a:pt x="9" y="132"/>
                  </a:lnTo>
                  <a:lnTo>
                    <a:pt x="5" y="124"/>
                  </a:lnTo>
                  <a:lnTo>
                    <a:pt x="3" y="114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" y="85"/>
                  </a:lnTo>
                  <a:lnTo>
                    <a:pt x="3" y="76"/>
                  </a:lnTo>
                  <a:lnTo>
                    <a:pt x="5" y="66"/>
                  </a:lnTo>
                  <a:lnTo>
                    <a:pt x="9" y="57"/>
                  </a:lnTo>
                  <a:lnTo>
                    <a:pt x="12" y="49"/>
                  </a:lnTo>
                  <a:lnTo>
                    <a:pt x="18" y="42"/>
                  </a:lnTo>
                  <a:lnTo>
                    <a:pt x="23" y="34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4" y="16"/>
                  </a:lnTo>
                  <a:lnTo>
                    <a:pt x="51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6" y="1"/>
                  </a:lnTo>
                  <a:lnTo>
                    <a:pt x="124" y="4"/>
                  </a:lnTo>
                  <a:lnTo>
                    <a:pt x="133" y="7"/>
                  </a:lnTo>
                  <a:lnTo>
                    <a:pt x="142" y="11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3" y="27"/>
                  </a:lnTo>
                  <a:lnTo>
                    <a:pt x="171" y="34"/>
                  </a:lnTo>
                  <a:lnTo>
                    <a:pt x="176" y="42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6"/>
                  </a:lnTo>
                  <a:lnTo>
                    <a:pt x="192" y="85"/>
                  </a:lnTo>
                  <a:lnTo>
                    <a:pt x="192" y="95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3" name="Freeform 1495"/>
            <p:cNvSpPr/>
            <p:nvPr>
              <p:custDataLst>
                <p:tags r:id="rId8"/>
              </p:custDataLst>
            </p:nvPr>
          </p:nvSpPr>
          <p:spPr bwMode="auto">
            <a:xfrm>
              <a:off x="919" y="8078"/>
              <a:ext cx="94" cy="159"/>
            </a:xfrm>
            <a:custGeom>
              <a:avLst/>
              <a:gdLst>
                <a:gd name="T0" fmla="*/ 138 w 138"/>
                <a:gd name="T1" fmla="*/ 137 h 234"/>
                <a:gd name="T2" fmla="*/ 137 w 138"/>
                <a:gd name="T3" fmla="*/ 143 h 234"/>
                <a:gd name="T4" fmla="*/ 138 w 138"/>
                <a:gd name="T5" fmla="*/ 234 h 234"/>
                <a:gd name="T6" fmla="*/ 1 w 138"/>
                <a:gd name="T7" fmla="*/ 97 h 234"/>
                <a:gd name="T8" fmla="*/ 0 w 138"/>
                <a:gd name="T9" fmla="*/ 0 h 234"/>
                <a:gd name="T10" fmla="*/ 138 w 138"/>
                <a:gd name="T11" fmla="*/ 13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34">
                  <a:moveTo>
                    <a:pt x="138" y="137"/>
                  </a:moveTo>
                  <a:lnTo>
                    <a:pt x="137" y="143"/>
                  </a:lnTo>
                  <a:lnTo>
                    <a:pt x="138" y="234"/>
                  </a:lnTo>
                  <a:lnTo>
                    <a:pt x="1" y="97"/>
                  </a:lnTo>
                  <a:lnTo>
                    <a:pt x="0" y="0"/>
                  </a:lnTo>
                  <a:lnTo>
                    <a:pt x="138" y="137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4" name="Freeform 1496"/>
            <p:cNvSpPr/>
            <p:nvPr>
              <p:custDataLst>
                <p:tags r:id="rId9"/>
              </p:custDataLst>
            </p:nvPr>
          </p:nvSpPr>
          <p:spPr bwMode="auto">
            <a:xfrm>
              <a:off x="844" y="8153"/>
              <a:ext cx="158" cy="95"/>
            </a:xfrm>
            <a:custGeom>
              <a:avLst/>
              <a:gdLst>
                <a:gd name="T0" fmla="*/ 0 w 232"/>
                <a:gd name="T1" fmla="*/ 0 h 140"/>
                <a:gd name="T2" fmla="*/ 95 w 232"/>
                <a:gd name="T3" fmla="*/ 3 h 140"/>
                <a:gd name="T4" fmla="*/ 232 w 232"/>
                <a:gd name="T5" fmla="*/ 140 h 140"/>
                <a:gd name="T6" fmla="*/ 232 w 232"/>
                <a:gd name="T7" fmla="*/ 140 h 140"/>
                <a:gd name="T8" fmla="*/ 208 w 232"/>
                <a:gd name="T9" fmla="*/ 137 h 140"/>
                <a:gd name="T10" fmla="*/ 185 w 232"/>
                <a:gd name="T11" fmla="*/ 135 h 140"/>
                <a:gd name="T12" fmla="*/ 160 w 232"/>
                <a:gd name="T13" fmla="*/ 135 h 140"/>
                <a:gd name="T14" fmla="*/ 137 w 232"/>
                <a:gd name="T15" fmla="*/ 137 h 140"/>
                <a:gd name="T16" fmla="*/ 0 w 232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40">
                  <a:moveTo>
                    <a:pt x="0" y="0"/>
                  </a:moveTo>
                  <a:lnTo>
                    <a:pt x="95" y="3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08" y="137"/>
                  </a:lnTo>
                  <a:lnTo>
                    <a:pt x="185" y="135"/>
                  </a:lnTo>
                  <a:lnTo>
                    <a:pt x="160" y="135"/>
                  </a:lnTo>
                  <a:lnTo>
                    <a:pt x="137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5" name="Freeform 1497"/>
            <p:cNvSpPr/>
            <p:nvPr>
              <p:custDataLst>
                <p:tags r:id="rId10"/>
              </p:custDataLst>
            </p:nvPr>
          </p:nvSpPr>
          <p:spPr bwMode="auto">
            <a:xfrm>
              <a:off x="906" y="8139"/>
              <a:ext cx="544" cy="545"/>
            </a:xfrm>
            <a:custGeom>
              <a:avLst/>
              <a:gdLst>
                <a:gd name="T0" fmla="*/ 797 w 801"/>
                <a:gd name="T1" fmla="*/ 796 h 801"/>
                <a:gd name="T2" fmla="*/ 797 w 801"/>
                <a:gd name="T3" fmla="*/ 796 h 801"/>
                <a:gd name="T4" fmla="*/ 800 w 801"/>
                <a:gd name="T5" fmla="*/ 791 h 801"/>
                <a:gd name="T6" fmla="*/ 801 w 801"/>
                <a:gd name="T7" fmla="*/ 785 h 801"/>
                <a:gd name="T8" fmla="*/ 800 w 801"/>
                <a:gd name="T9" fmla="*/ 778 h 801"/>
                <a:gd name="T10" fmla="*/ 797 w 801"/>
                <a:gd name="T11" fmla="*/ 772 h 801"/>
                <a:gd name="T12" fmla="*/ 29 w 801"/>
                <a:gd name="T13" fmla="*/ 4 h 801"/>
                <a:gd name="T14" fmla="*/ 29 w 801"/>
                <a:gd name="T15" fmla="*/ 4 h 801"/>
                <a:gd name="T16" fmla="*/ 24 w 801"/>
                <a:gd name="T17" fmla="*/ 1 h 801"/>
                <a:gd name="T18" fmla="*/ 16 w 801"/>
                <a:gd name="T19" fmla="*/ 0 h 801"/>
                <a:gd name="T20" fmla="*/ 11 w 801"/>
                <a:gd name="T21" fmla="*/ 1 h 801"/>
                <a:gd name="T22" fmla="*/ 5 w 801"/>
                <a:gd name="T23" fmla="*/ 4 h 801"/>
                <a:gd name="T24" fmla="*/ 5 w 801"/>
                <a:gd name="T25" fmla="*/ 4 h 801"/>
                <a:gd name="T26" fmla="*/ 0 w 801"/>
                <a:gd name="T27" fmla="*/ 10 h 801"/>
                <a:gd name="T28" fmla="*/ 0 w 801"/>
                <a:gd name="T29" fmla="*/ 17 h 801"/>
                <a:gd name="T30" fmla="*/ 0 w 801"/>
                <a:gd name="T31" fmla="*/ 23 h 801"/>
                <a:gd name="T32" fmla="*/ 5 w 801"/>
                <a:gd name="T33" fmla="*/ 29 h 801"/>
                <a:gd name="T34" fmla="*/ 772 w 801"/>
                <a:gd name="T35" fmla="*/ 796 h 801"/>
                <a:gd name="T36" fmla="*/ 772 w 801"/>
                <a:gd name="T37" fmla="*/ 796 h 801"/>
                <a:gd name="T38" fmla="*/ 778 w 801"/>
                <a:gd name="T39" fmla="*/ 799 h 801"/>
                <a:gd name="T40" fmla="*/ 784 w 801"/>
                <a:gd name="T41" fmla="*/ 801 h 801"/>
                <a:gd name="T42" fmla="*/ 791 w 801"/>
                <a:gd name="T43" fmla="*/ 799 h 801"/>
                <a:gd name="T44" fmla="*/ 797 w 801"/>
                <a:gd name="T45" fmla="*/ 796 h 801"/>
                <a:gd name="T46" fmla="*/ 797 w 801"/>
                <a:gd name="T47" fmla="*/ 79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1" h="801">
                  <a:moveTo>
                    <a:pt x="797" y="796"/>
                  </a:moveTo>
                  <a:lnTo>
                    <a:pt x="797" y="796"/>
                  </a:lnTo>
                  <a:lnTo>
                    <a:pt x="800" y="791"/>
                  </a:lnTo>
                  <a:lnTo>
                    <a:pt x="801" y="785"/>
                  </a:lnTo>
                  <a:lnTo>
                    <a:pt x="800" y="778"/>
                  </a:lnTo>
                  <a:lnTo>
                    <a:pt x="797" y="77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5" y="29"/>
                  </a:lnTo>
                  <a:lnTo>
                    <a:pt x="772" y="796"/>
                  </a:lnTo>
                  <a:lnTo>
                    <a:pt x="772" y="796"/>
                  </a:lnTo>
                  <a:lnTo>
                    <a:pt x="778" y="799"/>
                  </a:lnTo>
                  <a:lnTo>
                    <a:pt x="784" y="801"/>
                  </a:lnTo>
                  <a:lnTo>
                    <a:pt x="791" y="799"/>
                  </a:lnTo>
                  <a:lnTo>
                    <a:pt x="797" y="796"/>
                  </a:lnTo>
                  <a:lnTo>
                    <a:pt x="797" y="7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6" name="Freeform 1498"/>
            <p:cNvSpPr/>
            <p:nvPr>
              <p:custDataLst>
                <p:tags r:id="rId11"/>
              </p:custDataLst>
            </p:nvPr>
          </p:nvSpPr>
          <p:spPr bwMode="auto">
            <a:xfrm>
              <a:off x="1361" y="8597"/>
              <a:ext cx="151" cy="149"/>
            </a:xfrm>
            <a:custGeom>
              <a:avLst/>
              <a:gdLst>
                <a:gd name="T0" fmla="*/ 221 w 221"/>
                <a:gd name="T1" fmla="*/ 221 h 221"/>
                <a:gd name="T2" fmla="*/ 129 w 221"/>
                <a:gd name="T3" fmla="*/ 0 h 221"/>
                <a:gd name="T4" fmla="*/ 101 w 221"/>
                <a:gd name="T5" fmla="*/ 101 h 221"/>
                <a:gd name="T6" fmla="*/ 0 w 221"/>
                <a:gd name="T7" fmla="*/ 127 h 221"/>
                <a:gd name="T8" fmla="*/ 221 w 221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1">
                  <a:moveTo>
                    <a:pt x="221" y="221"/>
                  </a:moveTo>
                  <a:lnTo>
                    <a:pt x="129" y="0"/>
                  </a:lnTo>
                  <a:lnTo>
                    <a:pt x="101" y="101"/>
                  </a:lnTo>
                  <a:lnTo>
                    <a:pt x="0" y="127"/>
                  </a:lnTo>
                  <a:lnTo>
                    <a:pt x="221" y="221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9145" y="2063115"/>
            <a:ext cx="712470" cy="709295"/>
            <a:chOff x="844" y="8078"/>
            <a:chExt cx="1122" cy="1117"/>
          </a:xfrm>
        </p:grpSpPr>
        <p:sp>
          <p:nvSpPr>
            <p:cNvPr id="4" name="Freeform 1356"/>
            <p:cNvSpPr/>
            <p:nvPr>
              <p:custDataLst>
                <p:tags r:id="rId12"/>
              </p:custDataLst>
            </p:nvPr>
          </p:nvSpPr>
          <p:spPr bwMode="auto">
            <a:xfrm>
              <a:off x="1058" y="8287"/>
              <a:ext cx="909" cy="909"/>
            </a:xfrm>
            <a:custGeom>
              <a:avLst/>
              <a:gdLst>
                <a:gd name="T0" fmla="*/ 1337 w 1337"/>
                <a:gd name="T1" fmla="*/ 705 h 1340"/>
                <a:gd name="T2" fmla="*/ 1324 w 1337"/>
                <a:gd name="T3" fmla="*/ 804 h 1340"/>
                <a:gd name="T4" fmla="*/ 1297 w 1337"/>
                <a:gd name="T5" fmla="*/ 899 h 1340"/>
                <a:gd name="T6" fmla="*/ 1256 w 1337"/>
                <a:gd name="T7" fmla="*/ 989 h 1340"/>
                <a:gd name="T8" fmla="*/ 1204 w 1337"/>
                <a:gd name="T9" fmla="*/ 1070 h 1340"/>
                <a:gd name="T10" fmla="*/ 1141 w 1337"/>
                <a:gd name="T11" fmla="*/ 1143 h 1340"/>
                <a:gd name="T12" fmla="*/ 1069 w 1337"/>
                <a:gd name="T13" fmla="*/ 1205 h 1340"/>
                <a:gd name="T14" fmla="*/ 988 w 1337"/>
                <a:gd name="T15" fmla="*/ 1259 h 1340"/>
                <a:gd name="T16" fmla="*/ 898 w 1337"/>
                <a:gd name="T17" fmla="*/ 1298 h 1340"/>
                <a:gd name="T18" fmla="*/ 803 w 1337"/>
                <a:gd name="T19" fmla="*/ 1325 h 1340"/>
                <a:gd name="T20" fmla="*/ 702 w 1337"/>
                <a:gd name="T21" fmla="*/ 1338 h 1340"/>
                <a:gd name="T22" fmla="*/ 634 w 1337"/>
                <a:gd name="T23" fmla="*/ 1338 h 1340"/>
                <a:gd name="T24" fmla="*/ 533 w 1337"/>
                <a:gd name="T25" fmla="*/ 1325 h 1340"/>
                <a:gd name="T26" fmla="*/ 438 w 1337"/>
                <a:gd name="T27" fmla="*/ 1298 h 1340"/>
                <a:gd name="T28" fmla="*/ 350 w 1337"/>
                <a:gd name="T29" fmla="*/ 1259 h 1340"/>
                <a:gd name="T30" fmla="*/ 268 w 1337"/>
                <a:gd name="T31" fmla="*/ 1205 h 1340"/>
                <a:gd name="T32" fmla="*/ 196 w 1337"/>
                <a:gd name="T33" fmla="*/ 1143 h 1340"/>
                <a:gd name="T34" fmla="*/ 132 w 1337"/>
                <a:gd name="T35" fmla="*/ 1070 h 1340"/>
                <a:gd name="T36" fmla="*/ 80 w 1337"/>
                <a:gd name="T37" fmla="*/ 989 h 1340"/>
                <a:gd name="T38" fmla="*/ 40 w 1337"/>
                <a:gd name="T39" fmla="*/ 899 h 1340"/>
                <a:gd name="T40" fmla="*/ 13 w 1337"/>
                <a:gd name="T41" fmla="*/ 804 h 1340"/>
                <a:gd name="T42" fmla="*/ 1 w 1337"/>
                <a:gd name="T43" fmla="*/ 705 h 1340"/>
                <a:gd name="T44" fmla="*/ 1 w 1337"/>
                <a:gd name="T45" fmla="*/ 635 h 1340"/>
                <a:gd name="T46" fmla="*/ 13 w 1337"/>
                <a:gd name="T47" fmla="*/ 534 h 1340"/>
                <a:gd name="T48" fmla="*/ 40 w 1337"/>
                <a:gd name="T49" fmla="*/ 439 h 1340"/>
                <a:gd name="T50" fmla="*/ 80 w 1337"/>
                <a:gd name="T51" fmla="*/ 351 h 1340"/>
                <a:gd name="T52" fmla="*/ 132 w 1337"/>
                <a:gd name="T53" fmla="*/ 269 h 1340"/>
                <a:gd name="T54" fmla="*/ 196 w 1337"/>
                <a:gd name="T55" fmla="*/ 197 h 1340"/>
                <a:gd name="T56" fmla="*/ 268 w 1337"/>
                <a:gd name="T57" fmla="*/ 133 h 1340"/>
                <a:gd name="T58" fmla="*/ 350 w 1337"/>
                <a:gd name="T59" fmla="*/ 81 h 1340"/>
                <a:gd name="T60" fmla="*/ 438 w 1337"/>
                <a:gd name="T61" fmla="*/ 41 h 1340"/>
                <a:gd name="T62" fmla="*/ 533 w 1337"/>
                <a:gd name="T63" fmla="*/ 15 h 1340"/>
                <a:gd name="T64" fmla="*/ 634 w 1337"/>
                <a:gd name="T65" fmla="*/ 2 h 1340"/>
                <a:gd name="T66" fmla="*/ 702 w 1337"/>
                <a:gd name="T67" fmla="*/ 2 h 1340"/>
                <a:gd name="T68" fmla="*/ 803 w 1337"/>
                <a:gd name="T69" fmla="*/ 15 h 1340"/>
                <a:gd name="T70" fmla="*/ 898 w 1337"/>
                <a:gd name="T71" fmla="*/ 41 h 1340"/>
                <a:gd name="T72" fmla="*/ 988 w 1337"/>
                <a:gd name="T73" fmla="*/ 81 h 1340"/>
                <a:gd name="T74" fmla="*/ 1069 w 1337"/>
                <a:gd name="T75" fmla="*/ 133 h 1340"/>
                <a:gd name="T76" fmla="*/ 1141 w 1337"/>
                <a:gd name="T77" fmla="*/ 197 h 1340"/>
                <a:gd name="T78" fmla="*/ 1204 w 1337"/>
                <a:gd name="T79" fmla="*/ 269 h 1340"/>
                <a:gd name="T80" fmla="*/ 1256 w 1337"/>
                <a:gd name="T81" fmla="*/ 351 h 1340"/>
                <a:gd name="T82" fmla="*/ 1297 w 1337"/>
                <a:gd name="T83" fmla="*/ 439 h 1340"/>
                <a:gd name="T84" fmla="*/ 1324 w 1337"/>
                <a:gd name="T85" fmla="*/ 534 h 1340"/>
                <a:gd name="T86" fmla="*/ 1337 w 1337"/>
                <a:gd name="T87" fmla="*/ 635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37" h="1340">
                  <a:moveTo>
                    <a:pt x="1337" y="670"/>
                  </a:moveTo>
                  <a:lnTo>
                    <a:pt x="1337" y="670"/>
                  </a:lnTo>
                  <a:lnTo>
                    <a:pt x="1337" y="705"/>
                  </a:lnTo>
                  <a:lnTo>
                    <a:pt x="1334" y="738"/>
                  </a:lnTo>
                  <a:lnTo>
                    <a:pt x="1330" y="771"/>
                  </a:lnTo>
                  <a:lnTo>
                    <a:pt x="1324" y="804"/>
                  </a:lnTo>
                  <a:lnTo>
                    <a:pt x="1317" y="837"/>
                  </a:lnTo>
                  <a:lnTo>
                    <a:pt x="1307" y="869"/>
                  </a:lnTo>
                  <a:lnTo>
                    <a:pt x="1297" y="899"/>
                  </a:lnTo>
                  <a:lnTo>
                    <a:pt x="1285" y="930"/>
                  </a:lnTo>
                  <a:lnTo>
                    <a:pt x="1272" y="960"/>
                  </a:lnTo>
                  <a:lnTo>
                    <a:pt x="1256" y="989"/>
                  </a:lnTo>
                  <a:lnTo>
                    <a:pt x="1240" y="1016"/>
                  </a:lnTo>
                  <a:lnTo>
                    <a:pt x="1223" y="1044"/>
                  </a:lnTo>
                  <a:lnTo>
                    <a:pt x="1204" y="1070"/>
                  </a:lnTo>
                  <a:lnTo>
                    <a:pt x="1184" y="1096"/>
                  </a:lnTo>
                  <a:lnTo>
                    <a:pt x="1164" y="1120"/>
                  </a:lnTo>
                  <a:lnTo>
                    <a:pt x="1141" y="1143"/>
                  </a:lnTo>
                  <a:lnTo>
                    <a:pt x="1118" y="1165"/>
                  </a:lnTo>
                  <a:lnTo>
                    <a:pt x="1095" y="1187"/>
                  </a:lnTo>
                  <a:lnTo>
                    <a:pt x="1069" y="1205"/>
                  </a:lnTo>
                  <a:lnTo>
                    <a:pt x="1043" y="1224"/>
                  </a:lnTo>
                  <a:lnTo>
                    <a:pt x="1015" y="1241"/>
                  </a:lnTo>
                  <a:lnTo>
                    <a:pt x="988" y="1259"/>
                  </a:lnTo>
                  <a:lnTo>
                    <a:pt x="959" y="1273"/>
                  </a:lnTo>
                  <a:lnTo>
                    <a:pt x="929" y="1286"/>
                  </a:lnTo>
                  <a:lnTo>
                    <a:pt x="898" y="1298"/>
                  </a:lnTo>
                  <a:lnTo>
                    <a:pt x="867" y="1309"/>
                  </a:lnTo>
                  <a:lnTo>
                    <a:pt x="835" y="1318"/>
                  </a:lnTo>
                  <a:lnTo>
                    <a:pt x="803" y="1325"/>
                  </a:lnTo>
                  <a:lnTo>
                    <a:pt x="770" y="1331"/>
                  </a:lnTo>
                  <a:lnTo>
                    <a:pt x="737" y="1335"/>
                  </a:lnTo>
                  <a:lnTo>
                    <a:pt x="702" y="1338"/>
                  </a:lnTo>
                  <a:lnTo>
                    <a:pt x="669" y="1340"/>
                  </a:lnTo>
                  <a:lnTo>
                    <a:pt x="669" y="1340"/>
                  </a:lnTo>
                  <a:lnTo>
                    <a:pt x="634" y="1338"/>
                  </a:lnTo>
                  <a:lnTo>
                    <a:pt x="600" y="1335"/>
                  </a:lnTo>
                  <a:lnTo>
                    <a:pt x="567" y="1331"/>
                  </a:lnTo>
                  <a:lnTo>
                    <a:pt x="533" y="1325"/>
                  </a:lnTo>
                  <a:lnTo>
                    <a:pt x="502" y="1318"/>
                  </a:lnTo>
                  <a:lnTo>
                    <a:pt x="470" y="1309"/>
                  </a:lnTo>
                  <a:lnTo>
                    <a:pt x="438" y="1298"/>
                  </a:lnTo>
                  <a:lnTo>
                    <a:pt x="408" y="1286"/>
                  </a:lnTo>
                  <a:lnTo>
                    <a:pt x="379" y="1273"/>
                  </a:lnTo>
                  <a:lnTo>
                    <a:pt x="350" y="1259"/>
                  </a:lnTo>
                  <a:lnTo>
                    <a:pt x="321" y="1241"/>
                  </a:lnTo>
                  <a:lnTo>
                    <a:pt x="294" y="1224"/>
                  </a:lnTo>
                  <a:lnTo>
                    <a:pt x="268" y="1205"/>
                  </a:lnTo>
                  <a:lnTo>
                    <a:pt x="243" y="1187"/>
                  </a:lnTo>
                  <a:lnTo>
                    <a:pt x="219" y="1165"/>
                  </a:lnTo>
                  <a:lnTo>
                    <a:pt x="196" y="1143"/>
                  </a:lnTo>
                  <a:lnTo>
                    <a:pt x="173" y="1120"/>
                  </a:lnTo>
                  <a:lnTo>
                    <a:pt x="152" y="1096"/>
                  </a:lnTo>
                  <a:lnTo>
                    <a:pt x="132" y="1070"/>
                  </a:lnTo>
                  <a:lnTo>
                    <a:pt x="114" y="1044"/>
                  </a:lnTo>
                  <a:lnTo>
                    <a:pt x="96" y="1016"/>
                  </a:lnTo>
                  <a:lnTo>
                    <a:pt x="80" y="989"/>
                  </a:lnTo>
                  <a:lnTo>
                    <a:pt x="66" y="960"/>
                  </a:lnTo>
                  <a:lnTo>
                    <a:pt x="51" y="930"/>
                  </a:lnTo>
                  <a:lnTo>
                    <a:pt x="40" y="899"/>
                  </a:lnTo>
                  <a:lnTo>
                    <a:pt x="30" y="869"/>
                  </a:lnTo>
                  <a:lnTo>
                    <a:pt x="21" y="837"/>
                  </a:lnTo>
                  <a:lnTo>
                    <a:pt x="13" y="804"/>
                  </a:lnTo>
                  <a:lnTo>
                    <a:pt x="7" y="771"/>
                  </a:lnTo>
                  <a:lnTo>
                    <a:pt x="2" y="738"/>
                  </a:lnTo>
                  <a:lnTo>
                    <a:pt x="1" y="705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1" y="635"/>
                  </a:lnTo>
                  <a:lnTo>
                    <a:pt x="2" y="601"/>
                  </a:lnTo>
                  <a:lnTo>
                    <a:pt x="7" y="568"/>
                  </a:lnTo>
                  <a:lnTo>
                    <a:pt x="13" y="534"/>
                  </a:lnTo>
                  <a:lnTo>
                    <a:pt x="21" y="503"/>
                  </a:lnTo>
                  <a:lnTo>
                    <a:pt x="30" y="471"/>
                  </a:lnTo>
                  <a:lnTo>
                    <a:pt x="40" y="439"/>
                  </a:lnTo>
                  <a:lnTo>
                    <a:pt x="51" y="409"/>
                  </a:lnTo>
                  <a:lnTo>
                    <a:pt x="66" y="380"/>
                  </a:lnTo>
                  <a:lnTo>
                    <a:pt x="80" y="351"/>
                  </a:lnTo>
                  <a:lnTo>
                    <a:pt x="96" y="322"/>
                  </a:lnTo>
                  <a:lnTo>
                    <a:pt x="114" y="296"/>
                  </a:lnTo>
                  <a:lnTo>
                    <a:pt x="132" y="269"/>
                  </a:lnTo>
                  <a:lnTo>
                    <a:pt x="152" y="244"/>
                  </a:lnTo>
                  <a:lnTo>
                    <a:pt x="173" y="220"/>
                  </a:lnTo>
                  <a:lnTo>
                    <a:pt x="196" y="197"/>
                  </a:lnTo>
                  <a:lnTo>
                    <a:pt x="219" y="175"/>
                  </a:lnTo>
                  <a:lnTo>
                    <a:pt x="243" y="153"/>
                  </a:lnTo>
                  <a:lnTo>
                    <a:pt x="268" y="133"/>
                  </a:lnTo>
                  <a:lnTo>
                    <a:pt x="294" y="114"/>
                  </a:lnTo>
                  <a:lnTo>
                    <a:pt x="321" y="97"/>
                  </a:lnTo>
                  <a:lnTo>
                    <a:pt x="350" y="81"/>
                  </a:lnTo>
                  <a:lnTo>
                    <a:pt x="379" y="67"/>
                  </a:lnTo>
                  <a:lnTo>
                    <a:pt x="408" y="54"/>
                  </a:lnTo>
                  <a:lnTo>
                    <a:pt x="438" y="41"/>
                  </a:lnTo>
                  <a:lnTo>
                    <a:pt x="470" y="31"/>
                  </a:lnTo>
                  <a:lnTo>
                    <a:pt x="502" y="22"/>
                  </a:lnTo>
                  <a:lnTo>
                    <a:pt x="533" y="15"/>
                  </a:lnTo>
                  <a:lnTo>
                    <a:pt x="567" y="9"/>
                  </a:lnTo>
                  <a:lnTo>
                    <a:pt x="600" y="5"/>
                  </a:lnTo>
                  <a:lnTo>
                    <a:pt x="634" y="2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702" y="2"/>
                  </a:lnTo>
                  <a:lnTo>
                    <a:pt x="737" y="5"/>
                  </a:lnTo>
                  <a:lnTo>
                    <a:pt x="770" y="9"/>
                  </a:lnTo>
                  <a:lnTo>
                    <a:pt x="803" y="15"/>
                  </a:lnTo>
                  <a:lnTo>
                    <a:pt x="835" y="22"/>
                  </a:lnTo>
                  <a:lnTo>
                    <a:pt x="867" y="31"/>
                  </a:lnTo>
                  <a:lnTo>
                    <a:pt x="898" y="41"/>
                  </a:lnTo>
                  <a:lnTo>
                    <a:pt x="929" y="54"/>
                  </a:lnTo>
                  <a:lnTo>
                    <a:pt x="959" y="67"/>
                  </a:lnTo>
                  <a:lnTo>
                    <a:pt x="988" y="81"/>
                  </a:lnTo>
                  <a:lnTo>
                    <a:pt x="1015" y="97"/>
                  </a:lnTo>
                  <a:lnTo>
                    <a:pt x="1043" y="114"/>
                  </a:lnTo>
                  <a:lnTo>
                    <a:pt x="1069" y="133"/>
                  </a:lnTo>
                  <a:lnTo>
                    <a:pt x="1095" y="153"/>
                  </a:lnTo>
                  <a:lnTo>
                    <a:pt x="1118" y="175"/>
                  </a:lnTo>
                  <a:lnTo>
                    <a:pt x="1141" y="197"/>
                  </a:lnTo>
                  <a:lnTo>
                    <a:pt x="1164" y="220"/>
                  </a:lnTo>
                  <a:lnTo>
                    <a:pt x="1184" y="244"/>
                  </a:lnTo>
                  <a:lnTo>
                    <a:pt x="1204" y="269"/>
                  </a:lnTo>
                  <a:lnTo>
                    <a:pt x="1223" y="296"/>
                  </a:lnTo>
                  <a:lnTo>
                    <a:pt x="1240" y="322"/>
                  </a:lnTo>
                  <a:lnTo>
                    <a:pt x="1256" y="351"/>
                  </a:lnTo>
                  <a:lnTo>
                    <a:pt x="1272" y="380"/>
                  </a:lnTo>
                  <a:lnTo>
                    <a:pt x="1285" y="409"/>
                  </a:lnTo>
                  <a:lnTo>
                    <a:pt x="1297" y="439"/>
                  </a:lnTo>
                  <a:lnTo>
                    <a:pt x="1307" y="471"/>
                  </a:lnTo>
                  <a:lnTo>
                    <a:pt x="1317" y="503"/>
                  </a:lnTo>
                  <a:lnTo>
                    <a:pt x="1324" y="534"/>
                  </a:lnTo>
                  <a:lnTo>
                    <a:pt x="1330" y="568"/>
                  </a:lnTo>
                  <a:lnTo>
                    <a:pt x="1334" y="601"/>
                  </a:lnTo>
                  <a:lnTo>
                    <a:pt x="1337" y="635"/>
                  </a:lnTo>
                  <a:lnTo>
                    <a:pt x="1337" y="670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" name="Freeform 1358"/>
            <p:cNvSpPr/>
            <p:nvPr>
              <p:custDataLst>
                <p:tags r:id="rId13"/>
              </p:custDataLst>
            </p:nvPr>
          </p:nvSpPr>
          <p:spPr bwMode="auto">
            <a:xfrm>
              <a:off x="1123" y="8351"/>
              <a:ext cx="779" cy="780"/>
            </a:xfrm>
            <a:custGeom>
              <a:avLst/>
              <a:gdLst>
                <a:gd name="T0" fmla="*/ 1147 w 1147"/>
                <a:gd name="T1" fmla="*/ 603 h 1147"/>
                <a:gd name="T2" fmla="*/ 1135 w 1147"/>
                <a:gd name="T3" fmla="*/ 689 h 1147"/>
                <a:gd name="T4" fmla="*/ 1112 w 1147"/>
                <a:gd name="T5" fmla="*/ 772 h 1147"/>
                <a:gd name="T6" fmla="*/ 1078 w 1147"/>
                <a:gd name="T7" fmla="*/ 847 h 1147"/>
                <a:gd name="T8" fmla="*/ 1033 w 1147"/>
                <a:gd name="T9" fmla="*/ 917 h 1147"/>
                <a:gd name="T10" fmla="*/ 979 w 1147"/>
                <a:gd name="T11" fmla="*/ 979 h 1147"/>
                <a:gd name="T12" fmla="*/ 916 w 1147"/>
                <a:gd name="T13" fmla="*/ 1033 h 1147"/>
                <a:gd name="T14" fmla="*/ 847 w 1147"/>
                <a:gd name="T15" fmla="*/ 1078 h 1147"/>
                <a:gd name="T16" fmla="*/ 770 w 1147"/>
                <a:gd name="T17" fmla="*/ 1112 h 1147"/>
                <a:gd name="T18" fmla="*/ 689 w 1147"/>
                <a:gd name="T19" fmla="*/ 1135 h 1147"/>
                <a:gd name="T20" fmla="*/ 603 w 1147"/>
                <a:gd name="T21" fmla="*/ 1147 h 1147"/>
                <a:gd name="T22" fmla="*/ 544 w 1147"/>
                <a:gd name="T23" fmla="*/ 1147 h 1147"/>
                <a:gd name="T24" fmla="*/ 459 w 1147"/>
                <a:gd name="T25" fmla="*/ 1135 h 1147"/>
                <a:gd name="T26" fmla="*/ 376 w 1147"/>
                <a:gd name="T27" fmla="*/ 1112 h 1147"/>
                <a:gd name="T28" fmla="*/ 300 w 1147"/>
                <a:gd name="T29" fmla="*/ 1078 h 1147"/>
                <a:gd name="T30" fmla="*/ 231 w 1147"/>
                <a:gd name="T31" fmla="*/ 1033 h 1147"/>
                <a:gd name="T32" fmla="*/ 169 w 1147"/>
                <a:gd name="T33" fmla="*/ 979 h 1147"/>
                <a:gd name="T34" fmla="*/ 114 w 1147"/>
                <a:gd name="T35" fmla="*/ 917 h 1147"/>
                <a:gd name="T36" fmla="*/ 69 w 1147"/>
                <a:gd name="T37" fmla="*/ 847 h 1147"/>
                <a:gd name="T38" fmla="*/ 34 w 1147"/>
                <a:gd name="T39" fmla="*/ 772 h 1147"/>
                <a:gd name="T40" fmla="*/ 11 w 1147"/>
                <a:gd name="T41" fmla="*/ 689 h 1147"/>
                <a:gd name="T42" fmla="*/ 1 w 1147"/>
                <a:gd name="T43" fmla="*/ 603 h 1147"/>
                <a:gd name="T44" fmla="*/ 1 w 1147"/>
                <a:gd name="T45" fmla="*/ 544 h 1147"/>
                <a:gd name="T46" fmla="*/ 11 w 1147"/>
                <a:gd name="T47" fmla="*/ 459 h 1147"/>
                <a:gd name="T48" fmla="*/ 34 w 1147"/>
                <a:gd name="T49" fmla="*/ 376 h 1147"/>
                <a:gd name="T50" fmla="*/ 69 w 1147"/>
                <a:gd name="T51" fmla="*/ 300 h 1147"/>
                <a:gd name="T52" fmla="*/ 114 w 1147"/>
                <a:gd name="T53" fmla="*/ 231 h 1147"/>
                <a:gd name="T54" fmla="*/ 169 w 1147"/>
                <a:gd name="T55" fmla="*/ 168 h 1147"/>
                <a:gd name="T56" fmla="*/ 231 w 1147"/>
                <a:gd name="T57" fmla="*/ 114 h 1147"/>
                <a:gd name="T58" fmla="*/ 300 w 1147"/>
                <a:gd name="T59" fmla="*/ 69 h 1147"/>
                <a:gd name="T60" fmla="*/ 376 w 1147"/>
                <a:gd name="T61" fmla="*/ 36 h 1147"/>
                <a:gd name="T62" fmla="*/ 459 w 1147"/>
                <a:gd name="T63" fmla="*/ 13 h 1147"/>
                <a:gd name="T64" fmla="*/ 544 w 1147"/>
                <a:gd name="T65" fmla="*/ 1 h 1147"/>
                <a:gd name="T66" fmla="*/ 603 w 1147"/>
                <a:gd name="T67" fmla="*/ 1 h 1147"/>
                <a:gd name="T68" fmla="*/ 689 w 1147"/>
                <a:gd name="T69" fmla="*/ 13 h 1147"/>
                <a:gd name="T70" fmla="*/ 770 w 1147"/>
                <a:gd name="T71" fmla="*/ 36 h 1147"/>
                <a:gd name="T72" fmla="*/ 847 w 1147"/>
                <a:gd name="T73" fmla="*/ 69 h 1147"/>
                <a:gd name="T74" fmla="*/ 916 w 1147"/>
                <a:gd name="T75" fmla="*/ 114 h 1147"/>
                <a:gd name="T76" fmla="*/ 979 w 1147"/>
                <a:gd name="T77" fmla="*/ 168 h 1147"/>
                <a:gd name="T78" fmla="*/ 1033 w 1147"/>
                <a:gd name="T79" fmla="*/ 231 h 1147"/>
                <a:gd name="T80" fmla="*/ 1078 w 1147"/>
                <a:gd name="T81" fmla="*/ 300 h 1147"/>
                <a:gd name="T82" fmla="*/ 1112 w 1147"/>
                <a:gd name="T83" fmla="*/ 376 h 1147"/>
                <a:gd name="T84" fmla="*/ 1135 w 1147"/>
                <a:gd name="T85" fmla="*/ 459 h 1147"/>
                <a:gd name="T86" fmla="*/ 1147 w 1147"/>
                <a:gd name="T87" fmla="*/ 54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7" h="1147">
                  <a:moveTo>
                    <a:pt x="1147" y="574"/>
                  </a:moveTo>
                  <a:lnTo>
                    <a:pt x="1147" y="574"/>
                  </a:lnTo>
                  <a:lnTo>
                    <a:pt x="1147" y="603"/>
                  </a:lnTo>
                  <a:lnTo>
                    <a:pt x="1144" y="633"/>
                  </a:lnTo>
                  <a:lnTo>
                    <a:pt x="1140" y="661"/>
                  </a:lnTo>
                  <a:lnTo>
                    <a:pt x="1135" y="689"/>
                  </a:lnTo>
                  <a:lnTo>
                    <a:pt x="1129" y="717"/>
                  </a:lnTo>
                  <a:lnTo>
                    <a:pt x="1121" y="744"/>
                  </a:lnTo>
                  <a:lnTo>
                    <a:pt x="1112" y="772"/>
                  </a:lnTo>
                  <a:lnTo>
                    <a:pt x="1102" y="798"/>
                  </a:lnTo>
                  <a:lnTo>
                    <a:pt x="1091" y="822"/>
                  </a:lnTo>
                  <a:lnTo>
                    <a:pt x="1078" y="847"/>
                  </a:lnTo>
                  <a:lnTo>
                    <a:pt x="1063" y="871"/>
                  </a:lnTo>
                  <a:lnTo>
                    <a:pt x="1049" y="894"/>
                  </a:lnTo>
                  <a:lnTo>
                    <a:pt x="1033" y="917"/>
                  </a:lnTo>
                  <a:lnTo>
                    <a:pt x="1015" y="939"/>
                  </a:lnTo>
                  <a:lnTo>
                    <a:pt x="998" y="959"/>
                  </a:lnTo>
                  <a:lnTo>
                    <a:pt x="979" y="979"/>
                  </a:lnTo>
                  <a:lnTo>
                    <a:pt x="959" y="998"/>
                  </a:lnTo>
                  <a:lnTo>
                    <a:pt x="938" y="1017"/>
                  </a:lnTo>
                  <a:lnTo>
                    <a:pt x="916" y="1033"/>
                  </a:lnTo>
                  <a:lnTo>
                    <a:pt x="894" y="1049"/>
                  </a:lnTo>
                  <a:lnTo>
                    <a:pt x="871" y="1065"/>
                  </a:lnTo>
                  <a:lnTo>
                    <a:pt x="847" y="1078"/>
                  </a:lnTo>
                  <a:lnTo>
                    <a:pt x="822" y="1091"/>
                  </a:lnTo>
                  <a:lnTo>
                    <a:pt x="796" y="1102"/>
                  </a:lnTo>
                  <a:lnTo>
                    <a:pt x="770" y="1112"/>
                  </a:lnTo>
                  <a:lnTo>
                    <a:pt x="744" y="1121"/>
                  </a:lnTo>
                  <a:lnTo>
                    <a:pt x="717" y="1130"/>
                  </a:lnTo>
                  <a:lnTo>
                    <a:pt x="689" y="1135"/>
                  </a:lnTo>
                  <a:lnTo>
                    <a:pt x="661" y="1141"/>
                  </a:lnTo>
                  <a:lnTo>
                    <a:pt x="632" y="1144"/>
                  </a:lnTo>
                  <a:lnTo>
                    <a:pt x="603" y="1147"/>
                  </a:lnTo>
                  <a:lnTo>
                    <a:pt x="574" y="1147"/>
                  </a:lnTo>
                  <a:lnTo>
                    <a:pt x="574" y="1147"/>
                  </a:lnTo>
                  <a:lnTo>
                    <a:pt x="544" y="1147"/>
                  </a:lnTo>
                  <a:lnTo>
                    <a:pt x="515" y="1144"/>
                  </a:lnTo>
                  <a:lnTo>
                    <a:pt x="486" y="1141"/>
                  </a:lnTo>
                  <a:lnTo>
                    <a:pt x="459" y="1135"/>
                  </a:lnTo>
                  <a:lnTo>
                    <a:pt x="430" y="1130"/>
                  </a:lnTo>
                  <a:lnTo>
                    <a:pt x="402" y="1121"/>
                  </a:lnTo>
                  <a:lnTo>
                    <a:pt x="376" y="1112"/>
                  </a:lnTo>
                  <a:lnTo>
                    <a:pt x="350" y="1102"/>
                  </a:lnTo>
                  <a:lnTo>
                    <a:pt x="324" y="1091"/>
                  </a:lnTo>
                  <a:lnTo>
                    <a:pt x="300" y="1078"/>
                  </a:lnTo>
                  <a:lnTo>
                    <a:pt x="277" y="1065"/>
                  </a:lnTo>
                  <a:lnTo>
                    <a:pt x="252" y="1049"/>
                  </a:lnTo>
                  <a:lnTo>
                    <a:pt x="231" y="1033"/>
                  </a:lnTo>
                  <a:lnTo>
                    <a:pt x="209" y="1017"/>
                  </a:lnTo>
                  <a:lnTo>
                    <a:pt x="187" y="998"/>
                  </a:lnTo>
                  <a:lnTo>
                    <a:pt x="169" y="979"/>
                  </a:lnTo>
                  <a:lnTo>
                    <a:pt x="148" y="959"/>
                  </a:lnTo>
                  <a:lnTo>
                    <a:pt x="131" y="939"/>
                  </a:lnTo>
                  <a:lnTo>
                    <a:pt x="114" y="917"/>
                  </a:lnTo>
                  <a:lnTo>
                    <a:pt x="98" y="894"/>
                  </a:lnTo>
                  <a:lnTo>
                    <a:pt x="83" y="871"/>
                  </a:lnTo>
                  <a:lnTo>
                    <a:pt x="69" y="847"/>
                  </a:lnTo>
                  <a:lnTo>
                    <a:pt x="56" y="822"/>
                  </a:lnTo>
                  <a:lnTo>
                    <a:pt x="44" y="798"/>
                  </a:lnTo>
                  <a:lnTo>
                    <a:pt x="34" y="772"/>
                  </a:lnTo>
                  <a:lnTo>
                    <a:pt x="26" y="744"/>
                  </a:lnTo>
                  <a:lnTo>
                    <a:pt x="19" y="717"/>
                  </a:lnTo>
                  <a:lnTo>
                    <a:pt x="11" y="689"/>
                  </a:lnTo>
                  <a:lnTo>
                    <a:pt x="7" y="661"/>
                  </a:lnTo>
                  <a:lnTo>
                    <a:pt x="3" y="633"/>
                  </a:lnTo>
                  <a:lnTo>
                    <a:pt x="1" y="603"/>
                  </a:lnTo>
                  <a:lnTo>
                    <a:pt x="0" y="574"/>
                  </a:lnTo>
                  <a:lnTo>
                    <a:pt x="0" y="574"/>
                  </a:lnTo>
                  <a:lnTo>
                    <a:pt x="1" y="544"/>
                  </a:lnTo>
                  <a:lnTo>
                    <a:pt x="3" y="515"/>
                  </a:lnTo>
                  <a:lnTo>
                    <a:pt x="7" y="486"/>
                  </a:lnTo>
                  <a:lnTo>
                    <a:pt x="11" y="459"/>
                  </a:lnTo>
                  <a:lnTo>
                    <a:pt x="19" y="431"/>
                  </a:lnTo>
                  <a:lnTo>
                    <a:pt x="26" y="404"/>
                  </a:lnTo>
                  <a:lnTo>
                    <a:pt x="34" y="376"/>
                  </a:lnTo>
                  <a:lnTo>
                    <a:pt x="44" y="350"/>
                  </a:lnTo>
                  <a:lnTo>
                    <a:pt x="56" y="326"/>
                  </a:lnTo>
                  <a:lnTo>
                    <a:pt x="69" y="300"/>
                  </a:lnTo>
                  <a:lnTo>
                    <a:pt x="83" y="277"/>
                  </a:lnTo>
                  <a:lnTo>
                    <a:pt x="98" y="254"/>
                  </a:lnTo>
                  <a:lnTo>
                    <a:pt x="114" y="231"/>
                  </a:lnTo>
                  <a:lnTo>
                    <a:pt x="131" y="209"/>
                  </a:lnTo>
                  <a:lnTo>
                    <a:pt x="148" y="189"/>
                  </a:lnTo>
                  <a:lnTo>
                    <a:pt x="169" y="168"/>
                  </a:lnTo>
                  <a:lnTo>
                    <a:pt x="187" y="150"/>
                  </a:lnTo>
                  <a:lnTo>
                    <a:pt x="209" y="131"/>
                  </a:lnTo>
                  <a:lnTo>
                    <a:pt x="231" y="114"/>
                  </a:lnTo>
                  <a:lnTo>
                    <a:pt x="252" y="98"/>
                  </a:lnTo>
                  <a:lnTo>
                    <a:pt x="277" y="83"/>
                  </a:lnTo>
                  <a:lnTo>
                    <a:pt x="300" y="69"/>
                  </a:lnTo>
                  <a:lnTo>
                    <a:pt x="324" y="57"/>
                  </a:lnTo>
                  <a:lnTo>
                    <a:pt x="350" y="46"/>
                  </a:lnTo>
                  <a:lnTo>
                    <a:pt x="376" y="36"/>
                  </a:lnTo>
                  <a:lnTo>
                    <a:pt x="402" y="26"/>
                  </a:lnTo>
                  <a:lnTo>
                    <a:pt x="430" y="18"/>
                  </a:lnTo>
                  <a:lnTo>
                    <a:pt x="459" y="13"/>
                  </a:lnTo>
                  <a:lnTo>
                    <a:pt x="486" y="7"/>
                  </a:lnTo>
                  <a:lnTo>
                    <a:pt x="515" y="4"/>
                  </a:lnTo>
                  <a:lnTo>
                    <a:pt x="544" y="1"/>
                  </a:lnTo>
                  <a:lnTo>
                    <a:pt x="574" y="0"/>
                  </a:lnTo>
                  <a:lnTo>
                    <a:pt x="574" y="0"/>
                  </a:lnTo>
                  <a:lnTo>
                    <a:pt x="603" y="1"/>
                  </a:lnTo>
                  <a:lnTo>
                    <a:pt x="632" y="4"/>
                  </a:lnTo>
                  <a:lnTo>
                    <a:pt x="661" y="7"/>
                  </a:lnTo>
                  <a:lnTo>
                    <a:pt x="689" y="13"/>
                  </a:lnTo>
                  <a:lnTo>
                    <a:pt x="717" y="18"/>
                  </a:lnTo>
                  <a:lnTo>
                    <a:pt x="744" y="26"/>
                  </a:lnTo>
                  <a:lnTo>
                    <a:pt x="770" y="36"/>
                  </a:lnTo>
                  <a:lnTo>
                    <a:pt x="796" y="46"/>
                  </a:lnTo>
                  <a:lnTo>
                    <a:pt x="822" y="57"/>
                  </a:lnTo>
                  <a:lnTo>
                    <a:pt x="847" y="69"/>
                  </a:lnTo>
                  <a:lnTo>
                    <a:pt x="871" y="83"/>
                  </a:lnTo>
                  <a:lnTo>
                    <a:pt x="894" y="98"/>
                  </a:lnTo>
                  <a:lnTo>
                    <a:pt x="916" y="114"/>
                  </a:lnTo>
                  <a:lnTo>
                    <a:pt x="938" y="131"/>
                  </a:lnTo>
                  <a:lnTo>
                    <a:pt x="959" y="150"/>
                  </a:lnTo>
                  <a:lnTo>
                    <a:pt x="979" y="168"/>
                  </a:lnTo>
                  <a:lnTo>
                    <a:pt x="998" y="189"/>
                  </a:lnTo>
                  <a:lnTo>
                    <a:pt x="1015" y="209"/>
                  </a:lnTo>
                  <a:lnTo>
                    <a:pt x="1033" y="231"/>
                  </a:lnTo>
                  <a:lnTo>
                    <a:pt x="1049" y="254"/>
                  </a:lnTo>
                  <a:lnTo>
                    <a:pt x="1063" y="277"/>
                  </a:lnTo>
                  <a:lnTo>
                    <a:pt x="1078" y="300"/>
                  </a:lnTo>
                  <a:lnTo>
                    <a:pt x="1091" y="326"/>
                  </a:lnTo>
                  <a:lnTo>
                    <a:pt x="1102" y="350"/>
                  </a:lnTo>
                  <a:lnTo>
                    <a:pt x="1112" y="376"/>
                  </a:lnTo>
                  <a:lnTo>
                    <a:pt x="1121" y="404"/>
                  </a:lnTo>
                  <a:lnTo>
                    <a:pt x="1129" y="431"/>
                  </a:lnTo>
                  <a:lnTo>
                    <a:pt x="1135" y="459"/>
                  </a:lnTo>
                  <a:lnTo>
                    <a:pt x="1140" y="486"/>
                  </a:lnTo>
                  <a:lnTo>
                    <a:pt x="1144" y="515"/>
                  </a:lnTo>
                  <a:lnTo>
                    <a:pt x="1147" y="544"/>
                  </a:lnTo>
                  <a:lnTo>
                    <a:pt x="1147" y="5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1360"/>
            <p:cNvSpPr/>
            <p:nvPr>
              <p:custDataLst>
                <p:tags r:id="rId14"/>
              </p:custDataLst>
            </p:nvPr>
          </p:nvSpPr>
          <p:spPr bwMode="auto">
            <a:xfrm>
              <a:off x="1187" y="8417"/>
              <a:ext cx="651" cy="648"/>
            </a:xfrm>
            <a:custGeom>
              <a:avLst/>
              <a:gdLst>
                <a:gd name="T0" fmla="*/ 955 w 957"/>
                <a:gd name="T1" fmla="*/ 503 h 956"/>
                <a:gd name="T2" fmla="*/ 946 w 957"/>
                <a:gd name="T3" fmla="*/ 575 h 956"/>
                <a:gd name="T4" fmla="*/ 928 w 957"/>
                <a:gd name="T5" fmla="*/ 642 h 956"/>
                <a:gd name="T6" fmla="*/ 899 w 957"/>
                <a:gd name="T7" fmla="*/ 706 h 956"/>
                <a:gd name="T8" fmla="*/ 861 w 957"/>
                <a:gd name="T9" fmla="*/ 764 h 956"/>
                <a:gd name="T10" fmla="*/ 817 w 957"/>
                <a:gd name="T11" fmla="*/ 816 h 956"/>
                <a:gd name="T12" fmla="*/ 765 w 957"/>
                <a:gd name="T13" fmla="*/ 860 h 956"/>
                <a:gd name="T14" fmla="*/ 706 w 957"/>
                <a:gd name="T15" fmla="*/ 898 h 956"/>
                <a:gd name="T16" fmla="*/ 642 w 957"/>
                <a:gd name="T17" fmla="*/ 927 h 956"/>
                <a:gd name="T18" fmla="*/ 574 w 957"/>
                <a:gd name="T19" fmla="*/ 946 h 956"/>
                <a:gd name="T20" fmla="*/ 504 w 957"/>
                <a:gd name="T21" fmla="*/ 956 h 956"/>
                <a:gd name="T22" fmla="*/ 454 w 957"/>
                <a:gd name="T23" fmla="*/ 956 h 956"/>
                <a:gd name="T24" fmla="*/ 382 w 957"/>
                <a:gd name="T25" fmla="*/ 946 h 956"/>
                <a:gd name="T26" fmla="*/ 315 w 957"/>
                <a:gd name="T27" fmla="*/ 927 h 956"/>
                <a:gd name="T28" fmla="*/ 251 w 957"/>
                <a:gd name="T29" fmla="*/ 898 h 956"/>
                <a:gd name="T30" fmla="*/ 192 w 957"/>
                <a:gd name="T31" fmla="*/ 860 h 956"/>
                <a:gd name="T32" fmla="*/ 140 w 957"/>
                <a:gd name="T33" fmla="*/ 816 h 956"/>
                <a:gd name="T34" fmla="*/ 95 w 957"/>
                <a:gd name="T35" fmla="*/ 764 h 956"/>
                <a:gd name="T36" fmla="*/ 58 w 957"/>
                <a:gd name="T37" fmla="*/ 706 h 956"/>
                <a:gd name="T38" fmla="*/ 30 w 957"/>
                <a:gd name="T39" fmla="*/ 642 h 956"/>
                <a:gd name="T40" fmla="*/ 10 w 957"/>
                <a:gd name="T41" fmla="*/ 575 h 956"/>
                <a:gd name="T42" fmla="*/ 1 w 957"/>
                <a:gd name="T43" fmla="*/ 503 h 956"/>
                <a:gd name="T44" fmla="*/ 1 w 957"/>
                <a:gd name="T45" fmla="*/ 453 h 956"/>
                <a:gd name="T46" fmla="*/ 10 w 957"/>
                <a:gd name="T47" fmla="*/ 381 h 956"/>
                <a:gd name="T48" fmla="*/ 30 w 957"/>
                <a:gd name="T49" fmla="*/ 313 h 956"/>
                <a:gd name="T50" fmla="*/ 58 w 957"/>
                <a:gd name="T51" fmla="*/ 250 h 956"/>
                <a:gd name="T52" fmla="*/ 95 w 957"/>
                <a:gd name="T53" fmla="*/ 192 h 956"/>
                <a:gd name="T54" fmla="*/ 140 w 957"/>
                <a:gd name="T55" fmla="*/ 140 h 956"/>
                <a:gd name="T56" fmla="*/ 192 w 957"/>
                <a:gd name="T57" fmla="*/ 96 h 956"/>
                <a:gd name="T58" fmla="*/ 251 w 957"/>
                <a:gd name="T59" fmla="*/ 58 h 956"/>
                <a:gd name="T60" fmla="*/ 315 w 957"/>
                <a:gd name="T61" fmla="*/ 29 h 956"/>
                <a:gd name="T62" fmla="*/ 382 w 957"/>
                <a:gd name="T63" fmla="*/ 9 h 956"/>
                <a:gd name="T64" fmla="*/ 454 w 957"/>
                <a:gd name="T65" fmla="*/ 0 h 956"/>
                <a:gd name="T66" fmla="*/ 504 w 957"/>
                <a:gd name="T67" fmla="*/ 0 h 956"/>
                <a:gd name="T68" fmla="*/ 574 w 957"/>
                <a:gd name="T69" fmla="*/ 9 h 956"/>
                <a:gd name="T70" fmla="*/ 642 w 957"/>
                <a:gd name="T71" fmla="*/ 29 h 956"/>
                <a:gd name="T72" fmla="*/ 706 w 957"/>
                <a:gd name="T73" fmla="*/ 58 h 956"/>
                <a:gd name="T74" fmla="*/ 765 w 957"/>
                <a:gd name="T75" fmla="*/ 96 h 956"/>
                <a:gd name="T76" fmla="*/ 817 w 957"/>
                <a:gd name="T77" fmla="*/ 140 h 956"/>
                <a:gd name="T78" fmla="*/ 861 w 957"/>
                <a:gd name="T79" fmla="*/ 192 h 956"/>
                <a:gd name="T80" fmla="*/ 899 w 957"/>
                <a:gd name="T81" fmla="*/ 250 h 956"/>
                <a:gd name="T82" fmla="*/ 928 w 957"/>
                <a:gd name="T83" fmla="*/ 313 h 956"/>
                <a:gd name="T84" fmla="*/ 946 w 957"/>
                <a:gd name="T85" fmla="*/ 381 h 956"/>
                <a:gd name="T86" fmla="*/ 955 w 957"/>
                <a:gd name="T87" fmla="*/ 453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57" h="956">
                  <a:moveTo>
                    <a:pt x="957" y="478"/>
                  </a:moveTo>
                  <a:lnTo>
                    <a:pt x="957" y="478"/>
                  </a:lnTo>
                  <a:lnTo>
                    <a:pt x="955" y="503"/>
                  </a:lnTo>
                  <a:lnTo>
                    <a:pt x="954" y="527"/>
                  </a:lnTo>
                  <a:lnTo>
                    <a:pt x="951" y="550"/>
                  </a:lnTo>
                  <a:lnTo>
                    <a:pt x="946" y="575"/>
                  </a:lnTo>
                  <a:lnTo>
                    <a:pt x="941" y="598"/>
                  </a:lnTo>
                  <a:lnTo>
                    <a:pt x="935" y="619"/>
                  </a:lnTo>
                  <a:lnTo>
                    <a:pt x="928" y="642"/>
                  </a:lnTo>
                  <a:lnTo>
                    <a:pt x="919" y="664"/>
                  </a:lnTo>
                  <a:lnTo>
                    <a:pt x="909" y="684"/>
                  </a:lnTo>
                  <a:lnTo>
                    <a:pt x="899" y="706"/>
                  </a:lnTo>
                  <a:lnTo>
                    <a:pt x="887" y="726"/>
                  </a:lnTo>
                  <a:lnTo>
                    <a:pt x="874" y="745"/>
                  </a:lnTo>
                  <a:lnTo>
                    <a:pt x="861" y="764"/>
                  </a:lnTo>
                  <a:lnTo>
                    <a:pt x="847" y="782"/>
                  </a:lnTo>
                  <a:lnTo>
                    <a:pt x="832" y="800"/>
                  </a:lnTo>
                  <a:lnTo>
                    <a:pt x="817" y="816"/>
                  </a:lnTo>
                  <a:lnTo>
                    <a:pt x="799" y="832"/>
                  </a:lnTo>
                  <a:lnTo>
                    <a:pt x="782" y="846"/>
                  </a:lnTo>
                  <a:lnTo>
                    <a:pt x="765" y="860"/>
                  </a:lnTo>
                  <a:lnTo>
                    <a:pt x="746" y="873"/>
                  </a:lnTo>
                  <a:lnTo>
                    <a:pt x="726" y="886"/>
                  </a:lnTo>
                  <a:lnTo>
                    <a:pt x="706" y="898"/>
                  </a:lnTo>
                  <a:lnTo>
                    <a:pt x="685" y="908"/>
                  </a:lnTo>
                  <a:lnTo>
                    <a:pt x="665" y="918"/>
                  </a:lnTo>
                  <a:lnTo>
                    <a:pt x="642" y="927"/>
                  </a:lnTo>
                  <a:lnTo>
                    <a:pt x="620" y="934"/>
                  </a:lnTo>
                  <a:lnTo>
                    <a:pt x="597" y="941"/>
                  </a:lnTo>
                  <a:lnTo>
                    <a:pt x="574" y="946"/>
                  </a:lnTo>
                  <a:lnTo>
                    <a:pt x="551" y="950"/>
                  </a:lnTo>
                  <a:lnTo>
                    <a:pt x="527" y="953"/>
                  </a:lnTo>
                  <a:lnTo>
                    <a:pt x="504" y="956"/>
                  </a:lnTo>
                  <a:lnTo>
                    <a:pt x="479" y="956"/>
                  </a:lnTo>
                  <a:lnTo>
                    <a:pt x="479" y="956"/>
                  </a:lnTo>
                  <a:lnTo>
                    <a:pt x="454" y="956"/>
                  </a:lnTo>
                  <a:lnTo>
                    <a:pt x="430" y="953"/>
                  </a:lnTo>
                  <a:lnTo>
                    <a:pt x="405" y="950"/>
                  </a:lnTo>
                  <a:lnTo>
                    <a:pt x="382" y="946"/>
                  </a:lnTo>
                  <a:lnTo>
                    <a:pt x="359" y="941"/>
                  </a:lnTo>
                  <a:lnTo>
                    <a:pt x="336" y="934"/>
                  </a:lnTo>
                  <a:lnTo>
                    <a:pt x="315" y="927"/>
                  </a:lnTo>
                  <a:lnTo>
                    <a:pt x="293" y="918"/>
                  </a:lnTo>
                  <a:lnTo>
                    <a:pt x="271" y="908"/>
                  </a:lnTo>
                  <a:lnTo>
                    <a:pt x="251" y="898"/>
                  </a:lnTo>
                  <a:lnTo>
                    <a:pt x="231" y="886"/>
                  </a:lnTo>
                  <a:lnTo>
                    <a:pt x="211" y="873"/>
                  </a:lnTo>
                  <a:lnTo>
                    <a:pt x="192" y="860"/>
                  </a:lnTo>
                  <a:lnTo>
                    <a:pt x="175" y="846"/>
                  </a:lnTo>
                  <a:lnTo>
                    <a:pt x="157" y="832"/>
                  </a:lnTo>
                  <a:lnTo>
                    <a:pt x="140" y="816"/>
                  </a:lnTo>
                  <a:lnTo>
                    <a:pt x="124" y="800"/>
                  </a:lnTo>
                  <a:lnTo>
                    <a:pt x="110" y="782"/>
                  </a:lnTo>
                  <a:lnTo>
                    <a:pt x="95" y="764"/>
                  </a:lnTo>
                  <a:lnTo>
                    <a:pt x="82" y="745"/>
                  </a:lnTo>
                  <a:lnTo>
                    <a:pt x="69" y="726"/>
                  </a:lnTo>
                  <a:lnTo>
                    <a:pt x="58" y="706"/>
                  </a:lnTo>
                  <a:lnTo>
                    <a:pt x="48" y="684"/>
                  </a:lnTo>
                  <a:lnTo>
                    <a:pt x="37" y="664"/>
                  </a:lnTo>
                  <a:lnTo>
                    <a:pt x="30" y="642"/>
                  </a:lnTo>
                  <a:lnTo>
                    <a:pt x="22" y="619"/>
                  </a:lnTo>
                  <a:lnTo>
                    <a:pt x="16" y="598"/>
                  </a:lnTo>
                  <a:lnTo>
                    <a:pt x="10" y="575"/>
                  </a:lnTo>
                  <a:lnTo>
                    <a:pt x="6" y="550"/>
                  </a:lnTo>
                  <a:lnTo>
                    <a:pt x="3" y="527"/>
                  </a:lnTo>
                  <a:lnTo>
                    <a:pt x="1" y="503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1" y="453"/>
                  </a:lnTo>
                  <a:lnTo>
                    <a:pt x="3" y="429"/>
                  </a:lnTo>
                  <a:lnTo>
                    <a:pt x="6" y="404"/>
                  </a:lnTo>
                  <a:lnTo>
                    <a:pt x="10" y="381"/>
                  </a:lnTo>
                  <a:lnTo>
                    <a:pt x="16" y="358"/>
                  </a:lnTo>
                  <a:lnTo>
                    <a:pt x="22" y="335"/>
                  </a:lnTo>
                  <a:lnTo>
                    <a:pt x="30" y="313"/>
                  </a:lnTo>
                  <a:lnTo>
                    <a:pt x="37" y="292"/>
                  </a:lnTo>
                  <a:lnTo>
                    <a:pt x="48" y="270"/>
                  </a:lnTo>
                  <a:lnTo>
                    <a:pt x="58" y="250"/>
                  </a:lnTo>
                  <a:lnTo>
                    <a:pt x="69" y="230"/>
                  </a:lnTo>
                  <a:lnTo>
                    <a:pt x="82" y="211"/>
                  </a:lnTo>
                  <a:lnTo>
                    <a:pt x="95" y="192"/>
                  </a:lnTo>
                  <a:lnTo>
                    <a:pt x="110" y="173"/>
                  </a:lnTo>
                  <a:lnTo>
                    <a:pt x="124" y="156"/>
                  </a:lnTo>
                  <a:lnTo>
                    <a:pt x="140" y="140"/>
                  </a:lnTo>
                  <a:lnTo>
                    <a:pt x="157" y="124"/>
                  </a:lnTo>
                  <a:lnTo>
                    <a:pt x="175" y="109"/>
                  </a:lnTo>
                  <a:lnTo>
                    <a:pt x="192" y="96"/>
                  </a:lnTo>
                  <a:lnTo>
                    <a:pt x="211" y="81"/>
                  </a:lnTo>
                  <a:lnTo>
                    <a:pt x="231" y="70"/>
                  </a:lnTo>
                  <a:lnTo>
                    <a:pt x="251" y="58"/>
                  </a:lnTo>
                  <a:lnTo>
                    <a:pt x="271" y="46"/>
                  </a:lnTo>
                  <a:lnTo>
                    <a:pt x="293" y="38"/>
                  </a:lnTo>
                  <a:lnTo>
                    <a:pt x="315" y="29"/>
                  </a:lnTo>
                  <a:lnTo>
                    <a:pt x="336" y="22"/>
                  </a:lnTo>
                  <a:lnTo>
                    <a:pt x="359" y="15"/>
                  </a:lnTo>
                  <a:lnTo>
                    <a:pt x="382" y="9"/>
                  </a:lnTo>
                  <a:lnTo>
                    <a:pt x="405" y="6"/>
                  </a:lnTo>
                  <a:lnTo>
                    <a:pt x="430" y="2"/>
                  </a:lnTo>
                  <a:lnTo>
                    <a:pt x="454" y="0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504" y="0"/>
                  </a:lnTo>
                  <a:lnTo>
                    <a:pt x="527" y="2"/>
                  </a:lnTo>
                  <a:lnTo>
                    <a:pt x="551" y="6"/>
                  </a:lnTo>
                  <a:lnTo>
                    <a:pt x="574" y="9"/>
                  </a:lnTo>
                  <a:lnTo>
                    <a:pt x="597" y="15"/>
                  </a:lnTo>
                  <a:lnTo>
                    <a:pt x="620" y="22"/>
                  </a:lnTo>
                  <a:lnTo>
                    <a:pt x="642" y="29"/>
                  </a:lnTo>
                  <a:lnTo>
                    <a:pt x="665" y="38"/>
                  </a:lnTo>
                  <a:lnTo>
                    <a:pt x="685" y="46"/>
                  </a:lnTo>
                  <a:lnTo>
                    <a:pt x="706" y="58"/>
                  </a:lnTo>
                  <a:lnTo>
                    <a:pt x="726" y="70"/>
                  </a:lnTo>
                  <a:lnTo>
                    <a:pt x="746" y="81"/>
                  </a:lnTo>
                  <a:lnTo>
                    <a:pt x="765" y="96"/>
                  </a:lnTo>
                  <a:lnTo>
                    <a:pt x="782" y="109"/>
                  </a:lnTo>
                  <a:lnTo>
                    <a:pt x="799" y="124"/>
                  </a:lnTo>
                  <a:lnTo>
                    <a:pt x="817" y="140"/>
                  </a:lnTo>
                  <a:lnTo>
                    <a:pt x="832" y="156"/>
                  </a:lnTo>
                  <a:lnTo>
                    <a:pt x="847" y="173"/>
                  </a:lnTo>
                  <a:lnTo>
                    <a:pt x="861" y="192"/>
                  </a:lnTo>
                  <a:lnTo>
                    <a:pt x="874" y="211"/>
                  </a:lnTo>
                  <a:lnTo>
                    <a:pt x="887" y="230"/>
                  </a:lnTo>
                  <a:lnTo>
                    <a:pt x="899" y="250"/>
                  </a:lnTo>
                  <a:lnTo>
                    <a:pt x="909" y="270"/>
                  </a:lnTo>
                  <a:lnTo>
                    <a:pt x="919" y="292"/>
                  </a:lnTo>
                  <a:lnTo>
                    <a:pt x="928" y="313"/>
                  </a:lnTo>
                  <a:lnTo>
                    <a:pt x="935" y="335"/>
                  </a:lnTo>
                  <a:lnTo>
                    <a:pt x="941" y="358"/>
                  </a:lnTo>
                  <a:lnTo>
                    <a:pt x="946" y="381"/>
                  </a:lnTo>
                  <a:lnTo>
                    <a:pt x="951" y="404"/>
                  </a:lnTo>
                  <a:lnTo>
                    <a:pt x="954" y="429"/>
                  </a:lnTo>
                  <a:lnTo>
                    <a:pt x="955" y="453"/>
                  </a:lnTo>
                  <a:lnTo>
                    <a:pt x="957" y="478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1362"/>
            <p:cNvSpPr/>
            <p:nvPr>
              <p:custDataLst>
                <p:tags r:id="rId15"/>
              </p:custDataLst>
            </p:nvPr>
          </p:nvSpPr>
          <p:spPr bwMode="auto">
            <a:xfrm>
              <a:off x="1253" y="8482"/>
              <a:ext cx="519" cy="520"/>
            </a:xfrm>
            <a:custGeom>
              <a:avLst/>
              <a:gdLst>
                <a:gd name="T0" fmla="*/ 763 w 764"/>
                <a:gd name="T1" fmla="*/ 402 h 764"/>
                <a:gd name="T2" fmla="*/ 756 w 764"/>
                <a:gd name="T3" fmla="*/ 458 h 764"/>
                <a:gd name="T4" fmla="*/ 740 w 764"/>
                <a:gd name="T5" fmla="*/ 513 h 764"/>
                <a:gd name="T6" fmla="*/ 718 w 764"/>
                <a:gd name="T7" fmla="*/ 564 h 764"/>
                <a:gd name="T8" fmla="*/ 688 w 764"/>
                <a:gd name="T9" fmla="*/ 610 h 764"/>
                <a:gd name="T10" fmla="*/ 652 w 764"/>
                <a:gd name="T11" fmla="*/ 652 h 764"/>
                <a:gd name="T12" fmla="*/ 610 w 764"/>
                <a:gd name="T13" fmla="*/ 688 h 764"/>
                <a:gd name="T14" fmla="*/ 564 w 764"/>
                <a:gd name="T15" fmla="*/ 718 h 764"/>
                <a:gd name="T16" fmla="*/ 513 w 764"/>
                <a:gd name="T17" fmla="*/ 741 h 764"/>
                <a:gd name="T18" fmla="*/ 458 w 764"/>
                <a:gd name="T19" fmla="*/ 756 h 764"/>
                <a:gd name="T20" fmla="*/ 401 w 764"/>
                <a:gd name="T21" fmla="*/ 763 h 764"/>
                <a:gd name="T22" fmla="*/ 362 w 764"/>
                <a:gd name="T23" fmla="*/ 763 h 764"/>
                <a:gd name="T24" fmla="*/ 304 w 764"/>
                <a:gd name="T25" fmla="*/ 756 h 764"/>
                <a:gd name="T26" fmla="*/ 251 w 764"/>
                <a:gd name="T27" fmla="*/ 741 h 764"/>
                <a:gd name="T28" fmla="*/ 199 w 764"/>
                <a:gd name="T29" fmla="*/ 718 h 764"/>
                <a:gd name="T30" fmla="*/ 153 w 764"/>
                <a:gd name="T31" fmla="*/ 688 h 764"/>
                <a:gd name="T32" fmla="*/ 111 w 764"/>
                <a:gd name="T33" fmla="*/ 652 h 764"/>
                <a:gd name="T34" fmla="*/ 75 w 764"/>
                <a:gd name="T35" fmla="*/ 610 h 764"/>
                <a:gd name="T36" fmla="*/ 46 w 764"/>
                <a:gd name="T37" fmla="*/ 564 h 764"/>
                <a:gd name="T38" fmla="*/ 23 w 764"/>
                <a:gd name="T39" fmla="*/ 513 h 764"/>
                <a:gd name="T40" fmla="*/ 7 w 764"/>
                <a:gd name="T41" fmla="*/ 458 h 764"/>
                <a:gd name="T42" fmla="*/ 0 w 764"/>
                <a:gd name="T43" fmla="*/ 402 h 764"/>
                <a:gd name="T44" fmla="*/ 0 w 764"/>
                <a:gd name="T45" fmla="*/ 362 h 764"/>
                <a:gd name="T46" fmla="*/ 7 w 764"/>
                <a:gd name="T47" fmla="*/ 304 h 764"/>
                <a:gd name="T48" fmla="*/ 23 w 764"/>
                <a:gd name="T49" fmla="*/ 251 h 764"/>
                <a:gd name="T50" fmla="*/ 46 w 764"/>
                <a:gd name="T51" fmla="*/ 200 h 764"/>
                <a:gd name="T52" fmla="*/ 75 w 764"/>
                <a:gd name="T53" fmla="*/ 153 h 764"/>
                <a:gd name="T54" fmla="*/ 111 w 764"/>
                <a:gd name="T55" fmla="*/ 112 h 764"/>
                <a:gd name="T56" fmla="*/ 153 w 764"/>
                <a:gd name="T57" fmla="*/ 76 h 764"/>
                <a:gd name="T58" fmla="*/ 199 w 764"/>
                <a:gd name="T59" fmla="*/ 46 h 764"/>
                <a:gd name="T60" fmla="*/ 251 w 764"/>
                <a:gd name="T61" fmla="*/ 23 h 764"/>
                <a:gd name="T62" fmla="*/ 304 w 764"/>
                <a:gd name="T63" fmla="*/ 7 h 764"/>
                <a:gd name="T64" fmla="*/ 362 w 764"/>
                <a:gd name="T65" fmla="*/ 0 h 764"/>
                <a:gd name="T66" fmla="*/ 401 w 764"/>
                <a:gd name="T67" fmla="*/ 0 h 764"/>
                <a:gd name="T68" fmla="*/ 458 w 764"/>
                <a:gd name="T69" fmla="*/ 7 h 764"/>
                <a:gd name="T70" fmla="*/ 513 w 764"/>
                <a:gd name="T71" fmla="*/ 23 h 764"/>
                <a:gd name="T72" fmla="*/ 564 w 764"/>
                <a:gd name="T73" fmla="*/ 46 h 764"/>
                <a:gd name="T74" fmla="*/ 610 w 764"/>
                <a:gd name="T75" fmla="*/ 76 h 764"/>
                <a:gd name="T76" fmla="*/ 652 w 764"/>
                <a:gd name="T77" fmla="*/ 112 h 764"/>
                <a:gd name="T78" fmla="*/ 688 w 764"/>
                <a:gd name="T79" fmla="*/ 153 h 764"/>
                <a:gd name="T80" fmla="*/ 718 w 764"/>
                <a:gd name="T81" fmla="*/ 200 h 764"/>
                <a:gd name="T82" fmla="*/ 740 w 764"/>
                <a:gd name="T83" fmla="*/ 251 h 764"/>
                <a:gd name="T84" fmla="*/ 756 w 764"/>
                <a:gd name="T85" fmla="*/ 304 h 764"/>
                <a:gd name="T86" fmla="*/ 763 w 764"/>
                <a:gd name="T87" fmla="*/ 362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4" h="764">
                  <a:moveTo>
                    <a:pt x="764" y="382"/>
                  </a:moveTo>
                  <a:lnTo>
                    <a:pt x="764" y="382"/>
                  </a:lnTo>
                  <a:lnTo>
                    <a:pt x="763" y="402"/>
                  </a:lnTo>
                  <a:lnTo>
                    <a:pt x="761" y="421"/>
                  </a:lnTo>
                  <a:lnTo>
                    <a:pt x="760" y="440"/>
                  </a:lnTo>
                  <a:lnTo>
                    <a:pt x="756" y="458"/>
                  </a:lnTo>
                  <a:lnTo>
                    <a:pt x="751" y="477"/>
                  </a:lnTo>
                  <a:lnTo>
                    <a:pt x="747" y="496"/>
                  </a:lnTo>
                  <a:lnTo>
                    <a:pt x="740" y="513"/>
                  </a:lnTo>
                  <a:lnTo>
                    <a:pt x="734" y="531"/>
                  </a:lnTo>
                  <a:lnTo>
                    <a:pt x="725" y="548"/>
                  </a:lnTo>
                  <a:lnTo>
                    <a:pt x="718" y="564"/>
                  </a:lnTo>
                  <a:lnTo>
                    <a:pt x="708" y="580"/>
                  </a:lnTo>
                  <a:lnTo>
                    <a:pt x="698" y="596"/>
                  </a:lnTo>
                  <a:lnTo>
                    <a:pt x="688" y="610"/>
                  </a:lnTo>
                  <a:lnTo>
                    <a:pt x="676" y="624"/>
                  </a:lnTo>
                  <a:lnTo>
                    <a:pt x="665" y="639"/>
                  </a:lnTo>
                  <a:lnTo>
                    <a:pt x="652" y="652"/>
                  </a:lnTo>
                  <a:lnTo>
                    <a:pt x="639" y="665"/>
                  </a:lnTo>
                  <a:lnTo>
                    <a:pt x="624" y="676"/>
                  </a:lnTo>
                  <a:lnTo>
                    <a:pt x="610" y="688"/>
                  </a:lnTo>
                  <a:lnTo>
                    <a:pt x="596" y="699"/>
                  </a:lnTo>
                  <a:lnTo>
                    <a:pt x="580" y="708"/>
                  </a:lnTo>
                  <a:lnTo>
                    <a:pt x="564" y="718"/>
                  </a:lnTo>
                  <a:lnTo>
                    <a:pt x="546" y="727"/>
                  </a:lnTo>
                  <a:lnTo>
                    <a:pt x="531" y="734"/>
                  </a:lnTo>
                  <a:lnTo>
                    <a:pt x="513" y="741"/>
                  </a:lnTo>
                  <a:lnTo>
                    <a:pt x="495" y="747"/>
                  </a:lnTo>
                  <a:lnTo>
                    <a:pt x="477" y="751"/>
                  </a:lnTo>
                  <a:lnTo>
                    <a:pt x="458" y="756"/>
                  </a:lnTo>
                  <a:lnTo>
                    <a:pt x="440" y="760"/>
                  </a:lnTo>
                  <a:lnTo>
                    <a:pt x="421" y="761"/>
                  </a:lnTo>
                  <a:lnTo>
                    <a:pt x="401" y="763"/>
                  </a:lnTo>
                  <a:lnTo>
                    <a:pt x="382" y="764"/>
                  </a:lnTo>
                  <a:lnTo>
                    <a:pt x="382" y="764"/>
                  </a:lnTo>
                  <a:lnTo>
                    <a:pt x="362" y="763"/>
                  </a:lnTo>
                  <a:lnTo>
                    <a:pt x="343" y="761"/>
                  </a:lnTo>
                  <a:lnTo>
                    <a:pt x="323" y="760"/>
                  </a:lnTo>
                  <a:lnTo>
                    <a:pt x="304" y="756"/>
                  </a:lnTo>
                  <a:lnTo>
                    <a:pt x="285" y="751"/>
                  </a:lnTo>
                  <a:lnTo>
                    <a:pt x="268" y="747"/>
                  </a:lnTo>
                  <a:lnTo>
                    <a:pt x="251" y="741"/>
                  </a:lnTo>
                  <a:lnTo>
                    <a:pt x="233" y="734"/>
                  </a:lnTo>
                  <a:lnTo>
                    <a:pt x="216" y="727"/>
                  </a:lnTo>
                  <a:lnTo>
                    <a:pt x="199" y="718"/>
                  </a:lnTo>
                  <a:lnTo>
                    <a:pt x="183" y="708"/>
                  </a:lnTo>
                  <a:lnTo>
                    <a:pt x="168" y="699"/>
                  </a:lnTo>
                  <a:lnTo>
                    <a:pt x="153" y="688"/>
                  </a:lnTo>
                  <a:lnTo>
                    <a:pt x="138" y="676"/>
                  </a:lnTo>
                  <a:lnTo>
                    <a:pt x="124" y="665"/>
                  </a:lnTo>
                  <a:lnTo>
                    <a:pt x="111" y="652"/>
                  </a:lnTo>
                  <a:lnTo>
                    <a:pt x="99" y="639"/>
                  </a:lnTo>
                  <a:lnTo>
                    <a:pt x="86" y="624"/>
                  </a:lnTo>
                  <a:lnTo>
                    <a:pt x="75" y="610"/>
                  </a:lnTo>
                  <a:lnTo>
                    <a:pt x="65" y="596"/>
                  </a:lnTo>
                  <a:lnTo>
                    <a:pt x="54" y="580"/>
                  </a:lnTo>
                  <a:lnTo>
                    <a:pt x="46" y="564"/>
                  </a:lnTo>
                  <a:lnTo>
                    <a:pt x="37" y="548"/>
                  </a:lnTo>
                  <a:lnTo>
                    <a:pt x="30" y="531"/>
                  </a:lnTo>
                  <a:lnTo>
                    <a:pt x="23" y="513"/>
                  </a:lnTo>
                  <a:lnTo>
                    <a:pt x="17" y="496"/>
                  </a:lnTo>
                  <a:lnTo>
                    <a:pt x="11" y="477"/>
                  </a:lnTo>
                  <a:lnTo>
                    <a:pt x="7" y="458"/>
                  </a:lnTo>
                  <a:lnTo>
                    <a:pt x="4" y="440"/>
                  </a:lnTo>
                  <a:lnTo>
                    <a:pt x="1" y="421"/>
                  </a:lnTo>
                  <a:lnTo>
                    <a:pt x="0" y="402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0" y="362"/>
                  </a:lnTo>
                  <a:lnTo>
                    <a:pt x="1" y="343"/>
                  </a:lnTo>
                  <a:lnTo>
                    <a:pt x="4" y="324"/>
                  </a:lnTo>
                  <a:lnTo>
                    <a:pt x="7" y="304"/>
                  </a:lnTo>
                  <a:lnTo>
                    <a:pt x="11" y="287"/>
                  </a:lnTo>
                  <a:lnTo>
                    <a:pt x="17" y="268"/>
                  </a:lnTo>
                  <a:lnTo>
                    <a:pt x="23" y="251"/>
                  </a:lnTo>
                  <a:lnTo>
                    <a:pt x="30" y="233"/>
                  </a:lnTo>
                  <a:lnTo>
                    <a:pt x="37" y="216"/>
                  </a:lnTo>
                  <a:lnTo>
                    <a:pt x="46" y="200"/>
                  </a:lnTo>
                  <a:lnTo>
                    <a:pt x="54" y="184"/>
                  </a:lnTo>
                  <a:lnTo>
                    <a:pt x="65" y="168"/>
                  </a:lnTo>
                  <a:lnTo>
                    <a:pt x="75" y="153"/>
                  </a:lnTo>
                  <a:lnTo>
                    <a:pt x="86" y="138"/>
                  </a:lnTo>
                  <a:lnTo>
                    <a:pt x="99" y="125"/>
                  </a:lnTo>
                  <a:lnTo>
                    <a:pt x="111" y="112"/>
                  </a:lnTo>
                  <a:lnTo>
                    <a:pt x="124" y="99"/>
                  </a:lnTo>
                  <a:lnTo>
                    <a:pt x="138" y="86"/>
                  </a:lnTo>
                  <a:lnTo>
                    <a:pt x="153" y="76"/>
                  </a:lnTo>
                  <a:lnTo>
                    <a:pt x="168" y="64"/>
                  </a:lnTo>
                  <a:lnTo>
                    <a:pt x="183" y="54"/>
                  </a:lnTo>
                  <a:lnTo>
                    <a:pt x="199" y="46"/>
                  </a:lnTo>
                  <a:lnTo>
                    <a:pt x="216" y="37"/>
                  </a:lnTo>
                  <a:lnTo>
                    <a:pt x="233" y="30"/>
                  </a:lnTo>
                  <a:lnTo>
                    <a:pt x="251" y="23"/>
                  </a:lnTo>
                  <a:lnTo>
                    <a:pt x="268" y="17"/>
                  </a:lnTo>
                  <a:lnTo>
                    <a:pt x="285" y="11"/>
                  </a:lnTo>
                  <a:lnTo>
                    <a:pt x="304" y="7"/>
                  </a:lnTo>
                  <a:lnTo>
                    <a:pt x="323" y="4"/>
                  </a:lnTo>
                  <a:lnTo>
                    <a:pt x="343" y="1"/>
                  </a:lnTo>
                  <a:lnTo>
                    <a:pt x="36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401" y="0"/>
                  </a:lnTo>
                  <a:lnTo>
                    <a:pt x="421" y="1"/>
                  </a:lnTo>
                  <a:lnTo>
                    <a:pt x="440" y="4"/>
                  </a:lnTo>
                  <a:lnTo>
                    <a:pt x="458" y="7"/>
                  </a:lnTo>
                  <a:lnTo>
                    <a:pt x="477" y="11"/>
                  </a:lnTo>
                  <a:lnTo>
                    <a:pt x="495" y="17"/>
                  </a:lnTo>
                  <a:lnTo>
                    <a:pt x="513" y="23"/>
                  </a:lnTo>
                  <a:lnTo>
                    <a:pt x="531" y="30"/>
                  </a:lnTo>
                  <a:lnTo>
                    <a:pt x="546" y="37"/>
                  </a:lnTo>
                  <a:lnTo>
                    <a:pt x="564" y="46"/>
                  </a:lnTo>
                  <a:lnTo>
                    <a:pt x="580" y="54"/>
                  </a:lnTo>
                  <a:lnTo>
                    <a:pt x="596" y="64"/>
                  </a:lnTo>
                  <a:lnTo>
                    <a:pt x="610" y="76"/>
                  </a:lnTo>
                  <a:lnTo>
                    <a:pt x="624" y="86"/>
                  </a:lnTo>
                  <a:lnTo>
                    <a:pt x="639" y="99"/>
                  </a:lnTo>
                  <a:lnTo>
                    <a:pt x="652" y="112"/>
                  </a:lnTo>
                  <a:lnTo>
                    <a:pt x="665" y="125"/>
                  </a:lnTo>
                  <a:lnTo>
                    <a:pt x="676" y="138"/>
                  </a:lnTo>
                  <a:lnTo>
                    <a:pt x="688" y="153"/>
                  </a:lnTo>
                  <a:lnTo>
                    <a:pt x="698" y="168"/>
                  </a:lnTo>
                  <a:lnTo>
                    <a:pt x="708" y="184"/>
                  </a:lnTo>
                  <a:lnTo>
                    <a:pt x="718" y="200"/>
                  </a:lnTo>
                  <a:lnTo>
                    <a:pt x="725" y="216"/>
                  </a:lnTo>
                  <a:lnTo>
                    <a:pt x="734" y="233"/>
                  </a:lnTo>
                  <a:lnTo>
                    <a:pt x="740" y="251"/>
                  </a:lnTo>
                  <a:lnTo>
                    <a:pt x="747" y="268"/>
                  </a:lnTo>
                  <a:lnTo>
                    <a:pt x="751" y="287"/>
                  </a:lnTo>
                  <a:lnTo>
                    <a:pt x="756" y="304"/>
                  </a:lnTo>
                  <a:lnTo>
                    <a:pt x="760" y="324"/>
                  </a:lnTo>
                  <a:lnTo>
                    <a:pt x="761" y="343"/>
                  </a:lnTo>
                  <a:lnTo>
                    <a:pt x="763" y="362"/>
                  </a:lnTo>
                  <a:lnTo>
                    <a:pt x="764" y="3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1364"/>
            <p:cNvSpPr/>
            <p:nvPr>
              <p:custDataLst>
                <p:tags r:id="rId16"/>
              </p:custDataLst>
            </p:nvPr>
          </p:nvSpPr>
          <p:spPr bwMode="auto">
            <a:xfrm>
              <a:off x="1317" y="8547"/>
              <a:ext cx="390" cy="390"/>
            </a:xfrm>
            <a:custGeom>
              <a:avLst/>
              <a:gdLst>
                <a:gd name="T0" fmla="*/ 573 w 573"/>
                <a:gd name="T1" fmla="*/ 287 h 574"/>
                <a:gd name="T2" fmla="*/ 567 w 573"/>
                <a:gd name="T3" fmla="*/ 345 h 574"/>
                <a:gd name="T4" fmla="*/ 551 w 573"/>
                <a:gd name="T5" fmla="*/ 398 h 574"/>
                <a:gd name="T6" fmla="*/ 524 w 573"/>
                <a:gd name="T7" fmla="*/ 447 h 574"/>
                <a:gd name="T8" fmla="*/ 489 w 573"/>
                <a:gd name="T9" fmla="*/ 489 h 574"/>
                <a:gd name="T10" fmla="*/ 447 w 573"/>
                <a:gd name="T11" fmla="*/ 525 h 574"/>
                <a:gd name="T12" fmla="*/ 398 w 573"/>
                <a:gd name="T13" fmla="*/ 551 h 574"/>
                <a:gd name="T14" fmla="*/ 345 w 573"/>
                <a:gd name="T15" fmla="*/ 568 h 574"/>
                <a:gd name="T16" fmla="*/ 287 w 573"/>
                <a:gd name="T17" fmla="*/ 574 h 574"/>
                <a:gd name="T18" fmla="*/ 257 w 573"/>
                <a:gd name="T19" fmla="*/ 573 h 574"/>
                <a:gd name="T20" fmla="*/ 202 w 573"/>
                <a:gd name="T21" fmla="*/ 561 h 574"/>
                <a:gd name="T22" fmla="*/ 150 w 573"/>
                <a:gd name="T23" fmla="*/ 540 h 574"/>
                <a:gd name="T24" fmla="*/ 104 w 573"/>
                <a:gd name="T25" fmla="*/ 508 h 574"/>
                <a:gd name="T26" fmla="*/ 65 w 573"/>
                <a:gd name="T27" fmla="*/ 469 h 574"/>
                <a:gd name="T28" fmla="*/ 34 w 573"/>
                <a:gd name="T29" fmla="*/ 424 h 574"/>
                <a:gd name="T30" fmla="*/ 13 w 573"/>
                <a:gd name="T31" fmla="*/ 372 h 574"/>
                <a:gd name="T32" fmla="*/ 1 w 573"/>
                <a:gd name="T33" fmla="*/ 316 h 574"/>
                <a:gd name="T34" fmla="*/ 0 w 573"/>
                <a:gd name="T35" fmla="*/ 287 h 574"/>
                <a:gd name="T36" fmla="*/ 6 w 573"/>
                <a:gd name="T37" fmla="*/ 229 h 574"/>
                <a:gd name="T38" fmla="*/ 23 w 573"/>
                <a:gd name="T39" fmla="*/ 176 h 574"/>
                <a:gd name="T40" fmla="*/ 49 w 573"/>
                <a:gd name="T41" fmla="*/ 127 h 574"/>
                <a:gd name="T42" fmla="*/ 84 w 573"/>
                <a:gd name="T43" fmla="*/ 83 h 574"/>
                <a:gd name="T44" fmla="*/ 127 w 573"/>
                <a:gd name="T45" fmla="*/ 49 h 574"/>
                <a:gd name="T46" fmla="*/ 174 w 573"/>
                <a:gd name="T47" fmla="*/ 23 h 574"/>
                <a:gd name="T48" fmla="*/ 229 w 573"/>
                <a:gd name="T49" fmla="*/ 6 h 574"/>
                <a:gd name="T50" fmla="*/ 287 w 573"/>
                <a:gd name="T51" fmla="*/ 0 h 574"/>
                <a:gd name="T52" fmla="*/ 316 w 573"/>
                <a:gd name="T53" fmla="*/ 1 h 574"/>
                <a:gd name="T54" fmla="*/ 372 w 573"/>
                <a:gd name="T55" fmla="*/ 13 h 574"/>
                <a:gd name="T56" fmla="*/ 423 w 573"/>
                <a:gd name="T57" fmla="*/ 34 h 574"/>
                <a:gd name="T58" fmla="*/ 469 w 573"/>
                <a:gd name="T59" fmla="*/ 66 h 574"/>
                <a:gd name="T60" fmla="*/ 508 w 573"/>
                <a:gd name="T61" fmla="*/ 104 h 574"/>
                <a:gd name="T62" fmla="*/ 538 w 573"/>
                <a:gd name="T63" fmla="*/ 150 h 574"/>
                <a:gd name="T64" fmla="*/ 560 w 573"/>
                <a:gd name="T65" fmla="*/ 202 h 574"/>
                <a:gd name="T66" fmla="*/ 571 w 573"/>
                <a:gd name="T67" fmla="*/ 258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3" h="574">
                  <a:moveTo>
                    <a:pt x="573" y="287"/>
                  </a:moveTo>
                  <a:lnTo>
                    <a:pt x="573" y="287"/>
                  </a:lnTo>
                  <a:lnTo>
                    <a:pt x="571" y="316"/>
                  </a:lnTo>
                  <a:lnTo>
                    <a:pt x="567" y="345"/>
                  </a:lnTo>
                  <a:lnTo>
                    <a:pt x="560" y="372"/>
                  </a:lnTo>
                  <a:lnTo>
                    <a:pt x="551" y="398"/>
                  </a:lnTo>
                  <a:lnTo>
                    <a:pt x="538" y="424"/>
                  </a:lnTo>
                  <a:lnTo>
                    <a:pt x="524" y="447"/>
                  </a:lnTo>
                  <a:lnTo>
                    <a:pt x="508" y="469"/>
                  </a:lnTo>
                  <a:lnTo>
                    <a:pt x="489" y="489"/>
                  </a:lnTo>
                  <a:lnTo>
                    <a:pt x="469" y="508"/>
                  </a:lnTo>
                  <a:lnTo>
                    <a:pt x="447" y="525"/>
                  </a:lnTo>
                  <a:lnTo>
                    <a:pt x="423" y="540"/>
                  </a:lnTo>
                  <a:lnTo>
                    <a:pt x="398" y="551"/>
                  </a:lnTo>
                  <a:lnTo>
                    <a:pt x="372" y="561"/>
                  </a:lnTo>
                  <a:lnTo>
                    <a:pt x="345" y="568"/>
                  </a:lnTo>
                  <a:lnTo>
                    <a:pt x="316" y="573"/>
                  </a:lnTo>
                  <a:lnTo>
                    <a:pt x="287" y="574"/>
                  </a:lnTo>
                  <a:lnTo>
                    <a:pt x="287" y="574"/>
                  </a:lnTo>
                  <a:lnTo>
                    <a:pt x="257" y="573"/>
                  </a:lnTo>
                  <a:lnTo>
                    <a:pt x="229" y="568"/>
                  </a:lnTo>
                  <a:lnTo>
                    <a:pt x="202" y="561"/>
                  </a:lnTo>
                  <a:lnTo>
                    <a:pt x="174" y="551"/>
                  </a:lnTo>
                  <a:lnTo>
                    <a:pt x="150" y="540"/>
                  </a:lnTo>
                  <a:lnTo>
                    <a:pt x="127" y="525"/>
                  </a:lnTo>
                  <a:lnTo>
                    <a:pt x="104" y="508"/>
                  </a:lnTo>
                  <a:lnTo>
                    <a:pt x="84" y="489"/>
                  </a:lnTo>
                  <a:lnTo>
                    <a:pt x="65" y="469"/>
                  </a:lnTo>
                  <a:lnTo>
                    <a:pt x="49" y="447"/>
                  </a:lnTo>
                  <a:lnTo>
                    <a:pt x="34" y="424"/>
                  </a:lnTo>
                  <a:lnTo>
                    <a:pt x="23" y="398"/>
                  </a:lnTo>
                  <a:lnTo>
                    <a:pt x="13" y="372"/>
                  </a:lnTo>
                  <a:lnTo>
                    <a:pt x="6" y="345"/>
                  </a:lnTo>
                  <a:lnTo>
                    <a:pt x="1" y="316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" y="258"/>
                  </a:lnTo>
                  <a:lnTo>
                    <a:pt x="6" y="229"/>
                  </a:lnTo>
                  <a:lnTo>
                    <a:pt x="13" y="202"/>
                  </a:lnTo>
                  <a:lnTo>
                    <a:pt x="23" y="176"/>
                  </a:lnTo>
                  <a:lnTo>
                    <a:pt x="34" y="150"/>
                  </a:lnTo>
                  <a:lnTo>
                    <a:pt x="49" y="127"/>
                  </a:lnTo>
                  <a:lnTo>
                    <a:pt x="65" y="104"/>
                  </a:lnTo>
                  <a:lnTo>
                    <a:pt x="84" y="83"/>
                  </a:lnTo>
                  <a:lnTo>
                    <a:pt x="104" y="66"/>
                  </a:lnTo>
                  <a:lnTo>
                    <a:pt x="127" y="49"/>
                  </a:lnTo>
                  <a:lnTo>
                    <a:pt x="150" y="34"/>
                  </a:lnTo>
                  <a:lnTo>
                    <a:pt x="174" y="23"/>
                  </a:lnTo>
                  <a:lnTo>
                    <a:pt x="202" y="13"/>
                  </a:lnTo>
                  <a:lnTo>
                    <a:pt x="229" y="6"/>
                  </a:lnTo>
                  <a:lnTo>
                    <a:pt x="257" y="1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16" y="1"/>
                  </a:lnTo>
                  <a:lnTo>
                    <a:pt x="345" y="6"/>
                  </a:lnTo>
                  <a:lnTo>
                    <a:pt x="372" y="13"/>
                  </a:lnTo>
                  <a:lnTo>
                    <a:pt x="398" y="23"/>
                  </a:lnTo>
                  <a:lnTo>
                    <a:pt x="423" y="34"/>
                  </a:lnTo>
                  <a:lnTo>
                    <a:pt x="447" y="49"/>
                  </a:lnTo>
                  <a:lnTo>
                    <a:pt x="469" y="66"/>
                  </a:lnTo>
                  <a:lnTo>
                    <a:pt x="489" y="83"/>
                  </a:lnTo>
                  <a:lnTo>
                    <a:pt x="508" y="104"/>
                  </a:lnTo>
                  <a:lnTo>
                    <a:pt x="524" y="127"/>
                  </a:lnTo>
                  <a:lnTo>
                    <a:pt x="538" y="150"/>
                  </a:lnTo>
                  <a:lnTo>
                    <a:pt x="551" y="176"/>
                  </a:lnTo>
                  <a:lnTo>
                    <a:pt x="560" y="202"/>
                  </a:lnTo>
                  <a:lnTo>
                    <a:pt x="567" y="229"/>
                  </a:lnTo>
                  <a:lnTo>
                    <a:pt x="571" y="258"/>
                  </a:lnTo>
                  <a:lnTo>
                    <a:pt x="573" y="287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1366"/>
            <p:cNvSpPr/>
            <p:nvPr>
              <p:custDataLst>
                <p:tags r:id="rId17"/>
              </p:custDataLst>
            </p:nvPr>
          </p:nvSpPr>
          <p:spPr bwMode="auto">
            <a:xfrm>
              <a:off x="1383" y="8612"/>
              <a:ext cx="260" cy="260"/>
            </a:xfrm>
            <a:custGeom>
              <a:avLst/>
              <a:gdLst>
                <a:gd name="T0" fmla="*/ 382 w 382"/>
                <a:gd name="T1" fmla="*/ 192 h 382"/>
                <a:gd name="T2" fmla="*/ 378 w 382"/>
                <a:gd name="T3" fmla="*/ 231 h 382"/>
                <a:gd name="T4" fmla="*/ 368 w 382"/>
                <a:gd name="T5" fmla="*/ 266 h 382"/>
                <a:gd name="T6" fmla="*/ 349 w 382"/>
                <a:gd name="T7" fmla="*/ 299 h 382"/>
                <a:gd name="T8" fmla="*/ 326 w 382"/>
                <a:gd name="T9" fmla="*/ 328 h 382"/>
                <a:gd name="T10" fmla="*/ 299 w 382"/>
                <a:gd name="T11" fmla="*/ 351 h 382"/>
                <a:gd name="T12" fmla="*/ 266 w 382"/>
                <a:gd name="T13" fmla="*/ 368 h 382"/>
                <a:gd name="T14" fmla="*/ 229 w 382"/>
                <a:gd name="T15" fmla="*/ 380 h 382"/>
                <a:gd name="T16" fmla="*/ 192 w 382"/>
                <a:gd name="T17" fmla="*/ 382 h 382"/>
                <a:gd name="T18" fmla="*/ 172 w 382"/>
                <a:gd name="T19" fmla="*/ 382 h 382"/>
                <a:gd name="T20" fmla="*/ 134 w 382"/>
                <a:gd name="T21" fmla="*/ 374 h 382"/>
                <a:gd name="T22" fmla="*/ 100 w 382"/>
                <a:gd name="T23" fmla="*/ 359 h 382"/>
                <a:gd name="T24" fmla="*/ 69 w 382"/>
                <a:gd name="T25" fmla="*/ 339 h 382"/>
                <a:gd name="T26" fmla="*/ 43 w 382"/>
                <a:gd name="T27" fmla="*/ 313 h 382"/>
                <a:gd name="T28" fmla="*/ 23 w 382"/>
                <a:gd name="T29" fmla="*/ 283 h 382"/>
                <a:gd name="T30" fmla="*/ 9 w 382"/>
                <a:gd name="T31" fmla="*/ 248 h 382"/>
                <a:gd name="T32" fmla="*/ 2 w 382"/>
                <a:gd name="T33" fmla="*/ 211 h 382"/>
                <a:gd name="T34" fmla="*/ 0 w 382"/>
                <a:gd name="T35" fmla="*/ 192 h 382"/>
                <a:gd name="T36" fmla="*/ 4 w 382"/>
                <a:gd name="T37" fmla="*/ 153 h 382"/>
                <a:gd name="T38" fmla="*/ 16 w 382"/>
                <a:gd name="T39" fmla="*/ 117 h 382"/>
                <a:gd name="T40" fmla="*/ 33 w 382"/>
                <a:gd name="T41" fmla="*/ 85 h 382"/>
                <a:gd name="T42" fmla="*/ 56 w 382"/>
                <a:gd name="T43" fmla="*/ 56 h 382"/>
                <a:gd name="T44" fmla="*/ 85 w 382"/>
                <a:gd name="T45" fmla="*/ 33 h 382"/>
                <a:gd name="T46" fmla="*/ 117 w 382"/>
                <a:gd name="T47" fmla="*/ 16 h 382"/>
                <a:gd name="T48" fmla="*/ 153 w 382"/>
                <a:gd name="T49" fmla="*/ 4 h 382"/>
                <a:gd name="T50" fmla="*/ 192 w 382"/>
                <a:gd name="T51" fmla="*/ 0 h 382"/>
                <a:gd name="T52" fmla="*/ 211 w 382"/>
                <a:gd name="T53" fmla="*/ 1 h 382"/>
                <a:gd name="T54" fmla="*/ 248 w 382"/>
                <a:gd name="T55" fmla="*/ 9 h 382"/>
                <a:gd name="T56" fmla="*/ 283 w 382"/>
                <a:gd name="T57" fmla="*/ 23 h 382"/>
                <a:gd name="T58" fmla="*/ 313 w 382"/>
                <a:gd name="T59" fmla="*/ 45 h 382"/>
                <a:gd name="T60" fmla="*/ 339 w 382"/>
                <a:gd name="T61" fmla="*/ 71 h 382"/>
                <a:gd name="T62" fmla="*/ 359 w 382"/>
                <a:gd name="T63" fmla="*/ 101 h 382"/>
                <a:gd name="T64" fmla="*/ 374 w 382"/>
                <a:gd name="T65" fmla="*/ 134 h 382"/>
                <a:gd name="T66" fmla="*/ 381 w 382"/>
                <a:gd name="T67" fmla="*/ 17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2" h="382">
                  <a:moveTo>
                    <a:pt x="382" y="192"/>
                  </a:moveTo>
                  <a:lnTo>
                    <a:pt x="382" y="192"/>
                  </a:lnTo>
                  <a:lnTo>
                    <a:pt x="381" y="211"/>
                  </a:lnTo>
                  <a:lnTo>
                    <a:pt x="378" y="231"/>
                  </a:lnTo>
                  <a:lnTo>
                    <a:pt x="374" y="248"/>
                  </a:lnTo>
                  <a:lnTo>
                    <a:pt x="368" y="266"/>
                  </a:lnTo>
                  <a:lnTo>
                    <a:pt x="359" y="283"/>
                  </a:lnTo>
                  <a:lnTo>
                    <a:pt x="349" y="299"/>
                  </a:lnTo>
                  <a:lnTo>
                    <a:pt x="339" y="313"/>
                  </a:lnTo>
                  <a:lnTo>
                    <a:pt x="326" y="328"/>
                  </a:lnTo>
                  <a:lnTo>
                    <a:pt x="313" y="339"/>
                  </a:lnTo>
                  <a:lnTo>
                    <a:pt x="299" y="351"/>
                  </a:lnTo>
                  <a:lnTo>
                    <a:pt x="283" y="359"/>
                  </a:lnTo>
                  <a:lnTo>
                    <a:pt x="266" y="368"/>
                  </a:lnTo>
                  <a:lnTo>
                    <a:pt x="248" y="374"/>
                  </a:lnTo>
                  <a:lnTo>
                    <a:pt x="229" y="380"/>
                  </a:lnTo>
                  <a:lnTo>
                    <a:pt x="211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72" y="382"/>
                  </a:lnTo>
                  <a:lnTo>
                    <a:pt x="153" y="380"/>
                  </a:lnTo>
                  <a:lnTo>
                    <a:pt x="134" y="374"/>
                  </a:lnTo>
                  <a:lnTo>
                    <a:pt x="117" y="368"/>
                  </a:lnTo>
                  <a:lnTo>
                    <a:pt x="100" y="359"/>
                  </a:lnTo>
                  <a:lnTo>
                    <a:pt x="85" y="351"/>
                  </a:lnTo>
                  <a:lnTo>
                    <a:pt x="69" y="339"/>
                  </a:lnTo>
                  <a:lnTo>
                    <a:pt x="56" y="328"/>
                  </a:lnTo>
                  <a:lnTo>
                    <a:pt x="43" y="313"/>
                  </a:lnTo>
                  <a:lnTo>
                    <a:pt x="33" y="299"/>
                  </a:lnTo>
                  <a:lnTo>
                    <a:pt x="23" y="283"/>
                  </a:lnTo>
                  <a:lnTo>
                    <a:pt x="16" y="266"/>
                  </a:lnTo>
                  <a:lnTo>
                    <a:pt x="9" y="248"/>
                  </a:lnTo>
                  <a:lnTo>
                    <a:pt x="4" y="231"/>
                  </a:lnTo>
                  <a:lnTo>
                    <a:pt x="2" y="211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2" y="172"/>
                  </a:lnTo>
                  <a:lnTo>
                    <a:pt x="4" y="153"/>
                  </a:lnTo>
                  <a:lnTo>
                    <a:pt x="9" y="134"/>
                  </a:lnTo>
                  <a:lnTo>
                    <a:pt x="16" y="117"/>
                  </a:lnTo>
                  <a:lnTo>
                    <a:pt x="23" y="101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6" y="56"/>
                  </a:lnTo>
                  <a:lnTo>
                    <a:pt x="69" y="45"/>
                  </a:lnTo>
                  <a:lnTo>
                    <a:pt x="85" y="33"/>
                  </a:lnTo>
                  <a:lnTo>
                    <a:pt x="100" y="23"/>
                  </a:lnTo>
                  <a:lnTo>
                    <a:pt x="117" y="16"/>
                  </a:lnTo>
                  <a:lnTo>
                    <a:pt x="134" y="9"/>
                  </a:lnTo>
                  <a:lnTo>
                    <a:pt x="153" y="4"/>
                  </a:lnTo>
                  <a:lnTo>
                    <a:pt x="172" y="1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211" y="1"/>
                  </a:lnTo>
                  <a:lnTo>
                    <a:pt x="229" y="4"/>
                  </a:lnTo>
                  <a:lnTo>
                    <a:pt x="248" y="9"/>
                  </a:lnTo>
                  <a:lnTo>
                    <a:pt x="266" y="16"/>
                  </a:lnTo>
                  <a:lnTo>
                    <a:pt x="283" y="23"/>
                  </a:lnTo>
                  <a:lnTo>
                    <a:pt x="299" y="33"/>
                  </a:lnTo>
                  <a:lnTo>
                    <a:pt x="313" y="45"/>
                  </a:lnTo>
                  <a:lnTo>
                    <a:pt x="326" y="56"/>
                  </a:lnTo>
                  <a:lnTo>
                    <a:pt x="339" y="71"/>
                  </a:lnTo>
                  <a:lnTo>
                    <a:pt x="349" y="85"/>
                  </a:lnTo>
                  <a:lnTo>
                    <a:pt x="359" y="101"/>
                  </a:lnTo>
                  <a:lnTo>
                    <a:pt x="368" y="117"/>
                  </a:lnTo>
                  <a:lnTo>
                    <a:pt x="374" y="134"/>
                  </a:lnTo>
                  <a:lnTo>
                    <a:pt x="378" y="153"/>
                  </a:lnTo>
                  <a:lnTo>
                    <a:pt x="381" y="172"/>
                  </a:lnTo>
                  <a:lnTo>
                    <a:pt x="38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1368"/>
            <p:cNvSpPr/>
            <p:nvPr>
              <p:custDataLst>
                <p:tags r:id="rId18"/>
              </p:custDataLst>
            </p:nvPr>
          </p:nvSpPr>
          <p:spPr bwMode="auto">
            <a:xfrm>
              <a:off x="1448" y="8677"/>
              <a:ext cx="130" cy="129"/>
            </a:xfrm>
            <a:custGeom>
              <a:avLst/>
              <a:gdLst>
                <a:gd name="T0" fmla="*/ 192 w 192"/>
                <a:gd name="T1" fmla="*/ 95 h 190"/>
                <a:gd name="T2" fmla="*/ 191 w 192"/>
                <a:gd name="T3" fmla="*/ 114 h 190"/>
                <a:gd name="T4" fmla="*/ 185 w 192"/>
                <a:gd name="T5" fmla="*/ 132 h 190"/>
                <a:gd name="T6" fmla="*/ 176 w 192"/>
                <a:gd name="T7" fmla="*/ 148 h 190"/>
                <a:gd name="T8" fmla="*/ 163 w 192"/>
                <a:gd name="T9" fmla="*/ 163 h 190"/>
                <a:gd name="T10" fmla="*/ 150 w 192"/>
                <a:gd name="T11" fmla="*/ 174 h 190"/>
                <a:gd name="T12" fmla="*/ 133 w 192"/>
                <a:gd name="T13" fmla="*/ 183 h 190"/>
                <a:gd name="T14" fmla="*/ 116 w 192"/>
                <a:gd name="T15" fmla="*/ 189 h 190"/>
                <a:gd name="T16" fmla="*/ 97 w 192"/>
                <a:gd name="T17" fmla="*/ 190 h 190"/>
                <a:gd name="T18" fmla="*/ 87 w 192"/>
                <a:gd name="T19" fmla="*/ 190 h 190"/>
                <a:gd name="T20" fmla="*/ 68 w 192"/>
                <a:gd name="T21" fmla="*/ 186 h 190"/>
                <a:gd name="T22" fmla="*/ 51 w 192"/>
                <a:gd name="T23" fmla="*/ 179 h 190"/>
                <a:gd name="T24" fmla="*/ 35 w 192"/>
                <a:gd name="T25" fmla="*/ 169 h 190"/>
                <a:gd name="T26" fmla="*/ 23 w 192"/>
                <a:gd name="T27" fmla="*/ 156 h 190"/>
                <a:gd name="T28" fmla="*/ 12 w 192"/>
                <a:gd name="T29" fmla="*/ 140 h 190"/>
                <a:gd name="T30" fmla="*/ 5 w 192"/>
                <a:gd name="T31" fmla="*/ 124 h 190"/>
                <a:gd name="T32" fmla="*/ 2 w 192"/>
                <a:gd name="T33" fmla="*/ 105 h 190"/>
                <a:gd name="T34" fmla="*/ 0 w 192"/>
                <a:gd name="T35" fmla="*/ 95 h 190"/>
                <a:gd name="T36" fmla="*/ 3 w 192"/>
                <a:gd name="T37" fmla="*/ 76 h 190"/>
                <a:gd name="T38" fmla="*/ 9 w 192"/>
                <a:gd name="T39" fmla="*/ 57 h 190"/>
                <a:gd name="T40" fmla="*/ 18 w 192"/>
                <a:gd name="T41" fmla="*/ 42 h 190"/>
                <a:gd name="T42" fmla="*/ 29 w 192"/>
                <a:gd name="T43" fmla="*/ 27 h 190"/>
                <a:gd name="T44" fmla="*/ 44 w 192"/>
                <a:gd name="T45" fmla="*/ 16 h 190"/>
                <a:gd name="T46" fmla="*/ 59 w 192"/>
                <a:gd name="T47" fmla="*/ 7 h 190"/>
                <a:gd name="T48" fmla="*/ 77 w 192"/>
                <a:gd name="T49" fmla="*/ 1 h 190"/>
                <a:gd name="T50" fmla="*/ 97 w 192"/>
                <a:gd name="T51" fmla="*/ 0 h 190"/>
                <a:gd name="T52" fmla="*/ 106 w 192"/>
                <a:gd name="T53" fmla="*/ 0 h 190"/>
                <a:gd name="T54" fmla="*/ 124 w 192"/>
                <a:gd name="T55" fmla="*/ 4 h 190"/>
                <a:gd name="T56" fmla="*/ 142 w 192"/>
                <a:gd name="T57" fmla="*/ 11 h 190"/>
                <a:gd name="T58" fmla="*/ 158 w 192"/>
                <a:gd name="T59" fmla="*/ 21 h 190"/>
                <a:gd name="T60" fmla="*/ 171 w 192"/>
                <a:gd name="T61" fmla="*/ 34 h 190"/>
                <a:gd name="T62" fmla="*/ 181 w 192"/>
                <a:gd name="T63" fmla="*/ 49 h 190"/>
                <a:gd name="T64" fmla="*/ 188 w 192"/>
                <a:gd name="T65" fmla="*/ 66 h 190"/>
                <a:gd name="T66" fmla="*/ 192 w 192"/>
                <a:gd name="T67" fmla="*/ 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190">
                  <a:moveTo>
                    <a:pt x="192" y="95"/>
                  </a:moveTo>
                  <a:lnTo>
                    <a:pt x="192" y="95"/>
                  </a:lnTo>
                  <a:lnTo>
                    <a:pt x="192" y="105"/>
                  </a:lnTo>
                  <a:lnTo>
                    <a:pt x="191" y="114"/>
                  </a:lnTo>
                  <a:lnTo>
                    <a:pt x="188" y="124"/>
                  </a:lnTo>
                  <a:lnTo>
                    <a:pt x="185" y="132"/>
                  </a:lnTo>
                  <a:lnTo>
                    <a:pt x="181" y="140"/>
                  </a:lnTo>
                  <a:lnTo>
                    <a:pt x="176" y="148"/>
                  </a:lnTo>
                  <a:lnTo>
                    <a:pt x="171" y="156"/>
                  </a:lnTo>
                  <a:lnTo>
                    <a:pt x="163" y="163"/>
                  </a:lnTo>
                  <a:lnTo>
                    <a:pt x="158" y="169"/>
                  </a:lnTo>
                  <a:lnTo>
                    <a:pt x="150" y="174"/>
                  </a:lnTo>
                  <a:lnTo>
                    <a:pt x="142" y="179"/>
                  </a:lnTo>
                  <a:lnTo>
                    <a:pt x="133" y="183"/>
                  </a:lnTo>
                  <a:lnTo>
                    <a:pt x="124" y="186"/>
                  </a:lnTo>
                  <a:lnTo>
                    <a:pt x="116" y="189"/>
                  </a:lnTo>
                  <a:lnTo>
                    <a:pt x="106" y="190"/>
                  </a:lnTo>
                  <a:lnTo>
                    <a:pt x="97" y="190"/>
                  </a:lnTo>
                  <a:lnTo>
                    <a:pt x="97" y="190"/>
                  </a:lnTo>
                  <a:lnTo>
                    <a:pt x="87" y="190"/>
                  </a:lnTo>
                  <a:lnTo>
                    <a:pt x="77" y="189"/>
                  </a:lnTo>
                  <a:lnTo>
                    <a:pt x="68" y="186"/>
                  </a:lnTo>
                  <a:lnTo>
                    <a:pt x="59" y="183"/>
                  </a:lnTo>
                  <a:lnTo>
                    <a:pt x="51" y="179"/>
                  </a:lnTo>
                  <a:lnTo>
                    <a:pt x="44" y="174"/>
                  </a:lnTo>
                  <a:lnTo>
                    <a:pt x="35" y="169"/>
                  </a:lnTo>
                  <a:lnTo>
                    <a:pt x="29" y="163"/>
                  </a:lnTo>
                  <a:lnTo>
                    <a:pt x="23" y="156"/>
                  </a:lnTo>
                  <a:lnTo>
                    <a:pt x="18" y="148"/>
                  </a:lnTo>
                  <a:lnTo>
                    <a:pt x="12" y="140"/>
                  </a:lnTo>
                  <a:lnTo>
                    <a:pt x="9" y="132"/>
                  </a:lnTo>
                  <a:lnTo>
                    <a:pt x="5" y="124"/>
                  </a:lnTo>
                  <a:lnTo>
                    <a:pt x="3" y="114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" y="85"/>
                  </a:lnTo>
                  <a:lnTo>
                    <a:pt x="3" y="76"/>
                  </a:lnTo>
                  <a:lnTo>
                    <a:pt x="5" y="66"/>
                  </a:lnTo>
                  <a:lnTo>
                    <a:pt x="9" y="57"/>
                  </a:lnTo>
                  <a:lnTo>
                    <a:pt x="12" y="49"/>
                  </a:lnTo>
                  <a:lnTo>
                    <a:pt x="18" y="42"/>
                  </a:lnTo>
                  <a:lnTo>
                    <a:pt x="23" y="34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4" y="16"/>
                  </a:lnTo>
                  <a:lnTo>
                    <a:pt x="51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6" y="1"/>
                  </a:lnTo>
                  <a:lnTo>
                    <a:pt x="124" y="4"/>
                  </a:lnTo>
                  <a:lnTo>
                    <a:pt x="133" y="7"/>
                  </a:lnTo>
                  <a:lnTo>
                    <a:pt x="142" y="11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3" y="27"/>
                  </a:lnTo>
                  <a:lnTo>
                    <a:pt x="171" y="34"/>
                  </a:lnTo>
                  <a:lnTo>
                    <a:pt x="176" y="42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6"/>
                  </a:lnTo>
                  <a:lnTo>
                    <a:pt x="192" y="85"/>
                  </a:lnTo>
                  <a:lnTo>
                    <a:pt x="192" y="95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1495"/>
            <p:cNvSpPr/>
            <p:nvPr>
              <p:custDataLst>
                <p:tags r:id="rId19"/>
              </p:custDataLst>
            </p:nvPr>
          </p:nvSpPr>
          <p:spPr bwMode="auto">
            <a:xfrm>
              <a:off x="919" y="8078"/>
              <a:ext cx="94" cy="159"/>
            </a:xfrm>
            <a:custGeom>
              <a:avLst/>
              <a:gdLst>
                <a:gd name="T0" fmla="*/ 138 w 138"/>
                <a:gd name="T1" fmla="*/ 137 h 234"/>
                <a:gd name="T2" fmla="*/ 137 w 138"/>
                <a:gd name="T3" fmla="*/ 143 h 234"/>
                <a:gd name="T4" fmla="*/ 138 w 138"/>
                <a:gd name="T5" fmla="*/ 234 h 234"/>
                <a:gd name="T6" fmla="*/ 1 w 138"/>
                <a:gd name="T7" fmla="*/ 97 h 234"/>
                <a:gd name="T8" fmla="*/ 0 w 138"/>
                <a:gd name="T9" fmla="*/ 0 h 234"/>
                <a:gd name="T10" fmla="*/ 138 w 138"/>
                <a:gd name="T11" fmla="*/ 13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34">
                  <a:moveTo>
                    <a:pt x="138" y="137"/>
                  </a:moveTo>
                  <a:lnTo>
                    <a:pt x="137" y="143"/>
                  </a:lnTo>
                  <a:lnTo>
                    <a:pt x="138" y="234"/>
                  </a:lnTo>
                  <a:lnTo>
                    <a:pt x="1" y="97"/>
                  </a:lnTo>
                  <a:lnTo>
                    <a:pt x="0" y="0"/>
                  </a:lnTo>
                  <a:lnTo>
                    <a:pt x="138" y="137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1496"/>
            <p:cNvSpPr/>
            <p:nvPr>
              <p:custDataLst>
                <p:tags r:id="rId20"/>
              </p:custDataLst>
            </p:nvPr>
          </p:nvSpPr>
          <p:spPr bwMode="auto">
            <a:xfrm>
              <a:off x="844" y="8153"/>
              <a:ext cx="158" cy="95"/>
            </a:xfrm>
            <a:custGeom>
              <a:avLst/>
              <a:gdLst>
                <a:gd name="T0" fmla="*/ 0 w 232"/>
                <a:gd name="T1" fmla="*/ 0 h 140"/>
                <a:gd name="T2" fmla="*/ 95 w 232"/>
                <a:gd name="T3" fmla="*/ 3 h 140"/>
                <a:gd name="T4" fmla="*/ 232 w 232"/>
                <a:gd name="T5" fmla="*/ 140 h 140"/>
                <a:gd name="T6" fmla="*/ 232 w 232"/>
                <a:gd name="T7" fmla="*/ 140 h 140"/>
                <a:gd name="T8" fmla="*/ 208 w 232"/>
                <a:gd name="T9" fmla="*/ 137 h 140"/>
                <a:gd name="T10" fmla="*/ 185 w 232"/>
                <a:gd name="T11" fmla="*/ 135 h 140"/>
                <a:gd name="T12" fmla="*/ 160 w 232"/>
                <a:gd name="T13" fmla="*/ 135 h 140"/>
                <a:gd name="T14" fmla="*/ 137 w 232"/>
                <a:gd name="T15" fmla="*/ 137 h 140"/>
                <a:gd name="T16" fmla="*/ 0 w 232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40">
                  <a:moveTo>
                    <a:pt x="0" y="0"/>
                  </a:moveTo>
                  <a:lnTo>
                    <a:pt x="95" y="3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08" y="137"/>
                  </a:lnTo>
                  <a:lnTo>
                    <a:pt x="185" y="135"/>
                  </a:lnTo>
                  <a:lnTo>
                    <a:pt x="160" y="135"/>
                  </a:lnTo>
                  <a:lnTo>
                    <a:pt x="137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1" name="Freeform 1497"/>
            <p:cNvSpPr/>
            <p:nvPr>
              <p:custDataLst>
                <p:tags r:id="rId21"/>
              </p:custDataLst>
            </p:nvPr>
          </p:nvSpPr>
          <p:spPr bwMode="auto">
            <a:xfrm>
              <a:off x="906" y="8139"/>
              <a:ext cx="544" cy="545"/>
            </a:xfrm>
            <a:custGeom>
              <a:avLst/>
              <a:gdLst>
                <a:gd name="T0" fmla="*/ 797 w 801"/>
                <a:gd name="T1" fmla="*/ 796 h 801"/>
                <a:gd name="T2" fmla="*/ 797 w 801"/>
                <a:gd name="T3" fmla="*/ 796 h 801"/>
                <a:gd name="T4" fmla="*/ 800 w 801"/>
                <a:gd name="T5" fmla="*/ 791 h 801"/>
                <a:gd name="T6" fmla="*/ 801 w 801"/>
                <a:gd name="T7" fmla="*/ 785 h 801"/>
                <a:gd name="T8" fmla="*/ 800 w 801"/>
                <a:gd name="T9" fmla="*/ 778 h 801"/>
                <a:gd name="T10" fmla="*/ 797 w 801"/>
                <a:gd name="T11" fmla="*/ 772 h 801"/>
                <a:gd name="T12" fmla="*/ 29 w 801"/>
                <a:gd name="T13" fmla="*/ 4 h 801"/>
                <a:gd name="T14" fmla="*/ 29 w 801"/>
                <a:gd name="T15" fmla="*/ 4 h 801"/>
                <a:gd name="T16" fmla="*/ 24 w 801"/>
                <a:gd name="T17" fmla="*/ 1 h 801"/>
                <a:gd name="T18" fmla="*/ 16 w 801"/>
                <a:gd name="T19" fmla="*/ 0 h 801"/>
                <a:gd name="T20" fmla="*/ 11 w 801"/>
                <a:gd name="T21" fmla="*/ 1 h 801"/>
                <a:gd name="T22" fmla="*/ 5 w 801"/>
                <a:gd name="T23" fmla="*/ 4 h 801"/>
                <a:gd name="T24" fmla="*/ 5 w 801"/>
                <a:gd name="T25" fmla="*/ 4 h 801"/>
                <a:gd name="T26" fmla="*/ 0 w 801"/>
                <a:gd name="T27" fmla="*/ 10 h 801"/>
                <a:gd name="T28" fmla="*/ 0 w 801"/>
                <a:gd name="T29" fmla="*/ 17 h 801"/>
                <a:gd name="T30" fmla="*/ 0 w 801"/>
                <a:gd name="T31" fmla="*/ 23 h 801"/>
                <a:gd name="T32" fmla="*/ 5 w 801"/>
                <a:gd name="T33" fmla="*/ 29 h 801"/>
                <a:gd name="T34" fmla="*/ 772 w 801"/>
                <a:gd name="T35" fmla="*/ 796 h 801"/>
                <a:gd name="T36" fmla="*/ 772 w 801"/>
                <a:gd name="T37" fmla="*/ 796 h 801"/>
                <a:gd name="T38" fmla="*/ 778 w 801"/>
                <a:gd name="T39" fmla="*/ 799 h 801"/>
                <a:gd name="T40" fmla="*/ 784 w 801"/>
                <a:gd name="T41" fmla="*/ 801 h 801"/>
                <a:gd name="T42" fmla="*/ 791 w 801"/>
                <a:gd name="T43" fmla="*/ 799 h 801"/>
                <a:gd name="T44" fmla="*/ 797 w 801"/>
                <a:gd name="T45" fmla="*/ 796 h 801"/>
                <a:gd name="T46" fmla="*/ 797 w 801"/>
                <a:gd name="T47" fmla="*/ 79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1" h="801">
                  <a:moveTo>
                    <a:pt x="797" y="796"/>
                  </a:moveTo>
                  <a:lnTo>
                    <a:pt x="797" y="796"/>
                  </a:lnTo>
                  <a:lnTo>
                    <a:pt x="800" y="791"/>
                  </a:lnTo>
                  <a:lnTo>
                    <a:pt x="801" y="785"/>
                  </a:lnTo>
                  <a:lnTo>
                    <a:pt x="800" y="778"/>
                  </a:lnTo>
                  <a:lnTo>
                    <a:pt x="797" y="77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5" y="29"/>
                  </a:lnTo>
                  <a:lnTo>
                    <a:pt x="772" y="796"/>
                  </a:lnTo>
                  <a:lnTo>
                    <a:pt x="772" y="796"/>
                  </a:lnTo>
                  <a:lnTo>
                    <a:pt x="778" y="799"/>
                  </a:lnTo>
                  <a:lnTo>
                    <a:pt x="784" y="801"/>
                  </a:lnTo>
                  <a:lnTo>
                    <a:pt x="791" y="799"/>
                  </a:lnTo>
                  <a:lnTo>
                    <a:pt x="797" y="796"/>
                  </a:lnTo>
                  <a:lnTo>
                    <a:pt x="797" y="7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Freeform 1498"/>
            <p:cNvSpPr/>
            <p:nvPr>
              <p:custDataLst>
                <p:tags r:id="rId22"/>
              </p:custDataLst>
            </p:nvPr>
          </p:nvSpPr>
          <p:spPr bwMode="auto">
            <a:xfrm>
              <a:off x="1361" y="8597"/>
              <a:ext cx="151" cy="149"/>
            </a:xfrm>
            <a:custGeom>
              <a:avLst/>
              <a:gdLst>
                <a:gd name="T0" fmla="*/ 221 w 221"/>
                <a:gd name="T1" fmla="*/ 221 h 221"/>
                <a:gd name="T2" fmla="*/ 129 w 221"/>
                <a:gd name="T3" fmla="*/ 0 h 221"/>
                <a:gd name="T4" fmla="*/ 101 w 221"/>
                <a:gd name="T5" fmla="*/ 101 h 221"/>
                <a:gd name="T6" fmla="*/ 0 w 221"/>
                <a:gd name="T7" fmla="*/ 127 h 221"/>
                <a:gd name="T8" fmla="*/ 221 w 221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1">
                  <a:moveTo>
                    <a:pt x="221" y="221"/>
                  </a:moveTo>
                  <a:lnTo>
                    <a:pt x="129" y="0"/>
                  </a:lnTo>
                  <a:lnTo>
                    <a:pt x="101" y="101"/>
                  </a:lnTo>
                  <a:lnTo>
                    <a:pt x="0" y="127"/>
                  </a:lnTo>
                  <a:lnTo>
                    <a:pt x="221" y="221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9460" y="2811780"/>
            <a:ext cx="712470" cy="709295"/>
            <a:chOff x="844" y="8078"/>
            <a:chExt cx="1122" cy="1117"/>
          </a:xfrm>
        </p:grpSpPr>
        <p:sp>
          <p:nvSpPr>
            <p:cNvPr id="24" name="Freeform 1356"/>
            <p:cNvSpPr/>
            <p:nvPr>
              <p:custDataLst>
                <p:tags r:id="rId23"/>
              </p:custDataLst>
            </p:nvPr>
          </p:nvSpPr>
          <p:spPr bwMode="auto">
            <a:xfrm>
              <a:off x="1058" y="8287"/>
              <a:ext cx="909" cy="909"/>
            </a:xfrm>
            <a:custGeom>
              <a:avLst/>
              <a:gdLst>
                <a:gd name="T0" fmla="*/ 1337 w 1337"/>
                <a:gd name="T1" fmla="*/ 705 h 1340"/>
                <a:gd name="T2" fmla="*/ 1324 w 1337"/>
                <a:gd name="T3" fmla="*/ 804 h 1340"/>
                <a:gd name="T4" fmla="*/ 1297 w 1337"/>
                <a:gd name="T5" fmla="*/ 899 h 1340"/>
                <a:gd name="T6" fmla="*/ 1256 w 1337"/>
                <a:gd name="T7" fmla="*/ 989 h 1340"/>
                <a:gd name="T8" fmla="*/ 1204 w 1337"/>
                <a:gd name="T9" fmla="*/ 1070 h 1340"/>
                <a:gd name="T10" fmla="*/ 1141 w 1337"/>
                <a:gd name="T11" fmla="*/ 1143 h 1340"/>
                <a:gd name="T12" fmla="*/ 1069 w 1337"/>
                <a:gd name="T13" fmla="*/ 1205 h 1340"/>
                <a:gd name="T14" fmla="*/ 988 w 1337"/>
                <a:gd name="T15" fmla="*/ 1259 h 1340"/>
                <a:gd name="T16" fmla="*/ 898 w 1337"/>
                <a:gd name="T17" fmla="*/ 1298 h 1340"/>
                <a:gd name="T18" fmla="*/ 803 w 1337"/>
                <a:gd name="T19" fmla="*/ 1325 h 1340"/>
                <a:gd name="T20" fmla="*/ 702 w 1337"/>
                <a:gd name="T21" fmla="*/ 1338 h 1340"/>
                <a:gd name="T22" fmla="*/ 634 w 1337"/>
                <a:gd name="T23" fmla="*/ 1338 h 1340"/>
                <a:gd name="T24" fmla="*/ 533 w 1337"/>
                <a:gd name="T25" fmla="*/ 1325 h 1340"/>
                <a:gd name="T26" fmla="*/ 438 w 1337"/>
                <a:gd name="T27" fmla="*/ 1298 h 1340"/>
                <a:gd name="T28" fmla="*/ 350 w 1337"/>
                <a:gd name="T29" fmla="*/ 1259 h 1340"/>
                <a:gd name="T30" fmla="*/ 268 w 1337"/>
                <a:gd name="T31" fmla="*/ 1205 h 1340"/>
                <a:gd name="T32" fmla="*/ 196 w 1337"/>
                <a:gd name="T33" fmla="*/ 1143 h 1340"/>
                <a:gd name="T34" fmla="*/ 132 w 1337"/>
                <a:gd name="T35" fmla="*/ 1070 h 1340"/>
                <a:gd name="T36" fmla="*/ 80 w 1337"/>
                <a:gd name="T37" fmla="*/ 989 h 1340"/>
                <a:gd name="T38" fmla="*/ 40 w 1337"/>
                <a:gd name="T39" fmla="*/ 899 h 1340"/>
                <a:gd name="T40" fmla="*/ 13 w 1337"/>
                <a:gd name="T41" fmla="*/ 804 h 1340"/>
                <a:gd name="T42" fmla="*/ 1 w 1337"/>
                <a:gd name="T43" fmla="*/ 705 h 1340"/>
                <a:gd name="T44" fmla="*/ 1 w 1337"/>
                <a:gd name="T45" fmla="*/ 635 h 1340"/>
                <a:gd name="T46" fmla="*/ 13 w 1337"/>
                <a:gd name="T47" fmla="*/ 534 h 1340"/>
                <a:gd name="T48" fmla="*/ 40 w 1337"/>
                <a:gd name="T49" fmla="*/ 439 h 1340"/>
                <a:gd name="T50" fmla="*/ 80 w 1337"/>
                <a:gd name="T51" fmla="*/ 351 h 1340"/>
                <a:gd name="T52" fmla="*/ 132 w 1337"/>
                <a:gd name="T53" fmla="*/ 269 h 1340"/>
                <a:gd name="T54" fmla="*/ 196 w 1337"/>
                <a:gd name="T55" fmla="*/ 197 h 1340"/>
                <a:gd name="T56" fmla="*/ 268 w 1337"/>
                <a:gd name="T57" fmla="*/ 133 h 1340"/>
                <a:gd name="T58" fmla="*/ 350 w 1337"/>
                <a:gd name="T59" fmla="*/ 81 h 1340"/>
                <a:gd name="T60" fmla="*/ 438 w 1337"/>
                <a:gd name="T61" fmla="*/ 41 h 1340"/>
                <a:gd name="T62" fmla="*/ 533 w 1337"/>
                <a:gd name="T63" fmla="*/ 15 h 1340"/>
                <a:gd name="T64" fmla="*/ 634 w 1337"/>
                <a:gd name="T65" fmla="*/ 2 h 1340"/>
                <a:gd name="T66" fmla="*/ 702 w 1337"/>
                <a:gd name="T67" fmla="*/ 2 h 1340"/>
                <a:gd name="T68" fmla="*/ 803 w 1337"/>
                <a:gd name="T69" fmla="*/ 15 h 1340"/>
                <a:gd name="T70" fmla="*/ 898 w 1337"/>
                <a:gd name="T71" fmla="*/ 41 h 1340"/>
                <a:gd name="T72" fmla="*/ 988 w 1337"/>
                <a:gd name="T73" fmla="*/ 81 h 1340"/>
                <a:gd name="T74" fmla="*/ 1069 w 1337"/>
                <a:gd name="T75" fmla="*/ 133 h 1340"/>
                <a:gd name="T76" fmla="*/ 1141 w 1337"/>
                <a:gd name="T77" fmla="*/ 197 h 1340"/>
                <a:gd name="T78" fmla="*/ 1204 w 1337"/>
                <a:gd name="T79" fmla="*/ 269 h 1340"/>
                <a:gd name="T80" fmla="*/ 1256 w 1337"/>
                <a:gd name="T81" fmla="*/ 351 h 1340"/>
                <a:gd name="T82" fmla="*/ 1297 w 1337"/>
                <a:gd name="T83" fmla="*/ 439 h 1340"/>
                <a:gd name="T84" fmla="*/ 1324 w 1337"/>
                <a:gd name="T85" fmla="*/ 534 h 1340"/>
                <a:gd name="T86" fmla="*/ 1337 w 1337"/>
                <a:gd name="T87" fmla="*/ 635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37" h="1340">
                  <a:moveTo>
                    <a:pt x="1337" y="670"/>
                  </a:moveTo>
                  <a:lnTo>
                    <a:pt x="1337" y="670"/>
                  </a:lnTo>
                  <a:lnTo>
                    <a:pt x="1337" y="705"/>
                  </a:lnTo>
                  <a:lnTo>
                    <a:pt x="1334" y="738"/>
                  </a:lnTo>
                  <a:lnTo>
                    <a:pt x="1330" y="771"/>
                  </a:lnTo>
                  <a:lnTo>
                    <a:pt x="1324" y="804"/>
                  </a:lnTo>
                  <a:lnTo>
                    <a:pt x="1317" y="837"/>
                  </a:lnTo>
                  <a:lnTo>
                    <a:pt x="1307" y="869"/>
                  </a:lnTo>
                  <a:lnTo>
                    <a:pt x="1297" y="899"/>
                  </a:lnTo>
                  <a:lnTo>
                    <a:pt x="1285" y="930"/>
                  </a:lnTo>
                  <a:lnTo>
                    <a:pt x="1272" y="960"/>
                  </a:lnTo>
                  <a:lnTo>
                    <a:pt x="1256" y="989"/>
                  </a:lnTo>
                  <a:lnTo>
                    <a:pt x="1240" y="1016"/>
                  </a:lnTo>
                  <a:lnTo>
                    <a:pt x="1223" y="1044"/>
                  </a:lnTo>
                  <a:lnTo>
                    <a:pt x="1204" y="1070"/>
                  </a:lnTo>
                  <a:lnTo>
                    <a:pt x="1184" y="1096"/>
                  </a:lnTo>
                  <a:lnTo>
                    <a:pt x="1164" y="1120"/>
                  </a:lnTo>
                  <a:lnTo>
                    <a:pt x="1141" y="1143"/>
                  </a:lnTo>
                  <a:lnTo>
                    <a:pt x="1118" y="1165"/>
                  </a:lnTo>
                  <a:lnTo>
                    <a:pt x="1095" y="1187"/>
                  </a:lnTo>
                  <a:lnTo>
                    <a:pt x="1069" y="1205"/>
                  </a:lnTo>
                  <a:lnTo>
                    <a:pt x="1043" y="1224"/>
                  </a:lnTo>
                  <a:lnTo>
                    <a:pt x="1015" y="1241"/>
                  </a:lnTo>
                  <a:lnTo>
                    <a:pt x="988" y="1259"/>
                  </a:lnTo>
                  <a:lnTo>
                    <a:pt x="959" y="1273"/>
                  </a:lnTo>
                  <a:lnTo>
                    <a:pt x="929" y="1286"/>
                  </a:lnTo>
                  <a:lnTo>
                    <a:pt x="898" y="1298"/>
                  </a:lnTo>
                  <a:lnTo>
                    <a:pt x="867" y="1309"/>
                  </a:lnTo>
                  <a:lnTo>
                    <a:pt x="835" y="1318"/>
                  </a:lnTo>
                  <a:lnTo>
                    <a:pt x="803" y="1325"/>
                  </a:lnTo>
                  <a:lnTo>
                    <a:pt x="770" y="1331"/>
                  </a:lnTo>
                  <a:lnTo>
                    <a:pt x="737" y="1335"/>
                  </a:lnTo>
                  <a:lnTo>
                    <a:pt x="702" y="1338"/>
                  </a:lnTo>
                  <a:lnTo>
                    <a:pt x="669" y="1340"/>
                  </a:lnTo>
                  <a:lnTo>
                    <a:pt x="669" y="1340"/>
                  </a:lnTo>
                  <a:lnTo>
                    <a:pt x="634" y="1338"/>
                  </a:lnTo>
                  <a:lnTo>
                    <a:pt x="600" y="1335"/>
                  </a:lnTo>
                  <a:lnTo>
                    <a:pt x="567" y="1331"/>
                  </a:lnTo>
                  <a:lnTo>
                    <a:pt x="533" y="1325"/>
                  </a:lnTo>
                  <a:lnTo>
                    <a:pt x="502" y="1318"/>
                  </a:lnTo>
                  <a:lnTo>
                    <a:pt x="470" y="1309"/>
                  </a:lnTo>
                  <a:lnTo>
                    <a:pt x="438" y="1298"/>
                  </a:lnTo>
                  <a:lnTo>
                    <a:pt x="408" y="1286"/>
                  </a:lnTo>
                  <a:lnTo>
                    <a:pt x="379" y="1273"/>
                  </a:lnTo>
                  <a:lnTo>
                    <a:pt x="350" y="1259"/>
                  </a:lnTo>
                  <a:lnTo>
                    <a:pt x="321" y="1241"/>
                  </a:lnTo>
                  <a:lnTo>
                    <a:pt x="294" y="1224"/>
                  </a:lnTo>
                  <a:lnTo>
                    <a:pt x="268" y="1205"/>
                  </a:lnTo>
                  <a:lnTo>
                    <a:pt x="243" y="1187"/>
                  </a:lnTo>
                  <a:lnTo>
                    <a:pt x="219" y="1165"/>
                  </a:lnTo>
                  <a:lnTo>
                    <a:pt x="196" y="1143"/>
                  </a:lnTo>
                  <a:lnTo>
                    <a:pt x="173" y="1120"/>
                  </a:lnTo>
                  <a:lnTo>
                    <a:pt x="152" y="1096"/>
                  </a:lnTo>
                  <a:lnTo>
                    <a:pt x="132" y="1070"/>
                  </a:lnTo>
                  <a:lnTo>
                    <a:pt x="114" y="1044"/>
                  </a:lnTo>
                  <a:lnTo>
                    <a:pt x="96" y="1016"/>
                  </a:lnTo>
                  <a:lnTo>
                    <a:pt x="80" y="989"/>
                  </a:lnTo>
                  <a:lnTo>
                    <a:pt x="66" y="960"/>
                  </a:lnTo>
                  <a:lnTo>
                    <a:pt x="51" y="930"/>
                  </a:lnTo>
                  <a:lnTo>
                    <a:pt x="40" y="899"/>
                  </a:lnTo>
                  <a:lnTo>
                    <a:pt x="30" y="869"/>
                  </a:lnTo>
                  <a:lnTo>
                    <a:pt x="21" y="837"/>
                  </a:lnTo>
                  <a:lnTo>
                    <a:pt x="13" y="804"/>
                  </a:lnTo>
                  <a:lnTo>
                    <a:pt x="7" y="771"/>
                  </a:lnTo>
                  <a:lnTo>
                    <a:pt x="2" y="738"/>
                  </a:lnTo>
                  <a:lnTo>
                    <a:pt x="1" y="705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1" y="635"/>
                  </a:lnTo>
                  <a:lnTo>
                    <a:pt x="2" y="601"/>
                  </a:lnTo>
                  <a:lnTo>
                    <a:pt x="7" y="568"/>
                  </a:lnTo>
                  <a:lnTo>
                    <a:pt x="13" y="534"/>
                  </a:lnTo>
                  <a:lnTo>
                    <a:pt x="21" y="503"/>
                  </a:lnTo>
                  <a:lnTo>
                    <a:pt x="30" y="471"/>
                  </a:lnTo>
                  <a:lnTo>
                    <a:pt x="40" y="439"/>
                  </a:lnTo>
                  <a:lnTo>
                    <a:pt x="51" y="409"/>
                  </a:lnTo>
                  <a:lnTo>
                    <a:pt x="66" y="380"/>
                  </a:lnTo>
                  <a:lnTo>
                    <a:pt x="80" y="351"/>
                  </a:lnTo>
                  <a:lnTo>
                    <a:pt x="96" y="322"/>
                  </a:lnTo>
                  <a:lnTo>
                    <a:pt x="114" y="296"/>
                  </a:lnTo>
                  <a:lnTo>
                    <a:pt x="132" y="269"/>
                  </a:lnTo>
                  <a:lnTo>
                    <a:pt x="152" y="244"/>
                  </a:lnTo>
                  <a:lnTo>
                    <a:pt x="173" y="220"/>
                  </a:lnTo>
                  <a:lnTo>
                    <a:pt x="196" y="197"/>
                  </a:lnTo>
                  <a:lnTo>
                    <a:pt x="219" y="175"/>
                  </a:lnTo>
                  <a:lnTo>
                    <a:pt x="243" y="153"/>
                  </a:lnTo>
                  <a:lnTo>
                    <a:pt x="268" y="133"/>
                  </a:lnTo>
                  <a:lnTo>
                    <a:pt x="294" y="114"/>
                  </a:lnTo>
                  <a:lnTo>
                    <a:pt x="321" y="97"/>
                  </a:lnTo>
                  <a:lnTo>
                    <a:pt x="350" y="81"/>
                  </a:lnTo>
                  <a:lnTo>
                    <a:pt x="379" y="67"/>
                  </a:lnTo>
                  <a:lnTo>
                    <a:pt x="408" y="54"/>
                  </a:lnTo>
                  <a:lnTo>
                    <a:pt x="438" y="41"/>
                  </a:lnTo>
                  <a:lnTo>
                    <a:pt x="470" y="31"/>
                  </a:lnTo>
                  <a:lnTo>
                    <a:pt x="502" y="22"/>
                  </a:lnTo>
                  <a:lnTo>
                    <a:pt x="533" y="15"/>
                  </a:lnTo>
                  <a:lnTo>
                    <a:pt x="567" y="9"/>
                  </a:lnTo>
                  <a:lnTo>
                    <a:pt x="600" y="5"/>
                  </a:lnTo>
                  <a:lnTo>
                    <a:pt x="634" y="2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702" y="2"/>
                  </a:lnTo>
                  <a:lnTo>
                    <a:pt x="737" y="5"/>
                  </a:lnTo>
                  <a:lnTo>
                    <a:pt x="770" y="9"/>
                  </a:lnTo>
                  <a:lnTo>
                    <a:pt x="803" y="15"/>
                  </a:lnTo>
                  <a:lnTo>
                    <a:pt x="835" y="22"/>
                  </a:lnTo>
                  <a:lnTo>
                    <a:pt x="867" y="31"/>
                  </a:lnTo>
                  <a:lnTo>
                    <a:pt x="898" y="41"/>
                  </a:lnTo>
                  <a:lnTo>
                    <a:pt x="929" y="54"/>
                  </a:lnTo>
                  <a:lnTo>
                    <a:pt x="959" y="67"/>
                  </a:lnTo>
                  <a:lnTo>
                    <a:pt x="988" y="81"/>
                  </a:lnTo>
                  <a:lnTo>
                    <a:pt x="1015" y="97"/>
                  </a:lnTo>
                  <a:lnTo>
                    <a:pt x="1043" y="114"/>
                  </a:lnTo>
                  <a:lnTo>
                    <a:pt x="1069" y="133"/>
                  </a:lnTo>
                  <a:lnTo>
                    <a:pt x="1095" y="153"/>
                  </a:lnTo>
                  <a:lnTo>
                    <a:pt x="1118" y="175"/>
                  </a:lnTo>
                  <a:lnTo>
                    <a:pt x="1141" y="197"/>
                  </a:lnTo>
                  <a:lnTo>
                    <a:pt x="1164" y="220"/>
                  </a:lnTo>
                  <a:lnTo>
                    <a:pt x="1184" y="244"/>
                  </a:lnTo>
                  <a:lnTo>
                    <a:pt x="1204" y="269"/>
                  </a:lnTo>
                  <a:lnTo>
                    <a:pt x="1223" y="296"/>
                  </a:lnTo>
                  <a:lnTo>
                    <a:pt x="1240" y="322"/>
                  </a:lnTo>
                  <a:lnTo>
                    <a:pt x="1256" y="351"/>
                  </a:lnTo>
                  <a:lnTo>
                    <a:pt x="1272" y="380"/>
                  </a:lnTo>
                  <a:lnTo>
                    <a:pt x="1285" y="409"/>
                  </a:lnTo>
                  <a:lnTo>
                    <a:pt x="1297" y="439"/>
                  </a:lnTo>
                  <a:lnTo>
                    <a:pt x="1307" y="471"/>
                  </a:lnTo>
                  <a:lnTo>
                    <a:pt x="1317" y="503"/>
                  </a:lnTo>
                  <a:lnTo>
                    <a:pt x="1324" y="534"/>
                  </a:lnTo>
                  <a:lnTo>
                    <a:pt x="1330" y="568"/>
                  </a:lnTo>
                  <a:lnTo>
                    <a:pt x="1334" y="601"/>
                  </a:lnTo>
                  <a:lnTo>
                    <a:pt x="1337" y="635"/>
                  </a:lnTo>
                  <a:lnTo>
                    <a:pt x="1337" y="670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" name="Freeform 1358"/>
            <p:cNvSpPr/>
            <p:nvPr>
              <p:custDataLst>
                <p:tags r:id="rId24"/>
              </p:custDataLst>
            </p:nvPr>
          </p:nvSpPr>
          <p:spPr bwMode="auto">
            <a:xfrm>
              <a:off x="1123" y="8351"/>
              <a:ext cx="779" cy="780"/>
            </a:xfrm>
            <a:custGeom>
              <a:avLst/>
              <a:gdLst>
                <a:gd name="T0" fmla="*/ 1147 w 1147"/>
                <a:gd name="T1" fmla="*/ 603 h 1147"/>
                <a:gd name="T2" fmla="*/ 1135 w 1147"/>
                <a:gd name="T3" fmla="*/ 689 h 1147"/>
                <a:gd name="T4" fmla="*/ 1112 w 1147"/>
                <a:gd name="T5" fmla="*/ 772 h 1147"/>
                <a:gd name="T6" fmla="*/ 1078 w 1147"/>
                <a:gd name="T7" fmla="*/ 847 h 1147"/>
                <a:gd name="T8" fmla="*/ 1033 w 1147"/>
                <a:gd name="T9" fmla="*/ 917 h 1147"/>
                <a:gd name="T10" fmla="*/ 979 w 1147"/>
                <a:gd name="T11" fmla="*/ 979 h 1147"/>
                <a:gd name="T12" fmla="*/ 916 w 1147"/>
                <a:gd name="T13" fmla="*/ 1033 h 1147"/>
                <a:gd name="T14" fmla="*/ 847 w 1147"/>
                <a:gd name="T15" fmla="*/ 1078 h 1147"/>
                <a:gd name="T16" fmla="*/ 770 w 1147"/>
                <a:gd name="T17" fmla="*/ 1112 h 1147"/>
                <a:gd name="T18" fmla="*/ 689 w 1147"/>
                <a:gd name="T19" fmla="*/ 1135 h 1147"/>
                <a:gd name="T20" fmla="*/ 603 w 1147"/>
                <a:gd name="T21" fmla="*/ 1147 h 1147"/>
                <a:gd name="T22" fmla="*/ 544 w 1147"/>
                <a:gd name="T23" fmla="*/ 1147 h 1147"/>
                <a:gd name="T24" fmla="*/ 459 w 1147"/>
                <a:gd name="T25" fmla="*/ 1135 h 1147"/>
                <a:gd name="T26" fmla="*/ 376 w 1147"/>
                <a:gd name="T27" fmla="*/ 1112 h 1147"/>
                <a:gd name="T28" fmla="*/ 300 w 1147"/>
                <a:gd name="T29" fmla="*/ 1078 h 1147"/>
                <a:gd name="T30" fmla="*/ 231 w 1147"/>
                <a:gd name="T31" fmla="*/ 1033 h 1147"/>
                <a:gd name="T32" fmla="*/ 169 w 1147"/>
                <a:gd name="T33" fmla="*/ 979 h 1147"/>
                <a:gd name="T34" fmla="*/ 114 w 1147"/>
                <a:gd name="T35" fmla="*/ 917 h 1147"/>
                <a:gd name="T36" fmla="*/ 69 w 1147"/>
                <a:gd name="T37" fmla="*/ 847 h 1147"/>
                <a:gd name="T38" fmla="*/ 34 w 1147"/>
                <a:gd name="T39" fmla="*/ 772 h 1147"/>
                <a:gd name="T40" fmla="*/ 11 w 1147"/>
                <a:gd name="T41" fmla="*/ 689 h 1147"/>
                <a:gd name="T42" fmla="*/ 1 w 1147"/>
                <a:gd name="T43" fmla="*/ 603 h 1147"/>
                <a:gd name="T44" fmla="*/ 1 w 1147"/>
                <a:gd name="T45" fmla="*/ 544 h 1147"/>
                <a:gd name="T46" fmla="*/ 11 w 1147"/>
                <a:gd name="T47" fmla="*/ 459 h 1147"/>
                <a:gd name="T48" fmla="*/ 34 w 1147"/>
                <a:gd name="T49" fmla="*/ 376 h 1147"/>
                <a:gd name="T50" fmla="*/ 69 w 1147"/>
                <a:gd name="T51" fmla="*/ 300 h 1147"/>
                <a:gd name="T52" fmla="*/ 114 w 1147"/>
                <a:gd name="T53" fmla="*/ 231 h 1147"/>
                <a:gd name="T54" fmla="*/ 169 w 1147"/>
                <a:gd name="T55" fmla="*/ 168 h 1147"/>
                <a:gd name="T56" fmla="*/ 231 w 1147"/>
                <a:gd name="T57" fmla="*/ 114 h 1147"/>
                <a:gd name="T58" fmla="*/ 300 w 1147"/>
                <a:gd name="T59" fmla="*/ 69 h 1147"/>
                <a:gd name="T60" fmla="*/ 376 w 1147"/>
                <a:gd name="T61" fmla="*/ 36 h 1147"/>
                <a:gd name="T62" fmla="*/ 459 w 1147"/>
                <a:gd name="T63" fmla="*/ 13 h 1147"/>
                <a:gd name="T64" fmla="*/ 544 w 1147"/>
                <a:gd name="T65" fmla="*/ 1 h 1147"/>
                <a:gd name="T66" fmla="*/ 603 w 1147"/>
                <a:gd name="T67" fmla="*/ 1 h 1147"/>
                <a:gd name="T68" fmla="*/ 689 w 1147"/>
                <a:gd name="T69" fmla="*/ 13 h 1147"/>
                <a:gd name="T70" fmla="*/ 770 w 1147"/>
                <a:gd name="T71" fmla="*/ 36 h 1147"/>
                <a:gd name="T72" fmla="*/ 847 w 1147"/>
                <a:gd name="T73" fmla="*/ 69 h 1147"/>
                <a:gd name="T74" fmla="*/ 916 w 1147"/>
                <a:gd name="T75" fmla="*/ 114 h 1147"/>
                <a:gd name="T76" fmla="*/ 979 w 1147"/>
                <a:gd name="T77" fmla="*/ 168 h 1147"/>
                <a:gd name="T78" fmla="*/ 1033 w 1147"/>
                <a:gd name="T79" fmla="*/ 231 h 1147"/>
                <a:gd name="T80" fmla="*/ 1078 w 1147"/>
                <a:gd name="T81" fmla="*/ 300 h 1147"/>
                <a:gd name="T82" fmla="*/ 1112 w 1147"/>
                <a:gd name="T83" fmla="*/ 376 h 1147"/>
                <a:gd name="T84" fmla="*/ 1135 w 1147"/>
                <a:gd name="T85" fmla="*/ 459 h 1147"/>
                <a:gd name="T86" fmla="*/ 1147 w 1147"/>
                <a:gd name="T87" fmla="*/ 54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7" h="1147">
                  <a:moveTo>
                    <a:pt x="1147" y="574"/>
                  </a:moveTo>
                  <a:lnTo>
                    <a:pt x="1147" y="574"/>
                  </a:lnTo>
                  <a:lnTo>
                    <a:pt x="1147" y="603"/>
                  </a:lnTo>
                  <a:lnTo>
                    <a:pt x="1144" y="633"/>
                  </a:lnTo>
                  <a:lnTo>
                    <a:pt x="1140" y="661"/>
                  </a:lnTo>
                  <a:lnTo>
                    <a:pt x="1135" y="689"/>
                  </a:lnTo>
                  <a:lnTo>
                    <a:pt x="1129" y="717"/>
                  </a:lnTo>
                  <a:lnTo>
                    <a:pt x="1121" y="744"/>
                  </a:lnTo>
                  <a:lnTo>
                    <a:pt x="1112" y="772"/>
                  </a:lnTo>
                  <a:lnTo>
                    <a:pt x="1102" y="798"/>
                  </a:lnTo>
                  <a:lnTo>
                    <a:pt x="1091" y="822"/>
                  </a:lnTo>
                  <a:lnTo>
                    <a:pt x="1078" y="847"/>
                  </a:lnTo>
                  <a:lnTo>
                    <a:pt x="1063" y="871"/>
                  </a:lnTo>
                  <a:lnTo>
                    <a:pt x="1049" y="894"/>
                  </a:lnTo>
                  <a:lnTo>
                    <a:pt x="1033" y="917"/>
                  </a:lnTo>
                  <a:lnTo>
                    <a:pt x="1015" y="939"/>
                  </a:lnTo>
                  <a:lnTo>
                    <a:pt x="998" y="959"/>
                  </a:lnTo>
                  <a:lnTo>
                    <a:pt x="979" y="979"/>
                  </a:lnTo>
                  <a:lnTo>
                    <a:pt x="959" y="998"/>
                  </a:lnTo>
                  <a:lnTo>
                    <a:pt x="938" y="1017"/>
                  </a:lnTo>
                  <a:lnTo>
                    <a:pt x="916" y="1033"/>
                  </a:lnTo>
                  <a:lnTo>
                    <a:pt x="894" y="1049"/>
                  </a:lnTo>
                  <a:lnTo>
                    <a:pt x="871" y="1065"/>
                  </a:lnTo>
                  <a:lnTo>
                    <a:pt x="847" y="1078"/>
                  </a:lnTo>
                  <a:lnTo>
                    <a:pt x="822" y="1091"/>
                  </a:lnTo>
                  <a:lnTo>
                    <a:pt x="796" y="1102"/>
                  </a:lnTo>
                  <a:lnTo>
                    <a:pt x="770" y="1112"/>
                  </a:lnTo>
                  <a:lnTo>
                    <a:pt x="744" y="1121"/>
                  </a:lnTo>
                  <a:lnTo>
                    <a:pt x="717" y="1130"/>
                  </a:lnTo>
                  <a:lnTo>
                    <a:pt x="689" y="1135"/>
                  </a:lnTo>
                  <a:lnTo>
                    <a:pt x="661" y="1141"/>
                  </a:lnTo>
                  <a:lnTo>
                    <a:pt x="632" y="1144"/>
                  </a:lnTo>
                  <a:lnTo>
                    <a:pt x="603" y="1147"/>
                  </a:lnTo>
                  <a:lnTo>
                    <a:pt x="574" y="1147"/>
                  </a:lnTo>
                  <a:lnTo>
                    <a:pt x="574" y="1147"/>
                  </a:lnTo>
                  <a:lnTo>
                    <a:pt x="544" y="1147"/>
                  </a:lnTo>
                  <a:lnTo>
                    <a:pt x="515" y="1144"/>
                  </a:lnTo>
                  <a:lnTo>
                    <a:pt x="486" y="1141"/>
                  </a:lnTo>
                  <a:lnTo>
                    <a:pt x="459" y="1135"/>
                  </a:lnTo>
                  <a:lnTo>
                    <a:pt x="430" y="1130"/>
                  </a:lnTo>
                  <a:lnTo>
                    <a:pt x="402" y="1121"/>
                  </a:lnTo>
                  <a:lnTo>
                    <a:pt x="376" y="1112"/>
                  </a:lnTo>
                  <a:lnTo>
                    <a:pt x="350" y="1102"/>
                  </a:lnTo>
                  <a:lnTo>
                    <a:pt x="324" y="1091"/>
                  </a:lnTo>
                  <a:lnTo>
                    <a:pt x="300" y="1078"/>
                  </a:lnTo>
                  <a:lnTo>
                    <a:pt x="277" y="1065"/>
                  </a:lnTo>
                  <a:lnTo>
                    <a:pt x="252" y="1049"/>
                  </a:lnTo>
                  <a:lnTo>
                    <a:pt x="231" y="1033"/>
                  </a:lnTo>
                  <a:lnTo>
                    <a:pt x="209" y="1017"/>
                  </a:lnTo>
                  <a:lnTo>
                    <a:pt x="187" y="998"/>
                  </a:lnTo>
                  <a:lnTo>
                    <a:pt x="169" y="979"/>
                  </a:lnTo>
                  <a:lnTo>
                    <a:pt x="148" y="959"/>
                  </a:lnTo>
                  <a:lnTo>
                    <a:pt x="131" y="939"/>
                  </a:lnTo>
                  <a:lnTo>
                    <a:pt x="114" y="917"/>
                  </a:lnTo>
                  <a:lnTo>
                    <a:pt x="98" y="894"/>
                  </a:lnTo>
                  <a:lnTo>
                    <a:pt x="83" y="871"/>
                  </a:lnTo>
                  <a:lnTo>
                    <a:pt x="69" y="847"/>
                  </a:lnTo>
                  <a:lnTo>
                    <a:pt x="56" y="822"/>
                  </a:lnTo>
                  <a:lnTo>
                    <a:pt x="44" y="798"/>
                  </a:lnTo>
                  <a:lnTo>
                    <a:pt x="34" y="772"/>
                  </a:lnTo>
                  <a:lnTo>
                    <a:pt x="26" y="744"/>
                  </a:lnTo>
                  <a:lnTo>
                    <a:pt x="19" y="717"/>
                  </a:lnTo>
                  <a:lnTo>
                    <a:pt x="11" y="689"/>
                  </a:lnTo>
                  <a:lnTo>
                    <a:pt x="7" y="661"/>
                  </a:lnTo>
                  <a:lnTo>
                    <a:pt x="3" y="633"/>
                  </a:lnTo>
                  <a:lnTo>
                    <a:pt x="1" y="603"/>
                  </a:lnTo>
                  <a:lnTo>
                    <a:pt x="0" y="574"/>
                  </a:lnTo>
                  <a:lnTo>
                    <a:pt x="0" y="574"/>
                  </a:lnTo>
                  <a:lnTo>
                    <a:pt x="1" y="544"/>
                  </a:lnTo>
                  <a:lnTo>
                    <a:pt x="3" y="515"/>
                  </a:lnTo>
                  <a:lnTo>
                    <a:pt x="7" y="486"/>
                  </a:lnTo>
                  <a:lnTo>
                    <a:pt x="11" y="459"/>
                  </a:lnTo>
                  <a:lnTo>
                    <a:pt x="19" y="431"/>
                  </a:lnTo>
                  <a:lnTo>
                    <a:pt x="26" y="404"/>
                  </a:lnTo>
                  <a:lnTo>
                    <a:pt x="34" y="376"/>
                  </a:lnTo>
                  <a:lnTo>
                    <a:pt x="44" y="350"/>
                  </a:lnTo>
                  <a:lnTo>
                    <a:pt x="56" y="326"/>
                  </a:lnTo>
                  <a:lnTo>
                    <a:pt x="69" y="300"/>
                  </a:lnTo>
                  <a:lnTo>
                    <a:pt x="83" y="277"/>
                  </a:lnTo>
                  <a:lnTo>
                    <a:pt x="98" y="254"/>
                  </a:lnTo>
                  <a:lnTo>
                    <a:pt x="114" y="231"/>
                  </a:lnTo>
                  <a:lnTo>
                    <a:pt x="131" y="209"/>
                  </a:lnTo>
                  <a:lnTo>
                    <a:pt x="148" y="189"/>
                  </a:lnTo>
                  <a:lnTo>
                    <a:pt x="169" y="168"/>
                  </a:lnTo>
                  <a:lnTo>
                    <a:pt x="187" y="150"/>
                  </a:lnTo>
                  <a:lnTo>
                    <a:pt x="209" y="131"/>
                  </a:lnTo>
                  <a:lnTo>
                    <a:pt x="231" y="114"/>
                  </a:lnTo>
                  <a:lnTo>
                    <a:pt x="252" y="98"/>
                  </a:lnTo>
                  <a:lnTo>
                    <a:pt x="277" y="83"/>
                  </a:lnTo>
                  <a:lnTo>
                    <a:pt x="300" y="69"/>
                  </a:lnTo>
                  <a:lnTo>
                    <a:pt x="324" y="57"/>
                  </a:lnTo>
                  <a:lnTo>
                    <a:pt x="350" y="46"/>
                  </a:lnTo>
                  <a:lnTo>
                    <a:pt x="376" y="36"/>
                  </a:lnTo>
                  <a:lnTo>
                    <a:pt x="402" y="26"/>
                  </a:lnTo>
                  <a:lnTo>
                    <a:pt x="430" y="18"/>
                  </a:lnTo>
                  <a:lnTo>
                    <a:pt x="459" y="13"/>
                  </a:lnTo>
                  <a:lnTo>
                    <a:pt x="486" y="7"/>
                  </a:lnTo>
                  <a:lnTo>
                    <a:pt x="515" y="4"/>
                  </a:lnTo>
                  <a:lnTo>
                    <a:pt x="544" y="1"/>
                  </a:lnTo>
                  <a:lnTo>
                    <a:pt x="574" y="0"/>
                  </a:lnTo>
                  <a:lnTo>
                    <a:pt x="574" y="0"/>
                  </a:lnTo>
                  <a:lnTo>
                    <a:pt x="603" y="1"/>
                  </a:lnTo>
                  <a:lnTo>
                    <a:pt x="632" y="4"/>
                  </a:lnTo>
                  <a:lnTo>
                    <a:pt x="661" y="7"/>
                  </a:lnTo>
                  <a:lnTo>
                    <a:pt x="689" y="13"/>
                  </a:lnTo>
                  <a:lnTo>
                    <a:pt x="717" y="18"/>
                  </a:lnTo>
                  <a:lnTo>
                    <a:pt x="744" y="26"/>
                  </a:lnTo>
                  <a:lnTo>
                    <a:pt x="770" y="36"/>
                  </a:lnTo>
                  <a:lnTo>
                    <a:pt x="796" y="46"/>
                  </a:lnTo>
                  <a:lnTo>
                    <a:pt x="822" y="57"/>
                  </a:lnTo>
                  <a:lnTo>
                    <a:pt x="847" y="69"/>
                  </a:lnTo>
                  <a:lnTo>
                    <a:pt x="871" y="83"/>
                  </a:lnTo>
                  <a:lnTo>
                    <a:pt x="894" y="98"/>
                  </a:lnTo>
                  <a:lnTo>
                    <a:pt x="916" y="114"/>
                  </a:lnTo>
                  <a:lnTo>
                    <a:pt x="938" y="131"/>
                  </a:lnTo>
                  <a:lnTo>
                    <a:pt x="959" y="150"/>
                  </a:lnTo>
                  <a:lnTo>
                    <a:pt x="979" y="168"/>
                  </a:lnTo>
                  <a:lnTo>
                    <a:pt x="998" y="189"/>
                  </a:lnTo>
                  <a:lnTo>
                    <a:pt x="1015" y="209"/>
                  </a:lnTo>
                  <a:lnTo>
                    <a:pt x="1033" y="231"/>
                  </a:lnTo>
                  <a:lnTo>
                    <a:pt x="1049" y="254"/>
                  </a:lnTo>
                  <a:lnTo>
                    <a:pt x="1063" y="277"/>
                  </a:lnTo>
                  <a:lnTo>
                    <a:pt x="1078" y="300"/>
                  </a:lnTo>
                  <a:lnTo>
                    <a:pt x="1091" y="326"/>
                  </a:lnTo>
                  <a:lnTo>
                    <a:pt x="1102" y="350"/>
                  </a:lnTo>
                  <a:lnTo>
                    <a:pt x="1112" y="376"/>
                  </a:lnTo>
                  <a:lnTo>
                    <a:pt x="1121" y="404"/>
                  </a:lnTo>
                  <a:lnTo>
                    <a:pt x="1129" y="431"/>
                  </a:lnTo>
                  <a:lnTo>
                    <a:pt x="1135" y="459"/>
                  </a:lnTo>
                  <a:lnTo>
                    <a:pt x="1140" y="486"/>
                  </a:lnTo>
                  <a:lnTo>
                    <a:pt x="1144" y="515"/>
                  </a:lnTo>
                  <a:lnTo>
                    <a:pt x="1147" y="544"/>
                  </a:lnTo>
                  <a:lnTo>
                    <a:pt x="1147" y="5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" name="Freeform 1360"/>
            <p:cNvSpPr/>
            <p:nvPr>
              <p:custDataLst>
                <p:tags r:id="rId25"/>
              </p:custDataLst>
            </p:nvPr>
          </p:nvSpPr>
          <p:spPr bwMode="auto">
            <a:xfrm>
              <a:off x="1187" y="8417"/>
              <a:ext cx="651" cy="648"/>
            </a:xfrm>
            <a:custGeom>
              <a:avLst/>
              <a:gdLst>
                <a:gd name="T0" fmla="*/ 955 w 957"/>
                <a:gd name="T1" fmla="*/ 503 h 956"/>
                <a:gd name="T2" fmla="*/ 946 w 957"/>
                <a:gd name="T3" fmla="*/ 575 h 956"/>
                <a:gd name="T4" fmla="*/ 928 w 957"/>
                <a:gd name="T5" fmla="*/ 642 h 956"/>
                <a:gd name="T6" fmla="*/ 899 w 957"/>
                <a:gd name="T7" fmla="*/ 706 h 956"/>
                <a:gd name="T8" fmla="*/ 861 w 957"/>
                <a:gd name="T9" fmla="*/ 764 h 956"/>
                <a:gd name="T10" fmla="*/ 817 w 957"/>
                <a:gd name="T11" fmla="*/ 816 h 956"/>
                <a:gd name="T12" fmla="*/ 765 w 957"/>
                <a:gd name="T13" fmla="*/ 860 h 956"/>
                <a:gd name="T14" fmla="*/ 706 w 957"/>
                <a:gd name="T15" fmla="*/ 898 h 956"/>
                <a:gd name="T16" fmla="*/ 642 w 957"/>
                <a:gd name="T17" fmla="*/ 927 h 956"/>
                <a:gd name="T18" fmla="*/ 574 w 957"/>
                <a:gd name="T19" fmla="*/ 946 h 956"/>
                <a:gd name="T20" fmla="*/ 504 w 957"/>
                <a:gd name="T21" fmla="*/ 956 h 956"/>
                <a:gd name="T22" fmla="*/ 454 w 957"/>
                <a:gd name="T23" fmla="*/ 956 h 956"/>
                <a:gd name="T24" fmla="*/ 382 w 957"/>
                <a:gd name="T25" fmla="*/ 946 h 956"/>
                <a:gd name="T26" fmla="*/ 315 w 957"/>
                <a:gd name="T27" fmla="*/ 927 h 956"/>
                <a:gd name="T28" fmla="*/ 251 w 957"/>
                <a:gd name="T29" fmla="*/ 898 h 956"/>
                <a:gd name="T30" fmla="*/ 192 w 957"/>
                <a:gd name="T31" fmla="*/ 860 h 956"/>
                <a:gd name="T32" fmla="*/ 140 w 957"/>
                <a:gd name="T33" fmla="*/ 816 h 956"/>
                <a:gd name="T34" fmla="*/ 95 w 957"/>
                <a:gd name="T35" fmla="*/ 764 h 956"/>
                <a:gd name="T36" fmla="*/ 58 w 957"/>
                <a:gd name="T37" fmla="*/ 706 h 956"/>
                <a:gd name="T38" fmla="*/ 30 w 957"/>
                <a:gd name="T39" fmla="*/ 642 h 956"/>
                <a:gd name="T40" fmla="*/ 10 w 957"/>
                <a:gd name="T41" fmla="*/ 575 h 956"/>
                <a:gd name="T42" fmla="*/ 1 w 957"/>
                <a:gd name="T43" fmla="*/ 503 h 956"/>
                <a:gd name="T44" fmla="*/ 1 w 957"/>
                <a:gd name="T45" fmla="*/ 453 h 956"/>
                <a:gd name="T46" fmla="*/ 10 w 957"/>
                <a:gd name="T47" fmla="*/ 381 h 956"/>
                <a:gd name="T48" fmla="*/ 30 w 957"/>
                <a:gd name="T49" fmla="*/ 313 h 956"/>
                <a:gd name="T50" fmla="*/ 58 w 957"/>
                <a:gd name="T51" fmla="*/ 250 h 956"/>
                <a:gd name="T52" fmla="*/ 95 w 957"/>
                <a:gd name="T53" fmla="*/ 192 h 956"/>
                <a:gd name="T54" fmla="*/ 140 w 957"/>
                <a:gd name="T55" fmla="*/ 140 h 956"/>
                <a:gd name="T56" fmla="*/ 192 w 957"/>
                <a:gd name="T57" fmla="*/ 96 h 956"/>
                <a:gd name="T58" fmla="*/ 251 w 957"/>
                <a:gd name="T59" fmla="*/ 58 h 956"/>
                <a:gd name="T60" fmla="*/ 315 w 957"/>
                <a:gd name="T61" fmla="*/ 29 h 956"/>
                <a:gd name="T62" fmla="*/ 382 w 957"/>
                <a:gd name="T63" fmla="*/ 9 h 956"/>
                <a:gd name="T64" fmla="*/ 454 w 957"/>
                <a:gd name="T65" fmla="*/ 0 h 956"/>
                <a:gd name="T66" fmla="*/ 504 w 957"/>
                <a:gd name="T67" fmla="*/ 0 h 956"/>
                <a:gd name="T68" fmla="*/ 574 w 957"/>
                <a:gd name="T69" fmla="*/ 9 h 956"/>
                <a:gd name="T70" fmla="*/ 642 w 957"/>
                <a:gd name="T71" fmla="*/ 29 h 956"/>
                <a:gd name="T72" fmla="*/ 706 w 957"/>
                <a:gd name="T73" fmla="*/ 58 h 956"/>
                <a:gd name="T74" fmla="*/ 765 w 957"/>
                <a:gd name="T75" fmla="*/ 96 h 956"/>
                <a:gd name="T76" fmla="*/ 817 w 957"/>
                <a:gd name="T77" fmla="*/ 140 h 956"/>
                <a:gd name="T78" fmla="*/ 861 w 957"/>
                <a:gd name="T79" fmla="*/ 192 h 956"/>
                <a:gd name="T80" fmla="*/ 899 w 957"/>
                <a:gd name="T81" fmla="*/ 250 h 956"/>
                <a:gd name="T82" fmla="*/ 928 w 957"/>
                <a:gd name="T83" fmla="*/ 313 h 956"/>
                <a:gd name="T84" fmla="*/ 946 w 957"/>
                <a:gd name="T85" fmla="*/ 381 h 956"/>
                <a:gd name="T86" fmla="*/ 955 w 957"/>
                <a:gd name="T87" fmla="*/ 453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57" h="956">
                  <a:moveTo>
                    <a:pt x="957" y="478"/>
                  </a:moveTo>
                  <a:lnTo>
                    <a:pt x="957" y="478"/>
                  </a:lnTo>
                  <a:lnTo>
                    <a:pt x="955" y="503"/>
                  </a:lnTo>
                  <a:lnTo>
                    <a:pt x="954" y="527"/>
                  </a:lnTo>
                  <a:lnTo>
                    <a:pt x="951" y="550"/>
                  </a:lnTo>
                  <a:lnTo>
                    <a:pt x="946" y="575"/>
                  </a:lnTo>
                  <a:lnTo>
                    <a:pt x="941" y="598"/>
                  </a:lnTo>
                  <a:lnTo>
                    <a:pt x="935" y="619"/>
                  </a:lnTo>
                  <a:lnTo>
                    <a:pt x="928" y="642"/>
                  </a:lnTo>
                  <a:lnTo>
                    <a:pt x="919" y="664"/>
                  </a:lnTo>
                  <a:lnTo>
                    <a:pt x="909" y="684"/>
                  </a:lnTo>
                  <a:lnTo>
                    <a:pt x="899" y="706"/>
                  </a:lnTo>
                  <a:lnTo>
                    <a:pt x="887" y="726"/>
                  </a:lnTo>
                  <a:lnTo>
                    <a:pt x="874" y="745"/>
                  </a:lnTo>
                  <a:lnTo>
                    <a:pt x="861" y="764"/>
                  </a:lnTo>
                  <a:lnTo>
                    <a:pt x="847" y="782"/>
                  </a:lnTo>
                  <a:lnTo>
                    <a:pt x="832" y="800"/>
                  </a:lnTo>
                  <a:lnTo>
                    <a:pt x="817" y="816"/>
                  </a:lnTo>
                  <a:lnTo>
                    <a:pt x="799" y="832"/>
                  </a:lnTo>
                  <a:lnTo>
                    <a:pt x="782" y="846"/>
                  </a:lnTo>
                  <a:lnTo>
                    <a:pt x="765" y="860"/>
                  </a:lnTo>
                  <a:lnTo>
                    <a:pt x="746" y="873"/>
                  </a:lnTo>
                  <a:lnTo>
                    <a:pt x="726" y="886"/>
                  </a:lnTo>
                  <a:lnTo>
                    <a:pt x="706" y="898"/>
                  </a:lnTo>
                  <a:lnTo>
                    <a:pt x="685" y="908"/>
                  </a:lnTo>
                  <a:lnTo>
                    <a:pt x="665" y="918"/>
                  </a:lnTo>
                  <a:lnTo>
                    <a:pt x="642" y="927"/>
                  </a:lnTo>
                  <a:lnTo>
                    <a:pt x="620" y="934"/>
                  </a:lnTo>
                  <a:lnTo>
                    <a:pt x="597" y="941"/>
                  </a:lnTo>
                  <a:lnTo>
                    <a:pt x="574" y="946"/>
                  </a:lnTo>
                  <a:lnTo>
                    <a:pt x="551" y="950"/>
                  </a:lnTo>
                  <a:lnTo>
                    <a:pt x="527" y="953"/>
                  </a:lnTo>
                  <a:lnTo>
                    <a:pt x="504" y="956"/>
                  </a:lnTo>
                  <a:lnTo>
                    <a:pt x="479" y="956"/>
                  </a:lnTo>
                  <a:lnTo>
                    <a:pt x="479" y="956"/>
                  </a:lnTo>
                  <a:lnTo>
                    <a:pt x="454" y="956"/>
                  </a:lnTo>
                  <a:lnTo>
                    <a:pt x="430" y="953"/>
                  </a:lnTo>
                  <a:lnTo>
                    <a:pt x="405" y="950"/>
                  </a:lnTo>
                  <a:lnTo>
                    <a:pt x="382" y="946"/>
                  </a:lnTo>
                  <a:lnTo>
                    <a:pt x="359" y="941"/>
                  </a:lnTo>
                  <a:lnTo>
                    <a:pt x="336" y="934"/>
                  </a:lnTo>
                  <a:lnTo>
                    <a:pt x="315" y="927"/>
                  </a:lnTo>
                  <a:lnTo>
                    <a:pt x="293" y="918"/>
                  </a:lnTo>
                  <a:lnTo>
                    <a:pt x="271" y="908"/>
                  </a:lnTo>
                  <a:lnTo>
                    <a:pt x="251" y="898"/>
                  </a:lnTo>
                  <a:lnTo>
                    <a:pt x="231" y="886"/>
                  </a:lnTo>
                  <a:lnTo>
                    <a:pt x="211" y="873"/>
                  </a:lnTo>
                  <a:lnTo>
                    <a:pt x="192" y="860"/>
                  </a:lnTo>
                  <a:lnTo>
                    <a:pt x="175" y="846"/>
                  </a:lnTo>
                  <a:lnTo>
                    <a:pt x="157" y="832"/>
                  </a:lnTo>
                  <a:lnTo>
                    <a:pt x="140" y="816"/>
                  </a:lnTo>
                  <a:lnTo>
                    <a:pt x="124" y="800"/>
                  </a:lnTo>
                  <a:lnTo>
                    <a:pt x="110" y="782"/>
                  </a:lnTo>
                  <a:lnTo>
                    <a:pt x="95" y="764"/>
                  </a:lnTo>
                  <a:lnTo>
                    <a:pt x="82" y="745"/>
                  </a:lnTo>
                  <a:lnTo>
                    <a:pt x="69" y="726"/>
                  </a:lnTo>
                  <a:lnTo>
                    <a:pt x="58" y="706"/>
                  </a:lnTo>
                  <a:lnTo>
                    <a:pt x="48" y="684"/>
                  </a:lnTo>
                  <a:lnTo>
                    <a:pt x="37" y="664"/>
                  </a:lnTo>
                  <a:lnTo>
                    <a:pt x="30" y="642"/>
                  </a:lnTo>
                  <a:lnTo>
                    <a:pt x="22" y="619"/>
                  </a:lnTo>
                  <a:lnTo>
                    <a:pt x="16" y="598"/>
                  </a:lnTo>
                  <a:lnTo>
                    <a:pt x="10" y="575"/>
                  </a:lnTo>
                  <a:lnTo>
                    <a:pt x="6" y="550"/>
                  </a:lnTo>
                  <a:lnTo>
                    <a:pt x="3" y="527"/>
                  </a:lnTo>
                  <a:lnTo>
                    <a:pt x="1" y="503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1" y="453"/>
                  </a:lnTo>
                  <a:lnTo>
                    <a:pt x="3" y="429"/>
                  </a:lnTo>
                  <a:lnTo>
                    <a:pt x="6" y="404"/>
                  </a:lnTo>
                  <a:lnTo>
                    <a:pt x="10" y="381"/>
                  </a:lnTo>
                  <a:lnTo>
                    <a:pt x="16" y="358"/>
                  </a:lnTo>
                  <a:lnTo>
                    <a:pt x="22" y="335"/>
                  </a:lnTo>
                  <a:lnTo>
                    <a:pt x="30" y="313"/>
                  </a:lnTo>
                  <a:lnTo>
                    <a:pt x="37" y="292"/>
                  </a:lnTo>
                  <a:lnTo>
                    <a:pt x="48" y="270"/>
                  </a:lnTo>
                  <a:lnTo>
                    <a:pt x="58" y="250"/>
                  </a:lnTo>
                  <a:lnTo>
                    <a:pt x="69" y="230"/>
                  </a:lnTo>
                  <a:lnTo>
                    <a:pt x="82" y="211"/>
                  </a:lnTo>
                  <a:lnTo>
                    <a:pt x="95" y="192"/>
                  </a:lnTo>
                  <a:lnTo>
                    <a:pt x="110" y="173"/>
                  </a:lnTo>
                  <a:lnTo>
                    <a:pt x="124" y="156"/>
                  </a:lnTo>
                  <a:lnTo>
                    <a:pt x="140" y="140"/>
                  </a:lnTo>
                  <a:lnTo>
                    <a:pt x="157" y="124"/>
                  </a:lnTo>
                  <a:lnTo>
                    <a:pt x="175" y="109"/>
                  </a:lnTo>
                  <a:lnTo>
                    <a:pt x="192" y="96"/>
                  </a:lnTo>
                  <a:lnTo>
                    <a:pt x="211" y="81"/>
                  </a:lnTo>
                  <a:lnTo>
                    <a:pt x="231" y="70"/>
                  </a:lnTo>
                  <a:lnTo>
                    <a:pt x="251" y="58"/>
                  </a:lnTo>
                  <a:lnTo>
                    <a:pt x="271" y="46"/>
                  </a:lnTo>
                  <a:lnTo>
                    <a:pt x="293" y="38"/>
                  </a:lnTo>
                  <a:lnTo>
                    <a:pt x="315" y="29"/>
                  </a:lnTo>
                  <a:lnTo>
                    <a:pt x="336" y="22"/>
                  </a:lnTo>
                  <a:lnTo>
                    <a:pt x="359" y="15"/>
                  </a:lnTo>
                  <a:lnTo>
                    <a:pt x="382" y="9"/>
                  </a:lnTo>
                  <a:lnTo>
                    <a:pt x="405" y="6"/>
                  </a:lnTo>
                  <a:lnTo>
                    <a:pt x="430" y="2"/>
                  </a:lnTo>
                  <a:lnTo>
                    <a:pt x="454" y="0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504" y="0"/>
                  </a:lnTo>
                  <a:lnTo>
                    <a:pt x="527" y="2"/>
                  </a:lnTo>
                  <a:lnTo>
                    <a:pt x="551" y="6"/>
                  </a:lnTo>
                  <a:lnTo>
                    <a:pt x="574" y="9"/>
                  </a:lnTo>
                  <a:lnTo>
                    <a:pt x="597" y="15"/>
                  </a:lnTo>
                  <a:lnTo>
                    <a:pt x="620" y="22"/>
                  </a:lnTo>
                  <a:lnTo>
                    <a:pt x="642" y="29"/>
                  </a:lnTo>
                  <a:lnTo>
                    <a:pt x="665" y="38"/>
                  </a:lnTo>
                  <a:lnTo>
                    <a:pt x="685" y="46"/>
                  </a:lnTo>
                  <a:lnTo>
                    <a:pt x="706" y="58"/>
                  </a:lnTo>
                  <a:lnTo>
                    <a:pt x="726" y="70"/>
                  </a:lnTo>
                  <a:lnTo>
                    <a:pt x="746" y="81"/>
                  </a:lnTo>
                  <a:lnTo>
                    <a:pt x="765" y="96"/>
                  </a:lnTo>
                  <a:lnTo>
                    <a:pt x="782" y="109"/>
                  </a:lnTo>
                  <a:lnTo>
                    <a:pt x="799" y="124"/>
                  </a:lnTo>
                  <a:lnTo>
                    <a:pt x="817" y="140"/>
                  </a:lnTo>
                  <a:lnTo>
                    <a:pt x="832" y="156"/>
                  </a:lnTo>
                  <a:lnTo>
                    <a:pt x="847" y="173"/>
                  </a:lnTo>
                  <a:lnTo>
                    <a:pt x="861" y="192"/>
                  </a:lnTo>
                  <a:lnTo>
                    <a:pt x="874" y="211"/>
                  </a:lnTo>
                  <a:lnTo>
                    <a:pt x="887" y="230"/>
                  </a:lnTo>
                  <a:lnTo>
                    <a:pt x="899" y="250"/>
                  </a:lnTo>
                  <a:lnTo>
                    <a:pt x="909" y="270"/>
                  </a:lnTo>
                  <a:lnTo>
                    <a:pt x="919" y="292"/>
                  </a:lnTo>
                  <a:lnTo>
                    <a:pt x="928" y="313"/>
                  </a:lnTo>
                  <a:lnTo>
                    <a:pt x="935" y="335"/>
                  </a:lnTo>
                  <a:lnTo>
                    <a:pt x="941" y="358"/>
                  </a:lnTo>
                  <a:lnTo>
                    <a:pt x="946" y="381"/>
                  </a:lnTo>
                  <a:lnTo>
                    <a:pt x="951" y="404"/>
                  </a:lnTo>
                  <a:lnTo>
                    <a:pt x="954" y="429"/>
                  </a:lnTo>
                  <a:lnTo>
                    <a:pt x="955" y="453"/>
                  </a:lnTo>
                  <a:lnTo>
                    <a:pt x="957" y="478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" name="Freeform 1362"/>
            <p:cNvSpPr/>
            <p:nvPr>
              <p:custDataLst>
                <p:tags r:id="rId26"/>
              </p:custDataLst>
            </p:nvPr>
          </p:nvSpPr>
          <p:spPr bwMode="auto">
            <a:xfrm>
              <a:off x="1253" y="8482"/>
              <a:ext cx="519" cy="520"/>
            </a:xfrm>
            <a:custGeom>
              <a:avLst/>
              <a:gdLst>
                <a:gd name="T0" fmla="*/ 763 w 764"/>
                <a:gd name="T1" fmla="*/ 402 h 764"/>
                <a:gd name="T2" fmla="*/ 756 w 764"/>
                <a:gd name="T3" fmla="*/ 458 h 764"/>
                <a:gd name="T4" fmla="*/ 740 w 764"/>
                <a:gd name="T5" fmla="*/ 513 h 764"/>
                <a:gd name="T6" fmla="*/ 718 w 764"/>
                <a:gd name="T7" fmla="*/ 564 h 764"/>
                <a:gd name="T8" fmla="*/ 688 w 764"/>
                <a:gd name="T9" fmla="*/ 610 h 764"/>
                <a:gd name="T10" fmla="*/ 652 w 764"/>
                <a:gd name="T11" fmla="*/ 652 h 764"/>
                <a:gd name="T12" fmla="*/ 610 w 764"/>
                <a:gd name="T13" fmla="*/ 688 h 764"/>
                <a:gd name="T14" fmla="*/ 564 w 764"/>
                <a:gd name="T15" fmla="*/ 718 h 764"/>
                <a:gd name="T16" fmla="*/ 513 w 764"/>
                <a:gd name="T17" fmla="*/ 741 h 764"/>
                <a:gd name="T18" fmla="*/ 458 w 764"/>
                <a:gd name="T19" fmla="*/ 756 h 764"/>
                <a:gd name="T20" fmla="*/ 401 w 764"/>
                <a:gd name="T21" fmla="*/ 763 h 764"/>
                <a:gd name="T22" fmla="*/ 362 w 764"/>
                <a:gd name="T23" fmla="*/ 763 h 764"/>
                <a:gd name="T24" fmla="*/ 304 w 764"/>
                <a:gd name="T25" fmla="*/ 756 h 764"/>
                <a:gd name="T26" fmla="*/ 251 w 764"/>
                <a:gd name="T27" fmla="*/ 741 h 764"/>
                <a:gd name="T28" fmla="*/ 199 w 764"/>
                <a:gd name="T29" fmla="*/ 718 h 764"/>
                <a:gd name="T30" fmla="*/ 153 w 764"/>
                <a:gd name="T31" fmla="*/ 688 h 764"/>
                <a:gd name="T32" fmla="*/ 111 w 764"/>
                <a:gd name="T33" fmla="*/ 652 h 764"/>
                <a:gd name="T34" fmla="*/ 75 w 764"/>
                <a:gd name="T35" fmla="*/ 610 h 764"/>
                <a:gd name="T36" fmla="*/ 46 w 764"/>
                <a:gd name="T37" fmla="*/ 564 h 764"/>
                <a:gd name="T38" fmla="*/ 23 w 764"/>
                <a:gd name="T39" fmla="*/ 513 h 764"/>
                <a:gd name="T40" fmla="*/ 7 w 764"/>
                <a:gd name="T41" fmla="*/ 458 h 764"/>
                <a:gd name="T42" fmla="*/ 0 w 764"/>
                <a:gd name="T43" fmla="*/ 402 h 764"/>
                <a:gd name="T44" fmla="*/ 0 w 764"/>
                <a:gd name="T45" fmla="*/ 362 h 764"/>
                <a:gd name="T46" fmla="*/ 7 w 764"/>
                <a:gd name="T47" fmla="*/ 304 h 764"/>
                <a:gd name="T48" fmla="*/ 23 w 764"/>
                <a:gd name="T49" fmla="*/ 251 h 764"/>
                <a:gd name="T50" fmla="*/ 46 w 764"/>
                <a:gd name="T51" fmla="*/ 200 h 764"/>
                <a:gd name="T52" fmla="*/ 75 w 764"/>
                <a:gd name="T53" fmla="*/ 153 h 764"/>
                <a:gd name="T54" fmla="*/ 111 w 764"/>
                <a:gd name="T55" fmla="*/ 112 h 764"/>
                <a:gd name="T56" fmla="*/ 153 w 764"/>
                <a:gd name="T57" fmla="*/ 76 h 764"/>
                <a:gd name="T58" fmla="*/ 199 w 764"/>
                <a:gd name="T59" fmla="*/ 46 h 764"/>
                <a:gd name="T60" fmla="*/ 251 w 764"/>
                <a:gd name="T61" fmla="*/ 23 h 764"/>
                <a:gd name="T62" fmla="*/ 304 w 764"/>
                <a:gd name="T63" fmla="*/ 7 h 764"/>
                <a:gd name="T64" fmla="*/ 362 w 764"/>
                <a:gd name="T65" fmla="*/ 0 h 764"/>
                <a:gd name="T66" fmla="*/ 401 w 764"/>
                <a:gd name="T67" fmla="*/ 0 h 764"/>
                <a:gd name="T68" fmla="*/ 458 w 764"/>
                <a:gd name="T69" fmla="*/ 7 h 764"/>
                <a:gd name="T70" fmla="*/ 513 w 764"/>
                <a:gd name="T71" fmla="*/ 23 h 764"/>
                <a:gd name="T72" fmla="*/ 564 w 764"/>
                <a:gd name="T73" fmla="*/ 46 h 764"/>
                <a:gd name="T74" fmla="*/ 610 w 764"/>
                <a:gd name="T75" fmla="*/ 76 h 764"/>
                <a:gd name="T76" fmla="*/ 652 w 764"/>
                <a:gd name="T77" fmla="*/ 112 h 764"/>
                <a:gd name="T78" fmla="*/ 688 w 764"/>
                <a:gd name="T79" fmla="*/ 153 h 764"/>
                <a:gd name="T80" fmla="*/ 718 w 764"/>
                <a:gd name="T81" fmla="*/ 200 h 764"/>
                <a:gd name="T82" fmla="*/ 740 w 764"/>
                <a:gd name="T83" fmla="*/ 251 h 764"/>
                <a:gd name="T84" fmla="*/ 756 w 764"/>
                <a:gd name="T85" fmla="*/ 304 h 764"/>
                <a:gd name="T86" fmla="*/ 763 w 764"/>
                <a:gd name="T87" fmla="*/ 362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4" h="764">
                  <a:moveTo>
                    <a:pt x="764" y="382"/>
                  </a:moveTo>
                  <a:lnTo>
                    <a:pt x="764" y="382"/>
                  </a:lnTo>
                  <a:lnTo>
                    <a:pt x="763" y="402"/>
                  </a:lnTo>
                  <a:lnTo>
                    <a:pt x="761" y="421"/>
                  </a:lnTo>
                  <a:lnTo>
                    <a:pt x="760" y="440"/>
                  </a:lnTo>
                  <a:lnTo>
                    <a:pt x="756" y="458"/>
                  </a:lnTo>
                  <a:lnTo>
                    <a:pt x="751" y="477"/>
                  </a:lnTo>
                  <a:lnTo>
                    <a:pt x="747" y="496"/>
                  </a:lnTo>
                  <a:lnTo>
                    <a:pt x="740" y="513"/>
                  </a:lnTo>
                  <a:lnTo>
                    <a:pt x="734" y="531"/>
                  </a:lnTo>
                  <a:lnTo>
                    <a:pt x="725" y="548"/>
                  </a:lnTo>
                  <a:lnTo>
                    <a:pt x="718" y="564"/>
                  </a:lnTo>
                  <a:lnTo>
                    <a:pt x="708" y="580"/>
                  </a:lnTo>
                  <a:lnTo>
                    <a:pt x="698" y="596"/>
                  </a:lnTo>
                  <a:lnTo>
                    <a:pt x="688" y="610"/>
                  </a:lnTo>
                  <a:lnTo>
                    <a:pt x="676" y="624"/>
                  </a:lnTo>
                  <a:lnTo>
                    <a:pt x="665" y="639"/>
                  </a:lnTo>
                  <a:lnTo>
                    <a:pt x="652" y="652"/>
                  </a:lnTo>
                  <a:lnTo>
                    <a:pt x="639" y="665"/>
                  </a:lnTo>
                  <a:lnTo>
                    <a:pt x="624" y="676"/>
                  </a:lnTo>
                  <a:lnTo>
                    <a:pt x="610" y="688"/>
                  </a:lnTo>
                  <a:lnTo>
                    <a:pt x="596" y="699"/>
                  </a:lnTo>
                  <a:lnTo>
                    <a:pt x="580" y="708"/>
                  </a:lnTo>
                  <a:lnTo>
                    <a:pt x="564" y="718"/>
                  </a:lnTo>
                  <a:lnTo>
                    <a:pt x="546" y="727"/>
                  </a:lnTo>
                  <a:lnTo>
                    <a:pt x="531" y="734"/>
                  </a:lnTo>
                  <a:lnTo>
                    <a:pt x="513" y="741"/>
                  </a:lnTo>
                  <a:lnTo>
                    <a:pt x="495" y="747"/>
                  </a:lnTo>
                  <a:lnTo>
                    <a:pt x="477" y="751"/>
                  </a:lnTo>
                  <a:lnTo>
                    <a:pt x="458" y="756"/>
                  </a:lnTo>
                  <a:lnTo>
                    <a:pt x="440" y="760"/>
                  </a:lnTo>
                  <a:lnTo>
                    <a:pt x="421" y="761"/>
                  </a:lnTo>
                  <a:lnTo>
                    <a:pt x="401" y="763"/>
                  </a:lnTo>
                  <a:lnTo>
                    <a:pt x="382" y="764"/>
                  </a:lnTo>
                  <a:lnTo>
                    <a:pt x="382" y="764"/>
                  </a:lnTo>
                  <a:lnTo>
                    <a:pt x="362" y="763"/>
                  </a:lnTo>
                  <a:lnTo>
                    <a:pt x="343" y="761"/>
                  </a:lnTo>
                  <a:lnTo>
                    <a:pt x="323" y="760"/>
                  </a:lnTo>
                  <a:lnTo>
                    <a:pt x="304" y="756"/>
                  </a:lnTo>
                  <a:lnTo>
                    <a:pt x="285" y="751"/>
                  </a:lnTo>
                  <a:lnTo>
                    <a:pt x="268" y="747"/>
                  </a:lnTo>
                  <a:lnTo>
                    <a:pt x="251" y="741"/>
                  </a:lnTo>
                  <a:lnTo>
                    <a:pt x="233" y="734"/>
                  </a:lnTo>
                  <a:lnTo>
                    <a:pt x="216" y="727"/>
                  </a:lnTo>
                  <a:lnTo>
                    <a:pt x="199" y="718"/>
                  </a:lnTo>
                  <a:lnTo>
                    <a:pt x="183" y="708"/>
                  </a:lnTo>
                  <a:lnTo>
                    <a:pt x="168" y="699"/>
                  </a:lnTo>
                  <a:lnTo>
                    <a:pt x="153" y="688"/>
                  </a:lnTo>
                  <a:lnTo>
                    <a:pt x="138" y="676"/>
                  </a:lnTo>
                  <a:lnTo>
                    <a:pt x="124" y="665"/>
                  </a:lnTo>
                  <a:lnTo>
                    <a:pt x="111" y="652"/>
                  </a:lnTo>
                  <a:lnTo>
                    <a:pt x="99" y="639"/>
                  </a:lnTo>
                  <a:lnTo>
                    <a:pt x="86" y="624"/>
                  </a:lnTo>
                  <a:lnTo>
                    <a:pt x="75" y="610"/>
                  </a:lnTo>
                  <a:lnTo>
                    <a:pt x="65" y="596"/>
                  </a:lnTo>
                  <a:lnTo>
                    <a:pt x="54" y="580"/>
                  </a:lnTo>
                  <a:lnTo>
                    <a:pt x="46" y="564"/>
                  </a:lnTo>
                  <a:lnTo>
                    <a:pt x="37" y="548"/>
                  </a:lnTo>
                  <a:lnTo>
                    <a:pt x="30" y="531"/>
                  </a:lnTo>
                  <a:lnTo>
                    <a:pt x="23" y="513"/>
                  </a:lnTo>
                  <a:lnTo>
                    <a:pt x="17" y="496"/>
                  </a:lnTo>
                  <a:lnTo>
                    <a:pt x="11" y="477"/>
                  </a:lnTo>
                  <a:lnTo>
                    <a:pt x="7" y="458"/>
                  </a:lnTo>
                  <a:lnTo>
                    <a:pt x="4" y="440"/>
                  </a:lnTo>
                  <a:lnTo>
                    <a:pt x="1" y="421"/>
                  </a:lnTo>
                  <a:lnTo>
                    <a:pt x="0" y="402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0" y="362"/>
                  </a:lnTo>
                  <a:lnTo>
                    <a:pt x="1" y="343"/>
                  </a:lnTo>
                  <a:lnTo>
                    <a:pt x="4" y="324"/>
                  </a:lnTo>
                  <a:lnTo>
                    <a:pt x="7" y="304"/>
                  </a:lnTo>
                  <a:lnTo>
                    <a:pt x="11" y="287"/>
                  </a:lnTo>
                  <a:lnTo>
                    <a:pt x="17" y="268"/>
                  </a:lnTo>
                  <a:lnTo>
                    <a:pt x="23" y="251"/>
                  </a:lnTo>
                  <a:lnTo>
                    <a:pt x="30" y="233"/>
                  </a:lnTo>
                  <a:lnTo>
                    <a:pt x="37" y="216"/>
                  </a:lnTo>
                  <a:lnTo>
                    <a:pt x="46" y="200"/>
                  </a:lnTo>
                  <a:lnTo>
                    <a:pt x="54" y="184"/>
                  </a:lnTo>
                  <a:lnTo>
                    <a:pt x="65" y="168"/>
                  </a:lnTo>
                  <a:lnTo>
                    <a:pt x="75" y="153"/>
                  </a:lnTo>
                  <a:lnTo>
                    <a:pt x="86" y="138"/>
                  </a:lnTo>
                  <a:lnTo>
                    <a:pt x="99" y="125"/>
                  </a:lnTo>
                  <a:lnTo>
                    <a:pt x="111" y="112"/>
                  </a:lnTo>
                  <a:lnTo>
                    <a:pt x="124" y="99"/>
                  </a:lnTo>
                  <a:lnTo>
                    <a:pt x="138" y="86"/>
                  </a:lnTo>
                  <a:lnTo>
                    <a:pt x="153" y="76"/>
                  </a:lnTo>
                  <a:lnTo>
                    <a:pt x="168" y="64"/>
                  </a:lnTo>
                  <a:lnTo>
                    <a:pt x="183" y="54"/>
                  </a:lnTo>
                  <a:lnTo>
                    <a:pt x="199" y="46"/>
                  </a:lnTo>
                  <a:lnTo>
                    <a:pt x="216" y="37"/>
                  </a:lnTo>
                  <a:lnTo>
                    <a:pt x="233" y="30"/>
                  </a:lnTo>
                  <a:lnTo>
                    <a:pt x="251" y="23"/>
                  </a:lnTo>
                  <a:lnTo>
                    <a:pt x="268" y="17"/>
                  </a:lnTo>
                  <a:lnTo>
                    <a:pt x="285" y="11"/>
                  </a:lnTo>
                  <a:lnTo>
                    <a:pt x="304" y="7"/>
                  </a:lnTo>
                  <a:lnTo>
                    <a:pt x="323" y="4"/>
                  </a:lnTo>
                  <a:lnTo>
                    <a:pt x="343" y="1"/>
                  </a:lnTo>
                  <a:lnTo>
                    <a:pt x="36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401" y="0"/>
                  </a:lnTo>
                  <a:lnTo>
                    <a:pt x="421" y="1"/>
                  </a:lnTo>
                  <a:lnTo>
                    <a:pt x="440" y="4"/>
                  </a:lnTo>
                  <a:lnTo>
                    <a:pt x="458" y="7"/>
                  </a:lnTo>
                  <a:lnTo>
                    <a:pt x="477" y="11"/>
                  </a:lnTo>
                  <a:lnTo>
                    <a:pt x="495" y="17"/>
                  </a:lnTo>
                  <a:lnTo>
                    <a:pt x="513" y="23"/>
                  </a:lnTo>
                  <a:lnTo>
                    <a:pt x="531" y="30"/>
                  </a:lnTo>
                  <a:lnTo>
                    <a:pt x="546" y="37"/>
                  </a:lnTo>
                  <a:lnTo>
                    <a:pt x="564" y="46"/>
                  </a:lnTo>
                  <a:lnTo>
                    <a:pt x="580" y="54"/>
                  </a:lnTo>
                  <a:lnTo>
                    <a:pt x="596" y="64"/>
                  </a:lnTo>
                  <a:lnTo>
                    <a:pt x="610" y="76"/>
                  </a:lnTo>
                  <a:lnTo>
                    <a:pt x="624" y="86"/>
                  </a:lnTo>
                  <a:lnTo>
                    <a:pt x="639" y="99"/>
                  </a:lnTo>
                  <a:lnTo>
                    <a:pt x="652" y="112"/>
                  </a:lnTo>
                  <a:lnTo>
                    <a:pt x="665" y="125"/>
                  </a:lnTo>
                  <a:lnTo>
                    <a:pt x="676" y="138"/>
                  </a:lnTo>
                  <a:lnTo>
                    <a:pt x="688" y="153"/>
                  </a:lnTo>
                  <a:lnTo>
                    <a:pt x="698" y="168"/>
                  </a:lnTo>
                  <a:lnTo>
                    <a:pt x="708" y="184"/>
                  </a:lnTo>
                  <a:lnTo>
                    <a:pt x="718" y="200"/>
                  </a:lnTo>
                  <a:lnTo>
                    <a:pt x="725" y="216"/>
                  </a:lnTo>
                  <a:lnTo>
                    <a:pt x="734" y="233"/>
                  </a:lnTo>
                  <a:lnTo>
                    <a:pt x="740" y="251"/>
                  </a:lnTo>
                  <a:lnTo>
                    <a:pt x="747" y="268"/>
                  </a:lnTo>
                  <a:lnTo>
                    <a:pt x="751" y="287"/>
                  </a:lnTo>
                  <a:lnTo>
                    <a:pt x="756" y="304"/>
                  </a:lnTo>
                  <a:lnTo>
                    <a:pt x="760" y="324"/>
                  </a:lnTo>
                  <a:lnTo>
                    <a:pt x="761" y="343"/>
                  </a:lnTo>
                  <a:lnTo>
                    <a:pt x="763" y="362"/>
                  </a:lnTo>
                  <a:lnTo>
                    <a:pt x="764" y="3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" name="Freeform 1364"/>
            <p:cNvSpPr/>
            <p:nvPr>
              <p:custDataLst>
                <p:tags r:id="rId27"/>
              </p:custDataLst>
            </p:nvPr>
          </p:nvSpPr>
          <p:spPr bwMode="auto">
            <a:xfrm>
              <a:off x="1317" y="8547"/>
              <a:ext cx="390" cy="390"/>
            </a:xfrm>
            <a:custGeom>
              <a:avLst/>
              <a:gdLst>
                <a:gd name="T0" fmla="*/ 573 w 573"/>
                <a:gd name="T1" fmla="*/ 287 h 574"/>
                <a:gd name="T2" fmla="*/ 567 w 573"/>
                <a:gd name="T3" fmla="*/ 345 h 574"/>
                <a:gd name="T4" fmla="*/ 551 w 573"/>
                <a:gd name="T5" fmla="*/ 398 h 574"/>
                <a:gd name="T6" fmla="*/ 524 w 573"/>
                <a:gd name="T7" fmla="*/ 447 h 574"/>
                <a:gd name="T8" fmla="*/ 489 w 573"/>
                <a:gd name="T9" fmla="*/ 489 h 574"/>
                <a:gd name="T10" fmla="*/ 447 w 573"/>
                <a:gd name="T11" fmla="*/ 525 h 574"/>
                <a:gd name="T12" fmla="*/ 398 w 573"/>
                <a:gd name="T13" fmla="*/ 551 h 574"/>
                <a:gd name="T14" fmla="*/ 345 w 573"/>
                <a:gd name="T15" fmla="*/ 568 h 574"/>
                <a:gd name="T16" fmla="*/ 287 w 573"/>
                <a:gd name="T17" fmla="*/ 574 h 574"/>
                <a:gd name="T18" fmla="*/ 257 w 573"/>
                <a:gd name="T19" fmla="*/ 573 h 574"/>
                <a:gd name="T20" fmla="*/ 202 w 573"/>
                <a:gd name="T21" fmla="*/ 561 h 574"/>
                <a:gd name="T22" fmla="*/ 150 w 573"/>
                <a:gd name="T23" fmla="*/ 540 h 574"/>
                <a:gd name="T24" fmla="*/ 104 w 573"/>
                <a:gd name="T25" fmla="*/ 508 h 574"/>
                <a:gd name="T26" fmla="*/ 65 w 573"/>
                <a:gd name="T27" fmla="*/ 469 h 574"/>
                <a:gd name="T28" fmla="*/ 34 w 573"/>
                <a:gd name="T29" fmla="*/ 424 h 574"/>
                <a:gd name="T30" fmla="*/ 13 w 573"/>
                <a:gd name="T31" fmla="*/ 372 h 574"/>
                <a:gd name="T32" fmla="*/ 1 w 573"/>
                <a:gd name="T33" fmla="*/ 316 h 574"/>
                <a:gd name="T34" fmla="*/ 0 w 573"/>
                <a:gd name="T35" fmla="*/ 287 h 574"/>
                <a:gd name="T36" fmla="*/ 6 w 573"/>
                <a:gd name="T37" fmla="*/ 229 h 574"/>
                <a:gd name="T38" fmla="*/ 23 w 573"/>
                <a:gd name="T39" fmla="*/ 176 h 574"/>
                <a:gd name="T40" fmla="*/ 49 w 573"/>
                <a:gd name="T41" fmla="*/ 127 h 574"/>
                <a:gd name="T42" fmla="*/ 84 w 573"/>
                <a:gd name="T43" fmla="*/ 83 h 574"/>
                <a:gd name="T44" fmla="*/ 127 w 573"/>
                <a:gd name="T45" fmla="*/ 49 h 574"/>
                <a:gd name="T46" fmla="*/ 174 w 573"/>
                <a:gd name="T47" fmla="*/ 23 h 574"/>
                <a:gd name="T48" fmla="*/ 229 w 573"/>
                <a:gd name="T49" fmla="*/ 6 h 574"/>
                <a:gd name="T50" fmla="*/ 287 w 573"/>
                <a:gd name="T51" fmla="*/ 0 h 574"/>
                <a:gd name="T52" fmla="*/ 316 w 573"/>
                <a:gd name="T53" fmla="*/ 1 h 574"/>
                <a:gd name="T54" fmla="*/ 372 w 573"/>
                <a:gd name="T55" fmla="*/ 13 h 574"/>
                <a:gd name="T56" fmla="*/ 423 w 573"/>
                <a:gd name="T57" fmla="*/ 34 h 574"/>
                <a:gd name="T58" fmla="*/ 469 w 573"/>
                <a:gd name="T59" fmla="*/ 66 h 574"/>
                <a:gd name="T60" fmla="*/ 508 w 573"/>
                <a:gd name="T61" fmla="*/ 104 h 574"/>
                <a:gd name="T62" fmla="*/ 538 w 573"/>
                <a:gd name="T63" fmla="*/ 150 h 574"/>
                <a:gd name="T64" fmla="*/ 560 w 573"/>
                <a:gd name="T65" fmla="*/ 202 h 574"/>
                <a:gd name="T66" fmla="*/ 571 w 573"/>
                <a:gd name="T67" fmla="*/ 258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3" h="574">
                  <a:moveTo>
                    <a:pt x="573" y="287"/>
                  </a:moveTo>
                  <a:lnTo>
                    <a:pt x="573" y="287"/>
                  </a:lnTo>
                  <a:lnTo>
                    <a:pt x="571" y="316"/>
                  </a:lnTo>
                  <a:lnTo>
                    <a:pt x="567" y="345"/>
                  </a:lnTo>
                  <a:lnTo>
                    <a:pt x="560" y="372"/>
                  </a:lnTo>
                  <a:lnTo>
                    <a:pt x="551" y="398"/>
                  </a:lnTo>
                  <a:lnTo>
                    <a:pt x="538" y="424"/>
                  </a:lnTo>
                  <a:lnTo>
                    <a:pt x="524" y="447"/>
                  </a:lnTo>
                  <a:lnTo>
                    <a:pt x="508" y="469"/>
                  </a:lnTo>
                  <a:lnTo>
                    <a:pt x="489" y="489"/>
                  </a:lnTo>
                  <a:lnTo>
                    <a:pt x="469" y="508"/>
                  </a:lnTo>
                  <a:lnTo>
                    <a:pt x="447" y="525"/>
                  </a:lnTo>
                  <a:lnTo>
                    <a:pt x="423" y="540"/>
                  </a:lnTo>
                  <a:lnTo>
                    <a:pt x="398" y="551"/>
                  </a:lnTo>
                  <a:lnTo>
                    <a:pt x="372" y="561"/>
                  </a:lnTo>
                  <a:lnTo>
                    <a:pt x="345" y="568"/>
                  </a:lnTo>
                  <a:lnTo>
                    <a:pt x="316" y="573"/>
                  </a:lnTo>
                  <a:lnTo>
                    <a:pt x="287" y="574"/>
                  </a:lnTo>
                  <a:lnTo>
                    <a:pt x="287" y="574"/>
                  </a:lnTo>
                  <a:lnTo>
                    <a:pt x="257" y="573"/>
                  </a:lnTo>
                  <a:lnTo>
                    <a:pt x="229" y="568"/>
                  </a:lnTo>
                  <a:lnTo>
                    <a:pt x="202" y="561"/>
                  </a:lnTo>
                  <a:lnTo>
                    <a:pt x="174" y="551"/>
                  </a:lnTo>
                  <a:lnTo>
                    <a:pt x="150" y="540"/>
                  </a:lnTo>
                  <a:lnTo>
                    <a:pt x="127" y="525"/>
                  </a:lnTo>
                  <a:lnTo>
                    <a:pt x="104" y="508"/>
                  </a:lnTo>
                  <a:lnTo>
                    <a:pt x="84" y="489"/>
                  </a:lnTo>
                  <a:lnTo>
                    <a:pt x="65" y="469"/>
                  </a:lnTo>
                  <a:lnTo>
                    <a:pt x="49" y="447"/>
                  </a:lnTo>
                  <a:lnTo>
                    <a:pt x="34" y="424"/>
                  </a:lnTo>
                  <a:lnTo>
                    <a:pt x="23" y="398"/>
                  </a:lnTo>
                  <a:lnTo>
                    <a:pt x="13" y="372"/>
                  </a:lnTo>
                  <a:lnTo>
                    <a:pt x="6" y="345"/>
                  </a:lnTo>
                  <a:lnTo>
                    <a:pt x="1" y="316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" y="258"/>
                  </a:lnTo>
                  <a:lnTo>
                    <a:pt x="6" y="229"/>
                  </a:lnTo>
                  <a:lnTo>
                    <a:pt x="13" y="202"/>
                  </a:lnTo>
                  <a:lnTo>
                    <a:pt x="23" y="176"/>
                  </a:lnTo>
                  <a:lnTo>
                    <a:pt x="34" y="150"/>
                  </a:lnTo>
                  <a:lnTo>
                    <a:pt x="49" y="127"/>
                  </a:lnTo>
                  <a:lnTo>
                    <a:pt x="65" y="104"/>
                  </a:lnTo>
                  <a:lnTo>
                    <a:pt x="84" y="83"/>
                  </a:lnTo>
                  <a:lnTo>
                    <a:pt x="104" y="66"/>
                  </a:lnTo>
                  <a:lnTo>
                    <a:pt x="127" y="49"/>
                  </a:lnTo>
                  <a:lnTo>
                    <a:pt x="150" y="34"/>
                  </a:lnTo>
                  <a:lnTo>
                    <a:pt x="174" y="23"/>
                  </a:lnTo>
                  <a:lnTo>
                    <a:pt x="202" y="13"/>
                  </a:lnTo>
                  <a:lnTo>
                    <a:pt x="229" y="6"/>
                  </a:lnTo>
                  <a:lnTo>
                    <a:pt x="257" y="1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16" y="1"/>
                  </a:lnTo>
                  <a:lnTo>
                    <a:pt x="345" y="6"/>
                  </a:lnTo>
                  <a:lnTo>
                    <a:pt x="372" y="13"/>
                  </a:lnTo>
                  <a:lnTo>
                    <a:pt x="398" y="23"/>
                  </a:lnTo>
                  <a:lnTo>
                    <a:pt x="423" y="34"/>
                  </a:lnTo>
                  <a:lnTo>
                    <a:pt x="447" y="49"/>
                  </a:lnTo>
                  <a:lnTo>
                    <a:pt x="469" y="66"/>
                  </a:lnTo>
                  <a:lnTo>
                    <a:pt x="489" y="83"/>
                  </a:lnTo>
                  <a:lnTo>
                    <a:pt x="508" y="104"/>
                  </a:lnTo>
                  <a:lnTo>
                    <a:pt x="524" y="127"/>
                  </a:lnTo>
                  <a:lnTo>
                    <a:pt x="538" y="150"/>
                  </a:lnTo>
                  <a:lnTo>
                    <a:pt x="551" y="176"/>
                  </a:lnTo>
                  <a:lnTo>
                    <a:pt x="560" y="202"/>
                  </a:lnTo>
                  <a:lnTo>
                    <a:pt x="567" y="229"/>
                  </a:lnTo>
                  <a:lnTo>
                    <a:pt x="571" y="258"/>
                  </a:lnTo>
                  <a:lnTo>
                    <a:pt x="573" y="287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" name="Freeform 1366"/>
            <p:cNvSpPr/>
            <p:nvPr>
              <p:custDataLst>
                <p:tags r:id="rId28"/>
              </p:custDataLst>
            </p:nvPr>
          </p:nvSpPr>
          <p:spPr bwMode="auto">
            <a:xfrm>
              <a:off x="1383" y="8612"/>
              <a:ext cx="260" cy="260"/>
            </a:xfrm>
            <a:custGeom>
              <a:avLst/>
              <a:gdLst>
                <a:gd name="T0" fmla="*/ 382 w 382"/>
                <a:gd name="T1" fmla="*/ 192 h 382"/>
                <a:gd name="T2" fmla="*/ 378 w 382"/>
                <a:gd name="T3" fmla="*/ 231 h 382"/>
                <a:gd name="T4" fmla="*/ 368 w 382"/>
                <a:gd name="T5" fmla="*/ 266 h 382"/>
                <a:gd name="T6" fmla="*/ 349 w 382"/>
                <a:gd name="T7" fmla="*/ 299 h 382"/>
                <a:gd name="T8" fmla="*/ 326 w 382"/>
                <a:gd name="T9" fmla="*/ 328 h 382"/>
                <a:gd name="T10" fmla="*/ 299 w 382"/>
                <a:gd name="T11" fmla="*/ 351 h 382"/>
                <a:gd name="T12" fmla="*/ 266 w 382"/>
                <a:gd name="T13" fmla="*/ 368 h 382"/>
                <a:gd name="T14" fmla="*/ 229 w 382"/>
                <a:gd name="T15" fmla="*/ 380 h 382"/>
                <a:gd name="T16" fmla="*/ 192 w 382"/>
                <a:gd name="T17" fmla="*/ 382 h 382"/>
                <a:gd name="T18" fmla="*/ 172 w 382"/>
                <a:gd name="T19" fmla="*/ 382 h 382"/>
                <a:gd name="T20" fmla="*/ 134 w 382"/>
                <a:gd name="T21" fmla="*/ 374 h 382"/>
                <a:gd name="T22" fmla="*/ 100 w 382"/>
                <a:gd name="T23" fmla="*/ 359 h 382"/>
                <a:gd name="T24" fmla="*/ 69 w 382"/>
                <a:gd name="T25" fmla="*/ 339 h 382"/>
                <a:gd name="T26" fmla="*/ 43 w 382"/>
                <a:gd name="T27" fmla="*/ 313 h 382"/>
                <a:gd name="T28" fmla="*/ 23 w 382"/>
                <a:gd name="T29" fmla="*/ 283 h 382"/>
                <a:gd name="T30" fmla="*/ 9 w 382"/>
                <a:gd name="T31" fmla="*/ 248 h 382"/>
                <a:gd name="T32" fmla="*/ 2 w 382"/>
                <a:gd name="T33" fmla="*/ 211 h 382"/>
                <a:gd name="T34" fmla="*/ 0 w 382"/>
                <a:gd name="T35" fmla="*/ 192 h 382"/>
                <a:gd name="T36" fmla="*/ 4 w 382"/>
                <a:gd name="T37" fmla="*/ 153 h 382"/>
                <a:gd name="T38" fmla="*/ 16 w 382"/>
                <a:gd name="T39" fmla="*/ 117 h 382"/>
                <a:gd name="T40" fmla="*/ 33 w 382"/>
                <a:gd name="T41" fmla="*/ 85 h 382"/>
                <a:gd name="T42" fmla="*/ 56 w 382"/>
                <a:gd name="T43" fmla="*/ 56 h 382"/>
                <a:gd name="T44" fmla="*/ 85 w 382"/>
                <a:gd name="T45" fmla="*/ 33 h 382"/>
                <a:gd name="T46" fmla="*/ 117 w 382"/>
                <a:gd name="T47" fmla="*/ 16 h 382"/>
                <a:gd name="T48" fmla="*/ 153 w 382"/>
                <a:gd name="T49" fmla="*/ 4 h 382"/>
                <a:gd name="T50" fmla="*/ 192 w 382"/>
                <a:gd name="T51" fmla="*/ 0 h 382"/>
                <a:gd name="T52" fmla="*/ 211 w 382"/>
                <a:gd name="T53" fmla="*/ 1 h 382"/>
                <a:gd name="T54" fmla="*/ 248 w 382"/>
                <a:gd name="T55" fmla="*/ 9 h 382"/>
                <a:gd name="T56" fmla="*/ 283 w 382"/>
                <a:gd name="T57" fmla="*/ 23 h 382"/>
                <a:gd name="T58" fmla="*/ 313 w 382"/>
                <a:gd name="T59" fmla="*/ 45 h 382"/>
                <a:gd name="T60" fmla="*/ 339 w 382"/>
                <a:gd name="T61" fmla="*/ 71 h 382"/>
                <a:gd name="T62" fmla="*/ 359 w 382"/>
                <a:gd name="T63" fmla="*/ 101 h 382"/>
                <a:gd name="T64" fmla="*/ 374 w 382"/>
                <a:gd name="T65" fmla="*/ 134 h 382"/>
                <a:gd name="T66" fmla="*/ 381 w 382"/>
                <a:gd name="T67" fmla="*/ 17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2" h="382">
                  <a:moveTo>
                    <a:pt x="382" y="192"/>
                  </a:moveTo>
                  <a:lnTo>
                    <a:pt x="382" y="192"/>
                  </a:lnTo>
                  <a:lnTo>
                    <a:pt x="381" y="211"/>
                  </a:lnTo>
                  <a:lnTo>
                    <a:pt x="378" y="231"/>
                  </a:lnTo>
                  <a:lnTo>
                    <a:pt x="374" y="248"/>
                  </a:lnTo>
                  <a:lnTo>
                    <a:pt x="368" y="266"/>
                  </a:lnTo>
                  <a:lnTo>
                    <a:pt x="359" y="283"/>
                  </a:lnTo>
                  <a:lnTo>
                    <a:pt x="349" y="299"/>
                  </a:lnTo>
                  <a:lnTo>
                    <a:pt x="339" y="313"/>
                  </a:lnTo>
                  <a:lnTo>
                    <a:pt x="326" y="328"/>
                  </a:lnTo>
                  <a:lnTo>
                    <a:pt x="313" y="339"/>
                  </a:lnTo>
                  <a:lnTo>
                    <a:pt x="299" y="351"/>
                  </a:lnTo>
                  <a:lnTo>
                    <a:pt x="283" y="359"/>
                  </a:lnTo>
                  <a:lnTo>
                    <a:pt x="266" y="368"/>
                  </a:lnTo>
                  <a:lnTo>
                    <a:pt x="248" y="374"/>
                  </a:lnTo>
                  <a:lnTo>
                    <a:pt x="229" y="380"/>
                  </a:lnTo>
                  <a:lnTo>
                    <a:pt x="211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72" y="382"/>
                  </a:lnTo>
                  <a:lnTo>
                    <a:pt x="153" y="380"/>
                  </a:lnTo>
                  <a:lnTo>
                    <a:pt x="134" y="374"/>
                  </a:lnTo>
                  <a:lnTo>
                    <a:pt x="117" y="368"/>
                  </a:lnTo>
                  <a:lnTo>
                    <a:pt x="100" y="359"/>
                  </a:lnTo>
                  <a:lnTo>
                    <a:pt x="85" y="351"/>
                  </a:lnTo>
                  <a:lnTo>
                    <a:pt x="69" y="339"/>
                  </a:lnTo>
                  <a:lnTo>
                    <a:pt x="56" y="328"/>
                  </a:lnTo>
                  <a:lnTo>
                    <a:pt x="43" y="313"/>
                  </a:lnTo>
                  <a:lnTo>
                    <a:pt x="33" y="299"/>
                  </a:lnTo>
                  <a:lnTo>
                    <a:pt x="23" y="283"/>
                  </a:lnTo>
                  <a:lnTo>
                    <a:pt x="16" y="266"/>
                  </a:lnTo>
                  <a:lnTo>
                    <a:pt x="9" y="248"/>
                  </a:lnTo>
                  <a:lnTo>
                    <a:pt x="4" y="231"/>
                  </a:lnTo>
                  <a:lnTo>
                    <a:pt x="2" y="211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2" y="172"/>
                  </a:lnTo>
                  <a:lnTo>
                    <a:pt x="4" y="153"/>
                  </a:lnTo>
                  <a:lnTo>
                    <a:pt x="9" y="134"/>
                  </a:lnTo>
                  <a:lnTo>
                    <a:pt x="16" y="117"/>
                  </a:lnTo>
                  <a:lnTo>
                    <a:pt x="23" y="101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6" y="56"/>
                  </a:lnTo>
                  <a:lnTo>
                    <a:pt x="69" y="45"/>
                  </a:lnTo>
                  <a:lnTo>
                    <a:pt x="85" y="33"/>
                  </a:lnTo>
                  <a:lnTo>
                    <a:pt x="100" y="23"/>
                  </a:lnTo>
                  <a:lnTo>
                    <a:pt x="117" y="16"/>
                  </a:lnTo>
                  <a:lnTo>
                    <a:pt x="134" y="9"/>
                  </a:lnTo>
                  <a:lnTo>
                    <a:pt x="153" y="4"/>
                  </a:lnTo>
                  <a:lnTo>
                    <a:pt x="172" y="1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211" y="1"/>
                  </a:lnTo>
                  <a:lnTo>
                    <a:pt x="229" y="4"/>
                  </a:lnTo>
                  <a:lnTo>
                    <a:pt x="248" y="9"/>
                  </a:lnTo>
                  <a:lnTo>
                    <a:pt x="266" y="16"/>
                  </a:lnTo>
                  <a:lnTo>
                    <a:pt x="283" y="23"/>
                  </a:lnTo>
                  <a:lnTo>
                    <a:pt x="299" y="33"/>
                  </a:lnTo>
                  <a:lnTo>
                    <a:pt x="313" y="45"/>
                  </a:lnTo>
                  <a:lnTo>
                    <a:pt x="326" y="56"/>
                  </a:lnTo>
                  <a:lnTo>
                    <a:pt x="339" y="71"/>
                  </a:lnTo>
                  <a:lnTo>
                    <a:pt x="349" y="85"/>
                  </a:lnTo>
                  <a:lnTo>
                    <a:pt x="359" y="101"/>
                  </a:lnTo>
                  <a:lnTo>
                    <a:pt x="368" y="117"/>
                  </a:lnTo>
                  <a:lnTo>
                    <a:pt x="374" y="134"/>
                  </a:lnTo>
                  <a:lnTo>
                    <a:pt x="378" y="153"/>
                  </a:lnTo>
                  <a:lnTo>
                    <a:pt x="381" y="172"/>
                  </a:lnTo>
                  <a:lnTo>
                    <a:pt x="38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" name="Freeform 1368"/>
            <p:cNvSpPr/>
            <p:nvPr>
              <p:custDataLst>
                <p:tags r:id="rId29"/>
              </p:custDataLst>
            </p:nvPr>
          </p:nvSpPr>
          <p:spPr bwMode="auto">
            <a:xfrm>
              <a:off x="1448" y="8677"/>
              <a:ext cx="130" cy="129"/>
            </a:xfrm>
            <a:custGeom>
              <a:avLst/>
              <a:gdLst>
                <a:gd name="T0" fmla="*/ 192 w 192"/>
                <a:gd name="T1" fmla="*/ 95 h 190"/>
                <a:gd name="T2" fmla="*/ 191 w 192"/>
                <a:gd name="T3" fmla="*/ 114 h 190"/>
                <a:gd name="T4" fmla="*/ 185 w 192"/>
                <a:gd name="T5" fmla="*/ 132 h 190"/>
                <a:gd name="T6" fmla="*/ 176 w 192"/>
                <a:gd name="T7" fmla="*/ 148 h 190"/>
                <a:gd name="T8" fmla="*/ 163 w 192"/>
                <a:gd name="T9" fmla="*/ 163 h 190"/>
                <a:gd name="T10" fmla="*/ 150 w 192"/>
                <a:gd name="T11" fmla="*/ 174 h 190"/>
                <a:gd name="T12" fmla="*/ 133 w 192"/>
                <a:gd name="T13" fmla="*/ 183 h 190"/>
                <a:gd name="T14" fmla="*/ 116 w 192"/>
                <a:gd name="T15" fmla="*/ 189 h 190"/>
                <a:gd name="T16" fmla="*/ 97 w 192"/>
                <a:gd name="T17" fmla="*/ 190 h 190"/>
                <a:gd name="T18" fmla="*/ 87 w 192"/>
                <a:gd name="T19" fmla="*/ 190 h 190"/>
                <a:gd name="T20" fmla="*/ 68 w 192"/>
                <a:gd name="T21" fmla="*/ 186 h 190"/>
                <a:gd name="T22" fmla="*/ 51 w 192"/>
                <a:gd name="T23" fmla="*/ 179 h 190"/>
                <a:gd name="T24" fmla="*/ 35 w 192"/>
                <a:gd name="T25" fmla="*/ 169 h 190"/>
                <a:gd name="T26" fmla="*/ 23 w 192"/>
                <a:gd name="T27" fmla="*/ 156 h 190"/>
                <a:gd name="T28" fmla="*/ 12 w 192"/>
                <a:gd name="T29" fmla="*/ 140 h 190"/>
                <a:gd name="T30" fmla="*/ 5 w 192"/>
                <a:gd name="T31" fmla="*/ 124 h 190"/>
                <a:gd name="T32" fmla="*/ 2 w 192"/>
                <a:gd name="T33" fmla="*/ 105 h 190"/>
                <a:gd name="T34" fmla="*/ 0 w 192"/>
                <a:gd name="T35" fmla="*/ 95 h 190"/>
                <a:gd name="T36" fmla="*/ 3 w 192"/>
                <a:gd name="T37" fmla="*/ 76 h 190"/>
                <a:gd name="T38" fmla="*/ 9 w 192"/>
                <a:gd name="T39" fmla="*/ 57 h 190"/>
                <a:gd name="T40" fmla="*/ 18 w 192"/>
                <a:gd name="T41" fmla="*/ 42 h 190"/>
                <a:gd name="T42" fmla="*/ 29 w 192"/>
                <a:gd name="T43" fmla="*/ 27 h 190"/>
                <a:gd name="T44" fmla="*/ 44 w 192"/>
                <a:gd name="T45" fmla="*/ 16 h 190"/>
                <a:gd name="T46" fmla="*/ 59 w 192"/>
                <a:gd name="T47" fmla="*/ 7 h 190"/>
                <a:gd name="T48" fmla="*/ 77 w 192"/>
                <a:gd name="T49" fmla="*/ 1 h 190"/>
                <a:gd name="T50" fmla="*/ 97 w 192"/>
                <a:gd name="T51" fmla="*/ 0 h 190"/>
                <a:gd name="T52" fmla="*/ 106 w 192"/>
                <a:gd name="T53" fmla="*/ 0 h 190"/>
                <a:gd name="T54" fmla="*/ 124 w 192"/>
                <a:gd name="T55" fmla="*/ 4 h 190"/>
                <a:gd name="T56" fmla="*/ 142 w 192"/>
                <a:gd name="T57" fmla="*/ 11 h 190"/>
                <a:gd name="T58" fmla="*/ 158 w 192"/>
                <a:gd name="T59" fmla="*/ 21 h 190"/>
                <a:gd name="T60" fmla="*/ 171 w 192"/>
                <a:gd name="T61" fmla="*/ 34 h 190"/>
                <a:gd name="T62" fmla="*/ 181 w 192"/>
                <a:gd name="T63" fmla="*/ 49 h 190"/>
                <a:gd name="T64" fmla="*/ 188 w 192"/>
                <a:gd name="T65" fmla="*/ 66 h 190"/>
                <a:gd name="T66" fmla="*/ 192 w 192"/>
                <a:gd name="T67" fmla="*/ 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190">
                  <a:moveTo>
                    <a:pt x="192" y="95"/>
                  </a:moveTo>
                  <a:lnTo>
                    <a:pt x="192" y="95"/>
                  </a:lnTo>
                  <a:lnTo>
                    <a:pt x="192" y="105"/>
                  </a:lnTo>
                  <a:lnTo>
                    <a:pt x="191" y="114"/>
                  </a:lnTo>
                  <a:lnTo>
                    <a:pt x="188" y="124"/>
                  </a:lnTo>
                  <a:lnTo>
                    <a:pt x="185" y="132"/>
                  </a:lnTo>
                  <a:lnTo>
                    <a:pt x="181" y="140"/>
                  </a:lnTo>
                  <a:lnTo>
                    <a:pt x="176" y="148"/>
                  </a:lnTo>
                  <a:lnTo>
                    <a:pt x="171" y="156"/>
                  </a:lnTo>
                  <a:lnTo>
                    <a:pt x="163" y="163"/>
                  </a:lnTo>
                  <a:lnTo>
                    <a:pt x="158" y="169"/>
                  </a:lnTo>
                  <a:lnTo>
                    <a:pt x="150" y="174"/>
                  </a:lnTo>
                  <a:lnTo>
                    <a:pt x="142" y="179"/>
                  </a:lnTo>
                  <a:lnTo>
                    <a:pt x="133" y="183"/>
                  </a:lnTo>
                  <a:lnTo>
                    <a:pt x="124" y="186"/>
                  </a:lnTo>
                  <a:lnTo>
                    <a:pt x="116" y="189"/>
                  </a:lnTo>
                  <a:lnTo>
                    <a:pt x="106" y="190"/>
                  </a:lnTo>
                  <a:lnTo>
                    <a:pt x="97" y="190"/>
                  </a:lnTo>
                  <a:lnTo>
                    <a:pt x="97" y="190"/>
                  </a:lnTo>
                  <a:lnTo>
                    <a:pt x="87" y="190"/>
                  </a:lnTo>
                  <a:lnTo>
                    <a:pt x="77" y="189"/>
                  </a:lnTo>
                  <a:lnTo>
                    <a:pt x="68" y="186"/>
                  </a:lnTo>
                  <a:lnTo>
                    <a:pt x="59" y="183"/>
                  </a:lnTo>
                  <a:lnTo>
                    <a:pt x="51" y="179"/>
                  </a:lnTo>
                  <a:lnTo>
                    <a:pt x="44" y="174"/>
                  </a:lnTo>
                  <a:lnTo>
                    <a:pt x="35" y="169"/>
                  </a:lnTo>
                  <a:lnTo>
                    <a:pt x="29" y="163"/>
                  </a:lnTo>
                  <a:lnTo>
                    <a:pt x="23" y="156"/>
                  </a:lnTo>
                  <a:lnTo>
                    <a:pt x="18" y="148"/>
                  </a:lnTo>
                  <a:lnTo>
                    <a:pt x="12" y="140"/>
                  </a:lnTo>
                  <a:lnTo>
                    <a:pt x="9" y="132"/>
                  </a:lnTo>
                  <a:lnTo>
                    <a:pt x="5" y="124"/>
                  </a:lnTo>
                  <a:lnTo>
                    <a:pt x="3" y="114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" y="85"/>
                  </a:lnTo>
                  <a:lnTo>
                    <a:pt x="3" y="76"/>
                  </a:lnTo>
                  <a:lnTo>
                    <a:pt x="5" y="66"/>
                  </a:lnTo>
                  <a:lnTo>
                    <a:pt x="9" y="57"/>
                  </a:lnTo>
                  <a:lnTo>
                    <a:pt x="12" y="49"/>
                  </a:lnTo>
                  <a:lnTo>
                    <a:pt x="18" y="42"/>
                  </a:lnTo>
                  <a:lnTo>
                    <a:pt x="23" y="34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4" y="16"/>
                  </a:lnTo>
                  <a:lnTo>
                    <a:pt x="51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6" y="1"/>
                  </a:lnTo>
                  <a:lnTo>
                    <a:pt x="124" y="4"/>
                  </a:lnTo>
                  <a:lnTo>
                    <a:pt x="133" y="7"/>
                  </a:lnTo>
                  <a:lnTo>
                    <a:pt x="142" y="11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3" y="27"/>
                  </a:lnTo>
                  <a:lnTo>
                    <a:pt x="171" y="34"/>
                  </a:lnTo>
                  <a:lnTo>
                    <a:pt x="176" y="42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6"/>
                  </a:lnTo>
                  <a:lnTo>
                    <a:pt x="192" y="85"/>
                  </a:lnTo>
                  <a:lnTo>
                    <a:pt x="192" y="95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" name="Freeform 1495"/>
            <p:cNvSpPr/>
            <p:nvPr>
              <p:custDataLst>
                <p:tags r:id="rId30"/>
              </p:custDataLst>
            </p:nvPr>
          </p:nvSpPr>
          <p:spPr bwMode="auto">
            <a:xfrm>
              <a:off x="919" y="8078"/>
              <a:ext cx="94" cy="159"/>
            </a:xfrm>
            <a:custGeom>
              <a:avLst/>
              <a:gdLst>
                <a:gd name="T0" fmla="*/ 138 w 138"/>
                <a:gd name="T1" fmla="*/ 137 h 234"/>
                <a:gd name="T2" fmla="*/ 137 w 138"/>
                <a:gd name="T3" fmla="*/ 143 h 234"/>
                <a:gd name="T4" fmla="*/ 138 w 138"/>
                <a:gd name="T5" fmla="*/ 234 h 234"/>
                <a:gd name="T6" fmla="*/ 1 w 138"/>
                <a:gd name="T7" fmla="*/ 97 h 234"/>
                <a:gd name="T8" fmla="*/ 0 w 138"/>
                <a:gd name="T9" fmla="*/ 0 h 234"/>
                <a:gd name="T10" fmla="*/ 138 w 138"/>
                <a:gd name="T11" fmla="*/ 13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34">
                  <a:moveTo>
                    <a:pt x="138" y="137"/>
                  </a:moveTo>
                  <a:lnTo>
                    <a:pt x="137" y="143"/>
                  </a:lnTo>
                  <a:lnTo>
                    <a:pt x="138" y="234"/>
                  </a:lnTo>
                  <a:lnTo>
                    <a:pt x="1" y="97"/>
                  </a:lnTo>
                  <a:lnTo>
                    <a:pt x="0" y="0"/>
                  </a:lnTo>
                  <a:lnTo>
                    <a:pt x="138" y="137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2" name="Freeform 1496"/>
            <p:cNvSpPr/>
            <p:nvPr>
              <p:custDataLst>
                <p:tags r:id="rId31"/>
              </p:custDataLst>
            </p:nvPr>
          </p:nvSpPr>
          <p:spPr bwMode="auto">
            <a:xfrm>
              <a:off x="844" y="8153"/>
              <a:ext cx="158" cy="95"/>
            </a:xfrm>
            <a:custGeom>
              <a:avLst/>
              <a:gdLst>
                <a:gd name="T0" fmla="*/ 0 w 232"/>
                <a:gd name="T1" fmla="*/ 0 h 140"/>
                <a:gd name="T2" fmla="*/ 95 w 232"/>
                <a:gd name="T3" fmla="*/ 3 h 140"/>
                <a:gd name="T4" fmla="*/ 232 w 232"/>
                <a:gd name="T5" fmla="*/ 140 h 140"/>
                <a:gd name="T6" fmla="*/ 232 w 232"/>
                <a:gd name="T7" fmla="*/ 140 h 140"/>
                <a:gd name="T8" fmla="*/ 208 w 232"/>
                <a:gd name="T9" fmla="*/ 137 h 140"/>
                <a:gd name="T10" fmla="*/ 185 w 232"/>
                <a:gd name="T11" fmla="*/ 135 h 140"/>
                <a:gd name="T12" fmla="*/ 160 w 232"/>
                <a:gd name="T13" fmla="*/ 135 h 140"/>
                <a:gd name="T14" fmla="*/ 137 w 232"/>
                <a:gd name="T15" fmla="*/ 137 h 140"/>
                <a:gd name="T16" fmla="*/ 0 w 232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40">
                  <a:moveTo>
                    <a:pt x="0" y="0"/>
                  </a:moveTo>
                  <a:lnTo>
                    <a:pt x="95" y="3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08" y="137"/>
                  </a:lnTo>
                  <a:lnTo>
                    <a:pt x="185" y="135"/>
                  </a:lnTo>
                  <a:lnTo>
                    <a:pt x="160" y="135"/>
                  </a:lnTo>
                  <a:lnTo>
                    <a:pt x="137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3" name="Freeform 1497"/>
            <p:cNvSpPr/>
            <p:nvPr>
              <p:custDataLst>
                <p:tags r:id="rId32"/>
              </p:custDataLst>
            </p:nvPr>
          </p:nvSpPr>
          <p:spPr bwMode="auto">
            <a:xfrm>
              <a:off x="906" y="8139"/>
              <a:ext cx="544" cy="545"/>
            </a:xfrm>
            <a:custGeom>
              <a:avLst/>
              <a:gdLst>
                <a:gd name="T0" fmla="*/ 797 w 801"/>
                <a:gd name="T1" fmla="*/ 796 h 801"/>
                <a:gd name="T2" fmla="*/ 797 w 801"/>
                <a:gd name="T3" fmla="*/ 796 h 801"/>
                <a:gd name="T4" fmla="*/ 800 w 801"/>
                <a:gd name="T5" fmla="*/ 791 h 801"/>
                <a:gd name="T6" fmla="*/ 801 w 801"/>
                <a:gd name="T7" fmla="*/ 785 h 801"/>
                <a:gd name="T8" fmla="*/ 800 w 801"/>
                <a:gd name="T9" fmla="*/ 778 h 801"/>
                <a:gd name="T10" fmla="*/ 797 w 801"/>
                <a:gd name="T11" fmla="*/ 772 h 801"/>
                <a:gd name="T12" fmla="*/ 29 w 801"/>
                <a:gd name="T13" fmla="*/ 4 h 801"/>
                <a:gd name="T14" fmla="*/ 29 w 801"/>
                <a:gd name="T15" fmla="*/ 4 h 801"/>
                <a:gd name="T16" fmla="*/ 24 w 801"/>
                <a:gd name="T17" fmla="*/ 1 h 801"/>
                <a:gd name="T18" fmla="*/ 16 w 801"/>
                <a:gd name="T19" fmla="*/ 0 h 801"/>
                <a:gd name="T20" fmla="*/ 11 w 801"/>
                <a:gd name="T21" fmla="*/ 1 h 801"/>
                <a:gd name="T22" fmla="*/ 5 w 801"/>
                <a:gd name="T23" fmla="*/ 4 h 801"/>
                <a:gd name="T24" fmla="*/ 5 w 801"/>
                <a:gd name="T25" fmla="*/ 4 h 801"/>
                <a:gd name="T26" fmla="*/ 0 w 801"/>
                <a:gd name="T27" fmla="*/ 10 h 801"/>
                <a:gd name="T28" fmla="*/ 0 w 801"/>
                <a:gd name="T29" fmla="*/ 17 h 801"/>
                <a:gd name="T30" fmla="*/ 0 w 801"/>
                <a:gd name="T31" fmla="*/ 23 h 801"/>
                <a:gd name="T32" fmla="*/ 5 w 801"/>
                <a:gd name="T33" fmla="*/ 29 h 801"/>
                <a:gd name="T34" fmla="*/ 772 w 801"/>
                <a:gd name="T35" fmla="*/ 796 h 801"/>
                <a:gd name="T36" fmla="*/ 772 w 801"/>
                <a:gd name="T37" fmla="*/ 796 h 801"/>
                <a:gd name="T38" fmla="*/ 778 w 801"/>
                <a:gd name="T39" fmla="*/ 799 h 801"/>
                <a:gd name="T40" fmla="*/ 784 w 801"/>
                <a:gd name="T41" fmla="*/ 801 h 801"/>
                <a:gd name="T42" fmla="*/ 791 w 801"/>
                <a:gd name="T43" fmla="*/ 799 h 801"/>
                <a:gd name="T44" fmla="*/ 797 w 801"/>
                <a:gd name="T45" fmla="*/ 796 h 801"/>
                <a:gd name="T46" fmla="*/ 797 w 801"/>
                <a:gd name="T47" fmla="*/ 79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1" h="801">
                  <a:moveTo>
                    <a:pt x="797" y="796"/>
                  </a:moveTo>
                  <a:lnTo>
                    <a:pt x="797" y="796"/>
                  </a:lnTo>
                  <a:lnTo>
                    <a:pt x="800" y="791"/>
                  </a:lnTo>
                  <a:lnTo>
                    <a:pt x="801" y="785"/>
                  </a:lnTo>
                  <a:lnTo>
                    <a:pt x="800" y="778"/>
                  </a:lnTo>
                  <a:lnTo>
                    <a:pt x="797" y="77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5" y="29"/>
                  </a:lnTo>
                  <a:lnTo>
                    <a:pt x="772" y="796"/>
                  </a:lnTo>
                  <a:lnTo>
                    <a:pt x="772" y="796"/>
                  </a:lnTo>
                  <a:lnTo>
                    <a:pt x="778" y="799"/>
                  </a:lnTo>
                  <a:lnTo>
                    <a:pt x="784" y="801"/>
                  </a:lnTo>
                  <a:lnTo>
                    <a:pt x="791" y="799"/>
                  </a:lnTo>
                  <a:lnTo>
                    <a:pt x="797" y="796"/>
                  </a:lnTo>
                  <a:lnTo>
                    <a:pt x="797" y="7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" name="Freeform 1498"/>
            <p:cNvSpPr/>
            <p:nvPr>
              <p:custDataLst>
                <p:tags r:id="rId33"/>
              </p:custDataLst>
            </p:nvPr>
          </p:nvSpPr>
          <p:spPr bwMode="auto">
            <a:xfrm>
              <a:off x="1361" y="8597"/>
              <a:ext cx="151" cy="149"/>
            </a:xfrm>
            <a:custGeom>
              <a:avLst/>
              <a:gdLst>
                <a:gd name="T0" fmla="*/ 221 w 221"/>
                <a:gd name="T1" fmla="*/ 221 h 221"/>
                <a:gd name="T2" fmla="*/ 129 w 221"/>
                <a:gd name="T3" fmla="*/ 0 h 221"/>
                <a:gd name="T4" fmla="*/ 101 w 221"/>
                <a:gd name="T5" fmla="*/ 101 h 221"/>
                <a:gd name="T6" fmla="*/ 0 w 221"/>
                <a:gd name="T7" fmla="*/ 127 h 221"/>
                <a:gd name="T8" fmla="*/ 221 w 221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1">
                  <a:moveTo>
                    <a:pt x="221" y="221"/>
                  </a:moveTo>
                  <a:lnTo>
                    <a:pt x="129" y="0"/>
                  </a:lnTo>
                  <a:lnTo>
                    <a:pt x="101" y="101"/>
                  </a:lnTo>
                  <a:lnTo>
                    <a:pt x="0" y="127"/>
                  </a:lnTo>
                  <a:lnTo>
                    <a:pt x="221" y="221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07085" y="4240530"/>
            <a:ext cx="712470" cy="709295"/>
            <a:chOff x="844" y="8078"/>
            <a:chExt cx="1122" cy="1117"/>
          </a:xfrm>
        </p:grpSpPr>
        <p:sp>
          <p:nvSpPr>
            <p:cNvPr id="36" name="Freeform 1356"/>
            <p:cNvSpPr/>
            <p:nvPr>
              <p:custDataLst>
                <p:tags r:id="rId34"/>
              </p:custDataLst>
            </p:nvPr>
          </p:nvSpPr>
          <p:spPr bwMode="auto">
            <a:xfrm>
              <a:off x="1058" y="8287"/>
              <a:ext cx="909" cy="909"/>
            </a:xfrm>
            <a:custGeom>
              <a:avLst/>
              <a:gdLst>
                <a:gd name="T0" fmla="*/ 1337 w 1337"/>
                <a:gd name="T1" fmla="*/ 705 h 1340"/>
                <a:gd name="T2" fmla="*/ 1324 w 1337"/>
                <a:gd name="T3" fmla="*/ 804 h 1340"/>
                <a:gd name="T4" fmla="*/ 1297 w 1337"/>
                <a:gd name="T5" fmla="*/ 899 h 1340"/>
                <a:gd name="T6" fmla="*/ 1256 w 1337"/>
                <a:gd name="T7" fmla="*/ 989 h 1340"/>
                <a:gd name="T8" fmla="*/ 1204 w 1337"/>
                <a:gd name="T9" fmla="*/ 1070 h 1340"/>
                <a:gd name="T10" fmla="*/ 1141 w 1337"/>
                <a:gd name="T11" fmla="*/ 1143 h 1340"/>
                <a:gd name="T12" fmla="*/ 1069 w 1337"/>
                <a:gd name="T13" fmla="*/ 1205 h 1340"/>
                <a:gd name="T14" fmla="*/ 988 w 1337"/>
                <a:gd name="T15" fmla="*/ 1259 h 1340"/>
                <a:gd name="T16" fmla="*/ 898 w 1337"/>
                <a:gd name="T17" fmla="*/ 1298 h 1340"/>
                <a:gd name="T18" fmla="*/ 803 w 1337"/>
                <a:gd name="T19" fmla="*/ 1325 h 1340"/>
                <a:gd name="T20" fmla="*/ 702 w 1337"/>
                <a:gd name="T21" fmla="*/ 1338 h 1340"/>
                <a:gd name="T22" fmla="*/ 634 w 1337"/>
                <a:gd name="T23" fmla="*/ 1338 h 1340"/>
                <a:gd name="T24" fmla="*/ 533 w 1337"/>
                <a:gd name="T25" fmla="*/ 1325 h 1340"/>
                <a:gd name="T26" fmla="*/ 438 w 1337"/>
                <a:gd name="T27" fmla="*/ 1298 h 1340"/>
                <a:gd name="T28" fmla="*/ 350 w 1337"/>
                <a:gd name="T29" fmla="*/ 1259 h 1340"/>
                <a:gd name="T30" fmla="*/ 268 w 1337"/>
                <a:gd name="T31" fmla="*/ 1205 h 1340"/>
                <a:gd name="T32" fmla="*/ 196 w 1337"/>
                <a:gd name="T33" fmla="*/ 1143 h 1340"/>
                <a:gd name="T34" fmla="*/ 132 w 1337"/>
                <a:gd name="T35" fmla="*/ 1070 h 1340"/>
                <a:gd name="T36" fmla="*/ 80 w 1337"/>
                <a:gd name="T37" fmla="*/ 989 h 1340"/>
                <a:gd name="T38" fmla="*/ 40 w 1337"/>
                <a:gd name="T39" fmla="*/ 899 h 1340"/>
                <a:gd name="T40" fmla="*/ 13 w 1337"/>
                <a:gd name="T41" fmla="*/ 804 h 1340"/>
                <a:gd name="T42" fmla="*/ 1 w 1337"/>
                <a:gd name="T43" fmla="*/ 705 h 1340"/>
                <a:gd name="T44" fmla="*/ 1 w 1337"/>
                <a:gd name="T45" fmla="*/ 635 h 1340"/>
                <a:gd name="T46" fmla="*/ 13 w 1337"/>
                <a:gd name="T47" fmla="*/ 534 h 1340"/>
                <a:gd name="T48" fmla="*/ 40 w 1337"/>
                <a:gd name="T49" fmla="*/ 439 h 1340"/>
                <a:gd name="T50" fmla="*/ 80 w 1337"/>
                <a:gd name="T51" fmla="*/ 351 h 1340"/>
                <a:gd name="T52" fmla="*/ 132 w 1337"/>
                <a:gd name="T53" fmla="*/ 269 h 1340"/>
                <a:gd name="T54" fmla="*/ 196 w 1337"/>
                <a:gd name="T55" fmla="*/ 197 h 1340"/>
                <a:gd name="T56" fmla="*/ 268 w 1337"/>
                <a:gd name="T57" fmla="*/ 133 h 1340"/>
                <a:gd name="T58" fmla="*/ 350 w 1337"/>
                <a:gd name="T59" fmla="*/ 81 h 1340"/>
                <a:gd name="T60" fmla="*/ 438 w 1337"/>
                <a:gd name="T61" fmla="*/ 41 h 1340"/>
                <a:gd name="T62" fmla="*/ 533 w 1337"/>
                <a:gd name="T63" fmla="*/ 15 h 1340"/>
                <a:gd name="T64" fmla="*/ 634 w 1337"/>
                <a:gd name="T65" fmla="*/ 2 h 1340"/>
                <a:gd name="T66" fmla="*/ 702 w 1337"/>
                <a:gd name="T67" fmla="*/ 2 h 1340"/>
                <a:gd name="T68" fmla="*/ 803 w 1337"/>
                <a:gd name="T69" fmla="*/ 15 h 1340"/>
                <a:gd name="T70" fmla="*/ 898 w 1337"/>
                <a:gd name="T71" fmla="*/ 41 h 1340"/>
                <a:gd name="T72" fmla="*/ 988 w 1337"/>
                <a:gd name="T73" fmla="*/ 81 h 1340"/>
                <a:gd name="T74" fmla="*/ 1069 w 1337"/>
                <a:gd name="T75" fmla="*/ 133 h 1340"/>
                <a:gd name="T76" fmla="*/ 1141 w 1337"/>
                <a:gd name="T77" fmla="*/ 197 h 1340"/>
                <a:gd name="T78" fmla="*/ 1204 w 1337"/>
                <a:gd name="T79" fmla="*/ 269 h 1340"/>
                <a:gd name="T80" fmla="*/ 1256 w 1337"/>
                <a:gd name="T81" fmla="*/ 351 h 1340"/>
                <a:gd name="T82" fmla="*/ 1297 w 1337"/>
                <a:gd name="T83" fmla="*/ 439 h 1340"/>
                <a:gd name="T84" fmla="*/ 1324 w 1337"/>
                <a:gd name="T85" fmla="*/ 534 h 1340"/>
                <a:gd name="T86" fmla="*/ 1337 w 1337"/>
                <a:gd name="T87" fmla="*/ 635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37" h="1340">
                  <a:moveTo>
                    <a:pt x="1337" y="670"/>
                  </a:moveTo>
                  <a:lnTo>
                    <a:pt x="1337" y="670"/>
                  </a:lnTo>
                  <a:lnTo>
                    <a:pt x="1337" y="705"/>
                  </a:lnTo>
                  <a:lnTo>
                    <a:pt x="1334" y="738"/>
                  </a:lnTo>
                  <a:lnTo>
                    <a:pt x="1330" y="771"/>
                  </a:lnTo>
                  <a:lnTo>
                    <a:pt x="1324" y="804"/>
                  </a:lnTo>
                  <a:lnTo>
                    <a:pt x="1317" y="837"/>
                  </a:lnTo>
                  <a:lnTo>
                    <a:pt x="1307" y="869"/>
                  </a:lnTo>
                  <a:lnTo>
                    <a:pt x="1297" y="899"/>
                  </a:lnTo>
                  <a:lnTo>
                    <a:pt x="1285" y="930"/>
                  </a:lnTo>
                  <a:lnTo>
                    <a:pt x="1272" y="960"/>
                  </a:lnTo>
                  <a:lnTo>
                    <a:pt x="1256" y="989"/>
                  </a:lnTo>
                  <a:lnTo>
                    <a:pt x="1240" y="1016"/>
                  </a:lnTo>
                  <a:lnTo>
                    <a:pt x="1223" y="1044"/>
                  </a:lnTo>
                  <a:lnTo>
                    <a:pt x="1204" y="1070"/>
                  </a:lnTo>
                  <a:lnTo>
                    <a:pt x="1184" y="1096"/>
                  </a:lnTo>
                  <a:lnTo>
                    <a:pt x="1164" y="1120"/>
                  </a:lnTo>
                  <a:lnTo>
                    <a:pt x="1141" y="1143"/>
                  </a:lnTo>
                  <a:lnTo>
                    <a:pt x="1118" y="1165"/>
                  </a:lnTo>
                  <a:lnTo>
                    <a:pt x="1095" y="1187"/>
                  </a:lnTo>
                  <a:lnTo>
                    <a:pt x="1069" y="1205"/>
                  </a:lnTo>
                  <a:lnTo>
                    <a:pt x="1043" y="1224"/>
                  </a:lnTo>
                  <a:lnTo>
                    <a:pt x="1015" y="1241"/>
                  </a:lnTo>
                  <a:lnTo>
                    <a:pt x="988" y="1259"/>
                  </a:lnTo>
                  <a:lnTo>
                    <a:pt x="959" y="1273"/>
                  </a:lnTo>
                  <a:lnTo>
                    <a:pt x="929" y="1286"/>
                  </a:lnTo>
                  <a:lnTo>
                    <a:pt x="898" y="1298"/>
                  </a:lnTo>
                  <a:lnTo>
                    <a:pt x="867" y="1309"/>
                  </a:lnTo>
                  <a:lnTo>
                    <a:pt x="835" y="1318"/>
                  </a:lnTo>
                  <a:lnTo>
                    <a:pt x="803" y="1325"/>
                  </a:lnTo>
                  <a:lnTo>
                    <a:pt x="770" y="1331"/>
                  </a:lnTo>
                  <a:lnTo>
                    <a:pt x="737" y="1335"/>
                  </a:lnTo>
                  <a:lnTo>
                    <a:pt x="702" y="1338"/>
                  </a:lnTo>
                  <a:lnTo>
                    <a:pt x="669" y="1340"/>
                  </a:lnTo>
                  <a:lnTo>
                    <a:pt x="669" y="1340"/>
                  </a:lnTo>
                  <a:lnTo>
                    <a:pt x="634" y="1338"/>
                  </a:lnTo>
                  <a:lnTo>
                    <a:pt x="600" y="1335"/>
                  </a:lnTo>
                  <a:lnTo>
                    <a:pt x="567" y="1331"/>
                  </a:lnTo>
                  <a:lnTo>
                    <a:pt x="533" y="1325"/>
                  </a:lnTo>
                  <a:lnTo>
                    <a:pt x="502" y="1318"/>
                  </a:lnTo>
                  <a:lnTo>
                    <a:pt x="470" y="1309"/>
                  </a:lnTo>
                  <a:lnTo>
                    <a:pt x="438" y="1298"/>
                  </a:lnTo>
                  <a:lnTo>
                    <a:pt x="408" y="1286"/>
                  </a:lnTo>
                  <a:lnTo>
                    <a:pt x="379" y="1273"/>
                  </a:lnTo>
                  <a:lnTo>
                    <a:pt x="350" y="1259"/>
                  </a:lnTo>
                  <a:lnTo>
                    <a:pt x="321" y="1241"/>
                  </a:lnTo>
                  <a:lnTo>
                    <a:pt x="294" y="1224"/>
                  </a:lnTo>
                  <a:lnTo>
                    <a:pt x="268" y="1205"/>
                  </a:lnTo>
                  <a:lnTo>
                    <a:pt x="243" y="1187"/>
                  </a:lnTo>
                  <a:lnTo>
                    <a:pt x="219" y="1165"/>
                  </a:lnTo>
                  <a:lnTo>
                    <a:pt x="196" y="1143"/>
                  </a:lnTo>
                  <a:lnTo>
                    <a:pt x="173" y="1120"/>
                  </a:lnTo>
                  <a:lnTo>
                    <a:pt x="152" y="1096"/>
                  </a:lnTo>
                  <a:lnTo>
                    <a:pt x="132" y="1070"/>
                  </a:lnTo>
                  <a:lnTo>
                    <a:pt x="114" y="1044"/>
                  </a:lnTo>
                  <a:lnTo>
                    <a:pt x="96" y="1016"/>
                  </a:lnTo>
                  <a:lnTo>
                    <a:pt x="80" y="989"/>
                  </a:lnTo>
                  <a:lnTo>
                    <a:pt x="66" y="960"/>
                  </a:lnTo>
                  <a:lnTo>
                    <a:pt x="51" y="930"/>
                  </a:lnTo>
                  <a:lnTo>
                    <a:pt x="40" y="899"/>
                  </a:lnTo>
                  <a:lnTo>
                    <a:pt x="30" y="869"/>
                  </a:lnTo>
                  <a:lnTo>
                    <a:pt x="21" y="837"/>
                  </a:lnTo>
                  <a:lnTo>
                    <a:pt x="13" y="804"/>
                  </a:lnTo>
                  <a:lnTo>
                    <a:pt x="7" y="771"/>
                  </a:lnTo>
                  <a:lnTo>
                    <a:pt x="2" y="738"/>
                  </a:lnTo>
                  <a:lnTo>
                    <a:pt x="1" y="705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1" y="635"/>
                  </a:lnTo>
                  <a:lnTo>
                    <a:pt x="2" y="601"/>
                  </a:lnTo>
                  <a:lnTo>
                    <a:pt x="7" y="568"/>
                  </a:lnTo>
                  <a:lnTo>
                    <a:pt x="13" y="534"/>
                  </a:lnTo>
                  <a:lnTo>
                    <a:pt x="21" y="503"/>
                  </a:lnTo>
                  <a:lnTo>
                    <a:pt x="30" y="471"/>
                  </a:lnTo>
                  <a:lnTo>
                    <a:pt x="40" y="439"/>
                  </a:lnTo>
                  <a:lnTo>
                    <a:pt x="51" y="409"/>
                  </a:lnTo>
                  <a:lnTo>
                    <a:pt x="66" y="380"/>
                  </a:lnTo>
                  <a:lnTo>
                    <a:pt x="80" y="351"/>
                  </a:lnTo>
                  <a:lnTo>
                    <a:pt x="96" y="322"/>
                  </a:lnTo>
                  <a:lnTo>
                    <a:pt x="114" y="296"/>
                  </a:lnTo>
                  <a:lnTo>
                    <a:pt x="132" y="269"/>
                  </a:lnTo>
                  <a:lnTo>
                    <a:pt x="152" y="244"/>
                  </a:lnTo>
                  <a:lnTo>
                    <a:pt x="173" y="220"/>
                  </a:lnTo>
                  <a:lnTo>
                    <a:pt x="196" y="197"/>
                  </a:lnTo>
                  <a:lnTo>
                    <a:pt x="219" y="175"/>
                  </a:lnTo>
                  <a:lnTo>
                    <a:pt x="243" y="153"/>
                  </a:lnTo>
                  <a:lnTo>
                    <a:pt x="268" y="133"/>
                  </a:lnTo>
                  <a:lnTo>
                    <a:pt x="294" y="114"/>
                  </a:lnTo>
                  <a:lnTo>
                    <a:pt x="321" y="97"/>
                  </a:lnTo>
                  <a:lnTo>
                    <a:pt x="350" y="81"/>
                  </a:lnTo>
                  <a:lnTo>
                    <a:pt x="379" y="67"/>
                  </a:lnTo>
                  <a:lnTo>
                    <a:pt x="408" y="54"/>
                  </a:lnTo>
                  <a:lnTo>
                    <a:pt x="438" y="41"/>
                  </a:lnTo>
                  <a:lnTo>
                    <a:pt x="470" y="31"/>
                  </a:lnTo>
                  <a:lnTo>
                    <a:pt x="502" y="22"/>
                  </a:lnTo>
                  <a:lnTo>
                    <a:pt x="533" y="15"/>
                  </a:lnTo>
                  <a:lnTo>
                    <a:pt x="567" y="9"/>
                  </a:lnTo>
                  <a:lnTo>
                    <a:pt x="600" y="5"/>
                  </a:lnTo>
                  <a:lnTo>
                    <a:pt x="634" y="2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702" y="2"/>
                  </a:lnTo>
                  <a:lnTo>
                    <a:pt x="737" y="5"/>
                  </a:lnTo>
                  <a:lnTo>
                    <a:pt x="770" y="9"/>
                  </a:lnTo>
                  <a:lnTo>
                    <a:pt x="803" y="15"/>
                  </a:lnTo>
                  <a:lnTo>
                    <a:pt x="835" y="22"/>
                  </a:lnTo>
                  <a:lnTo>
                    <a:pt x="867" y="31"/>
                  </a:lnTo>
                  <a:lnTo>
                    <a:pt x="898" y="41"/>
                  </a:lnTo>
                  <a:lnTo>
                    <a:pt x="929" y="54"/>
                  </a:lnTo>
                  <a:lnTo>
                    <a:pt x="959" y="67"/>
                  </a:lnTo>
                  <a:lnTo>
                    <a:pt x="988" y="81"/>
                  </a:lnTo>
                  <a:lnTo>
                    <a:pt x="1015" y="97"/>
                  </a:lnTo>
                  <a:lnTo>
                    <a:pt x="1043" y="114"/>
                  </a:lnTo>
                  <a:lnTo>
                    <a:pt x="1069" y="133"/>
                  </a:lnTo>
                  <a:lnTo>
                    <a:pt x="1095" y="153"/>
                  </a:lnTo>
                  <a:lnTo>
                    <a:pt x="1118" y="175"/>
                  </a:lnTo>
                  <a:lnTo>
                    <a:pt x="1141" y="197"/>
                  </a:lnTo>
                  <a:lnTo>
                    <a:pt x="1164" y="220"/>
                  </a:lnTo>
                  <a:lnTo>
                    <a:pt x="1184" y="244"/>
                  </a:lnTo>
                  <a:lnTo>
                    <a:pt x="1204" y="269"/>
                  </a:lnTo>
                  <a:lnTo>
                    <a:pt x="1223" y="296"/>
                  </a:lnTo>
                  <a:lnTo>
                    <a:pt x="1240" y="322"/>
                  </a:lnTo>
                  <a:lnTo>
                    <a:pt x="1256" y="351"/>
                  </a:lnTo>
                  <a:lnTo>
                    <a:pt x="1272" y="380"/>
                  </a:lnTo>
                  <a:lnTo>
                    <a:pt x="1285" y="409"/>
                  </a:lnTo>
                  <a:lnTo>
                    <a:pt x="1297" y="439"/>
                  </a:lnTo>
                  <a:lnTo>
                    <a:pt x="1307" y="471"/>
                  </a:lnTo>
                  <a:lnTo>
                    <a:pt x="1317" y="503"/>
                  </a:lnTo>
                  <a:lnTo>
                    <a:pt x="1324" y="534"/>
                  </a:lnTo>
                  <a:lnTo>
                    <a:pt x="1330" y="568"/>
                  </a:lnTo>
                  <a:lnTo>
                    <a:pt x="1334" y="601"/>
                  </a:lnTo>
                  <a:lnTo>
                    <a:pt x="1337" y="635"/>
                  </a:lnTo>
                  <a:lnTo>
                    <a:pt x="1337" y="670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7" name="Freeform 1358"/>
            <p:cNvSpPr/>
            <p:nvPr>
              <p:custDataLst>
                <p:tags r:id="rId35"/>
              </p:custDataLst>
            </p:nvPr>
          </p:nvSpPr>
          <p:spPr bwMode="auto">
            <a:xfrm>
              <a:off x="1123" y="8351"/>
              <a:ext cx="779" cy="780"/>
            </a:xfrm>
            <a:custGeom>
              <a:avLst/>
              <a:gdLst>
                <a:gd name="T0" fmla="*/ 1147 w 1147"/>
                <a:gd name="T1" fmla="*/ 603 h 1147"/>
                <a:gd name="T2" fmla="*/ 1135 w 1147"/>
                <a:gd name="T3" fmla="*/ 689 h 1147"/>
                <a:gd name="T4" fmla="*/ 1112 w 1147"/>
                <a:gd name="T5" fmla="*/ 772 h 1147"/>
                <a:gd name="T6" fmla="*/ 1078 w 1147"/>
                <a:gd name="T7" fmla="*/ 847 h 1147"/>
                <a:gd name="T8" fmla="*/ 1033 w 1147"/>
                <a:gd name="T9" fmla="*/ 917 h 1147"/>
                <a:gd name="T10" fmla="*/ 979 w 1147"/>
                <a:gd name="T11" fmla="*/ 979 h 1147"/>
                <a:gd name="T12" fmla="*/ 916 w 1147"/>
                <a:gd name="T13" fmla="*/ 1033 h 1147"/>
                <a:gd name="T14" fmla="*/ 847 w 1147"/>
                <a:gd name="T15" fmla="*/ 1078 h 1147"/>
                <a:gd name="T16" fmla="*/ 770 w 1147"/>
                <a:gd name="T17" fmla="*/ 1112 h 1147"/>
                <a:gd name="T18" fmla="*/ 689 w 1147"/>
                <a:gd name="T19" fmla="*/ 1135 h 1147"/>
                <a:gd name="T20" fmla="*/ 603 w 1147"/>
                <a:gd name="T21" fmla="*/ 1147 h 1147"/>
                <a:gd name="T22" fmla="*/ 544 w 1147"/>
                <a:gd name="T23" fmla="*/ 1147 h 1147"/>
                <a:gd name="T24" fmla="*/ 459 w 1147"/>
                <a:gd name="T25" fmla="*/ 1135 h 1147"/>
                <a:gd name="T26" fmla="*/ 376 w 1147"/>
                <a:gd name="T27" fmla="*/ 1112 h 1147"/>
                <a:gd name="T28" fmla="*/ 300 w 1147"/>
                <a:gd name="T29" fmla="*/ 1078 h 1147"/>
                <a:gd name="T30" fmla="*/ 231 w 1147"/>
                <a:gd name="T31" fmla="*/ 1033 h 1147"/>
                <a:gd name="T32" fmla="*/ 169 w 1147"/>
                <a:gd name="T33" fmla="*/ 979 h 1147"/>
                <a:gd name="T34" fmla="*/ 114 w 1147"/>
                <a:gd name="T35" fmla="*/ 917 h 1147"/>
                <a:gd name="T36" fmla="*/ 69 w 1147"/>
                <a:gd name="T37" fmla="*/ 847 h 1147"/>
                <a:gd name="T38" fmla="*/ 34 w 1147"/>
                <a:gd name="T39" fmla="*/ 772 h 1147"/>
                <a:gd name="T40" fmla="*/ 11 w 1147"/>
                <a:gd name="T41" fmla="*/ 689 h 1147"/>
                <a:gd name="T42" fmla="*/ 1 w 1147"/>
                <a:gd name="T43" fmla="*/ 603 h 1147"/>
                <a:gd name="T44" fmla="*/ 1 w 1147"/>
                <a:gd name="T45" fmla="*/ 544 h 1147"/>
                <a:gd name="T46" fmla="*/ 11 w 1147"/>
                <a:gd name="T47" fmla="*/ 459 h 1147"/>
                <a:gd name="T48" fmla="*/ 34 w 1147"/>
                <a:gd name="T49" fmla="*/ 376 h 1147"/>
                <a:gd name="T50" fmla="*/ 69 w 1147"/>
                <a:gd name="T51" fmla="*/ 300 h 1147"/>
                <a:gd name="T52" fmla="*/ 114 w 1147"/>
                <a:gd name="T53" fmla="*/ 231 h 1147"/>
                <a:gd name="T54" fmla="*/ 169 w 1147"/>
                <a:gd name="T55" fmla="*/ 168 h 1147"/>
                <a:gd name="T56" fmla="*/ 231 w 1147"/>
                <a:gd name="T57" fmla="*/ 114 h 1147"/>
                <a:gd name="T58" fmla="*/ 300 w 1147"/>
                <a:gd name="T59" fmla="*/ 69 h 1147"/>
                <a:gd name="T60" fmla="*/ 376 w 1147"/>
                <a:gd name="T61" fmla="*/ 36 h 1147"/>
                <a:gd name="T62" fmla="*/ 459 w 1147"/>
                <a:gd name="T63" fmla="*/ 13 h 1147"/>
                <a:gd name="T64" fmla="*/ 544 w 1147"/>
                <a:gd name="T65" fmla="*/ 1 h 1147"/>
                <a:gd name="T66" fmla="*/ 603 w 1147"/>
                <a:gd name="T67" fmla="*/ 1 h 1147"/>
                <a:gd name="T68" fmla="*/ 689 w 1147"/>
                <a:gd name="T69" fmla="*/ 13 h 1147"/>
                <a:gd name="T70" fmla="*/ 770 w 1147"/>
                <a:gd name="T71" fmla="*/ 36 h 1147"/>
                <a:gd name="T72" fmla="*/ 847 w 1147"/>
                <a:gd name="T73" fmla="*/ 69 h 1147"/>
                <a:gd name="T74" fmla="*/ 916 w 1147"/>
                <a:gd name="T75" fmla="*/ 114 h 1147"/>
                <a:gd name="T76" fmla="*/ 979 w 1147"/>
                <a:gd name="T77" fmla="*/ 168 h 1147"/>
                <a:gd name="T78" fmla="*/ 1033 w 1147"/>
                <a:gd name="T79" fmla="*/ 231 h 1147"/>
                <a:gd name="T80" fmla="*/ 1078 w 1147"/>
                <a:gd name="T81" fmla="*/ 300 h 1147"/>
                <a:gd name="T82" fmla="*/ 1112 w 1147"/>
                <a:gd name="T83" fmla="*/ 376 h 1147"/>
                <a:gd name="T84" fmla="*/ 1135 w 1147"/>
                <a:gd name="T85" fmla="*/ 459 h 1147"/>
                <a:gd name="T86" fmla="*/ 1147 w 1147"/>
                <a:gd name="T87" fmla="*/ 54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7" h="1147">
                  <a:moveTo>
                    <a:pt x="1147" y="574"/>
                  </a:moveTo>
                  <a:lnTo>
                    <a:pt x="1147" y="574"/>
                  </a:lnTo>
                  <a:lnTo>
                    <a:pt x="1147" y="603"/>
                  </a:lnTo>
                  <a:lnTo>
                    <a:pt x="1144" y="633"/>
                  </a:lnTo>
                  <a:lnTo>
                    <a:pt x="1140" y="661"/>
                  </a:lnTo>
                  <a:lnTo>
                    <a:pt x="1135" y="689"/>
                  </a:lnTo>
                  <a:lnTo>
                    <a:pt x="1129" y="717"/>
                  </a:lnTo>
                  <a:lnTo>
                    <a:pt x="1121" y="744"/>
                  </a:lnTo>
                  <a:lnTo>
                    <a:pt x="1112" y="772"/>
                  </a:lnTo>
                  <a:lnTo>
                    <a:pt x="1102" y="798"/>
                  </a:lnTo>
                  <a:lnTo>
                    <a:pt x="1091" y="822"/>
                  </a:lnTo>
                  <a:lnTo>
                    <a:pt x="1078" y="847"/>
                  </a:lnTo>
                  <a:lnTo>
                    <a:pt x="1063" y="871"/>
                  </a:lnTo>
                  <a:lnTo>
                    <a:pt x="1049" y="894"/>
                  </a:lnTo>
                  <a:lnTo>
                    <a:pt x="1033" y="917"/>
                  </a:lnTo>
                  <a:lnTo>
                    <a:pt x="1015" y="939"/>
                  </a:lnTo>
                  <a:lnTo>
                    <a:pt x="998" y="959"/>
                  </a:lnTo>
                  <a:lnTo>
                    <a:pt x="979" y="979"/>
                  </a:lnTo>
                  <a:lnTo>
                    <a:pt x="959" y="998"/>
                  </a:lnTo>
                  <a:lnTo>
                    <a:pt x="938" y="1017"/>
                  </a:lnTo>
                  <a:lnTo>
                    <a:pt x="916" y="1033"/>
                  </a:lnTo>
                  <a:lnTo>
                    <a:pt x="894" y="1049"/>
                  </a:lnTo>
                  <a:lnTo>
                    <a:pt x="871" y="1065"/>
                  </a:lnTo>
                  <a:lnTo>
                    <a:pt x="847" y="1078"/>
                  </a:lnTo>
                  <a:lnTo>
                    <a:pt x="822" y="1091"/>
                  </a:lnTo>
                  <a:lnTo>
                    <a:pt x="796" y="1102"/>
                  </a:lnTo>
                  <a:lnTo>
                    <a:pt x="770" y="1112"/>
                  </a:lnTo>
                  <a:lnTo>
                    <a:pt x="744" y="1121"/>
                  </a:lnTo>
                  <a:lnTo>
                    <a:pt x="717" y="1130"/>
                  </a:lnTo>
                  <a:lnTo>
                    <a:pt x="689" y="1135"/>
                  </a:lnTo>
                  <a:lnTo>
                    <a:pt x="661" y="1141"/>
                  </a:lnTo>
                  <a:lnTo>
                    <a:pt x="632" y="1144"/>
                  </a:lnTo>
                  <a:lnTo>
                    <a:pt x="603" y="1147"/>
                  </a:lnTo>
                  <a:lnTo>
                    <a:pt x="574" y="1147"/>
                  </a:lnTo>
                  <a:lnTo>
                    <a:pt x="574" y="1147"/>
                  </a:lnTo>
                  <a:lnTo>
                    <a:pt x="544" y="1147"/>
                  </a:lnTo>
                  <a:lnTo>
                    <a:pt x="515" y="1144"/>
                  </a:lnTo>
                  <a:lnTo>
                    <a:pt x="486" y="1141"/>
                  </a:lnTo>
                  <a:lnTo>
                    <a:pt x="459" y="1135"/>
                  </a:lnTo>
                  <a:lnTo>
                    <a:pt x="430" y="1130"/>
                  </a:lnTo>
                  <a:lnTo>
                    <a:pt x="402" y="1121"/>
                  </a:lnTo>
                  <a:lnTo>
                    <a:pt x="376" y="1112"/>
                  </a:lnTo>
                  <a:lnTo>
                    <a:pt x="350" y="1102"/>
                  </a:lnTo>
                  <a:lnTo>
                    <a:pt x="324" y="1091"/>
                  </a:lnTo>
                  <a:lnTo>
                    <a:pt x="300" y="1078"/>
                  </a:lnTo>
                  <a:lnTo>
                    <a:pt x="277" y="1065"/>
                  </a:lnTo>
                  <a:lnTo>
                    <a:pt x="252" y="1049"/>
                  </a:lnTo>
                  <a:lnTo>
                    <a:pt x="231" y="1033"/>
                  </a:lnTo>
                  <a:lnTo>
                    <a:pt x="209" y="1017"/>
                  </a:lnTo>
                  <a:lnTo>
                    <a:pt x="187" y="998"/>
                  </a:lnTo>
                  <a:lnTo>
                    <a:pt x="169" y="979"/>
                  </a:lnTo>
                  <a:lnTo>
                    <a:pt x="148" y="959"/>
                  </a:lnTo>
                  <a:lnTo>
                    <a:pt x="131" y="939"/>
                  </a:lnTo>
                  <a:lnTo>
                    <a:pt x="114" y="917"/>
                  </a:lnTo>
                  <a:lnTo>
                    <a:pt x="98" y="894"/>
                  </a:lnTo>
                  <a:lnTo>
                    <a:pt x="83" y="871"/>
                  </a:lnTo>
                  <a:lnTo>
                    <a:pt x="69" y="847"/>
                  </a:lnTo>
                  <a:lnTo>
                    <a:pt x="56" y="822"/>
                  </a:lnTo>
                  <a:lnTo>
                    <a:pt x="44" y="798"/>
                  </a:lnTo>
                  <a:lnTo>
                    <a:pt x="34" y="772"/>
                  </a:lnTo>
                  <a:lnTo>
                    <a:pt x="26" y="744"/>
                  </a:lnTo>
                  <a:lnTo>
                    <a:pt x="19" y="717"/>
                  </a:lnTo>
                  <a:lnTo>
                    <a:pt x="11" y="689"/>
                  </a:lnTo>
                  <a:lnTo>
                    <a:pt x="7" y="661"/>
                  </a:lnTo>
                  <a:lnTo>
                    <a:pt x="3" y="633"/>
                  </a:lnTo>
                  <a:lnTo>
                    <a:pt x="1" y="603"/>
                  </a:lnTo>
                  <a:lnTo>
                    <a:pt x="0" y="574"/>
                  </a:lnTo>
                  <a:lnTo>
                    <a:pt x="0" y="574"/>
                  </a:lnTo>
                  <a:lnTo>
                    <a:pt x="1" y="544"/>
                  </a:lnTo>
                  <a:lnTo>
                    <a:pt x="3" y="515"/>
                  </a:lnTo>
                  <a:lnTo>
                    <a:pt x="7" y="486"/>
                  </a:lnTo>
                  <a:lnTo>
                    <a:pt x="11" y="459"/>
                  </a:lnTo>
                  <a:lnTo>
                    <a:pt x="19" y="431"/>
                  </a:lnTo>
                  <a:lnTo>
                    <a:pt x="26" y="404"/>
                  </a:lnTo>
                  <a:lnTo>
                    <a:pt x="34" y="376"/>
                  </a:lnTo>
                  <a:lnTo>
                    <a:pt x="44" y="350"/>
                  </a:lnTo>
                  <a:lnTo>
                    <a:pt x="56" y="326"/>
                  </a:lnTo>
                  <a:lnTo>
                    <a:pt x="69" y="300"/>
                  </a:lnTo>
                  <a:lnTo>
                    <a:pt x="83" y="277"/>
                  </a:lnTo>
                  <a:lnTo>
                    <a:pt x="98" y="254"/>
                  </a:lnTo>
                  <a:lnTo>
                    <a:pt x="114" y="231"/>
                  </a:lnTo>
                  <a:lnTo>
                    <a:pt x="131" y="209"/>
                  </a:lnTo>
                  <a:lnTo>
                    <a:pt x="148" y="189"/>
                  </a:lnTo>
                  <a:lnTo>
                    <a:pt x="169" y="168"/>
                  </a:lnTo>
                  <a:lnTo>
                    <a:pt x="187" y="150"/>
                  </a:lnTo>
                  <a:lnTo>
                    <a:pt x="209" y="131"/>
                  </a:lnTo>
                  <a:lnTo>
                    <a:pt x="231" y="114"/>
                  </a:lnTo>
                  <a:lnTo>
                    <a:pt x="252" y="98"/>
                  </a:lnTo>
                  <a:lnTo>
                    <a:pt x="277" y="83"/>
                  </a:lnTo>
                  <a:lnTo>
                    <a:pt x="300" y="69"/>
                  </a:lnTo>
                  <a:lnTo>
                    <a:pt x="324" y="57"/>
                  </a:lnTo>
                  <a:lnTo>
                    <a:pt x="350" y="46"/>
                  </a:lnTo>
                  <a:lnTo>
                    <a:pt x="376" y="36"/>
                  </a:lnTo>
                  <a:lnTo>
                    <a:pt x="402" y="26"/>
                  </a:lnTo>
                  <a:lnTo>
                    <a:pt x="430" y="18"/>
                  </a:lnTo>
                  <a:lnTo>
                    <a:pt x="459" y="13"/>
                  </a:lnTo>
                  <a:lnTo>
                    <a:pt x="486" y="7"/>
                  </a:lnTo>
                  <a:lnTo>
                    <a:pt x="515" y="4"/>
                  </a:lnTo>
                  <a:lnTo>
                    <a:pt x="544" y="1"/>
                  </a:lnTo>
                  <a:lnTo>
                    <a:pt x="574" y="0"/>
                  </a:lnTo>
                  <a:lnTo>
                    <a:pt x="574" y="0"/>
                  </a:lnTo>
                  <a:lnTo>
                    <a:pt x="603" y="1"/>
                  </a:lnTo>
                  <a:lnTo>
                    <a:pt x="632" y="4"/>
                  </a:lnTo>
                  <a:lnTo>
                    <a:pt x="661" y="7"/>
                  </a:lnTo>
                  <a:lnTo>
                    <a:pt x="689" y="13"/>
                  </a:lnTo>
                  <a:lnTo>
                    <a:pt x="717" y="18"/>
                  </a:lnTo>
                  <a:lnTo>
                    <a:pt x="744" y="26"/>
                  </a:lnTo>
                  <a:lnTo>
                    <a:pt x="770" y="36"/>
                  </a:lnTo>
                  <a:lnTo>
                    <a:pt x="796" y="46"/>
                  </a:lnTo>
                  <a:lnTo>
                    <a:pt x="822" y="57"/>
                  </a:lnTo>
                  <a:lnTo>
                    <a:pt x="847" y="69"/>
                  </a:lnTo>
                  <a:lnTo>
                    <a:pt x="871" y="83"/>
                  </a:lnTo>
                  <a:lnTo>
                    <a:pt x="894" y="98"/>
                  </a:lnTo>
                  <a:lnTo>
                    <a:pt x="916" y="114"/>
                  </a:lnTo>
                  <a:lnTo>
                    <a:pt x="938" y="131"/>
                  </a:lnTo>
                  <a:lnTo>
                    <a:pt x="959" y="150"/>
                  </a:lnTo>
                  <a:lnTo>
                    <a:pt x="979" y="168"/>
                  </a:lnTo>
                  <a:lnTo>
                    <a:pt x="998" y="189"/>
                  </a:lnTo>
                  <a:lnTo>
                    <a:pt x="1015" y="209"/>
                  </a:lnTo>
                  <a:lnTo>
                    <a:pt x="1033" y="231"/>
                  </a:lnTo>
                  <a:lnTo>
                    <a:pt x="1049" y="254"/>
                  </a:lnTo>
                  <a:lnTo>
                    <a:pt x="1063" y="277"/>
                  </a:lnTo>
                  <a:lnTo>
                    <a:pt x="1078" y="300"/>
                  </a:lnTo>
                  <a:lnTo>
                    <a:pt x="1091" y="326"/>
                  </a:lnTo>
                  <a:lnTo>
                    <a:pt x="1102" y="350"/>
                  </a:lnTo>
                  <a:lnTo>
                    <a:pt x="1112" y="376"/>
                  </a:lnTo>
                  <a:lnTo>
                    <a:pt x="1121" y="404"/>
                  </a:lnTo>
                  <a:lnTo>
                    <a:pt x="1129" y="431"/>
                  </a:lnTo>
                  <a:lnTo>
                    <a:pt x="1135" y="459"/>
                  </a:lnTo>
                  <a:lnTo>
                    <a:pt x="1140" y="486"/>
                  </a:lnTo>
                  <a:lnTo>
                    <a:pt x="1144" y="515"/>
                  </a:lnTo>
                  <a:lnTo>
                    <a:pt x="1147" y="544"/>
                  </a:lnTo>
                  <a:lnTo>
                    <a:pt x="1147" y="5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8" name="Freeform 1360"/>
            <p:cNvSpPr/>
            <p:nvPr>
              <p:custDataLst>
                <p:tags r:id="rId36"/>
              </p:custDataLst>
            </p:nvPr>
          </p:nvSpPr>
          <p:spPr bwMode="auto">
            <a:xfrm>
              <a:off x="1187" y="8417"/>
              <a:ext cx="651" cy="648"/>
            </a:xfrm>
            <a:custGeom>
              <a:avLst/>
              <a:gdLst>
                <a:gd name="T0" fmla="*/ 955 w 957"/>
                <a:gd name="T1" fmla="*/ 503 h 956"/>
                <a:gd name="T2" fmla="*/ 946 w 957"/>
                <a:gd name="T3" fmla="*/ 575 h 956"/>
                <a:gd name="T4" fmla="*/ 928 w 957"/>
                <a:gd name="T5" fmla="*/ 642 h 956"/>
                <a:gd name="T6" fmla="*/ 899 w 957"/>
                <a:gd name="T7" fmla="*/ 706 h 956"/>
                <a:gd name="T8" fmla="*/ 861 w 957"/>
                <a:gd name="T9" fmla="*/ 764 h 956"/>
                <a:gd name="T10" fmla="*/ 817 w 957"/>
                <a:gd name="T11" fmla="*/ 816 h 956"/>
                <a:gd name="T12" fmla="*/ 765 w 957"/>
                <a:gd name="T13" fmla="*/ 860 h 956"/>
                <a:gd name="T14" fmla="*/ 706 w 957"/>
                <a:gd name="T15" fmla="*/ 898 h 956"/>
                <a:gd name="T16" fmla="*/ 642 w 957"/>
                <a:gd name="T17" fmla="*/ 927 h 956"/>
                <a:gd name="T18" fmla="*/ 574 w 957"/>
                <a:gd name="T19" fmla="*/ 946 h 956"/>
                <a:gd name="T20" fmla="*/ 504 w 957"/>
                <a:gd name="T21" fmla="*/ 956 h 956"/>
                <a:gd name="T22" fmla="*/ 454 w 957"/>
                <a:gd name="T23" fmla="*/ 956 h 956"/>
                <a:gd name="T24" fmla="*/ 382 w 957"/>
                <a:gd name="T25" fmla="*/ 946 h 956"/>
                <a:gd name="T26" fmla="*/ 315 w 957"/>
                <a:gd name="T27" fmla="*/ 927 h 956"/>
                <a:gd name="T28" fmla="*/ 251 w 957"/>
                <a:gd name="T29" fmla="*/ 898 h 956"/>
                <a:gd name="T30" fmla="*/ 192 w 957"/>
                <a:gd name="T31" fmla="*/ 860 h 956"/>
                <a:gd name="T32" fmla="*/ 140 w 957"/>
                <a:gd name="T33" fmla="*/ 816 h 956"/>
                <a:gd name="T34" fmla="*/ 95 w 957"/>
                <a:gd name="T35" fmla="*/ 764 h 956"/>
                <a:gd name="T36" fmla="*/ 58 w 957"/>
                <a:gd name="T37" fmla="*/ 706 h 956"/>
                <a:gd name="T38" fmla="*/ 30 w 957"/>
                <a:gd name="T39" fmla="*/ 642 h 956"/>
                <a:gd name="T40" fmla="*/ 10 w 957"/>
                <a:gd name="T41" fmla="*/ 575 h 956"/>
                <a:gd name="T42" fmla="*/ 1 w 957"/>
                <a:gd name="T43" fmla="*/ 503 h 956"/>
                <a:gd name="T44" fmla="*/ 1 w 957"/>
                <a:gd name="T45" fmla="*/ 453 h 956"/>
                <a:gd name="T46" fmla="*/ 10 w 957"/>
                <a:gd name="T47" fmla="*/ 381 h 956"/>
                <a:gd name="T48" fmla="*/ 30 w 957"/>
                <a:gd name="T49" fmla="*/ 313 h 956"/>
                <a:gd name="T50" fmla="*/ 58 w 957"/>
                <a:gd name="T51" fmla="*/ 250 h 956"/>
                <a:gd name="T52" fmla="*/ 95 w 957"/>
                <a:gd name="T53" fmla="*/ 192 h 956"/>
                <a:gd name="T54" fmla="*/ 140 w 957"/>
                <a:gd name="T55" fmla="*/ 140 h 956"/>
                <a:gd name="T56" fmla="*/ 192 w 957"/>
                <a:gd name="T57" fmla="*/ 96 h 956"/>
                <a:gd name="T58" fmla="*/ 251 w 957"/>
                <a:gd name="T59" fmla="*/ 58 h 956"/>
                <a:gd name="T60" fmla="*/ 315 w 957"/>
                <a:gd name="T61" fmla="*/ 29 h 956"/>
                <a:gd name="T62" fmla="*/ 382 w 957"/>
                <a:gd name="T63" fmla="*/ 9 h 956"/>
                <a:gd name="T64" fmla="*/ 454 w 957"/>
                <a:gd name="T65" fmla="*/ 0 h 956"/>
                <a:gd name="T66" fmla="*/ 504 w 957"/>
                <a:gd name="T67" fmla="*/ 0 h 956"/>
                <a:gd name="T68" fmla="*/ 574 w 957"/>
                <a:gd name="T69" fmla="*/ 9 h 956"/>
                <a:gd name="T70" fmla="*/ 642 w 957"/>
                <a:gd name="T71" fmla="*/ 29 h 956"/>
                <a:gd name="T72" fmla="*/ 706 w 957"/>
                <a:gd name="T73" fmla="*/ 58 h 956"/>
                <a:gd name="T74" fmla="*/ 765 w 957"/>
                <a:gd name="T75" fmla="*/ 96 h 956"/>
                <a:gd name="T76" fmla="*/ 817 w 957"/>
                <a:gd name="T77" fmla="*/ 140 h 956"/>
                <a:gd name="T78" fmla="*/ 861 w 957"/>
                <a:gd name="T79" fmla="*/ 192 h 956"/>
                <a:gd name="T80" fmla="*/ 899 w 957"/>
                <a:gd name="T81" fmla="*/ 250 h 956"/>
                <a:gd name="T82" fmla="*/ 928 w 957"/>
                <a:gd name="T83" fmla="*/ 313 h 956"/>
                <a:gd name="T84" fmla="*/ 946 w 957"/>
                <a:gd name="T85" fmla="*/ 381 h 956"/>
                <a:gd name="T86" fmla="*/ 955 w 957"/>
                <a:gd name="T87" fmla="*/ 453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57" h="956">
                  <a:moveTo>
                    <a:pt x="957" y="478"/>
                  </a:moveTo>
                  <a:lnTo>
                    <a:pt x="957" y="478"/>
                  </a:lnTo>
                  <a:lnTo>
                    <a:pt x="955" y="503"/>
                  </a:lnTo>
                  <a:lnTo>
                    <a:pt x="954" y="527"/>
                  </a:lnTo>
                  <a:lnTo>
                    <a:pt x="951" y="550"/>
                  </a:lnTo>
                  <a:lnTo>
                    <a:pt x="946" y="575"/>
                  </a:lnTo>
                  <a:lnTo>
                    <a:pt x="941" y="598"/>
                  </a:lnTo>
                  <a:lnTo>
                    <a:pt x="935" y="619"/>
                  </a:lnTo>
                  <a:lnTo>
                    <a:pt x="928" y="642"/>
                  </a:lnTo>
                  <a:lnTo>
                    <a:pt x="919" y="664"/>
                  </a:lnTo>
                  <a:lnTo>
                    <a:pt x="909" y="684"/>
                  </a:lnTo>
                  <a:lnTo>
                    <a:pt x="899" y="706"/>
                  </a:lnTo>
                  <a:lnTo>
                    <a:pt x="887" y="726"/>
                  </a:lnTo>
                  <a:lnTo>
                    <a:pt x="874" y="745"/>
                  </a:lnTo>
                  <a:lnTo>
                    <a:pt x="861" y="764"/>
                  </a:lnTo>
                  <a:lnTo>
                    <a:pt x="847" y="782"/>
                  </a:lnTo>
                  <a:lnTo>
                    <a:pt x="832" y="800"/>
                  </a:lnTo>
                  <a:lnTo>
                    <a:pt x="817" y="816"/>
                  </a:lnTo>
                  <a:lnTo>
                    <a:pt x="799" y="832"/>
                  </a:lnTo>
                  <a:lnTo>
                    <a:pt x="782" y="846"/>
                  </a:lnTo>
                  <a:lnTo>
                    <a:pt x="765" y="860"/>
                  </a:lnTo>
                  <a:lnTo>
                    <a:pt x="746" y="873"/>
                  </a:lnTo>
                  <a:lnTo>
                    <a:pt x="726" y="886"/>
                  </a:lnTo>
                  <a:lnTo>
                    <a:pt x="706" y="898"/>
                  </a:lnTo>
                  <a:lnTo>
                    <a:pt x="685" y="908"/>
                  </a:lnTo>
                  <a:lnTo>
                    <a:pt x="665" y="918"/>
                  </a:lnTo>
                  <a:lnTo>
                    <a:pt x="642" y="927"/>
                  </a:lnTo>
                  <a:lnTo>
                    <a:pt x="620" y="934"/>
                  </a:lnTo>
                  <a:lnTo>
                    <a:pt x="597" y="941"/>
                  </a:lnTo>
                  <a:lnTo>
                    <a:pt x="574" y="946"/>
                  </a:lnTo>
                  <a:lnTo>
                    <a:pt x="551" y="950"/>
                  </a:lnTo>
                  <a:lnTo>
                    <a:pt x="527" y="953"/>
                  </a:lnTo>
                  <a:lnTo>
                    <a:pt x="504" y="956"/>
                  </a:lnTo>
                  <a:lnTo>
                    <a:pt x="479" y="956"/>
                  </a:lnTo>
                  <a:lnTo>
                    <a:pt x="479" y="956"/>
                  </a:lnTo>
                  <a:lnTo>
                    <a:pt x="454" y="956"/>
                  </a:lnTo>
                  <a:lnTo>
                    <a:pt x="430" y="953"/>
                  </a:lnTo>
                  <a:lnTo>
                    <a:pt x="405" y="950"/>
                  </a:lnTo>
                  <a:lnTo>
                    <a:pt x="382" y="946"/>
                  </a:lnTo>
                  <a:lnTo>
                    <a:pt x="359" y="941"/>
                  </a:lnTo>
                  <a:lnTo>
                    <a:pt x="336" y="934"/>
                  </a:lnTo>
                  <a:lnTo>
                    <a:pt x="315" y="927"/>
                  </a:lnTo>
                  <a:lnTo>
                    <a:pt x="293" y="918"/>
                  </a:lnTo>
                  <a:lnTo>
                    <a:pt x="271" y="908"/>
                  </a:lnTo>
                  <a:lnTo>
                    <a:pt x="251" y="898"/>
                  </a:lnTo>
                  <a:lnTo>
                    <a:pt x="231" y="886"/>
                  </a:lnTo>
                  <a:lnTo>
                    <a:pt x="211" y="873"/>
                  </a:lnTo>
                  <a:lnTo>
                    <a:pt x="192" y="860"/>
                  </a:lnTo>
                  <a:lnTo>
                    <a:pt x="175" y="846"/>
                  </a:lnTo>
                  <a:lnTo>
                    <a:pt x="157" y="832"/>
                  </a:lnTo>
                  <a:lnTo>
                    <a:pt x="140" y="816"/>
                  </a:lnTo>
                  <a:lnTo>
                    <a:pt x="124" y="800"/>
                  </a:lnTo>
                  <a:lnTo>
                    <a:pt x="110" y="782"/>
                  </a:lnTo>
                  <a:lnTo>
                    <a:pt x="95" y="764"/>
                  </a:lnTo>
                  <a:lnTo>
                    <a:pt x="82" y="745"/>
                  </a:lnTo>
                  <a:lnTo>
                    <a:pt x="69" y="726"/>
                  </a:lnTo>
                  <a:lnTo>
                    <a:pt x="58" y="706"/>
                  </a:lnTo>
                  <a:lnTo>
                    <a:pt x="48" y="684"/>
                  </a:lnTo>
                  <a:lnTo>
                    <a:pt x="37" y="664"/>
                  </a:lnTo>
                  <a:lnTo>
                    <a:pt x="30" y="642"/>
                  </a:lnTo>
                  <a:lnTo>
                    <a:pt x="22" y="619"/>
                  </a:lnTo>
                  <a:lnTo>
                    <a:pt x="16" y="598"/>
                  </a:lnTo>
                  <a:lnTo>
                    <a:pt x="10" y="575"/>
                  </a:lnTo>
                  <a:lnTo>
                    <a:pt x="6" y="550"/>
                  </a:lnTo>
                  <a:lnTo>
                    <a:pt x="3" y="527"/>
                  </a:lnTo>
                  <a:lnTo>
                    <a:pt x="1" y="503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1" y="453"/>
                  </a:lnTo>
                  <a:lnTo>
                    <a:pt x="3" y="429"/>
                  </a:lnTo>
                  <a:lnTo>
                    <a:pt x="6" y="404"/>
                  </a:lnTo>
                  <a:lnTo>
                    <a:pt x="10" y="381"/>
                  </a:lnTo>
                  <a:lnTo>
                    <a:pt x="16" y="358"/>
                  </a:lnTo>
                  <a:lnTo>
                    <a:pt x="22" y="335"/>
                  </a:lnTo>
                  <a:lnTo>
                    <a:pt x="30" y="313"/>
                  </a:lnTo>
                  <a:lnTo>
                    <a:pt x="37" y="292"/>
                  </a:lnTo>
                  <a:lnTo>
                    <a:pt x="48" y="270"/>
                  </a:lnTo>
                  <a:lnTo>
                    <a:pt x="58" y="250"/>
                  </a:lnTo>
                  <a:lnTo>
                    <a:pt x="69" y="230"/>
                  </a:lnTo>
                  <a:lnTo>
                    <a:pt x="82" y="211"/>
                  </a:lnTo>
                  <a:lnTo>
                    <a:pt x="95" y="192"/>
                  </a:lnTo>
                  <a:lnTo>
                    <a:pt x="110" y="173"/>
                  </a:lnTo>
                  <a:lnTo>
                    <a:pt x="124" y="156"/>
                  </a:lnTo>
                  <a:lnTo>
                    <a:pt x="140" y="140"/>
                  </a:lnTo>
                  <a:lnTo>
                    <a:pt x="157" y="124"/>
                  </a:lnTo>
                  <a:lnTo>
                    <a:pt x="175" y="109"/>
                  </a:lnTo>
                  <a:lnTo>
                    <a:pt x="192" y="96"/>
                  </a:lnTo>
                  <a:lnTo>
                    <a:pt x="211" y="81"/>
                  </a:lnTo>
                  <a:lnTo>
                    <a:pt x="231" y="70"/>
                  </a:lnTo>
                  <a:lnTo>
                    <a:pt x="251" y="58"/>
                  </a:lnTo>
                  <a:lnTo>
                    <a:pt x="271" y="46"/>
                  </a:lnTo>
                  <a:lnTo>
                    <a:pt x="293" y="38"/>
                  </a:lnTo>
                  <a:lnTo>
                    <a:pt x="315" y="29"/>
                  </a:lnTo>
                  <a:lnTo>
                    <a:pt x="336" y="22"/>
                  </a:lnTo>
                  <a:lnTo>
                    <a:pt x="359" y="15"/>
                  </a:lnTo>
                  <a:lnTo>
                    <a:pt x="382" y="9"/>
                  </a:lnTo>
                  <a:lnTo>
                    <a:pt x="405" y="6"/>
                  </a:lnTo>
                  <a:lnTo>
                    <a:pt x="430" y="2"/>
                  </a:lnTo>
                  <a:lnTo>
                    <a:pt x="454" y="0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504" y="0"/>
                  </a:lnTo>
                  <a:lnTo>
                    <a:pt x="527" y="2"/>
                  </a:lnTo>
                  <a:lnTo>
                    <a:pt x="551" y="6"/>
                  </a:lnTo>
                  <a:lnTo>
                    <a:pt x="574" y="9"/>
                  </a:lnTo>
                  <a:lnTo>
                    <a:pt x="597" y="15"/>
                  </a:lnTo>
                  <a:lnTo>
                    <a:pt x="620" y="22"/>
                  </a:lnTo>
                  <a:lnTo>
                    <a:pt x="642" y="29"/>
                  </a:lnTo>
                  <a:lnTo>
                    <a:pt x="665" y="38"/>
                  </a:lnTo>
                  <a:lnTo>
                    <a:pt x="685" y="46"/>
                  </a:lnTo>
                  <a:lnTo>
                    <a:pt x="706" y="58"/>
                  </a:lnTo>
                  <a:lnTo>
                    <a:pt x="726" y="70"/>
                  </a:lnTo>
                  <a:lnTo>
                    <a:pt x="746" y="81"/>
                  </a:lnTo>
                  <a:lnTo>
                    <a:pt x="765" y="96"/>
                  </a:lnTo>
                  <a:lnTo>
                    <a:pt x="782" y="109"/>
                  </a:lnTo>
                  <a:lnTo>
                    <a:pt x="799" y="124"/>
                  </a:lnTo>
                  <a:lnTo>
                    <a:pt x="817" y="140"/>
                  </a:lnTo>
                  <a:lnTo>
                    <a:pt x="832" y="156"/>
                  </a:lnTo>
                  <a:lnTo>
                    <a:pt x="847" y="173"/>
                  </a:lnTo>
                  <a:lnTo>
                    <a:pt x="861" y="192"/>
                  </a:lnTo>
                  <a:lnTo>
                    <a:pt x="874" y="211"/>
                  </a:lnTo>
                  <a:lnTo>
                    <a:pt x="887" y="230"/>
                  </a:lnTo>
                  <a:lnTo>
                    <a:pt x="899" y="250"/>
                  </a:lnTo>
                  <a:lnTo>
                    <a:pt x="909" y="270"/>
                  </a:lnTo>
                  <a:lnTo>
                    <a:pt x="919" y="292"/>
                  </a:lnTo>
                  <a:lnTo>
                    <a:pt x="928" y="313"/>
                  </a:lnTo>
                  <a:lnTo>
                    <a:pt x="935" y="335"/>
                  </a:lnTo>
                  <a:lnTo>
                    <a:pt x="941" y="358"/>
                  </a:lnTo>
                  <a:lnTo>
                    <a:pt x="946" y="381"/>
                  </a:lnTo>
                  <a:lnTo>
                    <a:pt x="951" y="404"/>
                  </a:lnTo>
                  <a:lnTo>
                    <a:pt x="954" y="429"/>
                  </a:lnTo>
                  <a:lnTo>
                    <a:pt x="955" y="453"/>
                  </a:lnTo>
                  <a:lnTo>
                    <a:pt x="957" y="478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9" name="Freeform 1362"/>
            <p:cNvSpPr/>
            <p:nvPr>
              <p:custDataLst>
                <p:tags r:id="rId37"/>
              </p:custDataLst>
            </p:nvPr>
          </p:nvSpPr>
          <p:spPr bwMode="auto">
            <a:xfrm>
              <a:off x="1253" y="8482"/>
              <a:ext cx="519" cy="520"/>
            </a:xfrm>
            <a:custGeom>
              <a:avLst/>
              <a:gdLst>
                <a:gd name="T0" fmla="*/ 763 w 764"/>
                <a:gd name="T1" fmla="*/ 402 h 764"/>
                <a:gd name="T2" fmla="*/ 756 w 764"/>
                <a:gd name="T3" fmla="*/ 458 h 764"/>
                <a:gd name="T4" fmla="*/ 740 w 764"/>
                <a:gd name="T5" fmla="*/ 513 h 764"/>
                <a:gd name="T6" fmla="*/ 718 w 764"/>
                <a:gd name="T7" fmla="*/ 564 h 764"/>
                <a:gd name="T8" fmla="*/ 688 w 764"/>
                <a:gd name="T9" fmla="*/ 610 h 764"/>
                <a:gd name="T10" fmla="*/ 652 w 764"/>
                <a:gd name="T11" fmla="*/ 652 h 764"/>
                <a:gd name="T12" fmla="*/ 610 w 764"/>
                <a:gd name="T13" fmla="*/ 688 h 764"/>
                <a:gd name="T14" fmla="*/ 564 w 764"/>
                <a:gd name="T15" fmla="*/ 718 h 764"/>
                <a:gd name="T16" fmla="*/ 513 w 764"/>
                <a:gd name="T17" fmla="*/ 741 h 764"/>
                <a:gd name="T18" fmla="*/ 458 w 764"/>
                <a:gd name="T19" fmla="*/ 756 h 764"/>
                <a:gd name="T20" fmla="*/ 401 w 764"/>
                <a:gd name="T21" fmla="*/ 763 h 764"/>
                <a:gd name="T22" fmla="*/ 362 w 764"/>
                <a:gd name="T23" fmla="*/ 763 h 764"/>
                <a:gd name="T24" fmla="*/ 304 w 764"/>
                <a:gd name="T25" fmla="*/ 756 h 764"/>
                <a:gd name="T26" fmla="*/ 251 w 764"/>
                <a:gd name="T27" fmla="*/ 741 h 764"/>
                <a:gd name="T28" fmla="*/ 199 w 764"/>
                <a:gd name="T29" fmla="*/ 718 h 764"/>
                <a:gd name="T30" fmla="*/ 153 w 764"/>
                <a:gd name="T31" fmla="*/ 688 h 764"/>
                <a:gd name="T32" fmla="*/ 111 w 764"/>
                <a:gd name="T33" fmla="*/ 652 h 764"/>
                <a:gd name="T34" fmla="*/ 75 w 764"/>
                <a:gd name="T35" fmla="*/ 610 h 764"/>
                <a:gd name="T36" fmla="*/ 46 w 764"/>
                <a:gd name="T37" fmla="*/ 564 h 764"/>
                <a:gd name="T38" fmla="*/ 23 w 764"/>
                <a:gd name="T39" fmla="*/ 513 h 764"/>
                <a:gd name="T40" fmla="*/ 7 w 764"/>
                <a:gd name="T41" fmla="*/ 458 h 764"/>
                <a:gd name="T42" fmla="*/ 0 w 764"/>
                <a:gd name="T43" fmla="*/ 402 h 764"/>
                <a:gd name="T44" fmla="*/ 0 w 764"/>
                <a:gd name="T45" fmla="*/ 362 h 764"/>
                <a:gd name="T46" fmla="*/ 7 w 764"/>
                <a:gd name="T47" fmla="*/ 304 h 764"/>
                <a:gd name="T48" fmla="*/ 23 w 764"/>
                <a:gd name="T49" fmla="*/ 251 h 764"/>
                <a:gd name="T50" fmla="*/ 46 w 764"/>
                <a:gd name="T51" fmla="*/ 200 h 764"/>
                <a:gd name="T52" fmla="*/ 75 w 764"/>
                <a:gd name="T53" fmla="*/ 153 h 764"/>
                <a:gd name="T54" fmla="*/ 111 w 764"/>
                <a:gd name="T55" fmla="*/ 112 h 764"/>
                <a:gd name="T56" fmla="*/ 153 w 764"/>
                <a:gd name="T57" fmla="*/ 76 h 764"/>
                <a:gd name="T58" fmla="*/ 199 w 764"/>
                <a:gd name="T59" fmla="*/ 46 h 764"/>
                <a:gd name="T60" fmla="*/ 251 w 764"/>
                <a:gd name="T61" fmla="*/ 23 h 764"/>
                <a:gd name="T62" fmla="*/ 304 w 764"/>
                <a:gd name="T63" fmla="*/ 7 h 764"/>
                <a:gd name="T64" fmla="*/ 362 w 764"/>
                <a:gd name="T65" fmla="*/ 0 h 764"/>
                <a:gd name="T66" fmla="*/ 401 w 764"/>
                <a:gd name="T67" fmla="*/ 0 h 764"/>
                <a:gd name="T68" fmla="*/ 458 w 764"/>
                <a:gd name="T69" fmla="*/ 7 h 764"/>
                <a:gd name="T70" fmla="*/ 513 w 764"/>
                <a:gd name="T71" fmla="*/ 23 h 764"/>
                <a:gd name="T72" fmla="*/ 564 w 764"/>
                <a:gd name="T73" fmla="*/ 46 h 764"/>
                <a:gd name="T74" fmla="*/ 610 w 764"/>
                <a:gd name="T75" fmla="*/ 76 h 764"/>
                <a:gd name="T76" fmla="*/ 652 w 764"/>
                <a:gd name="T77" fmla="*/ 112 h 764"/>
                <a:gd name="T78" fmla="*/ 688 w 764"/>
                <a:gd name="T79" fmla="*/ 153 h 764"/>
                <a:gd name="T80" fmla="*/ 718 w 764"/>
                <a:gd name="T81" fmla="*/ 200 h 764"/>
                <a:gd name="T82" fmla="*/ 740 w 764"/>
                <a:gd name="T83" fmla="*/ 251 h 764"/>
                <a:gd name="T84" fmla="*/ 756 w 764"/>
                <a:gd name="T85" fmla="*/ 304 h 764"/>
                <a:gd name="T86" fmla="*/ 763 w 764"/>
                <a:gd name="T87" fmla="*/ 362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4" h="764">
                  <a:moveTo>
                    <a:pt x="764" y="382"/>
                  </a:moveTo>
                  <a:lnTo>
                    <a:pt x="764" y="382"/>
                  </a:lnTo>
                  <a:lnTo>
                    <a:pt x="763" y="402"/>
                  </a:lnTo>
                  <a:lnTo>
                    <a:pt x="761" y="421"/>
                  </a:lnTo>
                  <a:lnTo>
                    <a:pt x="760" y="440"/>
                  </a:lnTo>
                  <a:lnTo>
                    <a:pt x="756" y="458"/>
                  </a:lnTo>
                  <a:lnTo>
                    <a:pt x="751" y="477"/>
                  </a:lnTo>
                  <a:lnTo>
                    <a:pt x="747" y="496"/>
                  </a:lnTo>
                  <a:lnTo>
                    <a:pt x="740" y="513"/>
                  </a:lnTo>
                  <a:lnTo>
                    <a:pt x="734" y="531"/>
                  </a:lnTo>
                  <a:lnTo>
                    <a:pt x="725" y="548"/>
                  </a:lnTo>
                  <a:lnTo>
                    <a:pt x="718" y="564"/>
                  </a:lnTo>
                  <a:lnTo>
                    <a:pt x="708" y="580"/>
                  </a:lnTo>
                  <a:lnTo>
                    <a:pt x="698" y="596"/>
                  </a:lnTo>
                  <a:lnTo>
                    <a:pt x="688" y="610"/>
                  </a:lnTo>
                  <a:lnTo>
                    <a:pt x="676" y="624"/>
                  </a:lnTo>
                  <a:lnTo>
                    <a:pt x="665" y="639"/>
                  </a:lnTo>
                  <a:lnTo>
                    <a:pt x="652" y="652"/>
                  </a:lnTo>
                  <a:lnTo>
                    <a:pt x="639" y="665"/>
                  </a:lnTo>
                  <a:lnTo>
                    <a:pt x="624" y="676"/>
                  </a:lnTo>
                  <a:lnTo>
                    <a:pt x="610" y="688"/>
                  </a:lnTo>
                  <a:lnTo>
                    <a:pt x="596" y="699"/>
                  </a:lnTo>
                  <a:lnTo>
                    <a:pt x="580" y="708"/>
                  </a:lnTo>
                  <a:lnTo>
                    <a:pt x="564" y="718"/>
                  </a:lnTo>
                  <a:lnTo>
                    <a:pt x="546" y="727"/>
                  </a:lnTo>
                  <a:lnTo>
                    <a:pt x="531" y="734"/>
                  </a:lnTo>
                  <a:lnTo>
                    <a:pt x="513" y="741"/>
                  </a:lnTo>
                  <a:lnTo>
                    <a:pt x="495" y="747"/>
                  </a:lnTo>
                  <a:lnTo>
                    <a:pt x="477" y="751"/>
                  </a:lnTo>
                  <a:lnTo>
                    <a:pt x="458" y="756"/>
                  </a:lnTo>
                  <a:lnTo>
                    <a:pt x="440" y="760"/>
                  </a:lnTo>
                  <a:lnTo>
                    <a:pt x="421" y="761"/>
                  </a:lnTo>
                  <a:lnTo>
                    <a:pt x="401" y="763"/>
                  </a:lnTo>
                  <a:lnTo>
                    <a:pt x="382" y="764"/>
                  </a:lnTo>
                  <a:lnTo>
                    <a:pt x="382" y="764"/>
                  </a:lnTo>
                  <a:lnTo>
                    <a:pt x="362" y="763"/>
                  </a:lnTo>
                  <a:lnTo>
                    <a:pt x="343" y="761"/>
                  </a:lnTo>
                  <a:lnTo>
                    <a:pt x="323" y="760"/>
                  </a:lnTo>
                  <a:lnTo>
                    <a:pt x="304" y="756"/>
                  </a:lnTo>
                  <a:lnTo>
                    <a:pt x="285" y="751"/>
                  </a:lnTo>
                  <a:lnTo>
                    <a:pt x="268" y="747"/>
                  </a:lnTo>
                  <a:lnTo>
                    <a:pt x="251" y="741"/>
                  </a:lnTo>
                  <a:lnTo>
                    <a:pt x="233" y="734"/>
                  </a:lnTo>
                  <a:lnTo>
                    <a:pt x="216" y="727"/>
                  </a:lnTo>
                  <a:lnTo>
                    <a:pt x="199" y="718"/>
                  </a:lnTo>
                  <a:lnTo>
                    <a:pt x="183" y="708"/>
                  </a:lnTo>
                  <a:lnTo>
                    <a:pt x="168" y="699"/>
                  </a:lnTo>
                  <a:lnTo>
                    <a:pt x="153" y="688"/>
                  </a:lnTo>
                  <a:lnTo>
                    <a:pt x="138" y="676"/>
                  </a:lnTo>
                  <a:lnTo>
                    <a:pt x="124" y="665"/>
                  </a:lnTo>
                  <a:lnTo>
                    <a:pt x="111" y="652"/>
                  </a:lnTo>
                  <a:lnTo>
                    <a:pt x="99" y="639"/>
                  </a:lnTo>
                  <a:lnTo>
                    <a:pt x="86" y="624"/>
                  </a:lnTo>
                  <a:lnTo>
                    <a:pt x="75" y="610"/>
                  </a:lnTo>
                  <a:lnTo>
                    <a:pt x="65" y="596"/>
                  </a:lnTo>
                  <a:lnTo>
                    <a:pt x="54" y="580"/>
                  </a:lnTo>
                  <a:lnTo>
                    <a:pt x="46" y="564"/>
                  </a:lnTo>
                  <a:lnTo>
                    <a:pt x="37" y="548"/>
                  </a:lnTo>
                  <a:lnTo>
                    <a:pt x="30" y="531"/>
                  </a:lnTo>
                  <a:lnTo>
                    <a:pt x="23" y="513"/>
                  </a:lnTo>
                  <a:lnTo>
                    <a:pt x="17" y="496"/>
                  </a:lnTo>
                  <a:lnTo>
                    <a:pt x="11" y="477"/>
                  </a:lnTo>
                  <a:lnTo>
                    <a:pt x="7" y="458"/>
                  </a:lnTo>
                  <a:lnTo>
                    <a:pt x="4" y="440"/>
                  </a:lnTo>
                  <a:lnTo>
                    <a:pt x="1" y="421"/>
                  </a:lnTo>
                  <a:lnTo>
                    <a:pt x="0" y="402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0" y="362"/>
                  </a:lnTo>
                  <a:lnTo>
                    <a:pt x="1" y="343"/>
                  </a:lnTo>
                  <a:lnTo>
                    <a:pt x="4" y="324"/>
                  </a:lnTo>
                  <a:lnTo>
                    <a:pt x="7" y="304"/>
                  </a:lnTo>
                  <a:lnTo>
                    <a:pt x="11" y="287"/>
                  </a:lnTo>
                  <a:lnTo>
                    <a:pt x="17" y="268"/>
                  </a:lnTo>
                  <a:lnTo>
                    <a:pt x="23" y="251"/>
                  </a:lnTo>
                  <a:lnTo>
                    <a:pt x="30" y="233"/>
                  </a:lnTo>
                  <a:lnTo>
                    <a:pt x="37" y="216"/>
                  </a:lnTo>
                  <a:lnTo>
                    <a:pt x="46" y="200"/>
                  </a:lnTo>
                  <a:lnTo>
                    <a:pt x="54" y="184"/>
                  </a:lnTo>
                  <a:lnTo>
                    <a:pt x="65" y="168"/>
                  </a:lnTo>
                  <a:lnTo>
                    <a:pt x="75" y="153"/>
                  </a:lnTo>
                  <a:lnTo>
                    <a:pt x="86" y="138"/>
                  </a:lnTo>
                  <a:lnTo>
                    <a:pt x="99" y="125"/>
                  </a:lnTo>
                  <a:lnTo>
                    <a:pt x="111" y="112"/>
                  </a:lnTo>
                  <a:lnTo>
                    <a:pt x="124" y="99"/>
                  </a:lnTo>
                  <a:lnTo>
                    <a:pt x="138" y="86"/>
                  </a:lnTo>
                  <a:lnTo>
                    <a:pt x="153" y="76"/>
                  </a:lnTo>
                  <a:lnTo>
                    <a:pt x="168" y="64"/>
                  </a:lnTo>
                  <a:lnTo>
                    <a:pt x="183" y="54"/>
                  </a:lnTo>
                  <a:lnTo>
                    <a:pt x="199" y="46"/>
                  </a:lnTo>
                  <a:lnTo>
                    <a:pt x="216" y="37"/>
                  </a:lnTo>
                  <a:lnTo>
                    <a:pt x="233" y="30"/>
                  </a:lnTo>
                  <a:lnTo>
                    <a:pt x="251" y="23"/>
                  </a:lnTo>
                  <a:lnTo>
                    <a:pt x="268" y="17"/>
                  </a:lnTo>
                  <a:lnTo>
                    <a:pt x="285" y="11"/>
                  </a:lnTo>
                  <a:lnTo>
                    <a:pt x="304" y="7"/>
                  </a:lnTo>
                  <a:lnTo>
                    <a:pt x="323" y="4"/>
                  </a:lnTo>
                  <a:lnTo>
                    <a:pt x="343" y="1"/>
                  </a:lnTo>
                  <a:lnTo>
                    <a:pt x="36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401" y="0"/>
                  </a:lnTo>
                  <a:lnTo>
                    <a:pt x="421" y="1"/>
                  </a:lnTo>
                  <a:lnTo>
                    <a:pt x="440" y="4"/>
                  </a:lnTo>
                  <a:lnTo>
                    <a:pt x="458" y="7"/>
                  </a:lnTo>
                  <a:lnTo>
                    <a:pt x="477" y="11"/>
                  </a:lnTo>
                  <a:lnTo>
                    <a:pt x="495" y="17"/>
                  </a:lnTo>
                  <a:lnTo>
                    <a:pt x="513" y="23"/>
                  </a:lnTo>
                  <a:lnTo>
                    <a:pt x="531" y="30"/>
                  </a:lnTo>
                  <a:lnTo>
                    <a:pt x="546" y="37"/>
                  </a:lnTo>
                  <a:lnTo>
                    <a:pt x="564" y="46"/>
                  </a:lnTo>
                  <a:lnTo>
                    <a:pt x="580" y="54"/>
                  </a:lnTo>
                  <a:lnTo>
                    <a:pt x="596" y="64"/>
                  </a:lnTo>
                  <a:lnTo>
                    <a:pt x="610" y="76"/>
                  </a:lnTo>
                  <a:lnTo>
                    <a:pt x="624" y="86"/>
                  </a:lnTo>
                  <a:lnTo>
                    <a:pt x="639" y="99"/>
                  </a:lnTo>
                  <a:lnTo>
                    <a:pt x="652" y="112"/>
                  </a:lnTo>
                  <a:lnTo>
                    <a:pt x="665" y="125"/>
                  </a:lnTo>
                  <a:lnTo>
                    <a:pt x="676" y="138"/>
                  </a:lnTo>
                  <a:lnTo>
                    <a:pt x="688" y="153"/>
                  </a:lnTo>
                  <a:lnTo>
                    <a:pt x="698" y="168"/>
                  </a:lnTo>
                  <a:lnTo>
                    <a:pt x="708" y="184"/>
                  </a:lnTo>
                  <a:lnTo>
                    <a:pt x="718" y="200"/>
                  </a:lnTo>
                  <a:lnTo>
                    <a:pt x="725" y="216"/>
                  </a:lnTo>
                  <a:lnTo>
                    <a:pt x="734" y="233"/>
                  </a:lnTo>
                  <a:lnTo>
                    <a:pt x="740" y="251"/>
                  </a:lnTo>
                  <a:lnTo>
                    <a:pt x="747" y="268"/>
                  </a:lnTo>
                  <a:lnTo>
                    <a:pt x="751" y="287"/>
                  </a:lnTo>
                  <a:lnTo>
                    <a:pt x="756" y="304"/>
                  </a:lnTo>
                  <a:lnTo>
                    <a:pt x="760" y="324"/>
                  </a:lnTo>
                  <a:lnTo>
                    <a:pt x="761" y="343"/>
                  </a:lnTo>
                  <a:lnTo>
                    <a:pt x="763" y="362"/>
                  </a:lnTo>
                  <a:lnTo>
                    <a:pt x="764" y="3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" name="Freeform 1364"/>
            <p:cNvSpPr/>
            <p:nvPr>
              <p:custDataLst>
                <p:tags r:id="rId38"/>
              </p:custDataLst>
            </p:nvPr>
          </p:nvSpPr>
          <p:spPr bwMode="auto">
            <a:xfrm>
              <a:off x="1317" y="8547"/>
              <a:ext cx="390" cy="390"/>
            </a:xfrm>
            <a:custGeom>
              <a:avLst/>
              <a:gdLst>
                <a:gd name="T0" fmla="*/ 573 w 573"/>
                <a:gd name="T1" fmla="*/ 287 h 574"/>
                <a:gd name="T2" fmla="*/ 567 w 573"/>
                <a:gd name="T3" fmla="*/ 345 h 574"/>
                <a:gd name="T4" fmla="*/ 551 w 573"/>
                <a:gd name="T5" fmla="*/ 398 h 574"/>
                <a:gd name="T6" fmla="*/ 524 w 573"/>
                <a:gd name="T7" fmla="*/ 447 h 574"/>
                <a:gd name="T8" fmla="*/ 489 w 573"/>
                <a:gd name="T9" fmla="*/ 489 h 574"/>
                <a:gd name="T10" fmla="*/ 447 w 573"/>
                <a:gd name="T11" fmla="*/ 525 h 574"/>
                <a:gd name="T12" fmla="*/ 398 w 573"/>
                <a:gd name="T13" fmla="*/ 551 h 574"/>
                <a:gd name="T14" fmla="*/ 345 w 573"/>
                <a:gd name="T15" fmla="*/ 568 h 574"/>
                <a:gd name="T16" fmla="*/ 287 w 573"/>
                <a:gd name="T17" fmla="*/ 574 h 574"/>
                <a:gd name="T18" fmla="*/ 257 w 573"/>
                <a:gd name="T19" fmla="*/ 573 h 574"/>
                <a:gd name="T20" fmla="*/ 202 w 573"/>
                <a:gd name="T21" fmla="*/ 561 h 574"/>
                <a:gd name="T22" fmla="*/ 150 w 573"/>
                <a:gd name="T23" fmla="*/ 540 h 574"/>
                <a:gd name="T24" fmla="*/ 104 w 573"/>
                <a:gd name="T25" fmla="*/ 508 h 574"/>
                <a:gd name="T26" fmla="*/ 65 w 573"/>
                <a:gd name="T27" fmla="*/ 469 h 574"/>
                <a:gd name="T28" fmla="*/ 34 w 573"/>
                <a:gd name="T29" fmla="*/ 424 h 574"/>
                <a:gd name="T30" fmla="*/ 13 w 573"/>
                <a:gd name="T31" fmla="*/ 372 h 574"/>
                <a:gd name="T32" fmla="*/ 1 w 573"/>
                <a:gd name="T33" fmla="*/ 316 h 574"/>
                <a:gd name="T34" fmla="*/ 0 w 573"/>
                <a:gd name="T35" fmla="*/ 287 h 574"/>
                <a:gd name="T36" fmla="*/ 6 w 573"/>
                <a:gd name="T37" fmla="*/ 229 h 574"/>
                <a:gd name="T38" fmla="*/ 23 w 573"/>
                <a:gd name="T39" fmla="*/ 176 h 574"/>
                <a:gd name="T40" fmla="*/ 49 w 573"/>
                <a:gd name="T41" fmla="*/ 127 h 574"/>
                <a:gd name="T42" fmla="*/ 84 w 573"/>
                <a:gd name="T43" fmla="*/ 83 h 574"/>
                <a:gd name="T44" fmla="*/ 127 w 573"/>
                <a:gd name="T45" fmla="*/ 49 h 574"/>
                <a:gd name="T46" fmla="*/ 174 w 573"/>
                <a:gd name="T47" fmla="*/ 23 h 574"/>
                <a:gd name="T48" fmla="*/ 229 w 573"/>
                <a:gd name="T49" fmla="*/ 6 h 574"/>
                <a:gd name="T50" fmla="*/ 287 w 573"/>
                <a:gd name="T51" fmla="*/ 0 h 574"/>
                <a:gd name="T52" fmla="*/ 316 w 573"/>
                <a:gd name="T53" fmla="*/ 1 h 574"/>
                <a:gd name="T54" fmla="*/ 372 w 573"/>
                <a:gd name="T55" fmla="*/ 13 h 574"/>
                <a:gd name="T56" fmla="*/ 423 w 573"/>
                <a:gd name="T57" fmla="*/ 34 h 574"/>
                <a:gd name="T58" fmla="*/ 469 w 573"/>
                <a:gd name="T59" fmla="*/ 66 h 574"/>
                <a:gd name="T60" fmla="*/ 508 w 573"/>
                <a:gd name="T61" fmla="*/ 104 h 574"/>
                <a:gd name="T62" fmla="*/ 538 w 573"/>
                <a:gd name="T63" fmla="*/ 150 h 574"/>
                <a:gd name="T64" fmla="*/ 560 w 573"/>
                <a:gd name="T65" fmla="*/ 202 h 574"/>
                <a:gd name="T66" fmla="*/ 571 w 573"/>
                <a:gd name="T67" fmla="*/ 258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3" h="574">
                  <a:moveTo>
                    <a:pt x="573" y="287"/>
                  </a:moveTo>
                  <a:lnTo>
                    <a:pt x="573" y="287"/>
                  </a:lnTo>
                  <a:lnTo>
                    <a:pt x="571" y="316"/>
                  </a:lnTo>
                  <a:lnTo>
                    <a:pt x="567" y="345"/>
                  </a:lnTo>
                  <a:lnTo>
                    <a:pt x="560" y="372"/>
                  </a:lnTo>
                  <a:lnTo>
                    <a:pt x="551" y="398"/>
                  </a:lnTo>
                  <a:lnTo>
                    <a:pt x="538" y="424"/>
                  </a:lnTo>
                  <a:lnTo>
                    <a:pt x="524" y="447"/>
                  </a:lnTo>
                  <a:lnTo>
                    <a:pt x="508" y="469"/>
                  </a:lnTo>
                  <a:lnTo>
                    <a:pt x="489" y="489"/>
                  </a:lnTo>
                  <a:lnTo>
                    <a:pt x="469" y="508"/>
                  </a:lnTo>
                  <a:lnTo>
                    <a:pt x="447" y="525"/>
                  </a:lnTo>
                  <a:lnTo>
                    <a:pt x="423" y="540"/>
                  </a:lnTo>
                  <a:lnTo>
                    <a:pt x="398" y="551"/>
                  </a:lnTo>
                  <a:lnTo>
                    <a:pt x="372" y="561"/>
                  </a:lnTo>
                  <a:lnTo>
                    <a:pt x="345" y="568"/>
                  </a:lnTo>
                  <a:lnTo>
                    <a:pt x="316" y="573"/>
                  </a:lnTo>
                  <a:lnTo>
                    <a:pt x="287" y="574"/>
                  </a:lnTo>
                  <a:lnTo>
                    <a:pt x="287" y="574"/>
                  </a:lnTo>
                  <a:lnTo>
                    <a:pt x="257" y="573"/>
                  </a:lnTo>
                  <a:lnTo>
                    <a:pt x="229" y="568"/>
                  </a:lnTo>
                  <a:lnTo>
                    <a:pt x="202" y="561"/>
                  </a:lnTo>
                  <a:lnTo>
                    <a:pt x="174" y="551"/>
                  </a:lnTo>
                  <a:lnTo>
                    <a:pt x="150" y="540"/>
                  </a:lnTo>
                  <a:lnTo>
                    <a:pt x="127" y="525"/>
                  </a:lnTo>
                  <a:lnTo>
                    <a:pt x="104" y="508"/>
                  </a:lnTo>
                  <a:lnTo>
                    <a:pt x="84" y="489"/>
                  </a:lnTo>
                  <a:lnTo>
                    <a:pt x="65" y="469"/>
                  </a:lnTo>
                  <a:lnTo>
                    <a:pt x="49" y="447"/>
                  </a:lnTo>
                  <a:lnTo>
                    <a:pt x="34" y="424"/>
                  </a:lnTo>
                  <a:lnTo>
                    <a:pt x="23" y="398"/>
                  </a:lnTo>
                  <a:lnTo>
                    <a:pt x="13" y="372"/>
                  </a:lnTo>
                  <a:lnTo>
                    <a:pt x="6" y="345"/>
                  </a:lnTo>
                  <a:lnTo>
                    <a:pt x="1" y="316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" y="258"/>
                  </a:lnTo>
                  <a:lnTo>
                    <a:pt x="6" y="229"/>
                  </a:lnTo>
                  <a:lnTo>
                    <a:pt x="13" y="202"/>
                  </a:lnTo>
                  <a:lnTo>
                    <a:pt x="23" y="176"/>
                  </a:lnTo>
                  <a:lnTo>
                    <a:pt x="34" y="150"/>
                  </a:lnTo>
                  <a:lnTo>
                    <a:pt x="49" y="127"/>
                  </a:lnTo>
                  <a:lnTo>
                    <a:pt x="65" y="104"/>
                  </a:lnTo>
                  <a:lnTo>
                    <a:pt x="84" y="83"/>
                  </a:lnTo>
                  <a:lnTo>
                    <a:pt x="104" y="66"/>
                  </a:lnTo>
                  <a:lnTo>
                    <a:pt x="127" y="49"/>
                  </a:lnTo>
                  <a:lnTo>
                    <a:pt x="150" y="34"/>
                  </a:lnTo>
                  <a:lnTo>
                    <a:pt x="174" y="23"/>
                  </a:lnTo>
                  <a:lnTo>
                    <a:pt x="202" y="13"/>
                  </a:lnTo>
                  <a:lnTo>
                    <a:pt x="229" y="6"/>
                  </a:lnTo>
                  <a:lnTo>
                    <a:pt x="257" y="1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16" y="1"/>
                  </a:lnTo>
                  <a:lnTo>
                    <a:pt x="345" y="6"/>
                  </a:lnTo>
                  <a:lnTo>
                    <a:pt x="372" y="13"/>
                  </a:lnTo>
                  <a:lnTo>
                    <a:pt x="398" y="23"/>
                  </a:lnTo>
                  <a:lnTo>
                    <a:pt x="423" y="34"/>
                  </a:lnTo>
                  <a:lnTo>
                    <a:pt x="447" y="49"/>
                  </a:lnTo>
                  <a:lnTo>
                    <a:pt x="469" y="66"/>
                  </a:lnTo>
                  <a:lnTo>
                    <a:pt x="489" y="83"/>
                  </a:lnTo>
                  <a:lnTo>
                    <a:pt x="508" y="104"/>
                  </a:lnTo>
                  <a:lnTo>
                    <a:pt x="524" y="127"/>
                  </a:lnTo>
                  <a:lnTo>
                    <a:pt x="538" y="150"/>
                  </a:lnTo>
                  <a:lnTo>
                    <a:pt x="551" y="176"/>
                  </a:lnTo>
                  <a:lnTo>
                    <a:pt x="560" y="202"/>
                  </a:lnTo>
                  <a:lnTo>
                    <a:pt x="567" y="229"/>
                  </a:lnTo>
                  <a:lnTo>
                    <a:pt x="571" y="258"/>
                  </a:lnTo>
                  <a:lnTo>
                    <a:pt x="573" y="287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" name="Freeform 1366"/>
            <p:cNvSpPr/>
            <p:nvPr>
              <p:custDataLst>
                <p:tags r:id="rId39"/>
              </p:custDataLst>
            </p:nvPr>
          </p:nvSpPr>
          <p:spPr bwMode="auto">
            <a:xfrm>
              <a:off x="1383" y="8612"/>
              <a:ext cx="260" cy="260"/>
            </a:xfrm>
            <a:custGeom>
              <a:avLst/>
              <a:gdLst>
                <a:gd name="T0" fmla="*/ 382 w 382"/>
                <a:gd name="T1" fmla="*/ 192 h 382"/>
                <a:gd name="T2" fmla="*/ 378 w 382"/>
                <a:gd name="T3" fmla="*/ 231 h 382"/>
                <a:gd name="T4" fmla="*/ 368 w 382"/>
                <a:gd name="T5" fmla="*/ 266 h 382"/>
                <a:gd name="T6" fmla="*/ 349 w 382"/>
                <a:gd name="T7" fmla="*/ 299 h 382"/>
                <a:gd name="T8" fmla="*/ 326 w 382"/>
                <a:gd name="T9" fmla="*/ 328 h 382"/>
                <a:gd name="T10" fmla="*/ 299 w 382"/>
                <a:gd name="T11" fmla="*/ 351 h 382"/>
                <a:gd name="T12" fmla="*/ 266 w 382"/>
                <a:gd name="T13" fmla="*/ 368 h 382"/>
                <a:gd name="T14" fmla="*/ 229 w 382"/>
                <a:gd name="T15" fmla="*/ 380 h 382"/>
                <a:gd name="T16" fmla="*/ 192 w 382"/>
                <a:gd name="T17" fmla="*/ 382 h 382"/>
                <a:gd name="T18" fmla="*/ 172 w 382"/>
                <a:gd name="T19" fmla="*/ 382 h 382"/>
                <a:gd name="T20" fmla="*/ 134 w 382"/>
                <a:gd name="T21" fmla="*/ 374 h 382"/>
                <a:gd name="T22" fmla="*/ 100 w 382"/>
                <a:gd name="T23" fmla="*/ 359 h 382"/>
                <a:gd name="T24" fmla="*/ 69 w 382"/>
                <a:gd name="T25" fmla="*/ 339 h 382"/>
                <a:gd name="T26" fmla="*/ 43 w 382"/>
                <a:gd name="T27" fmla="*/ 313 h 382"/>
                <a:gd name="T28" fmla="*/ 23 w 382"/>
                <a:gd name="T29" fmla="*/ 283 h 382"/>
                <a:gd name="T30" fmla="*/ 9 w 382"/>
                <a:gd name="T31" fmla="*/ 248 h 382"/>
                <a:gd name="T32" fmla="*/ 2 w 382"/>
                <a:gd name="T33" fmla="*/ 211 h 382"/>
                <a:gd name="T34" fmla="*/ 0 w 382"/>
                <a:gd name="T35" fmla="*/ 192 h 382"/>
                <a:gd name="T36" fmla="*/ 4 w 382"/>
                <a:gd name="T37" fmla="*/ 153 h 382"/>
                <a:gd name="T38" fmla="*/ 16 w 382"/>
                <a:gd name="T39" fmla="*/ 117 h 382"/>
                <a:gd name="T40" fmla="*/ 33 w 382"/>
                <a:gd name="T41" fmla="*/ 85 h 382"/>
                <a:gd name="T42" fmla="*/ 56 w 382"/>
                <a:gd name="T43" fmla="*/ 56 h 382"/>
                <a:gd name="T44" fmla="*/ 85 w 382"/>
                <a:gd name="T45" fmla="*/ 33 h 382"/>
                <a:gd name="T46" fmla="*/ 117 w 382"/>
                <a:gd name="T47" fmla="*/ 16 h 382"/>
                <a:gd name="T48" fmla="*/ 153 w 382"/>
                <a:gd name="T49" fmla="*/ 4 h 382"/>
                <a:gd name="T50" fmla="*/ 192 w 382"/>
                <a:gd name="T51" fmla="*/ 0 h 382"/>
                <a:gd name="T52" fmla="*/ 211 w 382"/>
                <a:gd name="T53" fmla="*/ 1 h 382"/>
                <a:gd name="T54" fmla="*/ 248 w 382"/>
                <a:gd name="T55" fmla="*/ 9 h 382"/>
                <a:gd name="T56" fmla="*/ 283 w 382"/>
                <a:gd name="T57" fmla="*/ 23 h 382"/>
                <a:gd name="T58" fmla="*/ 313 w 382"/>
                <a:gd name="T59" fmla="*/ 45 h 382"/>
                <a:gd name="T60" fmla="*/ 339 w 382"/>
                <a:gd name="T61" fmla="*/ 71 h 382"/>
                <a:gd name="T62" fmla="*/ 359 w 382"/>
                <a:gd name="T63" fmla="*/ 101 h 382"/>
                <a:gd name="T64" fmla="*/ 374 w 382"/>
                <a:gd name="T65" fmla="*/ 134 h 382"/>
                <a:gd name="T66" fmla="*/ 381 w 382"/>
                <a:gd name="T67" fmla="*/ 17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2" h="382">
                  <a:moveTo>
                    <a:pt x="382" y="192"/>
                  </a:moveTo>
                  <a:lnTo>
                    <a:pt x="382" y="192"/>
                  </a:lnTo>
                  <a:lnTo>
                    <a:pt x="381" y="211"/>
                  </a:lnTo>
                  <a:lnTo>
                    <a:pt x="378" y="231"/>
                  </a:lnTo>
                  <a:lnTo>
                    <a:pt x="374" y="248"/>
                  </a:lnTo>
                  <a:lnTo>
                    <a:pt x="368" y="266"/>
                  </a:lnTo>
                  <a:lnTo>
                    <a:pt x="359" y="283"/>
                  </a:lnTo>
                  <a:lnTo>
                    <a:pt x="349" y="299"/>
                  </a:lnTo>
                  <a:lnTo>
                    <a:pt x="339" y="313"/>
                  </a:lnTo>
                  <a:lnTo>
                    <a:pt x="326" y="328"/>
                  </a:lnTo>
                  <a:lnTo>
                    <a:pt x="313" y="339"/>
                  </a:lnTo>
                  <a:lnTo>
                    <a:pt x="299" y="351"/>
                  </a:lnTo>
                  <a:lnTo>
                    <a:pt x="283" y="359"/>
                  </a:lnTo>
                  <a:lnTo>
                    <a:pt x="266" y="368"/>
                  </a:lnTo>
                  <a:lnTo>
                    <a:pt x="248" y="374"/>
                  </a:lnTo>
                  <a:lnTo>
                    <a:pt x="229" y="380"/>
                  </a:lnTo>
                  <a:lnTo>
                    <a:pt x="211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72" y="382"/>
                  </a:lnTo>
                  <a:lnTo>
                    <a:pt x="153" y="380"/>
                  </a:lnTo>
                  <a:lnTo>
                    <a:pt x="134" y="374"/>
                  </a:lnTo>
                  <a:lnTo>
                    <a:pt x="117" y="368"/>
                  </a:lnTo>
                  <a:lnTo>
                    <a:pt x="100" y="359"/>
                  </a:lnTo>
                  <a:lnTo>
                    <a:pt x="85" y="351"/>
                  </a:lnTo>
                  <a:lnTo>
                    <a:pt x="69" y="339"/>
                  </a:lnTo>
                  <a:lnTo>
                    <a:pt x="56" y="328"/>
                  </a:lnTo>
                  <a:lnTo>
                    <a:pt x="43" y="313"/>
                  </a:lnTo>
                  <a:lnTo>
                    <a:pt x="33" y="299"/>
                  </a:lnTo>
                  <a:lnTo>
                    <a:pt x="23" y="283"/>
                  </a:lnTo>
                  <a:lnTo>
                    <a:pt x="16" y="266"/>
                  </a:lnTo>
                  <a:lnTo>
                    <a:pt x="9" y="248"/>
                  </a:lnTo>
                  <a:lnTo>
                    <a:pt x="4" y="231"/>
                  </a:lnTo>
                  <a:lnTo>
                    <a:pt x="2" y="211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2" y="172"/>
                  </a:lnTo>
                  <a:lnTo>
                    <a:pt x="4" y="153"/>
                  </a:lnTo>
                  <a:lnTo>
                    <a:pt x="9" y="134"/>
                  </a:lnTo>
                  <a:lnTo>
                    <a:pt x="16" y="117"/>
                  </a:lnTo>
                  <a:lnTo>
                    <a:pt x="23" y="101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6" y="56"/>
                  </a:lnTo>
                  <a:lnTo>
                    <a:pt x="69" y="45"/>
                  </a:lnTo>
                  <a:lnTo>
                    <a:pt x="85" y="33"/>
                  </a:lnTo>
                  <a:lnTo>
                    <a:pt x="100" y="23"/>
                  </a:lnTo>
                  <a:lnTo>
                    <a:pt x="117" y="16"/>
                  </a:lnTo>
                  <a:lnTo>
                    <a:pt x="134" y="9"/>
                  </a:lnTo>
                  <a:lnTo>
                    <a:pt x="153" y="4"/>
                  </a:lnTo>
                  <a:lnTo>
                    <a:pt x="172" y="1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211" y="1"/>
                  </a:lnTo>
                  <a:lnTo>
                    <a:pt x="229" y="4"/>
                  </a:lnTo>
                  <a:lnTo>
                    <a:pt x="248" y="9"/>
                  </a:lnTo>
                  <a:lnTo>
                    <a:pt x="266" y="16"/>
                  </a:lnTo>
                  <a:lnTo>
                    <a:pt x="283" y="23"/>
                  </a:lnTo>
                  <a:lnTo>
                    <a:pt x="299" y="33"/>
                  </a:lnTo>
                  <a:lnTo>
                    <a:pt x="313" y="45"/>
                  </a:lnTo>
                  <a:lnTo>
                    <a:pt x="326" y="56"/>
                  </a:lnTo>
                  <a:lnTo>
                    <a:pt x="339" y="71"/>
                  </a:lnTo>
                  <a:lnTo>
                    <a:pt x="349" y="85"/>
                  </a:lnTo>
                  <a:lnTo>
                    <a:pt x="359" y="101"/>
                  </a:lnTo>
                  <a:lnTo>
                    <a:pt x="368" y="117"/>
                  </a:lnTo>
                  <a:lnTo>
                    <a:pt x="374" y="134"/>
                  </a:lnTo>
                  <a:lnTo>
                    <a:pt x="378" y="153"/>
                  </a:lnTo>
                  <a:lnTo>
                    <a:pt x="381" y="172"/>
                  </a:lnTo>
                  <a:lnTo>
                    <a:pt x="38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2" name="Freeform 1368"/>
            <p:cNvSpPr/>
            <p:nvPr>
              <p:custDataLst>
                <p:tags r:id="rId40"/>
              </p:custDataLst>
            </p:nvPr>
          </p:nvSpPr>
          <p:spPr bwMode="auto">
            <a:xfrm>
              <a:off x="1448" y="8677"/>
              <a:ext cx="130" cy="129"/>
            </a:xfrm>
            <a:custGeom>
              <a:avLst/>
              <a:gdLst>
                <a:gd name="T0" fmla="*/ 192 w 192"/>
                <a:gd name="T1" fmla="*/ 95 h 190"/>
                <a:gd name="T2" fmla="*/ 191 w 192"/>
                <a:gd name="T3" fmla="*/ 114 h 190"/>
                <a:gd name="T4" fmla="*/ 185 w 192"/>
                <a:gd name="T5" fmla="*/ 132 h 190"/>
                <a:gd name="T6" fmla="*/ 176 w 192"/>
                <a:gd name="T7" fmla="*/ 148 h 190"/>
                <a:gd name="T8" fmla="*/ 163 w 192"/>
                <a:gd name="T9" fmla="*/ 163 h 190"/>
                <a:gd name="T10" fmla="*/ 150 w 192"/>
                <a:gd name="T11" fmla="*/ 174 h 190"/>
                <a:gd name="T12" fmla="*/ 133 w 192"/>
                <a:gd name="T13" fmla="*/ 183 h 190"/>
                <a:gd name="T14" fmla="*/ 116 w 192"/>
                <a:gd name="T15" fmla="*/ 189 h 190"/>
                <a:gd name="T16" fmla="*/ 97 w 192"/>
                <a:gd name="T17" fmla="*/ 190 h 190"/>
                <a:gd name="T18" fmla="*/ 87 w 192"/>
                <a:gd name="T19" fmla="*/ 190 h 190"/>
                <a:gd name="T20" fmla="*/ 68 w 192"/>
                <a:gd name="T21" fmla="*/ 186 h 190"/>
                <a:gd name="T22" fmla="*/ 51 w 192"/>
                <a:gd name="T23" fmla="*/ 179 h 190"/>
                <a:gd name="T24" fmla="*/ 35 w 192"/>
                <a:gd name="T25" fmla="*/ 169 h 190"/>
                <a:gd name="T26" fmla="*/ 23 w 192"/>
                <a:gd name="T27" fmla="*/ 156 h 190"/>
                <a:gd name="T28" fmla="*/ 12 w 192"/>
                <a:gd name="T29" fmla="*/ 140 h 190"/>
                <a:gd name="T30" fmla="*/ 5 w 192"/>
                <a:gd name="T31" fmla="*/ 124 h 190"/>
                <a:gd name="T32" fmla="*/ 2 w 192"/>
                <a:gd name="T33" fmla="*/ 105 h 190"/>
                <a:gd name="T34" fmla="*/ 0 w 192"/>
                <a:gd name="T35" fmla="*/ 95 h 190"/>
                <a:gd name="T36" fmla="*/ 3 w 192"/>
                <a:gd name="T37" fmla="*/ 76 h 190"/>
                <a:gd name="T38" fmla="*/ 9 w 192"/>
                <a:gd name="T39" fmla="*/ 57 h 190"/>
                <a:gd name="T40" fmla="*/ 18 w 192"/>
                <a:gd name="T41" fmla="*/ 42 h 190"/>
                <a:gd name="T42" fmla="*/ 29 w 192"/>
                <a:gd name="T43" fmla="*/ 27 h 190"/>
                <a:gd name="T44" fmla="*/ 44 w 192"/>
                <a:gd name="T45" fmla="*/ 16 h 190"/>
                <a:gd name="T46" fmla="*/ 59 w 192"/>
                <a:gd name="T47" fmla="*/ 7 h 190"/>
                <a:gd name="T48" fmla="*/ 77 w 192"/>
                <a:gd name="T49" fmla="*/ 1 h 190"/>
                <a:gd name="T50" fmla="*/ 97 w 192"/>
                <a:gd name="T51" fmla="*/ 0 h 190"/>
                <a:gd name="T52" fmla="*/ 106 w 192"/>
                <a:gd name="T53" fmla="*/ 0 h 190"/>
                <a:gd name="T54" fmla="*/ 124 w 192"/>
                <a:gd name="T55" fmla="*/ 4 h 190"/>
                <a:gd name="T56" fmla="*/ 142 w 192"/>
                <a:gd name="T57" fmla="*/ 11 h 190"/>
                <a:gd name="T58" fmla="*/ 158 w 192"/>
                <a:gd name="T59" fmla="*/ 21 h 190"/>
                <a:gd name="T60" fmla="*/ 171 w 192"/>
                <a:gd name="T61" fmla="*/ 34 h 190"/>
                <a:gd name="T62" fmla="*/ 181 w 192"/>
                <a:gd name="T63" fmla="*/ 49 h 190"/>
                <a:gd name="T64" fmla="*/ 188 w 192"/>
                <a:gd name="T65" fmla="*/ 66 h 190"/>
                <a:gd name="T66" fmla="*/ 192 w 192"/>
                <a:gd name="T67" fmla="*/ 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190">
                  <a:moveTo>
                    <a:pt x="192" y="95"/>
                  </a:moveTo>
                  <a:lnTo>
                    <a:pt x="192" y="95"/>
                  </a:lnTo>
                  <a:lnTo>
                    <a:pt x="192" y="105"/>
                  </a:lnTo>
                  <a:lnTo>
                    <a:pt x="191" y="114"/>
                  </a:lnTo>
                  <a:lnTo>
                    <a:pt x="188" y="124"/>
                  </a:lnTo>
                  <a:lnTo>
                    <a:pt x="185" y="132"/>
                  </a:lnTo>
                  <a:lnTo>
                    <a:pt x="181" y="140"/>
                  </a:lnTo>
                  <a:lnTo>
                    <a:pt x="176" y="148"/>
                  </a:lnTo>
                  <a:lnTo>
                    <a:pt x="171" y="156"/>
                  </a:lnTo>
                  <a:lnTo>
                    <a:pt x="163" y="163"/>
                  </a:lnTo>
                  <a:lnTo>
                    <a:pt x="158" y="169"/>
                  </a:lnTo>
                  <a:lnTo>
                    <a:pt x="150" y="174"/>
                  </a:lnTo>
                  <a:lnTo>
                    <a:pt x="142" y="179"/>
                  </a:lnTo>
                  <a:lnTo>
                    <a:pt x="133" y="183"/>
                  </a:lnTo>
                  <a:lnTo>
                    <a:pt x="124" y="186"/>
                  </a:lnTo>
                  <a:lnTo>
                    <a:pt x="116" y="189"/>
                  </a:lnTo>
                  <a:lnTo>
                    <a:pt x="106" y="190"/>
                  </a:lnTo>
                  <a:lnTo>
                    <a:pt x="97" y="190"/>
                  </a:lnTo>
                  <a:lnTo>
                    <a:pt x="97" y="190"/>
                  </a:lnTo>
                  <a:lnTo>
                    <a:pt x="87" y="190"/>
                  </a:lnTo>
                  <a:lnTo>
                    <a:pt x="77" y="189"/>
                  </a:lnTo>
                  <a:lnTo>
                    <a:pt x="68" y="186"/>
                  </a:lnTo>
                  <a:lnTo>
                    <a:pt x="59" y="183"/>
                  </a:lnTo>
                  <a:lnTo>
                    <a:pt x="51" y="179"/>
                  </a:lnTo>
                  <a:lnTo>
                    <a:pt x="44" y="174"/>
                  </a:lnTo>
                  <a:lnTo>
                    <a:pt x="35" y="169"/>
                  </a:lnTo>
                  <a:lnTo>
                    <a:pt x="29" y="163"/>
                  </a:lnTo>
                  <a:lnTo>
                    <a:pt x="23" y="156"/>
                  </a:lnTo>
                  <a:lnTo>
                    <a:pt x="18" y="148"/>
                  </a:lnTo>
                  <a:lnTo>
                    <a:pt x="12" y="140"/>
                  </a:lnTo>
                  <a:lnTo>
                    <a:pt x="9" y="132"/>
                  </a:lnTo>
                  <a:lnTo>
                    <a:pt x="5" y="124"/>
                  </a:lnTo>
                  <a:lnTo>
                    <a:pt x="3" y="114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" y="85"/>
                  </a:lnTo>
                  <a:lnTo>
                    <a:pt x="3" y="76"/>
                  </a:lnTo>
                  <a:lnTo>
                    <a:pt x="5" y="66"/>
                  </a:lnTo>
                  <a:lnTo>
                    <a:pt x="9" y="57"/>
                  </a:lnTo>
                  <a:lnTo>
                    <a:pt x="12" y="49"/>
                  </a:lnTo>
                  <a:lnTo>
                    <a:pt x="18" y="42"/>
                  </a:lnTo>
                  <a:lnTo>
                    <a:pt x="23" y="34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4" y="16"/>
                  </a:lnTo>
                  <a:lnTo>
                    <a:pt x="51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6" y="1"/>
                  </a:lnTo>
                  <a:lnTo>
                    <a:pt x="124" y="4"/>
                  </a:lnTo>
                  <a:lnTo>
                    <a:pt x="133" y="7"/>
                  </a:lnTo>
                  <a:lnTo>
                    <a:pt x="142" y="11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3" y="27"/>
                  </a:lnTo>
                  <a:lnTo>
                    <a:pt x="171" y="34"/>
                  </a:lnTo>
                  <a:lnTo>
                    <a:pt x="176" y="42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6"/>
                  </a:lnTo>
                  <a:lnTo>
                    <a:pt x="192" y="85"/>
                  </a:lnTo>
                  <a:lnTo>
                    <a:pt x="192" y="95"/>
                  </a:lnTo>
                  <a:close/>
                </a:path>
              </a:pathLst>
            </a:custGeom>
            <a:solidFill>
              <a:srgbClr val="D64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495"/>
            <p:cNvSpPr/>
            <p:nvPr>
              <p:custDataLst>
                <p:tags r:id="rId41"/>
              </p:custDataLst>
            </p:nvPr>
          </p:nvSpPr>
          <p:spPr bwMode="auto">
            <a:xfrm>
              <a:off x="919" y="8078"/>
              <a:ext cx="94" cy="159"/>
            </a:xfrm>
            <a:custGeom>
              <a:avLst/>
              <a:gdLst>
                <a:gd name="T0" fmla="*/ 138 w 138"/>
                <a:gd name="T1" fmla="*/ 137 h 234"/>
                <a:gd name="T2" fmla="*/ 137 w 138"/>
                <a:gd name="T3" fmla="*/ 143 h 234"/>
                <a:gd name="T4" fmla="*/ 138 w 138"/>
                <a:gd name="T5" fmla="*/ 234 h 234"/>
                <a:gd name="T6" fmla="*/ 1 w 138"/>
                <a:gd name="T7" fmla="*/ 97 h 234"/>
                <a:gd name="T8" fmla="*/ 0 w 138"/>
                <a:gd name="T9" fmla="*/ 0 h 234"/>
                <a:gd name="T10" fmla="*/ 138 w 138"/>
                <a:gd name="T11" fmla="*/ 13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34">
                  <a:moveTo>
                    <a:pt x="138" y="137"/>
                  </a:moveTo>
                  <a:lnTo>
                    <a:pt x="137" y="143"/>
                  </a:lnTo>
                  <a:lnTo>
                    <a:pt x="138" y="234"/>
                  </a:lnTo>
                  <a:lnTo>
                    <a:pt x="1" y="97"/>
                  </a:lnTo>
                  <a:lnTo>
                    <a:pt x="0" y="0"/>
                  </a:lnTo>
                  <a:lnTo>
                    <a:pt x="138" y="137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496"/>
            <p:cNvSpPr/>
            <p:nvPr>
              <p:custDataLst>
                <p:tags r:id="rId42"/>
              </p:custDataLst>
            </p:nvPr>
          </p:nvSpPr>
          <p:spPr bwMode="auto">
            <a:xfrm>
              <a:off x="844" y="8153"/>
              <a:ext cx="158" cy="95"/>
            </a:xfrm>
            <a:custGeom>
              <a:avLst/>
              <a:gdLst>
                <a:gd name="T0" fmla="*/ 0 w 232"/>
                <a:gd name="T1" fmla="*/ 0 h 140"/>
                <a:gd name="T2" fmla="*/ 95 w 232"/>
                <a:gd name="T3" fmla="*/ 3 h 140"/>
                <a:gd name="T4" fmla="*/ 232 w 232"/>
                <a:gd name="T5" fmla="*/ 140 h 140"/>
                <a:gd name="T6" fmla="*/ 232 w 232"/>
                <a:gd name="T7" fmla="*/ 140 h 140"/>
                <a:gd name="T8" fmla="*/ 208 w 232"/>
                <a:gd name="T9" fmla="*/ 137 h 140"/>
                <a:gd name="T10" fmla="*/ 185 w 232"/>
                <a:gd name="T11" fmla="*/ 135 h 140"/>
                <a:gd name="T12" fmla="*/ 160 w 232"/>
                <a:gd name="T13" fmla="*/ 135 h 140"/>
                <a:gd name="T14" fmla="*/ 137 w 232"/>
                <a:gd name="T15" fmla="*/ 137 h 140"/>
                <a:gd name="T16" fmla="*/ 0 w 232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40">
                  <a:moveTo>
                    <a:pt x="0" y="0"/>
                  </a:moveTo>
                  <a:lnTo>
                    <a:pt x="95" y="3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08" y="137"/>
                  </a:lnTo>
                  <a:lnTo>
                    <a:pt x="185" y="135"/>
                  </a:lnTo>
                  <a:lnTo>
                    <a:pt x="160" y="135"/>
                  </a:lnTo>
                  <a:lnTo>
                    <a:pt x="137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497"/>
            <p:cNvSpPr/>
            <p:nvPr>
              <p:custDataLst>
                <p:tags r:id="rId43"/>
              </p:custDataLst>
            </p:nvPr>
          </p:nvSpPr>
          <p:spPr bwMode="auto">
            <a:xfrm>
              <a:off x="906" y="8139"/>
              <a:ext cx="544" cy="545"/>
            </a:xfrm>
            <a:custGeom>
              <a:avLst/>
              <a:gdLst>
                <a:gd name="T0" fmla="*/ 797 w 801"/>
                <a:gd name="T1" fmla="*/ 796 h 801"/>
                <a:gd name="T2" fmla="*/ 797 w 801"/>
                <a:gd name="T3" fmla="*/ 796 h 801"/>
                <a:gd name="T4" fmla="*/ 800 w 801"/>
                <a:gd name="T5" fmla="*/ 791 h 801"/>
                <a:gd name="T6" fmla="*/ 801 w 801"/>
                <a:gd name="T7" fmla="*/ 785 h 801"/>
                <a:gd name="T8" fmla="*/ 800 w 801"/>
                <a:gd name="T9" fmla="*/ 778 h 801"/>
                <a:gd name="T10" fmla="*/ 797 w 801"/>
                <a:gd name="T11" fmla="*/ 772 h 801"/>
                <a:gd name="T12" fmla="*/ 29 w 801"/>
                <a:gd name="T13" fmla="*/ 4 h 801"/>
                <a:gd name="T14" fmla="*/ 29 w 801"/>
                <a:gd name="T15" fmla="*/ 4 h 801"/>
                <a:gd name="T16" fmla="*/ 24 w 801"/>
                <a:gd name="T17" fmla="*/ 1 h 801"/>
                <a:gd name="T18" fmla="*/ 16 w 801"/>
                <a:gd name="T19" fmla="*/ 0 h 801"/>
                <a:gd name="T20" fmla="*/ 11 w 801"/>
                <a:gd name="T21" fmla="*/ 1 h 801"/>
                <a:gd name="T22" fmla="*/ 5 w 801"/>
                <a:gd name="T23" fmla="*/ 4 h 801"/>
                <a:gd name="T24" fmla="*/ 5 w 801"/>
                <a:gd name="T25" fmla="*/ 4 h 801"/>
                <a:gd name="T26" fmla="*/ 0 w 801"/>
                <a:gd name="T27" fmla="*/ 10 h 801"/>
                <a:gd name="T28" fmla="*/ 0 w 801"/>
                <a:gd name="T29" fmla="*/ 17 h 801"/>
                <a:gd name="T30" fmla="*/ 0 w 801"/>
                <a:gd name="T31" fmla="*/ 23 h 801"/>
                <a:gd name="T32" fmla="*/ 5 w 801"/>
                <a:gd name="T33" fmla="*/ 29 h 801"/>
                <a:gd name="T34" fmla="*/ 772 w 801"/>
                <a:gd name="T35" fmla="*/ 796 h 801"/>
                <a:gd name="T36" fmla="*/ 772 w 801"/>
                <a:gd name="T37" fmla="*/ 796 h 801"/>
                <a:gd name="T38" fmla="*/ 778 w 801"/>
                <a:gd name="T39" fmla="*/ 799 h 801"/>
                <a:gd name="T40" fmla="*/ 784 w 801"/>
                <a:gd name="T41" fmla="*/ 801 h 801"/>
                <a:gd name="T42" fmla="*/ 791 w 801"/>
                <a:gd name="T43" fmla="*/ 799 h 801"/>
                <a:gd name="T44" fmla="*/ 797 w 801"/>
                <a:gd name="T45" fmla="*/ 796 h 801"/>
                <a:gd name="T46" fmla="*/ 797 w 801"/>
                <a:gd name="T47" fmla="*/ 796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1" h="801">
                  <a:moveTo>
                    <a:pt x="797" y="796"/>
                  </a:moveTo>
                  <a:lnTo>
                    <a:pt x="797" y="796"/>
                  </a:lnTo>
                  <a:lnTo>
                    <a:pt x="800" y="791"/>
                  </a:lnTo>
                  <a:lnTo>
                    <a:pt x="801" y="785"/>
                  </a:lnTo>
                  <a:lnTo>
                    <a:pt x="800" y="778"/>
                  </a:lnTo>
                  <a:lnTo>
                    <a:pt x="797" y="77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5" y="29"/>
                  </a:lnTo>
                  <a:lnTo>
                    <a:pt x="772" y="796"/>
                  </a:lnTo>
                  <a:lnTo>
                    <a:pt x="772" y="796"/>
                  </a:lnTo>
                  <a:lnTo>
                    <a:pt x="778" y="799"/>
                  </a:lnTo>
                  <a:lnTo>
                    <a:pt x="784" y="801"/>
                  </a:lnTo>
                  <a:lnTo>
                    <a:pt x="791" y="799"/>
                  </a:lnTo>
                  <a:lnTo>
                    <a:pt x="797" y="796"/>
                  </a:lnTo>
                  <a:lnTo>
                    <a:pt x="797" y="7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498"/>
            <p:cNvSpPr/>
            <p:nvPr>
              <p:custDataLst>
                <p:tags r:id="rId44"/>
              </p:custDataLst>
            </p:nvPr>
          </p:nvSpPr>
          <p:spPr bwMode="auto">
            <a:xfrm>
              <a:off x="1361" y="8597"/>
              <a:ext cx="151" cy="149"/>
            </a:xfrm>
            <a:custGeom>
              <a:avLst/>
              <a:gdLst>
                <a:gd name="T0" fmla="*/ 221 w 221"/>
                <a:gd name="T1" fmla="*/ 221 h 221"/>
                <a:gd name="T2" fmla="*/ 129 w 221"/>
                <a:gd name="T3" fmla="*/ 0 h 221"/>
                <a:gd name="T4" fmla="*/ 101 w 221"/>
                <a:gd name="T5" fmla="*/ 101 h 221"/>
                <a:gd name="T6" fmla="*/ 0 w 221"/>
                <a:gd name="T7" fmla="*/ 127 h 221"/>
                <a:gd name="T8" fmla="*/ 221 w 221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1">
                  <a:moveTo>
                    <a:pt x="221" y="221"/>
                  </a:moveTo>
                  <a:lnTo>
                    <a:pt x="129" y="0"/>
                  </a:lnTo>
                  <a:lnTo>
                    <a:pt x="101" y="101"/>
                  </a:lnTo>
                  <a:lnTo>
                    <a:pt x="0" y="127"/>
                  </a:lnTo>
                  <a:lnTo>
                    <a:pt x="221" y="221"/>
                  </a:lnTo>
                  <a:close/>
                </a:path>
              </a:pathLst>
            </a:custGeom>
            <a:solidFill>
              <a:srgbClr val="00C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  <p:custDataLst>
      <p:tags r:id="rId4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" name="文本框 64"/>
          <p:cNvSpPr txBox="1"/>
          <p:nvPr/>
        </p:nvSpPr>
        <p:spPr>
          <a:xfrm>
            <a:off x="104775" y="159385"/>
            <a:ext cx="11830050" cy="5536565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Hello,everyone. I’m Li Hua. My topic today is Music and Me.</a:t>
            </a:r>
            <a:endParaRPr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Going from junior high school to senior high school was </a:t>
            </a:r>
            <a:r>
              <a:rPr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 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really big challenge . </a:t>
            </a: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 found it so difficult to make new friends that I felt extremely alone and discouraged. From then on, I buried myself in music which is like an old friend, comforting me . Music brought me a sense of safety. ________________________________________________________________  Besides, music brought me happiness. _________________________________________________More importantly, music brought me hope.______________________________________________.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en-US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So I hope all of you will turn to music while facing difficulities.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That is all.</a:t>
            </a:r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Thank you！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360" y="5695950"/>
            <a:ext cx="30892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general+specific</a:t>
            </a:r>
            <a:r>
              <a:rPr lang="en-US" altLang="zh-CN" sz="3200" b="1" dirty="0" smtClean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endParaRPr lang="en-US" altLang="zh-CN" sz="3200" b="1" dirty="0" smtClean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45045" y="5695950"/>
            <a:ext cx="33578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rgbClr val="080D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rhetorical devices</a:t>
            </a:r>
            <a:endParaRPr lang="en-US" altLang="en-US" sz="3200" b="1" dirty="0">
              <a:solidFill>
                <a:srgbClr val="080D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935" y="2666365"/>
            <a:ext cx="113271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When I was lonely, it was a companion with whom my thoughts were shared. </a:t>
            </a:r>
            <a:endParaRPr lang="en-US" altLang="en-US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935" y="3623945"/>
            <a:ext cx="10328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With music streaming, a warm current always swept over me </a:t>
            </a:r>
            <a:endParaRPr lang="en-US" altLang="en-US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41750" y="4122420"/>
            <a:ext cx="78365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It is like a key that opened the door to a new life.</a:t>
            </a:r>
            <a:endParaRPr lang="en-US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44145" y="0"/>
            <a:ext cx="448437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solidFill>
                  <a:srgbClr val="6AAEA3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Assignment: Create</a:t>
            </a:r>
            <a:endParaRPr lang="en-US" altLang="zh-CN" sz="4000" b="1">
              <a:solidFill>
                <a:srgbClr val="6AAEA3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838835"/>
            <a:ext cx="117455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600" b="1">
                <a:latin typeface="Times New Roman Bold" panose="02020603050405020304" charset="0"/>
                <a:cs typeface="Times New Roman Bold" panose="02020603050405020304" charset="0"/>
              </a:rPr>
              <a:t>1.Write a speech draft with the theme of </a:t>
            </a:r>
            <a:r>
              <a:rPr lang="en-US" altLang="zh-CN" sz="3600" b="1" i="1">
                <a:latin typeface="Times New Roman Bold Italic" panose="02020603050405020304" charset="0"/>
                <a:cs typeface="Times New Roman Bold Italic" panose="02020603050405020304" charset="0"/>
              </a:rPr>
              <a:t>The Power of Music</a:t>
            </a:r>
            <a:r>
              <a:rPr lang="en-US" altLang="zh-CN" sz="3600" b="1">
                <a:latin typeface="Times New Roman Bold" panose="02020603050405020304" charset="0"/>
                <a:cs typeface="Times New Roman Bold" panose="02020603050405020304" charset="0"/>
              </a:rPr>
              <a:t>, trying to make the structure clear, the content topic-focused and language attractive;</a:t>
            </a:r>
            <a:endParaRPr lang="en-US" altLang="zh-CN" sz="36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latin typeface="Times New Roman Bold" panose="02020603050405020304" charset="0"/>
                <a:cs typeface="Times New Roman Bold" panose="02020603050405020304" charset="0"/>
              </a:rPr>
              <a:t>2. Exchange drafts with a partner. Use checklist on page 57 to help you revise the draft.</a:t>
            </a:r>
            <a:endParaRPr lang="en-US" altLang="zh-CN" sz="36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带耳机的头部轮廓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8285" y="4137660"/>
            <a:ext cx="5304790" cy="2456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5150" y="490855"/>
            <a:ext cx="11062335" cy="27997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+mn-ea"/>
              </a:rPr>
              <a:t>Without music, life is a journey through a desert.</a:t>
            </a:r>
            <a:endParaRPr lang="en-US" altLang="zh-CN" sz="4000" b="1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40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+mn-ea"/>
              </a:rPr>
              <a:t>                                                          ——Pat Conroy</a:t>
            </a:r>
            <a:endParaRPr lang="en-US" altLang="zh-CN" sz="4000" b="1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4000" b="1" dirty="0" smtClean="0">
              <a:ln>
                <a:noFill/>
              </a:ln>
              <a:effectLst/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  <a:sym typeface="+mn-ea"/>
            </a:endParaRPr>
          </a:p>
        </p:txBody>
      </p:sp>
      <p:pic>
        <p:nvPicPr>
          <p:cNvPr id="4" name="图片 3" descr="截屏2023-03-24 10.18.5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8955" y="2258060"/>
            <a:ext cx="7501255" cy="26517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挂字你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47A17E"/>
          </a:solidFill>
        </p:spPr>
      </p:pic>
      <p:pic>
        <p:nvPicPr>
          <p:cNvPr id="4" name="图片 3" descr="握手_#333333_128_65144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0" y="4706620"/>
            <a:ext cx="3580130" cy="1989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384675" y="4568825"/>
            <a:ext cx="723900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Can you help Li Hua </a:t>
            </a:r>
            <a:endParaRPr lang="en-US" altLang="zh-CN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make it better?</a:t>
            </a:r>
            <a:endParaRPr lang="en-US" altLang="zh-CN" sz="4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079875" cy="6858000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4384675" y="29210"/>
            <a:ext cx="7607935" cy="4509135"/>
          </a:xfrm>
          <a:prstGeom prst="rect">
            <a:avLst/>
          </a:prstGeom>
          <a:solidFill>
            <a:schemeClr val="bg2">
              <a:alpha val="79000"/>
            </a:schemeClr>
          </a:solidFill>
          <a:ln w="28575" cmpd="sng">
            <a:solidFill>
              <a:srgbClr val="50A584"/>
            </a:solidFill>
            <a:prstDash val="solid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</a:t>
            </a:r>
            <a:r>
              <a:rPr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Hello,everyone. I’m Li Hua. My topic today is Music and Me.</a:t>
            </a:r>
            <a:endParaRPr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</a:t>
            </a:r>
            <a:r>
              <a:rPr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Going from junior high school to senior high school was </a:t>
            </a:r>
            <a:r>
              <a:rPr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 </a:t>
            </a:r>
            <a:r>
              <a:rPr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really big challenge . </a:t>
            </a:r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I found it so difficult to make new friends that I felt extremely lonely and discouraged. From then on, I buried myself in music which is like an old friend, keeping me company. Music brought me a sense of safety. Besides, music brought me happiness. More importantly, music brought me hope.</a:t>
            </a:r>
            <a:endParaRPr lang="en-US"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So I hope all of you will turn to music while facing difficulities.</a:t>
            </a:r>
            <a:endParaRPr lang="en-US"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zh-CN" altLang="en-US"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That is all.</a:t>
            </a:r>
            <a:r>
              <a:rPr lang="en-US" altLang="zh-CN"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60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Thank you！</a:t>
            </a:r>
            <a:endParaRPr lang="en-US" sz="2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5" grpId="0" bldLvl="0" animBg="1"/>
      <p:bldP spid="6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909089898998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 rot="10800000">
            <a:off x="3989705" y="155575"/>
            <a:ext cx="4605655" cy="460565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87CAC3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君黑-45简" panose="020B0604020202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3740" y="2546985"/>
            <a:ext cx="6374765" cy="57340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square" lIns="0" tIns="0" rIns="0" bIns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50000"/>
              </a:lnSpc>
            </a:pPr>
            <a:r>
              <a:rPr lang="en-US" sz="2800" b="1" spc="300" dirty="0">
                <a:solidFill>
                  <a:schemeClr val="tx1"/>
                </a:solidFill>
                <a:effectLst/>
                <a:latin typeface="Times New Roman Regular" panose="02020603050405020304" charset="0"/>
                <a:ea typeface="黑体" panose="02010609060101010101" charset="-122"/>
                <a:cs typeface="Times New Roman Regular" panose="02020603050405020304" charset="0"/>
                <a:sym typeface="+mn-ea"/>
              </a:rPr>
              <a:t>B2U5 Music 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Times New Roman Regular" panose="02020603050405020304" charset="0"/>
                <a:ea typeface="汉仪君黑-45简" panose="020B0604020202020204" charset="-122"/>
                <a:cs typeface="Times New Roman Regular" panose="02020603050405020304" charset="0"/>
                <a:sym typeface="+mn-lt"/>
              </a:rPr>
              <a:t>Reading for Writing </a:t>
            </a:r>
            <a:endParaRPr lang="en-US" altLang="zh-CN" sz="2800" b="1" dirty="0">
              <a:solidFill>
                <a:schemeClr val="tx1"/>
              </a:solidFill>
              <a:effectLst/>
              <a:latin typeface="Times New Roman Regular" panose="02020603050405020304" charset="0"/>
              <a:ea typeface="汉仪君黑-45简" panose="020B0604020202020204" charset="-122"/>
              <a:cs typeface="Times New Roman Regular" panose="02020603050405020304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98875" y="3347720"/>
            <a:ext cx="5187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景宁中学</a:t>
            </a:r>
            <a:r>
              <a:rPr lang="en-US" altLang="zh-CN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毛丽琴</a:t>
            </a:r>
            <a:r>
              <a:rPr lang="en-US" altLang="zh-CN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雷卫娟</a:t>
            </a:r>
            <a:endParaRPr lang="zh-CN" altLang="en-US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2566670" y="1348105"/>
            <a:ext cx="69938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汉仪君黑-45简" panose="020B0604020202020204" charset="-122"/>
              <a:buNone/>
            </a:pPr>
            <a:r>
              <a:rPr lang="en-US" altLang="zh-CN" sz="7200" b="1" spc="300" dirty="0">
                <a:solidFill>
                  <a:srgbClr val="47A17E"/>
                </a:solidFill>
                <a:effectLst/>
                <a:latin typeface="Times New Roman Bold" panose="02020603050405020304" charset="0"/>
                <a:ea typeface="汉仪中宋简" panose="02010609000101010101" charset="-122"/>
                <a:cs typeface="Times New Roman Bold" panose="02020603050405020304" charset="0"/>
                <a:sym typeface="+mn-ea"/>
              </a:rPr>
              <a:t>Write a Speech</a:t>
            </a:r>
            <a:endParaRPr lang="en-US" altLang="zh-CN" sz="7200" b="1" spc="300" dirty="0">
              <a:solidFill>
                <a:srgbClr val="47A17E"/>
              </a:solidFill>
              <a:effectLst/>
              <a:latin typeface="Times New Roman Bold" panose="02020603050405020304" charset="0"/>
              <a:ea typeface="汉仪中宋简" panose="02010609000101010101" charset="-122"/>
              <a:cs typeface="Times New Roman Bold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3-03-15 22.28.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7610" y="-6985"/>
            <a:ext cx="6403975" cy="656653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786505" y="38735"/>
            <a:ext cx="3117850" cy="101663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786505" y="1158875"/>
            <a:ext cx="6355715" cy="38461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786505" y="5138420"/>
            <a:ext cx="6355715" cy="137223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163195"/>
            <a:ext cx="2287905" cy="730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Beginning</a:t>
            </a:r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716530"/>
            <a:ext cx="2287905" cy="730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Body</a:t>
            </a:r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5269865"/>
            <a:ext cx="2287905" cy="730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Ending</a:t>
            </a:r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2" name="爆炸形 1 31"/>
          <p:cNvSpPr/>
          <p:nvPr/>
        </p:nvSpPr>
        <p:spPr>
          <a:xfrm>
            <a:off x="8820150" y="2355850"/>
            <a:ext cx="3371850" cy="1930400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c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lear structure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7455" y="41275"/>
            <a:ext cx="1240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greeting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TextBox 19"/>
          <p:cNvSpPr txBox="1"/>
          <p:nvPr/>
        </p:nvSpPr>
        <p:spPr>
          <a:xfrm>
            <a:off x="2339975" y="349885"/>
            <a:ext cx="1446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introduction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2374265" y="657225"/>
            <a:ext cx="1446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stating topic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03675" y="697865"/>
            <a:ext cx="2724785" cy="241300"/>
            <a:chOff x="6305" y="1099"/>
            <a:chExt cx="4291" cy="38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8255" y="1099"/>
              <a:ext cx="2341" cy="0"/>
            </a:xfrm>
            <a:prstGeom prst="line">
              <a:avLst/>
            </a:prstGeom>
            <a:ln w="44450">
              <a:solidFill>
                <a:srgbClr val="0F95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305" y="1479"/>
              <a:ext cx="3161" cy="0"/>
            </a:xfrm>
            <a:prstGeom prst="line">
              <a:avLst/>
            </a:prstGeom>
            <a:ln w="47625">
              <a:solidFill>
                <a:srgbClr val="0F95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9"/>
          <p:cNvSpPr txBox="1"/>
          <p:nvPr/>
        </p:nvSpPr>
        <p:spPr>
          <a:xfrm>
            <a:off x="2167255" y="2251075"/>
            <a:ext cx="171640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the story of how music has had an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impact</a:t>
            </a:r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 on Sarah’s life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2313940" y="5349240"/>
            <a:ext cx="1446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 hopes and thanks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26000" y="5377180"/>
            <a:ext cx="369570" cy="0"/>
          </a:xfrm>
          <a:prstGeom prst="line">
            <a:avLst/>
          </a:prstGeom>
          <a:ln w="47625">
            <a:solidFill>
              <a:srgbClr val="0F9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9368790" y="5824220"/>
            <a:ext cx="344170" cy="0"/>
          </a:xfrm>
          <a:prstGeom prst="line">
            <a:avLst/>
          </a:prstGeom>
          <a:ln w="47625">
            <a:solidFill>
              <a:srgbClr val="0F9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974465" y="6435090"/>
            <a:ext cx="744220" cy="0"/>
          </a:xfrm>
          <a:prstGeom prst="line">
            <a:avLst/>
          </a:prstGeom>
          <a:ln w="47625">
            <a:solidFill>
              <a:srgbClr val="0F9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爆炸形 1 18"/>
          <p:cNvSpPr/>
          <p:nvPr/>
        </p:nvSpPr>
        <p:spPr>
          <a:xfrm>
            <a:off x="-308610" y="3444875"/>
            <a:ext cx="2940685" cy="1715135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topic-focused</a:t>
            </a:r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zh-CN" sz="32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32" grpId="0" bldLvl="0" animBg="1"/>
      <p:bldP spid="20" grpId="0"/>
      <p:bldP spid="3" grpId="0"/>
      <p:bldP spid="10" grpId="0"/>
      <p:bldP spid="14" grpId="0"/>
      <p:bldP spid="15" grpId="0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3-03-15 14.50.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90320"/>
            <a:ext cx="12192000" cy="55676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02960" y="1290320"/>
            <a:ext cx="6289040" cy="2842260"/>
          </a:xfrm>
          <a:prstGeom prst="rect">
            <a:avLst/>
          </a:prstGeom>
          <a:pattFill prst="pct5">
            <a:fgClr>
              <a:srgbClr val="E0E2DC"/>
            </a:fgClr>
            <a:bgClr>
              <a:srgbClr val="EBECE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45415" y="1729105"/>
            <a:ext cx="5552440" cy="876300"/>
            <a:chOff x="229" y="2723"/>
            <a:chExt cx="8744" cy="138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864" y="2723"/>
              <a:ext cx="8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229" y="3452"/>
              <a:ext cx="87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229" y="4103"/>
              <a:ext cx="26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6002655" y="1264285"/>
            <a:ext cx="5492750" cy="1568450"/>
          </a:xfrm>
          <a:prstGeom prst="rect">
            <a:avLst/>
          </a:prstGeom>
          <a:solidFill>
            <a:srgbClr val="47A17E"/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Use a </a:t>
            </a:r>
            <a:r>
              <a:rPr lang="zh-CN" altLang="en-US" sz="32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rhetorical question</a:t>
            </a:r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as 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 transitional sentence to lead 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 one’s own </a:t>
            </a:r>
            <a:r>
              <a:rPr lang="en-US" altLang="zh-CN" sz="32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experience</a:t>
            </a:r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530860" y="96520"/>
            <a:ext cx="11212830" cy="7067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The story of how music has had an 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impact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on Sarah’s life</a:t>
            </a: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8" name="椭圆 27"/>
          <p:cNvSpPr/>
          <p:nvPr/>
        </p:nvSpPr>
        <p:spPr>
          <a:xfrm flipH="1">
            <a:off x="1676400" y="2192020"/>
            <a:ext cx="293370" cy="50165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0860" y="895985"/>
            <a:ext cx="4257675" cy="64516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rhetorical question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0175" y="2654935"/>
            <a:ext cx="3878580" cy="465455"/>
          </a:xfrm>
          <a:prstGeom prst="roundRect">
            <a:avLst/>
          </a:prstGeom>
          <a:noFill/>
          <a:ln w="47625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16840" y="5974715"/>
            <a:ext cx="11974195" cy="840740"/>
            <a:chOff x="184" y="9409"/>
            <a:chExt cx="18857" cy="1324"/>
          </a:xfrm>
        </p:grpSpPr>
        <p:sp>
          <p:nvSpPr>
            <p:cNvPr id="14" name="圆角矩形 13"/>
            <p:cNvSpPr/>
            <p:nvPr/>
          </p:nvSpPr>
          <p:spPr>
            <a:xfrm>
              <a:off x="15193" y="9409"/>
              <a:ext cx="3848" cy="733"/>
            </a:xfrm>
            <a:prstGeom prst="roundRect">
              <a:avLst/>
            </a:prstGeom>
            <a:noFill/>
            <a:ln w="47625">
              <a:solidFill>
                <a:srgbClr val="0F9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84" y="10138"/>
              <a:ext cx="1898" cy="595"/>
            </a:xfrm>
            <a:prstGeom prst="roundRect">
              <a:avLst/>
            </a:prstGeom>
            <a:noFill/>
            <a:ln w="47625">
              <a:solidFill>
                <a:srgbClr val="0F9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虚尾箭头 16"/>
          <p:cNvSpPr/>
          <p:nvPr/>
        </p:nvSpPr>
        <p:spPr>
          <a:xfrm rot="1500000">
            <a:off x="3793490" y="4518660"/>
            <a:ext cx="5923280" cy="294005"/>
          </a:xfrm>
          <a:prstGeom prst="stripedRightArrow">
            <a:avLst/>
          </a:prstGeom>
          <a:solidFill>
            <a:srgbClr val="47A17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5596890" y="4738370"/>
            <a:ext cx="997585" cy="131191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4577715" y="94615"/>
            <a:ext cx="6189980" cy="801370"/>
          </a:xfrm>
          <a:prstGeom prst="ellipse">
            <a:avLst/>
          </a:prstGeom>
          <a:noFill/>
          <a:ln w="31750">
            <a:solidFill>
              <a:srgbClr val="47A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28" grpId="0" bldLvl="0" animBg="1"/>
      <p:bldP spid="9" grpId="0" bldLvl="0" animBg="1"/>
      <p:bldP spid="13" grpId="0" bldLvl="0" animBg="1"/>
      <p:bldP spid="17" grpId="0" bldLvl="0" animBg="1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3-03-15 14.53.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4400"/>
            <a:ext cx="12192000" cy="308991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362585" y="1109980"/>
            <a:ext cx="3878580" cy="465455"/>
          </a:xfrm>
          <a:prstGeom prst="roundRect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705100" y="1715135"/>
            <a:ext cx="6592570" cy="465455"/>
          </a:xfrm>
          <a:prstGeom prst="roundRect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0" y="2877820"/>
            <a:ext cx="6382385" cy="465455"/>
          </a:xfrm>
          <a:prstGeom prst="roundRect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676400" y="4681220"/>
            <a:ext cx="228727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体_GBK" panose="02010600010101010101" charset="-122"/>
                <a:ea typeface="方正大黑体_GBK" panose="02010600010101010101" charset="-122"/>
                <a:cs typeface="Times New Roman Regular" panose="02020603050405020304" charset="0"/>
                <a:sym typeface="+mn-ea"/>
              </a:rPr>
              <a:t>3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“gave”s</a:t>
            </a:r>
            <a:endParaRPr lang="en-US" altLang="zh-CN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燕尾形箭头 9"/>
          <p:cNvSpPr/>
          <p:nvPr/>
        </p:nvSpPr>
        <p:spPr>
          <a:xfrm>
            <a:off x="4131310" y="4845050"/>
            <a:ext cx="3204210" cy="341630"/>
          </a:xfrm>
          <a:prstGeom prst="notchedRightArrow">
            <a:avLst/>
          </a:prstGeom>
          <a:noFill/>
          <a:ln w="254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35520" y="4661535"/>
            <a:ext cx="27298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emphasize</a:t>
            </a:r>
            <a:endParaRPr lang="en-US" altLang="zh-CN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19625" y="4212590"/>
            <a:ext cx="229806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repetition</a:t>
            </a:r>
            <a:endParaRPr lang="en-US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5078730" y="5123180"/>
            <a:ext cx="997585" cy="1311910"/>
          </a:xfrm>
          <a:prstGeom prst="rect">
            <a:avLst/>
          </a:prstGeom>
        </p:spPr>
      </p:pic>
      <p:sp>
        <p:nvSpPr>
          <p:cNvPr id="32" name="爆炸形 1 31"/>
          <p:cNvSpPr/>
          <p:nvPr/>
        </p:nvSpPr>
        <p:spPr>
          <a:xfrm>
            <a:off x="8531225" y="3165475"/>
            <a:ext cx="3328670" cy="1795780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attractive language</a:t>
            </a:r>
            <a:endParaRPr lang="en-US" altLang="zh-CN" sz="32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489585" y="29845"/>
            <a:ext cx="11212830" cy="7067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The story of how music has had an 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impact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on Sarah’s life</a:t>
            </a: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13860" y="655320"/>
            <a:ext cx="3409315" cy="2237740"/>
            <a:chOff x="6643" y="1210"/>
            <a:chExt cx="4299" cy="3346"/>
          </a:xfrm>
        </p:grpSpPr>
        <p:cxnSp>
          <p:nvCxnSpPr>
            <p:cNvPr id="5" name="直接箭头连接符 4"/>
            <p:cNvCxnSpPr/>
            <p:nvPr/>
          </p:nvCxnSpPr>
          <p:spPr>
            <a:xfrm flipH="1">
              <a:off x="6643" y="1210"/>
              <a:ext cx="4299" cy="537"/>
            </a:xfrm>
            <a:prstGeom prst="straightConnector1">
              <a:avLst/>
            </a:prstGeom>
            <a:ln w="38100">
              <a:solidFill>
                <a:srgbClr val="080DD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H="1">
              <a:off x="8426" y="1234"/>
              <a:ext cx="2492" cy="1393"/>
            </a:xfrm>
            <a:prstGeom prst="straightConnector1">
              <a:avLst/>
            </a:prstGeom>
            <a:ln w="38100">
              <a:solidFill>
                <a:srgbClr val="080DD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H="1">
              <a:off x="8524" y="1234"/>
              <a:ext cx="2370" cy="3322"/>
            </a:xfrm>
            <a:prstGeom prst="straightConnector1">
              <a:avLst/>
            </a:prstGeom>
            <a:ln w="38100">
              <a:solidFill>
                <a:srgbClr val="080DD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" grpId="0" bldLvl="0" animBg="1"/>
      <p:bldP spid="4" grpId="0" bldLvl="0" animBg="1"/>
      <p:bldP spid="9" grpId="0"/>
      <p:bldP spid="10" grpId="0" bldLvl="0" animBg="1"/>
      <p:bldP spid="11" grpId="0"/>
      <p:bldP spid="12" grpId="0"/>
      <p:bldP spid="3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3-03-15 14.53.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6150"/>
            <a:ext cx="12192000" cy="308991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2578100" y="1105535"/>
            <a:ext cx="1644650" cy="598805"/>
          </a:xfrm>
          <a:prstGeom prst="ellipse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874895" y="1706245"/>
            <a:ext cx="1348105" cy="598805"/>
          </a:xfrm>
          <a:prstGeom prst="ellipse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382395" y="2811780"/>
            <a:ext cx="4994910" cy="598805"/>
          </a:xfrm>
          <a:prstGeom prst="ellipse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472170" y="1685925"/>
            <a:ext cx="884555" cy="598805"/>
          </a:xfrm>
          <a:prstGeom prst="ellipse">
            <a:avLst/>
          </a:prstGeom>
          <a:noFill/>
          <a:ln w="508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388" r="10800" b="9136"/>
          <a:stretch>
            <a:fillRect/>
          </a:stretch>
        </p:blipFill>
        <p:spPr>
          <a:xfrm>
            <a:off x="5351145" y="5335905"/>
            <a:ext cx="997585" cy="13119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61515" y="4898390"/>
            <a:ext cx="191770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general </a:t>
            </a:r>
            <a:endParaRPr lang="zh-CN" altLang="en-US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燕尾形箭头 9"/>
          <p:cNvSpPr/>
          <p:nvPr/>
        </p:nvSpPr>
        <p:spPr>
          <a:xfrm>
            <a:off x="4222750" y="5186045"/>
            <a:ext cx="3204210" cy="185420"/>
          </a:xfrm>
          <a:prstGeom prst="notchedRightArrow">
            <a:avLst/>
          </a:prstGeom>
          <a:noFill/>
          <a:ln w="25400">
            <a:solidFill>
              <a:srgbClr val="0F9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53300" y="4898390"/>
            <a:ext cx="35540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specific/vivid</a:t>
            </a:r>
            <a:endParaRPr lang="en-US" altLang="zh-CN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5415" y="1647190"/>
            <a:ext cx="11812905" cy="521970"/>
            <a:chOff x="229" y="2594"/>
            <a:chExt cx="18603" cy="82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6947" y="2594"/>
              <a:ext cx="118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29" y="3416"/>
              <a:ext cx="314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/>
        </p:nvSpPr>
        <p:spPr>
          <a:xfrm>
            <a:off x="10753725" y="1200785"/>
            <a:ext cx="997585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683125" y="3966210"/>
            <a:ext cx="22155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simile</a:t>
            </a:r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zh-CN" altLang="en-US" sz="200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明喻</a:t>
            </a:r>
            <a:endParaRPr lang="zh-CN" altLang="en-US" sz="200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5415" y="2192020"/>
            <a:ext cx="11707495" cy="544830"/>
            <a:chOff x="229" y="3452"/>
            <a:chExt cx="18437" cy="858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5525" y="3452"/>
              <a:ext cx="314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29" y="4310"/>
              <a:ext cx="138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圆角矩形 18"/>
          <p:cNvSpPr/>
          <p:nvPr/>
        </p:nvSpPr>
        <p:spPr>
          <a:xfrm>
            <a:off x="9909810" y="1769110"/>
            <a:ext cx="734060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447540" y="4362450"/>
            <a:ext cx="24917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metaphor</a:t>
            </a:r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zh-CN" altLang="en-US" sz="200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暗喻</a:t>
            </a:r>
            <a:endParaRPr lang="zh-CN" altLang="en-US" sz="200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45415" y="3422650"/>
            <a:ext cx="11657965" cy="537210"/>
            <a:chOff x="229" y="5390"/>
            <a:chExt cx="18359" cy="846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10928" y="5390"/>
              <a:ext cx="76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29" y="6236"/>
              <a:ext cx="1215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圆角矩形 25"/>
          <p:cNvSpPr/>
          <p:nvPr/>
        </p:nvSpPr>
        <p:spPr>
          <a:xfrm>
            <a:off x="8923655" y="2929890"/>
            <a:ext cx="1731010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11052175" y="2957195"/>
            <a:ext cx="997585" cy="408305"/>
          </a:xfrm>
          <a:prstGeom prst="roundRect">
            <a:avLst/>
          </a:prstGeom>
          <a:noFill/>
          <a:ln w="44450">
            <a:solidFill>
              <a:srgbClr val="080D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368165" y="4778375"/>
            <a:ext cx="36664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personification</a:t>
            </a:r>
            <a:r>
              <a:rPr lang="en-US" altLang="zh-CN" sz="240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zh-CN" altLang="en-US" sz="200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拟人</a:t>
            </a:r>
            <a:endParaRPr lang="zh-CN" altLang="en-US" sz="200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32" name="爆炸形 1 31"/>
          <p:cNvSpPr/>
          <p:nvPr/>
        </p:nvSpPr>
        <p:spPr>
          <a:xfrm>
            <a:off x="8524240" y="3188970"/>
            <a:ext cx="3328670" cy="1795780"/>
          </a:xfrm>
          <a:prstGeom prst="irregularSeal1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attractive language</a:t>
            </a:r>
            <a:endParaRPr lang="en-US" altLang="zh-CN" sz="32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377295" y="801424"/>
            <a:ext cx="1067445" cy="2299916"/>
            <a:chOff x="10015" y="1259"/>
            <a:chExt cx="1709" cy="3224"/>
          </a:xfrm>
        </p:grpSpPr>
        <p:cxnSp>
          <p:nvCxnSpPr>
            <p:cNvPr id="34" name="直接箭头连接符 33"/>
            <p:cNvCxnSpPr/>
            <p:nvPr/>
          </p:nvCxnSpPr>
          <p:spPr>
            <a:xfrm flipV="1">
              <a:off x="10015" y="1259"/>
              <a:ext cx="1393" cy="733"/>
            </a:xfrm>
            <a:prstGeom prst="straightConnector1">
              <a:avLst/>
            </a:prstGeom>
            <a:ln w="38100">
              <a:solidFill>
                <a:srgbClr val="080DD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V="1">
              <a:off x="10332" y="1283"/>
              <a:ext cx="1221" cy="2541"/>
            </a:xfrm>
            <a:prstGeom prst="straightConnector1">
              <a:avLst/>
            </a:prstGeom>
            <a:ln w="38100">
              <a:solidFill>
                <a:srgbClr val="080DD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V="1">
              <a:off x="11724" y="1283"/>
              <a:ext cx="0" cy="3200"/>
            </a:xfrm>
            <a:prstGeom prst="straightConnector1">
              <a:avLst/>
            </a:prstGeom>
            <a:ln w="38100">
              <a:solidFill>
                <a:srgbClr val="080DD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30860" y="102870"/>
            <a:ext cx="11212830" cy="7067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The story of how music has had an 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impact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on Sarah’s life</a:t>
            </a: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8" name="TextBox 19"/>
          <p:cNvSpPr txBox="1"/>
          <p:nvPr/>
        </p:nvSpPr>
        <p:spPr>
          <a:xfrm>
            <a:off x="530860" y="97790"/>
            <a:ext cx="11220450" cy="7067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“Music 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is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the 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medicine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of mind”</a:t>
            </a:r>
            <a:endParaRPr lang="en-US" altLang="zh-C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" name="图片 2" descr="加号_#333333_128_215759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55" y="5149215"/>
            <a:ext cx="1519555" cy="1519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4" grpId="0" bldLvl="0" animBg="1"/>
      <p:bldP spid="5" grpId="0" bldLvl="0" animBg="1"/>
      <p:bldP spid="6" grpId="0" bldLvl="0" animBg="1"/>
      <p:bldP spid="9" grpId="0"/>
      <p:bldP spid="10" grpId="0" bldLvl="0" animBg="1"/>
      <p:bldP spid="11" grpId="0"/>
      <p:bldP spid="13" grpId="0" bldLvl="0" animBg="1"/>
      <p:bldP spid="19" grpId="0" bldLvl="0" animBg="1"/>
      <p:bldP spid="26" grpId="0" bldLvl="0" animBg="1"/>
      <p:bldP spid="27" grpId="0" bldLvl="0" animBg="1"/>
      <p:bldP spid="14" grpId="0"/>
      <p:bldP spid="21" grpId="0"/>
      <p:bldP spid="28" grpId="0"/>
      <p:bldP spid="32" grpId="0" bldLvl="0" animBg="1"/>
      <p:bldP spid="3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283" y="93345"/>
            <a:ext cx="266509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solidFill>
                  <a:srgbClr val="6AAEA3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Summarize</a:t>
            </a:r>
            <a:endParaRPr lang="en-US" altLang="zh-CN" sz="4000" b="1">
              <a:solidFill>
                <a:srgbClr val="6AAEA3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47040" y="1903730"/>
            <a:ext cx="2411730" cy="896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Beginning</a:t>
            </a:r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44500" y="3206750"/>
            <a:ext cx="2411095" cy="1000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Body</a:t>
            </a:r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31800" y="4138295"/>
            <a:ext cx="2423795" cy="1640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Ending</a:t>
            </a:r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endParaRPr lang="en-US" altLang="zh-CN" sz="28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1600" y="890270"/>
          <a:ext cx="12016105" cy="4568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130"/>
                <a:gridCol w="4516755"/>
                <a:gridCol w="4300220"/>
              </a:tblGrid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           structure</a:t>
                      </a:r>
                      <a:endParaRPr lang="en-US" altLang="zh-CN" sz="32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                  content</a:t>
                      </a:r>
                      <a:endParaRPr lang="en-US" altLang="zh-CN" sz="32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                    language</a:t>
                      </a:r>
                      <a:endParaRPr lang="en-US" altLang="zh-CN" sz="32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</a:tr>
              <a:tr h="12814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</a:tr>
              <a:tr h="128079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  <a:tr h="139446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3330575" y="1582420"/>
            <a:ext cx="4445000" cy="1124585"/>
          </a:xfrm>
          <a:prstGeom prst="rect">
            <a:avLst/>
          </a:prstGeom>
          <a:solidFill>
            <a:srgbClr val="87CAC3"/>
          </a:solidFill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</a:rPr>
              <a:t>greeting,self-introduction and topic</a:t>
            </a:r>
            <a:endParaRPr lang="en-US" sz="2400" b="1" dirty="0">
              <a:solidFill>
                <a:schemeClr val="tx1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0575" y="2838450"/>
            <a:ext cx="4445635" cy="1124585"/>
          </a:xfrm>
          <a:prstGeom prst="rect">
            <a:avLst/>
          </a:prstGeom>
          <a:solidFill>
            <a:srgbClr val="87CAC3"/>
          </a:solidFill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</a:rPr>
              <a:t>experience </a:t>
            </a:r>
            <a:r>
              <a:rPr lang="en-US" sz="2400" b="1" dirty="0">
                <a:solidFill>
                  <a:srgbClr val="FF0000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</a:rPr>
              <a:t>with music</a:t>
            </a:r>
            <a:endParaRPr lang="en-US" sz="2400" b="1" dirty="0">
              <a:solidFill>
                <a:srgbClr val="FF0000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</a:endParaRPr>
          </a:p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</a:rPr>
              <a:t>feelings </a:t>
            </a:r>
            <a:r>
              <a:rPr lang="en-US" sz="2400" b="1" dirty="0">
                <a:solidFill>
                  <a:srgbClr val="FF0000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</a:rPr>
              <a:t>about music</a:t>
            </a:r>
            <a:endParaRPr lang="en-US" sz="2400" b="1" dirty="0">
              <a:solidFill>
                <a:srgbClr val="FF0000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61055" y="4207510"/>
            <a:ext cx="4445635" cy="1124585"/>
          </a:xfrm>
          <a:prstGeom prst="rect">
            <a:avLst/>
          </a:prstGeom>
          <a:solidFill>
            <a:srgbClr val="87CAC3"/>
          </a:solidFill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hopes and thanks to the audience</a:t>
            </a:r>
            <a:endParaRPr lang="en-US" sz="2400" b="1" dirty="0">
              <a:solidFill>
                <a:schemeClr val="tx1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15275" y="1631950"/>
            <a:ext cx="420243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rhetorical devices</a:t>
            </a:r>
            <a:r>
              <a:rPr lang="en-US" sz="28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:</a:t>
            </a:r>
            <a:endParaRPr lang="en-US" sz="2800" b="1" dirty="0">
              <a:solidFill>
                <a:schemeClr val="tx1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repetition,simile,</a:t>
            </a:r>
            <a:endParaRPr lang="en-US" sz="2800" b="1" dirty="0">
              <a:solidFill>
                <a:schemeClr val="tx1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metaphor,personification</a:t>
            </a:r>
            <a:endParaRPr lang="en-US" sz="2800" b="1" dirty="0">
              <a:solidFill>
                <a:schemeClr val="tx1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Times New Roman Bold" panose="02020603050405020304" charset="0"/>
                <a:ea typeface="汉仪君黑-45简" panose="020B0604020202020204" charset="-122"/>
                <a:cs typeface="Times New Roman Bold" panose="02020603050405020304" charset="0"/>
                <a:sym typeface="+mn-ea"/>
              </a:rPr>
              <a:t>rhetorical question, quote</a:t>
            </a:r>
            <a:endParaRPr lang="en-US" sz="2800" b="1" dirty="0">
              <a:solidFill>
                <a:schemeClr val="tx1"/>
              </a:solidFill>
              <a:latin typeface="Times New Roman Bold" panose="02020603050405020304" charset="0"/>
              <a:ea typeface="汉仪君黑-45简" panose="020B0604020202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530" y="913765"/>
            <a:ext cx="11417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lear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10280" y="937260"/>
            <a:ext cx="22860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topic-focused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67700" y="937260"/>
            <a:ext cx="19538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attractive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17" grpId="0" animBg="1"/>
      <p:bldP spid="17" grpId="1" bldLvl="0" animBg="1"/>
      <p:bldP spid="4" grpId="0" animBg="1"/>
      <p:bldP spid="4" grpId="1" bldLvl="0" animBg="1"/>
      <p:bldP spid="5" grpId="0" animBg="1"/>
      <p:bldP spid="5" grpId="1" bldLvl="0" animBg="1"/>
      <p:bldP spid="6" grpId="0" animBg="1"/>
      <p:bldP spid="6" grpId="1" bldLvl="0" animBg="1"/>
      <p:bldP spid="8" grpId="0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TABLE_BEAUTIFY" val="smartTable{1d8439a4-f6d4-4721-9808-70d4306a881d}"/>
  <p:tag name="TABLE_ENDDRAG_ORIGIN_RECT" val="946*359"/>
  <p:tag name="TABLE_ENDDRAG_RECT" val="8*70*946*359"/>
</p:tagLst>
</file>

<file path=ppt/tags/tag11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2"/>
  <p:tag name="KSO_WM_UNIT_ID" val="diagram20181967_1*n_i*1_2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4"/>
  <p:tag name="KSO_WM_UNIT_ID" val="diagram20181967_1*n_i*1_4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6"/>
  <p:tag name="KSO_WM_UNIT_ID" val="diagram20181967_1*n_i*1_6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8"/>
  <p:tag name="KSO_WM_UNIT_ID" val="diagram20181967_1*n_i*1_8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0"/>
  <p:tag name="KSO_WM_UNIT_ID" val="diagram20181967_1*n_i*1_10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2"/>
  <p:tag name="KSO_WM_UNIT_ID" val="diagram20181967_1*n_i*1_12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"/>
  <p:tag name="KSO_WM_UNIT_ID" val="diagram20181967_1*n_i*1_14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1"/>
  <p:tag name="KSO_WM_UNIT_ID" val="diagram20181967_1*n_i*1_141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2"/>
  <p:tag name="KSO_WM_UNIT_ID" val="diagram20181967_1*n_i*1_142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3"/>
  <p:tag name="KSO_WM_UNIT_ID" val="diagram20181967_1*n_i*1_143"/>
  <p:tag name="KSO_WM_UNIT_LAYERLEVEL" val="1_1"/>
  <p:tag name="KSO_WM_DIAGRAM_GROUP_CODE" val="n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4"/>
  <p:tag name="KSO_WM_UNIT_ID" val="diagram20181967_1*n_i*1_144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2"/>
  <p:tag name="KSO_WM_UNIT_ID" val="diagram20181967_1*n_i*1_2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4"/>
  <p:tag name="KSO_WM_UNIT_ID" val="diagram20181967_1*n_i*1_4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6"/>
  <p:tag name="KSO_WM_UNIT_ID" val="diagram20181967_1*n_i*1_6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8"/>
  <p:tag name="KSO_WM_UNIT_ID" val="diagram20181967_1*n_i*1_8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0"/>
  <p:tag name="KSO_WM_UNIT_ID" val="diagram20181967_1*n_i*1_10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2"/>
  <p:tag name="KSO_WM_UNIT_ID" val="diagram20181967_1*n_i*1_12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"/>
  <p:tag name="KSO_WM_UNIT_ID" val="diagram20181967_1*n_i*1_14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1"/>
  <p:tag name="KSO_WM_UNIT_ID" val="diagram20181967_1*n_i*1_141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2"/>
  <p:tag name="KSO_WM_UNIT_ID" val="diagram20181967_1*n_i*1_142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3"/>
  <p:tag name="KSO_WM_UNIT_ID" val="diagram20181967_1*n_i*1_143"/>
  <p:tag name="KSO_WM_UNIT_LAYERLEVEL" val="1_1"/>
  <p:tag name="KSO_WM_DIAGRAM_GROUP_CODE" val="n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4"/>
  <p:tag name="KSO_WM_UNIT_ID" val="diagram20181967_1*n_i*1_144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2"/>
  <p:tag name="KSO_WM_UNIT_ID" val="diagram20181967_1*n_i*1_2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4"/>
  <p:tag name="KSO_WM_UNIT_ID" val="diagram20181967_1*n_i*1_4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6"/>
  <p:tag name="KSO_WM_UNIT_ID" val="diagram20181967_1*n_i*1_6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8"/>
  <p:tag name="KSO_WM_UNIT_ID" val="diagram20181967_1*n_i*1_8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0"/>
  <p:tag name="KSO_WM_UNIT_ID" val="diagram20181967_1*n_i*1_10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2"/>
  <p:tag name="KSO_WM_UNIT_ID" val="diagram20181967_1*n_i*1_12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"/>
  <p:tag name="KSO_WM_UNIT_ID" val="diagram20181967_1*n_i*1_14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1"/>
  <p:tag name="KSO_WM_UNIT_ID" val="diagram20181967_1*n_i*1_141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2"/>
  <p:tag name="KSO_WM_UNIT_ID" val="diagram20181967_1*n_i*1_142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3"/>
  <p:tag name="KSO_WM_UNIT_ID" val="diagram20181967_1*n_i*1_143"/>
  <p:tag name="KSO_WM_UNIT_LAYERLEVEL" val="1_1"/>
  <p:tag name="KSO_WM_DIAGRAM_GROUP_CODE" val="n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4"/>
  <p:tag name="KSO_WM_UNIT_ID" val="diagram20181967_1*n_i*1_144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2"/>
  <p:tag name="KSO_WM_UNIT_ID" val="diagram20181967_1*n_i*1_2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4"/>
  <p:tag name="KSO_WM_UNIT_ID" val="diagram20181967_1*n_i*1_4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6"/>
  <p:tag name="KSO_WM_UNIT_ID" val="diagram20181967_1*n_i*1_6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SPECIAL_SOURCE" val="bdnull"/>
</p:tagLst>
</file>

<file path=ppt/tags/tag50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8"/>
  <p:tag name="KSO_WM_UNIT_ID" val="diagram20181967_1*n_i*1_8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0"/>
  <p:tag name="KSO_WM_UNIT_ID" val="diagram20181967_1*n_i*1_10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2"/>
  <p:tag name="KSO_WM_UNIT_ID" val="diagram20181967_1*n_i*1_12"/>
  <p:tag name="KSO_WM_UNIT_LAYERLEVEL" val="1_1"/>
  <p:tag name="KSO_WM_DIAGRAM_GROUP_CODE" val="n1-1"/>
  <p:tag name="KSO_WM_UNIT_FILL_FORE_SCHEMECOLOR_INDEX" val="2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"/>
  <p:tag name="KSO_WM_UNIT_ID" val="diagram20181967_1*n_i*1_14"/>
  <p:tag name="KSO_WM_UNIT_LAYERLEVEL" val="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1"/>
  <p:tag name="KSO_WM_UNIT_ID" val="diagram20181967_1*n_i*1_141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2"/>
  <p:tag name="KSO_WM_UNIT_ID" val="diagram20181967_1*n_i*1_142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3"/>
  <p:tag name="KSO_WM_UNIT_ID" val="diagram20181967_1*n_i*1_143"/>
  <p:tag name="KSO_WM_UNIT_LAYERLEVEL" val="1_1"/>
  <p:tag name="KSO_WM_DIAGRAM_GROUP_CODE" val="n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81967"/>
  <p:tag name="KSO_WM_TAG_VERSION" val="1.0"/>
  <p:tag name="KSO_WM_BEAUTIFY_FLAG" val="#wm#"/>
  <p:tag name="KSO_WM_UNIT_TYPE" val="n_i"/>
  <p:tag name="KSO_WM_UNIT_INDEX" val="1_144"/>
  <p:tag name="KSO_WM_UNIT_ID" val="diagram20181967_1*n_i*1_144"/>
  <p:tag name="KSO_WM_UNIT_LAYERLEVEL" val="1_1"/>
  <p:tag name="KSO_WM_DIAGRAM_GROUP_CODE" val="n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SPECIAL_SOURCE" val="bdnull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游ゴシック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4482</Words>
  <Application>WPS 演示</Application>
  <PresentationFormat>宽屏</PresentationFormat>
  <Paragraphs>170</Paragraphs>
  <Slides>15</Slides>
  <Notes>18</Notes>
  <HiddenSlides>1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汉仪君黑-45简</vt:lpstr>
      <vt:lpstr>黑体</vt:lpstr>
      <vt:lpstr>Times New Roman Bold</vt:lpstr>
      <vt:lpstr>Times New Roman</vt:lpstr>
      <vt:lpstr>Times New Roman Regular</vt:lpstr>
      <vt:lpstr>汉仪中宋简</vt:lpstr>
      <vt:lpstr>方正大黑体_GBK</vt:lpstr>
      <vt:lpstr>Times New Roman Bold Italic</vt:lpstr>
      <vt:lpstr>Arial Unicode MS</vt:lpstr>
      <vt:lpstr>HelveticaNeue</vt:lpstr>
      <vt:lpstr>Helvetica 65 Medium</vt:lpstr>
      <vt:lpstr>华文新魏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麦田</dc:creator>
  <cp:lastModifiedBy>24147</cp:lastModifiedBy>
  <cp:revision>482</cp:revision>
  <dcterms:created xsi:type="dcterms:W3CDTF">2023-03-24T02:21:00Z</dcterms:created>
  <dcterms:modified xsi:type="dcterms:W3CDTF">2023-07-11T10:02:18Z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2C6E475C55940D0B50D51164B0C9E3B3_43</vt:lpwstr>
  </property>
  <property fmtid="{D5CDD505-2E9C-101B-9397-08002B2CF9AE}" pid="3" name="KSOProductBuildVer">
    <vt:lpwstr>2052-11.8.2.8411</vt:lpwstr>
  </property>
  <property fmtid="{D5CDD505-2E9C-101B-9397-08002B2CF9AE}" pid="4" name="KSOTemplateUUID">
    <vt:lpwstr>v1.0_mb_tgqhn+2+Q6tFLVxsqsRV5g==</vt:lpwstr>
  </property>
</Properties>
</file>