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17"/>
  </p:notesMasterIdLst>
  <p:handoutMasterIdLst>
    <p:handoutMasterId r:id="rId24"/>
  </p:handoutMasterIdLst>
  <p:sldIdLst>
    <p:sldId id="323" r:id="rId6"/>
    <p:sldId id="305" r:id="rId7"/>
    <p:sldId id="303" r:id="rId8"/>
    <p:sldId id="304" r:id="rId9"/>
    <p:sldId id="258" r:id="rId10"/>
    <p:sldId id="290" r:id="rId11"/>
    <p:sldId id="261" r:id="rId12"/>
    <p:sldId id="313" r:id="rId13"/>
    <p:sldId id="306" r:id="rId14"/>
    <p:sldId id="311" r:id="rId15"/>
    <p:sldId id="310" r:id="rId16"/>
    <p:sldId id="312" r:id="rId18"/>
    <p:sldId id="314" r:id="rId19"/>
    <p:sldId id="285" r:id="rId20"/>
    <p:sldId id="301" r:id="rId21"/>
    <p:sldId id="276" r:id="rId22"/>
    <p:sldId id="287" r:id="rId23"/>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WPS"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E2FD"/>
    <a:srgbClr val="FFFFFF"/>
    <a:srgbClr val="FFE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D05CB5F-FFF6-4F0E-8684-96F79C234599}" styleName="??? 1">
    <a:wholeTbl>
      <a:tcTxStyle>
        <a:fontRef idx="none">
          <a:srgbClr val="000000"/>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rgbClr val="FFFFFF"/>
          </a:solidFill>
        </a:fill>
      </a:tcStyle>
    </a:wholeTbl>
    <a:band2H>
      <a:tcStyle>
        <a:tcBdr/>
        <a:fill>
          <a:solidFill>
            <a:schemeClr val="accent1">
              <a:lumMod val="10000"/>
              <a:lumOff val="90000"/>
            </a:schemeClr>
          </a:solidFill>
        </a:fill>
      </a:tcStyle>
    </a:band2H>
    <a:band1V>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10000"/>
              <a:lumOff val="90000"/>
            </a:schemeClr>
          </a:solidFill>
        </a:fill>
      </a:tcStyle>
    </a:band1V>
    <a:lastCol>
      <a:tcTxStyle b="on">
        <a:fontRef idx="none">
          <a:srgbClr val="08090C"/>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20000"/>
              <a:lumOff val="80000"/>
            </a:schemeClr>
          </a:solidFill>
        </a:fill>
      </a:tcStyle>
    </a:lastCol>
    <a:firstCol>
      <a:tcTxStyle b="on">
        <a:fontRef idx="none">
          <a:srgbClr val="08090C"/>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20000"/>
              <a:lumOff val="80000"/>
            </a:schemeClr>
          </a:solidFill>
        </a:fill>
      </a:tcStyle>
    </a:firstCol>
    <a:lastRow>
      <a:tcTxStyle b="on">
        <a:fontRef idx="none">
          <a:schemeClr val="accent1"/>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rgbClr val="FFFFFF"/>
          </a:solidFill>
        </a:fill>
      </a:tcStyle>
    </a:lastRow>
    <a:firstRow>
      <a:tcTxStyle b="on">
        <a:fontRef idx="none">
          <a:srgbClr val="FFFFFF"/>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088"/>
        <p:guide pos="384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notesMaster" Target="notesMasters/notesMaster1.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3.png"/><Relationship Id="rId2" Type="http://schemas.openxmlformats.org/officeDocument/2006/relationships/tags" Target="../tags/tag15.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1" Type="http://schemas.openxmlformats.org/officeDocument/2006/relationships/tags" Target="../tags/tag30.xml"/><Relationship Id="rId10"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image" Target="../media/image5.png"/><Relationship Id="rId2" Type="http://schemas.openxmlformats.org/officeDocument/2006/relationships/tags" Target="../tags/tag61.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9" name="任意多边形: 形状 18"/>
          <p:cNvSpPr/>
          <p:nvPr userDrawn="1">
            <p:custDataLst>
              <p:tags r:id="rId2"/>
            </p:custDataLst>
          </p:nvPr>
        </p:nvSpPr>
        <p:spPr>
          <a:xfrm>
            <a:off x="5960046" y="-19054"/>
            <a:ext cx="3204600" cy="6875254"/>
          </a:xfrm>
          <a:custGeom>
            <a:avLst/>
            <a:gdLst>
              <a:gd name="connsiteX0" fmla="*/ 1105000 w 3204600"/>
              <a:gd name="connsiteY0" fmla="*/ 5113594 h 6875254"/>
              <a:gd name="connsiteX1" fmla="*/ 1222201 w 3204600"/>
              <a:gd name="connsiteY1" fmla="*/ 5162140 h 6875254"/>
              <a:gd name="connsiteX2" fmla="*/ 2161454 w 3204600"/>
              <a:gd name="connsiteY2" fmla="*/ 6101393 h 6875254"/>
              <a:gd name="connsiteX3" fmla="*/ 2161454 w 3204600"/>
              <a:gd name="connsiteY3" fmla="*/ 6335795 h 6875254"/>
              <a:gd name="connsiteX4" fmla="*/ 1621994 w 3204600"/>
              <a:gd name="connsiteY4" fmla="*/ 6875254 h 6875254"/>
              <a:gd name="connsiteX5" fmla="*/ 588007 w 3204600"/>
              <a:gd name="connsiteY5" fmla="*/ 6875254 h 6875254"/>
              <a:gd name="connsiteX6" fmla="*/ 48547 w 3204600"/>
              <a:gd name="connsiteY6" fmla="*/ 6335795 h 6875254"/>
              <a:gd name="connsiteX7" fmla="*/ 48547 w 3204600"/>
              <a:gd name="connsiteY7" fmla="*/ 6101393 h 6875254"/>
              <a:gd name="connsiteX8" fmla="*/ 987800 w 3204600"/>
              <a:gd name="connsiteY8" fmla="*/ 5162140 h 6875254"/>
              <a:gd name="connsiteX9" fmla="*/ 1105000 w 3204600"/>
              <a:gd name="connsiteY9" fmla="*/ 5113594 h 6875254"/>
              <a:gd name="connsiteX10" fmla="*/ 2204460 w 3204600"/>
              <a:gd name="connsiteY10" fmla="*/ 0 h 6875254"/>
              <a:gd name="connsiteX11" fmla="*/ 3204600 w 3204600"/>
              <a:gd name="connsiteY11" fmla="*/ 0 h 6875254"/>
              <a:gd name="connsiteX12" fmla="*/ 2821731 w 3204600"/>
              <a:gd name="connsiteY12" fmla="*/ 382870 h 6875254"/>
              <a:gd name="connsiteX13" fmla="*/ 2587329 w 3204600"/>
              <a:gd name="connsiteY13" fmla="*/ 382870 h 687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600" h="6875254">
                <a:moveTo>
                  <a:pt x="1105000" y="5113594"/>
                </a:moveTo>
                <a:cubicBezTo>
                  <a:pt x="1147418" y="5113594"/>
                  <a:pt x="1189837" y="5129776"/>
                  <a:pt x="1222201" y="5162140"/>
                </a:cubicBezTo>
                <a:lnTo>
                  <a:pt x="2161454" y="6101393"/>
                </a:lnTo>
                <a:cubicBezTo>
                  <a:pt x="2226183" y="6166122"/>
                  <a:pt x="2226183" y="6271066"/>
                  <a:pt x="2161454" y="6335795"/>
                </a:cubicBezTo>
                <a:lnTo>
                  <a:pt x="1621994" y="6875254"/>
                </a:lnTo>
                <a:lnTo>
                  <a:pt x="588007" y="6875254"/>
                </a:lnTo>
                <a:lnTo>
                  <a:pt x="48547" y="6335795"/>
                </a:lnTo>
                <a:cubicBezTo>
                  <a:pt x="-16182" y="6271066"/>
                  <a:pt x="-16182" y="6166122"/>
                  <a:pt x="48547" y="6101393"/>
                </a:cubicBezTo>
                <a:lnTo>
                  <a:pt x="987800" y="5162140"/>
                </a:lnTo>
                <a:cubicBezTo>
                  <a:pt x="1020164" y="5129776"/>
                  <a:pt x="1062582" y="5113594"/>
                  <a:pt x="1105000" y="5113594"/>
                </a:cubicBezTo>
                <a:close/>
                <a:moveTo>
                  <a:pt x="2204460" y="0"/>
                </a:moveTo>
                <a:lnTo>
                  <a:pt x="3204600" y="0"/>
                </a:lnTo>
                <a:lnTo>
                  <a:pt x="2821731" y="382870"/>
                </a:lnTo>
                <a:cubicBezTo>
                  <a:pt x="2757002" y="447598"/>
                  <a:pt x="2652058" y="447598"/>
                  <a:pt x="2587329" y="38287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pic>
        <p:nvPicPr>
          <p:cNvPr id="14" name="图片 13" descr="C:\Users\Administrator\Desktop\画板 1.png画板 1"/>
          <p:cNvPicPr/>
          <p:nvPr userDrawn="1">
            <p:custDataLst>
              <p:tags r:id="rId3"/>
            </p:custDataLst>
          </p:nvPr>
        </p:nvPicPr>
        <p:blipFill>
          <a:blip r:embed="rId4"/>
          <a:srcRect b="301"/>
          <a:stretch>
            <a:fillRect/>
          </a:stretch>
        </p:blipFill>
        <p:spPr>
          <a:xfrm>
            <a:off x="6022524" y="1801"/>
            <a:ext cx="6168806" cy="6833767"/>
          </a:xfrm>
          <a:custGeom>
            <a:avLst/>
            <a:gdLst>
              <a:gd name="connsiteX0" fmla="*/ 3092421 w 6168806"/>
              <a:gd name="connsiteY0" fmla="*/ 0 h 6833767"/>
              <a:gd name="connsiteX1" fmla="*/ 6168806 w 6168806"/>
              <a:gd name="connsiteY1" fmla="*/ 0 h 6833767"/>
              <a:gd name="connsiteX2" fmla="*/ 6168806 w 6168806"/>
              <a:gd name="connsiteY2" fmla="*/ 6833767 h 6833767"/>
              <a:gd name="connsiteX3" fmla="*/ 3149842 w 6168806"/>
              <a:gd name="connsiteY3" fmla="*/ 6833767 h 6833767"/>
              <a:gd name="connsiteX4" fmla="*/ 0 w 6168806"/>
              <a:gd name="connsiteY4" fmla="*/ 3683924 h 6833767"/>
              <a:gd name="connsiteX5" fmla="*/ 0 w 6168806"/>
              <a:gd name="connsiteY5" fmla="*/ 3092422 h 683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8806" h="6833767">
                <a:moveTo>
                  <a:pt x="3092421" y="0"/>
                </a:moveTo>
                <a:lnTo>
                  <a:pt x="6168806" y="0"/>
                </a:lnTo>
                <a:lnTo>
                  <a:pt x="6168806" y="6833767"/>
                </a:lnTo>
                <a:lnTo>
                  <a:pt x="3149842" y="6833767"/>
                </a:lnTo>
                <a:lnTo>
                  <a:pt x="0" y="3683924"/>
                </a:lnTo>
                <a:lnTo>
                  <a:pt x="0" y="3092422"/>
                </a:lnTo>
                <a:close/>
              </a:path>
            </a:pathLst>
          </a:custGeom>
        </p:spPr>
      </p:pic>
      <p:sp>
        <p:nvSpPr>
          <p:cNvPr id="2" name="标题 1"/>
          <p:cNvSpPr>
            <a:spLocks noGrp="1"/>
          </p:cNvSpPr>
          <p:nvPr>
            <p:ph type="ctrTitle" hasCustomPrompt="1"/>
            <p:custDataLst>
              <p:tags r:id="rId5"/>
            </p:custDataLst>
          </p:nvPr>
        </p:nvSpPr>
        <p:spPr>
          <a:xfrm>
            <a:off x="997584" y="2288040"/>
            <a:ext cx="5199177" cy="2406650"/>
          </a:xfrm>
        </p:spPr>
        <p:txBody>
          <a:bodyPr vert="horz" wrap="square" lIns="0" tIns="38100" rIns="76200" bIns="38100" rtlCol="0" anchor="ctr" anchorCtr="0">
            <a:normAutofit/>
          </a:bodyPr>
          <a:lstStyle>
            <a:lvl1pPr marL="0" indent="0" algn="l">
              <a:buFont typeface="Arial" panose="020B0604020202020204" pitchFamily="34" charset="0"/>
              <a:buNone/>
              <a:defRPr kumimoji="0" lang="zh-CN" altLang="en-US" sz="7200" i="0" u="none" strike="noStrike" kern="0" cap="none" spc="0" normalizeH="0" baseline="0" dirty="0">
                <a:ln>
                  <a:noFill/>
                </a:ln>
                <a:solidFill>
                  <a:schemeClr val="tx1">
                    <a:lumMod val="85000"/>
                    <a:lumOff val="15000"/>
                  </a:schemeClr>
                </a:solidFill>
                <a:effectLst/>
                <a:uFillTx/>
                <a:latin typeface="+mj-ea"/>
                <a:ea typeface="+mj-ea"/>
              </a:defRPr>
            </a:lvl1pPr>
          </a:lstStyle>
          <a:p>
            <a:pPr marL="0" marR="0" lvl="0" fontAlgn="auto" hangingPunct="0">
              <a:lnSpc>
                <a:spcPct val="92000"/>
              </a:lnSpc>
              <a:spcBef>
                <a:spcPts val="0"/>
              </a:spcBef>
              <a:spcAft>
                <a:spcPts val="0"/>
              </a:spcAft>
              <a:buClrTx/>
              <a:buSzTx/>
              <a:buFontTx/>
            </a:pPr>
            <a:r>
              <a:rPr lang="zh-CN" altLang="en-US" dirty="0"/>
              <a:t>单击编辑母版标题</a:t>
            </a:r>
            <a:endParaRPr lang="zh-CN" altLang="en-US" dirty="0"/>
          </a:p>
        </p:txBody>
      </p:sp>
      <p:sp>
        <p:nvSpPr>
          <p:cNvPr id="3" name="副标题 2"/>
          <p:cNvSpPr>
            <a:spLocks noGrp="1"/>
          </p:cNvSpPr>
          <p:nvPr>
            <p:ph type="subTitle" idx="1" hasCustomPrompt="1"/>
            <p:custDataLst>
              <p:tags r:id="rId6"/>
            </p:custDataLst>
          </p:nvPr>
        </p:nvSpPr>
        <p:spPr>
          <a:xfrm>
            <a:off x="997584" y="4798195"/>
            <a:ext cx="5199177" cy="1244534"/>
          </a:xfrm>
        </p:spPr>
        <p:txBody>
          <a:bodyPr vert="horz" wrap="square" lIns="101600" tIns="0" rIns="82550" bIns="0" rtlCol="0" anchor="t" anchorCtr="0">
            <a:normAutofit/>
          </a:bodyPr>
          <a:lstStyle>
            <a:lvl1pPr marL="0" indent="0" algn="l">
              <a:buFont typeface="Arial" panose="020B0604020202020204" pitchFamily="34" charset="0"/>
              <a:buNone/>
              <a:defRPr kumimoji="0" lang="zh-CN" altLang="en-US" sz="1800" b="0" i="0" u="none" strike="noStrike" kern="0" cap="none" spc="0" normalizeH="0" baseline="0" dirty="0">
                <a:ln>
                  <a:noFill/>
                </a:ln>
                <a:solidFill>
                  <a:schemeClr val="tx1">
                    <a:lumMod val="85000"/>
                    <a:lumOff val="15000"/>
                  </a:schemeClr>
                </a:solidFill>
                <a:effectLst/>
                <a:uFillTx/>
                <a:latin typeface="+mj-ea"/>
                <a:ea typeface="+mj-ea"/>
                <a:cs typeface="+mj-cs"/>
              </a:defRPr>
            </a:lvl1pPr>
          </a:lstStyle>
          <a:p>
            <a:pPr marL="57150" marR="0" lvl="0" indent="-285750" fontAlgn="auto" hangingPunct="0">
              <a:lnSpc>
                <a:spcPct val="111000"/>
              </a:lnSpc>
              <a:spcBef>
                <a:spcPts val="0"/>
              </a:spcBef>
              <a:spcAft>
                <a:spcPts val="0"/>
              </a:spcAft>
              <a:buClrTx/>
              <a:buSzTx/>
            </a:pPr>
            <a:r>
              <a:rPr lang="zh-CN" altLang="en-US" dirty="0"/>
              <a:t>单击此处编辑副标题</a:t>
            </a:r>
            <a:endParaRPr lang="zh-CN" altLang="en-US" dirty="0"/>
          </a:p>
        </p:txBody>
      </p:sp>
      <p:sp>
        <p:nvSpPr>
          <p:cNvPr id="4"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8" name="年号占位符 8"/>
          <p:cNvSpPr>
            <a:spLocks noGrp="1"/>
          </p:cNvSpPr>
          <p:nvPr>
            <p:ph type="body" sz="quarter" idx="15" hasCustomPrompt="1"/>
            <p:custDataLst>
              <p:tags r:id="rId10"/>
            </p:custDataLst>
          </p:nvPr>
        </p:nvSpPr>
        <p:spPr>
          <a:xfrm>
            <a:off x="997584" y="317501"/>
            <a:ext cx="5199177" cy="1912120"/>
          </a:xfrm>
          <a:ln>
            <a:noFill/>
          </a:ln>
        </p:spPr>
        <p:txBody>
          <a:bodyPr vert="horz" wrap="square" lIns="101600" tIns="0" rIns="82550" bIns="0" rtlCol="0" anchor="b" anchorCtr="0">
            <a:normAutofit/>
          </a:bodyPr>
          <a:lstStyle>
            <a:lvl1pPr marL="0" indent="0" algn="l">
              <a:buFont typeface="Arial" panose="020B0604020202020204" pitchFamily="34" charset="0"/>
              <a:buNone/>
              <a:defRPr kumimoji="0" lang="zh-CN" altLang="en-US" sz="4800" b="1" i="0" u="none" strike="noStrike" kern="0" cap="none" spc="0" normalizeH="0" baseline="0" dirty="0">
                <a:ln w="2381" cmpd="sng">
                  <a:noFill/>
                </a:ln>
                <a:solidFill>
                  <a:schemeClr val="tx1">
                    <a:lumMod val="85000"/>
                    <a:lumOff val="15000"/>
                  </a:schemeClr>
                </a:solidFill>
                <a:effectLst/>
                <a:uFillTx/>
                <a:latin typeface="+mn-ea"/>
                <a:ea typeface="+mn-ea"/>
                <a:cs typeface="+mj-cs"/>
              </a:defRPr>
            </a:lvl1pPr>
          </a:lstStyle>
          <a:p>
            <a:pPr marL="457200" marR="0" lvl="0" indent="-685800" fontAlgn="auto" hangingPunct="0">
              <a:lnSpc>
                <a:spcPct val="114000"/>
              </a:lnSpc>
              <a:spcBef>
                <a:spcPts val="0"/>
              </a:spcBef>
              <a:spcAft>
                <a:spcPts val="0"/>
              </a:spcAft>
              <a:buClrTx/>
              <a:buSzTx/>
            </a:pPr>
            <a:r>
              <a:rPr lang="zh-CN" altLang="en-US" dirty="0"/>
              <a:t>年号</a:t>
            </a:r>
            <a:endParaRPr lang="zh-CN" altLang="en-US" dirty="0"/>
          </a:p>
        </p:txBody>
      </p:sp>
      <p:sp>
        <p:nvSpPr>
          <p:cNvPr id="23" name="任意多边形: 形状 22"/>
          <p:cNvSpPr/>
          <p:nvPr userDrawn="1">
            <p:custDataLst>
              <p:tags r:id="rId11"/>
            </p:custDataLst>
          </p:nvPr>
        </p:nvSpPr>
        <p:spPr>
          <a:xfrm rot="2700000">
            <a:off x="10769192" y="1996545"/>
            <a:ext cx="2844279" cy="2844278"/>
          </a:xfrm>
          <a:custGeom>
            <a:avLst/>
            <a:gdLst>
              <a:gd name="connsiteX0" fmla="*/ 0 w 2844279"/>
              <a:gd name="connsiteY0" fmla="*/ 0 h 2844278"/>
              <a:gd name="connsiteX1" fmla="*/ 2844279 w 2844279"/>
              <a:gd name="connsiteY1" fmla="*/ 2844278 h 2844278"/>
              <a:gd name="connsiteX2" fmla="*/ 405251 w 2844279"/>
              <a:gd name="connsiteY2" fmla="*/ 2844278 h 2844278"/>
              <a:gd name="connsiteX3" fmla="*/ 0 w 2844279"/>
              <a:gd name="connsiteY3" fmla="*/ 2439027 h 2844278"/>
            </a:gdLst>
            <a:ahLst/>
            <a:cxnLst>
              <a:cxn ang="0">
                <a:pos x="connsiteX0" y="connsiteY0"/>
              </a:cxn>
              <a:cxn ang="0">
                <a:pos x="connsiteX1" y="connsiteY1"/>
              </a:cxn>
              <a:cxn ang="0">
                <a:pos x="connsiteX2" y="connsiteY2"/>
              </a:cxn>
              <a:cxn ang="0">
                <a:pos x="connsiteX3" y="connsiteY3"/>
              </a:cxn>
            </a:cxnLst>
            <a:rect l="l" t="t" r="r" b="b"/>
            <a:pathLst>
              <a:path w="2844279" h="2844278">
                <a:moveTo>
                  <a:pt x="0" y="0"/>
                </a:moveTo>
                <a:lnTo>
                  <a:pt x="2844279" y="2844278"/>
                </a:lnTo>
                <a:lnTo>
                  <a:pt x="405251" y="2844278"/>
                </a:lnTo>
                <a:cubicBezTo>
                  <a:pt x="181437" y="2844278"/>
                  <a:pt x="0" y="2662841"/>
                  <a:pt x="0" y="2439027"/>
                </a:cubicBezTo>
                <a:close/>
              </a:path>
            </a:pathLst>
          </a:cu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10" name="图片 9" descr="C:\Users\Administrator\Desktop\画板 5.png画板 5"/>
          <p:cNvPicPr>
            <a:picLocks noChangeAspect="1"/>
          </p:cNvPicPr>
          <p:nvPr userDrawn="1">
            <p:custDataLst>
              <p:tags r:id="rId2"/>
            </p:custDataLst>
          </p:nvPr>
        </p:nvPicPr>
        <p:blipFill>
          <a:blip r:embed="rId3"/>
          <a:srcRect t="2341"/>
          <a:stretch>
            <a:fillRect/>
          </a:stretch>
        </p:blipFill>
        <p:spPr>
          <a:xfrm>
            <a:off x="7303341" y="0"/>
            <a:ext cx="4888659" cy="6858000"/>
          </a:xfrm>
          <a:prstGeom prst="rect">
            <a:avLst/>
          </a:prstGeom>
        </p:spPr>
      </p:pic>
      <p:sp>
        <p:nvSpPr>
          <p:cNvPr id="13" name="矩形 12"/>
          <p:cNvSpPr/>
          <p:nvPr userDrawn="1">
            <p:custDataLst>
              <p:tags r:id="rId4"/>
            </p:custDataLst>
          </p:nvPr>
        </p:nvSpPr>
        <p:spPr>
          <a:xfrm>
            <a:off x="-28471" y="1871981"/>
            <a:ext cx="8297684" cy="424981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hasCustomPrompt="1"/>
            <p:custDataLst>
              <p:tags r:id="rId5"/>
            </p:custDataLst>
          </p:nvPr>
        </p:nvSpPr>
        <p:spPr>
          <a:xfrm>
            <a:off x="513276" y="1776372"/>
            <a:ext cx="5829300" cy="1013977"/>
          </a:xfrm>
        </p:spPr>
        <p:txBody>
          <a:bodyPr vert="horz" wrap="square" lIns="0" tIns="0" rIns="0" bIns="0" rtlCol="0" anchor="b" anchorCtr="0">
            <a:normAutofit/>
          </a:bodyPr>
          <a:lstStyle>
            <a:lvl1pPr marL="0" indent="0" algn="l">
              <a:buFont typeface="Arial" panose="020B0604020202020204" pitchFamily="34" charset="0"/>
              <a:buNone/>
              <a:defRPr lang="zh-CN" altLang="en-US" sz="5600" dirty="0">
                <a:solidFill>
                  <a:schemeClr val="lt1">
                    <a:lumMod val="100000"/>
                  </a:schemeClr>
                </a:solidFill>
                <a:latin typeface="+mj-ea"/>
                <a:ea typeface="+mj-ea"/>
                <a:cs typeface="汉仪雅酷黑简" panose="00020600040101010101" charset="-122"/>
              </a:defRPr>
            </a:lvl1pPr>
          </a:lstStyle>
          <a:p>
            <a:pPr marL="0" lvl="0">
              <a:lnSpc>
                <a:spcPct val="114000"/>
              </a:lnSpc>
            </a:pPr>
            <a:r>
              <a:rPr lang="zh-CN" altLang="en-US" dirty="0"/>
              <a:t>标题</a:t>
            </a:r>
            <a:endParaRPr lang="zh-CN" altLang="en-US" dirty="0"/>
          </a:p>
        </p:txBody>
      </p:sp>
      <p:sp>
        <p:nvSpPr>
          <p:cNvPr id="7"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7"/>
            </p:custDataLst>
          </p:nvPr>
        </p:nvSpPr>
        <p:spPr/>
        <p:txBody>
          <a:bodyPr/>
          <a:lstStyle/>
          <a:p>
            <a:endParaRPr lang="zh-CN" altLang="en-US"/>
          </a:p>
        </p:txBody>
      </p:sp>
      <p:sp>
        <p:nvSpPr>
          <p:cNvPr id="9" name="灯片编号占位符 5"/>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4" name="矩形 13"/>
          <p:cNvSpPr/>
          <p:nvPr userDrawn="1">
            <p:custDataLst>
              <p:tags r:id="rId9"/>
            </p:custDataLst>
          </p:nvPr>
        </p:nvSpPr>
        <p:spPr>
          <a:xfrm>
            <a:off x="11779270" y="1871981"/>
            <a:ext cx="412730" cy="424981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1"/>
            <a:ext cx="3390264" cy="6856713"/>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p:custDataLst>
              <p:tags r:id="rId3"/>
            </p:custDataLst>
          </p:nvPr>
        </p:nvSpPr>
        <p:spPr>
          <a:xfrm>
            <a:off x="6675613" y="2941823"/>
            <a:ext cx="5330939" cy="759320"/>
          </a:xfrm>
        </p:spPr>
        <p:txBody>
          <a:bodyPr vert="horz" wrap="square" lIns="101600" tIns="38100" rIns="76200" bIns="38100" rtlCol="0" anchor="t" anchorCtr="0">
            <a:normAutofit/>
          </a:bodyPr>
          <a:lstStyle>
            <a:lvl1pPr marL="0" indent="0">
              <a:buFont typeface="Arial" panose="020B0604020202020204" pitchFamily="34" charset="0"/>
              <a:buNone/>
              <a:defRPr kumimoji="0" lang="zh-CN" altLang="en-US" sz="3000" b="1" i="0" u="none" strike="noStrike" cap="none" spc="0" normalizeH="0" baseline="0" noProof="1" dirty="0">
                <a:solidFill>
                  <a:schemeClr val="tx1">
                    <a:lumMod val="85000"/>
                    <a:lumOff val="15000"/>
                  </a:schemeClr>
                </a:solidFill>
                <a:uFillTx/>
                <a:latin typeface="+mj-ea"/>
                <a:ea typeface="+mj-ea"/>
                <a:cs typeface="+mn-cs"/>
              </a:defRPr>
            </a:lvl1pPr>
          </a:lstStyle>
          <a:p>
            <a:pPr marL="0" marR="0" lvl="0" fontAlgn="auto">
              <a:lnSpc>
                <a:spcPct val="83000"/>
              </a:lnSpc>
              <a:buClrTx/>
              <a:buSzTx/>
              <a:buFontTx/>
            </a:pPr>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4"/>
            </p:custDataLst>
          </p:nvPr>
        </p:nvSpPr>
        <p:spPr>
          <a:xfrm>
            <a:off x="6675613" y="4065311"/>
            <a:ext cx="5330938" cy="1264219"/>
          </a:xfrm>
        </p:spPr>
        <p:txBody>
          <a:bodyPr vert="horz" wrap="square" lIns="101600" tIns="0" rIns="82550" bIns="0" rtlCol="0" anchor="t" anchorCtr="0">
            <a:normAutofit/>
          </a:bodyPr>
          <a:lstStyle>
            <a:lvl1pPr marL="0" indent="0">
              <a:buFont typeface="Arial" panose="020B0604020202020204" pitchFamily="34" charset="0"/>
              <a:buNone/>
              <a:defRPr kumimoji="0" lang="zh-CN" altLang="en-US" sz="1600" b="1" i="0" u="none" strike="noStrike" cap="none" spc="0" normalizeH="0" baseline="0" noProof="1" dirty="0">
                <a:solidFill>
                  <a:schemeClr val="tx1">
                    <a:lumMod val="85000"/>
                    <a:lumOff val="15000"/>
                  </a:schemeClr>
                </a:solidFill>
                <a:uFillTx/>
                <a:latin typeface="+mj-ea"/>
                <a:ea typeface="+mj-ea"/>
              </a:defRPr>
            </a:lvl1pPr>
          </a:lstStyle>
          <a:p>
            <a:pPr marL="57150" marR="0" lvl="0" indent="-285750" fontAlgn="auto">
              <a:lnSpc>
                <a:spcPct val="139000"/>
              </a:lnSpc>
              <a:spcBef>
                <a:spcPts val="0"/>
              </a:spcBef>
              <a:spcAft>
                <a:spcPts val="1000"/>
              </a:spcAft>
              <a:buClrTx/>
              <a:buSzTx/>
            </a:pPr>
            <a:r>
              <a:rPr lang="zh-CN" altLang="en-US" dirty="0"/>
              <a:t>单击此处编辑副标题</a:t>
            </a:r>
            <a:endParaRPr lang="zh-CN" altLang="en-US" dirty="0"/>
          </a:p>
        </p:txBody>
      </p:sp>
      <p:sp>
        <p:nvSpPr>
          <p:cNvPr id="8" name="节编号 3"/>
          <p:cNvSpPr>
            <a:spLocks noGrp="1"/>
          </p:cNvSpPr>
          <p:nvPr>
            <p:ph type="body" sz="quarter" idx="13" hasCustomPrompt="1"/>
            <p:custDataLst>
              <p:tags r:id="rId5"/>
            </p:custDataLst>
          </p:nvPr>
        </p:nvSpPr>
        <p:spPr>
          <a:xfrm>
            <a:off x="6675613" y="740228"/>
            <a:ext cx="5330939" cy="2069197"/>
          </a:xfrm>
        </p:spPr>
        <p:txBody>
          <a:bodyPr vert="horz" wrap="square" rtlCol="0" anchor="b" anchorCtr="0">
            <a:normAutofit fontScale="97500"/>
          </a:bodyPr>
          <a:lstStyle>
            <a:lvl1pPr marL="0" indent="0">
              <a:buFont typeface="Arial" panose="020B0604020202020204" pitchFamily="34" charset="0"/>
              <a:buNone/>
              <a:defRPr lang="zh-CN" altLang="en-US" sz="8000" b="1" i="0" dirty="0">
                <a:solidFill>
                  <a:schemeClr val="tx1">
                    <a:lumMod val="85000"/>
                    <a:lumOff val="15000"/>
                  </a:schemeClr>
                </a:solidFill>
                <a:latin typeface="+mj-ea"/>
                <a:ea typeface="+mj-ea"/>
              </a:defRPr>
            </a:lvl1pPr>
          </a:lstStyle>
          <a:p>
            <a:pPr marL="0" lvl="0">
              <a:lnSpc>
                <a:spcPct val="83000"/>
              </a:lnSpc>
            </a:pPr>
            <a:r>
              <a:rPr lang="zh-CN" altLang="en-US" dirty="0"/>
              <a:t>节编号</a:t>
            </a:r>
            <a:endParaRPr lang="zh-CN" altLang="en-US" dirty="0"/>
          </a:p>
        </p:txBody>
      </p:sp>
      <p:sp>
        <p:nvSpPr>
          <p:cNvPr id="4" name="日期占位符 4"/>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7"/>
            </p:custDataLst>
          </p:nvPr>
        </p:nvSpPr>
        <p:spPr/>
        <p:txBody>
          <a:bodyPr/>
          <a:lstStyle/>
          <a:p>
            <a:endParaRPr lang="zh-CN" altLang="en-US"/>
          </a:p>
        </p:txBody>
      </p:sp>
      <p:sp>
        <p:nvSpPr>
          <p:cNvPr id="6" name="灯片编号占位符 6"/>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pic>
        <p:nvPicPr>
          <p:cNvPr id="10" name="图片 9" descr="画板 1"/>
          <p:cNvPicPr>
            <a:picLocks noChangeAspect="1"/>
          </p:cNvPicPr>
          <p:nvPr userDrawn="1">
            <p:custDataLst>
              <p:tags r:id="rId9"/>
            </p:custDataLst>
          </p:nvPr>
        </p:nvPicPr>
        <p:blipFill>
          <a:blip r:embed="rId10"/>
          <a:stretch>
            <a:fillRect/>
          </a:stretch>
        </p:blipFill>
        <p:spPr>
          <a:xfrm>
            <a:off x="942975" y="1016535"/>
            <a:ext cx="5619069" cy="5004000"/>
          </a:xfrm>
          <a:prstGeom prst="rect">
            <a:avLst/>
          </a:prstGeom>
        </p:spPr>
      </p:pic>
      <p:cxnSp>
        <p:nvCxnSpPr>
          <p:cNvPr id="11" name="直接连接符 10"/>
          <p:cNvCxnSpPr/>
          <p:nvPr userDrawn="1">
            <p:custDataLst>
              <p:tags r:id="rId11"/>
            </p:custDataLst>
          </p:nvPr>
        </p:nvCxnSpPr>
        <p:spPr>
          <a:xfrm>
            <a:off x="6825342" y="3860799"/>
            <a:ext cx="3628571"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wrap="square">
            <a:normAutofit/>
          </a:bodyPr>
          <a:lstStyle>
            <a:lvl1pPr>
              <a:defRPr>
                <a:latin typeface="+mj-ea"/>
                <a:ea typeface="+mj-ea"/>
              </a:defRPr>
            </a:lvl1p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wrap="square" anchor="t">
            <a:normAutofit/>
          </a:bodyPr>
          <a:lstStyle>
            <a:lvl1pPr marL="0" indent="0">
              <a:buNone/>
              <a:defRPr sz="2400" b="0">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2" name="image 101" descr="/Users/mac/Desktop/画板 2.png画板 2"/>
          <p:cNvPicPr>
            <a:picLocks noChangeAspect="1"/>
          </p:cNvPicPr>
          <p:nvPr userDrawn="1">
            <p:custDataLst>
              <p:tags r:id="rId2"/>
            </p:custDataLst>
          </p:nvPr>
        </p:nvPicPr>
        <p:blipFill>
          <a:blip r:embed="rId3"/>
          <a:srcRect/>
          <a:stretch>
            <a:fillRect/>
          </a:stretch>
        </p:blipFill>
        <p:spPr>
          <a:xfrm>
            <a:off x="1200" y="695"/>
            <a:ext cx="12189600" cy="6856611"/>
          </a:xfrm>
          <a:prstGeom prst="rect">
            <a:avLst/>
          </a:prstGeom>
          <a:ln w="12700">
            <a:miter lim="400000"/>
            <a:headEnd/>
            <a:tailEnd/>
          </a:ln>
        </p:spPr>
      </p:pic>
      <p:sp>
        <p:nvSpPr>
          <p:cNvPr id="8" name="矩形 7"/>
          <p:cNvSpPr/>
          <p:nvPr userDrawn="1">
            <p:custDataLst>
              <p:tags r:id="rId4"/>
            </p:custDataLst>
          </p:nvPr>
        </p:nvSpPr>
        <p:spPr>
          <a:xfrm>
            <a:off x="625158" y="622446"/>
            <a:ext cx="10941684" cy="5613107"/>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ctrTitle" hasCustomPrompt="1"/>
            <p:custDataLst>
              <p:tags r:id="rId5"/>
            </p:custDataLst>
          </p:nvPr>
        </p:nvSpPr>
        <p:spPr>
          <a:xfrm>
            <a:off x="2050691" y="1630605"/>
            <a:ext cx="8090616" cy="2107640"/>
          </a:xfrm>
          <a:noFill/>
        </p:spPr>
        <p:txBody>
          <a:bodyPr vert="horz" wrap="square" lIns="91440" tIns="45720" rIns="0" bIns="45720" rtlCol="0" anchor="b" anchorCtr="0">
            <a:normAutofit/>
          </a:bodyPr>
          <a:lstStyle>
            <a:lvl1pPr marL="0" indent="0" algn="ctr">
              <a:buFont typeface="Arial" panose="020B0604020202020204" pitchFamily="34" charset="0"/>
              <a:buNone/>
              <a:defRPr kumimoji="0" lang="zh-CN" altLang="en-US" sz="6600" b="1" i="0" u="none" strike="noStrike" cap="none" spc="0" normalizeH="0" baseline="0" noProof="1" dirty="0">
                <a:solidFill>
                  <a:schemeClr val="lt1">
                    <a:lumMod val="100000"/>
                  </a:schemeClr>
                </a:solidFill>
                <a:uFillTx/>
                <a:latin typeface="+mj-ea"/>
                <a:ea typeface="+mj-ea"/>
                <a:cs typeface="汉仪旗黑-90S" panose="00020600040101010101" charset="-122"/>
              </a:defRPr>
            </a:lvl1pPr>
          </a:lstStyle>
          <a:p>
            <a:pPr marL="0" marR="0" lvl="0" algn="ctr" fontAlgn="auto">
              <a:buClrTx/>
              <a:buSzTx/>
              <a:buFontTx/>
            </a:pPr>
            <a:r>
              <a:rPr lang="zh-CN" altLang="en-US" dirty="0"/>
              <a:t>单击编辑母版标题</a:t>
            </a:r>
            <a:endParaRPr lang="zh-CN" altLang="en-US" dirty="0"/>
          </a:p>
        </p:txBody>
      </p:sp>
      <p:sp>
        <p:nvSpPr>
          <p:cNvPr id="3" name="副标题 2"/>
          <p:cNvSpPr>
            <a:spLocks noGrp="1"/>
          </p:cNvSpPr>
          <p:nvPr>
            <p:ph type="subTitle" idx="1" hasCustomPrompt="1"/>
            <p:custDataLst>
              <p:tags r:id="rId6"/>
            </p:custDataLst>
          </p:nvPr>
        </p:nvSpPr>
        <p:spPr>
          <a:xfrm>
            <a:off x="2050691" y="3850640"/>
            <a:ext cx="8090616" cy="1229360"/>
          </a:xfrm>
          <a:noFill/>
        </p:spPr>
        <p:txBody>
          <a:bodyPr vert="horz" wrap="square" lIns="0" tIns="0" rIns="0" bIns="0" rtlCol="0">
            <a:normAutofit/>
          </a:bodyPr>
          <a:lstStyle>
            <a:lvl1pPr marL="0" indent="0" algn="ctr">
              <a:buFont typeface="Arial" panose="020B0604020202020204" pitchFamily="34" charset="0"/>
              <a:buNone/>
              <a:defRPr kumimoji="0" lang="zh-CN" altLang="en-US" b="1" i="0" u="none" strike="noStrike" cap="none" spc="2500" normalizeH="0" baseline="0" noProof="1" dirty="0">
                <a:solidFill>
                  <a:schemeClr val="lt1">
                    <a:lumMod val="100000"/>
                  </a:schemeClr>
                </a:solidFill>
                <a:uFillTx/>
                <a:latin typeface="+mj-ea"/>
                <a:ea typeface="+mj-ea"/>
              </a:defRPr>
            </a:lvl1pPr>
          </a:lstStyle>
          <a:p>
            <a:pPr marL="114300" marR="0" lvl="0" indent="-342900" algn="ctr" fontAlgn="auto">
              <a:lnSpc>
                <a:spcPct val="100000"/>
              </a:lnSpc>
              <a:spcBef>
                <a:spcPts val="0"/>
              </a:spcBef>
              <a:spcAft>
                <a:spcPts val="1000"/>
              </a:spcAft>
              <a:buClrTx/>
              <a:buSzTx/>
            </a:pPr>
            <a:r>
              <a:rPr lang="zh-CN" altLang="en-US" dirty="0"/>
              <a:t>单击此处编辑副标题</a:t>
            </a:r>
            <a:endParaRPr lang="zh-CN" altLang="en-US" dirty="0"/>
          </a:p>
        </p:txBody>
      </p:sp>
      <p:sp>
        <p:nvSpPr>
          <p:cNvPr id="4"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1" name="任意多边形: 形状 10"/>
          <p:cNvSpPr/>
          <p:nvPr userDrawn="1">
            <p:custDataLst>
              <p:tags r:id="rId10"/>
            </p:custDataLst>
          </p:nvPr>
        </p:nvSpPr>
        <p:spPr>
          <a:xfrm>
            <a:off x="984528" y="5603105"/>
            <a:ext cx="1304717" cy="634895"/>
          </a:xfrm>
          <a:custGeom>
            <a:avLst/>
            <a:gdLst>
              <a:gd name="connsiteX0" fmla="*/ 652358 w 1304717"/>
              <a:gd name="connsiteY0" fmla="*/ 1 h 634895"/>
              <a:gd name="connsiteX1" fmla="*/ 721998 w 1304717"/>
              <a:gd name="connsiteY1" fmla="*/ 28846 h 634895"/>
              <a:gd name="connsiteX2" fmla="*/ 1280090 w 1304717"/>
              <a:gd name="connsiteY2" fmla="*/ 586939 h 634895"/>
              <a:gd name="connsiteX3" fmla="*/ 1301724 w 1304717"/>
              <a:gd name="connsiteY3" fmla="*/ 619518 h 634895"/>
              <a:gd name="connsiteX4" fmla="*/ 1304717 w 1304717"/>
              <a:gd name="connsiteY4" fmla="*/ 634895 h 634895"/>
              <a:gd name="connsiteX5" fmla="*/ 0 w 1304717"/>
              <a:gd name="connsiteY5" fmla="*/ 634895 h 634895"/>
              <a:gd name="connsiteX6" fmla="*/ 2992 w 1304717"/>
              <a:gd name="connsiteY6" fmla="*/ 619518 h 634895"/>
              <a:gd name="connsiteX7" fmla="*/ 24626 w 1304717"/>
              <a:gd name="connsiteY7" fmla="*/ 586939 h 634895"/>
              <a:gd name="connsiteX8" fmla="*/ 582719 w 1304717"/>
              <a:gd name="connsiteY8" fmla="*/ 28846 h 634895"/>
              <a:gd name="connsiteX9" fmla="*/ 652358 w 1304717"/>
              <a:gd name="connsiteY9" fmla="*/ 1 h 6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4717" h="634895">
                <a:moveTo>
                  <a:pt x="652358" y="1"/>
                </a:moveTo>
                <a:cubicBezTo>
                  <a:pt x="677563" y="0"/>
                  <a:pt x="702767" y="9616"/>
                  <a:pt x="721998" y="28846"/>
                </a:cubicBezTo>
                <a:lnTo>
                  <a:pt x="1280090" y="586939"/>
                </a:lnTo>
                <a:cubicBezTo>
                  <a:pt x="1289705" y="596554"/>
                  <a:pt x="1296917" y="607663"/>
                  <a:pt x="1301724" y="619518"/>
                </a:cubicBezTo>
                <a:lnTo>
                  <a:pt x="1304717" y="634895"/>
                </a:lnTo>
                <a:lnTo>
                  <a:pt x="0" y="634895"/>
                </a:lnTo>
                <a:lnTo>
                  <a:pt x="2992" y="619518"/>
                </a:lnTo>
                <a:cubicBezTo>
                  <a:pt x="7799" y="607663"/>
                  <a:pt x="15011" y="596554"/>
                  <a:pt x="24626" y="586939"/>
                </a:cubicBezTo>
                <a:lnTo>
                  <a:pt x="582719" y="28846"/>
                </a:lnTo>
                <a:cubicBezTo>
                  <a:pt x="601949" y="9616"/>
                  <a:pt x="627154" y="0"/>
                  <a:pt x="652358" y="1"/>
                </a:cubicBez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4" name="任意多边形: 形状 13"/>
          <p:cNvSpPr/>
          <p:nvPr userDrawn="1">
            <p:custDataLst>
              <p:tags r:id="rId11"/>
            </p:custDataLst>
          </p:nvPr>
        </p:nvSpPr>
        <p:spPr>
          <a:xfrm>
            <a:off x="625158" y="5444995"/>
            <a:ext cx="1018554" cy="793006"/>
          </a:xfrm>
          <a:custGeom>
            <a:avLst/>
            <a:gdLst>
              <a:gd name="connsiteX0" fmla="*/ 328645 w 1018554"/>
              <a:gd name="connsiteY0" fmla="*/ 0 h 793006"/>
              <a:gd name="connsiteX1" fmla="*/ 401820 w 1018554"/>
              <a:gd name="connsiteY1" fmla="*/ 30310 h 793006"/>
              <a:gd name="connsiteX2" fmla="*/ 988245 w 1018554"/>
              <a:gd name="connsiteY2" fmla="*/ 616736 h 793006"/>
              <a:gd name="connsiteX3" fmla="*/ 988245 w 1018554"/>
              <a:gd name="connsiteY3" fmla="*/ 763086 h 793006"/>
              <a:gd name="connsiteX4" fmla="*/ 958325 w 1018554"/>
              <a:gd name="connsiteY4" fmla="*/ 793006 h 793006"/>
              <a:gd name="connsiteX5" fmla="*/ 0 w 1018554"/>
              <a:gd name="connsiteY5" fmla="*/ 793006 h 793006"/>
              <a:gd name="connsiteX6" fmla="*/ 0 w 1018554"/>
              <a:gd name="connsiteY6" fmla="*/ 285780 h 793006"/>
              <a:gd name="connsiteX7" fmla="*/ 255470 w 1018554"/>
              <a:gd name="connsiteY7" fmla="*/ 30310 h 793006"/>
              <a:gd name="connsiteX8" fmla="*/ 328645 w 1018554"/>
              <a:gd name="connsiteY8" fmla="*/ 0 h 79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54" h="793006">
                <a:moveTo>
                  <a:pt x="328645" y="0"/>
                </a:moveTo>
                <a:cubicBezTo>
                  <a:pt x="355129" y="0"/>
                  <a:pt x="381613" y="10103"/>
                  <a:pt x="401820" y="30310"/>
                </a:cubicBezTo>
                <a:lnTo>
                  <a:pt x="988245" y="616736"/>
                </a:lnTo>
                <a:cubicBezTo>
                  <a:pt x="1028658" y="657149"/>
                  <a:pt x="1028658" y="722672"/>
                  <a:pt x="988245" y="763086"/>
                </a:cubicBezTo>
                <a:lnTo>
                  <a:pt x="958325" y="793006"/>
                </a:lnTo>
                <a:lnTo>
                  <a:pt x="0" y="793006"/>
                </a:lnTo>
                <a:lnTo>
                  <a:pt x="0" y="285780"/>
                </a:lnTo>
                <a:lnTo>
                  <a:pt x="255470" y="30310"/>
                </a:lnTo>
                <a:cubicBezTo>
                  <a:pt x="275676" y="10103"/>
                  <a:pt x="302160" y="0"/>
                  <a:pt x="328645" y="0"/>
                </a:cubicBez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9" name="任意多边形: 形状 18"/>
          <p:cNvSpPr/>
          <p:nvPr userDrawn="1">
            <p:custDataLst>
              <p:tags r:id="rId12"/>
            </p:custDataLst>
          </p:nvPr>
        </p:nvSpPr>
        <p:spPr>
          <a:xfrm>
            <a:off x="10399134" y="605445"/>
            <a:ext cx="1113718" cy="516065"/>
          </a:xfrm>
          <a:custGeom>
            <a:avLst/>
            <a:gdLst>
              <a:gd name="connsiteX0" fmla="*/ 0 w 1113718"/>
              <a:gd name="connsiteY0" fmla="*/ 0 h 516065"/>
              <a:gd name="connsiteX1" fmla="*/ 1113718 w 1113718"/>
              <a:gd name="connsiteY1" fmla="*/ 0 h 516065"/>
              <a:gd name="connsiteX2" fmla="*/ 626498 w 1113718"/>
              <a:gd name="connsiteY2" fmla="*/ 487220 h 516065"/>
              <a:gd name="connsiteX3" fmla="*/ 556859 w 1113718"/>
              <a:gd name="connsiteY3" fmla="*/ 516065 h 516065"/>
              <a:gd name="connsiteX4" fmla="*/ 487219 w 1113718"/>
              <a:gd name="connsiteY4" fmla="*/ 487220 h 516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718" h="516065">
                <a:moveTo>
                  <a:pt x="0" y="0"/>
                </a:moveTo>
                <a:lnTo>
                  <a:pt x="1113718" y="0"/>
                </a:lnTo>
                <a:lnTo>
                  <a:pt x="626498" y="487220"/>
                </a:lnTo>
                <a:cubicBezTo>
                  <a:pt x="607268" y="506450"/>
                  <a:pt x="582063" y="516066"/>
                  <a:pt x="556859" y="516065"/>
                </a:cubicBezTo>
                <a:cubicBezTo>
                  <a:pt x="531654" y="516066"/>
                  <a:pt x="506450" y="506450"/>
                  <a:pt x="487219" y="48722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1" name="任意多边形: 形状 20"/>
          <p:cNvSpPr/>
          <p:nvPr userDrawn="1">
            <p:custDataLst>
              <p:tags r:id="rId13"/>
            </p:custDataLst>
          </p:nvPr>
        </p:nvSpPr>
        <p:spPr>
          <a:xfrm>
            <a:off x="10952228" y="605445"/>
            <a:ext cx="614614" cy="644491"/>
          </a:xfrm>
          <a:custGeom>
            <a:avLst/>
            <a:gdLst>
              <a:gd name="connsiteX0" fmla="*/ 0 w 614614"/>
              <a:gd name="connsiteY0" fmla="*/ 0 h 644491"/>
              <a:gd name="connsiteX1" fmla="*/ 614614 w 614614"/>
              <a:gd name="connsiteY1" fmla="*/ 0 h 644491"/>
              <a:gd name="connsiteX2" fmla="*/ 614614 w 614614"/>
              <a:gd name="connsiteY2" fmla="*/ 644491 h 644491"/>
              <a:gd name="connsiteX3" fmla="*/ 613673 w 614614"/>
              <a:gd name="connsiteY3" fmla="*/ 643866 h 644491"/>
              <a:gd name="connsiteX4" fmla="*/ 27248 w 614614"/>
              <a:gd name="connsiteY4" fmla="*/ 57440 h 644491"/>
              <a:gd name="connsiteX5" fmla="*/ 4516 w 614614"/>
              <a:gd name="connsiteY5" fmla="*/ 23207 h 64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614" h="644491">
                <a:moveTo>
                  <a:pt x="0" y="0"/>
                </a:moveTo>
                <a:lnTo>
                  <a:pt x="614614" y="0"/>
                </a:lnTo>
                <a:lnTo>
                  <a:pt x="614614" y="644491"/>
                </a:lnTo>
                <a:lnTo>
                  <a:pt x="613673" y="643866"/>
                </a:lnTo>
                <a:lnTo>
                  <a:pt x="27248" y="57440"/>
                </a:lnTo>
                <a:cubicBezTo>
                  <a:pt x="17145" y="47337"/>
                  <a:pt x="9567" y="35664"/>
                  <a:pt x="4516" y="23207"/>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3" Type="http://schemas.openxmlformats.org/officeDocument/2006/relationships/theme" Target="../theme/theme3.xml"/><Relationship Id="rId22" Type="http://schemas.openxmlformats.org/officeDocument/2006/relationships/tags" Target="../tags/tag82.xml"/><Relationship Id="rId21" Type="http://schemas.openxmlformats.org/officeDocument/2006/relationships/tags" Target="../tags/tag81.xml"/><Relationship Id="rId20" Type="http://schemas.openxmlformats.org/officeDocument/2006/relationships/tags" Target="../tags/tag80.xml"/><Relationship Id="rId2" Type="http://schemas.openxmlformats.org/officeDocument/2006/relationships/slideLayout" Target="../slideLayouts/slideLayout24.xml"/><Relationship Id="rId19" Type="http://schemas.openxmlformats.org/officeDocument/2006/relationships/tags" Target="../tags/tag79.xml"/><Relationship Id="rId18" Type="http://schemas.openxmlformats.org/officeDocument/2006/relationships/tags" Target="../tags/tag78.xml"/><Relationship Id="rId17" Type="http://schemas.openxmlformats.org/officeDocument/2006/relationships/tags" Target="../tags/tag77.xml"/><Relationship Id="rId16" Type="http://schemas.openxmlformats.org/officeDocument/2006/relationships/tags" Target="../tags/tag76.xml"/><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矩形 28"/>
          <p:cNvSpPr/>
          <p:nvPr userDrawn="1">
            <p:custDataLst>
              <p:tags r:id="rId12"/>
            </p:custDataLst>
          </p:nvPr>
        </p:nvSpPr>
        <p:spPr>
          <a:xfrm>
            <a:off x="0" y="0"/>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2" name="标题占位符 1"/>
          <p:cNvSpPr>
            <a:spLocks noGrp="1"/>
          </p:cNvSpPr>
          <p:nvPr>
            <p:ph type="title"/>
            <p:custDataLst>
              <p:tags r:id="rId13"/>
            </p:custDataLst>
          </p:nvPr>
        </p:nvSpPr>
        <p:spPr>
          <a:xfrm>
            <a:off x="695960" y="360000"/>
            <a:ext cx="10800000" cy="720000"/>
          </a:xfrm>
          <a:prstGeom prst="rect">
            <a:avLst/>
          </a:prstGeom>
        </p:spPr>
        <p:txBody>
          <a:bodyPr vert="horz" wrap="square"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5"/>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20" name="任意多边形: 形状 19"/>
          <p:cNvSpPr/>
          <p:nvPr userDrawn="1">
            <p:custDataLst>
              <p:tags r:id="rId18"/>
            </p:custDataLst>
          </p:nvPr>
        </p:nvSpPr>
        <p:spPr>
          <a:xfrm rot="2700000">
            <a:off x="-80199" y="5734664"/>
            <a:ext cx="332666" cy="332666"/>
          </a:xfrm>
          <a:custGeom>
            <a:avLst/>
            <a:gdLst>
              <a:gd name="connsiteX0" fmla="*/ 9730 w 332666"/>
              <a:gd name="connsiteY0" fmla="*/ 9730 h 332666"/>
              <a:gd name="connsiteX1" fmla="*/ 33220 w 332666"/>
              <a:gd name="connsiteY1" fmla="*/ 0 h 332666"/>
              <a:gd name="connsiteX2" fmla="*/ 299446 w 332666"/>
              <a:gd name="connsiteY2" fmla="*/ 0 h 332666"/>
              <a:gd name="connsiteX3" fmla="*/ 332666 w 332666"/>
              <a:gd name="connsiteY3" fmla="*/ 33220 h 332666"/>
              <a:gd name="connsiteX4" fmla="*/ 332666 w 332666"/>
              <a:gd name="connsiteY4" fmla="*/ 299446 h 332666"/>
              <a:gd name="connsiteX5" fmla="*/ 299446 w 332666"/>
              <a:gd name="connsiteY5" fmla="*/ 332666 h 332666"/>
              <a:gd name="connsiteX6" fmla="*/ 210854 w 332666"/>
              <a:gd name="connsiteY6" fmla="*/ 332666 h 332666"/>
              <a:gd name="connsiteX7" fmla="*/ 0 w 332666"/>
              <a:gd name="connsiteY7" fmla="*/ 121812 h 332666"/>
              <a:gd name="connsiteX8" fmla="*/ 0 w 332666"/>
              <a:gd name="connsiteY8" fmla="*/ 33220 h 332666"/>
              <a:gd name="connsiteX9" fmla="*/ 9730 w 332666"/>
              <a:gd name="connsiteY9" fmla="*/ 9730 h 33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666" h="332666">
                <a:moveTo>
                  <a:pt x="9730" y="9730"/>
                </a:moveTo>
                <a:cubicBezTo>
                  <a:pt x="15742" y="3718"/>
                  <a:pt x="24047" y="0"/>
                  <a:pt x="33220" y="0"/>
                </a:cubicBezTo>
                <a:lnTo>
                  <a:pt x="299446" y="0"/>
                </a:lnTo>
                <a:cubicBezTo>
                  <a:pt x="317793" y="0"/>
                  <a:pt x="332666" y="14873"/>
                  <a:pt x="332666" y="33220"/>
                </a:cubicBezTo>
                <a:lnTo>
                  <a:pt x="332666" y="299446"/>
                </a:lnTo>
                <a:cubicBezTo>
                  <a:pt x="332666" y="317793"/>
                  <a:pt x="317793" y="332666"/>
                  <a:pt x="299446" y="332666"/>
                </a:cubicBezTo>
                <a:lnTo>
                  <a:pt x="210854" y="332666"/>
                </a:lnTo>
                <a:lnTo>
                  <a:pt x="0" y="121812"/>
                </a:lnTo>
                <a:lnTo>
                  <a:pt x="0" y="33220"/>
                </a:lnTo>
                <a:cubicBezTo>
                  <a:pt x="0" y="24047"/>
                  <a:pt x="3718" y="15742"/>
                  <a:pt x="9730" y="973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8" name="任意多边形: 形状 17"/>
          <p:cNvSpPr/>
          <p:nvPr userDrawn="1">
            <p:custDataLst>
              <p:tags r:id="rId19"/>
            </p:custDataLst>
          </p:nvPr>
        </p:nvSpPr>
        <p:spPr>
          <a:xfrm>
            <a:off x="366379" y="6222469"/>
            <a:ext cx="1304717" cy="634895"/>
          </a:xfrm>
          <a:custGeom>
            <a:avLst/>
            <a:gdLst>
              <a:gd name="connsiteX0" fmla="*/ 652358 w 1304717"/>
              <a:gd name="connsiteY0" fmla="*/ 1 h 634895"/>
              <a:gd name="connsiteX1" fmla="*/ 721998 w 1304717"/>
              <a:gd name="connsiteY1" fmla="*/ 28846 h 634895"/>
              <a:gd name="connsiteX2" fmla="*/ 1280090 w 1304717"/>
              <a:gd name="connsiteY2" fmla="*/ 586939 h 634895"/>
              <a:gd name="connsiteX3" fmla="*/ 1301724 w 1304717"/>
              <a:gd name="connsiteY3" fmla="*/ 619518 h 634895"/>
              <a:gd name="connsiteX4" fmla="*/ 1304717 w 1304717"/>
              <a:gd name="connsiteY4" fmla="*/ 634895 h 634895"/>
              <a:gd name="connsiteX5" fmla="*/ 0 w 1304717"/>
              <a:gd name="connsiteY5" fmla="*/ 634895 h 634895"/>
              <a:gd name="connsiteX6" fmla="*/ 2992 w 1304717"/>
              <a:gd name="connsiteY6" fmla="*/ 619518 h 634895"/>
              <a:gd name="connsiteX7" fmla="*/ 24626 w 1304717"/>
              <a:gd name="connsiteY7" fmla="*/ 586939 h 634895"/>
              <a:gd name="connsiteX8" fmla="*/ 582719 w 1304717"/>
              <a:gd name="connsiteY8" fmla="*/ 28846 h 634895"/>
              <a:gd name="connsiteX9" fmla="*/ 652358 w 1304717"/>
              <a:gd name="connsiteY9" fmla="*/ 1 h 6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4717" h="634895">
                <a:moveTo>
                  <a:pt x="652358" y="1"/>
                </a:moveTo>
                <a:cubicBezTo>
                  <a:pt x="677563" y="0"/>
                  <a:pt x="702767" y="9616"/>
                  <a:pt x="721998" y="28846"/>
                </a:cubicBezTo>
                <a:lnTo>
                  <a:pt x="1280090" y="586939"/>
                </a:lnTo>
                <a:cubicBezTo>
                  <a:pt x="1289705" y="596554"/>
                  <a:pt x="1296917" y="607663"/>
                  <a:pt x="1301724" y="619518"/>
                </a:cubicBezTo>
                <a:lnTo>
                  <a:pt x="1304717" y="634895"/>
                </a:lnTo>
                <a:lnTo>
                  <a:pt x="0" y="634895"/>
                </a:lnTo>
                <a:lnTo>
                  <a:pt x="2992" y="619518"/>
                </a:lnTo>
                <a:cubicBezTo>
                  <a:pt x="7799" y="607663"/>
                  <a:pt x="15011" y="596554"/>
                  <a:pt x="24626" y="586939"/>
                </a:cubicBezTo>
                <a:lnTo>
                  <a:pt x="582719" y="28846"/>
                </a:lnTo>
                <a:cubicBezTo>
                  <a:pt x="601949" y="9616"/>
                  <a:pt x="627154" y="0"/>
                  <a:pt x="652358" y="1"/>
                </a:cubicBez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2" name="任意多边形: 形状 21"/>
          <p:cNvSpPr/>
          <p:nvPr userDrawn="1">
            <p:custDataLst>
              <p:tags r:id="rId20"/>
            </p:custDataLst>
          </p:nvPr>
        </p:nvSpPr>
        <p:spPr>
          <a:xfrm>
            <a:off x="7009" y="6064359"/>
            <a:ext cx="1018554" cy="793006"/>
          </a:xfrm>
          <a:custGeom>
            <a:avLst/>
            <a:gdLst>
              <a:gd name="connsiteX0" fmla="*/ 328645 w 1018554"/>
              <a:gd name="connsiteY0" fmla="*/ 0 h 793006"/>
              <a:gd name="connsiteX1" fmla="*/ 401820 w 1018554"/>
              <a:gd name="connsiteY1" fmla="*/ 30310 h 793006"/>
              <a:gd name="connsiteX2" fmla="*/ 988245 w 1018554"/>
              <a:gd name="connsiteY2" fmla="*/ 616736 h 793006"/>
              <a:gd name="connsiteX3" fmla="*/ 988245 w 1018554"/>
              <a:gd name="connsiteY3" fmla="*/ 763086 h 793006"/>
              <a:gd name="connsiteX4" fmla="*/ 958325 w 1018554"/>
              <a:gd name="connsiteY4" fmla="*/ 793006 h 793006"/>
              <a:gd name="connsiteX5" fmla="*/ 0 w 1018554"/>
              <a:gd name="connsiteY5" fmla="*/ 793006 h 793006"/>
              <a:gd name="connsiteX6" fmla="*/ 0 w 1018554"/>
              <a:gd name="connsiteY6" fmla="*/ 285780 h 793006"/>
              <a:gd name="connsiteX7" fmla="*/ 255470 w 1018554"/>
              <a:gd name="connsiteY7" fmla="*/ 30310 h 793006"/>
              <a:gd name="connsiteX8" fmla="*/ 328645 w 1018554"/>
              <a:gd name="connsiteY8" fmla="*/ 0 h 79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54" h="793006">
                <a:moveTo>
                  <a:pt x="328645" y="0"/>
                </a:moveTo>
                <a:cubicBezTo>
                  <a:pt x="355129" y="0"/>
                  <a:pt x="381613" y="10103"/>
                  <a:pt x="401820" y="30310"/>
                </a:cubicBezTo>
                <a:lnTo>
                  <a:pt x="988245" y="616736"/>
                </a:lnTo>
                <a:cubicBezTo>
                  <a:pt x="1028658" y="657149"/>
                  <a:pt x="1028658" y="722672"/>
                  <a:pt x="988245" y="763086"/>
                </a:cubicBezTo>
                <a:lnTo>
                  <a:pt x="958325" y="793006"/>
                </a:lnTo>
                <a:lnTo>
                  <a:pt x="0" y="793006"/>
                </a:lnTo>
                <a:lnTo>
                  <a:pt x="0" y="285780"/>
                </a:lnTo>
                <a:lnTo>
                  <a:pt x="255470" y="30310"/>
                </a:lnTo>
                <a:cubicBezTo>
                  <a:pt x="275676" y="10103"/>
                  <a:pt x="302160" y="0"/>
                  <a:pt x="328645" y="0"/>
                </a:cubicBez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36" name="任意多边形: 形状 35"/>
          <p:cNvSpPr/>
          <p:nvPr userDrawn="1">
            <p:custDataLst>
              <p:tags r:id="rId21"/>
            </p:custDataLst>
          </p:nvPr>
        </p:nvSpPr>
        <p:spPr>
          <a:xfrm>
            <a:off x="11017752" y="0"/>
            <a:ext cx="1167239" cy="517298"/>
          </a:xfrm>
          <a:custGeom>
            <a:avLst/>
            <a:gdLst>
              <a:gd name="connsiteX0" fmla="*/ 839552 w 1167239"/>
              <a:gd name="connsiteY0" fmla="*/ 189056 h 517298"/>
              <a:gd name="connsiteX1" fmla="*/ 855602 w 1167239"/>
              <a:gd name="connsiteY1" fmla="*/ 195704 h 517298"/>
              <a:gd name="connsiteX2" fmla="*/ 984236 w 1167239"/>
              <a:gd name="connsiteY2" fmla="*/ 324337 h 517298"/>
              <a:gd name="connsiteX3" fmla="*/ 984236 w 1167239"/>
              <a:gd name="connsiteY3" fmla="*/ 356438 h 517298"/>
              <a:gd name="connsiteX4" fmla="*/ 855602 w 1167239"/>
              <a:gd name="connsiteY4" fmla="*/ 485072 h 517298"/>
              <a:gd name="connsiteX5" fmla="*/ 823501 w 1167239"/>
              <a:gd name="connsiteY5" fmla="*/ 485072 h 517298"/>
              <a:gd name="connsiteX6" fmla="*/ 694868 w 1167239"/>
              <a:gd name="connsiteY6" fmla="*/ 356438 h 517298"/>
              <a:gd name="connsiteX7" fmla="*/ 694868 w 1167239"/>
              <a:gd name="connsiteY7" fmla="*/ 324336 h 517298"/>
              <a:gd name="connsiteX8" fmla="*/ 823501 w 1167239"/>
              <a:gd name="connsiteY8" fmla="*/ 195704 h 517298"/>
              <a:gd name="connsiteX9" fmla="*/ 839552 w 1167239"/>
              <a:gd name="connsiteY9" fmla="*/ 189056 h 517298"/>
              <a:gd name="connsiteX10" fmla="*/ 792602 w 1167239"/>
              <a:gd name="connsiteY10" fmla="*/ 0 h 517298"/>
              <a:gd name="connsiteX11" fmla="*/ 1167239 w 1167239"/>
              <a:gd name="connsiteY11" fmla="*/ 0 h 517298"/>
              <a:gd name="connsiteX12" fmla="*/ 1167239 w 1167239"/>
              <a:gd name="connsiteY12" fmla="*/ 40732 h 517298"/>
              <a:gd name="connsiteX13" fmla="*/ 1035929 w 1167239"/>
              <a:gd name="connsiteY13" fmla="*/ 172042 h 517298"/>
              <a:gd name="connsiteX14" fmla="*/ 964644 w 1167239"/>
              <a:gd name="connsiteY14" fmla="*/ 172042 h 517298"/>
              <a:gd name="connsiteX15" fmla="*/ 160371 w 1167239"/>
              <a:gd name="connsiteY15" fmla="*/ 0 h 517298"/>
              <a:gd name="connsiteX16" fmla="*/ 511724 w 1167239"/>
              <a:gd name="connsiteY16" fmla="*/ 0 h 517298"/>
              <a:gd name="connsiteX17" fmla="*/ 657332 w 1167239"/>
              <a:gd name="connsiteY17" fmla="*/ 145608 h 517298"/>
              <a:gd name="connsiteX18" fmla="*/ 657332 w 1167239"/>
              <a:gd name="connsiteY18" fmla="*/ 216893 h 517298"/>
              <a:gd name="connsiteX19" fmla="*/ 371690 w 1167239"/>
              <a:gd name="connsiteY19" fmla="*/ 502535 h 517298"/>
              <a:gd name="connsiteX20" fmla="*/ 300405 w 1167239"/>
              <a:gd name="connsiteY20" fmla="*/ 502535 h 517298"/>
              <a:gd name="connsiteX21" fmla="*/ 14763 w 1167239"/>
              <a:gd name="connsiteY21" fmla="*/ 216893 h 517298"/>
              <a:gd name="connsiteX22" fmla="*/ 14763 w 1167239"/>
              <a:gd name="connsiteY22" fmla="*/ 145608 h 51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7239" h="517298">
                <a:moveTo>
                  <a:pt x="839552" y="189056"/>
                </a:moveTo>
                <a:cubicBezTo>
                  <a:pt x="845361" y="189055"/>
                  <a:pt x="851170" y="191272"/>
                  <a:pt x="855602" y="195704"/>
                </a:cubicBezTo>
                <a:lnTo>
                  <a:pt x="984236" y="324337"/>
                </a:lnTo>
                <a:cubicBezTo>
                  <a:pt x="993100" y="333201"/>
                  <a:pt x="993100" y="347574"/>
                  <a:pt x="984236" y="356438"/>
                </a:cubicBezTo>
                <a:lnTo>
                  <a:pt x="855602" y="485072"/>
                </a:lnTo>
                <a:cubicBezTo>
                  <a:pt x="846738" y="493936"/>
                  <a:pt x="832365" y="493936"/>
                  <a:pt x="823501" y="485072"/>
                </a:cubicBezTo>
                <a:lnTo>
                  <a:pt x="694868" y="356438"/>
                </a:lnTo>
                <a:cubicBezTo>
                  <a:pt x="686003" y="347574"/>
                  <a:pt x="686003" y="333201"/>
                  <a:pt x="694868" y="324336"/>
                </a:cubicBezTo>
                <a:lnTo>
                  <a:pt x="823501" y="195704"/>
                </a:lnTo>
                <a:cubicBezTo>
                  <a:pt x="827933" y="191272"/>
                  <a:pt x="833743" y="189056"/>
                  <a:pt x="839552" y="189056"/>
                </a:cubicBezTo>
                <a:close/>
                <a:moveTo>
                  <a:pt x="792602" y="0"/>
                </a:moveTo>
                <a:lnTo>
                  <a:pt x="1167239" y="0"/>
                </a:lnTo>
                <a:lnTo>
                  <a:pt x="1167239" y="40732"/>
                </a:lnTo>
                <a:lnTo>
                  <a:pt x="1035929" y="172042"/>
                </a:lnTo>
                <a:cubicBezTo>
                  <a:pt x="1016244" y="191727"/>
                  <a:pt x="984329" y="191726"/>
                  <a:pt x="964644" y="172042"/>
                </a:cubicBezTo>
                <a:close/>
                <a:moveTo>
                  <a:pt x="160371" y="0"/>
                </a:moveTo>
                <a:lnTo>
                  <a:pt x="511724" y="0"/>
                </a:lnTo>
                <a:lnTo>
                  <a:pt x="657332" y="145608"/>
                </a:lnTo>
                <a:cubicBezTo>
                  <a:pt x="677017" y="165292"/>
                  <a:pt x="677017" y="197209"/>
                  <a:pt x="657332" y="216893"/>
                </a:cubicBezTo>
                <a:lnTo>
                  <a:pt x="371690" y="502535"/>
                </a:lnTo>
                <a:cubicBezTo>
                  <a:pt x="352006" y="522220"/>
                  <a:pt x="320090" y="522220"/>
                  <a:pt x="300405" y="502535"/>
                </a:cubicBezTo>
                <a:lnTo>
                  <a:pt x="14763" y="216893"/>
                </a:lnTo>
                <a:cubicBezTo>
                  <a:pt x="-4921" y="197209"/>
                  <a:pt x="-4921" y="165292"/>
                  <a:pt x="14763" y="14560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7"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83.xml"/><Relationship Id="rId2" Type="http://schemas.openxmlformats.org/officeDocument/2006/relationships/image" Target="../media/image7.jpe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19.xml"/><Relationship Id="rId5" Type="http://schemas.openxmlformats.org/officeDocument/2006/relationships/image" Target="../media/image10.png"/><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11.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1" Type="http://schemas.openxmlformats.org/officeDocument/2006/relationships/notesSlide" Target="../notesSlides/notesSlide1.xml"/><Relationship Id="rId20" Type="http://schemas.openxmlformats.org/officeDocument/2006/relationships/slideLayout" Target="../slideLayouts/slideLayout2.xml"/><Relationship Id="rId2" Type="http://schemas.openxmlformats.org/officeDocument/2006/relationships/tags" Target="../tags/tag121.xml"/><Relationship Id="rId19" Type="http://schemas.openxmlformats.org/officeDocument/2006/relationships/tags" Target="../tags/tag138.xml"/><Relationship Id="rId18" Type="http://schemas.openxmlformats.org/officeDocument/2006/relationships/tags" Target="../tags/tag137.xml"/><Relationship Id="rId17" Type="http://schemas.openxmlformats.org/officeDocument/2006/relationships/tags" Target="../tags/tag136.xml"/><Relationship Id="rId16" Type="http://schemas.openxmlformats.org/officeDocument/2006/relationships/tags" Target="../tags/tag135.xml"/><Relationship Id="rId15" Type="http://schemas.openxmlformats.org/officeDocument/2006/relationships/tags" Target="../tags/tag134.xml"/><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tags" Target="../tags/tag120.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43.xml"/><Relationship Id="rId5" Type="http://schemas.openxmlformats.org/officeDocument/2006/relationships/image" Target="../media/image10.png"/><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30.xml"/><Relationship Id="rId3" Type="http://schemas.openxmlformats.org/officeDocument/2006/relationships/tags" Target="../tags/tag145.xml"/><Relationship Id="rId2" Type="http://schemas.openxmlformats.org/officeDocument/2006/relationships/image" Target="../media/image14.png"/><Relationship Id="rId1" Type="http://schemas.openxmlformats.org/officeDocument/2006/relationships/tags" Target="../tags/tag144.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30.xml"/><Relationship Id="rId3" Type="http://schemas.openxmlformats.org/officeDocument/2006/relationships/tags" Target="../tags/tag147.xml"/><Relationship Id="rId2" Type="http://schemas.openxmlformats.org/officeDocument/2006/relationships/image" Target="../media/image14.png"/><Relationship Id="rId1" Type="http://schemas.openxmlformats.org/officeDocument/2006/relationships/tags" Target="../tags/tag146.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30.xml"/><Relationship Id="rId3" Type="http://schemas.openxmlformats.org/officeDocument/2006/relationships/tags" Target="../tags/tag149.xml"/><Relationship Id="rId2" Type="http://schemas.openxmlformats.org/officeDocument/2006/relationships/image" Target="../media/image14.png"/><Relationship Id="rId1" Type="http://schemas.openxmlformats.org/officeDocument/2006/relationships/tags" Target="../tags/tag14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1.xml"/><Relationship Id="rId1" Type="http://schemas.openxmlformats.org/officeDocument/2006/relationships/tags" Target="../tags/tag150.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tags" Target="../tags/tag88.xml"/><Relationship Id="rId5" Type="http://schemas.openxmlformats.org/officeDocument/2006/relationships/image" Target="../media/image8.jpeg"/><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image" Target="../media/image10.png"/><Relationship Id="rId3" Type="http://schemas.openxmlformats.org/officeDocument/2006/relationships/tags" Target="../tags/tag93.xml"/><Relationship Id="rId2" Type="http://schemas.openxmlformats.org/officeDocument/2006/relationships/tags" Target="../tags/tag92.xml"/><Relationship Id="rId12" Type="http://schemas.openxmlformats.org/officeDocument/2006/relationships/slideLayout" Target="../slideLayouts/slideLayout6.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tags" Target="../tags/tag9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36.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1.xml"/><Relationship Id="rId3" Type="http://schemas.openxmlformats.org/officeDocument/2006/relationships/image" Target="../media/image12.jpeg"/><Relationship Id="rId2" Type="http://schemas.openxmlformats.org/officeDocument/2006/relationships/tags" Target="../tags/tag110.xml"/><Relationship Id="rId1" Type="http://schemas.openxmlformats.org/officeDocument/2006/relationships/tags" Target="../tags/tag109.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4.xml"/><Relationship Id="rId3" Type="http://schemas.openxmlformats.org/officeDocument/2006/relationships/image" Target="../media/image13.jpeg"/><Relationship Id="rId2" Type="http://schemas.openxmlformats.org/officeDocument/2006/relationships/tags" Target="../tags/tag113.xml"/><Relationship Id="rId1" Type="http://schemas.openxmlformats.org/officeDocument/2006/relationships/tags" Target="../tags/tag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anose="02010800040101010101" charset="-122"/>
                <a:ea typeface="宋体" panose="02010600030101010101" pitchFamily="2" charset="-122"/>
              </a:rPr>
              <a:t>知识产权声明</a:t>
            </a:r>
            <a:endParaRPr lang="zh-CN" altLang="en-US" sz="4000" b="1">
              <a:latin typeface="华文新魏" panose="02010800040101010101"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 name="文本框 30"/>
          <p:cNvSpPr txBox="1"/>
          <p:nvPr/>
        </p:nvSpPr>
        <p:spPr>
          <a:xfrm>
            <a:off x="191770" y="1341120"/>
            <a:ext cx="4828540" cy="583565"/>
          </a:xfrm>
          <a:prstGeom prst="rect">
            <a:avLst/>
          </a:prstGeom>
          <a:noFill/>
        </p:spPr>
        <p:txBody>
          <a:bodyPr wrap="square" rtlCol="0">
            <a:noAutofit/>
          </a:bodyPr>
          <a:p>
            <a:pPr lvl="0" algn="l">
              <a:buClrTx/>
              <a:buSzTx/>
              <a:buFontTx/>
            </a:pPr>
            <a:r>
              <a:rPr lang="en-US" altLang="zh-CN" sz="3200">
                <a:latin typeface="Times New Roman" panose="02020603050405020304" charset="0"/>
                <a:cs typeface="Times New Roman" panose="02020603050405020304" charset="0"/>
                <a:sym typeface="+mn-ea"/>
              </a:rPr>
              <a:t>from external behavior</a:t>
            </a:r>
            <a:endParaRPr lang="en-US" altLang="zh-CN" sz="3200">
              <a:latin typeface="Times New Roman" panose="02020603050405020304" charset="0"/>
              <a:cs typeface="Times New Roman" panose="02020603050405020304" charset="0"/>
              <a:sym typeface="+mn-ea"/>
            </a:endParaRPr>
          </a:p>
          <a:p>
            <a:pPr lvl="0" algn="l">
              <a:buClrTx/>
              <a:buSzTx/>
              <a:buFontTx/>
            </a:pPr>
            <a:r>
              <a:rPr lang="en-US" altLang="zh-CN" sz="3200">
                <a:latin typeface="Times New Roman" panose="02020603050405020304" charset="0"/>
                <a:cs typeface="Times New Roman" panose="02020603050405020304" charset="0"/>
                <a:sym typeface="+mn-ea"/>
              </a:rPr>
              <a:t> to internal state</a:t>
            </a:r>
            <a:endParaRPr lang="en-US" altLang="zh-CN" sz="3200">
              <a:latin typeface="Times New Roman" panose="02020603050405020304" charset="0"/>
              <a:cs typeface="Times New Roman" panose="02020603050405020304" charset="0"/>
              <a:sym typeface="+mn-ea"/>
            </a:endParaRPr>
          </a:p>
        </p:txBody>
      </p:sp>
      <p:sp>
        <p:nvSpPr>
          <p:cNvPr id="32" name="左大括号 31"/>
          <p:cNvSpPr/>
          <p:nvPr/>
        </p:nvSpPr>
        <p:spPr>
          <a:xfrm>
            <a:off x="4008120" y="1340485"/>
            <a:ext cx="407670" cy="120904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33" name="文本框 32"/>
          <p:cNvSpPr txBox="1"/>
          <p:nvPr/>
        </p:nvSpPr>
        <p:spPr>
          <a:xfrm>
            <a:off x="4584065" y="1053147"/>
            <a:ext cx="5080000" cy="306705"/>
          </a:xfrm>
          <a:prstGeom prst="rect">
            <a:avLst/>
          </a:prstGeom>
          <a:noFill/>
        </p:spPr>
        <p:txBody>
          <a:bodyPr wrap="square" rtlCol="0">
            <a:noAutofit/>
          </a:bodyPr>
          <a:p>
            <a:pPr lvl="0" algn="l">
              <a:buClrTx/>
              <a:buSzTx/>
              <a:buFontTx/>
            </a:pPr>
            <a:r>
              <a:rPr lang="en-US" altLang="zh-CN" sz="3200">
                <a:latin typeface="Times New Roman" panose="02020603050405020304" charset="0"/>
                <a:cs typeface="Times New Roman" panose="02020603050405020304" charset="0"/>
                <a:sym typeface="+mn-ea"/>
              </a:rPr>
              <a:t>Physical &amp; Mental health</a:t>
            </a:r>
            <a:endParaRPr lang="en-US" altLang="zh-CN" sz="3200">
              <a:latin typeface="Times New Roman" panose="02020603050405020304" charset="0"/>
              <a:cs typeface="Times New Roman" panose="02020603050405020304" charset="0"/>
              <a:sym typeface="+mn-ea"/>
            </a:endParaRPr>
          </a:p>
        </p:txBody>
      </p:sp>
      <p:sp>
        <p:nvSpPr>
          <p:cNvPr id="34" name="文本框 33"/>
          <p:cNvSpPr txBox="1"/>
          <p:nvPr/>
        </p:nvSpPr>
        <p:spPr>
          <a:xfrm>
            <a:off x="4584065" y="1577340"/>
            <a:ext cx="5080000" cy="615950"/>
          </a:xfrm>
          <a:prstGeom prst="rect">
            <a:avLst/>
          </a:prstGeom>
          <a:noFill/>
        </p:spPr>
        <p:txBody>
          <a:bodyPr wrap="square" rtlCol="0">
            <a:noAutofit/>
          </a:bodyPr>
          <a:p>
            <a:pPr lvl="0" algn="l">
              <a:buClrTx/>
              <a:buSzTx/>
              <a:buFontTx/>
            </a:pPr>
            <a:r>
              <a:rPr lang="en-US" altLang="zh-CN" sz="3200">
                <a:latin typeface="Times New Roman" panose="02020603050405020304" charset="0"/>
                <a:cs typeface="Times New Roman" panose="02020603050405020304" charset="0"/>
                <a:sym typeface="+mn-ea"/>
              </a:rPr>
              <a:t>Motivation &amp; Interest</a:t>
            </a:r>
            <a:endParaRPr lang="en-US" altLang="zh-CN" sz="3200">
              <a:latin typeface="Times New Roman" panose="02020603050405020304" charset="0"/>
              <a:cs typeface="Times New Roman" panose="02020603050405020304" charset="0"/>
              <a:sym typeface="+mn-ea"/>
            </a:endParaRPr>
          </a:p>
        </p:txBody>
      </p:sp>
      <p:sp>
        <p:nvSpPr>
          <p:cNvPr id="35" name="文本框 34"/>
          <p:cNvSpPr txBox="1"/>
          <p:nvPr/>
        </p:nvSpPr>
        <p:spPr>
          <a:xfrm>
            <a:off x="4584065" y="2060575"/>
            <a:ext cx="5080000" cy="502285"/>
          </a:xfrm>
          <a:prstGeom prst="rect">
            <a:avLst/>
          </a:prstGeom>
          <a:noFill/>
        </p:spPr>
        <p:txBody>
          <a:bodyPr wrap="square" rtlCol="0">
            <a:noAutofit/>
          </a:bodyPr>
          <a:p>
            <a:pPr lvl="0" algn="l">
              <a:buClrTx/>
              <a:buSzTx/>
              <a:buFontTx/>
            </a:pPr>
            <a:r>
              <a:rPr lang="en-US" altLang="zh-CN" sz="3200">
                <a:latin typeface="Times New Roman" panose="02020603050405020304" charset="0"/>
                <a:cs typeface="Times New Roman" panose="02020603050405020304" charset="0"/>
                <a:sym typeface="+mn-ea"/>
              </a:rPr>
              <a:t>Thinking &amp; Creativity</a:t>
            </a:r>
            <a:endParaRPr lang="en-US" altLang="zh-CN" sz="3200">
              <a:latin typeface="Times New Roman" panose="02020603050405020304" charset="0"/>
              <a:cs typeface="Times New Roman" panose="02020603050405020304" charset="0"/>
              <a:sym typeface="+mn-ea"/>
            </a:endParaRPr>
          </a:p>
        </p:txBody>
      </p:sp>
      <p:sp>
        <p:nvSpPr>
          <p:cNvPr id="66" name="文本框 65"/>
          <p:cNvSpPr txBox="1"/>
          <p:nvPr>
            <p:custDataLst>
              <p:tags r:id="rId1"/>
            </p:custDataLst>
          </p:nvPr>
        </p:nvSpPr>
        <p:spPr>
          <a:xfrm>
            <a:off x="335280" y="188595"/>
            <a:ext cx="2216150"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t>
            </a:r>
            <a:r>
              <a:rPr lang="en-US" altLang="zh-CN" sz="3200" b="1" i="1">
                <a:solidFill>
                  <a:schemeClr val="lt1"/>
                </a:solidFill>
                <a:latin typeface="+mn-lt"/>
                <a:ea typeface="+mn-ea"/>
                <a:sym typeface="+mn-ea"/>
              </a:rPr>
              <a:t>Practice</a:t>
            </a:r>
            <a:endParaRPr lang="en-US" altLang="zh-CN" sz="3200" b="1" i="1">
              <a:solidFill>
                <a:schemeClr val="lt1"/>
              </a:solidFill>
              <a:latin typeface="+mn-lt"/>
              <a:ea typeface="+mn-ea"/>
            </a:endParaRPr>
          </a:p>
        </p:txBody>
      </p:sp>
      <p:sp>
        <p:nvSpPr>
          <p:cNvPr id="4" name="文本框 3"/>
          <p:cNvSpPr txBox="1"/>
          <p:nvPr/>
        </p:nvSpPr>
        <p:spPr>
          <a:xfrm>
            <a:off x="335280" y="2677160"/>
            <a:ext cx="11563985" cy="3331210"/>
          </a:xfrm>
          <a:prstGeom prst="rect">
            <a:avLst/>
          </a:prstGeom>
          <a:solidFill>
            <a:schemeClr val="accent5"/>
          </a:solidFill>
        </p:spPr>
        <p:txBody>
          <a:bodyPr wrap="square" rtlCol="0">
            <a:noAutofit/>
          </a:bodyPr>
          <a:p>
            <a:pPr marL="457200" lvl="0" indent="-457200" algn="just">
              <a:lnSpc>
                <a:spcPct val="120000"/>
              </a:lnSpc>
              <a:buClrTx/>
              <a:buSzTx/>
              <a:buFont typeface="Wingdings" panose="05000000000000000000" charset="0"/>
              <a:buChar char="Ø"/>
            </a:pPr>
            <a:r>
              <a:rPr lang="en-US" altLang="zh-CN" sz="2000">
                <a:solidFill>
                  <a:srgbClr val="FF0000"/>
                </a:solidFill>
                <a:sym typeface="+mn-ea"/>
              </a:rPr>
              <a:t>Engaging in </a:t>
            </a:r>
            <a:r>
              <a:rPr lang="en-US" altLang="zh-CN" sz="2000">
                <a:solidFill>
                  <a:schemeClr val="tx1"/>
                </a:solidFill>
                <a:sym typeface="+mn-ea"/>
              </a:rPr>
              <a:t>this rat race</a:t>
            </a:r>
            <a:r>
              <a:rPr lang="en-US" altLang="zh-CN" sz="2000" u="sng">
                <a:solidFill>
                  <a:schemeClr val="tx1"/>
                </a:solidFill>
                <a:sym typeface="+mn-ea"/>
              </a:rPr>
              <a:t> </a:t>
            </a:r>
            <a:r>
              <a:rPr lang="en-US" altLang="zh-CN" sz="2000" u="sng">
                <a:solidFill>
                  <a:schemeClr val="accent2"/>
                </a:solidFill>
                <a:sym typeface="+mn-ea"/>
              </a:rPr>
              <a:t>leads to/results in/ brings about/gives rise to/triggers/generates</a:t>
            </a:r>
            <a:r>
              <a:rPr lang="en-US" altLang="zh-CN" sz="2000">
                <a:solidFill>
                  <a:srgbClr val="FF0000"/>
                </a:solidFill>
                <a:sym typeface="+mn-ea"/>
              </a:rPr>
              <a:t> </a:t>
            </a:r>
            <a:r>
              <a:rPr lang="en-US" altLang="zh-CN" sz="2000">
                <a:solidFill>
                  <a:schemeClr val="tx1"/>
                </a:solidFill>
                <a:sym typeface="+mn-ea"/>
              </a:rPr>
              <a:t>chronic sleep deprivation and anxiety, </a:t>
            </a:r>
            <a:r>
              <a:rPr lang="en-US" altLang="zh-CN" sz="2000">
                <a:solidFill>
                  <a:srgbClr val="FF0000"/>
                </a:solidFill>
                <a:sym typeface="+mn-ea"/>
              </a:rPr>
              <a:t>which </a:t>
            </a:r>
            <a:r>
              <a:rPr lang="en-US" altLang="zh-CN" sz="2000">
                <a:solidFill>
                  <a:schemeClr val="tx1"/>
                </a:solidFill>
                <a:sym typeface="+mn-ea"/>
              </a:rPr>
              <a:t>gradually </a:t>
            </a:r>
            <a:r>
              <a:rPr lang="en-US" altLang="zh-CN" sz="2000" u="sng">
                <a:solidFill>
                  <a:schemeClr val="accent2"/>
                </a:solidFill>
                <a:sym typeface="+mn-ea"/>
              </a:rPr>
              <a:t>damages/ undermine/erodes/impair/take a toll on/deteriorate</a:t>
            </a:r>
            <a:r>
              <a:rPr lang="en-US" altLang="zh-CN" sz="2000" u="sng">
                <a:solidFill>
                  <a:schemeClr val="tx1"/>
                </a:solidFill>
                <a:sym typeface="+mn-ea"/>
              </a:rPr>
              <a:t> </a:t>
            </a:r>
            <a:r>
              <a:rPr lang="en-US" altLang="zh-CN" sz="2000">
                <a:solidFill>
                  <a:schemeClr val="tx1"/>
                </a:solidFill>
                <a:sym typeface="+mn-ea"/>
              </a:rPr>
              <a:t>students' overall well-being.</a:t>
            </a:r>
            <a:r>
              <a:rPr lang="en-US" altLang="zh-CN" sz="2000">
                <a:solidFill>
                  <a:srgbClr val="FF0000"/>
                </a:solidFill>
                <a:sym typeface="+mn-ea"/>
              </a:rPr>
              <a:t>Plus</a:t>
            </a:r>
            <a:r>
              <a:rPr lang="en-US" altLang="zh-CN" sz="2000">
                <a:solidFill>
                  <a:schemeClr val="tx1"/>
                </a:solidFill>
                <a:sym typeface="+mn-ea"/>
              </a:rPr>
              <a:t>,</a:t>
            </a:r>
            <a:r>
              <a:rPr lang="en-US" altLang="zh-CN" sz="2000">
                <a:solidFill>
                  <a:srgbClr val="FF0000"/>
                </a:solidFill>
                <a:sym typeface="+mn-ea"/>
              </a:rPr>
              <a:t>not only</a:t>
            </a:r>
            <a:r>
              <a:rPr lang="en-US" altLang="zh-CN" sz="2000">
                <a:solidFill>
                  <a:schemeClr val="tx1"/>
                </a:solidFill>
                <a:sym typeface="+mn-ea"/>
              </a:rPr>
              <a:t> does it generate immense pressure, </a:t>
            </a:r>
            <a:r>
              <a:rPr lang="en-US" altLang="zh-CN" sz="2000">
                <a:solidFill>
                  <a:srgbClr val="FF0000"/>
                </a:solidFill>
                <a:sym typeface="+mn-ea"/>
              </a:rPr>
              <a:t>but </a:t>
            </a:r>
            <a:r>
              <a:rPr lang="en-US" altLang="zh-CN" sz="2000">
                <a:solidFill>
                  <a:schemeClr val="tx1"/>
                </a:solidFill>
                <a:sym typeface="+mn-ea"/>
              </a:rPr>
              <a:t>it </a:t>
            </a:r>
            <a:r>
              <a:rPr lang="en-US" altLang="zh-CN" sz="2000">
                <a:solidFill>
                  <a:srgbClr val="FF0000"/>
                </a:solidFill>
                <a:sym typeface="+mn-ea"/>
              </a:rPr>
              <a:t>also </a:t>
            </a:r>
            <a:r>
              <a:rPr lang="en-US" altLang="zh-CN" sz="2000">
                <a:solidFill>
                  <a:schemeClr val="tx1"/>
                </a:solidFill>
                <a:sym typeface="+mn-ea"/>
              </a:rPr>
              <a:t>diminishes the innate fulfillment and joy of learning. </a:t>
            </a:r>
            <a:r>
              <a:rPr lang="en-US" altLang="zh-CN" sz="2000">
                <a:solidFill>
                  <a:srgbClr val="FF0000"/>
                </a:solidFill>
                <a:sym typeface="+mn-ea"/>
              </a:rPr>
              <a:t>What suffers most is</a:t>
            </a:r>
            <a:r>
              <a:rPr lang="en-US" altLang="zh-CN" sz="2000">
                <a:solidFill>
                  <a:schemeClr val="tx1"/>
                </a:solidFill>
                <a:sym typeface="+mn-ea"/>
              </a:rPr>
              <a:t> independent thought, </a:t>
            </a:r>
            <a:r>
              <a:rPr lang="en-US" altLang="zh-CN" sz="2000">
                <a:solidFill>
                  <a:srgbClr val="FF0000"/>
                </a:solidFill>
                <a:sym typeface="+mn-ea"/>
              </a:rPr>
              <a:t>as</a:t>
            </a:r>
            <a:r>
              <a:rPr lang="en-US" altLang="zh-CN" sz="2000">
                <a:solidFill>
                  <a:schemeClr val="tx1"/>
                </a:solidFill>
                <a:sym typeface="+mn-ea"/>
              </a:rPr>
              <a:t> the system's emphasis on standardized outcomes leaves little room for creative thinking.</a:t>
            </a:r>
            <a:r>
              <a:rPr lang="en-US" altLang="zh-CN" sz="2000" b="1">
                <a:solidFill>
                  <a:srgbClr val="FF0000"/>
                </a:solidFill>
                <a:sym typeface="+mn-ea"/>
              </a:rPr>
              <a:t>(doing</a:t>
            </a:r>
            <a:r>
              <a:rPr lang="zh-CN" altLang="en-US" sz="2000" b="1">
                <a:solidFill>
                  <a:srgbClr val="FF0000"/>
                </a:solidFill>
                <a:sym typeface="+mn-ea"/>
              </a:rPr>
              <a:t>作主语，定从，</a:t>
            </a:r>
            <a:r>
              <a:rPr lang="en-US" altLang="zh-CN" sz="2000" b="1">
                <a:solidFill>
                  <a:srgbClr val="FF0000"/>
                </a:solidFill>
                <a:sym typeface="+mn-ea"/>
              </a:rPr>
              <a:t>not only...but also...,</a:t>
            </a:r>
            <a:r>
              <a:rPr lang="zh-CN" altLang="en-US" sz="2000" b="1">
                <a:solidFill>
                  <a:srgbClr val="FF0000"/>
                </a:solidFill>
                <a:sym typeface="+mn-ea"/>
              </a:rPr>
              <a:t>主语从句，</a:t>
            </a:r>
            <a:r>
              <a:rPr lang="en-US" altLang="zh-CN" sz="2000" b="1">
                <a:solidFill>
                  <a:srgbClr val="FF0000"/>
                </a:solidFill>
                <a:sym typeface="+mn-ea"/>
              </a:rPr>
              <a:t>as</a:t>
            </a:r>
            <a:r>
              <a:rPr lang="zh-CN" altLang="en-US" sz="2000" b="1">
                <a:solidFill>
                  <a:srgbClr val="FF0000"/>
                </a:solidFill>
                <a:sym typeface="+mn-ea"/>
              </a:rPr>
              <a:t>状语从句</a:t>
            </a:r>
            <a:r>
              <a:rPr lang="en-US" altLang="zh-CN" sz="2000" b="1">
                <a:solidFill>
                  <a:srgbClr val="FF0000"/>
                </a:solidFill>
                <a:sym typeface="+mn-ea"/>
              </a:rPr>
              <a:t>)</a:t>
            </a:r>
            <a:endParaRPr lang="en-US" altLang="zh-CN" sz="2000">
              <a:solidFill>
                <a:schemeClr val="tx1"/>
              </a:solidFill>
              <a:sym typeface="+mn-ea"/>
            </a:endParaRPr>
          </a:p>
          <a:p>
            <a:pPr marL="457200" lvl="0" indent="-457200" algn="just">
              <a:lnSpc>
                <a:spcPct val="120000"/>
              </a:lnSpc>
              <a:buClrTx/>
              <a:buSzTx/>
              <a:buFont typeface="Wingdings" panose="05000000000000000000" charset="0"/>
              <a:buChar char="Ø"/>
            </a:pPr>
            <a:r>
              <a:rPr lang="en-US" altLang="zh-CN" sz="2000">
                <a:solidFill>
                  <a:schemeClr val="tx1"/>
                </a:solidFill>
                <a:sym typeface="+mn-ea"/>
              </a:rPr>
              <a:t>持续竞争的巨大压力</a:t>
            </a:r>
            <a:r>
              <a:rPr lang="en-US" altLang="zh-CN" sz="2000" b="1" u="sng">
                <a:solidFill>
                  <a:schemeClr val="accent2"/>
                </a:solidFill>
                <a:sym typeface="+mn-ea"/>
              </a:rPr>
              <a:t>导致了</a:t>
            </a:r>
            <a:r>
              <a:rPr lang="en-US" altLang="zh-CN" sz="2000">
                <a:solidFill>
                  <a:schemeClr val="tx1"/>
                </a:solidFill>
                <a:sym typeface="+mn-ea"/>
              </a:rPr>
              <a:t>长期的睡眠不足和焦虑，逐渐</a:t>
            </a:r>
            <a:r>
              <a:rPr lang="en-US" altLang="zh-CN" sz="2000" b="1" u="sng">
                <a:solidFill>
                  <a:schemeClr val="accent2"/>
                </a:solidFill>
                <a:sym typeface="+mn-ea"/>
              </a:rPr>
              <a:t>损害</a:t>
            </a:r>
            <a:r>
              <a:rPr lang="en-US" altLang="zh-CN" sz="2000">
                <a:solidFill>
                  <a:schemeClr val="tx1"/>
                </a:solidFill>
                <a:sym typeface="+mn-ea"/>
              </a:rPr>
              <a:t>学生的整体健康。 </a:t>
            </a:r>
            <a:r>
              <a:rPr lang="zh-CN" altLang="en-US" sz="2000">
                <a:solidFill>
                  <a:schemeClr val="tx1"/>
                </a:solidFill>
                <a:sym typeface="+mn-ea"/>
              </a:rPr>
              <a:t>它不仅产生了巨大的压力，还削弱了从知识探索中获得的内心成就感和乐趣</a:t>
            </a:r>
            <a:r>
              <a:rPr lang="en-US" altLang="zh-CN" sz="2000">
                <a:solidFill>
                  <a:schemeClr val="tx1"/>
                </a:solidFill>
                <a:sym typeface="+mn-ea"/>
              </a:rPr>
              <a:t>。受害最深的是独立思考能力，因为这套制度对标准化结果的强调，几乎没有给创造性思维留下空间。</a:t>
            </a:r>
            <a:endParaRPr lang="en-US" altLang="zh-CN" sz="2000">
              <a:solidFill>
                <a:schemeClr val="tx1"/>
              </a:solidFill>
              <a:sym typeface="+mn-ea"/>
            </a:endParaRPr>
          </a:p>
        </p:txBody>
      </p:sp>
      <p:grpSp>
        <p:nvGrpSpPr>
          <p:cNvPr id="14" name="组合 13"/>
          <p:cNvGrpSpPr/>
          <p:nvPr>
            <p:custDataLst>
              <p:tags r:id="rId2"/>
            </p:custDataLst>
          </p:nvPr>
        </p:nvGrpSpPr>
        <p:grpSpPr>
          <a:xfrm rot="0">
            <a:off x="9137650" y="123190"/>
            <a:ext cx="2755265" cy="2434590"/>
            <a:chOff x="2393" y="3222"/>
            <a:chExt cx="14350" cy="12894"/>
          </a:xfrm>
        </p:grpSpPr>
        <p:sp>
          <p:nvSpPr>
            <p:cNvPr id="15" name="Rectangle 10"/>
            <p:cNvSpPr>
              <a:spLocks noChangeArrowheads="1"/>
            </p:cNvSpPr>
            <p:nvPr>
              <p:custDataLst>
                <p:tags r:id="rId3"/>
              </p:custDataLst>
            </p:nvPr>
          </p:nvSpPr>
          <p:spPr bwMode="gray">
            <a:xfrm rot="21471785">
              <a:off x="2393" y="3222"/>
              <a:ext cx="14351" cy="12895"/>
            </a:xfrm>
            <a:prstGeom prst="rect">
              <a:avLst/>
            </a:prstGeom>
            <a:solidFill>
              <a:srgbClr val="FFFFFF"/>
            </a:solidFill>
            <a:ln w="6350">
              <a:solidFill>
                <a:srgbClr val="EAEAEA"/>
              </a:solidFill>
              <a:miter lim="800000"/>
            </a:ln>
            <a:effectLst>
              <a:outerShdw blurRad="381000" dist="101600" dir="2700000" algn="tl" rotWithShape="0">
                <a:prstClr val="black">
                  <a:alpha val="10000"/>
                </a:prstClr>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40000"/>
                </a:spcBef>
                <a:buClr>
                  <a:schemeClr val="accent1"/>
                </a:buClr>
                <a:buFont typeface="Wingdings" panose="05000000000000000000" pitchFamily="2" charset="2"/>
                <a:buChar char="§"/>
              </a:pPr>
              <a:endParaRPr lang="en-US" altLang="en-US"/>
            </a:p>
          </p:txBody>
        </p:sp>
        <p:pic>
          <p:nvPicPr>
            <p:cNvPr id="16" name="图片 15" descr="E:/设计图片素材/7902094_.jpg7902094_"/>
            <p:cNvPicPr>
              <a:picLocks noChangeAspect="1"/>
            </p:cNvPicPr>
            <p:nvPr>
              <p:custDataLst>
                <p:tags r:id="rId4"/>
              </p:custDataLst>
            </p:nvPr>
          </p:nvPicPr>
          <p:blipFill>
            <a:blip r:embed="rId5" cstate="email"/>
            <a:srcRect l="6446" r="6446"/>
            <a:stretch>
              <a:fillRect/>
            </a:stretch>
          </p:blipFill>
          <p:spPr>
            <a:xfrm>
              <a:off x="2677" y="3771"/>
              <a:ext cx="13722" cy="10417"/>
            </a:xfrm>
            <a:custGeom>
              <a:avLst/>
              <a:gdLst/>
              <a:ahLst/>
              <a:cxnLst>
                <a:cxn ang="3">
                  <a:pos x="hc" y="t"/>
                </a:cxn>
                <a:cxn ang="cd2">
                  <a:pos x="l" y="vc"/>
                </a:cxn>
                <a:cxn ang="cd4">
                  <a:pos x="hc" y="b"/>
                </a:cxn>
                <a:cxn ang="0">
                  <a:pos x="r" y="vc"/>
                </a:cxn>
              </a:cxnLst>
              <a:rect l="l" t="t" r="r" b="b"/>
              <a:pathLst>
                <a:path w="4991" h="3789">
                  <a:moveTo>
                    <a:pt x="4857" y="0"/>
                  </a:moveTo>
                  <a:lnTo>
                    <a:pt x="4991" y="3607"/>
                  </a:lnTo>
                  <a:lnTo>
                    <a:pt x="135" y="3789"/>
                  </a:lnTo>
                  <a:lnTo>
                    <a:pt x="0" y="181"/>
                  </a:lnTo>
                  <a:lnTo>
                    <a:pt x="4857" y="0"/>
                  </a:lnTo>
                  <a:close/>
                </a:path>
              </a:pathLst>
            </a:custGeom>
          </p:spPr>
        </p:pic>
      </p:gr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custDataLst>
              <p:tags r:id="rId1"/>
            </p:custDataLst>
          </p:nvPr>
        </p:nvSpPr>
        <p:spPr>
          <a:xfrm>
            <a:off x="5015865" y="260985"/>
            <a:ext cx="2783205" cy="1143000"/>
          </a:xfrm>
        </p:spPr>
        <p:txBody>
          <a:bodyPr/>
          <a:lstStyle/>
          <a:p>
            <a:pPr algn="l"/>
            <a:r>
              <a:rPr lang="en-US" altLang="en-US" dirty="0"/>
              <a:t>Solutions</a:t>
            </a:r>
            <a:endParaRPr lang="en-US" altLang="en-US" dirty="0"/>
          </a:p>
        </p:txBody>
      </p:sp>
      <p:sp>
        <p:nvSpPr>
          <p:cNvPr id="14" name="圆角矩形 1"/>
          <p:cNvSpPr/>
          <p:nvPr>
            <p:custDataLst>
              <p:tags r:id="rId2"/>
            </p:custDataLst>
          </p:nvPr>
        </p:nvSpPr>
        <p:spPr>
          <a:xfrm>
            <a:off x="1298554" y="1445594"/>
            <a:ext cx="4509392" cy="2226819"/>
          </a:xfrm>
          <a:prstGeom prst="roundRect">
            <a:avLst>
              <a:gd name="adj" fmla="val 0"/>
            </a:avLst>
          </a:prstGeom>
          <a:solidFill>
            <a:schemeClr val="accent1">
              <a:alpha val="1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15" name="矩形 1"/>
          <p:cNvSpPr/>
          <p:nvPr>
            <p:custDataLst>
              <p:tags r:id="rId3"/>
            </p:custDataLst>
          </p:nvPr>
        </p:nvSpPr>
        <p:spPr>
          <a:xfrm>
            <a:off x="1727796" y="1863401"/>
            <a:ext cx="3651368" cy="1392730"/>
          </a:xfrm>
          <a:prstGeom prst="rect">
            <a:avLst/>
          </a:prstGeom>
          <a:noFill/>
        </p:spPr>
        <p:txBody>
          <a:bodyPr wrap="square" lIns="0" tIns="0" rIns="0" bIns="0" rtlCol="0" anchor="t" anchorCtr="0">
            <a:noAutofit/>
          </a:bodyPr>
          <a:p>
            <a:pPr algn="just">
              <a:lnSpc>
                <a:spcPct val="150000"/>
              </a:lnSpc>
              <a:spcBef>
                <a:spcPct val="0"/>
              </a:spcBef>
              <a:spcAft>
                <a:spcPct val="0"/>
              </a:spcAft>
            </a:pPr>
            <a:r>
              <a:rPr lang="en-US" altLang="en-US" sz="1600" b="1" dirty="0">
                <a:ln>
                  <a:noFill/>
                  <a:prstDash val="sysDot"/>
                </a:ln>
                <a:solidFill>
                  <a:srgbClr val="FF0000"/>
                </a:solidFill>
                <a:latin typeface="+mn-ea"/>
                <a:cs typeface="+mn-ea"/>
                <a:sym typeface="+mn-ea"/>
              </a:rPr>
              <a:t>Setting</a:t>
            </a:r>
            <a:r>
              <a:rPr lang="en-US" altLang="en-US" sz="1600" b="1" dirty="0">
                <a:ln>
                  <a:noFill/>
                  <a:prstDash val="sysDot"/>
                </a:ln>
                <a:solidFill>
                  <a:schemeClr val="tx1">
                    <a:lumMod val="85000"/>
                    <a:lumOff val="15000"/>
                  </a:schemeClr>
                </a:solidFill>
                <a:latin typeface="+mn-ea"/>
                <a:cs typeface="+mn-ea"/>
                <a:sym typeface="+mn-ea"/>
              </a:rPr>
              <a:t> clear daily priorities, </a:t>
            </a:r>
            <a:r>
              <a:rPr lang="en-US" altLang="en-US" sz="1600" b="1" dirty="0">
                <a:ln>
                  <a:noFill/>
                  <a:prstDash val="sysDot"/>
                </a:ln>
                <a:solidFill>
                  <a:srgbClr val="FF0000"/>
                </a:solidFill>
                <a:latin typeface="+mn-ea"/>
                <a:cs typeface="+mn-ea"/>
                <a:sym typeface="+mn-ea"/>
              </a:rPr>
              <a:t>such as</a:t>
            </a:r>
            <a:r>
              <a:rPr lang="en-US" altLang="en-US" sz="1600" b="1" dirty="0">
                <a:ln>
                  <a:noFill/>
                  <a:prstDash val="sysDot"/>
                </a:ln>
                <a:solidFill>
                  <a:schemeClr val="tx1">
                    <a:lumMod val="85000"/>
                    <a:lumOff val="15000"/>
                  </a:schemeClr>
                </a:solidFill>
                <a:latin typeface="+mn-ea"/>
                <a:cs typeface="+mn-ea"/>
                <a:sym typeface="+mn-ea"/>
              </a:rPr>
              <a:t> completing three core tasks, </a:t>
            </a:r>
            <a:r>
              <a:rPr lang="en-US" altLang="en-US" sz="1600" b="1" dirty="0">
                <a:ln>
                  <a:noFill/>
                  <a:prstDash val="sysDot"/>
                </a:ln>
                <a:solidFill>
                  <a:srgbClr val="FF0000"/>
                </a:solidFill>
                <a:latin typeface="+mn-ea"/>
                <a:cs typeface="+mn-ea"/>
                <a:sym typeface="+mn-ea"/>
              </a:rPr>
              <a:t>effectively prevents</a:t>
            </a:r>
            <a:r>
              <a:rPr lang="en-US" altLang="en-US" sz="1600" b="1" dirty="0">
                <a:ln>
                  <a:noFill/>
                  <a:prstDash val="sysDot"/>
                </a:ln>
                <a:solidFill>
                  <a:schemeClr val="tx1">
                    <a:lumMod val="85000"/>
                    <a:lumOff val="15000"/>
                  </a:schemeClr>
                </a:solidFill>
                <a:latin typeface="+mn-ea"/>
                <a:cs typeface="+mn-ea"/>
                <a:sym typeface="+mn-ea"/>
              </a:rPr>
              <a:t> the descent into endless, unproductive studying.</a:t>
            </a:r>
            <a:endParaRPr lang="en-US" altLang="en-US" sz="1600" b="1" dirty="0">
              <a:ln>
                <a:noFill/>
                <a:prstDash val="sysDot"/>
              </a:ln>
              <a:solidFill>
                <a:schemeClr val="tx1">
                  <a:lumMod val="85000"/>
                  <a:lumOff val="15000"/>
                </a:schemeClr>
              </a:solidFill>
              <a:latin typeface="+mn-ea"/>
              <a:cs typeface="+mn-ea"/>
              <a:sym typeface="+mn-ea"/>
            </a:endParaRPr>
          </a:p>
        </p:txBody>
      </p:sp>
      <p:sp>
        <p:nvSpPr>
          <p:cNvPr id="17" name="矩形 2"/>
          <p:cNvSpPr/>
          <p:nvPr>
            <p:custDataLst>
              <p:tags r:id="rId4"/>
            </p:custDataLst>
          </p:nvPr>
        </p:nvSpPr>
        <p:spPr>
          <a:xfrm>
            <a:off x="1813521" y="1340815"/>
            <a:ext cx="3651368" cy="564184"/>
          </a:xfrm>
          <a:prstGeom prst="rect">
            <a:avLst/>
          </a:prstGeom>
          <a:noFill/>
        </p:spPr>
        <p:txBody>
          <a:bodyPr wrap="square" lIns="0" tIns="0" rIns="0" bIns="0" rtlCol="0" anchor="ctr">
            <a:noAutofit/>
          </a:bodyPr>
          <a:p>
            <a:pPr>
              <a:spcBef>
                <a:spcPct val="0"/>
              </a:spcBef>
              <a:spcAft>
                <a:spcPct val="0"/>
              </a:spcAft>
            </a:pPr>
            <a:r>
              <a:rPr lang="en-US" altLang="en-US" sz="2200" b="1">
                <a:solidFill>
                  <a:schemeClr val="accent1">
                    <a:lumMod val="75000"/>
                  </a:schemeClr>
                </a:solidFill>
                <a:latin typeface="+mn-ea"/>
                <a:cs typeface="+mn-ea"/>
                <a:sym typeface="+mn-ea"/>
              </a:rPr>
              <a:t>Individual Level</a:t>
            </a:r>
            <a:endParaRPr lang="en-US" altLang="en-US" sz="2200" b="1">
              <a:solidFill>
                <a:schemeClr val="accent1">
                  <a:lumMod val="75000"/>
                </a:schemeClr>
              </a:solidFill>
              <a:latin typeface="+mn-ea"/>
              <a:cs typeface="+mn-ea"/>
              <a:sym typeface="+mn-ea"/>
            </a:endParaRPr>
          </a:p>
        </p:txBody>
      </p:sp>
      <p:sp>
        <p:nvSpPr>
          <p:cNvPr id="18" name="矩形 3"/>
          <p:cNvSpPr/>
          <p:nvPr>
            <p:custDataLst>
              <p:tags r:id="rId5"/>
            </p:custDataLst>
          </p:nvPr>
        </p:nvSpPr>
        <p:spPr>
          <a:xfrm>
            <a:off x="695960" y="1445594"/>
            <a:ext cx="921753" cy="1644105"/>
          </a:xfrm>
          <a:prstGeom prst="rect">
            <a:avLst/>
          </a:prstGeom>
          <a:noFill/>
        </p:spPr>
        <p:txBody>
          <a:bodyPr wrap="none" lIns="0" tIns="0" rIns="0" bIns="0" rtlCol="0" anchor="t" anchorCtr="0">
            <a:noAutofit/>
          </a:bodyPr>
          <a:p>
            <a:pPr algn="ctr">
              <a:spcBef>
                <a:spcPct val="0"/>
              </a:spcBef>
              <a:spcAft>
                <a:spcPct val="0"/>
              </a:spcAft>
            </a:pPr>
            <a:r>
              <a:rPr lang="en-US" altLang="zh-CN" sz="11500" b="1" dirty="0">
                <a:solidFill>
                  <a:schemeClr val="accent1">
                    <a:lumMod val="75000"/>
                  </a:schemeClr>
                </a:solidFill>
                <a:latin typeface="+mn-ea"/>
                <a:cs typeface="+mn-ea"/>
                <a:sym typeface="+mn-ea"/>
              </a:rPr>
              <a:t>1</a:t>
            </a:r>
            <a:endParaRPr lang="en-US" altLang="zh-CN" sz="11500" b="1" dirty="0">
              <a:solidFill>
                <a:schemeClr val="accent1">
                  <a:lumMod val="75000"/>
                </a:schemeClr>
              </a:solidFill>
              <a:latin typeface="+mn-ea"/>
              <a:cs typeface="+mn-ea"/>
              <a:sym typeface="+mn-ea"/>
            </a:endParaRPr>
          </a:p>
        </p:txBody>
      </p:sp>
      <p:sp>
        <p:nvSpPr>
          <p:cNvPr id="19" name="圆角矩形 1"/>
          <p:cNvSpPr/>
          <p:nvPr>
            <p:custDataLst>
              <p:tags r:id="rId6"/>
            </p:custDataLst>
          </p:nvPr>
        </p:nvSpPr>
        <p:spPr>
          <a:xfrm>
            <a:off x="6986050" y="1445594"/>
            <a:ext cx="4509392" cy="2226819"/>
          </a:xfrm>
          <a:prstGeom prst="roundRect">
            <a:avLst>
              <a:gd name="adj" fmla="val 0"/>
            </a:avLst>
          </a:prstGeom>
          <a:solidFill>
            <a:schemeClr val="accent2">
              <a:alpha val="1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20" name="矩形 4"/>
          <p:cNvSpPr/>
          <p:nvPr>
            <p:custDataLst>
              <p:tags r:id="rId7"/>
            </p:custDataLst>
          </p:nvPr>
        </p:nvSpPr>
        <p:spPr>
          <a:xfrm>
            <a:off x="6382821" y="1437974"/>
            <a:ext cx="921753" cy="1644105"/>
          </a:xfrm>
          <a:prstGeom prst="rect">
            <a:avLst/>
          </a:prstGeom>
          <a:noFill/>
        </p:spPr>
        <p:txBody>
          <a:bodyPr wrap="none" lIns="0" tIns="0" rIns="0" bIns="0" rtlCol="0" anchor="t" anchorCtr="0">
            <a:noAutofit/>
          </a:bodyPr>
          <a:p>
            <a:pPr algn="ctr">
              <a:spcBef>
                <a:spcPct val="0"/>
              </a:spcBef>
              <a:spcAft>
                <a:spcPct val="0"/>
              </a:spcAft>
            </a:pPr>
            <a:r>
              <a:rPr lang="en-US" altLang="zh-CN" sz="11500" b="1">
                <a:gradFill flip="none" rotWithShape="1">
                  <a:gsLst>
                    <a:gs pos="0">
                      <a:schemeClr val="accent2">
                        <a:lumMod val="40000"/>
                        <a:lumOff val="60000"/>
                        <a:alpha val="100000"/>
                      </a:schemeClr>
                    </a:gs>
                    <a:gs pos="72000">
                      <a:schemeClr val="accent2">
                        <a:alpha val="100000"/>
                      </a:schemeClr>
                    </a:gs>
                  </a:gsLst>
                  <a:lin ang="2700000" scaled="1"/>
                  <a:tileRect/>
                </a:gradFill>
                <a:latin typeface="+mn-ea"/>
                <a:cs typeface="+mn-ea"/>
                <a:sym typeface="+mn-ea"/>
              </a:rPr>
              <a:t>2</a:t>
            </a:r>
            <a:endParaRPr lang="en-US" altLang="zh-CN" sz="11500" b="1">
              <a:gradFill flip="none" rotWithShape="1">
                <a:gsLst>
                  <a:gs pos="0">
                    <a:schemeClr val="accent2">
                      <a:lumMod val="40000"/>
                      <a:lumOff val="60000"/>
                      <a:alpha val="100000"/>
                    </a:schemeClr>
                  </a:gs>
                  <a:gs pos="72000">
                    <a:schemeClr val="accent2">
                      <a:alpha val="100000"/>
                    </a:schemeClr>
                  </a:gs>
                </a:gsLst>
                <a:lin ang="2700000" scaled="1"/>
                <a:tileRect/>
              </a:gradFill>
              <a:latin typeface="+mn-ea"/>
              <a:cs typeface="+mn-ea"/>
              <a:sym typeface="+mn-ea"/>
            </a:endParaRPr>
          </a:p>
        </p:txBody>
      </p:sp>
      <p:sp>
        <p:nvSpPr>
          <p:cNvPr id="21" name="圆角矩形 1"/>
          <p:cNvSpPr/>
          <p:nvPr>
            <p:custDataLst>
              <p:tags r:id="rId8"/>
            </p:custDataLst>
          </p:nvPr>
        </p:nvSpPr>
        <p:spPr>
          <a:xfrm>
            <a:off x="1298554" y="3939152"/>
            <a:ext cx="4509392" cy="2226819"/>
          </a:xfrm>
          <a:prstGeom prst="roundRect">
            <a:avLst>
              <a:gd name="adj" fmla="val 0"/>
            </a:avLst>
          </a:prstGeom>
          <a:solidFill>
            <a:schemeClr val="accent3">
              <a:alpha val="1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22" name="矩形 5"/>
          <p:cNvSpPr/>
          <p:nvPr>
            <p:custDataLst>
              <p:tags r:id="rId9"/>
            </p:custDataLst>
          </p:nvPr>
        </p:nvSpPr>
        <p:spPr>
          <a:xfrm>
            <a:off x="1813521" y="4601434"/>
            <a:ext cx="3651368" cy="1392730"/>
          </a:xfrm>
          <a:prstGeom prst="rect">
            <a:avLst/>
          </a:prstGeom>
          <a:noFill/>
        </p:spPr>
        <p:txBody>
          <a:bodyPr wrap="square" lIns="0" tIns="0" rIns="0" bIns="0" rtlCol="0" anchor="t" anchorCtr="0">
            <a:noAutofit/>
          </a:bodyPr>
          <a:p>
            <a:pPr algn="just">
              <a:lnSpc>
                <a:spcPct val="150000"/>
              </a:lnSpc>
              <a:spcBef>
                <a:spcPct val="0"/>
              </a:spcBef>
              <a:spcAft>
                <a:spcPct val="0"/>
              </a:spcAft>
            </a:pPr>
            <a:r>
              <a:rPr lang="en-US" altLang="zh-CN" sz="1600" b="1" dirty="0">
                <a:ln>
                  <a:noFill/>
                  <a:prstDash val="sysDot"/>
                </a:ln>
                <a:solidFill>
                  <a:srgbClr val="FF0000"/>
                </a:solidFill>
                <a:latin typeface="+mn-ea"/>
                <a:cs typeface="+mn-ea"/>
                <a:sym typeface="+mn-ea"/>
              </a:rPr>
              <a:t>It is feasible for schools </a:t>
            </a:r>
            <a:r>
              <a:rPr lang="en-US" altLang="zh-CN" sz="1600" b="1" dirty="0">
                <a:ln>
                  <a:noFill/>
                  <a:prstDash val="sysDot"/>
                </a:ln>
                <a:solidFill>
                  <a:schemeClr val="tx1">
                    <a:lumMod val="85000"/>
                    <a:lumOff val="15000"/>
                  </a:schemeClr>
                </a:solidFill>
                <a:latin typeface="+mn-ea"/>
                <a:cs typeface="+mn-ea"/>
                <a:sym typeface="+mn-ea"/>
              </a:rPr>
              <a:t>to create a more balanced evaluation system by combining test scores with project grades.</a:t>
            </a:r>
            <a:endParaRPr lang="en-US" altLang="zh-CN" sz="1600" b="1" dirty="0">
              <a:ln>
                <a:noFill/>
                <a:prstDash val="sysDot"/>
              </a:ln>
              <a:solidFill>
                <a:schemeClr val="tx1">
                  <a:lumMod val="85000"/>
                  <a:lumOff val="15000"/>
                </a:schemeClr>
              </a:solidFill>
              <a:latin typeface="+mn-ea"/>
              <a:cs typeface="+mn-ea"/>
              <a:sym typeface="+mn-ea"/>
            </a:endParaRPr>
          </a:p>
        </p:txBody>
      </p:sp>
      <p:sp>
        <p:nvSpPr>
          <p:cNvPr id="23" name="矩形 6"/>
          <p:cNvSpPr/>
          <p:nvPr>
            <p:custDataLst>
              <p:tags r:id="rId10"/>
            </p:custDataLst>
          </p:nvPr>
        </p:nvSpPr>
        <p:spPr>
          <a:xfrm>
            <a:off x="1813521" y="4036938"/>
            <a:ext cx="3651368" cy="564184"/>
          </a:xfrm>
          <a:prstGeom prst="rect">
            <a:avLst/>
          </a:prstGeom>
          <a:noFill/>
        </p:spPr>
        <p:txBody>
          <a:bodyPr wrap="square" lIns="0" tIns="0" rIns="0" bIns="0" rtlCol="0" anchor="ctr">
            <a:noAutofit/>
          </a:bodyPr>
          <a:p>
            <a:pPr>
              <a:spcBef>
                <a:spcPct val="0"/>
              </a:spcBef>
              <a:spcAft>
                <a:spcPct val="0"/>
              </a:spcAft>
            </a:pPr>
            <a:r>
              <a:rPr lang="en-US" altLang="en-US" sz="2200" b="1">
                <a:solidFill>
                  <a:schemeClr val="bg2"/>
                </a:solidFill>
                <a:latin typeface="+mn-ea"/>
                <a:cs typeface="+mn-ea"/>
                <a:sym typeface="+mn-ea"/>
              </a:rPr>
              <a:t>School Level</a:t>
            </a:r>
            <a:endParaRPr lang="en-US" altLang="en-US" sz="2200" b="1">
              <a:solidFill>
                <a:schemeClr val="bg2"/>
              </a:solidFill>
              <a:latin typeface="+mn-ea"/>
              <a:cs typeface="+mn-ea"/>
              <a:sym typeface="+mn-ea"/>
            </a:endParaRPr>
          </a:p>
        </p:txBody>
      </p:sp>
      <p:sp>
        <p:nvSpPr>
          <p:cNvPr id="24" name="矩形 7"/>
          <p:cNvSpPr/>
          <p:nvPr>
            <p:custDataLst>
              <p:tags r:id="rId11"/>
            </p:custDataLst>
          </p:nvPr>
        </p:nvSpPr>
        <p:spPr>
          <a:xfrm>
            <a:off x="695325" y="3939152"/>
            <a:ext cx="921753" cy="1644105"/>
          </a:xfrm>
          <a:prstGeom prst="rect">
            <a:avLst/>
          </a:prstGeom>
          <a:noFill/>
        </p:spPr>
        <p:txBody>
          <a:bodyPr wrap="none" lIns="0" tIns="0" rIns="0" bIns="0" rtlCol="0" anchor="t" anchorCtr="0">
            <a:noAutofit/>
          </a:bodyPr>
          <a:p>
            <a:pPr algn="ctr">
              <a:spcBef>
                <a:spcPct val="0"/>
              </a:spcBef>
              <a:spcAft>
                <a:spcPct val="0"/>
              </a:spcAft>
            </a:pPr>
            <a:r>
              <a:rPr lang="en-US" altLang="zh-CN" sz="11500" b="1">
                <a:solidFill>
                  <a:schemeClr val="bg2"/>
                </a:solidFill>
                <a:latin typeface="+mn-ea"/>
                <a:cs typeface="+mn-ea"/>
                <a:sym typeface="+mn-ea"/>
              </a:rPr>
              <a:t>3</a:t>
            </a:r>
            <a:endParaRPr lang="en-US" altLang="zh-CN" sz="11500" b="1">
              <a:solidFill>
                <a:schemeClr val="bg2"/>
              </a:solidFill>
              <a:latin typeface="+mn-ea"/>
              <a:cs typeface="+mn-ea"/>
              <a:sym typeface="+mn-ea"/>
            </a:endParaRPr>
          </a:p>
        </p:txBody>
      </p:sp>
      <p:sp>
        <p:nvSpPr>
          <p:cNvPr id="25" name="圆角矩形 1"/>
          <p:cNvSpPr/>
          <p:nvPr>
            <p:custDataLst>
              <p:tags r:id="rId12"/>
            </p:custDataLst>
          </p:nvPr>
        </p:nvSpPr>
        <p:spPr>
          <a:xfrm>
            <a:off x="6986050" y="3939152"/>
            <a:ext cx="4509392" cy="2226819"/>
          </a:xfrm>
          <a:prstGeom prst="roundRect">
            <a:avLst>
              <a:gd name="adj" fmla="val 0"/>
            </a:avLst>
          </a:prstGeom>
          <a:solidFill>
            <a:schemeClr val="accent4">
              <a:alpha val="10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lt1"/>
              </a:solidFill>
            </a:endParaRPr>
          </a:p>
        </p:txBody>
      </p:sp>
      <p:sp>
        <p:nvSpPr>
          <p:cNvPr id="26" name="矩形 8"/>
          <p:cNvSpPr/>
          <p:nvPr>
            <p:custDataLst>
              <p:tags r:id="rId13"/>
            </p:custDataLst>
          </p:nvPr>
        </p:nvSpPr>
        <p:spPr>
          <a:xfrm>
            <a:off x="6382186" y="3931532"/>
            <a:ext cx="921753" cy="1644105"/>
          </a:xfrm>
          <a:prstGeom prst="rect">
            <a:avLst/>
          </a:prstGeom>
          <a:noFill/>
        </p:spPr>
        <p:txBody>
          <a:bodyPr wrap="none" lIns="0" tIns="0" rIns="0" bIns="0" rtlCol="0" anchor="t" anchorCtr="0">
            <a:noAutofit/>
          </a:bodyPr>
          <a:p>
            <a:pPr algn="ctr">
              <a:spcBef>
                <a:spcPct val="0"/>
              </a:spcBef>
              <a:spcAft>
                <a:spcPct val="0"/>
              </a:spcAft>
            </a:pPr>
            <a:r>
              <a:rPr lang="en-US" altLang="zh-CN" sz="11500" b="1" dirty="0">
                <a:gradFill flip="none" rotWithShape="1">
                  <a:gsLst>
                    <a:gs pos="0">
                      <a:schemeClr val="accent4">
                        <a:lumMod val="40000"/>
                        <a:lumOff val="60000"/>
                        <a:alpha val="100000"/>
                      </a:schemeClr>
                    </a:gs>
                    <a:gs pos="72000">
                      <a:schemeClr val="accent4">
                        <a:alpha val="100000"/>
                      </a:schemeClr>
                    </a:gs>
                  </a:gsLst>
                  <a:lin ang="2700000" scaled="1"/>
                  <a:tileRect/>
                </a:gradFill>
                <a:latin typeface="+mn-ea"/>
                <a:cs typeface="+mn-ea"/>
                <a:sym typeface="+mn-ea"/>
              </a:rPr>
              <a:t>4</a:t>
            </a:r>
            <a:endParaRPr lang="en-US" altLang="zh-CN" sz="11500" b="1" dirty="0">
              <a:gradFill flip="none" rotWithShape="1">
                <a:gsLst>
                  <a:gs pos="0">
                    <a:schemeClr val="accent4">
                      <a:lumMod val="40000"/>
                      <a:lumOff val="60000"/>
                      <a:alpha val="100000"/>
                    </a:schemeClr>
                  </a:gs>
                  <a:gs pos="72000">
                    <a:schemeClr val="accent4">
                      <a:alpha val="100000"/>
                    </a:schemeClr>
                  </a:gs>
                </a:gsLst>
                <a:lin ang="2700000" scaled="1"/>
                <a:tileRect/>
              </a:gradFill>
              <a:latin typeface="+mn-ea"/>
              <a:cs typeface="+mn-ea"/>
              <a:sym typeface="+mn-ea"/>
            </a:endParaRPr>
          </a:p>
        </p:txBody>
      </p:sp>
      <p:sp>
        <p:nvSpPr>
          <p:cNvPr id="27" name="矩形 9"/>
          <p:cNvSpPr/>
          <p:nvPr>
            <p:custDataLst>
              <p:tags r:id="rId14"/>
            </p:custDataLst>
          </p:nvPr>
        </p:nvSpPr>
        <p:spPr>
          <a:xfrm>
            <a:off x="7320280" y="1863090"/>
            <a:ext cx="4079240" cy="1392555"/>
          </a:xfrm>
          <a:prstGeom prst="rect">
            <a:avLst/>
          </a:prstGeom>
          <a:noFill/>
        </p:spPr>
        <p:txBody>
          <a:bodyPr wrap="square" lIns="0" tIns="0" rIns="0" bIns="0" rtlCol="0" anchor="t" anchorCtr="0">
            <a:noAutofit/>
          </a:bodyPr>
          <a:p>
            <a:pPr algn="just">
              <a:lnSpc>
                <a:spcPct val="150000"/>
              </a:lnSpc>
              <a:spcBef>
                <a:spcPct val="0"/>
              </a:spcBef>
              <a:spcAft>
                <a:spcPct val="0"/>
              </a:spcAft>
            </a:pPr>
            <a:r>
              <a:rPr lang="en-US" altLang="en-US" sz="1600" b="1">
                <a:ln>
                  <a:noFill/>
                  <a:prstDash val="sysDot"/>
                </a:ln>
                <a:solidFill>
                  <a:srgbClr val="FF0000"/>
                </a:solidFill>
                <a:latin typeface="+mn-ea"/>
                <a:cs typeface="+mn-ea"/>
                <a:sym typeface="+mn-ea"/>
              </a:rPr>
              <a:t>It is essential that</a:t>
            </a:r>
            <a:r>
              <a:rPr lang="en-US" altLang="en-US" sz="1600" b="1">
                <a:ln>
                  <a:noFill/>
                  <a:prstDash val="sysDot"/>
                </a:ln>
                <a:solidFill>
                  <a:schemeClr val="tx1">
                    <a:lumMod val="85000"/>
                    <a:lumOff val="15000"/>
                  </a:schemeClr>
                </a:solidFill>
                <a:latin typeface="+mn-ea"/>
                <a:cs typeface="+mn-ea"/>
                <a:sym typeface="+mn-ea"/>
              </a:rPr>
              <a:t> students form collaborative study pacts </a:t>
            </a:r>
            <a:r>
              <a:rPr lang="en-US" altLang="en-US" sz="1600" b="1">
                <a:ln>
                  <a:noFill/>
                  <a:prstDash val="sysDot"/>
                </a:ln>
                <a:solidFill>
                  <a:srgbClr val="FF0000"/>
                </a:solidFill>
                <a:latin typeface="+mn-ea"/>
                <a:cs typeface="+mn-ea"/>
                <a:sym typeface="+mn-ea"/>
              </a:rPr>
              <a:t>where </a:t>
            </a:r>
            <a:r>
              <a:rPr lang="en-US" altLang="en-US" sz="1600" b="1">
                <a:ln>
                  <a:noFill/>
                  <a:prstDash val="sysDot"/>
                </a:ln>
                <a:solidFill>
                  <a:schemeClr val="tx1">
                    <a:lumMod val="85000"/>
                    <a:lumOff val="15000"/>
                  </a:schemeClr>
                </a:solidFill>
                <a:latin typeface="+mn-ea"/>
                <a:cs typeface="+mn-ea"/>
                <a:sym typeface="+mn-ea"/>
              </a:rPr>
              <a:t>the goal is mutual explanation and understanding, not merely competing for grades.</a:t>
            </a:r>
            <a:endParaRPr lang="en-US" altLang="en-US" sz="1600" b="1">
              <a:ln>
                <a:noFill/>
                <a:prstDash val="sysDot"/>
              </a:ln>
              <a:solidFill>
                <a:schemeClr val="tx1">
                  <a:lumMod val="85000"/>
                  <a:lumOff val="15000"/>
                </a:schemeClr>
              </a:solidFill>
              <a:latin typeface="+mn-ea"/>
              <a:cs typeface="+mn-ea"/>
              <a:sym typeface="+mn-ea"/>
            </a:endParaRPr>
          </a:p>
        </p:txBody>
      </p:sp>
      <p:sp>
        <p:nvSpPr>
          <p:cNvPr id="28" name="矩形 10"/>
          <p:cNvSpPr/>
          <p:nvPr>
            <p:custDataLst>
              <p:tags r:id="rId15"/>
            </p:custDataLst>
          </p:nvPr>
        </p:nvSpPr>
        <p:spPr>
          <a:xfrm>
            <a:off x="7535942" y="1409395"/>
            <a:ext cx="3651368" cy="564184"/>
          </a:xfrm>
          <a:prstGeom prst="rect">
            <a:avLst/>
          </a:prstGeom>
          <a:noFill/>
        </p:spPr>
        <p:txBody>
          <a:bodyPr wrap="square" lIns="0" tIns="0" rIns="0" bIns="0" rtlCol="0" anchor="ctr">
            <a:noAutofit/>
          </a:bodyPr>
          <a:p>
            <a:pPr>
              <a:spcBef>
                <a:spcPct val="0"/>
              </a:spcBef>
              <a:spcAft>
                <a:spcPct val="0"/>
              </a:spcAft>
            </a:pPr>
            <a:r>
              <a:rPr lang="en-US" altLang="en-US" sz="2200" b="1">
                <a:solidFill>
                  <a:schemeClr val="accent2"/>
                </a:solidFill>
                <a:latin typeface="+mn-ea"/>
                <a:cs typeface="+mn-ea"/>
                <a:sym typeface="+mn-ea"/>
              </a:rPr>
              <a:t>Collective Level</a:t>
            </a:r>
            <a:endParaRPr lang="en-US" altLang="en-US" sz="2200" b="1">
              <a:solidFill>
                <a:schemeClr val="accent2"/>
              </a:solidFill>
              <a:latin typeface="+mn-ea"/>
              <a:cs typeface="+mn-ea"/>
              <a:sym typeface="+mn-ea"/>
            </a:endParaRPr>
          </a:p>
        </p:txBody>
      </p:sp>
      <p:sp>
        <p:nvSpPr>
          <p:cNvPr id="30" name="矩形 11"/>
          <p:cNvSpPr/>
          <p:nvPr>
            <p:custDataLst>
              <p:tags r:id="rId16"/>
            </p:custDataLst>
          </p:nvPr>
        </p:nvSpPr>
        <p:spPr>
          <a:xfrm>
            <a:off x="7501017" y="4601434"/>
            <a:ext cx="3651368" cy="1392730"/>
          </a:xfrm>
          <a:prstGeom prst="rect">
            <a:avLst/>
          </a:prstGeom>
          <a:noFill/>
        </p:spPr>
        <p:txBody>
          <a:bodyPr wrap="square" lIns="0" tIns="0" rIns="0" bIns="0" rtlCol="0" anchor="t" anchorCtr="0">
            <a:noAutofit/>
          </a:bodyPr>
          <a:p>
            <a:pPr algn="just">
              <a:lnSpc>
                <a:spcPct val="150000"/>
              </a:lnSpc>
              <a:spcBef>
                <a:spcPct val="0"/>
              </a:spcBef>
              <a:spcAft>
                <a:spcPct val="0"/>
              </a:spcAft>
            </a:pPr>
            <a:r>
              <a:rPr lang="en-US" altLang="en-US" sz="1400" b="1">
                <a:ln>
                  <a:noFill/>
                  <a:prstDash val="sysDot"/>
                </a:ln>
                <a:solidFill>
                  <a:schemeClr val="tx1">
                    <a:lumMod val="85000"/>
                    <a:lumOff val="15000"/>
                  </a:schemeClr>
                </a:solidFill>
                <a:latin typeface="+mn-ea"/>
                <a:cs typeface="+mn-ea"/>
                <a:sym typeface="+mn-ea"/>
              </a:rPr>
              <a:t>Beyond academic achievement, parents should </a:t>
            </a:r>
            <a:r>
              <a:rPr lang="en-US" altLang="en-US" sz="1400" b="1">
                <a:ln>
                  <a:noFill/>
                  <a:prstDash val="sysDot"/>
                </a:ln>
                <a:solidFill>
                  <a:srgbClr val="FF0000"/>
                </a:solidFill>
                <a:latin typeface="+mn-ea"/>
                <a:cs typeface="+mn-ea"/>
                <a:sym typeface="+mn-ea"/>
              </a:rPr>
              <a:t>place greater emphasis on </a:t>
            </a:r>
            <a:r>
              <a:rPr lang="en-US" altLang="en-US" sz="1400" b="1">
                <a:ln>
                  <a:noFill/>
                  <a:prstDash val="sysDot"/>
                </a:ln>
                <a:solidFill>
                  <a:schemeClr val="tx1">
                    <a:lumMod val="85000"/>
                    <a:lumOff val="15000"/>
                  </a:schemeClr>
                </a:solidFill>
                <a:latin typeface="+mn-ea"/>
                <a:cs typeface="+mn-ea"/>
                <a:sym typeface="+mn-ea"/>
              </a:rPr>
              <a:t>cultivating resilience and emotional well-being in their children.</a:t>
            </a:r>
            <a:endParaRPr lang="en-US" altLang="en-US" sz="1400" b="1">
              <a:ln>
                <a:noFill/>
                <a:prstDash val="sysDot"/>
              </a:ln>
              <a:solidFill>
                <a:schemeClr val="tx1">
                  <a:lumMod val="85000"/>
                  <a:lumOff val="15000"/>
                </a:schemeClr>
              </a:solidFill>
              <a:latin typeface="+mn-ea"/>
              <a:cs typeface="+mn-ea"/>
              <a:sym typeface="+mn-ea"/>
            </a:endParaRPr>
          </a:p>
        </p:txBody>
      </p:sp>
      <p:sp>
        <p:nvSpPr>
          <p:cNvPr id="31" name="矩形 12"/>
          <p:cNvSpPr/>
          <p:nvPr>
            <p:custDataLst>
              <p:tags r:id="rId17"/>
            </p:custDataLst>
          </p:nvPr>
        </p:nvSpPr>
        <p:spPr>
          <a:xfrm>
            <a:off x="7501017" y="4036938"/>
            <a:ext cx="3651368" cy="564184"/>
          </a:xfrm>
          <a:prstGeom prst="rect">
            <a:avLst/>
          </a:prstGeom>
          <a:noFill/>
        </p:spPr>
        <p:txBody>
          <a:bodyPr wrap="square" lIns="0" tIns="0" rIns="0" bIns="0" rtlCol="0" anchor="ctr">
            <a:noAutofit/>
          </a:bodyPr>
          <a:p>
            <a:pPr>
              <a:spcBef>
                <a:spcPct val="0"/>
              </a:spcBef>
              <a:spcAft>
                <a:spcPct val="0"/>
              </a:spcAft>
            </a:pPr>
            <a:r>
              <a:rPr lang="en-US" altLang="en-US" sz="2200" b="1">
                <a:solidFill>
                  <a:schemeClr val="accent4"/>
                </a:solidFill>
                <a:latin typeface="+mn-ea"/>
                <a:cs typeface="+mn-ea"/>
                <a:sym typeface="+mn-ea"/>
              </a:rPr>
              <a:t>Parental Level</a:t>
            </a:r>
            <a:endParaRPr lang="en-US" altLang="en-US" sz="2200" b="1">
              <a:solidFill>
                <a:schemeClr val="accent4"/>
              </a:solidFill>
              <a:latin typeface="+mn-ea"/>
              <a:cs typeface="+mn-ea"/>
              <a:sym typeface="+mn-ea"/>
            </a:endParaRPr>
          </a:p>
        </p:txBody>
      </p:sp>
      <p:sp>
        <p:nvSpPr>
          <p:cNvPr id="66" name="文本框 65"/>
          <p:cNvSpPr txBox="1"/>
          <p:nvPr>
            <p:custDataLst>
              <p:tags r:id="rId18"/>
            </p:custDataLst>
          </p:nvPr>
        </p:nvSpPr>
        <p:spPr>
          <a:xfrm>
            <a:off x="335280" y="188595"/>
            <a:ext cx="201866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sym typeface="+mn-ea"/>
              </a:rPr>
              <a:t>Practice</a:t>
            </a:r>
            <a:endParaRPr lang="en-US" altLang="zh-CN" sz="3200" b="1" i="1">
              <a:solidFill>
                <a:schemeClr val="lt1"/>
              </a:solidFill>
              <a:latin typeface="+mn-lt"/>
              <a:ea typeface="+mn-ea"/>
            </a:endParaRPr>
          </a:p>
        </p:txBody>
      </p:sp>
    </p:spTree>
    <p:custDataLst>
      <p:tags r:id="rId1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p:bldP spid="22"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文本框 18"/>
          <p:cNvSpPr txBox="1"/>
          <p:nvPr/>
        </p:nvSpPr>
        <p:spPr>
          <a:xfrm>
            <a:off x="119380" y="1124585"/>
            <a:ext cx="2783840" cy="531495"/>
          </a:xfrm>
          <a:prstGeom prst="rect">
            <a:avLst/>
          </a:prstGeom>
          <a:noFill/>
        </p:spPr>
        <p:txBody>
          <a:bodyPr wrap="square" rtlCol="0">
            <a:noAutofit/>
          </a:bodyPr>
          <a:p>
            <a:r>
              <a:rPr lang="en-US" altLang="zh-CN" sz="3600" b="1" dirty="0">
                <a:solidFill>
                  <a:srgbClr val="0070C0"/>
                </a:solidFill>
                <a:sym typeface="+mn-ea"/>
              </a:rPr>
              <a:t>Conclusion</a:t>
            </a:r>
            <a:endParaRPr lang="en-US" altLang="zh-CN" sz="3600" b="1" dirty="0">
              <a:solidFill>
                <a:srgbClr val="0070C0"/>
              </a:solidFill>
              <a:sym typeface="+mn-ea"/>
            </a:endParaRPr>
          </a:p>
        </p:txBody>
      </p:sp>
      <p:sp>
        <p:nvSpPr>
          <p:cNvPr id="43" name="左大括号 42"/>
          <p:cNvSpPr/>
          <p:nvPr/>
        </p:nvSpPr>
        <p:spPr>
          <a:xfrm>
            <a:off x="2711450" y="908685"/>
            <a:ext cx="407670" cy="120904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66" name="文本框 65"/>
          <p:cNvSpPr txBox="1"/>
          <p:nvPr>
            <p:custDataLst>
              <p:tags r:id="rId1"/>
            </p:custDataLst>
          </p:nvPr>
        </p:nvSpPr>
        <p:spPr>
          <a:xfrm>
            <a:off x="335280" y="188595"/>
            <a:ext cx="2085340"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t>
            </a:r>
            <a:r>
              <a:rPr lang="en-US" altLang="zh-CN" sz="3200" b="1" i="1">
                <a:solidFill>
                  <a:schemeClr val="lt1"/>
                </a:solidFill>
                <a:latin typeface="+mn-lt"/>
                <a:ea typeface="+mn-ea"/>
                <a:sym typeface="+mn-ea"/>
              </a:rPr>
              <a:t>Practice</a:t>
            </a:r>
            <a:endParaRPr lang="en-US" altLang="zh-CN" sz="3200" b="1" i="1">
              <a:solidFill>
                <a:schemeClr val="lt1"/>
              </a:solidFill>
              <a:latin typeface="+mn-lt"/>
              <a:ea typeface="+mn-ea"/>
            </a:endParaRPr>
          </a:p>
        </p:txBody>
      </p:sp>
      <p:sp>
        <p:nvSpPr>
          <p:cNvPr id="5" name="文本框 4"/>
          <p:cNvSpPr txBox="1"/>
          <p:nvPr/>
        </p:nvSpPr>
        <p:spPr>
          <a:xfrm>
            <a:off x="3071495" y="764540"/>
            <a:ext cx="8999855" cy="1383665"/>
          </a:xfrm>
          <a:prstGeom prst="rect">
            <a:avLst/>
          </a:prstGeom>
          <a:noFill/>
        </p:spPr>
        <p:txBody>
          <a:bodyPr wrap="square" rtlCol="0">
            <a:noAutofit/>
          </a:bodyPr>
          <a:p>
            <a:pPr marL="342900" lvl="0" indent="-342900" algn="l">
              <a:buClrTx/>
              <a:buSzTx/>
              <a:buFont typeface="Arial" panose="020B0604020202020204" pitchFamily="34" charset="0"/>
              <a:buChar char="•"/>
            </a:pPr>
            <a:r>
              <a:rPr lang="en-US" altLang="zh-CN" sz="2800">
                <a:latin typeface="Times New Roman" panose="02020603050405020304" charset="0"/>
                <a:cs typeface="Times New Roman" panose="02020603050405020304" charset="0"/>
                <a:sym typeface="+mn-ea"/>
              </a:rPr>
              <a:t>Restate the Core Problem</a:t>
            </a:r>
            <a:endParaRPr lang="en-US" altLang="zh-CN" sz="2800">
              <a:latin typeface="Times New Roman" panose="02020603050405020304" charset="0"/>
              <a:cs typeface="Times New Roman" panose="02020603050405020304" charset="0"/>
              <a:sym typeface="+mn-ea"/>
            </a:endParaRPr>
          </a:p>
          <a:p>
            <a:pPr marL="342900" lvl="0" indent="-342900" algn="l">
              <a:buClrTx/>
              <a:buSzTx/>
              <a:buFont typeface="Arial" panose="020B0604020202020204" pitchFamily="34" charset="0"/>
              <a:buChar char="•"/>
            </a:pPr>
            <a:r>
              <a:rPr lang="en-US" altLang="zh-CN" sz="2800">
                <a:latin typeface="Times New Roman" panose="02020603050405020304" charset="0"/>
                <a:cs typeface="Times New Roman" panose="02020603050405020304" charset="0"/>
                <a:sym typeface="+mn-ea"/>
              </a:rPr>
              <a:t>Summarize Key Solutions</a:t>
            </a:r>
            <a:endParaRPr lang="en-US" altLang="zh-CN" sz="2800">
              <a:latin typeface="Times New Roman" panose="02020603050405020304" charset="0"/>
              <a:cs typeface="Times New Roman" panose="02020603050405020304" charset="0"/>
              <a:sym typeface="+mn-ea"/>
            </a:endParaRPr>
          </a:p>
          <a:p>
            <a:pPr marL="342900" lvl="0" indent="-342900" algn="l">
              <a:buClrTx/>
              <a:buSzTx/>
              <a:buFont typeface="Arial" panose="020B0604020202020204" pitchFamily="34" charset="0"/>
              <a:buChar char="•"/>
            </a:pPr>
            <a:r>
              <a:rPr lang="en-US" altLang="zh-CN" sz="2800">
                <a:latin typeface="Times New Roman" panose="02020603050405020304" charset="0"/>
                <a:cs typeface="Times New Roman" panose="02020603050405020304" charset="0"/>
                <a:sym typeface="+mn-ea"/>
              </a:rPr>
              <a:t>Call to Action/Look to the Future</a:t>
            </a:r>
            <a:endParaRPr lang="en-US" altLang="zh-CN" sz="2800">
              <a:latin typeface="Times New Roman" panose="02020603050405020304" charset="0"/>
              <a:cs typeface="Times New Roman" panose="02020603050405020304" charset="0"/>
              <a:sym typeface="+mn-ea"/>
            </a:endParaRPr>
          </a:p>
          <a:p>
            <a:pPr marL="342900" lvl="0" indent="-342900" algn="l">
              <a:buClrTx/>
              <a:buSzTx/>
              <a:buFont typeface="Arial" panose="020B0604020202020204" pitchFamily="34" charset="0"/>
              <a:buChar char="•"/>
            </a:pPr>
            <a:r>
              <a:rPr lang="en-US" altLang="zh-CN" sz="2800">
                <a:latin typeface="Times New Roman" panose="02020603050405020304" charset="0"/>
                <a:cs typeface="Times New Roman" panose="02020603050405020304" charset="0"/>
                <a:sym typeface="+mn-ea"/>
              </a:rPr>
              <a:t>Leaving a strong closing thought</a:t>
            </a:r>
            <a:endParaRPr lang="en-US" altLang="zh-CN" sz="2800">
              <a:latin typeface="Times New Roman" panose="02020603050405020304" charset="0"/>
              <a:cs typeface="Times New Roman" panose="02020603050405020304" charset="0"/>
              <a:sym typeface="+mn-ea"/>
            </a:endParaRPr>
          </a:p>
        </p:txBody>
      </p:sp>
      <p:sp>
        <p:nvSpPr>
          <p:cNvPr id="8" name="文本框 7"/>
          <p:cNvSpPr txBox="1"/>
          <p:nvPr/>
        </p:nvSpPr>
        <p:spPr>
          <a:xfrm>
            <a:off x="191135" y="2565400"/>
            <a:ext cx="11692890" cy="1568450"/>
          </a:xfrm>
          <a:prstGeom prst="rect">
            <a:avLst/>
          </a:prstGeom>
          <a:solidFill>
            <a:schemeClr val="accent1"/>
          </a:solidFill>
        </p:spPr>
        <p:txBody>
          <a:bodyPr wrap="square" rtlCol="0">
            <a:spAutoFit/>
          </a:bodyPr>
          <a:p>
            <a:pPr lvl="0" algn="l">
              <a:buClrTx/>
              <a:buSzTx/>
              <a:buFontTx/>
            </a:pPr>
            <a:r>
              <a:rPr lang="en-US" altLang="zh-CN" sz="2400" b="1" i="1">
                <a:solidFill>
                  <a:srgbClr val="FF0000"/>
                </a:solidFill>
                <a:sym typeface="+mn-ea"/>
              </a:rPr>
              <a:t>Version 1</a:t>
            </a:r>
            <a:endParaRPr lang="en-US" altLang="zh-CN" sz="2400" b="1" i="1">
              <a:solidFill>
                <a:srgbClr val="FF0000"/>
              </a:solidFill>
              <a:sym typeface="+mn-ea"/>
            </a:endParaRPr>
          </a:p>
          <a:p>
            <a:pPr lvl="0" algn="just">
              <a:buClrTx/>
              <a:buSzTx/>
              <a:buFontTx/>
            </a:pPr>
            <a:r>
              <a:rPr lang="en-US" altLang="zh-CN" sz="2400">
                <a:solidFill>
                  <a:srgbClr val="FF0000"/>
                </a:solidFill>
                <a:sym typeface="+mn-ea"/>
              </a:rPr>
              <a:t>I do believe that</a:t>
            </a:r>
            <a:r>
              <a:rPr lang="en-US" altLang="zh-CN" sz="2400">
                <a:sym typeface="+mn-ea"/>
              </a:rPr>
              <a:t>, with awareness and conscious effort, </a:t>
            </a:r>
            <a:r>
              <a:rPr lang="en-US" altLang="zh-CN" sz="2400">
                <a:solidFill>
                  <a:srgbClr val="FF0000"/>
                </a:solidFill>
                <a:sym typeface="+mn-ea"/>
              </a:rPr>
              <a:t>not only </a:t>
            </a:r>
            <a:r>
              <a:rPr lang="en-US" altLang="zh-CN" sz="2400">
                <a:sym typeface="+mn-ea"/>
              </a:rPr>
              <a:t>can we escape the trap of involution,</a:t>
            </a:r>
            <a:r>
              <a:rPr lang="en-US" altLang="zh-CN" sz="2400">
                <a:solidFill>
                  <a:srgbClr val="FF0000"/>
                </a:solidFill>
                <a:sym typeface="+mn-ea"/>
              </a:rPr>
              <a:t> but </a:t>
            </a:r>
            <a:r>
              <a:rPr lang="en-US" altLang="zh-CN" sz="2400">
                <a:sym typeface="+mn-ea"/>
              </a:rPr>
              <a:t>we can </a:t>
            </a:r>
            <a:r>
              <a:rPr lang="en-US" altLang="zh-CN" sz="2400">
                <a:solidFill>
                  <a:srgbClr val="FF0000"/>
                </a:solidFill>
                <a:sym typeface="+mn-ea"/>
              </a:rPr>
              <a:t>also</a:t>
            </a:r>
            <a:r>
              <a:rPr lang="en-US" altLang="zh-CN" sz="2400">
                <a:sym typeface="+mn-ea"/>
              </a:rPr>
              <a:t> restore the genuine pleasure and fundamental significance of learning.</a:t>
            </a:r>
            <a:endParaRPr lang="en-US" altLang="zh-CN" sz="2400">
              <a:sym typeface="+mn-ea"/>
            </a:endParaRPr>
          </a:p>
        </p:txBody>
      </p:sp>
      <p:sp>
        <p:nvSpPr>
          <p:cNvPr id="9" name="文本框 8"/>
          <p:cNvSpPr txBox="1"/>
          <p:nvPr/>
        </p:nvSpPr>
        <p:spPr>
          <a:xfrm>
            <a:off x="191135" y="4509135"/>
            <a:ext cx="11812270" cy="1568450"/>
          </a:xfrm>
          <a:prstGeom prst="rect">
            <a:avLst/>
          </a:prstGeom>
          <a:solidFill>
            <a:srgbClr val="FDE2FD">
              <a:alpha val="40000"/>
            </a:srgbClr>
          </a:solidFill>
        </p:spPr>
        <p:txBody>
          <a:bodyPr wrap="square" rtlCol="0">
            <a:spAutoFit/>
          </a:bodyPr>
          <a:p>
            <a:pPr lvl="0" algn="l">
              <a:buClrTx/>
              <a:buSzTx/>
              <a:buFontTx/>
            </a:pPr>
            <a:r>
              <a:rPr lang="en-US" altLang="zh-CN" sz="2400" b="1" i="1">
                <a:solidFill>
                  <a:srgbClr val="FF0000"/>
                </a:solidFill>
                <a:sym typeface="+mn-ea"/>
              </a:rPr>
              <a:t>Version 2</a:t>
            </a:r>
            <a:endParaRPr lang="en-US" altLang="zh-CN" sz="2400" b="1" i="1">
              <a:solidFill>
                <a:srgbClr val="FF0000"/>
              </a:solidFill>
              <a:sym typeface="+mn-ea"/>
            </a:endParaRPr>
          </a:p>
          <a:p>
            <a:pPr lvl="0" algn="just">
              <a:buClrTx/>
              <a:buSzTx/>
              <a:buFontTx/>
            </a:pPr>
            <a:r>
              <a:rPr lang="en-US" altLang="zh-CN" sz="2400">
                <a:solidFill>
                  <a:srgbClr val="FF0000"/>
                </a:solidFill>
                <a:sym typeface="+mn-ea"/>
              </a:rPr>
              <a:t>Let’s embrace </a:t>
            </a:r>
            <a:r>
              <a:rPr lang="en-US" altLang="zh-CN" sz="2400">
                <a:sym typeface="+mn-ea"/>
              </a:rPr>
              <a:t>this challenge as an opportunity to redefine success beyond grades and rankings. </a:t>
            </a:r>
            <a:r>
              <a:rPr lang="en-US" altLang="zh-CN" sz="2400">
                <a:solidFill>
                  <a:srgbClr val="FF0000"/>
                </a:solidFill>
                <a:sym typeface="+mn-ea"/>
              </a:rPr>
              <a:t>Together, we can</a:t>
            </a:r>
            <a:r>
              <a:rPr lang="en-US" altLang="zh-CN" sz="2400">
                <a:sym typeface="+mn-ea"/>
              </a:rPr>
              <a:t> transform our academic environment into a space that nurtures well-being, creativity, and meaningful growth.</a:t>
            </a:r>
            <a:endParaRPr lang="en-US" altLang="zh-CN" sz="2400">
              <a:sym typeface="+mn-ea"/>
            </a:endParaRPr>
          </a:p>
        </p:txBody>
      </p:sp>
      <p:grpSp>
        <p:nvGrpSpPr>
          <p:cNvPr id="14" name="组合 13"/>
          <p:cNvGrpSpPr/>
          <p:nvPr>
            <p:custDataLst>
              <p:tags r:id="rId2"/>
            </p:custDataLst>
          </p:nvPr>
        </p:nvGrpSpPr>
        <p:grpSpPr>
          <a:xfrm rot="0">
            <a:off x="8921750" y="92075"/>
            <a:ext cx="2755265" cy="2434590"/>
            <a:chOff x="2393" y="3222"/>
            <a:chExt cx="14350" cy="12894"/>
          </a:xfrm>
        </p:grpSpPr>
        <p:sp>
          <p:nvSpPr>
            <p:cNvPr id="15" name="Rectangle 10"/>
            <p:cNvSpPr>
              <a:spLocks noChangeArrowheads="1"/>
            </p:cNvSpPr>
            <p:nvPr>
              <p:custDataLst>
                <p:tags r:id="rId3"/>
              </p:custDataLst>
            </p:nvPr>
          </p:nvSpPr>
          <p:spPr bwMode="gray">
            <a:xfrm rot="21471785">
              <a:off x="2393" y="3222"/>
              <a:ext cx="14351" cy="12895"/>
            </a:xfrm>
            <a:prstGeom prst="rect">
              <a:avLst/>
            </a:prstGeom>
            <a:solidFill>
              <a:srgbClr val="FFFFFF"/>
            </a:solidFill>
            <a:ln w="6350">
              <a:solidFill>
                <a:srgbClr val="EAEAEA"/>
              </a:solidFill>
              <a:miter lim="800000"/>
            </a:ln>
            <a:effectLst>
              <a:outerShdw blurRad="381000" dist="101600" dir="2700000" algn="tl" rotWithShape="0">
                <a:prstClr val="black">
                  <a:alpha val="10000"/>
                </a:prstClr>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40000"/>
                </a:spcBef>
                <a:buClr>
                  <a:schemeClr val="accent1"/>
                </a:buClr>
                <a:buFont typeface="Wingdings" panose="05000000000000000000" pitchFamily="2" charset="2"/>
                <a:buChar char="§"/>
              </a:pPr>
              <a:endParaRPr lang="en-US" altLang="en-US"/>
            </a:p>
          </p:txBody>
        </p:sp>
        <p:pic>
          <p:nvPicPr>
            <p:cNvPr id="16" name="图片 15" descr="E:/设计图片素材/7902094_.jpg7902094_"/>
            <p:cNvPicPr>
              <a:picLocks noChangeAspect="1"/>
            </p:cNvPicPr>
            <p:nvPr>
              <p:custDataLst>
                <p:tags r:id="rId4"/>
              </p:custDataLst>
            </p:nvPr>
          </p:nvPicPr>
          <p:blipFill>
            <a:blip r:embed="rId5" cstate="email"/>
            <a:srcRect l="6446" r="6446"/>
            <a:stretch>
              <a:fillRect/>
            </a:stretch>
          </p:blipFill>
          <p:spPr>
            <a:xfrm>
              <a:off x="2677" y="3771"/>
              <a:ext cx="13722" cy="10417"/>
            </a:xfrm>
            <a:custGeom>
              <a:avLst/>
              <a:gdLst/>
              <a:ahLst/>
              <a:cxnLst>
                <a:cxn ang="3">
                  <a:pos x="hc" y="t"/>
                </a:cxn>
                <a:cxn ang="cd2">
                  <a:pos x="l" y="vc"/>
                </a:cxn>
                <a:cxn ang="cd4">
                  <a:pos x="hc" y="b"/>
                </a:cxn>
                <a:cxn ang="0">
                  <a:pos x="r" y="vc"/>
                </a:cxn>
              </a:cxnLst>
              <a:rect l="l" t="t" r="r" b="b"/>
              <a:pathLst>
                <a:path w="4991" h="3789">
                  <a:moveTo>
                    <a:pt x="4857" y="0"/>
                  </a:moveTo>
                  <a:lnTo>
                    <a:pt x="4991" y="3607"/>
                  </a:lnTo>
                  <a:lnTo>
                    <a:pt x="135" y="3789"/>
                  </a:lnTo>
                  <a:lnTo>
                    <a:pt x="0" y="181"/>
                  </a:lnTo>
                  <a:lnTo>
                    <a:pt x="4857" y="0"/>
                  </a:lnTo>
                  <a:close/>
                </a:path>
              </a:pathLst>
            </a:custGeom>
          </p:spPr>
        </p:pic>
      </p:gr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4079875" y="116840"/>
            <a:ext cx="3788410" cy="721360"/>
          </a:xfrm>
          <a:prstGeom prst="rect">
            <a:avLst/>
          </a:prstGeom>
          <a:solidFill>
            <a:schemeClr val="accent1">
              <a:lumMod val="90000"/>
            </a:schemeClr>
          </a:solidFill>
        </p:spPr>
        <p:txBody>
          <a:bodyPr wrap="square" rtlCol="0">
            <a:normAutofit/>
          </a:bodyPr>
          <a:lstStyle/>
          <a:p>
            <a:r>
              <a:rPr lang="en-US" altLang="zh-CN" sz="3200" b="1" i="1">
                <a:solidFill>
                  <a:schemeClr val="bg1"/>
                </a:solidFill>
                <a:latin typeface="+mn-lt"/>
                <a:ea typeface="+mn-ea"/>
              </a:rPr>
              <a:t>Official Writing </a:t>
            </a:r>
            <a:endParaRPr lang="en-US" altLang="zh-CN" sz="3200" b="1" i="1">
              <a:solidFill>
                <a:schemeClr val="bg1"/>
              </a:solidFill>
              <a:latin typeface="+mn-lt"/>
              <a:ea typeface="+mn-ea"/>
            </a:endParaRPr>
          </a:p>
        </p:txBody>
      </p:sp>
      <p:pic>
        <p:nvPicPr>
          <p:cNvPr id="2" name="图片 1"/>
          <p:cNvPicPr>
            <a:picLocks noChangeAspect="1"/>
          </p:cNvPicPr>
          <p:nvPr/>
        </p:nvPicPr>
        <p:blipFill>
          <a:blip r:embed="rId2"/>
          <a:stretch>
            <a:fillRect/>
          </a:stretch>
        </p:blipFill>
        <p:spPr>
          <a:xfrm>
            <a:off x="2639695" y="4220845"/>
            <a:ext cx="2256155" cy="361950"/>
          </a:xfrm>
          <a:prstGeom prst="rect">
            <a:avLst/>
          </a:prstGeom>
        </p:spPr>
      </p:pic>
      <p:sp>
        <p:nvSpPr>
          <p:cNvPr id="4" name="文本框 3"/>
          <p:cNvSpPr txBox="1"/>
          <p:nvPr/>
        </p:nvSpPr>
        <p:spPr>
          <a:xfrm>
            <a:off x="263525" y="909955"/>
            <a:ext cx="5904865" cy="5581650"/>
          </a:xfrm>
          <a:prstGeom prst="rect">
            <a:avLst/>
          </a:prstGeom>
          <a:noFill/>
          <a:ln>
            <a:solidFill>
              <a:schemeClr val="tx1"/>
            </a:solidFill>
          </a:ln>
        </p:spPr>
        <p:txBody>
          <a:bodyPr wrap="square" rtlCol="0">
            <a:noAutofit/>
          </a:bodyPr>
          <a:p>
            <a:pPr algn="ctr"/>
            <a:r>
              <a:rPr lang="en-US" altLang="zh-CN" sz="2000">
                <a:solidFill>
                  <a:schemeClr val="tx1"/>
                </a:solidFill>
                <a:latin typeface="Times New Roman" panose="02020603050405020304" charset="0"/>
                <a:cs typeface="Times New Roman" panose="02020603050405020304" charset="0"/>
                <a:sym typeface="+mn-ea"/>
              </a:rPr>
              <a:t>How to Deal with Academic Involution?</a:t>
            </a:r>
            <a:endParaRPr lang="en-US" altLang="zh-CN" sz="2000">
              <a:solidFill>
                <a:schemeClr val="tx1"/>
              </a:solidFill>
              <a:latin typeface="Times New Roman" panose="02020603050405020304" charset="0"/>
              <a:cs typeface="Times New Roman" panose="02020603050405020304" charset="0"/>
              <a:sym typeface="+mn-ea"/>
            </a:endParaRPr>
          </a:p>
          <a:p>
            <a:pPr indent="457200" algn="just"/>
            <a:r>
              <a:rPr lang="en-US" altLang="zh-CN" sz="2000">
                <a:solidFill>
                  <a:schemeClr val="tx1"/>
                </a:solidFill>
                <a:latin typeface="Times New Roman" panose="02020603050405020304" charset="0"/>
                <a:cs typeface="Times New Roman" panose="02020603050405020304" charset="0"/>
                <a:sym typeface="+mn-ea"/>
              </a:rPr>
              <a:t>Academic involution, characterized by excessive competition, harms students in multiple ways. It leads to long-term stress, sleep disorder, and less creativity, as students focus solely on grades rather than genuine learning.Moreover, it fosters anxiety and weakens social bonds, making school life unhealthy.</a:t>
            </a:r>
            <a:endParaRPr lang="en-US" altLang="zh-CN" sz="2000">
              <a:solidFill>
                <a:schemeClr val="tx1"/>
              </a:solidFill>
              <a:latin typeface="Times New Roman" panose="02020603050405020304" charset="0"/>
              <a:cs typeface="Times New Roman" panose="02020603050405020304" charset="0"/>
              <a:sym typeface="+mn-ea"/>
            </a:endParaRPr>
          </a:p>
          <a:p>
            <a:pPr indent="457200" algn="just"/>
            <a:r>
              <a:rPr lang="en-US" altLang="zh-CN" sz="2000">
                <a:solidFill>
                  <a:schemeClr val="tx1"/>
                </a:solidFill>
                <a:latin typeface="Times New Roman" panose="02020603050405020304" charset="0"/>
                <a:cs typeface="Times New Roman" panose="02020603050405020304" charset="0"/>
                <a:sym typeface="+mn-ea"/>
              </a:rPr>
              <a:t>To address this, students should prioritize balanced growth. Setting realistic goals and managing time efficiently can reduce pressure. Schools should emphasize whole-person education, encouraging extracurricular activities and collaboration over competition. Parents and teachers can also support mental well-being, valuing progress over perfection.</a:t>
            </a:r>
            <a:endParaRPr lang="en-US" altLang="zh-CN" sz="2000">
              <a:solidFill>
                <a:schemeClr val="tx1"/>
              </a:solidFill>
              <a:latin typeface="Times New Roman" panose="02020603050405020304" charset="0"/>
              <a:cs typeface="Times New Roman" panose="02020603050405020304" charset="0"/>
              <a:sym typeface="+mn-ea"/>
            </a:endParaRPr>
          </a:p>
          <a:p>
            <a:pPr indent="457200" algn="just"/>
            <a:r>
              <a:rPr lang="en-US" altLang="zh-CN" sz="2000">
                <a:solidFill>
                  <a:schemeClr val="tx1"/>
                </a:solidFill>
                <a:latin typeface="Times New Roman" panose="02020603050405020304" charset="0"/>
                <a:cs typeface="Times New Roman" panose="02020603050405020304" charset="0"/>
                <a:sym typeface="+mn-ea"/>
              </a:rPr>
              <a:t>Together, we can transform competition into motivation for meaningful development.</a:t>
            </a:r>
            <a:endParaRPr lang="en-US" altLang="zh-CN" sz="2000">
              <a:latin typeface="Times New Roman" panose="02020603050405020304" charset="0"/>
              <a:ea typeface="+mj-lt"/>
              <a:cs typeface="Times New Roman" panose="02020603050405020304" charset="0"/>
            </a:endParaRPr>
          </a:p>
          <a:p>
            <a:pPr indent="457200"/>
            <a:endParaRPr lang="en-US" altLang="zh-CN" sz="2000">
              <a:latin typeface="Times New Roman" panose="02020603050405020304" charset="0"/>
              <a:ea typeface="+mj-lt"/>
              <a:cs typeface="Times New Roman" panose="02020603050405020304" charset="0"/>
            </a:endParaRPr>
          </a:p>
        </p:txBody>
      </p:sp>
      <p:sp>
        <p:nvSpPr>
          <p:cNvPr id="3" name="文本框 2"/>
          <p:cNvSpPr txBox="1"/>
          <p:nvPr/>
        </p:nvSpPr>
        <p:spPr>
          <a:xfrm>
            <a:off x="6311900" y="1052830"/>
            <a:ext cx="5688330" cy="4523105"/>
          </a:xfrm>
          <a:prstGeom prst="rect">
            <a:avLst/>
          </a:prstGeom>
          <a:noFill/>
        </p:spPr>
        <p:txBody>
          <a:bodyPr wrap="square" rtlCol="0">
            <a:spAutoFit/>
          </a:bodyPr>
          <a:p>
            <a:pPr indent="457200"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学业内卷以过度竞争为特征，从多方面危害学生健康。它会导致长期压力、睡眠障碍和创造力匮乏，因为学生只关注分数而非真正学习。此外，内卷会加剧焦虑、削弱社交联结，使校园生活陷入亚健康状态。</a:t>
            </a:r>
            <a:endParaRPr lang="en-US" altLang="zh-CN" sz="2000" dirty="0">
              <a:latin typeface="华文新魏" panose="02010800040101010101" charset="-122"/>
              <a:ea typeface="华文新魏" panose="02010800040101010101" charset="-122"/>
              <a:cs typeface="华文新魏" panose="02010800040101010101" charset="-122"/>
            </a:endParaRPr>
          </a:p>
          <a:p>
            <a:pPr indent="457200"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解决这一问题需要学生优先考虑均衡发展。设定现实目标并高效管理时间可减轻压力。学校应强调全面教育，鼓励课外活动与合作而非竞争。家长和教师也应支持心理健康，重视进步而非完美主义。</a:t>
            </a:r>
            <a:endParaRPr lang="en-US" altLang="zh-CN" sz="2000" dirty="0">
              <a:latin typeface="华文新魏" panose="02010800040101010101" charset="-122"/>
              <a:ea typeface="华文新魏" panose="02010800040101010101" charset="-122"/>
              <a:cs typeface="华文新魏" panose="02010800040101010101" charset="-122"/>
            </a:endParaRPr>
          </a:p>
          <a:p>
            <a:pPr indent="457200"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让我们共同努力，将竞争转化为推动有意义成长的动力。</a:t>
            </a:r>
            <a:endParaRPr lang="zh-CN" altLang="en-US" sz="2000" dirty="0">
              <a:latin typeface="华文新魏" panose="02010800040101010101" charset="-122"/>
              <a:ea typeface="华文新魏" panose="02010800040101010101" charset="-122"/>
              <a:cs typeface="华文新魏" panose="020108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3719830" y="116840"/>
            <a:ext cx="4232275" cy="721360"/>
          </a:xfrm>
          <a:prstGeom prst="rect">
            <a:avLst/>
          </a:prstGeom>
          <a:solidFill>
            <a:schemeClr val="accent1">
              <a:lumMod val="90000"/>
            </a:schemeClr>
          </a:solidFill>
        </p:spPr>
        <p:txBody>
          <a:bodyPr wrap="square" rtlCol="0">
            <a:normAutofit fontScale="90000"/>
          </a:bodyPr>
          <a:lstStyle/>
          <a:p>
            <a:r>
              <a:rPr lang="en-US" altLang="zh-CN" sz="3200" b="1" i="1">
                <a:solidFill>
                  <a:schemeClr val="bg1"/>
                </a:solidFill>
                <a:latin typeface="+mn-lt"/>
                <a:ea typeface="+mn-ea"/>
              </a:rPr>
              <a:t>Sample Writing One</a:t>
            </a:r>
            <a:endParaRPr lang="en-US" altLang="zh-CN" sz="3200" b="1" i="1">
              <a:solidFill>
                <a:schemeClr val="bg1"/>
              </a:solidFill>
              <a:latin typeface="+mn-lt"/>
              <a:ea typeface="+mn-ea"/>
            </a:endParaRPr>
          </a:p>
        </p:txBody>
      </p:sp>
      <p:pic>
        <p:nvPicPr>
          <p:cNvPr id="2" name="图片 1"/>
          <p:cNvPicPr>
            <a:picLocks noChangeAspect="1"/>
          </p:cNvPicPr>
          <p:nvPr/>
        </p:nvPicPr>
        <p:blipFill>
          <a:blip r:embed="rId2"/>
          <a:stretch>
            <a:fillRect/>
          </a:stretch>
        </p:blipFill>
        <p:spPr>
          <a:xfrm>
            <a:off x="2639695" y="4220845"/>
            <a:ext cx="2256155" cy="361950"/>
          </a:xfrm>
          <a:prstGeom prst="rect">
            <a:avLst/>
          </a:prstGeom>
        </p:spPr>
      </p:pic>
      <p:sp>
        <p:nvSpPr>
          <p:cNvPr id="4" name="文本框 3"/>
          <p:cNvSpPr txBox="1"/>
          <p:nvPr/>
        </p:nvSpPr>
        <p:spPr>
          <a:xfrm>
            <a:off x="263525" y="909955"/>
            <a:ext cx="5904865" cy="5581650"/>
          </a:xfrm>
          <a:prstGeom prst="rect">
            <a:avLst/>
          </a:prstGeom>
          <a:noFill/>
          <a:ln>
            <a:solidFill>
              <a:schemeClr val="tx1"/>
            </a:solidFill>
          </a:ln>
        </p:spPr>
        <p:txBody>
          <a:bodyPr wrap="square" rtlCol="0">
            <a:noAutofit/>
          </a:bodyPr>
          <a:p>
            <a:pPr lvl="0" algn="ctr">
              <a:buClrTx/>
              <a:buSzTx/>
              <a:buFontTx/>
            </a:pPr>
            <a:r>
              <a:rPr lang="en-US" altLang="zh-CN" sz="2000">
                <a:latin typeface="Times New Roman" panose="02020603050405020304" charset="0"/>
                <a:cs typeface="Times New Roman" panose="02020603050405020304" charset="0"/>
                <a:sym typeface="+mn-ea"/>
              </a:rPr>
              <a:t>How to Deal with Academic Involution?</a:t>
            </a:r>
            <a:endParaRPr lang="en-US" altLang="zh-CN" sz="2000">
              <a:latin typeface="Times New Roman" panose="02020603050405020304" charset="0"/>
              <a:cs typeface="Times New Roman" panose="02020603050405020304" charset="0"/>
              <a:sym typeface="+mn-ea"/>
            </a:endParaRPr>
          </a:p>
          <a:p>
            <a:pPr lvl="0" indent="457200" algn="just">
              <a:buClrTx/>
              <a:buSzTx/>
              <a:buFontTx/>
            </a:pPr>
            <a:r>
              <a:rPr lang="en-US" altLang="zh-CN" sz="2000">
                <a:latin typeface="Times New Roman" panose="02020603050405020304" charset="0"/>
                <a:cs typeface="Times New Roman" panose="02020603050405020304" charset="0"/>
                <a:sym typeface="+mn-ea"/>
              </a:rPr>
              <a:t>Academic competition has evolved into involution, whose far-reaching negative impacts are as follows.</a:t>
            </a:r>
            <a:endParaRPr lang="en-US" altLang="zh-CN" sz="2000">
              <a:latin typeface="Times New Roman" panose="02020603050405020304" charset="0"/>
              <a:cs typeface="Times New Roman" panose="02020603050405020304" charset="0"/>
              <a:sym typeface="+mn-ea"/>
            </a:endParaRPr>
          </a:p>
          <a:p>
            <a:pPr lvl="0" indent="457200" algn="just">
              <a:buClrTx/>
              <a:buSzTx/>
              <a:buFontTx/>
            </a:pPr>
            <a:r>
              <a:rPr lang="en-US" altLang="zh-CN" sz="2000">
                <a:latin typeface="Times New Roman" panose="02020603050405020304" charset="0"/>
                <a:cs typeface="Times New Roman" panose="02020603050405020304" charset="0"/>
                <a:sym typeface="+mn-ea"/>
              </a:rPr>
              <a:t>Engaging in this rat race, students inevitably suffer from chronic anxiety and burnout, which severely reduces their mental strength. Plus,this pressure turns peers into rivals and weakens the trust and friendship that are essential for a supportive learning environment.To adress this,Setting clear daily priorities promotes productive studying. Also,it is feasible for schools to create a more balanced evaluation system by combining test scores with project grades.</a:t>
            </a:r>
            <a:endParaRPr lang="en-US" altLang="zh-CN" sz="2000">
              <a:latin typeface="Times New Roman" panose="02020603050405020304" charset="0"/>
              <a:cs typeface="Times New Roman" panose="02020603050405020304" charset="0"/>
              <a:sym typeface="+mn-ea"/>
            </a:endParaRPr>
          </a:p>
          <a:p>
            <a:pPr lvl="0" indent="457200" algn="just">
              <a:buClrTx/>
              <a:buSzTx/>
              <a:buFontTx/>
            </a:pPr>
            <a:r>
              <a:rPr lang="en-US" altLang="zh-CN" sz="2000">
                <a:latin typeface="Times New Roman" panose="02020603050405020304" charset="0"/>
                <a:cs typeface="Times New Roman" panose="02020603050405020304" charset="0"/>
                <a:sym typeface="+mn-ea"/>
              </a:rPr>
              <a:t>I do believe that, with awareness and conscious effort, not only can we escape the trap of involution, but we can also restore the genuine pleasure and fundamental significance of learning.</a:t>
            </a:r>
            <a:endParaRPr lang="en-US" altLang="zh-CN" sz="2000">
              <a:latin typeface="Times New Roman" panose="02020603050405020304" charset="0"/>
              <a:cs typeface="Times New Roman" panose="02020603050405020304" charset="0"/>
              <a:sym typeface="+mn-ea"/>
            </a:endParaRPr>
          </a:p>
          <a:p>
            <a:pPr lvl="0" algn="ctr">
              <a:buClrTx/>
              <a:buSzTx/>
              <a:buFontTx/>
            </a:pPr>
            <a:endParaRPr lang="en-US" altLang="zh-CN" sz="2000">
              <a:latin typeface="Times New Roman" panose="02020603050405020304" charset="0"/>
              <a:cs typeface="Times New Roman" panose="02020603050405020304" charset="0"/>
              <a:sym typeface="+mn-ea"/>
            </a:endParaRPr>
          </a:p>
          <a:p>
            <a:pPr lvl="0" algn="ctr">
              <a:buClrTx/>
              <a:buSzTx/>
              <a:buFontTx/>
            </a:pPr>
            <a:endParaRPr lang="en-US" altLang="zh-CN" sz="2000">
              <a:latin typeface="Times New Roman" panose="02020603050405020304" charset="0"/>
              <a:cs typeface="Times New Roman" panose="02020603050405020304" charset="0"/>
              <a:sym typeface="+mn-ea"/>
            </a:endParaRPr>
          </a:p>
          <a:p>
            <a:pPr lvl="0" algn="ctr">
              <a:buClrTx/>
              <a:buSzTx/>
              <a:buFontTx/>
            </a:pPr>
            <a:endParaRPr lang="en-US" altLang="zh-CN" sz="2000">
              <a:latin typeface="Times New Roman" panose="02020603050405020304" charset="0"/>
              <a:cs typeface="Times New Roman" panose="02020603050405020304" charset="0"/>
              <a:sym typeface="+mn-ea"/>
            </a:endParaRPr>
          </a:p>
        </p:txBody>
      </p:sp>
      <p:sp>
        <p:nvSpPr>
          <p:cNvPr id="3" name="文本框 2"/>
          <p:cNvSpPr txBox="1"/>
          <p:nvPr/>
        </p:nvSpPr>
        <p:spPr>
          <a:xfrm>
            <a:off x="6168390" y="1268730"/>
            <a:ext cx="5688330" cy="4523105"/>
          </a:xfrm>
          <a:prstGeom prst="rect">
            <a:avLst/>
          </a:prstGeom>
          <a:noFill/>
        </p:spPr>
        <p:txBody>
          <a:bodyPr wrap="square" rtlCol="0">
            <a:spAutoFit/>
          </a:bodyPr>
          <a:p>
            <a:pPr indent="457200"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学业竞争已逐渐演变为内卷，其深远的负面影响如下所示。</a:t>
            </a:r>
            <a:endParaRPr lang="zh-CN" altLang="en-US" sz="2000" dirty="0">
              <a:latin typeface="华文新魏" panose="02010800040101010101" charset="-122"/>
              <a:ea typeface="华文新魏" panose="02010800040101010101" charset="-122"/>
              <a:cs typeface="华文新魏" panose="02010800040101010101" charset="-122"/>
            </a:endParaRPr>
          </a:p>
          <a:p>
            <a:pPr indent="457200"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陷入这种恶性竞争，学生不可避免地长期遭受焦虑与心力交瘁，严重削弱他们的心理韧性。此外，这种压力将同辈变为对手，并损害了对于支持性学习环境至关重要的信任与友谊。</a:t>
            </a:r>
            <a:endParaRPr lang="zh-CN" altLang="en-US" sz="2000" dirty="0">
              <a:latin typeface="华文新魏" panose="02010800040101010101" charset="-122"/>
              <a:ea typeface="华文新魏" panose="02010800040101010101" charset="-122"/>
              <a:cs typeface="华文新魏" panose="02010800040101010101" charset="-122"/>
            </a:endParaRPr>
          </a:p>
          <a:p>
            <a:pPr indent="457200"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为解决这一问题，设定清晰的每日任务优先级可促进高效学习。同时，学校可通过结合考试成绩与项目评价，建立更均衡的评估体系。</a:t>
            </a:r>
            <a:endParaRPr lang="zh-CN" altLang="en-US" sz="2000" dirty="0">
              <a:latin typeface="华文新魏" panose="02010800040101010101" charset="-122"/>
              <a:ea typeface="华文新魏" panose="02010800040101010101" charset="-122"/>
              <a:cs typeface="华文新魏" panose="02010800040101010101" charset="-122"/>
            </a:endParaRPr>
          </a:p>
          <a:p>
            <a:pPr indent="457200"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我坚信，只要具备觉察意识与自觉努力，我们不仅能摆脱内卷的陷阱，更能重新找回学习真正的乐趣与根本意义。</a:t>
            </a:r>
            <a:endParaRPr lang="zh-CN" altLang="en-US" sz="2000" dirty="0">
              <a:latin typeface="华文新魏" panose="02010800040101010101" charset="-122"/>
              <a:ea typeface="华文新魏" panose="02010800040101010101" charset="-122"/>
              <a:cs typeface="华文新魏" panose="020108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3719830" y="116840"/>
            <a:ext cx="4232275" cy="721360"/>
          </a:xfrm>
          <a:prstGeom prst="rect">
            <a:avLst/>
          </a:prstGeom>
          <a:solidFill>
            <a:schemeClr val="accent1">
              <a:lumMod val="90000"/>
            </a:schemeClr>
          </a:solidFill>
        </p:spPr>
        <p:txBody>
          <a:bodyPr wrap="square" rtlCol="0">
            <a:normAutofit fontScale="90000"/>
          </a:bodyPr>
          <a:lstStyle/>
          <a:p>
            <a:r>
              <a:rPr lang="en-US" altLang="zh-CN" sz="3200" b="1" i="1">
                <a:solidFill>
                  <a:schemeClr val="bg1"/>
                </a:solidFill>
                <a:latin typeface="+mn-lt"/>
                <a:ea typeface="+mn-ea"/>
              </a:rPr>
              <a:t>Sample Writing Two</a:t>
            </a:r>
            <a:endParaRPr lang="en-US" altLang="zh-CN" sz="3200" b="1" i="1">
              <a:solidFill>
                <a:schemeClr val="bg1"/>
              </a:solidFill>
              <a:latin typeface="+mn-lt"/>
              <a:ea typeface="+mn-ea"/>
            </a:endParaRPr>
          </a:p>
        </p:txBody>
      </p:sp>
      <p:pic>
        <p:nvPicPr>
          <p:cNvPr id="2" name="图片 1"/>
          <p:cNvPicPr>
            <a:picLocks noChangeAspect="1"/>
          </p:cNvPicPr>
          <p:nvPr/>
        </p:nvPicPr>
        <p:blipFill>
          <a:blip r:embed="rId2"/>
          <a:stretch>
            <a:fillRect/>
          </a:stretch>
        </p:blipFill>
        <p:spPr>
          <a:xfrm>
            <a:off x="2639695" y="4220845"/>
            <a:ext cx="2256155" cy="361950"/>
          </a:xfrm>
          <a:prstGeom prst="rect">
            <a:avLst/>
          </a:prstGeom>
        </p:spPr>
      </p:pic>
      <p:sp>
        <p:nvSpPr>
          <p:cNvPr id="4" name="文本框 3"/>
          <p:cNvSpPr txBox="1"/>
          <p:nvPr/>
        </p:nvSpPr>
        <p:spPr>
          <a:xfrm>
            <a:off x="263525" y="909955"/>
            <a:ext cx="5904865" cy="5581650"/>
          </a:xfrm>
          <a:prstGeom prst="rect">
            <a:avLst/>
          </a:prstGeom>
          <a:noFill/>
          <a:ln>
            <a:solidFill>
              <a:schemeClr val="tx1"/>
            </a:solidFill>
          </a:ln>
        </p:spPr>
        <p:txBody>
          <a:bodyPr wrap="square" rtlCol="0">
            <a:noAutofit/>
          </a:bodyPr>
          <a:p>
            <a:pPr lvl="0" algn="ctr">
              <a:buClrTx/>
              <a:buSzTx/>
              <a:buFontTx/>
            </a:pPr>
            <a:r>
              <a:rPr lang="en-US" altLang="zh-CN" sz="2000">
                <a:latin typeface="Times New Roman" panose="02020603050405020304" charset="0"/>
                <a:cs typeface="Times New Roman" panose="02020603050405020304" charset="0"/>
                <a:sym typeface="+mn-ea"/>
              </a:rPr>
              <a:t>How to Deal with Academic Involution?</a:t>
            </a:r>
            <a:endParaRPr lang="en-US" altLang="zh-CN" sz="2000">
              <a:latin typeface="Times New Roman" panose="02020603050405020304" charset="0"/>
              <a:cs typeface="Times New Roman" panose="02020603050405020304" charset="0"/>
              <a:sym typeface="+mn-ea"/>
            </a:endParaRPr>
          </a:p>
          <a:p>
            <a:pPr lvl="0" indent="457200" algn="just">
              <a:buClrTx/>
              <a:buSzTx/>
              <a:buFontTx/>
            </a:pPr>
            <a:r>
              <a:rPr lang="en-US" altLang="zh-CN" sz="2000">
                <a:latin typeface="Times New Roman" panose="02020603050405020304" charset="0"/>
                <a:cs typeface="Times New Roman" panose="02020603050405020304" charset="0"/>
                <a:sym typeface="+mn-ea"/>
              </a:rPr>
              <a:t>Have you ever experienced involution? This anxiety-fueled competition is going viral, and its damage is far more profound than we imagine.</a:t>
            </a:r>
            <a:endParaRPr lang="en-US" altLang="zh-CN" sz="2000">
              <a:latin typeface="Times New Roman" panose="02020603050405020304" charset="0"/>
              <a:cs typeface="Times New Roman" panose="02020603050405020304" charset="0"/>
              <a:sym typeface="+mn-ea"/>
            </a:endParaRPr>
          </a:p>
          <a:p>
            <a:pPr lvl="0" indent="457200" algn="just">
              <a:buClrTx/>
              <a:buSzTx/>
              <a:buFontTx/>
            </a:pPr>
            <a:r>
              <a:rPr lang="en-US" altLang="zh-CN" sz="2000">
                <a:latin typeface="Times New Roman" panose="02020603050405020304" charset="0"/>
                <a:cs typeface="Times New Roman" panose="02020603050405020304" charset="0"/>
                <a:sym typeface="+mn-ea"/>
              </a:rPr>
              <a:t>Engaging in this rat race triggers chronic sleep deprivation and anxiety, which gradually undermine students' overall well-being.Plus,not only does it generate immense pressure, but it also diminishes the innate fulfillment and joy of learning. To adress this,setting clear daily priorities promotes productive studying. Also,parents and teachers can also support mental well-being, valuing progress over perfection.</a:t>
            </a:r>
            <a:endParaRPr lang="en-US" altLang="zh-CN" sz="2000">
              <a:latin typeface="Times New Roman" panose="02020603050405020304" charset="0"/>
              <a:cs typeface="Times New Roman" panose="02020603050405020304" charset="0"/>
              <a:sym typeface="+mn-ea"/>
            </a:endParaRPr>
          </a:p>
          <a:p>
            <a:pPr lvl="0" indent="457200" algn="just">
              <a:buClrTx/>
              <a:buSzTx/>
              <a:buFontTx/>
            </a:pPr>
            <a:r>
              <a:rPr lang="en-US" altLang="zh-CN" sz="2000">
                <a:latin typeface="Times New Roman" panose="02020603050405020304" charset="0"/>
                <a:cs typeface="Times New Roman" panose="02020603050405020304" charset="0"/>
                <a:sym typeface="+mn-ea"/>
              </a:rPr>
              <a:t>Let’s embrace this challenge as an opportunity to redefine success beyond grades and rankings. Together, we can transform our academic environment into a space that nurtures well-being, creativity, and meaningful growth.</a:t>
            </a:r>
            <a:endParaRPr lang="en-US" altLang="zh-CN" sz="2000">
              <a:latin typeface="Times New Roman" panose="02020603050405020304" charset="0"/>
              <a:cs typeface="Times New Roman" panose="02020603050405020304" charset="0"/>
              <a:sym typeface="+mn-ea"/>
            </a:endParaRPr>
          </a:p>
          <a:p>
            <a:pPr lvl="0" algn="ctr">
              <a:buClrTx/>
              <a:buSzTx/>
              <a:buFontTx/>
            </a:pPr>
            <a:endParaRPr lang="en-US" altLang="zh-CN" sz="2000">
              <a:latin typeface="Times New Roman" panose="02020603050405020304" charset="0"/>
              <a:cs typeface="Times New Roman" panose="02020603050405020304" charset="0"/>
              <a:sym typeface="+mn-ea"/>
            </a:endParaRPr>
          </a:p>
          <a:p>
            <a:pPr lvl="0" algn="ctr">
              <a:buClrTx/>
              <a:buSzTx/>
              <a:buFontTx/>
            </a:pPr>
            <a:endParaRPr lang="en-US" altLang="zh-CN" sz="2000">
              <a:latin typeface="Times New Roman" panose="02020603050405020304" charset="0"/>
              <a:cs typeface="Times New Roman" panose="02020603050405020304" charset="0"/>
              <a:sym typeface="+mn-ea"/>
            </a:endParaRPr>
          </a:p>
        </p:txBody>
      </p:sp>
      <p:sp>
        <p:nvSpPr>
          <p:cNvPr id="3" name="文本框 2"/>
          <p:cNvSpPr txBox="1"/>
          <p:nvPr/>
        </p:nvSpPr>
        <p:spPr>
          <a:xfrm>
            <a:off x="6168390" y="1268730"/>
            <a:ext cx="5688330" cy="5262245"/>
          </a:xfrm>
          <a:prstGeom prst="rect">
            <a:avLst/>
          </a:prstGeom>
          <a:noFill/>
        </p:spPr>
        <p:txBody>
          <a:bodyPr wrap="square" rtlCol="0">
            <a:spAutoFit/>
          </a:bodyPr>
          <a:p>
            <a:pPr indent="457200"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你曾经历过内卷吗？这种由焦虑驱动的竞争正像病毒般蔓延，其造成的危害远比我们想象的更为深远。</a:t>
            </a:r>
            <a:endParaRPr lang="zh-CN" altLang="en-US" sz="2000" dirty="0">
              <a:latin typeface="华文新魏" panose="02010800040101010101" charset="-122"/>
              <a:ea typeface="华文新魏" panose="02010800040101010101" charset="-122"/>
              <a:cs typeface="华文新魏" panose="02010800040101010101" charset="-122"/>
            </a:endParaRPr>
          </a:p>
          <a:p>
            <a:pPr indent="457200"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陷入这种恶性竞争会引发长期睡眠不足和焦虑，逐渐侵蚀学生的整体健康。此外，它不仅带来巨大压力，更会削弱学习本身的内在成就感与乐趣。解决之道在于设定清晰的每日优先级以提升学习效能，同时家长和教师应守护心理健康，重视进步而非追求完美。</a:t>
            </a:r>
            <a:endParaRPr lang="zh-CN" altLang="en-US" sz="2000" dirty="0">
              <a:latin typeface="华文新魏" panose="02010800040101010101" charset="-122"/>
              <a:ea typeface="华文新魏" panose="02010800040101010101" charset="-122"/>
              <a:cs typeface="华文新魏" panose="02010800040101010101" charset="-122"/>
            </a:endParaRPr>
          </a:p>
          <a:p>
            <a:pPr indent="457200" algn="l">
              <a:lnSpc>
                <a:spcPct val="120000"/>
              </a:lnSpc>
            </a:pPr>
            <a:r>
              <a:rPr lang="zh-CN" altLang="en-US" sz="2000" dirty="0">
                <a:latin typeface="华文新魏" panose="02010800040101010101" charset="-122"/>
                <a:ea typeface="华文新魏" panose="02010800040101010101" charset="-122"/>
                <a:cs typeface="华文新魏" panose="02010800040101010101" charset="-122"/>
              </a:rPr>
              <a:t>让我们将这一挑战视为重新定义成功的契机</a:t>
            </a:r>
            <a:r>
              <a:rPr lang="en-US" altLang="zh-CN" sz="2000" dirty="0">
                <a:latin typeface="华文新魏" panose="02010800040101010101" charset="-122"/>
                <a:ea typeface="华文新魏" panose="02010800040101010101" charset="-122"/>
                <a:cs typeface="华文新魏" panose="02010800040101010101" charset="-122"/>
              </a:rPr>
              <a:t>——</a:t>
            </a:r>
            <a:r>
              <a:rPr lang="zh-CN" altLang="en-US" sz="2000" dirty="0">
                <a:latin typeface="华文新魏" panose="02010800040101010101" charset="-122"/>
                <a:ea typeface="华文新魏" panose="02010800040101010101" charset="-122"/>
                <a:cs typeface="华文新魏" panose="02010800040101010101" charset="-122"/>
              </a:rPr>
              <a:t>超越分数与排名。携手共创一个滋养身心健康、激发创造力、促进有意义成长的学业环境。</a:t>
            </a:r>
            <a:endParaRPr lang="zh-CN" altLang="en-US" sz="2000" dirty="0">
              <a:latin typeface="华文新魏" panose="02010800040101010101" charset="-122"/>
              <a:ea typeface="华文新魏" panose="02010800040101010101" charset="-122"/>
              <a:cs typeface="华文新魏" panose="02010800040101010101" charset="-122"/>
            </a:endParaRPr>
          </a:p>
          <a:p>
            <a:pPr indent="457200" algn="l">
              <a:lnSpc>
                <a:spcPct val="120000"/>
              </a:lnSpc>
            </a:pPr>
            <a:endParaRPr lang="en-US" altLang="zh-CN" sz="2000" dirty="0">
              <a:latin typeface="华文新魏" panose="02010800040101010101" charset="-122"/>
              <a:ea typeface="华文新魏" panose="02010800040101010101" charset="-122"/>
              <a:cs typeface="华文新魏" panose="02010800040101010101" charset="-122"/>
            </a:endParaRPr>
          </a:p>
          <a:p>
            <a:pPr indent="457200" algn="l">
              <a:lnSpc>
                <a:spcPct val="120000"/>
              </a:lnSpc>
            </a:pPr>
            <a:endParaRPr lang="en-US" altLang="zh-CN" sz="2000" dirty="0">
              <a:latin typeface="华文新魏" panose="02010800040101010101" charset="-122"/>
              <a:ea typeface="华文新魏" panose="02010800040101010101" charset="-122"/>
              <a:cs typeface="华文新魏" panose="020108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263525" y="116840"/>
            <a:ext cx="2820670"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Accumulate</a:t>
            </a:r>
            <a:endParaRPr lang="en-US" altLang="zh-CN" sz="3200" b="1" i="1">
              <a:solidFill>
                <a:schemeClr val="lt1"/>
              </a:solidFill>
              <a:latin typeface="+mn-lt"/>
              <a:ea typeface="+mn-ea"/>
            </a:endParaRPr>
          </a:p>
        </p:txBody>
      </p:sp>
      <p:sp>
        <p:nvSpPr>
          <p:cNvPr id="4" name="文本框 3"/>
          <p:cNvSpPr txBox="1"/>
          <p:nvPr/>
        </p:nvSpPr>
        <p:spPr>
          <a:xfrm>
            <a:off x="479425" y="836930"/>
            <a:ext cx="6011545" cy="5935345"/>
          </a:xfrm>
          <a:prstGeom prst="rect">
            <a:avLst/>
          </a:prstGeom>
          <a:noFill/>
        </p:spPr>
        <p:txBody>
          <a:bodyPr wrap="square" rtlCol="0">
            <a:noAutofit/>
          </a:bodyPr>
          <a:p>
            <a:pPr marL="342900" indent="-342900" algn="just">
              <a:buFont typeface="+mj-ea"/>
              <a:buAutoNum type="circleNumDbPlain"/>
            </a:pPr>
            <a:r>
              <a:rPr lang="en-US" altLang="zh-CN"/>
              <a:t>be characterized by excessive competition</a:t>
            </a:r>
            <a:endParaRPr lang="en-US" altLang="zh-CN"/>
          </a:p>
          <a:p>
            <a:pPr marL="342900" indent="-342900" algn="just">
              <a:buFont typeface="+mj-ea"/>
              <a:buAutoNum type="circleNumDbPlain"/>
            </a:pPr>
            <a:r>
              <a:rPr lang="en-US" altLang="zh-CN"/>
              <a:t>weaken social bonds</a:t>
            </a:r>
            <a:endParaRPr lang="en-US" altLang="zh-CN"/>
          </a:p>
          <a:p>
            <a:pPr marL="342900" indent="-342900" algn="just">
              <a:buFont typeface="+mj-ea"/>
              <a:buAutoNum type="circleNumDbPlain"/>
            </a:pPr>
            <a:r>
              <a:rPr lang="en-US" altLang="zh-CN"/>
              <a:t>evolve into involution</a:t>
            </a:r>
            <a:endParaRPr lang="en-US" altLang="zh-CN"/>
          </a:p>
          <a:p>
            <a:pPr marL="342900" indent="-342900" algn="just">
              <a:buFont typeface="+mj-ea"/>
              <a:buAutoNum type="circleNumDbPlain"/>
            </a:pPr>
            <a:r>
              <a:rPr lang="en-US" altLang="zh-CN"/>
              <a:t>trigger chronic anxiety and burnout</a:t>
            </a:r>
            <a:endParaRPr lang="en-US" altLang="zh-CN"/>
          </a:p>
          <a:p>
            <a:pPr marL="342900" indent="-342900" algn="just">
              <a:buFont typeface="+mj-ea"/>
              <a:buAutoNum type="circleNumDbPlain"/>
            </a:pPr>
            <a:r>
              <a:rPr lang="en-US" altLang="zh-CN"/>
              <a:t>turn peers into rivals</a:t>
            </a:r>
            <a:endParaRPr lang="en-US" altLang="zh-CN"/>
          </a:p>
          <a:p>
            <a:pPr marL="342900" indent="-342900" algn="just">
              <a:buFont typeface="+mj-ea"/>
              <a:buAutoNum type="circleNumDbPlain"/>
            </a:pPr>
            <a:r>
              <a:rPr lang="en-US" altLang="zh-CN"/>
              <a:t>undermine overall well-being</a:t>
            </a:r>
            <a:endParaRPr lang="en-US" altLang="zh-CN"/>
          </a:p>
          <a:p>
            <a:pPr marL="342900" indent="-342900" algn="just">
              <a:buFont typeface="+mj-ea"/>
              <a:buAutoNum type="circleNumDbPlain"/>
            </a:pPr>
            <a:r>
              <a:rPr lang="en-US" altLang="zh-CN" sz="1800">
                <a:sym typeface="+mn-ea"/>
              </a:rPr>
              <a:t>diminish the innate fulfillment and joy of learning</a:t>
            </a:r>
            <a:endParaRPr lang="en-US" altLang="zh-CN" sz="1800">
              <a:sym typeface="+mn-ea"/>
            </a:endParaRPr>
          </a:p>
          <a:p>
            <a:pPr marL="342900" indent="-342900" algn="just">
              <a:buFont typeface="+mj-ea"/>
              <a:buAutoNum type="circleNumDbPlain"/>
            </a:pPr>
            <a:r>
              <a:rPr lang="en-US" altLang="zh-CN"/>
              <a:t>prioritize balanced growth</a:t>
            </a:r>
            <a:endParaRPr lang="en-US" altLang="zh-CN"/>
          </a:p>
          <a:p>
            <a:pPr marL="342900" indent="-342900" algn="just">
              <a:buFont typeface="+mj-ea"/>
              <a:buAutoNum type="circleNumDbPlain"/>
            </a:pPr>
            <a:r>
              <a:rPr lang="en-US" altLang="zh-CN"/>
              <a:t>set realistic goals</a:t>
            </a:r>
            <a:endParaRPr lang="en-US" altLang="zh-CN"/>
          </a:p>
          <a:p>
            <a:pPr marL="342900" indent="-342900" algn="just">
              <a:buFont typeface="+mj-ea"/>
              <a:buAutoNum type="circleNumDbPlain"/>
            </a:pPr>
            <a:r>
              <a:rPr lang="en-US" altLang="zh-CN"/>
              <a:t>manage time efficiently</a:t>
            </a:r>
            <a:endParaRPr lang="en-US" altLang="zh-CN"/>
          </a:p>
          <a:p>
            <a:pPr marL="342900" indent="-342900" algn="just">
              <a:buFont typeface="+mj-ea"/>
              <a:buAutoNum type="circleNumDbPlain"/>
            </a:pPr>
            <a:r>
              <a:rPr lang="en-US" altLang="zh-CN"/>
              <a:t>emphasize whole-person education</a:t>
            </a:r>
            <a:endParaRPr lang="en-US" altLang="zh-CN"/>
          </a:p>
          <a:p>
            <a:pPr marL="342900" indent="-342900" algn="just">
              <a:buFont typeface="+mj-ea"/>
              <a:buAutoNum type="circleNumDbPlain"/>
            </a:pPr>
            <a:r>
              <a:rPr lang="en-US" altLang="zh-CN"/>
              <a:t>create a balanced evaluation system</a:t>
            </a:r>
            <a:endParaRPr lang="en-US" altLang="zh-CN"/>
          </a:p>
          <a:p>
            <a:pPr marL="342900" indent="-342900" algn="just">
              <a:buFont typeface="+mj-ea"/>
              <a:buAutoNum type="circleNumDbPlain"/>
            </a:pPr>
            <a:r>
              <a:rPr lang="en-US" altLang="zh-CN"/>
              <a:t>value progress over perfection</a:t>
            </a:r>
            <a:endParaRPr lang="en-US" altLang="zh-CN"/>
          </a:p>
          <a:p>
            <a:pPr marL="342900" indent="-342900" algn="just">
              <a:buFont typeface="+mj-ea"/>
              <a:buAutoNum type="circleNumDbPlain"/>
            </a:pPr>
            <a:r>
              <a:rPr lang="en-US" altLang="zh-CN"/>
              <a:t>escape the trap of involution</a:t>
            </a:r>
            <a:endParaRPr lang="en-US" altLang="zh-CN"/>
          </a:p>
          <a:p>
            <a:pPr marL="342900" indent="-342900" algn="just">
              <a:buFont typeface="+mj-ea"/>
              <a:buAutoNum type="circleNumDbPlain"/>
            </a:pPr>
            <a:r>
              <a:rPr lang="en-US" altLang="zh-CN"/>
              <a:t>restore the genuine pleasure of learning</a:t>
            </a:r>
            <a:endParaRPr lang="en-US" altLang="zh-CN"/>
          </a:p>
          <a:p>
            <a:pPr marL="342900" indent="-342900" algn="just">
              <a:buFont typeface="+mj-ea"/>
              <a:buAutoNum type="circleNumDbPlain"/>
            </a:pPr>
            <a:r>
              <a:rPr lang="en-US" altLang="zh-CN"/>
              <a:t>redefine success beyond grades</a:t>
            </a:r>
            <a:endParaRPr lang="en-US" altLang="zh-CN"/>
          </a:p>
          <a:p>
            <a:pPr marL="342900" indent="-342900" algn="just">
              <a:buFont typeface="+mj-ea"/>
              <a:buAutoNum type="circleNumDbPlain"/>
            </a:pPr>
            <a:r>
              <a:rPr lang="en-US" altLang="zh-CN"/>
              <a:t>embrace challenge as an opportunity</a:t>
            </a:r>
            <a:endParaRPr lang="en-US" altLang="zh-CN"/>
          </a:p>
          <a:p>
            <a:pPr marL="342900" indent="-342900" algn="just">
              <a:buFont typeface="+mj-ea"/>
              <a:buAutoNum type="circleNumDbPlain"/>
            </a:pPr>
            <a:r>
              <a:rPr lang="en-US" altLang="zh-CN"/>
              <a:t>transform academic environment</a:t>
            </a:r>
            <a:endParaRPr lang="en-US" altLang="zh-CN"/>
          </a:p>
          <a:p>
            <a:pPr marL="342900" indent="-342900" algn="just">
              <a:buFont typeface="+mj-ea"/>
              <a:buAutoNum type="circleNumDbPlain"/>
            </a:pPr>
            <a:r>
              <a:rPr lang="en-US" altLang="zh-CN"/>
              <a:t>nurture well-being and creativity</a:t>
            </a:r>
            <a:endParaRPr lang="en-US" altLang="zh-CN"/>
          </a:p>
          <a:p>
            <a:pPr marL="342900" indent="-342900" algn="just">
              <a:buFont typeface="+mj-ea"/>
              <a:buAutoNum type="circleNumDbPlain"/>
            </a:pPr>
            <a:r>
              <a:rPr lang="en-US" altLang="zh-CN"/>
              <a:t>it is feasible for ...to do</a:t>
            </a:r>
            <a:endParaRPr lang="en-US" altLang="zh-CN"/>
          </a:p>
          <a:p>
            <a:pPr marL="457200" indent="-457200">
              <a:buFont typeface="Wingdings" panose="05000000000000000000" charset="0"/>
              <a:buChar char="Ø"/>
            </a:pPr>
            <a:endParaRPr lang="en-US" altLang="zh-CN"/>
          </a:p>
          <a:p>
            <a:pPr marL="457200" indent="-457200">
              <a:buFont typeface="Wingdings" panose="05000000000000000000" charset="0"/>
              <a:buChar char="Ø"/>
            </a:pPr>
            <a:endParaRPr lang="en-US" altLang="zh-CN"/>
          </a:p>
          <a:p>
            <a:pPr marL="457200" indent="-457200">
              <a:buFont typeface="Wingdings" panose="05000000000000000000" charset="0"/>
              <a:buChar char="Ø"/>
            </a:pPr>
            <a:endParaRPr lang="en-US" altLang="zh-CN"/>
          </a:p>
          <a:p>
            <a:endParaRPr lang="zh-CN" altLang="en-US"/>
          </a:p>
        </p:txBody>
      </p:sp>
      <p:sp>
        <p:nvSpPr>
          <p:cNvPr id="5" name="文本框 4"/>
          <p:cNvSpPr txBox="1"/>
          <p:nvPr/>
        </p:nvSpPr>
        <p:spPr>
          <a:xfrm>
            <a:off x="6490970" y="692785"/>
            <a:ext cx="5034915" cy="5631180"/>
          </a:xfrm>
          <a:prstGeom prst="rect">
            <a:avLst/>
          </a:prstGeom>
          <a:noFill/>
        </p:spPr>
        <p:txBody>
          <a:bodyPr wrap="square" rtlCol="0">
            <a:spAutoFit/>
          </a:bodyPr>
          <a:p>
            <a:pPr marL="342900" indent="-342900">
              <a:buFont typeface="+mj-ea"/>
              <a:buAutoNum type="circleNumDbPlain"/>
            </a:pPr>
            <a:r>
              <a:rPr lang="zh-CN" altLang="en-US"/>
              <a:t>以过度竞争为特征</a:t>
            </a:r>
            <a:endParaRPr lang="en-US" altLang="zh-CN"/>
          </a:p>
          <a:p>
            <a:pPr marL="342900" indent="-342900">
              <a:buFont typeface="+mj-ea"/>
              <a:buAutoNum type="circleNumDbPlain"/>
            </a:pPr>
            <a:r>
              <a:rPr lang="zh-CN" altLang="en-US"/>
              <a:t>削弱社会联结</a:t>
            </a:r>
            <a:endParaRPr lang="en-US" altLang="zh-CN"/>
          </a:p>
          <a:p>
            <a:pPr marL="342900" indent="-342900">
              <a:buFont typeface="+mj-ea"/>
              <a:buAutoNum type="circleNumDbPlain"/>
            </a:pPr>
            <a:r>
              <a:rPr lang="zh-CN" altLang="en-US"/>
              <a:t>演变为内卷</a:t>
            </a:r>
            <a:endParaRPr lang="en-US" altLang="zh-CN"/>
          </a:p>
          <a:p>
            <a:pPr marL="342900" indent="-342900">
              <a:buFont typeface="+mj-ea"/>
              <a:buAutoNum type="circleNumDbPlain"/>
            </a:pPr>
            <a:r>
              <a:rPr lang="zh-CN" altLang="en-US"/>
              <a:t>引发长期焦虑与倦怠</a:t>
            </a:r>
            <a:endParaRPr lang="en-US" altLang="zh-CN"/>
          </a:p>
          <a:p>
            <a:pPr marL="342900" indent="-342900">
              <a:buFont typeface="+mj-ea"/>
              <a:buAutoNum type="circleNumDbPlain"/>
            </a:pPr>
            <a:r>
              <a:rPr lang="zh-CN" altLang="en-US"/>
              <a:t>将同辈变为对手</a:t>
            </a:r>
            <a:endParaRPr lang="en-US" altLang="zh-CN"/>
          </a:p>
          <a:p>
            <a:pPr marL="342900" indent="-342900">
              <a:buFont typeface="+mj-ea"/>
              <a:buAutoNum type="circleNumDbPlain"/>
            </a:pPr>
            <a:r>
              <a:rPr lang="zh-CN" altLang="en-US"/>
              <a:t>侵蚀整体健康</a:t>
            </a:r>
            <a:endParaRPr lang="en-US" altLang="zh-CN"/>
          </a:p>
          <a:p>
            <a:pPr marL="342900" indent="-342900">
              <a:buFont typeface="+mj-ea"/>
              <a:buAutoNum type="circleNumDbPlain"/>
            </a:pPr>
            <a:r>
              <a:rPr lang="zh-CN" altLang="en-US" sz="1800">
                <a:sym typeface="+mn-ea"/>
              </a:rPr>
              <a:t>削弱学习本身的内在成就感与乐趣</a:t>
            </a:r>
            <a:endParaRPr lang="en-US" altLang="zh-CN"/>
          </a:p>
          <a:p>
            <a:pPr marL="342900" indent="-342900">
              <a:buFont typeface="+mj-ea"/>
              <a:buAutoNum type="circleNumDbPlain"/>
            </a:pPr>
            <a:r>
              <a:rPr lang="zh-CN" altLang="en-US"/>
              <a:t>优先考虑均衡发展</a:t>
            </a:r>
            <a:endParaRPr lang="en-US" altLang="zh-CN"/>
          </a:p>
          <a:p>
            <a:pPr marL="342900" indent="-342900">
              <a:buFont typeface="+mj-ea"/>
              <a:buAutoNum type="circleNumDbPlain"/>
            </a:pPr>
            <a:r>
              <a:rPr lang="zh-CN" altLang="en-US"/>
              <a:t>设定现实目标</a:t>
            </a:r>
            <a:endParaRPr lang="en-US" altLang="zh-CN"/>
          </a:p>
          <a:p>
            <a:pPr marL="342900" indent="-342900">
              <a:buFont typeface="+mj-ea"/>
              <a:buAutoNum type="circleNumDbPlain"/>
            </a:pPr>
            <a:r>
              <a:rPr lang="zh-CN" altLang="en-US"/>
              <a:t>高效管理时间</a:t>
            </a:r>
            <a:endParaRPr lang="en-US" altLang="zh-CN"/>
          </a:p>
          <a:p>
            <a:pPr marL="342900" indent="-342900">
              <a:buFont typeface="+mj-ea"/>
              <a:buAutoNum type="circleNumDbPlain"/>
            </a:pPr>
            <a:r>
              <a:rPr lang="zh-CN" altLang="en-US"/>
              <a:t>强调全面</a:t>
            </a:r>
            <a:r>
              <a:rPr lang="zh-CN" altLang="en-US" u="heavy"/>
              <a:t>d</a:t>
            </a:r>
            <a:r>
              <a:rPr lang="zh-CN" altLang="en-US"/>
              <a:t>教育</a:t>
            </a:r>
            <a:endParaRPr lang="en-US" altLang="zh-CN"/>
          </a:p>
          <a:p>
            <a:pPr marL="342900" indent="-342900">
              <a:buFont typeface="+mj-ea"/>
              <a:buAutoNum type="circleNumDbPlain"/>
            </a:pPr>
            <a:r>
              <a:rPr lang="zh-CN" altLang="en-US"/>
              <a:t>建立均衡评估体系</a:t>
            </a:r>
            <a:endParaRPr lang="en-US" altLang="zh-CN"/>
          </a:p>
          <a:p>
            <a:pPr marL="342900" indent="-342900">
              <a:buFont typeface="+mj-ea"/>
              <a:buAutoNum type="circleNumDbPlain"/>
            </a:pPr>
            <a:r>
              <a:rPr lang="zh-CN" altLang="en-US"/>
              <a:t>重视进步而非完美</a:t>
            </a:r>
            <a:endParaRPr lang="en-US" altLang="zh-CN"/>
          </a:p>
          <a:p>
            <a:pPr marL="342900" indent="-342900">
              <a:buFont typeface="+mj-ea"/>
              <a:buAutoNum type="circleNumDbPlain"/>
            </a:pPr>
            <a:r>
              <a:rPr lang="zh-CN" altLang="en-US"/>
              <a:t>摆脱内卷陷阱</a:t>
            </a:r>
            <a:endParaRPr lang="en-US" altLang="zh-CN"/>
          </a:p>
          <a:p>
            <a:pPr marL="342900" indent="-342900">
              <a:buFont typeface="+mj-ea"/>
              <a:buAutoNum type="circleNumDbPlain"/>
            </a:pPr>
            <a:r>
              <a:rPr lang="zh-CN" altLang="en-US"/>
              <a:t>重拾学习真正乐趣</a:t>
            </a:r>
            <a:endParaRPr lang="en-US" altLang="zh-CN"/>
          </a:p>
          <a:p>
            <a:pPr marL="342900" indent="-342900">
              <a:buFont typeface="+mj-ea"/>
              <a:buAutoNum type="circleNumDbPlain"/>
            </a:pPr>
            <a:r>
              <a:rPr lang="zh-CN" altLang="en-US"/>
              <a:t>重新定义成功（超越分数）</a:t>
            </a:r>
            <a:endParaRPr lang="zh-CN" altLang="en-US"/>
          </a:p>
          <a:p>
            <a:pPr marL="342900" indent="-342900">
              <a:buFont typeface="+mj-ea"/>
              <a:buAutoNum type="circleNumDbPlain"/>
            </a:pPr>
            <a:r>
              <a:rPr lang="zh-CN" altLang="en-US"/>
              <a:t>将挑战视为机遇</a:t>
            </a:r>
            <a:endParaRPr lang="zh-CN" altLang="en-US"/>
          </a:p>
          <a:p>
            <a:pPr marL="342900" indent="-342900">
              <a:buFont typeface="+mj-ea"/>
              <a:buAutoNum type="circleNumDbPlain"/>
            </a:pPr>
            <a:r>
              <a:rPr lang="zh-CN" altLang="en-US"/>
              <a:t>转变学术环境</a:t>
            </a:r>
            <a:endParaRPr lang="en-US" altLang="zh-CN"/>
          </a:p>
          <a:p>
            <a:pPr marL="342900" indent="-342900">
              <a:buFont typeface="+mj-ea"/>
              <a:buAutoNum type="circleNumDbPlain"/>
            </a:pPr>
            <a:r>
              <a:rPr lang="zh-CN" altLang="en-US"/>
              <a:t>滋养身心健康与创造力</a:t>
            </a:r>
            <a:endParaRPr lang="zh-CN" altLang="en-US"/>
          </a:p>
          <a:p>
            <a:pPr marL="342900" indent="-342900">
              <a:buFont typeface="+mj-ea"/>
              <a:buAutoNum type="circleNumDbPlain"/>
            </a:pPr>
            <a:r>
              <a:rPr lang="zh-CN" altLang="en-US"/>
              <a:t>做某事是可行的</a:t>
            </a: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src=http___c-ssl.duitang.com_uploads_item_201612_16_20161216213132_AKME4.jpeg&amp;refer=http___c-ssl.duitang.webp"/>
          <p:cNvPicPr>
            <a:picLocks noChangeAspect="1"/>
          </p:cNvPicPr>
          <p:nvPr/>
        </p:nvPicPr>
        <p:blipFill>
          <a:blip r:embed="rId1"/>
          <a:stretch>
            <a:fillRect/>
          </a:stretch>
        </p:blipFill>
        <p:spPr>
          <a:xfrm>
            <a:off x="0" y="1073150"/>
            <a:ext cx="8291830" cy="4743450"/>
          </a:xfrm>
          <a:prstGeom prst="rect">
            <a:avLst/>
          </a:prstGeom>
        </p:spPr>
      </p:pic>
      <p:sp>
        <p:nvSpPr>
          <p:cNvPr id="6" name="任意多边形 5"/>
          <p:cNvSpPr/>
          <p:nvPr>
            <p:custDataLst>
              <p:tags r:id="rId2"/>
            </p:custDataLst>
          </p:nvPr>
        </p:nvSpPr>
        <p:spPr>
          <a:xfrm flipH="1">
            <a:off x="4298315" y="1073150"/>
            <a:ext cx="7969885" cy="4712335"/>
          </a:xfrm>
          <a:custGeom>
            <a:avLst/>
            <a:gdLst>
              <a:gd name="connsiteX0" fmla="*/ 0 w 5483"/>
              <a:gd name="connsiteY0" fmla="*/ 0 h 7315"/>
              <a:gd name="connsiteX1" fmla="*/ 2742 w 5483"/>
              <a:gd name="connsiteY1" fmla="*/ 0 h 7315"/>
              <a:gd name="connsiteX2" fmla="*/ 5483 w 5483"/>
              <a:gd name="connsiteY2" fmla="*/ 7315 h 7315"/>
              <a:gd name="connsiteX3" fmla="*/ 0 w 5483"/>
              <a:gd name="connsiteY3" fmla="*/ 7315 h 7315"/>
              <a:gd name="connsiteX4" fmla="*/ 0 w 5483"/>
              <a:gd name="connsiteY4" fmla="*/ 0 h 7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 h="7315">
                <a:moveTo>
                  <a:pt x="0" y="0"/>
                </a:moveTo>
                <a:lnTo>
                  <a:pt x="2742" y="0"/>
                </a:lnTo>
                <a:lnTo>
                  <a:pt x="5483" y="7315"/>
                </a:lnTo>
                <a:lnTo>
                  <a:pt x="0" y="7315"/>
                </a:lnTo>
                <a:lnTo>
                  <a:pt x="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p:custDataLst>
              <p:tags r:id="rId3"/>
            </p:custDataLst>
          </p:nvPr>
        </p:nvSpPr>
        <p:spPr>
          <a:xfrm>
            <a:off x="7752715" y="2564765"/>
            <a:ext cx="4006215" cy="1614170"/>
          </a:xfrm>
        </p:spPr>
        <p:txBody>
          <a:bodyPr>
            <a:normAutofit/>
          </a:bodyPr>
          <a:lstStyle/>
          <a:p>
            <a:pPr algn="r"/>
            <a:r>
              <a:rPr lang="en-US" altLang="zh-CN" sz="7200" i="1">
                <a:solidFill>
                  <a:schemeClr val="lt1"/>
                </a:solidFill>
                <a:latin typeface="Calibri" panose="020F0502020204030204" charset="0"/>
                <a:cs typeface="Calibri" panose="020F0502020204030204" charset="0"/>
                <a:sym typeface="+mn-ea"/>
              </a:rPr>
              <a:t>Thank you!</a:t>
            </a:r>
            <a:endParaRPr lang="en-US" altLang="zh-CN" sz="7200" i="1">
              <a:solidFill>
                <a:schemeClr val="lt1"/>
              </a:solidFill>
              <a:latin typeface="Calibri" panose="020F0502020204030204" charset="0"/>
              <a:cs typeface="Calibri" panose="020F0502020204030204" charset="0"/>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5"/>
          <p:cNvSpPr>
            <a:spLocks noGrp="1"/>
          </p:cNvSpPr>
          <p:nvPr>
            <p:custDataLst>
              <p:tags r:id="rId1"/>
            </p:custDataLst>
          </p:nvPr>
        </p:nvSpPr>
        <p:spPr>
          <a:xfrm>
            <a:off x="479425" y="2924810"/>
            <a:ext cx="6107430" cy="1250950"/>
          </a:xfrm>
          <a:prstGeom prst="rect">
            <a:avLst/>
          </a:prstGeom>
          <a:ln>
            <a:solidFill>
              <a:srgbClr val="000000">
                <a:alpha val="0"/>
              </a:srgbClr>
            </a:solidFill>
          </a:ln>
        </p:spPr>
        <p:txBody>
          <a:bodyPr vert="horz" wrap="square" lIns="101600" tIns="38100" rIns="76200" bIns="38100" rtlCol="0" anchor="b" anchorCtr="0">
            <a:noAutofit/>
          </a:bodyPr>
          <a:lstStyle>
            <a:lvl1pPr marL="0" indent="0" algn="l" defTabSz="914400" rtl="0" eaLnBrk="1" latinLnBrk="0" hangingPunct="1">
              <a:lnSpc>
                <a:spcPct val="100000"/>
              </a:lnSpc>
              <a:spcBef>
                <a:spcPct val="0"/>
              </a:spcBef>
              <a:buFont typeface="Arial" panose="020B0604020202020204" pitchFamily="34" charset="0"/>
              <a:buNone/>
              <a:defRPr kumimoji="0" lang="zh-CN" altLang="en-US" sz="4300" b="1" i="0" u="none" strike="noStrike" kern="1200" cap="none" spc="350" normalizeH="0" baseline="0" noProof="1" dirty="0">
                <a:solidFill>
                  <a:schemeClr val="lt1"/>
                </a:solidFill>
                <a:uFillTx/>
                <a:latin typeface="+mj-ea"/>
                <a:ea typeface="+mj-ea"/>
                <a:cs typeface="+mn-cs"/>
              </a:defRPr>
            </a:lvl1pPr>
          </a:lstStyle>
          <a:p>
            <a:pPr algn="l"/>
            <a:r>
              <a:rPr lang="zh-CN" altLang="en-US" sz="2400" dirty="0">
                <a:solidFill>
                  <a:schemeClr val="tx1"/>
                </a:solidFill>
                <a:latin typeface="华文新魏" panose="02010800040101010101" charset="-122"/>
                <a:ea typeface="华文新魏" panose="02010800040101010101" charset="-122"/>
                <a:cs typeface="华文新魏" panose="02010800040101010101" charset="-122"/>
                <a:sym typeface="+mn-ea"/>
              </a:rPr>
              <a:t>—202</a:t>
            </a:r>
            <a:r>
              <a:rPr lang="en-US" altLang="zh-CN" sz="2400" dirty="0">
                <a:solidFill>
                  <a:schemeClr val="tx1"/>
                </a:solidFill>
                <a:latin typeface="华文新魏" panose="02010800040101010101" charset="-122"/>
                <a:ea typeface="华文新魏" panose="02010800040101010101" charset="-122"/>
                <a:cs typeface="华文新魏" panose="02010800040101010101" charset="-122"/>
                <a:sym typeface="+mn-ea"/>
              </a:rPr>
              <a:t>5.9</a:t>
            </a:r>
            <a:r>
              <a:rPr sz="2400" dirty="0">
                <a:solidFill>
                  <a:schemeClr val="tx1"/>
                </a:solidFill>
                <a:latin typeface="华文新魏" panose="02010800040101010101" charset="-122"/>
                <a:ea typeface="华文新魏" panose="02010800040101010101" charset="-122"/>
                <a:cs typeface="华文新魏" panose="02010800040101010101" charset="-122"/>
                <a:sym typeface="+mn-ea"/>
              </a:rPr>
              <a:t>浙江名校协作体</a:t>
            </a:r>
            <a:r>
              <a:rPr lang="zh-CN" altLang="en-US" sz="2400" dirty="0">
                <a:solidFill>
                  <a:schemeClr val="tx1"/>
                </a:solidFill>
                <a:latin typeface="华文新魏" panose="02010800040101010101" charset="-122"/>
                <a:ea typeface="华文新魏" panose="02010800040101010101" charset="-122"/>
                <a:cs typeface="华文新魏" panose="02010800040101010101" charset="-122"/>
                <a:sym typeface="+mn-ea"/>
              </a:rPr>
              <a:t>应用文分析</a:t>
            </a:r>
            <a:endParaRPr lang="zh-CN" altLang="en-US" sz="2400" dirty="0">
              <a:solidFill>
                <a:schemeClr val="tx1"/>
              </a:solidFill>
              <a:latin typeface="华文新魏" panose="02010800040101010101" charset="-122"/>
              <a:ea typeface="华文新魏" panose="02010800040101010101" charset="-122"/>
              <a:cs typeface="华文新魏" panose="02010800040101010101" charset="-122"/>
              <a:sym typeface="+mn-ea"/>
            </a:endParaRPr>
          </a:p>
        </p:txBody>
      </p:sp>
      <p:sp>
        <p:nvSpPr>
          <p:cNvPr id="2" name="标题 1"/>
          <p:cNvSpPr>
            <a:spLocks noGrp="1"/>
          </p:cNvSpPr>
          <p:nvPr>
            <p:ph type="title"/>
            <p:custDataLst>
              <p:tags r:id="rId2"/>
            </p:custDataLst>
          </p:nvPr>
        </p:nvSpPr>
        <p:spPr>
          <a:xfrm>
            <a:off x="479425" y="1557020"/>
            <a:ext cx="5884545" cy="763270"/>
          </a:xfrm>
        </p:spPr>
        <p:txBody>
          <a:bodyPr/>
          <a:lstStyle/>
          <a:p>
            <a:r>
              <a:rPr lang="en-US" altLang="en-US" sz="4800"/>
              <a:t>How to Deal with Academic Involution?</a:t>
            </a:r>
            <a:endParaRPr lang="en-US" altLang="en-US" sz="4800"/>
          </a:p>
        </p:txBody>
      </p:sp>
      <p:sp>
        <p:nvSpPr>
          <p:cNvPr id="24" name="任意多边形: 形状 23"/>
          <p:cNvSpPr/>
          <p:nvPr>
            <p:custDataLst>
              <p:tags r:id="rId3"/>
            </p:custDataLst>
          </p:nvPr>
        </p:nvSpPr>
        <p:spPr>
          <a:xfrm>
            <a:off x="6853472" y="0"/>
            <a:ext cx="5338528" cy="5283200"/>
          </a:xfrm>
          <a:custGeom>
            <a:avLst/>
            <a:gdLst>
              <a:gd name="connsiteX0" fmla="*/ 0 w 3640137"/>
              <a:gd name="connsiteY0" fmla="*/ 0 h 5283200"/>
              <a:gd name="connsiteX1" fmla="*/ 3640137 w 3640137"/>
              <a:gd name="connsiteY1" fmla="*/ 0 h 5283200"/>
              <a:gd name="connsiteX2" fmla="*/ 3640137 w 3640137"/>
              <a:gd name="connsiteY2" fmla="*/ 5283200 h 5283200"/>
              <a:gd name="connsiteX3" fmla="*/ 3144983 w 3640137"/>
              <a:gd name="connsiteY3" fmla="*/ 5283200 h 5283200"/>
            </a:gdLst>
            <a:ahLst/>
            <a:cxnLst>
              <a:cxn ang="0">
                <a:pos x="connsiteX0" y="connsiteY0"/>
              </a:cxn>
              <a:cxn ang="0">
                <a:pos x="connsiteX1" y="connsiteY1"/>
              </a:cxn>
              <a:cxn ang="0">
                <a:pos x="connsiteX2" y="connsiteY2"/>
              </a:cxn>
              <a:cxn ang="0">
                <a:pos x="connsiteX3" y="connsiteY3"/>
              </a:cxn>
            </a:cxnLst>
            <a:rect l="l" t="t" r="r" b="b"/>
            <a:pathLst>
              <a:path w="3640137" h="5283200">
                <a:moveTo>
                  <a:pt x="0" y="0"/>
                </a:moveTo>
                <a:lnTo>
                  <a:pt x="3640137" y="0"/>
                </a:lnTo>
                <a:lnTo>
                  <a:pt x="3640137" y="5283200"/>
                </a:lnTo>
                <a:lnTo>
                  <a:pt x="3144983" y="5283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23" name="图片 22" descr="建筑的摆设布局&#10;&#10;描述已自动生成"/>
          <p:cNvPicPr>
            <a:picLocks noChangeAspect="1"/>
          </p:cNvPicPr>
          <p:nvPr>
            <p:custDataLst>
              <p:tags r:id="rId4"/>
            </p:custDataLst>
          </p:nvPr>
        </p:nvPicPr>
        <p:blipFill rotWithShape="1">
          <a:blip r:embed="rId5"/>
          <a:srcRect t="6088" b="6088"/>
          <a:stretch>
            <a:fillRect/>
          </a:stretch>
        </p:blipFill>
        <p:spPr>
          <a:xfrm>
            <a:off x="4335461" y="479394"/>
            <a:ext cx="7856539" cy="6378606"/>
          </a:xfrm>
          <a:custGeom>
            <a:avLst/>
            <a:gdLst>
              <a:gd name="connsiteX0" fmla="*/ 3970953 w 6347193"/>
              <a:gd name="connsiteY0" fmla="*/ 0 h 6378606"/>
              <a:gd name="connsiteX1" fmla="*/ 6347193 w 6347193"/>
              <a:gd name="connsiteY1" fmla="*/ 3816994 h 6378606"/>
              <a:gd name="connsiteX2" fmla="*/ 6347193 w 6347193"/>
              <a:gd name="connsiteY2" fmla="*/ 6378606 h 6378606"/>
              <a:gd name="connsiteX3" fmla="*/ 0 w 6347193"/>
              <a:gd name="connsiteY3" fmla="*/ 6378606 h 6378606"/>
            </a:gdLst>
            <a:ahLst/>
            <a:cxnLst>
              <a:cxn ang="0">
                <a:pos x="connsiteX0" y="connsiteY0"/>
              </a:cxn>
              <a:cxn ang="0">
                <a:pos x="connsiteX1" y="connsiteY1"/>
              </a:cxn>
              <a:cxn ang="0">
                <a:pos x="connsiteX2" y="connsiteY2"/>
              </a:cxn>
              <a:cxn ang="0">
                <a:pos x="connsiteX3" y="connsiteY3"/>
              </a:cxn>
            </a:cxnLst>
            <a:rect l="l" t="t" r="r" b="b"/>
            <a:pathLst>
              <a:path w="6347193" h="6378606">
                <a:moveTo>
                  <a:pt x="3970953" y="0"/>
                </a:moveTo>
                <a:lnTo>
                  <a:pt x="6347193" y="3816994"/>
                </a:lnTo>
                <a:lnTo>
                  <a:pt x="6347193" y="6378606"/>
                </a:lnTo>
                <a:lnTo>
                  <a:pt x="0" y="6378606"/>
                </a:lnTo>
                <a:close/>
              </a:path>
            </a:pathLst>
          </a:custGeom>
          <a:solidFill>
            <a:schemeClr val="accent1">
              <a:alpha val="20000"/>
            </a:schemeClr>
          </a:solidFill>
          <a:ln w="6350" cap="flat" cmpd="sng" algn="ctr">
            <a:solidFill>
              <a:schemeClr val="dk1">
                <a:lumMod val="40000"/>
                <a:lumOff val="60000"/>
                <a:alpha val="50000"/>
              </a:schemeClr>
            </a:solidFill>
            <a:prstDash val="solid"/>
            <a:round/>
            <a:headEnd type="none" w="med" len="med"/>
            <a:tailEnd type="none" w="med" len="med"/>
          </a:ln>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19bbb98e96d3630f1382eefd0a9177d1"/>
          <p:cNvPicPr>
            <a:picLocks noChangeAspect="1"/>
          </p:cNvPicPr>
          <p:nvPr/>
        </p:nvPicPr>
        <p:blipFill>
          <a:blip r:embed="rId1"/>
          <a:stretch>
            <a:fillRect/>
          </a:stretch>
        </p:blipFill>
        <p:spPr>
          <a:xfrm>
            <a:off x="-24765" y="1772920"/>
            <a:ext cx="6060440" cy="4244975"/>
          </a:xfrm>
          <a:prstGeom prst="rect">
            <a:avLst/>
          </a:prstGeom>
        </p:spPr>
      </p:pic>
      <p:sp>
        <p:nvSpPr>
          <p:cNvPr id="12" name="圆角矩形 11"/>
          <p:cNvSpPr/>
          <p:nvPr/>
        </p:nvSpPr>
        <p:spPr>
          <a:xfrm>
            <a:off x="6168390" y="1772920"/>
            <a:ext cx="5897880" cy="471297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2"/>
            </p:custDataLst>
          </p:nvPr>
        </p:nvSpPr>
        <p:spPr>
          <a:xfrm>
            <a:off x="191770" y="188595"/>
            <a:ext cx="2309495" cy="583565"/>
          </a:xfrm>
          <a:prstGeom prst="rect">
            <a:avLst/>
          </a:prstGeom>
          <a:solidFill>
            <a:schemeClr val="accent1">
              <a:lumMod val="75000"/>
            </a:schemeClr>
          </a:solidFill>
          <a:ln>
            <a:solidFill>
              <a:schemeClr val="accent1">
                <a:lumMod val="75000"/>
              </a:schemeClr>
            </a:solidFill>
          </a:ln>
        </p:spPr>
        <p:txBody>
          <a:bodyPr wrap="square" rtlCol="0">
            <a:normAutofit/>
          </a:bodyPr>
          <a:p>
            <a:r>
              <a:rPr lang="en-US" altLang="zh-CN" sz="3200" b="1" i="1">
                <a:solidFill>
                  <a:schemeClr val="lt1"/>
                </a:solidFill>
                <a:latin typeface="+mn-lt"/>
                <a:ea typeface="+mn-ea"/>
              </a:rPr>
              <a:t> Warm-up</a:t>
            </a:r>
            <a:endParaRPr lang="en-US" altLang="zh-CN" sz="3200" b="1" i="1">
              <a:solidFill>
                <a:schemeClr val="lt1"/>
              </a:solidFill>
              <a:latin typeface="+mn-lt"/>
              <a:ea typeface="+mn-ea"/>
            </a:endParaRPr>
          </a:p>
        </p:txBody>
      </p:sp>
      <p:sp>
        <p:nvSpPr>
          <p:cNvPr id="3" name="文本框 2"/>
          <p:cNvSpPr txBox="1"/>
          <p:nvPr/>
        </p:nvSpPr>
        <p:spPr>
          <a:xfrm>
            <a:off x="191770" y="908685"/>
            <a:ext cx="11874500" cy="583565"/>
          </a:xfrm>
          <a:prstGeom prst="rect">
            <a:avLst/>
          </a:prstGeom>
          <a:noFill/>
        </p:spPr>
        <p:txBody>
          <a:bodyPr wrap="square" rtlCol="0">
            <a:spAutoFit/>
          </a:bodyPr>
          <a:p>
            <a:r>
              <a:rPr lang="en-US" altLang="zh-CN" sz="3200" b="1"/>
              <a:t>1.What is the</a:t>
            </a:r>
            <a:r>
              <a:rPr lang="en-US" altLang="zh-CN" sz="3200" b="1">
                <a:sym typeface="+mn-ea"/>
              </a:rPr>
              <a:t> buzzword ‘involution’ on China's cyberspace</a:t>
            </a:r>
            <a:r>
              <a:rPr lang="zh-CN" altLang="en-US" sz="3200" b="1">
                <a:sym typeface="+mn-ea"/>
              </a:rPr>
              <a:t>？</a:t>
            </a:r>
            <a:r>
              <a:rPr lang="en-US" altLang="zh-CN" sz="3200" b="1">
                <a:sym typeface="+mn-ea"/>
              </a:rPr>
              <a:t> </a:t>
            </a:r>
            <a:endParaRPr lang="en-US" altLang="zh-CN" sz="3200" b="1"/>
          </a:p>
        </p:txBody>
      </p:sp>
      <p:sp>
        <p:nvSpPr>
          <p:cNvPr id="11" name="文本框 10"/>
          <p:cNvSpPr txBox="1"/>
          <p:nvPr/>
        </p:nvSpPr>
        <p:spPr>
          <a:xfrm>
            <a:off x="6311900" y="1988820"/>
            <a:ext cx="5463540" cy="4154170"/>
          </a:xfrm>
          <a:prstGeom prst="rect">
            <a:avLst/>
          </a:prstGeom>
          <a:noFill/>
        </p:spPr>
        <p:txBody>
          <a:bodyPr wrap="square" rtlCol="0">
            <a:spAutoFit/>
          </a:bodyPr>
          <a:p>
            <a:pPr algn="just"/>
            <a:r>
              <a:rPr lang="en-US" altLang="zh-CN" sz="2400">
                <a:sym typeface="+mn-ea"/>
              </a:rPr>
              <a:t>        In this book, t</a:t>
            </a:r>
            <a:r>
              <a:rPr lang="en-US" altLang="zh-CN" sz="2400"/>
              <a:t>he concept of "involution" was</a:t>
            </a:r>
            <a:r>
              <a:rPr lang="en-US" altLang="zh-CN" sz="2400">
                <a:solidFill>
                  <a:srgbClr val="FF0000"/>
                </a:solidFill>
              </a:rPr>
              <a:t> </a:t>
            </a:r>
            <a:r>
              <a:rPr lang="en-US" altLang="zh-CN" sz="2400">
                <a:solidFill>
                  <a:schemeClr val="tx1"/>
                </a:solidFill>
              </a:rPr>
              <a:t>first </a:t>
            </a:r>
            <a:r>
              <a:rPr lang="en-US" altLang="zh-CN" sz="2400">
                <a:solidFill>
                  <a:srgbClr val="FF0000"/>
                </a:solidFill>
              </a:rPr>
              <a:t>coined </a:t>
            </a:r>
            <a:r>
              <a:rPr lang="en-US" altLang="zh-CN" sz="2400"/>
              <a:t>to describe a phenomenon where farmers, </a:t>
            </a:r>
            <a:r>
              <a:rPr lang="en-US" altLang="zh-CN" sz="2400">
                <a:solidFill>
                  <a:schemeClr val="accent2"/>
                </a:solidFill>
              </a:rPr>
              <a:t>faced with limited land area</a:t>
            </a:r>
            <a:r>
              <a:rPr lang="en-US" altLang="zh-CN" sz="2400"/>
              <a:t>, </a:t>
            </a:r>
            <a:r>
              <a:rPr lang="en-US" altLang="zh-CN" sz="2400">
                <a:solidFill>
                  <a:schemeClr val="accent2"/>
                </a:solidFill>
              </a:rPr>
              <a:t>continuously invested more labor</a:t>
            </a:r>
            <a:r>
              <a:rPr lang="en-US" altLang="zh-CN" sz="2400"/>
              <a:t> into intensive cultivation </a:t>
            </a:r>
            <a:r>
              <a:rPr lang="en-US" altLang="zh-CN" sz="2400">
                <a:solidFill>
                  <a:srgbClr val="FF0000"/>
                </a:solidFill>
              </a:rPr>
              <a:t>but did not achieve a leap in production efficiency</a:t>
            </a:r>
            <a:r>
              <a:rPr lang="en-US" altLang="zh-CN" sz="2400"/>
              <a:t> or diversified economic growth. Total output increased slightly, but per capita income began to decline. This was </a:t>
            </a:r>
            <a:r>
              <a:rPr lang="en-US" altLang="zh-CN" sz="2400">
                <a:solidFill>
                  <a:srgbClr val="FF0000"/>
                </a:solidFill>
              </a:rPr>
              <a:t>growth without development.</a:t>
            </a:r>
            <a:endParaRPr lang="en-US" altLang="zh-CN" sz="2400">
              <a:solidFill>
                <a:srgbClr val="FF0000"/>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35280" y="981075"/>
            <a:ext cx="8205470" cy="1076325"/>
          </a:xfrm>
          <a:prstGeom prst="rect">
            <a:avLst/>
          </a:prstGeom>
          <a:noFill/>
        </p:spPr>
        <p:txBody>
          <a:bodyPr wrap="square" rtlCol="0">
            <a:spAutoFit/>
          </a:bodyPr>
          <a:p>
            <a:pPr lvl="0" algn="l">
              <a:buClrTx/>
              <a:buSzTx/>
              <a:buFontTx/>
            </a:pPr>
            <a:r>
              <a:rPr lang="en-US" altLang="zh-CN" sz="3200" b="1">
                <a:sym typeface="+mn-ea"/>
              </a:rPr>
              <a:t>2.Why do we fall into this 'involution' trap?</a:t>
            </a:r>
            <a:endParaRPr lang="en-US" altLang="zh-CN" sz="3200" b="1">
              <a:sym typeface="+mn-ea"/>
            </a:endParaRPr>
          </a:p>
          <a:p>
            <a:pPr lvl="0" algn="l">
              <a:buClrTx/>
              <a:buSzTx/>
              <a:buFontTx/>
            </a:pPr>
            <a:endParaRPr lang="en-US" altLang="zh-CN" sz="3200" b="1">
              <a:sym typeface="+mn-ea"/>
            </a:endParaRPr>
          </a:p>
        </p:txBody>
      </p:sp>
      <p:sp>
        <p:nvSpPr>
          <p:cNvPr id="6" name="文本框 5"/>
          <p:cNvSpPr txBox="1"/>
          <p:nvPr/>
        </p:nvSpPr>
        <p:spPr>
          <a:xfrm>
            <a:off x="622935" y="1906905"/>
            <a:ext cx="7012305" cy="829945"/>
          </a:xfrm>
          <a:prstGeom prst="rect">
            <a:avLst/>
          </a:prstGeom>
          <a:noFill/>
        </p:spPr>
        <p:txBody>
          <a:bodyPr wrap="square" rtlCol="0">
            <a:spAutoFit/>
          </a:bodyPr>
          <a:p>
            <a:pPr marL="342900" indent="-342900">
              <a:buFont typeface="Wingdings" panose="05000000000000000000" charset="0"/>
              <a:buChar char="Ø"/>
            </a:pPr>
            <a:r>
              <a:rPr lang="en-US" altLang="zh-CN" sz="2400"/>
              <a:t>limited sources(top grades or university spots)</a:t>
            </a:r>
            <a:endParaRPr lang="en-US" altLang="zh-CN" sz="2400"/>
          </a:p>
          <a:p>
            <a:pPr marL="342900" indent="-342900">
              <a:buFont typeface="Wingdings" panose="05000000000000000000" charset="0"/>
              <a:buChar char="Ø"/>
            </a:pPr>
            <a:r>
              <a:rPr lang="en-US" altLang="zh-CN" sz="2400"/>
              <a:t>fear falling behind...</a:t>
            </a:r>
            <a:endParaRPr lang="en-US" altLang="zh-CN" sz="2400"/>
          </a:p>
        </p:txBody>
      </p:sp>
      <p:sp>
        <p:nvSpPr>
          <p:cNvPr id="5" name="文本框 4"/>
          <p:cNvSpPr txBox="1"/>
          <p:nvPr/>
        </p:nvSpPr>
        <p:spPr>
          <a:xfrm>
            <a:off x="335280" y="2965450"/>
            <a:ext cx="9136380" cy="583565"/>
          </a:xfrm>
          <a:prstGeom prst="rect">
            <a:avLst/>
          </a:prstGeom>
          <a:noFill/>
        </p:spPr>
        <p:txBody>
          <a:bodyPr wrap="square" rtlCol="0">
            <a:spAutoFit/>
          </a:bodyPr>
          <a:p>
            <a:pPr lvl="0" algn="l">
              <a:buClrTx/>
              <a:buSzTx/>
              <a:buFontTx/>
            </a:pPr>
            <a:r>
              <a:rPr lang="en-US" altLang="zh-CN" sz="3200" b="1">
                <a:sym typeface="+mn-ea"/>
              </a:rPr>
              <a:t>3.What specific impacts does it bring?</a:t>
            </a:r>
            <a:endParaRPr lang="en-US" altLang="zh-CN" sz="3200" b="1">
              <a:sym typeface="+mn-ea"/>
            </a:endParaRPr>
          </a:p>
        </p:txBody>
      </p:sp>
      <p:sp>
        <p:nvSpPr>
          <p:cNvPr id="7" name="文本框 6"/>
          <p:cNvSpPr txBox="1"/>
          <p:nvPr/>
        </p:nvSpPr>
        <p:spPr>
          <a:xfrm>
            <a:off x="407035" y="3933190"/>
            <a:ext cx="11176635" cy="2341245"/>
          </a:xfrm>
          <a:prstGeom prst="rect">
            <a:avLst/>
          </a:prstGeom>
          <a:noFill/>
        </p:spPr>
        <p:txBody>
          <a:bodyPr wrap="square" rtlCol="0">
            <a:noAutofit/>
          </a:bodyPr>
          <a:p>
            <a:pPr marL="342900" lvl="0" indent="-342900" algn="l">
              <a:buClrTx/>
              <a:buSzTx/>
              <a:buFont typeface="Wingdings" panose="05000000000000000000" charset="0"/>
              <a:buChar char="Ø"/>
            </a:pPr>
            <a:r>
              <a:rPr lang="en-US" altLang="zh-CN" sz="2400">
                <a:sym typeface="+mn-ea"/>
              </a:rPr>
              <a:t>Mental &amp; Physical Health: Constant stress, anxiety, burnout, and lack of sleep.</a:t>
            </a:r>
            <a:endParaRPr lang="en-US" altLang="zh-CN" sz="2400">
              <a:sym typeface="+mn-ea"/>
            </a:endParaRPr>
          </a:p>
          <a:p>
            <a:pPr marL="342900" lvl="0" indent="-342900" algn="l">
              <a:buClrTx/>
              <a:buSzTx/>
              <a:buFont typeface="Wingdings" panose="05000000000000000000" charset="0"/>
              <a:buChar char="Ø"/>
            </a:pPr>
            <a:r>
              <a:rPr lang="en-US" altLang="zh-CN" sz="2400">
                <a:sym typeface="+mn-ea"/>
              </a:rPr>
              <a:t>Learning Quality: Kills creativity and deep understanding. We just memorize and repeat to pass exams.</a:t>
            </a:r>
            <a:endParaRPr lang="en-US" altLang="zh-CN" sz="2400">
              <a:sym typeface="+mn-ea"/>
            </a:endParaRPr>
          </a:p>
          <a:p>
            <a:pPr marL="342900" lvl="0" indent="-342900" algn="l">
              <a:buClrTx/>
              <a:buSzTx/>
              <a:buFont typeface="Wingdings" panose="05000000000000000000" charset="0"/>
              <a:buChar char="Ø"/>
            </a:pPr>
            <a:r>
              <a:rPr lang="en-US" altLang="zh-CN" sz="2400">
                <a:sym typeface="+mn-ea"/>
              </a:rPr>
              <a:t>Social Environment: Turns friends into rivals and damages trust and teamwork.</a:t>
            </a:r>
            <a:endParaRPr lang="en-US" altLang="zh-CN" sz="2400">
              <a:sym typeface="+mn-ea"/>
            </a:endParaRPr>
          </a:p>
        </p:txBody>
      </p:sp>
      <p:sp>
        <p:nvSpPr>
          <p:cNvPr id="22" name="文本框 21"/>
          <p:cNvSpPr txBox="1"/>
          <p:nvPr>
            <p:custDataLst>
              <p:tags r:id="rId1"/>
            </p:custDataLst>
          </p:nvPr>
        </p:nvSpPr>
        <p:spPr>
          <a:xfrm>
            <a:off x="191770" y="188595"/>
            <a:ext cx="2028190" cy="583565"/>
          </a:xfrm>
          <a:prstGeom prst="rect">
            <a:avLst/>
          </a:prstGeom>
          <a:solidFill>
            <a:schemeClr val="accent1">
              <a:lumMod val="75000"/>
            </a:schemeClr>
          </a:solidFill>
          <a:ln>
            <a:solidFill>
              <a:schemeClr val="accent1">
                <a:lumMod val="75000"/>
              </a:schemeClr>
            </a:solidFill>
          </a:ln>
        </p:spPr>
        <p:txBody>
          <a:bodyPr wrap="square" rtlCol="0">
            <a:normAutofit/>
          </a:bodyPr>
          <a:p>
            <a:r>
              <a:rPr lang="en-US" altLang="zh-CN" sz="3200" b="1" i="1">
                <a:solidFill>
                  <a:schemeClr val="lt1"/>
                </a:solidFill>
                <a:latin typeface="+mn-lt"/>
                <a:ea typeface="+mn-ea"/>
              </a:rPr>
              <a:t> Discuss</a:t>
            </a:r>
            <a:endParaRPr lang="en-US" altLang="zh-CN" sz="3200" b="1" i="1">
              <a:solidFill>
                <a:schemeClr val="lt1"/>
              </a:solidFill>
              <a:latin typeface="+mn-lt"/>
              <a:ea typeface="+mn-ea"/>
            </a:endParaRPr>
          </a:p>
        </p:txBody>
      </p:sp>
      <p:grpSp>
        <p:nvGrpSpPr>
          <p:cNvPr id="253" name="组合 252"/>
          <p:cNvGrpSpPr/>
          <p:nvPr>
            <p:custDataLst>
              <p:tags r:id="rId2"/>
            </p:custDataLst>
          </p:nvPr>
        </p:nvGrpSpPr>
        <p:grpSpPr>
          <a:xfrm rot="0">
            <a:off x="8428990" y="27940"/>
            <a:ext cx="3791585" cy="4028440"/>
            <a:chOff x="2199" y="2263"/>
            <a:chExt cx="14788" cy="15639"/>
          </a:xfrm>
        </p:grpSpPr>
        <p:pic>
          <p:nvPicPr>
            <p:cNvPr id="257" name="图片 256" descr="E:/设计素材图片2/yang-0TQyMgloraY-unsplash.jpgyang-0TQyMgloraY-unsplash"/>
            <p:cNvPicPr>
              <a:picLocks noChangeAspect="1"/>
            </p:cNvPicPr>
            <p:nvPr>
              <p:custDataLst>
                <p:tags r:id="rId3"/>
              </p:custDataLst>
            </p:nvPr>
          </p:nvPicPr>
          <p:blipFill rotWithShape="1">
            <a:blip r:embed="rId4" cstate="email"/>
            <a:srcRect l="16940" t="-3" r="16940" b="-3"/>
            <a:stretch>
              <a:fillRect/>
            </a:stretch>
          </p:blipFill>
          <p:spPr>
            <a:xfrm>
              <a:off x="3853" y="3918"/>
              <a:ext cx="11483" cy="11482"/>
            </a:xfrm>
            <a:custGeom>
              <a:avLst/>
              <a:gdLst/>
              <a:ahLst/>
              <a:cxnLst>
                <a:cxn ang="3">
                  <a:pos x="hc" y="t"/>
                </a:cxn>
                <a:cxn ang="cd2">
                  <a:pos x="l" y="vc"/>
                </a:cxn>
                <a:cxn ang="cd4">
                  <a:pos x="hc" y="b"/>
                </a:cxn>
                <a:cxn ang="0">
                  <a:pos x="r" y="vc"/>
                </a:cxn>
              </a:cxnLst>
              <a:rect l="l" t="t" r="r" b="b"/>
              <a:pathLst>
                <a:path w="5263" h="5263">
                  <a:moveTo>
                    <a:pt x="2631" y="0"/>
                  </a:moveTo>
                  <a:cubicBezTo>
                    <a:pt x="4085" y="0"/>
                    <a:pt x="5263" y="1178"/>
                    <a:pt x="5263" y="2631"/>
                  </a:cubicBezTo>
                  <a:cubicBezTo>
                    <a:pt x="5263" y="4085"/>
                    <a:pt x="4085" y="5263"/>
                    <a:pt x="2631" y="5263"/>
                  </a:cubicBezTo>
                  <a:cubicBezTo>
                    <a:pt x="1178" y="5263"/>
                    <a:pt x="0" y="4085"/>
                    <a:pt x="0" y="2631"/>
                  </a:cubicBezTo>
                  <a:cubicBezTo>
                    <a:pt x="0" y="1178"/>
                    <a:pt x="1178" y="0"/>
                    <a:pt x="2631" y="0"/>
                  </a:cubicBezTo>
                  <a:close/>
                </a:path>
              </a:pathLst>
            </a:custGeom>
            <a:ln w="6350">
              <a:solidFill>
                <a:schemeClr val="tx1">
                  <a:lumMod val="40000"/>
                  <a:lumOff val="60000"/>
                  <a:alpha val="20000"/>
                </a:schemeClr>
              </a:solidFill>
            </a:ln>
          </p:spPr>
        </p:pic>
        <p:sp>
          <p:nvSpPr>
            <p:cNvPr id="254" name="任意多边形: 形状 16"/>
            <p:cNvSpPr/>
            <p:nvPr>
              <p:custDataLst>
                <p:tags r:id="rId5"/>
              </p:custDataLst>
            </p:nvPr>
          </p:nvSpPr>
          <p:spPr>
            <a:xfrm rot="7697511">
              <a:off x="5624" y="8364"/>
              <a:ext cx="12677" cy="6401"/>
            </a:xfrm>
            <a:custGeom>
              <a:avLst/>
              <a:gdLst>
                <a:gd name="connsiteX0" fmla="*/ 58 w 2249936"/>
                <a:gd name="connsiteY0" fmla="*/ 1136076 h 1136076"/>
                <a:gd name="connsiteX1" fmla="*/ 1113913 w 2249936"/>
                <a:gd name="connsiteY1" fmla="*/ 53 h 1136076"/>
                <a:gd name="connsiteX2" fmla="*/ 2249937 w 2249936"/>
                <a:gd name="connsiteY2" fmla="*/ 1113909 h 1136076"/>
              </a:gdLst>
              <a:ahLst/>
              <a:cxnLst>
                <a:cxn ang="0">
                  <a:pos x="connsiteX0" y="connsiteY0"/>
                </a:cxn>
                <a:cxn ang="0">
                  <a:pos x="connsiteX1" y="connsiteY1"/>
                </a:cxn>
                <a:cxn ang="0">
                  <a:pos x="connsiteX2" y="connsiteY2"/>
                </a:cxn>
              </a:cxnLst>
              <a:rect l="l" t="t" r="r" b="b"/>
              <a:pathLst>
                <a:path w="2249936" h="1136076">
                  <a:moveTo>
                    <a:pt x="58" y="1136076"/>
                  </a:moveTo>
                  <a:cubicBezTo>
                    <a:pt x="-6169" y="514639"/>
                    <a:pt x="492725" y="6031"/>
                    <a:pt x="1113913" y="53"/>
                  </a:cubicBezTo>
                  <a:cubicBezTo>
                    <a:pt x="1735102" y="-5925"/>
                    <a:pt x="2243959" y="492720"/>
                    <a:pt x="2249937" y="1113909"/>
                  </a:cubicBezTo>
                </a:path>
              </a:pathLst>
            </a:custGeom>
            <a:noFill/>
            <a:ln w="9525" cap="flat">
              <a:solidFill>
                <a:schemeClr val="accent1">
                  <a:lumMod val="40000"/>
                  <a:lumOff val="60000"/>
                </a:schemeClr>
              </a:solidFill>
              <a:prstDash val="solid"/>
              <a:miter/>
            </a:ln>
          </p:spPr>
          <p:txBody>
            <a:bodyPr rtlCol="0" anchor="ctr"/>
            <a:p>
              <a:endParaRPr lang="zh-CN" altLang="en-US"/>
            </a:p>
          </p:txBody>
        </p:sp>
        <p:sp>
          <p:nvSpPr>
            <p:cNvPr id="255" name="椭圆 254"/>
            <p:cNvSpPr/>
            <p:nvPr>
              <p:custDataLst>
                <p:tags r:id="rId6"/>
              </p:custDataLst>
            </p:nvPr>
          </p:nvSpPr>
          <p:spPr>
            <a:xfrm rot="20405484">
              <a:off x="5187" y="14267"/>
              <a:ext cx="672" cy="67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6" name="椭圆 255"/>
            <p:cNvSpPr/>
            <p:nvPr>
              <p:custDataLst>
                <p:tags r:id="rId7"/>
              </p:custDataLst>
            </p:nvPr>
          </p:nvSpPr>
          <p:spPr>
            <a:xfrm rot="20405484">
              <a:off x="13185" y="4403"/>
              <a:ext cx="467" cy="467"/>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8" name="椭圆 257"/>
            <p:cNvSpPr/>
            <p:nvPr>
              <p:custDataLst>
                <p:tags r:id="rId8"/>
              </p:custDataLst>
            </p:nvPr>
          </p:nvSpPr>
          <p:spPr>
            <a:xfrm>
              <a:off x="3174" y="4201"/>
              <a:ext cx="1554" cy="1554"/>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9" name="椭圆 258"/>
            <p:cNvSpPr/>
            <p:nvPr>
              <p:custDataLst>
                <p:tags r:id="rId9"/>
              </p:custDataLst>
            </p:nvPr>
          </p:nvSpPr>
          <p:spPr>
            <a:xfrm>
              <a:off x="2199" y="2263"/>
              <a:ext cx="14788" cy="14787"/>
            </a:xfrm>
            <a:prstGeom prst="ellipse">
              <a:avLst/>
            </a:prstGeom>
            <a:noFill/>
            <a:ln w="952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0" name="椭圆 259"/>
            <p:cNvSpPr/>
            <p:nvPr>
              <p:custDataLst>
                <p:tags r:id="rId10"/>
              </p:custDataLst>
            </p:nvPr>
          </p:nvSpPr>
          <p:spPr>
            <a:xfrm>
              <a:off x="14605" y="14709"/>
              <a:ext cx="467" cy="467"/>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ustDataLst>
      <p:tags r:id="rId11"/>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34000"/>
          </a:blip>
          <a:stretch>
            <a:fillRect/>
          </a:stretch>
        </a:blipFill>
        <a:effectLst/>
      </p:bgPr>
    </p:bg>
    <p:spTree>
      <p:nvGrpSpPr>
        <p:cNvPr id="1" name=""/>
        <p:cNvGrpSpPr/>
        <p:nvPr/>
      </p:nvGrpSpPr>
      <p:grpSpPr>
        <a:xfrm>
          <a:off x="0" y="0"/>
          <a:ext cx="0" cy="0"/>
          <a:chOff x="0" y="0"/>
          <a:chExt cx="0" cy="0"/>
        </a:xfrm>
      </p:grpSpPr>
      <p:sp>
        <p:nvSpPr>
          <p:cNvPr id="7" name="文本占位符 6"/>
          <p:cNvSpPr>
            <a:spLocks noGrp="1"/>
          </p:cNvSpPr>
          <p:nvPr>
            <p:ph type="body" idx="1"/>
          </p:nvPr>
        </p:nvSpPr>
        <p:spPr>
          <a:xfrm>
            <a:off x="983615" y="2204720"/>
            <a:ext cx="10480040" cy="3327400"/>
          </a:xfrm>
          <a:ln>
            <a:solidFill>
              <a:schemeClr val="tx1"/>
            </a:solidFill>
          </a:ln>
        </p:spPr>
        <p:txBody>
          <a:bodyPr>
            <a:noAutofit/>
          </a:bodyPr>
          <a:lstStyle/>
          <a:p>
            <a:r>
              <a:rPr lang="en-US" altLang="zh-CN" sz="3200" i="1">
                <a:solidFill>
                  <a:schemeClr val="tx1"/>
                </a:solidFill>
                <a:latin typeface="+mn-lt"/>
                <a:ea typeface="+mn-ea"/>
                <a:sym typeface="+mn-ea"/>
              </a:rPr>
              <a:t>Possible difficulties:</a:t>
            </a:r>
            <a:endParaRPr lang="en-US" altLang="zh-CN" sz="3200" i="1">
              <a:solidFill>
                <a:schemeClr val="tx1"/>
              </a:solidFill>
              <a:latin typeface="+mn-lt"/>
              <a:ea typeface="+mn-ea"/>
            </a:endParaRPr>
          </a:p>
          <a:p>
            <a:r>
              <a:rPr lang="en-US" altLang="zh-CN" sz="3200">
                <a:solidFill>
                  <a:schemeClr val="tx1"/>
                </a:solidFill>
                <a:latin typeface="+mn-lt"/>
                <a:ea typeface="+mn-ea"/>
                <a:sym typeface="+mn-ea"/>
              </a:rPr>
              <a:t>1.make</a:t>
            </a:r>
            <a:r>
              <a:rPr lang="en-US" altLang="zh-CN" sz="3200">
                <a:solidFill>
                  <a:schemeClr val="tx1"/>
                </a:solidFill>
                <a:latin typeface="+mn-lt"/>
                <a:ea typeface="+mn-ea"/>
              </a:rPr>
              <a:t> a </a:t>
            </a:r>
            <a:r>
              <a:rPr lang="en-US" altLang="zh-CN" sz="3200">
                <a:solidFill>
                  <a:srgbClr val="FF0000"/>
                </a:solidFill>
                <a:latin typeface="+mn-lt"/>
                <a:ea typeface="+mn-ea"/>
              </a:rPr>
              <a:t>multi-layered analysis</a:t>
            </a:r>
            <a:r>
              <a:rPr lang="en-US" altLang="zh-CN" sz="3200">
                <a:solidFill>
                  <a:schemeClr val="tx1"/>
                </a:solidFill>
                <a:latin typeface="+mn-lt"/>
                <a:ea typeface="+mn-ea"/>
              </a:rPr>
              <a:t> of negative effects</a:t>
            </a:r>
            <a:endParaRPr lang="en-US" altLang="zh-CN" sz="3200">
              <a:solidFill>
                <a:schemeClr val="tx1"/>
              </a:solidFill>
              <a:latin typeface="+mn-lt"/>
              <a:ea typeface="+mn-ea"/>
            </a:endParaRPr>
          </a:p>
          <a:p>
            <a:r>
              <a:rPr lang="en-US" altLang="zh-CN" sz="3200">
                <a:solidFill>
                  <a:schemeClr val="tx1"/>
                </a:solidFill>
                <a:latin typeface="+mn-lt"/>
                <a:ea typeface="+mn-ea"/>
                <a:sym typeface="+mn-ea"/>
              </a:rPr>
              <a:t>2.propose </a:t>
            </a:r>
            <a:r>
              <a:rPr lang="en-US" altLang="zh-CN" sz="3200">
                <a:solidFill>
                  <a:srgbClr val="FF0000"/>
                </a:solidFill>
                <a:latin typeface="+mn-lt"/>
                <a:ea typeface="+mn-ea"/>
              </a:rPr>
              <a:t>concrete, practical</a:t>
            </a:r>
            <a:r>
              <a:rPr lang="en-US" altLang="zh-CN" sz="3200">
                <a:solidFill>
                  <a:schemeClr val="tx1"/>
                </a:solidFill>
                <a:latin typeface="+mn-lt"/>
                <a:ea typeface="+mn-ea"/>
              </a:rPr>
              <a:t> solutions </a:t>
            </a:r>
            <a:endParaRPr lang="en-US" altLang="zh-CN" sz="3200">
              <a:solidFill>
                <a:schemeClr val="tx1"/>
              </a:solidFill>
              <a:latin typeface="+mn-lt"/>
              <a:ea typeface="+mn-ea"/>
            </a:endParaRPr>
          </a:p>
          <a:p>
            <a:r>
              <a:rPr lang="en-US" altLang="zh-CN" sz="3200">
                <a:solidFill>
                  <a:schemeClr val="tx1"/>
                </a:solidFill>
                <a:latin typeface="+mn-lt"/>
                <a:ea typeface="+mn-ea"/>
                <a:sym typeface="+mn-ea"/>
              </a:rPr>
              <a:t>3.</a:t>
            </a:r>
            <a:r>
              <a:rPr lang="en-US" altLang="zh-CN" sz="3200">
                <a:solidFill>
                  <a:schemeClr val="tx1"/>
                </a:solidFill>
                <a:sym typeface="+mn-ea"/>
              </a:rPr>
              <a:t>structure the artical in a </a:t>
            </a:r>
            <a:r>
              <a:rPr lang="en-US" altLang="zh-CN" sz="3200">
                <a:solidFill>
                  <a:srgbClr val="FF0000"/>
                </a:solidFill>
                <a:sym typeface="+mn-ea"/>
              </a:rPr>
              <a:t>logical and persuasive manner</a:t>
            </a:r>
            <a:endParaRPr lang="en-US" altLang="zh-CN" sz="3200">
              <a:solidFill>
                <a:srgbClr val="FF0000"/>
              </a:solidFill>
              <a:sym typeface="+mn-ea"/>
            </a:endParaRPr>
          </a:p>
          <a:p>
            <a:pPr>
              <a:lnSpc>
                <a:spcPct val="80000"/>
              </a:lnSpc>
            </a:pPr>
            <a:r>
              <a:rPr lang="en-US" altLang="zh-CN" sz="3200">
                <a:solidFill>
                  <a:schemeClr val="tx1"/>
                </a:solidFill>
                <a:sym typeface="+mn-ea"/>
              </a:rPr>
              <a:t>4.</a:t>
            </a:r>
            <a:r>
              <a:rPr lang="en-US" altLang="zh-CN" sz="3200">
                <a:solidFill>
                  <a:schemeClr val="tx1"/>
                </a:solidFill>
                <a:latin typeface="+mn-lt"/>
                <a:ea typeface="+mn-ea"/>
              </a:rPr>
              <a:t>employ a </a:t>
            </a:r>
            <a:r>
              <a:rPr lang="en-US" altLang="zh-CN" sz="3200">
                <a:solidFill>
                  <a:srgbClr val="FF0000"/>
                </a:solidFill>
                <a:latin typeface="+mn-lt"/>
                <a:ea typeface="+mn-ea"/>
              </a:rPr>
              <a:t>supportive</a:t>
            </a:r>
            <a:r>
              <a:rPr lang="en-US" altLang="zh-CN" sz="3200">
                <a:solidFill>
                  <a:schemeClr val="tx1"/>
                </a:solidFill>
                <a:latin typeface="+mn-lt"/>
                <a:ea typeface="+mn-ea"/>
              </a:rPr>
              <a:t> and </a:t>
            </a:r>
            <a:r>
              <a:rPr lang="en-US" altLang="zh-CN" sz="3200">
                <a:solidFill>
                  <a:srgbClr val="FF0000"/>
                </a:solidFill>
                <a:latin typeface="+mn-lt"/>
                <a:ea typeface="+mn-ea"/>
              </a:rPr>
              <a:t>appropriate tone</a:t>
            </a:r>
            <a:r>
              <a:rPr lang="en-US" altLang="zh-CN" sz="3200">
                <a:solidFill>
                  <a:schemeClr val="tx1"/>
                </a:solidFill>
                <a:latin typeface="+mn-lt"/>
                <a:ea typeface="+mn-ea"/>
              </a:rPr>
              <a:t> throughout</a:t>
            </a:r>
            <a:endParaRPr lang="en-US" altLang="zh-CN" sz="3200">
              <a:solidFill>
                <a:schemeClr val="tx1"/>
              </a:solidFill>
              <a:latin typeface="+mn-lt"/>
              <a:ea typeface="+mn-ea"/>
            </a:endParaRPr>
          </a:p>
          <a:p>
            <a:pPr>
              <a:lnSpc>
                <a:spcPct val="80000"/>
              </a:lnSpc>
            </a:pPr>
            <a:r>
              <a:rPr lang="en-US" altLang="zh-CN" sz="3200">
                <a:solidFill>
                  <a:schemeClr val="tx1"/>
                </a:solidFill>
                <a:latin typeface="+mn-lt"/>
                <a:ea typeface="+mn-ea"/>
                <a:sym typeface="+mn-ea"/>
              </a:rPr>
              <a:t>...</a:t>
            </a:r>
            <a:endParaRPr lang="en-US" altLang="zh-CN" sz="3200">
              <a:solidFill>
                <a:schemeClr val="tx1"/>
              </a:solidFill>
              <a:latin typeface="+mn-lt"/>
              <a:ea typeface="+mn-ea"/>
            </a:endParaRPr>
          </a:p>
          <a:p>
            <a:endParaRPr lang="en-US" altLang="zh-CN" sz="3200">
              <a:solidFill>
                <a:schemeClr val="tx1"/>
              </a:solidFill>
              <a:latin typeface="+mn-lt"/>
              <a:ea typeface="+mn-ea"/>
            </a:endParaRPr>
          </a:p>
        </p:txBody>
      </p:sp>
      <p:sp>
        <p:nvSpPr>
          <p:cNvPr id="5" name="文本框 4"/>
          <p:cNvSpPr txBox="1"/>
          <p:nvPr>
            <p:custDataLst>
              <p:tags r:id="rId2"/>
            </p:custDataLst>
          </p:nvPr>
        </p:nvSpPr>
        <p:spPr>
          <a:xfrm>
            <a:off x="551180" y="772160"/>
            <a:ext cx="10466705" cy="1088390"/>
          </a:xfrm>
          <a:prstGeom prst="rect">
            <a:avLst/>
          </a:prstGeom>
          <a:noFill/>
        </p:spPr>
        <p:txBody>
          <a:bodyPr wrap="square" rtlCol="0"/>
          <a:lstStyle/>
          <a:p>
            <a:pPr marL="571500" indent="-571500">
              <a:buFont typeface="Wingdings" panose="05000000000000000000" charset="0"/>
              <a:buChar char="l"/>
            </a:pPr>
            <a:r>
              <a:rPr lang="en-US" altLang="zh-CN" sz="4000" b="1" i="1">
                <a:solidFill>
                  <a:schemeClr val="tx1"/>
                </a:solidFill>
                <a:latin typeface="+mn-lt"/>
                <a:ea typeface="+mn-ea"/>
              </a:rPr>
              <a:t>What is most challenging for you in this writing assignment? </a:t>
            </a:r>
            <a:endParaRPr lang="en-US" altLang="zh-CN" sz="4000" b="1" i="1">
              <a:solidFill>
                <a:schemeClr val="tx1"/>
              </a:solidFill>
              <a:latin typeface="+mn-lt"/>
              <a:ea typeface="+mn-ea"/>
            </a:endParaRPr>
          </a:p>
        </p:txBody>
      </p:sp>
      <p:sp>
        <p:nvSpPr>
          <p:cNvPr id="22" name="文本框 21"/>
          <p:cNvSpPr txBox="1"/>
          <p:nvPr>
            <p:custDataLst>
              <p:tags r:id="rId3"/>
            </p:custDataLst>
          </p:nvPr>
        </p:nvSpPr>
        <p:spPr>
          <a:xfrm>
            <a:off x="479425" y="188595"/>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Lead in</a:t>
            </a:r>
            <a:endParaRPr lang="en-US" altLang="zh-CN" sz="3200" b="1" i="1">
              <a:solidFill>
                <a:schemeClr val="lt1"/>
              </a:solidFill>
              <a:latin typeface="+mn-lt"/>
              <a:ea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53670" y="771525"/>
            <a:ext cx="3820795" cy="5450840"/>
          </a:xfrm>
          <a:prstGeom prst="rect">
            <a:avLst/>
          </a:prstGeom>
          <a:noFill/>
          <a:ln>
            <a:solidFill>
              <a:schemeClr val="tx1"/>
            </a:solidFill>
          </a:ln>
        </p:spPr>
        <p:txBody>
          <a:bodyPr wrap="square" rtlCol="0">
            <a:noAutofit/>
          </a:bodyPr>
          <a:lstStyle/>
          <a:p>
            <a:pPr indent="457200"/>
            <a:r>
              <a:rPr lang="en-US" altLang="zh-CN" sz="2800">
                <a:latin typeface="华文新魏" panose="02010800040101010101" charset="-122"/>
                <a:ea typeface="华文新魏" panose="02010800040101010101" charset="-122"/>
                <a:cs typeface="华文新魏" panose="02010800040101010101" charset="-122"/>
              </a:rPr>
              <a:t>   </a:t>
            </a:r>
            <a:r>
              <a:rPr lang="en-US" altLang="zh-CN" sz="2800">
                <a:latin typeface="华文新魏" panose="02010800040101010101" charset="-122"/>
                <a:ea typeface="华文新魏" panose="02010800040101010101" charset="-122"/>
                <a:cs typeface="华文新魏" panose="02010800040101010101" charset="-122"/>
                <a:sym typeface="+mn-ea"/>
              </a:rPr>
              <a:t> </a:t>
            </a:r>
            <a:r>
              <a:rPr lang="en-US" altLang="zh-CN" sz="2800">
                <a:uFillTx/>
                <a:latin typeface="Times New Roman" panose="02020603050405020304" charset="0"/>
                <a:ea typeface="华文新魏" panose="02010800040101010101" charset="-122"/>
                <a:cs typeface="华文新魏" panose="02010800040101010101" charset="-122"/>
                <a:sym typeface="+mn-ea"/>
              </a:rPr>
              <a:t>“</a:t>
            </a:r>
            <a:r>
              <a:rPr lang="zh-CN" altLang="en-US" sz="2800">
                <a:uFillTx/>
                <a:latin typeface="Times New Roman" panose="02020603050405020304" charset="0"/>
                <a:ea typeface="华文新魏" panose="02010800040101010101" charset="-122"/>
                <a:cs typeface="华文新魏" panose="02010800040101010101" charset="-122"/>
                <a:sym typeface="+mn-ea"/>
              </a:rPr>
              <a:t>内卷</a:t>
            </a:r>
            <a:r>
              <a:rPr lang="en-US" altLang="zh-CN" sz="2800">
                <a:uFillTx/>
                <a:latin typeface="Times New Roman" panose="02020603050405020304" charset="0"/>
                <a:ea typeface="华文新魏" panose="02010800040101010101" charset="-122"/>
                <a:cs typeface="华文新魏" panose="02010800040101010101" charset="-122"/>
                <a:sym typeface="+mn-ea"/>
              </a:rPr>
              <a:t>”(involution) </a:t>
            </a:r>
            <a:r>
              <a:rPr lang="zh-CN" altLang="en-US" sz="2800">
                <a:uFillTx/>
                <a:latin typeface="Times New Roman" panose="02020603050405020304" charset="0"/>
                <a:ea typeface="华文新魏" panose="02010800040101010101" charset="-122"/>
                <a:cs typeface="华文新魏" panose="02010800040101010101" charset="-122"/>
                <a:sym typeface="+mn-ea"/>
              </a:rPr>
              <a:t>导致高中生学业上过度竞争。校刊英文专栏邀请你以</a:t>
            </a:r>
            <a:r>
              <a:rPr lang="en-US" altLang="zh-CN" sz="2800">
                <a:uFillTx/>
                <a:latin typeface="Times New Roman" panose="02020603050405020304" charset="0"/>
                <a:ea typeface="华文新魏" panose="02010800040101010101" charset="-122"/>
                <a:cs typeface="华文新魏" panose="02010800040101010101" charset="-122"/>
                <a:sym typeface="+mn-ea"/>
              </a:rPr>
              <a:t>“How to Deal with Academic Involution?”</a:t>
            </a:r>
            <a:r>
              <a:rPr lang="zh-CN" altLang="en-US" sz="2800">
                <a:uFillTx/>
                <a:latin typeface="Times New Roman" panose="02020603050405020304" charset="0"/>
                <a:ea typeface="华文新魏" panose="02010800040101010101" charset="-122"/>
                <a:cs typeface="华文新魏" panose="02010800040101010101" charset="-122"/>
                <a:sym typeface="+mn-ea"/>
              </a:rPr>
              <a:t>为题撰稿</a:t>
            </a:r>
            <a:r>
              <a:rPr lang="en-US" altLang="zh-CN" sz="2800">
                <a:uFillTx/>
                <a:latin typeface="Times New Roman" panose="02020603050405020304" charset="0"/>
                <a:ea typeface="华文新魏" panose="02010800040101010101" charset="-122"/>
                <a:cs typeface="华文新魏" panose="02010800040101010101" charset="-122"/>
                <a:sym typeface="+mn-ea"/>
              </a:rPr>
              <a:t>, </a:t>
            </a:r>
            <a:r>
              <a:rPr lang="zh-CN" altLang="en-US" sz="2800">
                <a:uFillTx/>
                <a:latin typeface="Times New Roman" panose="02020603050405020304" charset="0"/>
                <a:ea typeface="华文新魏" panose="02010800040101010101" charset="-122"/>
                <a:cs typeface="华文新魏" panose="02010800040101010101" charset="-122"/>
                <a:sym typeface="+mn-ea"/>
              </a:rPr>
              <a:t>内容包括</a:t>
            </a:r>
            <a:r>
              <a:rPr lang="en-US" altLang="zh-CN" sz="2800">
                <a:uFillTx/>
                <a:latin typeface="Times New Roman" panose="02020603050405020304" charset="0"/>
                <a:ea typeface="华文新魏" panose="02010800040101010101" charset="-122"/>
                <a:cs typeface="华文新魏" panose="02010800040101010101" charset="-122"/>
                <a:sym typeface="+mn-ea"/>
              </a:rPr>
              <a:t>: </a:t>
            </a:r>
            <a:endParaRPr lang="en-US" altLang="zh-CN" sz="2800">
              <a:solidFill>
                <a:schemeClr val="tx1"/>
              </a:solidFill>
              <a:uFillTx/>
              <a:latin typeface="Times New Roman" panose="02020603050405020304" charset="0"/>
              <a:ea typeface="华文新魏" panose="02010800040101010101" charset="-122"/>
              <a:cs typeface="华文新魏" panose="02010800040101010101" charset="-122"/>
            </a:endParaRPr>
          </a:p>
          <a:p>
            <a:pPr indent="457200"/>
            <a:r>
              <a:rPr lang="en-US" altLang="zh-CN" sz="2800">
                <a:uFillTx/>
                <a:latin typeface="Times New Roman" panose="02020603050405020304" charset="0"/>
                <a:ea typeface="华文新魏" panose="02010800040101010101" charset="-122"/>
                <a:cs typeface="华文新魏" panose="02010800040101010101" charset="-122"/>
                <a:sym typeface="+mn-ea"/>
              </a:rPr>
              <a:t>(1) </a:t>
            </a:r>
            <a:r>
              <a:rPr lang="zh-CN" altLang="en-US" sz="2800">
                <a:uFillTx/>
                <a:latin typeface="Times New Roman" panose="02020603050405020304" charset="0"/>
                <a:ea typeface="华文新魏" panose="02010800040101010101" charset="-122"/>
                <a:cs typeface="华文新魏" panose="02010800040101010101" charset="-122"/>
                <a:sym typeface="+mn-ea"/>
              </a:rPr>
              <a:t>分析负面影响</a:t>
            </a:r>
            <a:r>
              <a:rPr lang="en-US" altLang="zh-CN" sz="2800">
                <a:uFillTx/>
                <a:latin typeface="Times New Roman" panose="02020603050405020304" charset="0"/>
                <a:ea typeface="华文新魏" panose="02010800040101010101" charset="-122"/>
                <a:cs typeface="华文新魏" panose="02010800040101010101" charset="-122"/>
                <a:sym typeface="+mn-ea"/>
              </a:rPr>
              <a:t>: </a:t>
            </a:r>
            <a:endParaRPr lang="en-US" altLang="zh-CN" sz="2800">
              <a:solidFill>
                <a:schemeClr val="tx1"/>
              </a:solidFill>
              <a:uFillTx/>
              <a:latin typeface="Times New Roman" panose="02020603050405020304" charset="0"/>
              <a:ea typeface="华文新魏" panose="02010800040101010101" charset="-122"/>
              <a:cs typeface="华文新魏" panose="02010800040101010101" charset="-122"/>
            </a:endParaRPr>
          </a:p>
          <a:p>
            <a:pPr indent="457200"/>
            <a:r>
              <a:rPr lang="en-US" altLang="zh-CN" sz="2800">
                <a:uFillTx/>
                <a:latin typeface="Times New Roman" panose="02020603050405020304" charset="0"/>
                <a:ea typeface="华文新魏" panose="02010800040101010101" charset="-122"/>
                <a:cs typeface="华文新魏" panose="02010800040101010101" charset="-122"/>
                <a:sym typeface="+mn-ea"/>
              </a:rPr>
              <a:t>(2) </a:t>
            </a:r>
            <a:r>
              <a:rPr lang="zh-CN" altLang="en-US" sz="2800">
                <a:uFillTx/>
                <a:latin typeface="Times New Roman" panose="02020603050405020304" charset="0"/>
                <a:ea typeface="华文新魏" panose="02010800040101010101" charset="-122"/>
                <a:cs typeface="华文新魏" panose="02010800040101010101" charset="-122"/>
                <a:sym typeface="+mn-ea"/>
              </a:rPr>
              <a:t>提出解决方法。</a:t>
            </a:r>
            <a:endParaRPr lang="zh-CN" altLang="en-US" sz="2800">
              <a:latin typeface="华文新魏" panose="02010800040101010101" charset="-122"/>
              <a:ea typeface="华文新魏" panose="02010800040101010101" charset="-122"/>
              <a:cs typeface="华文新魏" panose="02010800040101010101" charset="-122"/>
            </a:endParaRPr>
          </a:p>
          <a:p>
            <a:pPr indent="457200" fontAlgn="auto"/>
            <a:endParaRPr lang="zh-CN" altLang="en-US" sz="2800">
              <a:latin typeface="华文新魏" panose="02010800040101010101" charset="-122"/>
              <a:ea typeface="华文新魏" panose="02010800040101010101" charset="-122"/>
              <a:cs typeface="华文新魏" panose="02010800040101010101" charset="-122"/>
              <a:sym typeface="+mn-ea"/>
            </a:endParaRPr>
          </a:p>
        </p:txBody>
      </p:sp>
      <p:sp>
        <p:nvSpPr>
          <p:cNvPr id="22" name="文本框 21"/>
          <p:cNvSpPr txBox="1"/>
          <p:nvPr>
            <p:custDataLst>
              <p:tags r:id="rId1"/>
            </p:custDataLst>
          </p:nvPr>
        </p:nvSpPr>
        <p:spPr>
          <a:xfrm>
            <a:off x="263525" y="116840"/>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pPr lvl="0" algn="l">
              <a:buClrTx/>
              <a:buSzTx/>
              <a:buFontTx/>
            </a:pPr>
            <a:r>
              <a:rPr lang="en-US" altLang="zh-CN" sz="3200" b="1" i="1">
                <a:solidFill>
                  <a:schemeClr val="lt1"/>
                </a:solidFill>
                <a:latin typeface="+mn-lt"/>
                <a:ea typeface="+mn-ea"/>
                <a:sym typeface="+mn-ea"/>
              </a:rPr>
              <a:t> Analyze</a:t>
            </a:r>
            <a:endParaRPr lang="en-US" altLang="zh-CN" sz="3200" b="1" i="1">
              <a:solidFill>
                <a:schemeClr val="lt1"/>
              </a:solidFill>
              <a:latin typeface="+mn-lt"/>
              <a:ea typeface="+mn-ea"/>
              <a:sym typeface="+mn-ea"/>
            </a:endParaRPr>
          </a:p>
        </p:txBody>
      </p:sp>
      <p:graphicFrame>
        <p:nvGraphicFramePr>
          <p:cNvPr id="4" name="表格 3"/>
          <p:cNvGraphicFramePr/>
          <p:nvPr>
            <p:custDataLst>
              <p:tags r:id="rId2"/>
            </p:custDataLst>
          </p:nvPr>
        </p:nvGraphicFramePr>
        <p:xfrm>
          <a:off x="4059555" y="476885"/>
          <a:ext cx="7901940" cy="6008370"/>
        </p:xfrm>
        <a:graphic>
          <a:graphicData uri="http://schemas.openxmlformats.org/drawingml/2006/table">
            <a:tbl>
              <a:tblPr firstRow="1" bandRow="1">
                <a:tableStyleId>{0D05CB5F-FFF6-4F0E-8684-96F79C234599}</a:tableStyleId>
              </a:tblPr>
              <a:tblGrid>
                <a:gridCol w="1252220"/>
                <a:gridCol w="6649720"/>
              </a:tblGrid>
              <a:tr h="831850">
                <a:tc>
                  <a:txBody>
                    <a:bodyPr/>
                    <a:lstStyle/>
                    <a:p>
                      <a:pPr algn="ctr">
                        <a:buNone/>
                      </a:pPr>
                      <a:r>
                        <a:rPr lang="en-US" altLang="zh-CN" sz="2400" b="1" spc="-100">
                          <a:latin typeface="Times New Roman" panose="02020603050405020304" charset="0"/>
                          <a:cs typeface="Times New Roman" panose="02020603050405020304" charset="0"/>
                        </a:rPr>
                        <a:t>Genre</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61670">
                <a:tc>
                  <a:txBody>
                    <a:bodyPr/>
                    <a:lstStyle/>
                    <a:p>
                      <a:pPr algn="ctr">
                        <a:buClrTx/>
                        <a:buSzTx/>
                        <a:buFontTx/>
                        <a:buNone/>
                      </a:pPr>
                      <a:r>
                        <a:rPr lang="en-US" altLang="zh-CN" sz="2400" b="1" spc="-100">
                          <a:latin typeface="Times New Roman" panose="02020603050405020304" charset="0"/>
                          <a:cs typeface="Times New Roman" panose="02020603050405020304" charset="0"/>
                        </a:rPr>
                        <a:t>Reader</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1112520">
                <a:tc>
                  <a:txBody>
                    <a:bodyPr/>
                    <a:lstStyle/>
                    <a:p>
                      <a:pPr algn="ctr">
                        <a:buClrTx/>
                        <a:buSzTx/>
                        <a:buFontTx/>
                        <a:buNone/>
                      </a:pPr>
                      <a:r>
                        <a:rPr lang="en-US" altLang="zh-CN" sz="2400" b="1" spc="-100">
                          <a:solidFill>
                            <a:schemeClr val="tx1"/>
                          </a:solidFill>
                          <a:latin typeface="Times New Roman" panose="02020603050405020304" charset="0"/>
                          <a:cs typeface="Times New Roman" panose="02020603050405020304" charset="0"/>
                        </a:rPr>
                        <a:t>Writing Puporse</a:t>
                      </a:r>
                      <a:endParaRPr lang="en-US" altLang="zh-CN" sz="2400" b="1" spc="-100">
                        <a:solidFill>
                          <a:schemeClr val="tx1"/>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1417955">
                <a:tc>
                  <a:txBody>
                    <a:bodyPr/>
                    <a:lstStyle/>
                    <a:p>
                      <a:pPr algn="ctr">
                        <a:buNone/>
                      </a:pPr>
                      <a:endParaRPr lang="en-US" altLang="zh-CN" sz="2400" b="1" spc="-100">
                        <a:latin typeface="Times New Roman" panose="02020603050405020304" charset="0"/>
                        <a:cs typeface="Times New Roman" panose="02020603050405020304" charset="0"/>
                      </a:endParaRPr>
                    </a:p>
                    <a:p>
                      <a:pPr algn="ctr">
                        <a:buNone/>
                      </a:pPr>
                      <a:r>
                        <a:rPr lang="en-US" altLang="zh-CN" sz="2400" b="1" spc="-100">
                          <a:latin typeface="Times New Roman" panose="02020603050405020304" charset="0"/>
                          <a:cs typeface="Times New Roman" panose="02020603050405020304" charset="0"/>
                        </a:rPr>
                        <a:t>Content</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972185">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Tense</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520700">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Person</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491490">
                <a:tc>
                  <a:txBody>
                    <a:bodyPr/>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Tone</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p>
                      <a:pPr>
                        <a:buNone/>
                      </a:pPr>
                      <a:endParaRPr lang="en-US" altLang="zh-CN" sz="2000"/>
                    </a:p>
                  </a:txBody>
                  <a:tcPr/>
                </a:tc>
              </a:tr>
            </a:tbl>
          </a:graphicData>
        </a:graphic>
      </p:graphicFrame>
      <p:sp>
        <p:nvSpPr>
          <p:cNvPr id="6" name="文本框 5"/>
          <p:cNvSpPr txBox="1"/>
          <p:nvPr/>
        </p:nvSpPr>
        <p:spPr>
          <a:xfrm>
            <a:off x="5591810" y="476885"/>
            <a:ext cx="5938520" cy="829945"/>
          </a:xfrm>
          <a:prstGeom prst="rect">
            <a:avLst/>
          </a:prstGeom>
          <a:noFill/>
        </p:spPr>
        <p:txBody>
          <a:bodyPr wrap="square" rtlCol="0" anchor="t">
            <a:spAutoFit/>
          </a:bodyPr>
          <a:lstStyle/>
          <a:p>
            <a:pPr algn="l"/>
            <a:r>
              <a:rPr lang="en-US" altLang="zh-CN" sz="2400" b="1" dirty="0">
                <a:solidFill>
                  <a:schemeClr val="bg1"/>
                </a:solidFill>
                <a:sym typeface="+mn-ea"/>
              </a:rPr>
              <a:t>Argumentative / Persuasive Essay</a:t>
            </a:r>
            <a:endParaRPr lang="en-US" altLang="zh-CN" sz="2400" b="1" dirty="0">
              <a:solidFill>
                <a:schemeClr val="bg1"/>
              </a:solidFill>
              <a:sym typeface="+mn-ea"/>
            </a:endParaRPr>
          </a:p>
          <a:p>
            <a:pPr algn="l"/>
            <a:r>
              <a:rPr lang="en-US" altLang="zh-CN" sz="2400" b="1" dirty="0">
                <a:solidFill>
                  <a:srgbClr val="FF0000"/>
                </a:solidFill>
                <a:sym typeface="+mn-ea"/>
              </a:rPr>
              <a:t>School Column Article</a:t>
            </a:r>
            <a:endParaRPr lang="en-US" altLang="zh-CN" sz="2400" b="1" dirty="0">
              <a:solidFill>
                <a:srgbClr val="FF0000"/>
              </a:solidFill>
              <a:sym typeface="+mn-ea"/>
            </a:endParaRPr>
          </a:p>
        </p:txBody>
      </p:sp>
      <p:sp>
        <p:nvSpPr>
          <p:cNvPr id="7" name="文本框 6"/>
          <p:cNvSpPr txBox="1"/>
          <p:nvPr/>
        </p:nvSpPr>
        <p:spPr>
          <a:xfrm>
            <a:off x="5520055" y="1238250"/>
            <a:ext cx="8101330" cy="829945"/>
          </a:xfrm>
          <a:prstGeom prst="rect">
            <a:avLst/>
          </a:prstGeom>
          <a:noFill/>
        </p:spPr>
        <p:txBody>
          <a:bodyPr wrap="square" rtlCol="0" anchor="t">
            <a:spAutoFit/>
          </a:bodyPr>
          <a:lstStyle/>
          <a:p>
            <a:pPr algn="l"/>
            <a:r>
              <a:rPr lang="en-US" altLang="zh-CN" sz="2400" dirty="0">
                <a:solidFill>
                  <a:schemeClr val="tx1"/>
                </a:solidFill>
                <a:latin typeface="Times New Roman" panose="02020603050405020304" charset="0"/>
                <a:cs typeface="Times New Roman" panose="02020603050405020304" charset="0"/>
                <a:sym typeface="+mn-ea"/>
              </a:rPr>
              <a:t>High school students (need empathy &amp; solutions).</a:t>
            </a:r>
            <a:endParaRPr lang="en-US" altLang="zh-CN" sz="2400" dirty="0">
              <a:solidFill>
                <a:schemeClr val="tx1"/>
              </a:solidFill>
              <a:latin typeface="Times New Roman" panose="02020603050405020304" charset="0"/>
              <a:cs typeface="Times New Roman" panose="02020603050405020304" charset="0"/>
              <a:sym typeface="+mn-ea"/>
            </a:endParaRPr>
          </a:p>
          <a:p>
            <a:pPr algn="l"/>
            <a:r>
              <a:rPr lang="en-US" altLang="zh-CN" sz="2400" dirty="0">
                <a:solidFill>
                  <a:schemeClr val="tx1"/>
                </a:solidFill>
                <a:latin typeface="Times New Roman" panose="02020603050405020304" charset="0"/>
                <a:cs typeface="Times New Roman" panose="02020603050405020304" charset="0"/>
                <a:sym typeface="+mn-ea"/>
              </a:rPr>
              <a:t>Teachers &amp; Parents (potential influencers).</a:t>
            </a:r>
            <a:endParaRPr lang="en-US" altLang="zh-CN" sz="2400" dirty="0">
              <a:solidFill>
                <a:schemeClr val="tx1"/>
              </a:solidFill>
              <a:latin typeface="Times New Roman" panose="02020603050405020304" charset="0"/>
              <a:cs typeface="Times New Roman" panose="02020603050405020304" charset="0"/>
              <a:sym typeface="+mn-ea"/>
            </a:endParaRPr>
          </a:p>
        </p:txBody>
      </p:sp>
      <p:sp>
        <p:nvSpPr>
          <p:cNvPr id="8" name="文本框 7"/>
          <p:cNvSpPr txBox="1"/>
          <p:nvPr/>
        </p:nvSpPr>
        <p:spPr>
          <a:xfrm>
            <a:off x="5519420" y="1988820"/>
            <a:ext cx="5504815" cy="1087755"/>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altLang="zh-CN" sz="2400">
                <a:latin typeface="Times New Roman" panose="02020603050405020304" charset="0"/>
                <a:cs typeface="Times New Roman" panose="02020603050405020304" charset="0"/>
              </a:rPr>
              <a:t>To analyze and persuade</a:t>
            </a:r>
            <a:endParaRPr lang="en-US" altLang="zh-CN" sz="2400">
              <a:latin typeface="Times New Roman" panose="02020603050405020304" charset="0"/>
              <a:cs typeface="Times New Roman" panose="02020603050405020304" charset="0"/>
            </a:endParaRPr>
          </a:p>
          <a:p>
            <a:pPr marL="342900" indent="-342900">
              <a:lnSpc>
                <a:spcPct val="90000"/>
              </a:lnSpc>
              <a:buFont typeface="Arial" panose="020B0604020202020204" pitchFamily="34" charset="0"/>
              <a:buChar char="•"/>
            </a:pPr>
            <a:r>
              <a:rPr lang="en-US" altLang="zh-CN" sz="2400">
                <a:latin typeface="Times New Roman" panose="02020603050405020304" charset="0"/>
                <a:cs typeface="Times New Roman" panose="02020603050405020304" charset="0"/>
              </a:rPr>
              <a:t>To provoke thought and promote change To provide a call to action.</a:t>
            </a:r>
            <a:endParaRPr lang="en-US" altLang="zh-CN" sz="2400">
              <a:latin typeface="Times New Roman" panose="02020603050405020304" charset="0"/>
              <a:cs typeface="Times New Roman" panose="02020603050405020304" charset="0"/>
            </a:endParaRPr>
          </a:p>
        </p:txBody>
      </p:sp>
      <p:sp>
        <p:nvSpPr>
          <p:cNvPr id="11" name="文本框 10"/>
          <p:cNvSpPr txBox="1"/>
          <p:nvPr/>
        </p:nvSpPr>
        <p:spPr>
          <a:xfrm>
            <a:off x="5447665" y="3141345"/>
            <a:ext cx="6748145" cy="1271270"/>
          </a:xfrm>
          <a:prstGeom prst="rect">
            <a:avLst/>
          </a:prstGeom>
          <a:noFill/>
        </p:spPr>
        <p:txBody>
          <a:bodyPr wrap="square" rtlCol="0">
            <a:spAutoFit/>
          </a:bodyPr>
          <a:lstStyle/>
          <a:p>
            <a:pPr marL="342900" lvl="0" indent="-342900" algn="l">
              <a:lnSpc>
                <a:spcPct val="80000"/>
              </a:lnSpc>
              <a:buClrTx/>
              <a:buSzTx/>
              <a:buFont typeface="Wingdings" panose="05000000000000000000" charset="0"/>
              <a:buChar char="Ø"/>
            </a:pPr>
            <a:r>
              <a:rPr lang="en-US" altLang="zh-CN" sz="2400">
                <a:solidFill>
                  <a:schemeClr val="tx1"/>
                </a:solidFill>
                <a:latin typeface="Times New Roman" panose="02020603050405020304" charset="0"/>
                <a:cs typeface="Times New Roman" panose="02020603050405020304" charset="0"/>
                <a:sym typeface="+mn-ea"/>
              </a:rPr>
              <a:t>Analyze negative effects</a:t>
            </a:r>
            <a:endParaRPr lang="en-US" altLang="zh-CN" sz="2400">
              <a:solidFill>
                <a:schemeClr val="tx1"/>
              </a:solidFill>
              <a:latin typeface="Times New Roman" panose="02020603050405020304" charset="0"/>
              <a:cs typeface="Times New Roman" panose="02020603050405020304" charset="0"/>
              <a:sym typeface="+mn-ea"/>
            </a:endParaRPr>
          </a:p>
          <a:p>
            <a:pPr lvl="0" algn="l">
              <a:lnSpc>
                <a:spcPct val="80000"/>
              </a:lnSpc>
              <a:buClrTx/>
              <a:buSzTx/>
              <a:buFont typeface="Arial" panose="020B0604020202020204" pitchFamily="34" charset="0"/>
            </a:pPr>
            <a:r>
              <a:rPr lang="en-US" altLang="zh-CN" sz="2400">
                <a:solidFill>
                  <a:schemeClr val="tx1"/>
                </a:solidFill>
                <a:latin typeface="Times New Roman" panose="02020603050405020304" charset="0"/>
                <a:cs typeface="Times New Roman" panose="02020603050405020304" charset="0"/>
                <a:sym typeface="+mn-ea"/>
              </a:rPr>
              <a:t> </a:t>
            </a:r>
            <a:r>
              <a:rPr lang="en-US" altLang="zh-CN" sz="2400">
                <a:solidFill>
                  <a:schemeClr val="accent1"/>
                </a:solidFill>
                <a:latin typeface="Times New Roman" panose="02020603050405020304" charset="0"/>
                <a:cs typeface="Times New Roman" panose="02020603050405020304" charset="0"/>
                <a:sym typeface="+mn-ea"/>
              </a:rPr>
              <a:t>(on individuals, relationships, education)</a:t>
            </a:r>
            <a:endParaRPr lang="en-US" altLang="zh-CN" sz="2400">
              <a:solidFill>
                <a:schemeClr val="accent1"/>
              </a:solidFill>
              <a:latin typeface="Times New Roman" panose="02020603050405020304" charset="0"/>
              <a:cs typeface="Times New Roman" panose="02020603050405020304" charset="0"/>
              <a:sym typeface="+mn-ea"/>
            </a:endParaRPr>
          </a:p>
          <a:p>
            <a:pPr marL="342900" lvl="0" indent="-342900" algn="l">
              <a:lnSpc>
                <a:spcPct val="80000"/>
              </a:lnSpc>
              <a:buClrTx/>
              <a:buSzTx/>
              <a:buFont typeface="Wingdings" panose="05000000000000000000" charset="0"/>
              <a:buChar char="Ø"/>
            </a:pPr>
            <a:r>
              <a:rPr lang="en-US" altLang="zh-CN" sz="2400">
                <a:solidFill>
                  <a:schemeClr val="tx1"/>
                </a:solidFill>
                <a:latin typeface="Times New Roman" panose="02020603050405020304" charset="0"/>
                <a:cs typeface="Times New Roman" panose="02020603050405020304" charset="0"/>
                <a:sym typeface="+mn-ea"/>
              </a:rPr>
              <a:t>Propose solutions </a:t>
            </a:r>
            <a:endParaRPr lang="en-US" altLang="zh-CN" sz="2400">
              <a:solidFill>
                <a:schemeClr val="tx1"/>
              </a:solidFill>
              <a:latin typeface="Times New Roman" panose="02020603050405020304" charset="0"/>
              <a:cs typeface="Times New Roman" panose="02020603050405020304" charset="0"/>
              <a:sym typeface="+mn-ea"/>
            </a:endParaRPr>
          </a:p>
          <a:p>
            <a:pPr lvl="0" algn="l">
              <a:lnSpc>
                <a:spcPct val="80000"/>
              </a:lnSpc>
              <a:buClrTx/>
              <a:buSzTx/>
              <a:buFont typeface="Arial" panose="020B0604020202020204" pitchFamily="34" charset="0"/>
            </a:pPr>
            <a:r>
              <a:rPr lang="en-US" altLang="zh-CN" sz="2400">
                <a:solidFill>
                  <a:schemeClr val="accent1"/>
                </a:solidFill>
                <a:latin typeface="Times New Roman" panose="02020603050405020304" charset="0"/>
                <a:cs typeface="Times New Roman" panose="02020603050405020304" charset="0"/>
                <a:sym typeface="+mn-ea"/>
              </a:rPr>
              <a:t>(personal, collective, institutional appeals)</a:t>
            </a:r>
            <a:endParaRPr lang="en-US" altLang="zh-CN" sz="2400">
              <a:solidFill>
                <a:schemeClr val="accent1"/>
              </a:solidFill>
              <a:latin typeface="Times New Roman" panose="02020603050405020304" charset="0"/>
              <a:cs typeface="Times New Roman" panose="02020603050405020304" charset="0"/>
              <a:sym typeface="+mn-ea"/>
            </a:endParaRPr>
          </a:p>
        </p:txBody>
      </p:sp>
      <p:sp>
        <p:nvSpPr>
          <p:cNvPr id="13" name="文本框 12"/>
          <p:cNvSpPr txBox="1"/>
          <p:nvPr/>
        </p:nvSpPr>
        <p:spPr>
          <a:xfrm>
            <a:off x="5375910" y="4509135"/>
            <a:ext cx="5509260" cy="975995"/>
          </a:xfrm>
          <a:prstGeom prst="rect">
            <a:avLst/>
          </a:prstGeom>
          <a:noFill/>
        </p:spPr>
        <p:txBody>
          <a:bodyPr wrap="square" rtlCol="0">
            <a:spAutoFit/>
          </a:bodyPr>
          <a:lstStyle/>
          <a:p>
            <a:pPr marL="342900" lvl="0" indent="-342900" algn="l">
              <a:lnSpc>
                <a:spcPct val="80000"/>
              </a:lnSpc>
              <a:buClrTx/>
              <a:buSzTx/>
              <a:buFont typeface="Wingdings" panose="05000000000000000000" charset="0"/>
              <a:buChar char="u"/>
            </a:pPr>
            <a:r>
              <a:rPr lang="en-US" altLang="zh-CN" sz="2400">
                <a:latin typeface="Times New Roman" panose="02020603050405020304" charset="0"/>
                <a:cs typeface="Times New Roman" panose="02020603050405020304" charset="0"/>
                <a:sym typeface="+mn-ea"/>
              </a:rPr>
              <a:t>Simple Present Tense (main)</a:t>
            </a:r>
            <a:endParaRPr lang="en-US" altLang="zh-CN" sz="2400">
              <a:latin typeface="Times New Roman" panose="02020603050405020304" charset="0"/>
              <a:cs typeface="Times New Roman" panose="02020603050405020304" charset="0"/>
              <a:sym typeface="+mn-ea"/>
            </a:endParaRPr>
          </a:p>
          <a:p>
            <a:pPr marL="342900" lvl="0" indent="-342900" algn="l">
              <a:lnSpc>
                <a:spcPct val="80000"/>
              </a:lnSpc>
              <a:buClrTx/>
              <a:buSzTx/>
              <a:buFont typeface="Wingdings" panose="05000000000000000000" charset="0"/>
              <a:buChar char="u"/>
            </a:pPr>
            <a:r>
              <a:rPr lang="en-US" altLang="zh-CN" sz="2400">
                <a:latin typeface="Times New Roman" panose="02020603050405020304" charset="0"/>
                <a:cs typeface="Times New Roman" panose="02020603050405020304" charset="0"/>
                <a:sym typeface="+mn-ea"/>
              </a:rPr>
              <a:t>Present Perfect (ongoing impact)</a:t>
            </a:r>
            <a:endParaRPr lang="en-US" altLang="zh-CN" sz="2400">
              <a:latin typeface="Times New Roman" panose="02020603050405020304" charset="0"/>
              <a:cs typeface="Times New Roman" panose="02020603050405020304" charset="0"/>
              <a:sym typeface="+mn-ea"/>
            </a:endParaRPr>
          </a:p>
          <a:p>
            <a:pPr marL="342900" lvl="0" indent="-342900" algn="l">
              <a:lnSpc>
                <a:spcPct val="80000"/>
              </a:lnSpc>
              <a:buClrTx/>
              <a:buSzTx/>
              <a:buFont typeface="Wingdings" panose="05000000000000000000" charset="0"/>
              <a:buChar char="u"/>
            </a:pPr>
            <a:r>
              <a:rPr lang="en-US" altLang="zh-CN" sz="2400">
                <a:latin typeface="Times New Roman" panose="02020603050405020304" charset="0"/>
                <a:cs typeface="Times New Roman" panose="02020603050405020304" charset="0"/>
                <a:sym typeface="+mn-ea"/>
              </a:rPr>
              <a:t>Modal Verbs (for suggestions)</a:t>
            </a:r>
            <a:endParaRPr lang="en-US" altLang="zh-CN" sz="2400">
              <a:latin typeface="Times New Roman" panose="02020603050405020304" charset="0"/>
              <a:cs typeface="Times New Roman" panose="02020603050405020304" charset="0"/>
              <a:sym typeface="+mn-ea"/>
            </a:endParaRPr>
          </a:p>
        </p:txBody>
      </p:sp>
      <p:cxnSp>
        <p:nvCxnSpPr>
          <p:cNvPr id="2" name="直接连接符 1"/>
          <p:cNvCxnSpPr/>
          <p:nvPr/>
        </p:nvCxnSpPr>
        <p:spPr>
          <a:xfrm flipV="1">
            <a:off x="1271905" y="2068195"/>
            <a:ext cx="2452370" cy="1079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6" name="直接连接符 25"/>
          <p:cNvCxnSpPr/>
          <p:nvPr/>
        </p:nvCxnSpPr>
        <p:spPr>
          <a:xfrm>
            <a:off x="2567940" y="2564765"/>
            <a:ext cx="864235" cy="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7" name="直接连接符 26"/>
          <p:cNvCxnSpPr/>
          <p:nvPr/>
        </p:nvCxnSpPr>
        <p:spPr>
          <a:xfrm flipV="1">
            <a:off x="263525" y="2924810"/>
            <a:ext cx="720090" cy="1460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10" name="直接连接符 9"/>
          <p:cNvCxnSpPr/>
          <p:nvPr/>
        </p:nvCxnSpPr>
        <p:spPr>
          <a:xfrm flipV="1">
            <a:off x="1055370" y="4638675"/>
            <a:ext cx="2305050" cy="1460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
        <p:nvSpPr>
          <p:cNvPr id="14" name="文本框 13"/>
          <p:cNvSpPr txBox="1"/>
          <p:nvPr/>
        </p:nvSpPr>
        <p:spPr>
          <a:xfrm>
            <a:off x="5591810" y="5516880"/>
            <a:ext cx="5198110" cy="423545"/>
          </a:xfrm>
          <a:prstGeom prst="rect">
            <a:avLst/>
          </a:prstGeom>
          <a:noFill/>
        </p:spPr>
        <p:txBody>
          <a:bodyPr wrap="square" rtlCol="0">
            <a:spAutoFit/>
          </a:bodyPr>
          <a:p>
            <a:pPr lvl="0" algn="l">
              <a:lnSpc>
                <a:spcPct val="90000"/>
              </a:lnSpc>
              <a:buClrTx/>
              <a:buSzTx/>
              <a:buFontTx/>
            </a:pPr>
            <a:r>
              <a:rPr lang="en-US" altLang="zh-CN" sz="2400">
                <a:solidFill>
                  <a:srgbClr val="FF0000"/>
                </a:solidFill>
                <a:latin typeface="Times New Roman" panose="02020603050405020304" charset="0"/>
                <a:cs typeface="Times New Roman" panose="02020603050405020304" charset="0"/>
                <a:sym typeface="+mn-ea"/>
              </a:rPr>
              <a:t>we,you</a:t>
            </a:r>
            <a:r>
              <a:rPr lang="en-US" altLang="zh-CN" sz="2400">
                <a:latin typeface="Times New Roman" panose="02020603050405020304" charset="0"/>
                <a:cs typeface="Times New Roman" panose="02020603050405020304" charset="0"/>
                <a:sym typeface="+mn-ea"/>
              </a:rPr>
              <a:t> </a:t>
            </a:r>
            <a:endParaRPr lang="en-US" altLang="zh-CN" sz="2400">
              <a:latin typeface="Times New Roman" panose="02020603050405020304" charset="0"/>
              <a:cs typeface="Times New Roman" panose="02020603050405020304" charset="0"/>
              <a:sym typeface="+mn-ea"/>
            </a:endParaRPr>
          </a:p>
        </p:txBody>
      </p:sp>
      <p:sp>
        <p:nvSpPr>
          <p:cNvPr id="15" name="文本框 14"/>
          <p:cNvSpPr txBox="1"/>
          <p:nvPr/>
        </p:nvSpPr>
        <p:spPr>
          <a:xfrm>
            <a:off x="263525" y="5013325"/>
            <a:ext cx="3611245" cy="706755"/>
          </a:xfrm>
          <a:prstGeom prst="rect">
            <a:avLst/>
          </a:prstGeom>
        </p:spPr>
        <p:txBody>
          <a:bodyPr wrap="square">
            <a:spAutoFit/>
          </a:bodyPr>
          <a:p>
            <a:pPr marL="0" indent="0" algn="just" defTabSz="266700">
              <a:spcBef>
                <a:spcPct val="0"/>
              </a:spcBef>
              <a:spcAft>
                <a:spcPct val="0"/>
              </a:spcAft>
            </a:pPr>
            <a:r>
              <a:rPr lang="en-US" altLang="zh-CN" sz="2000" b="1">
                <a:solidFill>
                  <a:srgbClr val="000000"/>
                </a:solidFill>
                <a:latin typeface="Times New Roman" panose="02020603050405020304"/>
                <a:ea typeface="楷体" panose="02010609060101010101" charset="-122"/>
              </a:rPr>
              <a:t>How to Deal with Academic Involution?</a:t>
            </a:r>
            <a:endParaRPr lang="en-US" altLang="zh-CN" sz="2000" b="1">
              <a:solidFill>
                <a:srgbClr val="000000"/>
              </a:solidFill>
              <a:latin typeface="Times New Roman" panose="02020603050405020304"/>
              <a:ea typeface="楷体" panose="02010609060101010101" charset="-122"/>
            </a:endParaRPr>
          </a:p>
        </p:txBody>
      </p:sp>
      <p:sp>
        <p:nvSpPr>
          <p:cNvPr id="18" name="文本框 17"/>
          <p:cNvSpPr txBox="1"/>
          <p:nvPr/>
        </p:nvSpPr>
        <p:spPr>
          <a:xfrm>
            <a:off x="4059555" y="-45402"/>
            <a:ext cx="5080000" cy="521970"/>
          </a:xfrm>
          <a:prstGeom prst="rect">
            <a:avLst/>
          </a:prstGeom>
        </p:spPr>
        <p:txBody>
          <a:bodyPr>
            <a:spAutoFit/>
          </a:bodyPr>
          <a:p>
            <a:pPr marL="0" indent="0" algn="l"/>
            <a:r>
              <a:rPr lang="en-US" altLang="zh-CN" sz="2800" b="1" i="0">
                <a:solidFill>
                  <a:srgbClr val="0F1115"/>
                </a:solidFill>
                <a:latin typeface="Times New Roman" panose="02020603050405020304" charset="0"/>
                <a:ea typeface="quote-cjk-patch"/>
                <a:cs typeface="Times New Roman" panose="02020603050405020304" charset="0"/>
              </a:rPr>
              <a:t>Aspect</a:t>
            </a:r>
            <a:endParaRPr lang="en-US" altLang="zh-CN" sz="2800" b="1" i="0">
              <a:solidFill>
                <a:srgbClr val="0F1115"/>
              </a:solidFill>
              <a:latin typeface="Times New Roman" panose="02020603050405020304" charset="0"/>
              <a:ea typeface="quote-cjk-patch"/>
              <a:cs typeface="Times New Roman" panose="02020603050405020304" charset="0"/>
            </a:endParaRPr>
          </a:p>
        </p:txBody>
      </p:sp>
      <p:sp>
        <p:nvSpPr>
          <p:cNvPr id="19" name="文本框 18"/>
          <p:cNvSpPr txBox="1"/>
          <p:nvPr/>
        </p:nvSpPr>
        <p:spPr>
          <a:xfrm>
            <a:off x="7247890" y="-45085"/>
            <a:ext cx="1987550" cy="521970"/>
          </a:xfrm>
          <a:prstGeom prst="rect">
            <a:avLst/>
          </a:prstGeom>
        </p:spPr>
        <p:txBody>
          <a:bodyPr wrap="square">
            <a:spAutoFit/>
          </a:bodyPr>
          <a:p>
            <a:pPr lvl="0" algn="l">
              <a:buClrTx/>
              <a:buSzTx/>
              <a:buFontTx/>
            </a:pPr>
            <a:r>
              <a:rPr lang="en-US" altLang="zh-CN" sz="2800" b="1">
                <a:solidFill>
                  <a:srgbClr val="0F1115"/>
                </a:solidFill>
                <a:latin typeface="Times New Roman" panose="02020603050405020304" charset="0"/>
                <a:ea typeface="quote-cjk-patch"/>
                <a:cs typeface="Times New Roman" panose="02020603050405020304" charset="0"/>
                <a:sym typeface="+mn-ea"/>
              </a:rPr>
              <a:t>Key Points </a:t>
            </a:r>
            <a:endParaRPr lang="en-US" altLang="zh-CN" sz="2800" b="1">
              <a:solidFill>
                <a:srgbClr val="0F1115"/>
              </a:solidFill>
              <a:latin typeface="Times New Roman" panose="02020603050405020304" charset="0"/>
              <a:ea typeface="quote-cjk-patch"/>
              <a:cs typeface="Times New Roman" panose="02020603050405020304" charset="0"/>
              <a:sym typeface="+mn-ea"/>
            </a:endParaRPr>
          </a:p>
        </p:txBody>
      </p:sp>
      <p:sp>
        <p:nvSpPr>
          <p:cNvPr id="20" name="文本框 19"/>
          <p:cNvSpPr txBox="1"/>
          <p:nvPr/>
        </p:nvSpPr>
        <p:spPr>
          <a:xfrm>
            <a:off x="5591810" y="6021070"/>
            <a:ext cx="6096000" cy="398780"/>
          </a:xfrm>
          <a:prstGeom prst="rect">
            <a:avLst/>
          </a:prstGeom>
          <a:noFill/>
        </p:spPr>
        <p:txBody>
          <a:bodyPr wrap="square" rtlCol="0">
            <a:spAutoFit/>
          </a:bodyPr>
          <a:lstStyle/>
          <a:p>
            <a:pPr lvl="0" algn="l">
              <a:lnSpc>
                <a:spcPct val="80000"/>
              </a:lnSpc>
              <a:buClrTx/>
              <a:buSzTx/>
              <a:buFont typeface="Arial" panose="020B0604020202020204" pitchFamily="34" charset="0"/>
            </a:pPr>
            <a:r>
              <a:rPr lang="en-US" altLang="zh-CN" sz="2400">
                <a:latin typeface="Times New Roman" panose="02020603050405020304" charset="0"/>
                <a:cs typeface="Times New Roman" panose="02020603050405020304" charset="0"/>
                <a:sym typeface="+mn-ea"/>
              </a:rPr>
              <a:t>Empathetic, Constructive, Firm yet Positive</a:t>
            </a:r>
            <a:endParaRPr lang="en-US" altLang="zh-CN" sz="2400">
              <a:latin typeface="Times New Roman" panose="02020603050405020304" charset="0"/>
              <a:cs typeface="Times New Roman" panose="02020603050405020304" charset="0"/>
              <a:sym typeface="+mn-ea"/>
            </a:endParaRPr>
          </a:p>
        </p:txBody>
      </p:sp>
      <p:sp>
        <p:nvSpPr>
          <p:cNvPr id="23" name="椭圆 22"/>
          <p:cNvSpPr/>
          <p:nvPr/>
        </p:nvSpPr>
        <p:spPr>
          <a:xfrm>
            <a:off x="3143885" y="1196975"/>
            <a:ext cx="648335" cy="504190"/>
          </a:xfrm>
          <a:prstGeom prst="ellipse">
            <a:avLst/>
          </a:prstGeom>
          <a:ln>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sz="2000" b="1">
              <a:solidFill>
                <a:srgbClr val="FF0000"/>
              </a:solidFill>
            </a:endParaRPr>
          </a:p>
        </p:txBody>
      </p:sp>
      <p:cxnSp>
        <p:nvCxnSpPr>
          <p:cNvPr id="24" name="直接连接符 23"/>
          <p:cNvCxnSpPr/>
          <p:nvPr/>
        </p:nvCxnSpPr>
        <p:spPr>
          <a:xfrm flipV="1">
            <a:off x="1127760" y="4264025"/>
            <a:ext cx="2305050" cy="1460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
        <p:nvSpPr>
          <p:cNvPr id="28" name="椭圆 27"/>
          <p:cNvSpPr/>
          <p:nvPr/>
        </p:nvSpPr>
        <p:spPr>
          <a:xfrm>
            <a:off x="1919605" y="3774440"/>
            <a:ext cx="648335" cy="504190"/>
          </a:xfrm>
          <a:prstGeom prst="ellipse">
            <a:avLst/>
          </a:prstGeom>
          <a:ln>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sz="2000" b="1">
              <a:solidFill>
                <a:srgbClr val="FF0000"/>
              </a:solidFill>
            </a:endParaRPr>
          </a:p>
        </p:txBody>
      </p:sp>
      <p:cxnSp>
        <p:nvCxnSpPr>
          <p:cNvPr id="29" name="直接连接符 28"/>
          <p:cNvCxnSpPr/>
          <p:nvPr/>
        </p:nvCxnSpPr>
        <p:spPr>
          <a:xfrm>
            <a:off x="2711450" y="3359150"/>
            <a:ext cx="864235" cy="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linds(horizont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linds(horizont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linds(horizont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linds(horizontal)">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linds(horizontal)">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linds(horizontal)">
                                      <p:cBhvr>
                                        <p:cTn id="7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3" grpId="0" animBg="1"/>
      <p:bldP spid="28" grpId="0" animBg="1"/>
      <p:bldP spid="11" grpId="0"/>
      <p:bldP spid="13" grpId="0"/>
      <p:bldP spid="14"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263525" y="116840"/>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Construct</a:t>
            </a:r>
            <a:endParaRPr lang="en-US" altLang="zh-CN" sz="3200" b="1" i="1">
              <a:solidFill>
                <a:schemeClr val="lt1"/>
              </a:solidFill>
              <a:latin typeface="+mn-lt"/>
              <a:ea typeface="+mn-ea"/>
            </a:endParaRPr>
          </a:p>
        </p:txBody>
      </p:sp>
      <p:sp>
        <p:nvSpPr>
          <p:cNvPr id="17" name="文本框 16"/>
          <p:cNvSpPr txBox="1"/>
          <p:nvPr/>
        </p:nvSpPr>
        <p:spPr>
          <a:xfrm>
            <a:off x="2135505" y="836930"/>
            <a:ext cx="2550160" cy="550545"/>
          </a:xfrm>
          <a:prstGeom prst="rect">
            <a:avLst/>
          </a:prstGeom>
          <a:noFill/>
        </p:spPr>
        <p:txBody>
          <a:bodyPr wrap="square" rtlCol="0">
            <a:noAutofit/>
          </a:bodyPr>
          <a:p>
            <a:r>
              <a:rPr lang="en-US" altLang="zh-CN" sz="2800" b="1" dirty="0">
                <a:solidFill>
                  <a:srgbClr val="0070C0"/>
                </a:solidFill>
                <a:sym typeface="+mn-ea"/>
              </a:rPr>
              <a:t>Introduction</a:t>
            </a:r>
            <a:endParaRPr lang="en-US" altLang="zh-CN" sz="2800" b="1" dirty="0">
              <a:solidFill>
                <a:srgbClr val="0070C0"/>
              </a:solidFill>
              <a:sym typeface="+mn-ea"/>
            </a:endParaRPr>
          </a:p>
        </p:txBody>
      </p:sp>
      <p:sp>
        <p:nvSpPr>
          <p:cNvPr id="20" name="文本框 19"/>
          <p:cNvSpPr txBox="1"/>
          <p:nvPr/>
        </p:nvSpPr>
        <p:spPr>
          <a:xfrm>
            <a:off x="1991995" y="3068955"/>
            <a:ext cx="1463675" cy="541020"/>
          </a:xfrm>
          <a:prstGeom prst="rect">
            <a:avLst/>
          </a:prstGeom>
          <a:noFill/>
        </p:spPr>
        <p:txBody>
          <a:bodyPr wrap="square" rtlCol="0">
            <a:noAutofit/>
          </a:bodyPr>
          <a:p>
            <a:r>
              <a:rPr lang="en-US" altLang="zh-CN" sz="3600" b="1" dirty="0">
                <a:solidFill>
                  <a:srgbClr val="0070C0"/>
                </a:solidFill>
                <a:sym typeface="+mn-ea"/>
              </a:rPr>
              <a:t>Body</a:t>
            </a:r>
            <a:endParaRPr lang="en-US" altLang="zh-CN" sz="3600" b="1" dirty="0">
              <a:solidFill>
                <a:srgbClr val="0070C0"/>
              </a:solidFill>
              <a:sym typeface="+mn-ea"/>
            </a:endParaRPr>
          </a:p>
        </p:txBody>
      </p:sp>
      <p:sp>
        <p:nvSpPr>
          <p:cNvPr id="19" name="文本框 18"/>
          <p:cNvSpPr txBox="1"/>
          <p:nvPr/>
        </p:nvSpPr>
        <p:spPr>
          <a:xfrm>
            <a:off x="1991360" y="5661025"/>
            <a:ext cx="2783840" cy="531495"/>
          </a:xfrm>
          <a:prstGeom prst="rect">
            <a:avLst/>
          </a:prstGeom>
          <a:noFill/>
        </p:spPr>
        <p:txBody>
          <a:bodyPr wrap="square" rtlCol="0">
            <a:noAutofit/>
          </a:bodyPr>
          <a:p>
            <a:r>
              <a:rPr lang="en-US" altLang="zh-CN" sz="3600" b="1" dirty="0">
                <a:solidFill>
                  <a:srgbClr val="0070C0"/>
                </a:solidFill>
                <a:sym typeface="+mn-ea"/>
              </a:rPr>
              <a:t>Conclusion</a:t>
            </a:r>
            <a:endParaRPr lang="en-US" altLang="zh-CN" sz="3600" b="1" dirty="0">
              <a:solidFill>
                <a:srgbClr val="0070C0"/>
              </a:solidFill>
              <a:sym typeface="+mn-ea"/>
            </a:endParaRPr>
          </a:p>
        </p:txBody>
      </p:sp>
      <p:sp>
        <p:nvSpPr>
          <p:cNvPr id="7" name="左大括号 6"/>
          <p:cNvSpPr/>
          <p:nvPr/>
        </p:nvSpPr>
        <p:spPr>
          <a:xfrm>
            <a:off x="1559560" y="1145540"/>
            <a:ext cx="624840" cy="502031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9" name="文本框 8"/>
          <p:cNvSpPr txBox="1"/>
          <p:nvPr/>
        </p:nvSpPr>
        <p:spPr>
          <a:xfrm>
            <a:off x="-96520" y="2803525"/>
            <a:ext cx="2348865" cy="1017270"/>
          </a:xfrm>
          <a:prstGeom prst="rect">
            <a:avLst/>
          </a:prstGeom>
          <a:noFill/>
        </p:spPr>
        <p:txBody>
          <a:bodyPr wrap="square" rtlCol="0">
            <a:noAutofit/>
          </a:bodyPr>
          <a:p>
            <a:pPr lvl="0" algn="l">
              <a:buClrTx/>
              <a:buSzTx/>
              <a:buFontTx/>
            </a:pPr>
            <a:r>
              <a:rPr lang="en-US" altLang="zh-CN" sz="2800" b="1">
                <a:solidFill>
                  <a:srgbClr val="C00000"/>
                </a:solidFill>
                <a:sym typeface="+mn-ea"/>
              </a:rPr>
              <a:t>persuasive</a:t>
            </a:r>
            <a:endParaRPr lang="en-US" altLang="zh-CN" sz="2800" b="1">
              <a:solidFill>
                <a:srgbClr val="C00000"/>
              </a:solidFill>
              <a:sym typeface="+mn-ea"/>
            </a:endParaRPr>
          </a:p>
          <a:p>
            <a:pPr lvl="0" algn="l">
              <a:buClrTx/>
              <a:buSzTx/>
              <a:buFontTx/>
            </a:pPr>
            <a:r>
              <a:rPr lang="en-US" altLang="zh-CN" sz="2800" b="1">
                <a:solidFill>
                  <a:srgbClr val="C00000"/>
                </a:solidFill>
                <a:sym typeface="+mn-ea"/>
              </a:rPr>
              <a:t>writing</a:t>
            </a:r>
            <a:endParaRPr lang="en-US" altLang="zh-CN" sz="2800" b="1">
              <a:solidFill>
                <a:srgbClr val="C00000"/>
              </a:solidFill>
              <a:sym typeface="+mn-ea"/>
            </a:endParaRPr>
          </a:p>
        </p:txBody>
      </p:sp>
      <p:sp>
        <p:nvSpPr>
          <p:cNvPr id="8" name="文本框 7"/>
          <p:cNvSpPr txBox="1"/>
          <p:nvPr/>
        </p:nvSpPr>
        <p:spPr>
          <a:xfrm>
            <a:off x="4439920" y="788035"/>
            <a:ext cx="7308215" cy="1076325"/>
          </a:xfrm>
          <a:prstGeom prst="rect">
            <a:avLst/>
          </a:prstGeom>
          <a:noFill/>
        </p:spPr>
        <p:txBody>
          <a:bodyPr wrap="square" rtlCol="0">
            <a:spAutoFit/>
          </a:bodyPr>
          <a:p>
            <a:r>
              <a:rPr lang="en-US" altLang="zh-CN" sz="3200">
                <a:solidFill>
                  <a:schemeClr val="tx1"/>
                </a:solidFill>
                <a:latin typeface="Times New Roman" panose="02020603050405020304" charset="0"/>
                <a:cs typeface="Times New Roman" panose="02020603050405020304" charset="0"/>
              </a:rPr>
              <a:t>background information</a:t>
            </a:r>
            <a:endParaRPr lang="en-US" altLang="zh-CN" sz="3200" b="1">
              <a:solidFill>
                <a:schemeClr val="accent2"/>
              </a:solidFill>
            </a:endParaRPr>
          </a:p>
          <a:p>
            <a:r>
              <a:rPr lang="en-US" altLang="zh-CN" sz="3200" b="1">
                <a:solidFill>
                  <a:schemeClr val="accent2"/>
                </a:solidFill>
              </a:rPr>
              <a:t>+Linking</a:t>
            </a:r>
            <a:endParaRPr lang="en-US" altLang="zh-CN" sz="3200" b="1">
              <a:solidFill>
                <a:schemeClr val="accent2"/>
              </a:solidFill>
            </a:endParaRPr>
          </a:p>
        </p:txBody>
      </p:sp>
      <p:sp>
        <p:nvSpPr>
          <p:cNvPr id="26" name="文本框 25"/>
          <p:cNvSpPr txBox="1"/>
          <p:nvPr/>
        </p:nvSpPr>
        <p:spPr>
          <a:xfrm>
            <a:off x="5160010" y="5300980"/>
            <a:ext cx="7061200" cy="1383665"/>
          </a:xfrm>
          <a:prstGeom prst="rect">
            <a:avLst/>
          </a:prstGeom>
          <a:noFill/>
        </p:spPr>
        <p:txBody>
          <a:bodyPr wrap="square" rtlCol="0">
            <a:noAutofit/>
          </a:bodyPr>
          <a:p>
            <a:pPr marL="342900" lvl="0" indent="-342900" algn="l">
              <a:buClrTx/>
              <a:buSzTx/>
              <a:buFont typeface="Arial" panose="020B0604020202020204" pitchFamily="34" charset="0"/>
              <a:buChar char="•"/>
            </a:pPr>
            <a:r>
              <a:rPr lang="en-US" altLang="zh-CN" sz="2400">
                <a:latin typeface="Times New Roman" panose="02020603050405020304" charset="0"/>
                <a:cs typeface="Times New Roman" panose="02020603050405020304" charset="0"/>
                <a:sym typeface="+mn-ea"/>
              </a:rPr>
              <a:t>Restate the Core Problem</a:t>
            </a:r>
            <a:endParaRPr lang="en-US" altLang="zh-CN" sz="2400">
              <a:latin typeface="Times New Roman" panose="02020603050405020304" charset="0"/>
              <a:cs typeface="Times New Roman" panose="02020603050405020304" charset="0"/>
              <a:sym typeface="+mn-ea"/>
            </a:endParaRPr>
          </a:p>
          <a:p>
            <a:pPr marL="342900" lvl="0" indent="-342900" algn="l">
              <a:buClrTx/>
              <a:buSzTx/>
              <a:buFont typeface="Arial" panose="020B0604020202020204" pitchFamily="34" charset="0"/>
              <a:buChar char="•"/>
            </a:pPr>
            <a:r>
              <a:rPr lang="en-US" altLang="zh-CN" sz="2400">
                <a:latin typeface="Times New Roman" panose="02020603050405020304" charset="0"/>
                <a:cs typeface="Times New Roman" panose="02020603050405020304" charset="0"/>
                <a:sym typeface="+mn-ea"/>
              </a:rPr>
              <a:t>Summarize Key Solutions</a:t>
            </a:r>
            <a:endParaRPr lang="en-US" altLang="zh-CN" sz="2400">
              <a:latin typeface="Times New Roman" panose="02020603050405020304" charset="0"/>
              <a:cs typeface="Times New Roman" panose="02020603050405020304" charset="0"/>
              <a:sym typeface="+mn-ea"/>
            </a:endParaRPr>
          </a:p>
          <a:p>
            <a:pPr marL="342900" lvl="0" indent="-342900" algn="l">
              <a:buClrTx/>
              <a:buSzTx/>
              <a:buFont typeface="Arial" panose="020B0604020202020204" pitchFamily="34" charset="0"/>
              <a:buChar char="•"/>
            </a:pPr>
            <a:r>
              <a:rPr lang="en-US" altLang="zh-CN" sz="2400">
                <a:latin typeface="Times New Roman" panose="02020603050405020304" charset="0"/>
                <a:cs typeface="Times New Roman" panose="02020603050405020304" charset="0"/>
                <a:sym typeface="+mn-ea"/>
              </a:rPr>
              <a:t>Call to Action/Look to the Future/Leaving a strong closing thought</a:t>
            </a:r>
            <a:endParaRPr lang="en-US" altLang="zh-CN" sz="2400">
              <a:latin typeface="Times New Roman" panose="02020603050405020304" charset="0"/>
              <a:cs typeface="Times New Roman" panose="02020603050405020304" charset="0"/>
              <a:sym typeface="+mn-ea"/>
            </a:endParaRPr>
          </a:p>
        </p:txBody>
      </p:sp>
      <p:sp>
        <p:nvSpPr>
          <p:cNvPr id="15" name="左大括号 14"/>
          <p:cNvSpPr/>
          <p:nvPr/>
        </p:nvSpPr>
        <p:spPr>
          <a:xfrm>
            <a:off x="3272790" y="2626360"/>
            <a:ext cx="407670" cy="177927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24" name="文本框 23"/>
          <p:cNvSpPr txBox="1"/>
          <p:nvPr/>
        </p:nvSpPr>
        <p:spPr>
          <a:xfrm>
            <a:off x="5847715" y="2754630"/>
            <a:ext cx="655955" cy="829945"/>
          </a:xfrm>
          <a:prstGeom prst="rect">
            <a:avLst/>
          </a:prstGeom>
          <a:noFill/>
        </p:spPr>
        <p:txBody>
          <a:bodyPr wrap="square" rtlCol="0" anchor="t">
            <a:spAutoFit/>
          </a:bodyPr>
          <a:p>
            <a:r>
              <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sym typeface="+mn-ea"/>
              </a:rPr>
              <a:t>?</a:t>
            </a:r>
            <a:endPar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sym typeface="+mn-ea"/>
            </a:endParaRPr>
          </a:p>
        </p:txBody>
      </p:sp>
      <p:sp>
        <p:nvSpPr>
          <p:cNvPr id="5" name="文本框 4"/>
          <p:cNvSpPr txBox="1"/>
          <p:nvPr/>
        </p:nvSpPr>
        <p:spPr>
          <a:xfrm>
            <a:off x="3648075" y="2294890"/>
            <a:ext cx="3166745" cy="511175"/>
          </a:xfrm>
          <a:prstGeom prst="rect">
            <a:avLst/>
          </a:prstGeom>
          <a:noFill/>
        </p:spPr>
        <p:txBody>
          <a:bodyPr wrap="square" rtlCol="0">
            <a:noAutofit/>
          </a:bodyPr>
          <a:p>
            <a:pPr lvl="0" algn="l">
              <a:buClrTx/>
              <a:buSzTx/>
              <a:buFontTx/>
            </a:pPr>
            <a:r>
              <a:rPr lang="en-US" altLang="zh-CN" sz="3200">
                <a:latin typeface="Times New Roman" panose="02020603050405020304" charset="0"/>
                <a:cs typeface="Times New Roman" panose="02020603050405020304" charset="0"/>
                <a:sym typeface="+mn-ea"/>
              </a:rPr>
              <a:t>Negative Impacts</a:t>
            </a:r>
            <a:endParaRPr lang="en-US" altLang="zh-CN" sz="3200">
              <a:latin typeface="Times New Roman" panose="02020603050405020304" charset="0"/>
              <a:cs typeface="Times New Roman" panose="02020603050405020304" charset="0"/>
              <a:sym typeface="+mn-ea"/>
            </a:endParaRPr>
          </a:p>
        </p:txBody>
      </p:sp>
      <p:sp>
        <p:nvSpPr>
          <p:cNvPr id="6" name="文本框 5"/>
          <p:cNvSpPr txBox="1"/>
          <p:nvPr/>
        </p:nvSpPr>
        <p:spPr>
          <a:xfrm>
            <a:off x="3648075" y="4130358"/>
            <a:ext cx="5080000" cy="337185"/>
          </a:xfrm>
          <a:prstGeom prst="rect">
            <a:avLst/>
          </a:prstGeom>
          <a:noFill/>
        </p:spPr>
        <p:txBody>
          <a:bodyPr wrap="square" rtlCol="0">
            <a:spAutoFit/>
          </a:bodyPr>
          <a:p>
            <a:pPr lvl="0" algn="l">
              <a:buClrTx/>
              <a:buSzTx/>
              <a:buFontTx/>
            </a:pPr>
            <a:r>
              <a:rPr lang="en-US" altLang="zh-CN" sz="3200">
                <a:latin typeface="Times New Roman" panose="02020603050405020304" charset="0"/>
                <a:cs typeface="Times New Roman" panose="02020603050405020304" charset="0"/>
                <a:sym typeface="+mn-ea"/>
              </a:rPr>
              <a:t>Solutions</a:t>
            </a:r>
            <a:endParaRPr lang="en-US" altLang="zh-CN" sz="3200">
              <a:latin typeface="Times New Roman" panose="02020603050405020304" charset="0"/>
              <a:cs typeface="Times New Roman" panose="02020603050405020304" charset="0"/>
              <a:sym typeface="+mn-ea"/>
            </a:endParaRPr>
          </a:p>
        </p:txBody>
      </p:sp>
      <p:sp>
        <p:nvSpPr>
          <p:cNvPr id="11" name="文本框 10"/>
          <p:cNvSpPr txBox="1"/>
          <p:nvPr/>
        </p:nvSpPr>
        <p:spPr>
          <a:xfrm>
            <a:off x="3719830" y="2836545"/>
            <a:ext cx="2232660" cy="521970"/>
          </a:xfrm>
          <a:prstGeom prst="rect">
            <a:avLst/>
          </a:prstGeom>
          <a:noFill/>
        </p:spPr>
        <p:txBody>
          <a:bodyPr wrap="square" rtlCol="0" anchor="t">
            <a:spAutoFit/>
          </a:bodyPr>
          <a:p>
            <a:r>
              <a:rPr lang="en-US" altLang="zh-CN" sz="2800">
                <a:solidFill>
                  <a:srgbClr val="FF0000"/>
                </a:solidFill>
                <a:latin typeface="+mn-lt"/>
                <a:ea typeface="+mn-ea"/>
                <a:sym typeface="+mn-ea"/>
              </a:rPr>
              <a:t>multi-layered </a:t>
            </a:r>
            <a:endParaRPr lang="en-US" altLang="zh-CN" sz="2800">
              <a:solidFill>
                <a:srgbClr val="FF0000"/>
              </a:solidFill>
              <a:latin typeface="+mn-lt"/>
              <a:ea typeface="+mn-ea"/>
              <a:sym typeface="+mn-ea"/>
            </a:endParaRPr>
          </a:p>
        </p:txBody>
      </p:sp>
      <p:sp>
        <p:nvSpPr>
          <p:cNvPr id="12" name="左大括号 11"/>
          <p:cNvSpPr/>
          <p:nvPr/>
        </p:nvSpPr>
        <p:spPr>
          <a:xfrm>
            <a:off x="6671945" y="2197100"/>
            <a:ext cx="407670" cy="120904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25" name="文本框 24"/>
          <p:cNvSpPr txBox="1"/>
          <p:nvPr/>
        </p:nvSpPr>
        <p:spPr>
          <a:xfrm>
            <a:off x="7079615" y="1848168"/>
            <a:ext cx="5080000" cy="337185"/>
          </a:xfrm>
          <a:prstGeom prst="rect">
            <a:avLst/>
          </a:prstGeom>
          <a:noFill/>
        </p:spPr>
        <p:txBody>
          <a:bodyPr wrap="square" rtlCol="0">
            <a:noAutofit/>
          </a:bodyPr>
          <a:p>
            <a:pPr lvl="0" algn="l">
              <a:buClrTx/>
              <a:buSzTx/>
              <a:buFontTx/>
            </a:pPr>
            <a:r>
              <a:rPr lang="en-US" altLang="zh-CN" sz="2800">
                <a:latin typeface="Times New Roman" panose="02020603050405020304" charset="0"/>
                <a:cs typeface="Times New Roman" panose="02020603050405020304" charset="0"/>
                <a:sym typeface="+mn-ea"/>
              </a:rPr>
              <a:t>diverse perspectives</a:t>
            </a:r>
            <a:endParaRPr lang="en-US" altLang="zh-CN" sz="2800">
              <a:latin typeface="Times New Roman" panose="02020603050405020304" charset="0"/>
              <a:cs typeface="Times New Roman" panose="02020603050405020304" charset="0"/>
              <a:sym typeface="+mn-ea"/>
            </a:endParaRPr>
          </a:p>
        </p:txBody>
      </p:sp>
      <p:sp>
        <p:nvSpPr>
          <p:cNvPr id="31" name="文本框 30"/>
          <p:cNvSpPr txBox="1"/>
          <p:nvPr/>
        </p:nvSpPr>
        <p:spPr>
          <a:xfrm>
            <a:off x="7112000" y="2681923"/>
            <a:ext cx="5080000" cy="583565"/>
          </a:xfrm>
          <a:prstGeom prst="rect">
            <a:avLst/>
          </a:prstGeom>
          <a:noFill/>
        </p:spPr>
        <p:txBody>
          <a:bodyPr wrap="square" rtlCol="0">
            <a:noAutofit/>
          </a:bodyPr>
          <a:p>
            <a:pPr lvl="0" algn="l">
              <a:buClrTx/>
              <a:buSzTx/>
              <a:buFontTx/>
            </a:pPr>
            <a:r>
              <a:rPr lang="en-US" altLang="zh-CN" sz="2800">
                <a:latin typeface="Times New Roman" panose="02020603050405020304" charset="0"/>
                <a:cs typeface="Times New Roman" panose="02020603050405020304" charset="0"/>
                <a:sym typeface="+mn-ea"/>
              </a:rPr>
              <a:t>from external behavior</a:t>
            </a:r>
            <a:endParaRPr lang="en-US" altLang="zh-CN" sz="2800">
              <a:latin typeface="Times New Roman" panose="02020603050405020304" charset="0"/>
              <a:cs typeface="Times New Roman" panose="02020603050405020304" charset="0"/>
              <a:sym typeface="+mn-ea"/>
            </a:endParaRPr>
          </a:p>
          <a:p>
            <a:pPr lvl="0" algn="l">
              <a:buClrTx/>
              <a:buSzTx/>
              <a:buFontTx/>
            </a:pPr>
            <a:r>
              <a:rPr lang="en-US" altLang="zh-CN" sz="2800">
                <a:latin typeface="Times New Roman" panose="02020603050405020304" charset="0"/>
                <a:cs typeface="Times New Roman" panose="02020603050405020304" charset="0"/>
                <a:sym typeface="+mn-ea"/>
              </a:rPr>
              <a:t> to internal state</a:t>
            </a:r>
            <a:endParaRPr lang="en-US" altLang="zh-CN" sz="2800">
              <a:latin typeface="Times New Roman" panose="02020603050405020304" charset="0"/>
              <a:cs typeface="Times New Roman" panose="02020603050405020304" charset="0"/>
              <a:sym typeface="+mn-ea"/>
            </a:endParaRPr>
          </a:p>
        </p:txBody>
      </p:sp>
      <p:sp>
        <p:nvSpPr>
          <p:cNvPr id="36" name="文本框 35"/>
          <p:cNvSpPr txBox="1"/>
          <p:nvPr/>
        </p:nvSpPr>
        <p:spPr>
          <a:xfrm>
            <a:off x="3680460" y="3762375"/>
            <a:ext cx="6096000" cy="521970"/>
          </a:xfrm>
          <a:prstGeom prst="rect">
            <a:avLst/>
          </a:prstGeom>
          <a:noFill/>
        </p:spPr>
        <p:txBody>
          <a:bodyPr wrap="square" rtlCol="0" anchor="t">
            <a:spAutoFit/>
          </a:bodyPr>
          <a:p>
            <a:pPr lvl="0" algn="l">
              <a:buClrTx/>
              <a:buSzTx/>
              <a:buFontTx/>
            </a:pPr>
            <a:r>
              <a:rPr lang="en-US" altLang="zh-CN" sz="2800">
                <a:solidFill>
                  <a:srgbClr val="FF0000"/>
                </a:solidFill>
                <a:latin typeface="+mn-lt"/>
                <a:ea typeface="+mn-ea"/>
                <a:sym typeface="+mn-ea"/>
              </a:rPr>
              <a:t>concrete&amp;practical </a:t>
            </a:r>
            <a:endParaRPr lang="en-US" altLang="zh-CN" sz="2800">
              <a:solidFill>
                <a:srgbClr val="FF0000"/>
              </a:solidFill>
              <a:latin typeface="+mn-lt"/>
              <a:ea typeface="+mn-ea"/>
              <a:sym typeface="+mn-ea"/>
            </a:endParaRPr>
          </a:p>
        </p:txBody>
      </p:sp>
      <p:sp>
        <p:nvSpPr>
          <p:cNvPr id="37" name="文本框 36"/>
          <p:cNvSpPr txBox="1"/>
          <p:nvPr/>
        </p:nvSpPr>
        <p:spPr>
          <a:xfrm>
            <a:off x="6548120" y="3609975"/>
            <a:ext cx="655955" cy="829945"/>
          </a:xfrm>
          <a:prstGeom prst="rect">
            <a:avLst/>
          </a:prstGeom>
          <a:noFill/>
        </p:spPr>
        <p:txBody>
          <a:bodyPr wrap="square" rtlCol="0" anchor="t">
            <a:spAutoFit/>
          </a:bodyPr>
          <a:p>
            <a:r>
              <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sym typeface="+mn-ea"/>
              </a:rPr>
              <a:t>?</a:t>
            </a:r>
            <a:endPar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sym typeface="+mn-ea"/>
            </a:endParaRPr>
          </a:p>
        </p:txBody>
      </p:sp>
      <p:sp>
        <p:nvSpPr>
          <p:cNvPr id="38" name="左大括号 37"/>
          <p:cNvSpPr/>
          <p:nvPr/>
        </p:nvSpPr>
        <p:spPr>
          <a:xfrm>
            <a:off x="6960235" y="3823335"/>
            <a:ext cx="407670" cy="120904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39" name="文本框 38"/>
          <p:cNvSpPr txBox="1"/>
          <p:nvPr/>
        </p:nvSpPr>
        <p:spPr>
          <a:xfrm>
            <a:off x="7367905" y="3498533"/>
            <a:ext cx="5080000" cy="321945"/>
          </a:xfrm>
          <a:prstGeom prst="rect">
            <a:avLst/>
          </a:prstGeom>
          <a:noFill/>
        </p:spPr>
        <p:txBody>
          <a:bodyPr wrap="square" rtlCol="0">
            <a:noAutofit/>
          </a:bodyPr>
          <a:p>
            <a:pPr lvl="0" algn="l">
              <a:buClrTx/>
              <a:buSzTx/>
              <a:buFontTx/>
            </a:pPr>
            <a:r>
              <a:rPr lang="en-US" altLang="zh-CN" sz="2800">
                <a:latin typeface="Times New Roman" panose="02020603050405020304" charset="0"/>
                <a:cs typeface="Times New Roman" panose="02020603050405020304" charset="0"/>
                <a:sym typeface="+mn-ea"/>
              </a:rPr>
              <a:t>individual Level</a:t>
            </a:r>
            <a:endParaRPr lang="en-US" altLang="zh-CN" sz="2800">
              <a:latin typeface="Times New Roman" panose="02020603050405020304" charset="0"/>
              <a:cs typeface="Times New Roman" panose="02020603050405020304" charset="0"/>
              <a:sym typeface="+mn-ea"/>
            </a:endParaRPr>
          </a:p>
        </p:txBody>
      </p:sp>
      <p:sp>
        <p:nvSpPr>
          <p:cNvPr id="40" name="文本框 39"/>
          <p:cNvSpPr txBox="1"/>
          <p:nvPr/>
        </p:nvSpPr>
        <p:spPr>
          <a:xfrm>
            <a:off x="7327900" y="3952558"/>
            <a:ext cx="5080000" cy="321945"/>
          </a:xfrm>
          <a:prstGeom prst="rect">
            <a:avLst/>
          </a:prstGeom>
          <a:noFill/>
        </p:spPr>
        <p:txBody>
          <a:bodyPr wrap="square" rtlCol="0">
            <a:noAutofit/>
          </a:bodyPr>
          <a:p>
            <a:pPr lvl="0" algn="l">
              <a:buClrTx/>
              <a:buSzTx/>
              <a:buFontTx/>
            </a:pPr>
            <a:r>
              <a:rPr lang="en-US" altLang="zh-CN" sz="2800">
                <a:latin typeface="Times New Roman" panose="02020603050405020304" charset="0"/>
                <a:cs typeface="Times New Roman" panose="02020603050405020304" charset="0"/>
                <a:sym typeface="+mn-ea"/>
              </a:rPr>
              <a:t>collective Level</a:t>
            </a:r>
            <a:endParaRPr lang="en-US" altLang="zh-CN" sz="2800">
              <a:latin typeface="Times New Roman" panose="02020603050405020304" charset="0"/>
              <a:cs typeface="Times New Roman" panose="02020603050405020304" charset="0"/>
              <a:sym typeface="+mn-ea"/>
            </a:endParaRPr>
          </a:p>
        </p:txBody>
      </p:sp>
      <p:sp>
        <p:nvSpPr>
          <p:cNvPr id="41" name="文本框 40"/>
          <p:cNvSpPr txBox="1"/>
          <p:nvPr/>
        </p:nvSpPr>
        <p:spPr>
          <a:xfrm>
            <a:off x="7320280" y="4364673"/>
            <a:ext cx="5080000" cy="321945"/>
          </a:xfrm>
          <a:prstGeom prst="rect">
            <a:avLst/>
          </a:prstGeom>
          <a:noFill/>
        </p:spPr>
        <p:txBody>
          <a:bodyPr wrap="square" rtlCol="0">
            <a:noAutofit/>
          </a:bodyPr>
          <a:p>
            <a:pPr lvl="0" algn="l">
              <a:buClrTx/>
              <a:buSzTx/>
              <a:buFontTx/>
            </a:pPr>
            <a:r>
              <a:rPr lang="en-US" altLang="zh-CN" sz="2800">
                <a:latin typeface="Times New Roman" panose="02020603050405020304" charset="0"/>
                <a:cs typeface="Times New Roman" panose="02020603050405020304" charset="0"/>
                <a:sym typeface="+mn-ea"/>
              </a:rPr>
              <a:t>school Level</a:t>
            </a:r>
            <a:endParaRPr lang="en-US" altLang="zh-CN" sz="2800">
              <a:latin typeface="Times New Roman" panose="02020603050405020304" charset="0"/>
              <a:cs typeface="Times New Roman" panose="02020603050405020304" charset="0"/>
              <a:sym typeface="+mn-ea"/>
            </a:endParaRPr>
          </a:p>
        </p:txBody>
      </p:sp>
      <p:sp>
        <p:nvSpPr>
          <p:cNvPr id="42" name="文本框 41"/>
          <p:cNvSpPr txBox="1"/>
          <p:nvPr/>
        </p:nvSpPr>
        <p:spPr>
          <a:xfrm>
            <a:off x="7367905" y="4780598"/>
            <a:ext cx="5080000" cy="321945"/>
          </a:xfrm>
          <a:prstGeom prst="rect">
            <a:avLst/>
          </a:prstGeom>
          <a:noFill/>
        </p:spPr>
        <p:txBody>
          <a:bodyPr wrap="square" rtlCol="0">
            <a:noAutofit/>
          </a:bodyPr>
          <a:p>
            <a:pPr lvl="0" algn="l">
              <a:buClrTx/>
              <a:buSzTx/>
              <a:buFontTx/>
            </a:pPr>
            <a:r>
              <a:rPr lang="en-US" altLang="zh-CN" sz="2800">
                <a:latin typeface="Times New Roman" panose="02020603050405020304" charset="0"/>
                <a:cs typeface="Times New Roman" panose="02020603050405020304" charset="0"/>
                <a:sym typeface="+mn-ea"/>
              </a:rPr>
              <a:t>parental Level</a:t>
            </a:r>
            <a:endParaRPr lang="en-US" altLang="zh-CN" sz="2800">
              <a:latin typeface="Times New Roman" panose="02020603050405020304" charset="0"/>
              <a:cs typeface="Times New Roman" panose="02020603050405020304" charset="0"/>
              <a:sym typeface="+mn-ea"/>
            </a:endParaRPr>
          </a:p>
        </p:txBody>
      </p:sp>
      <p:sp>
        <p:nvSpPr>
          <p:cNvPr id="43" name="左大括号 42"/>
          <p:cNvSpPr/>
          <p:nvPr/>
        </p:nvSpPr>
        <p:spPr>
          <a:xfrm>
            <a:off x="4655820" y="5445125"/>
            <a:ext cx="407670" cy="120904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linds(horizont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linds(horizontal)">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linds(horizont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linds(horizontal)">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linds(horizontal)">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linds(horizontal)">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blinds(horizontal)">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blinds(horizontal)">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blinds(horizontal)">
                                      <p:cBhvr>
                                        <p:cTn id="77" dur="5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blinds(horizontal)">
                                      <p:cBhvr>
                                        <p:cTn id="82" dur="500"/>
                                        <p:tgtEl>
                                          <p:spTgt spid="4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blinds(horizontal)">
                                      <p:cBhvr>
                                        <p:cTn id="87" dur="50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blinds(horizontal)">
                                      <p:cBhvr>
                                        <p:cTn id="9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5" grpId="0"/>
      <p:bldP spid="11" grpId="0"/>
      <p:bldP spid="24" grpId="0"/>
      <p:bldP spid="12" grpId="0" animBg="1"/>
      <p:bldP spid="25" grpId="0"/>
      <p:bldP spid="31" grpId="0"/>
      <p:bldP spid="6" grpId="0"/>
      <p:bldP spid="36" grpId="0"/>
      <p:bldP spid="37" grpId="0"/>
      <p:bldP spid="38" grpId="0" animBg="1"/>
      <p:bldP spid="39" grpId="0"/>
      <p:bldP spid="40" grpId="0"/>
      <p:bldP spid="41" grpId="0"/>
      <p:bldP spid="42" grpId="0"/>
      <p:bldP spid="43" grpId="0" animBg="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1271270" y="1484630"/>
            <a:ext cx="2550160" cy="550545"/>
          </a:xfrm>
          <a:prstGeom prst="rect">
            <a:avLst/>
          </a:prstGeom>
          <a:noFill/>
        </p:spPr>
        <p:txBody>
          <a:bodyPr wrap="square" rtlCol="0">
            <a:noAutofit/>
          </a:bodyPr>
          <a:p>
            <a:r>
              <a:rPr lang="en-US" altLang="zh-CN" sz="2800" b="1" dirty="0">
                <a:solidFill>
                  <a:srgbClr val="0070C0"/>
                </a:solidFill>
                <a:sym typeface="+mn-ea"/>
              </a:rPr>
              <a:t>Introduction</a:t>
            </a:r>
            <a:endParaRPr lang="en-US" altLang="zh-CN" sz="2800" b="1" dirty="0">
              <a:solidFill>
                <a:srgbClr val="0070C0"/>
              </a:solidFill>
              <a:sym typeface="+mn-ea"/>
            </a:endParaRPr>
          </a:p>
        </p:txBody>
      </p:sp>
      <p:sp>
        <p:nvSpPr>
          <p:cNvPr id="8" name="文本框 7"/>
          <p:cNvSpPr txBox="1"/>
          <p:nvPr/>
        </p:nvSpPr>
        <p:spPr>
          <a:xfrm>
            <a:off x="4295775" y="1340485"/>
            <a:ext cx="7308215" cy="1076325"/>
          </a:xfrm>
          <a:prstGeom prst="rect">
            <a:avLst/>
          </a:prstGeom>
          <a:noFill/>
        </p:spPr>
        <p:txBody>
          <a:bodyPr wrap="square" rtlCol="0">
            <a:spAutoFit/>
          </a:bodyPr>
          <a:p>
            <a:r>
              <a:rPr lang="en-US" altLang="zh-CN" sz="3200">
                <a:solidFill>
                  <a:schemeClr val="tx1"/>
                </a:solidFill>
                <a:latin typeface="Times New Roman" panose="02020603050405020304" charset="0"/>
                <a:cs typeface="Times New Roman" panose="02020603050405020304" charset="0"/>
              </a:rPr>
              <a:t>background information</a:t>
            </a:r>
            <a:endParaRPr lang="en-US" altLang="zh-CN" sz="3200" b="1">
              <a:solidFill>
                <a:schemeClr val="accent2"/>
              </a:solidFill>
            </a:endParaRPr>
          </a:p>
          <a:p>
            <a:r>
              <a:rPr lang="en-US" altLang="zh-CN" sz="3200" b="1">
                <a:solidFill>
                  <a:schemeClr val="accent2"/>
                </a:solidFill>
              </a:rPr>
              <a:t>+Linking</a:t>
            </a:r>
            <a:endParaRPr lang="en-US" altLang="zh-CN" sz="3200" b="1">
              <a:solidFill>
                <a:schemeClr val="accent2"/>
              </a:solidFill>
            </a:endParaRPr>
          </a:p>
        </p:txBody>
      </p:sp>
      <p:sp>
        <p:nvSpPr>
          <p:cNvPr id="66" name="文本框 65"/>
          <p:cNvSpPr txBox="1"/>
          <p:nvPr>
            <p:custDataLst>
              <p:tags r:id="rId1"/>
            </p:custDataLst>
          </p:nvPr>
        </p:nvSpPr>
        <p:spPr>
          <a:xfrm>
            <a:off x="335280" y="188595"/>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Practice</a:t>
            </a:r>
            <a:endParaRPr lang="en-US" altLang="zh-CN" sz="3200" b="1" i="1">
              <a:solidFill>
                <a:schemeClr val="lt1"/>
              </a:solidFill>
              <a:latin typeface="+mn-lt"/>
              <a:ea typeface="+mn-ea"/>
            </a:endParaRPr>
          </a:p>
        </p:txBody>
      </p:sp>
      <p:sp>
        <p:nvSpPr>
          <p:cNvPr id="4" name="文本框 3"/>
          <p:cNvSpPr txBox="1"/>
          <p:nvPr/>
        </p:nvSpPr>
        <p:spPr>
          <a:xfrm>
            <a:off x="695325" y="4725035"/>
            <a:ext cx="10382885" cy="1278890"/>
          </a:xfrm>
          <a:prstGeom prst="rect">
            <a:avLst/>
          </a:prstGeom>
          <a:solidFill>
            <a:srgbClr val="FDE2FD">
              <a:alpha val="40000"/>
            </a:srgbClr>
          </a:solidFill>
        </p:spPr>
        <p:txBody>
          <a:bodyPr wrap="square" rtlCol="0">
            <a:noAutofit/>
          </a:bodyPr>
          <a:p>
            <a:pPr lvl="0" algn="l">
              <a:buClrTx/>
              <a:buSzTx/>
              <a:buFontTx/>
            </a:pPr>
            <a:r>
              <a:rPr lang="en-US" altLang="zh-CN" sz="2400" b="1" i="1">
                <a:solidFill>
                  <a:srgbClr val="FF0000"/>
                </a:solidFill>
                <a:sym typeface="+mn-ea"/>
              </a:rPr>
              <a:t>Version 2</a:t>
            </a:r>
            <a:endParaRPr lang="en-US" altLang="zh-CN" sz="2400">
              <a:solidFill>
                <a:schemeClr val="tx1"/>
              </a:solidFill>
              <a:sym typeface="+mn-ea"/>
            </a:endParaRPr>
          </a:p>
          <a:p>
            <a:pPr lvl="0" algn="l">
              <a:buClrTx/>
              <a:buSzTx/>
              <a:buFontTx/>
            </a:pPr>
            <a:r>
              <a:rPr lang="en-US" altLang="zh-CN" sz="2400">
                <a:solidFill>
                  <a:srgbClr val="FF0000"/>
                </a:solidFill>
                <a:sym typeface="+mn-ea"/>
              </a:rPr>
              <a:t>Have you ever experienced involution?</a:t>
            </a:r>
            <a:r>
              <a:rPr lang="en-US" altLang="zh-CN" sz="2400">
                <a:solidFill>
                  <a:schemeClr val="tx1"/>
                </a:solidFill>
                <a:sym typeface="+mn-ea"/>
              </a:rPr>
              <a:t> This anxiety-fueled competition is going viral, and its damage is far more profound than we imagine.</a:t>
            </a:r>
            <a:r>
              <a:rPr lang="en-US" altLang="zh-CN" sz="2400" b="1">
                <a:solidFill>
                  <a:srgbClr val="FF0000"/>
                </a:solidFill>
                <a:sym typeface="+mn-ea"/>
              </a:rPr>
              <a:t>(</a:t>
            </a:r>
            <a:r>
              <a:rPr lang="zh-CN" altLang="en-US" sz="2400" b="1">
                <a:solidFill>
                  <a:srgbClr val="FF0000"/>
                </a:solidFill>
                <a:sym typeface="+mn-ea"/>
              </a:rPr>
              <a:t>问题开篇</a:t>
            </a:r>
            <a:r>
              <a:rPr lang="en-US" altLang="zh-CN" sz="2400" b="1">
                <a:solidFill>
                  <a:srgbClr val="FF0000"/>
                </a:solidFill>
                <a:sym typeface="+mn-ea"/>
              </a:rPr>
              <a:t>)</a:t>
            </a:r>
            <a:endParaRPr lang="en-US" altLang="zh-CN" sz="2400">
              <a:solidFill>
                <a:schemeClr val="tx1"/>
              </a:solidFill>
              <a:sym typeface="+mn-ea"/>
            </a:endParaRPr>
          </a:p>
          <a:p>
            <a:pPr lvl="0" algn="l">
              <a:buClrTx/>
              <a:buSzTx/>
              <a:buFontTx/>
            </a:pPr>
            <a:endParaRPr lang="en-US" altLang="zh-CN" sz="2400">
              <a:solidFill>
                <a:schemeClr val="tx1"/>
              </a:solidFill>
              <a:sym typeface="+mn-ea"/>
            </a:endParaRPr>
          </a:p>
        </p:txBody>
      </p:sp>
      <p:sp>
        <p:nvSpPr>
          <p:cNvPr id="5" name="文本框 4"/>
          <p:cNvSpPr txBox="1"/>
          <p:nvPr/>
        </p:nvSpPr>
        <p:spPr>
          <a:xfrm>
            <a:off x="622935" y="2997200"/>
            <a:ext cx="10282555" cy="1196975"/>
          </a:xfrm>
          <a:prstGeom prst="rect">
            <a:avLst/>
          </a:prstGeom>
          <a:solidFill>
            <a:schemeClr val="accent1"/>
          </a:solidFill>
        </p:spPr>
        <p:txBody>
          <a:bodyPr wrap="square" rtlCol="0">
            <a:noAutofit/>
          </a:bodyPr>
          <a:p>
            <a:pPr lvl="0" algn="l">
              <a:buClrTx/>
              <a:buSzTx/>
              <a:buFontTx/>
            </a:pPr>
            <a:r>
              <a:rPr lang="en-US" altLang="zh-CN" sz="2400" b="1" i="1">
                <a:solidFill>
                  <a:srgbClr val="FF0000"/>
                </a:solidFill>
                <a:sym typeface="+mn-ea"/>
              </a:rPr>
              <a:t>Version 1</a:t>
            </a:r>
            <a:endParaRPr lang="en-US" altLang="zh-CN" sz="2400">
              <a:solidFill>
                <a:schemeClr val="tx1"/>
              </a:solidFill>
              <a:sym typeface="+mn-ea"/>
            </a:endParaRPr>
          </a:p>
          <a:p>
            <a:pPr lvl="0" algn="l">
              <a:buClrTx/>
              <a:buSzTx/>
              <a:buFontTx/>
            </a:pPr>
            <a:r>
              <a:rPr lang="en-US" altLang="zh-CN" sz="2400">
                <a:solidFill>
                  <a:schemeClr val="tx1"/>
                </a:solidFill>
                <a:sym typeface="+mn-ea"/>
              </a:rPr>
              <a:t>Academic competition has evolved into involution, </a:t>
            </a:r>
            <a:r>
              <a:rPr lang="en-US" altLang="zh-CN" sz="2400">
                <a:solidFill>
                  <a:srgbClr val="FF0000"/>
                </a:solidFill>
                <a:sym typeface="+mn-ea"/>
              </a:rPr>
              <a:t>whose</a:t>
            </a:r>
            <a:r>
              <a:rPr lang="en-US" altLang="zh-CN" sz="2400">
                <a:solidFill>
                  <a:schemeClr val="tx1"/>
                </a:solidFill>
                <a:sym typeface="+mn-ea"/>
              </a:rPr>
              <a:t> far-reaching negative impacts are as follows.</a:t>
            </a:r>
            <a:r>
              <a:rPr lang="en-US" altLang="zh-CN" sz="2400" b="1">
                <a:solidFill>
                  <a:srgbClr val="FF0000"/>
                </a:solidFill>
                <a:sym typeface="+mn-ea"/>
              </a:rPr>
              <a:t>(</a:t>
            </a:r>
            <a:r>
              <a:rPr lang="zh-CN" altLang="en-US" sz="2400" b="1">
                <a:solidFill>
                  <a:srgbClr val="FF0000"/>
                </a:solidFill>
                <a:sym typeface="+mn-ea"/>
              </a:rPr>
              <a:t>定语从句</a:t>
            </a:r>
            <a:r>
              <a:rPr lang="en-US" altLang="zh-CN" sz="2400" b="1">
                <a:solidFill>
                  <a:srgbClr val="FF0000"/>
                </a:solidFill>
                <a:sym typeface="+mn-ea"/>
              </a:rPr>
              <a:t>)</a:t>
            </a:r>
            <a:endParaRPr lang="en-US" altLang="zh-CN" sz="2400" b="1">
              <a:solidFill>
                <a:srgbClr val="FF0000"/>
              </a:solidFill>
              <a:sym typeface="+mn-ea"/>
            </a:endParaRPr>
          </a:p>
        </p:txBody>
      </p:sp>
      <p:pic>
        <p:nvPicPr>
          <p:cNvPr id="50" name="图片 49" descr="slobodan-kletnikov-xh7aoBStGto-unsplash"/>
          <p:cNvPicPr>
            <a:picLocks noChangeAspect="1"/>
          </p:cNvPicPr>
          <p:nvPr>
            <p:custDataLst>
              <p:tags r:id="rId2"/>
            </p:custDataLst>
          </p:nvPr>
        </p:nvPicPr>
        <p:blipFill>
          <a:blip r:embed="rId3" cstate="email"/>
          <a:srcRect l="11416" t="-4" r="11416" b="-4"/>
          <a:stretch>
            <a:fillRect/>
          </a:stretch>
        </p:blipFill>
        <p:spPr>
          <a:xfrm>
            <a:off x="8328025" y="-27305"/>
            <a:ext cx="4116705" cy="3589655"/>
          </a:xfrm>
          <a:custGeom>
            <a:avLst/>
            <a:gdLst/>
            <a:ahLst/>
            <a:cxnLst>
              <a:cxn ang="3">
                <a:pos x="hc" y="t"/>
              </a:cxn>
              <a:cxn ang="cd2">
                <a:pos x="l" y="vc"/>
              </a:cxn>
              <a:cxn ang="cd4">
                <a:pos x="hc" y="b"/>
              </a:cxn>
              <a:cxn ang="0">
                <a:pos x="r" y="vc"/>
              </a:cxn>
            </a:cxnLst>
            <a:rect l="l" t="t" r="r" b="b"/>
            <a:pathLst>
              <a:path w="8018" h="6993">
                <a:moveTo>
                  <a:pt x="1283" y="6692"/>
                </a:moveTo>
                <a:cubicBezTo>
                  <a:pt x="1350" y="6692"/>
                  <a:pt x="1416" y="6736"/>
                  <a:pt x="1427" y="6802"/>
                </a:cubicBezTo>
                <a:cubicBezTo>
                  <a:pt x="1450" y="6880"/>
                  <a:pt x="1405" y="6968"/>
                  <a:pt x="1327" y="6990"/>
                </a:cubicBezTo>
                <a:cubicBezTo>
                  <a:pt x="1227" y="7012"/>
                  <a:pt x="1116" y="6913"/>
                  <a:pt x="1138" y="6813"/>
                </a:cubicBezTo>
                <a:cubicBezTo>
                  <a:pt x="1161" y="6747"/>
                  <a:pt x="1216" y="6703"/>
                  <a:pt x="1283" y="6692"/>
                </a:cubicBezTo>
                <a:close/>
                <a:moveTo>
                  <a:pt x="5933" y="6016"/>
                </a:moveTo>
                <a:cubicBezTo>
                  <a:pt x="5939" y="6016"/>
                  <a:pt x="5945" y="6016"/>
                  <a:pt x="5951" y="6016"/>
                </a:cubicBezTo>
                <a:cubicBezTo>
                  <a:pt x="6001" y="6017"/>
                  <a:pt x="6050" y="6028"/>
                  <a:pt x="6094" y="6051"/>
                </a:cubicBezTo>
                <a:cubicBezTo>
                  <a:pt x="6182" y="6095"/>
                  <a:pt x="6237" y="6195"/>
                  <a:pt x="6226" y="6295"/>
                </a:cubicBezTo>
                <a:cubicBezTo>
                  <a:pt x="6215" y="6373"/>
                  <a:pt x="6149" y="6440"/>
                  <a:pt x="6072" y="6484"/>
                </a:cubicBezTo>
                <a:cubicBezTo>
                  <a:pt x="6006" y="6518"/>
                  <a:pt x="5918" y="6529"/>
                  <a:pt x="5841" y="6540"/>
                </a:cubicBezTo>
                <a:cubicBezTo>
                  <a:pt x="5742" y="6562"/>
                  <a:pt x="5610" y="6562"/>
                  <a:pt x="5555" y="6473"/>
                </a:cubicBezTo>
                <a:cubicBezTo>
                  <a:pt x="5533" y="6429"/>
                  <a:pt x="5533" y="6373"/>
                  <a:pt x="5544" y="6329"/>
                </a:cubicBezTo>
                <a:cubicBezTo>
                  <a:pt x="5566" y="6195"/>
                  <a:pt x="5676" y="6084"/>
                  <a:pt x="5808" y="6039"/>
                </a:cubicBezTo>
                <a:cubicBezTo>
                  <a:pt x="5847" y="6025"/>
                  <a:pt x="5889" y="6017"/>
                  <a:pt x="5933" y="6016"/>
                </a:cubicBezTo>
                <a:close/>
                <a:moveTo>
                  <a:pt x="920" y="5615"/>
                </a:moveTo>
                <a:cubicBezTo>
                  <a:pt x="935" y="5615"/>
                  <a:pt x="949" y="5616"/>
                  <a:pt x="963" y="5617"/>
                </a:cubicBezTo>
                <a:cubicBezTo>
                  <a:pt x="1000" y="5621"/>
                  <a:pt x="1038" y="5630"/>
                  <a:pt x="1074" y="5644"/>
                </a:cubicBezTo>
                <a:cubicBezTo>
                  <a:pt x="1207" y="5699"/>
                  <a:pt x="1306" y="5821"/>
                  <a:pt x="1340" y="5964"/>
                </a:cubicBezTo>
                <a:cubicBezTo>
                  <a:pt x="1362" y="6141"/>
                  <a:pt x="1273" y="6318"/>
                  <a:pt x="1118" y="6406"/>
                </a:cubicBezTo>
                <a:cubicBezTo>
                  <a:pt x="974" y="6484"/>
                  <a:pt x="775" y="6461"/>
                  <a:pt x="642" y="6351"/>
                </a:cubicBezTo>
                <a:cubicBezTo>
                  <a:pt x="453" y="6196"/>
                  <a:pt x="464" y="5865"/>
                  <a:pt x="653" y="5710"/>
                </a:cubicBezTo>
                <a:cubicBezTo>
                  <a:pt x="715" y="5655"/>
                  <a:pt x="795" y="5623"/>
                  <a:pt x="878" y="5616"/>
                </a:cubicBezTo>
                <a:cubicBezTo>
                  <a:pt x="892" y="5615"/>
                  <a:pt x="906" y="5614"/>
                  <a:pt x="920" y="5615"/>
                </a:cubicBezTo>
                <a:close/>
                <a:moveTo>
                  <a:pt x="309" y="3092"/>
                </a:moveTo>
                <a:cubicBezTo>
                  <a:pt x="314" y="3092"/>
                  <a:pt x="318" y="3092"/>
                  <a:pt x="323" y="3092"/>
                </a:cubicBezTo>
                <a:cubicBezTo>
                  <a:pt x="476" y="3114"/>
                  <a:pt x="597" y="3258"/>
                  <a:pt x="597" y="3402"/>
                </a:cubicBezTo>
                <a:cubicBezTo>
                  <a:pt x="597" y="3557"/>
                  <a:pt x="465" y="3690"/>
                  <a:pt x="323" y="3701"/>
                </a:cubicBezTo>
                <a:cubicBezTo>
                  <a:pt x="136" y="3712"/>
                  <a:pt x="-29" y="3524"/>
                  <a:pt x="4" y="3347"/>
                </a:cubicBezTo>
                <a:cubicBezTo>
                  <a:pt x="25" y="3197"/>
                  <a:pt x="170" y="3088"/>
                  <a:pt x="309" y="3092"/>
                </a:cubicBezTo>
                <a:close/>
                <a:moveTo>
                  <a:pt x="7842" y="2029"/>
                </a:moveTo>
                <a:cubicBezTo>
                  <a:pt x="7846" y="2029"/>
                  <a:pt x="7850" y="2029"/>
                  <a:pt x="7855" y="2030"/>
                </a:cubicBezTo>
                <a:cubicBezTo>
                  <a:pt x="7889" y="2031"/>
                  <a:pt x="7922" y="2042"/>
                  <a:pt x="7949" y="2064"/>
                </a:cubicBezTo>
                <a:cubicBezTo>
                  <a:pt x="8004" y="2097"/>
                  <a:pt x="8026" y="2175"/>
                  <a:pt x="8015" y="2241"/>
                </a:cubicBezTo>
                <a:cubicBezTo>
                  <a:pt x="7993" y="2352"/>
                  <a:pt x="7839" y="2418"/>
                  <a:pt x="7740" y="2352"/>
                </a:cubicBezTo>
                <a:cubicBezTo>
                  <a:pt x="7642" y="2286"/>
                  <a:pt x="7653" y="2108"/>
                  <a:pt x="7751" y="2053"/>
                </a:cubicBezTo>
                <a:cubicBezTo>
                  <a:pt x="7780" y="2039"/>
                  <a:pt x="7811" y="2030"/>
                  <a:pt x="7842" y="2029"/>
                </a:cubicBezTo>
                <a:close/>
                <a:moveTo>
                  <a:pt x="7360" y="1097"/>
                </a:moveTo>
                <a:cubicBezTo>
                  <a:pt x="7439" y="1098"/>
                  <a:pt x="7513" y="1134"/>
                  <a:pt x="7563" y="1216"/>
                </a:cubicBezTo>
                <a:cubicBezTo>
                  <a:pt x="7640" y="1348"/>
                  <a:pt x="7651" y="1524"/>
                  <a:pt x="7574" y="1646"/>
                </a:cubicBezTo>
                <a:cubicBezTo>
                  <a:pt x="7497" y="1778"/>
                  <a:pt x="7298" y="1844"/>
                  <a:pt x="7177" y="1756"/>
                </a:cubicBezTo>
                <a:cubicBezTo>
                  <a:pt x="6990" y="1635"/>
                  <a:pt x="6979" y="1326"/>
                  <a:pt x="7133" y="1183"/>
                </a:cubicBezTo>
                <a:cubicBezTo>
                  <a:pt x="7199" y="1128"/>
                  <a:pt x="7282" y="1095"/>
                  <a:pt x="7360" y="1097"/>
                </a:cubicBezTo>
                <a:close/>
                <a:moveTo>
                  <a:pt x="1350" y="275"/>
                </a:moveTo>
                <a:cubicBezTo>
                  <a:pt x="1385" y="275"/>
                  <a:pt x="1420" y="287"/>
                  <a:pt x="1447" y="309"/>
                </a:cubicBezTo>
                <a:cubicBezTo>
                  <a:pt x="1491" y="342"/>
                  <a:pt x="1524" y="408"/>
                  <a:pt x="1513" y="474"/>
                </a:cubicBezTo>
                <a:cubicBezTo>
                  <a:pt x="1502" y="596"/>
                  <a:pt x="1314" y="662"/>
                  <a:pt x="1226" y="574"/>
                </a:cubicBezTo>
                <a:cubicBezTo>
                  <a:pt x="1160" y="518"/>
                  <a:pt x="1148" y="408"/>
                  <a:pt x="1204" y="342"/>
                </a:cubicBezTo>
                <a:cubicBezTo>
                  <a:pt x="1237" y="303"/>
                  <a:pt x="1281" y="281"/>
                  <a:pt x="1325" y="276"/>
                </a:cubicBezTo>
                <a:cubicBezTo>
                  <a:pt x="1333" y="275"/>
                  <a:pt x="1342" y="274"/>
                  <a:pt x="1350" y="275"/>
                </a:cubicBezTo>
                <a:close/>
                <a:moveTo>
                  <a:pt x="6509" y="94"/>
                </a:moveTo>
                <a:cubicBezTo>
                  <a:pt x="6519" y="94"/>
                  <a:pt x="6528" y="94"/>
                  <a:pt x="6538" y="95"/>
                </a:cubicBezTo>
                <a:cubicBezTo>
                  <a:pt x="6775" y="112"/>
                  <a:pt x="6990" y="342"/>
                  <a:pt x="6932" y="640"/>
                </a:cubicBezTo>
                <a:cubicBezTo>
                  <a:pt x="6888" y="916"/>
                  <a:pt x="6612" y="950"/>
                  <a:pt x="6524" y="1170"/>
                </a:cubicBezTo>
                <a:cubicBezTo>
                  <a:pt x="6436" y="1402"/>
                  <a:pt x="6491" y="1712"/>
                  <a:pt x="6668" y="1888"/>
                </a:cubicBezTo>
                <a:cubicBezTo>
                  <a:pt x="6921" y="2154"/>
                  <a:pt x="7219" y="2043"/>
                  <a:pt x="7340" y="2065"/>
                </a:cubicBezTo>
                <a:cubicBezTo>
                  <a:pt x="7572" y="2087"/>
                  <a:pt x="7572" y="2341"/>
                  <a:pt x="7340" y="2408"/>
                </a:cubicBezTo>
                <a:cubicBezTo>
                  <a:pt x="7241" y="2441"/>
                  <a:pt x="7131" y="2430"/>
                  <a:pt x="7032" y="2474"/>
                </a:cubicBezTo>
                <a:cubicBezTo>
                  <a:pt x="6480" y="2728"/>
                  <a:pt x="7351" y="3302"/>
                  <a:pt x="7351" y="3821"/>
                </a:cubicBezTo>
                <a:cubicBezTo>
                  <a:pt x="7340" y="4175"/>
                  <a:pt x="7010" y="4407"/>
                  <a:pt x="6866" y="4705"/>
                </a:cubicBezTo>
                <a:cubicBezTo>
                  <a:pt x="6701" y="5047"/>
                  <a:pt x="6888" y="5191"/>
                  <a:pt x="7098" y="5423"/>
                </a:cubicBezTo>
                <a:cubicBezTo>
                  <a:pt x="7572" y="5920"/>
                  <a:pt x="7153" y="6406"/>
                  <a:pt x="6601" y="6053"/>
                </a:cubicBezTo>
                <a:cubicBezTo>
                  <a:pt x="6226" y="5810"/>
                  <a:pt x="5918" y="5379"/>
                  <a:pt x="5245" y="6152"/>
                </a:cubicBezTo>
                <a:cubicBezTo>
                  <a:pt x="5046" y="6373"/>
                  <a:pt x="4826" y="6627"/>
                  <a:pt x="4528" y="6638"/>
                </a:cubicBezTo>
                <a:cubicBezTo>
                  <a:pt x="4175" y="6649"/>
                  <a:pt x="3888" y="6307"/>
                  <a:pt x="3535" y="6296"/>
                </a:cubicBezTo>
                <a:cubicBezTo>
                  <a:pt x="3259" y="6285"/>
                  <a:pt x="3017" y="6494"/>
                  <a:pt x="2763" y="6638"/>
                </a:cubicBezTo>
                <a:cubicBezTo>
                  <a:pt x="2520" y="6782"/>
                  <a:pt x="2167" y="6859"/>
                  <a:pt x="1980" y="6649"/>
                </a:cubicBezTo>
                <a:cubicBezTo>
                  <a:pt x="1649" y="6285"/>
                  <a:pt x="2167" y="5754"/>
                  <a:pt x="1958" y="5357"/>
                </a:cubicBezTo>
                <a:cubicBezTo>
                  <a:pt x="1770" y="5014"/>
                  <a:pt x="1175" y="5235"/>
                  <a:pt x="1020" y="4882"/>
                </a:cubicBezTo>
                <a:cubicBezTo>
                  <a:pt x="954" y="4738"/>
                  <a:pt x="1042" y="4595"/>
                  <a:pt x="1108" y="4451"/>
                </a:cubicBezTo>
                <a:cubicBezTo>
                  <a:pt x="1351" y="3998"/>
                  <a:pt x="634" y="3556"/>
                  <a:pt x="998" y="3148"/>
                </a:cubicBezTo>
                <a:cubicBezTo>
                  <a:pt x="1119" y="3004"/>
                  <a:pt x="1263" y="2960"/>
                  <a:pt x="1450" y="2783"/>
                </a:cubicBezTo>
                <a:cubicBezTo>
                  <a:pt x="1594" y="2640"/>
                  <a:pt x="1726" y="2463"/>
                  <a:pt x="1770" y="2286"/>
                </a:cubicBezTo>
                <a:cubicBezTo>
                  <a:pt x="1836" y="1977"/>
                  <a:pt x="1627" y="1645"/>
                  <a:pt x="1792" y="1358"/>
                </a:cubicBezTo>
                <a:cubicBezTo>
                  <a:pt x="1869" y="1204"/>
                  <a:pt x="2046" y="1137"/>
                  <a:pt x="2200" y="1082"/>
                </a:cubicBezTo>
                <a:cubicBezTo>
                  <a:pt x="2454" y="1005"/>
                  <a:pt x="2686" y="927"/>
                  <a:pt x="2741" y="640"/>
                </a:cubicBezTo>
                <a:cubicBezTo>
                  <a:pt x="2752" y="519"/>
                  <a:pt x="2697" y="386"/>
                  <a:pt x="2774" y="298"/>
                </a:cubicBezTo>
                <a:cubicBezTo>
                  <a:pt x="2818" y="232"/>
                  <a:pt x="2928" y="221"/>
                  <a:pt x="3006" y="265"/>
                </a:cubicBezTo>
                <a:cubicBezTo>
                  <a:pt x="3138" y="331"/>
                  <a:pt x="3171" y="497"/>
                  <a:pt x="3292" y="574"/>
                </a:cubicBezTo>
                <a:cubicBezTo>
                  <a:pt x="3370" y="629"/>
                  <a:pt x="3480" y="640"/>
                  <a:pt x="3579" y="640"/>
                </a:cubicBezTo>
                <a:cubicBezTo>
                  <a:pt x="3888" y="662"/>
                  <a:pt x="4109" y="464"/>
                  <a:pt x="4395" y="386"/>
                </a:cubicBezTo>
                <a:cubicBezTo>
                  <a:pt x="4980" y="243"/>
                  <a:pt x="4969" y="740"/>
                  <a:pt x="5344" y="762"/>
                </a:cubicBezTo>
                <a:cubicBezTo>
                  <a:pt x="5565" y="773"/>
                  <a:pt x="5906" y="629"/>
                  <a:pt x="6039" y="464"/>
                </a:cubicBezTo>
                <a:cubicBezTo>
                  <a:pt x="6116" y="353"/>
                  <a:pt x="6182" y="221"/>
                  <a:pt x="6304" y="154"/>
                </a:cubicBezTo>
                <a:cubicBezTo>
                  <a:pt x="6369" y="113"/>
                  <a:pt x="6439" y="94"/>
                  <a:pt x="6509" y="94"/>
                </a:cubicBezTo>
                <a:close/>
                <a:moveTo>
                  <a:pt x="2170" y="0"/>
                </a:moveTo>
                <a:cubicBezTo>
                  <a:pt x="2176" y="0"/>
                  <a:pt x="2181" y="0"/>
                  <a:pt x="2187" y="1"/>
                </a:cubicBezTo>
                <a:cubicBezTo>
                  <a:pt x="2407" y="12"/>
                  <a:pt x="2594" y="266"/>
                  <a:pt x="2528" y="486"/>
                </a:cubicBezTo>
                <a:cubicBezTo>
                  <a:pt x="2462" y="696"/>
                  <a:pt x="2187" y="829"/>
                  <a:pt x="1989" y="718"/>
                </a:cubicBezTo>
                <a:cubicBezTo>
                  <a:pt x="1834" y="641"/>
                  <a:pt x="1746" y="442"/>
                  <a:pt x="1790" y="277"/>
                </a:cubicBezTo>
                <a:cubicBezTo>
                  <a:pt x="1833" y="116"/>
                  <a:pt x="2000" y="-3"/>
                  <a:pt x="2170" y="0"/>
                </a:cubicBezTo>
                <a:close/>
              </a:path>
            </a:pathLst>
          </a:cu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文本框 24"/>
          <p:cNvSpPr txBox="1"/>
          <p:nvPr/>
        </p:nvSpPr>
        <p:spPr>
          <a:xfrm>
            <a:off x="1631950" y="1370965"/>
            <a:ext cx="3717925" cy="492125"/>
          </a:xfrm>
          <a:prstGeom prst="rect">
            <a:avLst/>
          </a:prstGeom>
          <a:noFill/>
        </p:spPr>
        <p:txBody>
          <a:bodyPr wrap="square" rtlCol="0">
            <a:noAutofit/>
          </a:bodyPr>
          <a:p>
            <a:pPr lvl="0" algn="l">
              <a:buClrTx/>
              <a:buSzTx/>
              <a:buFontTx/>
            </a:pPr>
            <a:r>
              <a:rPr lang="en-US" altLang="zh-CN" sz="3200">
                <a:latin typeface="Times New Roman" panose="02020603050405020304" charset="0"/>
                <a:cs typeface="Times New Roman" panose="02020603050405020304" charset="0"/>
                <a:sym typeface="+mn-ea"/>
              </a:rPr>
              <a:t>diverse perspectives</a:t>
            </a:r>
            <a:endParaRPr lang="en-US" altLang="zh-CN" sz="3200">
              <a:latin typeface="Times New Roman" panose="02020603050405020304" charset="0"/>
              <a:cs typeface="Times New Roman" panose="02020603050405020304" charset="0"/>
              <a:sym typeface="+mn-ea"/>
            </a:endParaRPr>
          </a:p>
        </p:txBody>
      </p:sp>
      <p:sp>
        <p:nvSpPr>
          <p:cNvPr id="27" name="左大括号 26"/>
          <p:cNvSpPr/>
          <p:nvPr/>
        </p:nvSpPr>
        <p:spPr>
          <a:xfrm>
            <a:off x="5088255" y="836930"/>
            <a:ext cx="407670" cy="156083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28" name="文本框 27"/>
          <p:cNvSpPr txBox="1"/>
          <p:nvPr/>
        </p:nvSpPr>
        <p:spPr>
          <a:xfrm>
            <a:off x="5448300" y="620713"/>
            <a:ext cx="5080000" cy="337185"/>
          </a:xfrm>
          <a:prstGeom prst="rect">
            <a:avLst/>
          </a:prstGeom>
          <a:noFill/>
        </p:spPr>
        <p:txBody>
          <a:bodyPr wrap="square" rtlCol="0">
            <a:noAutofit/>
          </a:bodyPr>
          <a:p>
            <a:pPr lvl="0" algn="l">
              <a:buClrTx/>
              <a:buSzTx/>
              <a:buFontTx/>
            </a:pPr>
            <a:r>
              <a:rPr lang="en-US" altLang="zh-CN" sz="3200">
                <a:latin typeface="Times New Roman" panose="02020603050405020304" charset="0"/>
                <a:cs typeface="Times New Roman" panose="02020603050405020304" charset="0"/>
                <a:sym typeface="+mn-ea"/>
              </a:rPr>
              <a:t>Individual</a:t>
            </a:r>
            <a:endParaRPr lang="en-US" altLang="zh-CN" sz="3200">
              <a:latin typeface="Times New Roman" panose="02020603050405020304" charset="0"/>
              <a:cs typeface="Times New Roman" panose="02020603050405020304" charset="0"/>
              <a:sym typeface="+mn-ea"/>
            </a:endParaRPr>
          </a:p>
        </p:txBody>
      </p:sp>
      <p:sp>
        <p:nvSpPr>
          <p:cNvPr id="29" name="文本框 28"/>
          <p:cNvSpPr txBox="1"/>
          <p:nvPr/>
        </p:nvSpPr>
        <p:spPr>
          <a:xfrm>
            <a:off x="5448300" y="1370648"/>
            <a:ext cx="5080000" cy="337185"/>
          </a:xfrm>
          <a:prstGeom prst="rect">
            <a:avLst/>
          </a:prstGeom>
          <a:noFill/>
        </p:spPr>
        <p:txBody>
          <a:bodyPr wrap="square" rtlCol="0">
            <a:noAutofit/>
          </a:bodyPr>
          <a:p>
            <a:pPr lvl="0" algn="l">
              <a:buClrTx/>
              <a:buSzTx/>
              <a:buFontTx/>
            </a:pPr>
            <a:r>
              <a:rPr lang="en-US" altLang="zh-CN" sz="3200">
                <a:latin typeface="Times New Roman" panose="02020603050405020304" charset="0"/>
                <a:cs typeface="Times New Roman" panose="02020603050405020304" charset="0"/>
                <a:sym typeface="+mn-ea"/>
              </a:rPr>
              <a:t>Interpersonal</a:t>
            </a:r>
            <a:endParaRPr lang="en-US" altLang="zh-CN" sz="3200">
              <a:latin typeface="Times New Roman" panose="02020603050405020304" charset="0"/>
              <a:cs typeface="Times New Roman" panose="02020603050405020304" charset="0"/>
              <a:sym typeface="+mn-ea"/>
            </a:endParaRPr>
          </a:p>
        </p:txBody>
      </p:sp>
      <p:sp>
        <p:nvSpPr>
          <p:cNvPr id="30" name="文本框 29"/>
          <p:cNvSpPr txBox="1"/>
          <p:nvPr/>
        </p:nvSpPr>
        <p:spPr>
          <a:xfrm>
            <a:off x="5448300" y="2060258"/>
            <a:ext cx="5080000" cy="337185"/>
          </a:xfrm>
          <a:prstGeom prst="rect">
            <a:avLst/>
          </a:prstGeom>
          <a:noFill/>
        </p:spPr>
        <p:txBody>
          <a:bodyPr wrap="square" rtlCol="0">
            <a:noAutofit/>
          </a:bodyPr>
          <a:p>
            <a:pPr lvl="0" algn="l">
              <a:buClrTx/>
              <a:buSzTx/>
              <a:buFontTx/>
            </a:pPr>
            <a:r>
              <a:rPr lang="en-US" altLang="zh-CN" sz="3200">
                <a:latin typeface="Times New Roman" panose="02020603050405020304" charset="0"/>
                <a:cs typeface="Times New Roman" panose="02020603050405020304" charset="0"/>
                <a:sym typeface="+mn-ea"/>
              </a:rPr>
              <a:t>Educational </a:t>
            </a:r>
            <a:endParaRPr lang="en-US" altLang="zh-CN" sz="3200">
              <a:latin typeface="Times New Roman" panose="02020603050405020304" charset="0"/>
              <a:cs typeface="Times New Roman" panose="02020603050405020304" charset="0"/>
              <a:sym typeface="+mn-ea"/>
            </a:endParaRPr>
          </a:p>
        </p:txBody>
      </p:sp>
      <p:sp>
        <p:nvSpPr>
          <p:cNvPr id="66" name="文本框 65"/>
          <p:cNvSpPr txBox="1"/>
          <p:nvPr>
            <p:custDataLst>
              <p:tags r:id="rId1"/>
            </p:custDataLst>
          </p:nvPr>
        </p:nvSpPr>
        <p:spPr>
          <a:xfrm>
            <a:off x="335280" y="188595"/>
            <a:ext cx="261048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Practice</a:t>
            </a:r>
            <a:endParaRPr lang="en-US" altLang="zh-CN" sz="3200" b="1" i="1">
              <a:solidFill>
                <a:schemeClr val="lt1"/>
              </a:solidFill>
              <a:latin typeface="+mn-lt"/>
              <a:ea typeface="+mn-ea"/>
            </a:endParaRPr>
          </a:p>
        </p:txBody>
      </p:sp>
      <p:sp>
        <p:nvSpPr>
          <p:cNvPr id="6" name="文本框 5"/>
          <p:cNvSpPr txBox="1"/>
          <p:nvPr/>
        </p:nvSpPr>
        <p:spPr>
          <a:xfrm>
            <a:off x="695325" y="2780665"/>
            <a:ext cx="11087100" cy="3348990"/>
          </a:xfrm>
          <a:prstGeom prst="rect">
            <a:avLst/>
          </a:prstGeom>
          <a:solidFill>
            <a:schemeClr val="accent5"/>
          </a:solidFill>
        </p:spPr>
        <p:txBody>
          <a:bodyPr wrap="square" rtlCol="0">
            <a:noAutofit/>
          </a:bodyPr>
          <a:p>
            <a:pPr marL="457200" lvl="0" indent="-457200" algn="just">
              <a:lnSpc>
                <a:spcPct val="120000"/>
              </a:lnSpc>
              <a:buClrTx/>
              <a:buSzTx/>
              <a:buFont typeface="Wingdings" panose="05000000000000000000" charset="0"/>
              <a:buChar char="Ø"/>
            </a:pPr>
            <a:r>
              <a:rPr lang="en-US" altLang="zh-CN" sz="2000">
                <a:solidFill>
                  <a:srgbClr val="FF0000"/>
                </a:solidFill>
                <a:sym typeface="+mn-ea"/>
              </a:rPr>
              <a:t>Engaging in</a:t>
            </a:r>
            <a:r>
              <a:rPr lang="en-US" altLang="zh-CN" sz="2000">
                <a:sym typeface="+mn-ea"/>
              </a:rPr>
              <a:t> this rat race, students inevitably suffer from chronic anxiety and burnout, </a:t>
            </a:r>
            <a:r>
              <a:rPr lang="en-US" altLang="zh-CN" sz="2000">
                <a:solidFill>
                  <a:srgbClr val="FF0000"/>
                </a:solidFill>
                <a:sym typeface="+mn-ea"/>
              </a:rPr>
              <a:t>which </a:t>
            </a:r>
            <a:r>
              <a:rPr lang="en-US" altLang="zh-CN" sz="2000">
                <a:sym typeface="+mn-ea"/>
              </a:rPr>
              <a:t>severely reduces their mental strength. </a:t>
            </a:r>
            <a:r>
              <a:rPr lang="en-US" altLang="zh-CN" sz="2000">
                <a:solidFill>
                  <a:srgbClr val="FF0000"/>
                </a:solidFill>
                <a:sym typeface="+mn-ea"/>
              </a:rPr>
              <a:t>Plus,this pressure </a:t>
            </a:r>
            <a:r>
              <a:rPr lang="en-US" altLang="zh-CN" sz="2000">
                <a:sym typeface="+mn-ea"/>
              </a:rPr>
              <a:t>turns peers into rivals and weakens the trust and friendship </a:t>
            </a:r>
            <a:r>
              <a:rPr lang="en-US" altLang="zh-CN" sz="2000">
                <a:solidFill>
                  <a:srgbClr val="FF0000"/>
                </a:solidFill>
                <a:sym typeface="+mn-ea"/>
              </a:rPr>
              <a:t>that </a:t>
            </a:r>
            <a:r>
              <a:rPr lang="en-US" altLang="zh-CN" sz="2000">
                <a:sym typeface="+mn-ea"/>
              </a:rPr>
              <a:t>are essential for a supportive learning environment. </a:t>
            </a:r>
            <a:r>
              <a:rPr lang="en-US" altLang="zh-CN" sz="2000">
                <a:solidFill>
                  <a:srgbClr val="FF0000"/>
                </a:solidFill>
                <a:sym typeface="+mn-ea"/>
              </a:rPr>
              <a:t>Ultimately,</a:t>
            </a:r>
            <a:r>
              <a:rPr lang="en-US" altLang="zh-CN" sz="2000">
                <a:sym typeface="+mn-ea"/>
              </a:rPr>
              <a:t> the very purpose of education becomes twisted, </a:t>
            </a:r>
            <a:r>
              <a:rPr lang="en-US" altLang="zh-CN" sz="2000">
                <a:solidFill>
                  <a:srgbClr val="FF0000"/>
                </a:solidFill>
                <a:sym typeface="+mn-ea"/>
              </a:rPr>
              <a:t>prioritizing</a:t>
            </a:r>
            <a:r>
              <a:rPr lang="en-US" altLang="zh-CN" sz="2000">
                <a:sym typeface="+mn-ea"/>
              </a:rPr>
              <a:t> test scores over the development of creativity and critical thinking.</a:t>
            </a:r>
            <a:endParaRPr lang="en-US" altLang="zh-CN" sz="2000">
              <a:sym typeface="+mn-ea"/>
            </a:endParaRPr>
          </a:p>
          <a:p>
            <a:pPr marL="457200" lvl="0" indent="-457200" algn="just">
              <a:lnSpc>
                <a:spcPct val="120000"/>
              </a:lnSpc>
              <a:buClrTx/>
              <a:buSzTx/>
              <a:buFont typeface="Wingdings" panose="05000000000000000000" charset="0"/>
              <a:buChar char="Ø"/>
            </a:pPr>
            <a:r>
              <a:rPr lang="zh-CN" altLang="en-US" sz="2000">
                <a:sym typeface="+mn-ea"/>
              </a:rPr>
              <a:t>卷入这种恶性竞争，学生们不可避免地遭受长期的焦虑与倦怠，这严重削弱了他们的心理力量。</a:t>
            </a:r>
            <a:r>
              <a:rPr lang="en-US" altLang="zh-CN" sz="2000">
                <a:sym typeface="+mn-ea"/>
              </a:rPr>
              <a:t> </a:t>
            </a:r>
            <a:r>
              <a:rPr lang="zh-CN" altLang="en-US" sz="2000">
                <a:sym typeface="+mn-ea"/>
              </a:rPr>
              <a:t>这种压力将同辈变为对手，并削弱了对于一个互助的学习环境至关重要的信任与友谊。最终，教育的根本目的被扭曲，它优先考虑考试成绩，而非创造力与批判性思维的发展。</a:t>
            </a:r>
            <a:endParaRPr lang="zh-CN" altLang="en-US" sz="2000"/>
          </a:p>
          <a:p>
            <a:pPr marL="457200" lvl="0" indent="-457200" algn="just">
              <a:lnSpc>
                <a:spcPct val="120000"/>
              </a:lnSpc>
              <a:buClrTx/>
              <a:buSzTx/>
              <a:buFont typeface="Wingdings" panose="05000000000000000000" charset="0"/>
              <a:buChar char="Ø"/>
            </a:pPr>
            <a:endParaRPr lang="zh-CN" altLang="en-US" sz="2000">
              <a:sym typeface="+mn-ea"/>
            </a:endParaRPr>
          </a:p>
        </p:txBody>
      </p:sp>
      <p:sp>
        <p:nvSpPr>
          <p:cNvPr id="9" name="文本框 8"/>
          <p:cNvSpPr txBox="1"/>
          <p:nvPr/>
        </p:nvSpPr>
        <p:spPr>
          <a:xfrm>
            <a:off x="6456045" y="4293235"/>
            <a:ext cx="6096000" cy="368300"/>
          </a:xfrm>
          <a:prstGeom prst="rect">
            <a:avLst/>
          </a:prstGeom>
          <a:noFill/>
        </p:spPr>
        <p:txBody>
          <a:bodyPr wrap="square" rtlCol="0" anchor="t">
            <a:spAutoFit/>
          </a:bodyPr>
          <a:p>
            <a:pPr lvl="0" algn="l">
              <a:buClrTx/>
              <a:buSzTx/>
              <a:buFontTx/>
            </a:pPr>
            <a:r>
              <a:rPr lang="en-US" altLang="zh-CN" sz="1800" b="1">
                <a:solidFill>
                  <a:srgbClr val="FF0000"/>
                </a:solidFill>
                <a:sym typeface="+mn-ea"/>
              </a:rPr>
              <a:t>(doing</a:t>
            </a:r>
            <a:r>
              <a:rPr lang="zh-CN" altLang="en-US" sz="1800" b="1">
                <a:solidFill>
                  <a:srgbClr val="FF0000"/>
                </a:solidFill>
                <a:sym typeface="+mn-ea"/>
              </a:rPr>
              <a:t>作主语，定从，</a:t>
            </a:r>
            <a:r>
              <a:rPr lang="en-US" altLang="zh-CN" sz="1800" b="1">
                <a:solidFill>
                  <a:srgbClr val="FF0000"/>
                </a:solidFill>
                <a:sym typeface="+mn-ea"/>
              </a:rPr>
              <a:t>doing</a:t>
            </a:r>
            <a:r>
              <a:rPr lang="zh-CN" altLang="en-US" sz="1800" b="1">
                <a:solidFill>
                  <a:srgbClr val="FF0000"/>
                </a:solidFill>
                <a:sym typeface="+mn-ea"/>
              </a:rPr>
              <a:t>结果状语</a:t>
            </a:r>
            <a:r>
              <a:rPr lang="en-US" altLang="zh-CN" sz="1800" b="1">
                <a:solidFill>
                  <a:srgbClr val="FF0000"/>
                </a:solidFill>
                <a:sym typeface="+mn-ea"/>
              </a:rPr>
              <a:t>)</a:t>
            </a:r>
            <a:endParaRPr lang="en-US" altLang="zh-CN" sz="1800" b="1">
              <a:solidFill>
                <a:srgbClr val="FF0000"/>
              </a:solidFill>
              <a:sym typeface="+mn-ea"/>
            </a:endParaRPr>
          </a:p>
        </p:txBody>
      </p:sp>
      <p:pic>
        <p:nvPicPr>
          <p:cNvPr id="63" name="图片 62" descr="E:/设计图片素材3/yuta_240513_013_TP_V.jpgyuta_240513_013_TP_V"/>
          <p:cNvPicPr>
            <a:picLocks noChangeAspect="1"/>
          </p:cNvPicPr>
          <p:nvPr>
            <p:custDataLst>
              <p:tags r:id="rId2"/>
            </p:custDataLst>
          </p:nvPr>
        </p:nvPicPr>
        <p:blipFill>
          <a:blip r:embed="rId3" cstate="email"/>
          <a:srcRect l="-9" t="1237" r="-9" b="1237"/>
          <a:stretch>
            <a:fillRect/>
          </a:stretch>
        </p:blipFill>
        <p:spPr>
          <a:xfrm>
            <a:off x="8039735" y="188595"/>
            <a:ext cx="3889375" cy="2440305"/>
          </a:xfrm>
          <a:custGeom>
            <a:avLst/>
            <a:gdLst/>
            <a:ahLst/>
            <a:cxnLst>
              <a:cxn ang="3">
                <a:pos x="hc" y="t"/>
              </a:cxn>
              <a:cxn ang="cd2">
                <a:pos x="l" y="vc"/>
              </a:cxn>
              <a:cxn ang="cd4">
                <a:pos x="hc" y="b"/>
              </a:cxn>
              <a:cxn ang="0">
                <a:pos x="r" y="vc"/>
              </a:cxn>
            </a:cxnLst>
            <a:rect l="l" t="t" r="r" b="b"/>
            <a:pathLst>
              <a:path w="11112" h="6970">
                <a:moveTo>
                  <a:pt x="1891" y="6007"/>
                </a:moveTo>
                <a:lnTo>
                  <a:pt x="10671" y="6007"/>
                </a:lnTo>
                <a:cubicBezTo>
                  <a:pt x="10717" y="6007"/>
                  <a:pt x="10754" y="6044"/>
                  <a:pt x="10754" y="6090"/>
                </a:cubicBezTo>
                <a:lnTo>
                  <a:pt x="10754" y="6887"/>
                </a:lnTo>
                <a:cubicBezTo>
                  <a:pt x="10754" y="6933"/>
                  <a:pt x="10717" y="6970"/>
                  <a:pt x="10671" y="6970"/>
                </a:cubicBezTo>
                <a:lnTo>
                  <a:pt x="1891" y="6970"/>
                </a:lnTo>
                <a:cubicBezTo>
                  <a:pt x="1846" y="6970"/>
                  <a:pt x="1809" y="6933"/>
                  <a:pt x="1809" y="6887"/>
                </a:cubicBezTo>
                <a:lnTo>
                  <a:pt x="1809" y="6090"/>
                </a:lnTo>
                <a:cubicBezTo>
                  <a:pt x="1809" y="6044"/>
                  <a:pt x="1846" y="6007"/>
                  <a:pt x="1891" y="6007"/>
                </a:cubicBezTo>
                <a:close/>
                <a:moveTo>
                  <a:pt x="83" y="4993"/>
                </a:moveTo>
                <a:lnTo>
                  <a:pt x="8862" y="4993"/>
                </a:lnTo>
                <a:cubicBezTo>
                  <a:pt x="8908" y="4993"/>
                  <a:pt x="8945" y="5030"/>
                  <a:pt x="8945" y="5075"/>
                </a:cubicBezTo>
                <a:lnTo>
                  <a:pt x="8945" y="5872"/>
                </a:lnTo>
                <a:cubicBezTo>
                  <a:pt x="8945" y="5918"/>
                  <a:pt x="8908" y="5955"/>
                  <a:pt x="8862" y="5955"/>
                </a:cubicBezTo>
                <a:lnTo>
                  <a:pt x="83" y="5955"/>
                </a:lnTo>
                <a:cubicBezTo>
                  <a:pt x="37" y="5955"/>
                  <a:pt x="0" y="5918"/>
                  <a:pt x="0" y="5872"/>
                </a:cubicBezTo>
                <a:lnTo>
                  <a:pt x="0" y="5075"/>
                </a:lnTo>
                <a:cubicBezTo>
                  <a:pt x="0" y="5030"/>
                  <a:pt x="37" y="4993"/>
                  <a:pt x="83" y="4993"/>
                </a:cubicBezTo>
                <a:close/>
                <a:moveTo>
                  <a:pt x="163" y="3042"/>
                </a:moveTo>
                <a:lnTo>
                  <a:pt x="10499" y="3042"/>
                </a:lnTo>
                <a:cubicBezTo>
                  <a:pt x="10588" y="3042"/>
                  <a:pt x="10661" y="3115"/>
                  <a:pt x="10661" y="3205"/>
                </a:cubicBezTo>
                <a:lnTo>
                  <a:pt x="10661" y="4777"/>
                </a:lnTo>
                <a:cubicBezTo>
                  <a:pt x="10661" y="4867"/>
                  <a:pt x="10588" y="4940"/>
                  <a:pt x="10499" y="4940"/>
                </a:cubicBezTo>
                <a:lnTo>
                  <a:pt x="163" y="4940"/>
                </a:lnTo>
                <a:cubicBezTo>
                  <a:pt x="73" y="4940"/>
                  <a:pt x="0" y="4867"/>
                  <a:pt x="0" y="4777"/>
                </a:cubicBezTo>
                <a:lnTo>
                  <a:pt x="0" y="3205"/>
                </a:lnTo>
                <a:cubicBezTo>
                  <a:pt x="0" y="3115"/>
                  <a:pt x="73" y="3042"/>
                  <a:pt x="163" y="3042"/>
                </a:cubicBezTo>
                <a:close/>
                <a:moveTo>
                  <a:pt x="646" y="2028"/>
                </a:moveTo>
                <a:lnTo>
                  <a:pt x="9426" y="2028"/>
                </a:lnTo>
                <a:cubicBezTo>
                  <a:pt x="9471" y="2028"/>
                  <a:pt x="9508" y="2065"/>
                  <a:pt x="9508" y="2111"/>
                </a:cubicBezTo>
                <a:lnTo>
                  <a:pt x="9508" y="2908"/>
                </a:lnTo>
                <a:cubicBezTo>
                  <a:pt x="9508" y="2954"/>
                  <a:pt x="9471" y="2991"/>
                  <a:pt x="9426" y="2991"/>
                </a:cubicBezTo>
                <a:lnTo>
                  <a:pt x="646" y="2991"/>
                </a:lnTo>
                <a:cubicBezTo>
                  <a:pt x="600" y="2991"/>
                  <a:pt x="563" y="2954"/>
                  <a:pt x="563" y="2908"/>
                </a:cubicBezTo>
                <a:lnTo>
                  <a:pt x="563" y="2111"/>
                </a:lnTo>
                <a:cubicBezTo>
                  <a:pt x="563" y="2065"/>
                  <a:pt x="600" y="2028"/>
                  <a:pt x="646" y="2028"/>
                </a:cubicBezTo>
                <a:close/>
                <a:moveTo>
                  <a:pt x="2250" y="1014"/>
                </a:moveTo>
                <a:lnTo>
                  <a:pt x="11029" y="1014"/>
                </a:lnTo>
                <a:cubicBezTo>
                  <a:pt x="11075" y="1014"/>
                  <a:pt x="11112" y="1051"/>
                  <a:pt x="11112" y="1097"/>
                </a:cubicBezTo>
                <a:lnTo>
                  <a:pt x="11112" y="1894"/>
                </a:lnTo>
                <a:cubicBezTo>
                  <a:pt x="11112" y="1940"/>
                  <a:pt x="11075" y="1977"/>
                  <a:pt x="11029" y="1977"/>
                </a:cubicBezTo>
                <a:lnTo>
                  <a:pt x="2250" y="1977"/>
                </a:lnTo>
                <a:cubicBezTo>
                  <a:pt x="2204" y="1977"/>
                  <a:pt x="2167" y="1940"/>
                  <a:pt x="2167" y="1894"/>
                </a:cubicBezTo>
                <a:lnTo>
                  <a:pt x="2167" y="1097"/>
                </a:lnTo>
                <a:cubicBezTo>
                  <a:pt x="2167" y="1051"/>
                  <a:pt x="2204" y="1014"/>
                  <a:pt x="2250" y="1014"/>
                </a:cubicBezTo>
                <a:close/>
                <a:moveTo>
                  <a:pt x="83" y="0"/>
                </a:moveTo>
                <a:lnTo>
                  <a:pt x="8862" y="0"/>
                </a:lnTo>
                <a:cubicBezTo>
                  <a:pt x="8908" y="0"/>
                  <a:pt x="8945" y="37"/>
                  <a:pt x="8945" y="83"/>
                </a:cubicBezTo>
                <a:lnTo>
                  <a:pt x="8945" y="880"/>
                </a:lnTo>
                <a:cubicBezTo>
                  <a:pt x="8945" y="926"/>
                  <a:pt x="8908" y="963"/>
                  <a:pt x="8862" y="963"/>
                </a:cubicBezTo>
                <a:lnTo>
                  <a:pt x="83" y="963"/>
                </a:lnTo>
                <a:cubicBezTo>
                  <a:pt x="37" y="963"/>
                  <a:pt x="0" y="926"/>
                  <a:pt x="0" y="880"/>
                </a:cubicBezTo>
                <a:lnTo>
                  <a:pt x="0" y="83"/>
                </a:lnTo>
                <a:cubicBezTo>
                  <a:pt x="0" y="37"/>
                  <a:pt x="37" y="0"/>
                  <a:pt x="83" y="0"/>
                </a:cubicBezTo>
                <a:close/>
              </a:path>
            </a:pathLst>
          </a:cu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0.xml><?xml version="1.0" encoding="utf-8"?>
<p:tagLst xmlns:p="http://schemas.openxmlformats.org/presentationml/2006/main">
  <p:tag name="KSO_WM_BEAUTIFY_FLAG" val="#wm#"/>
  <p:tag name="KSO_WM_TEMPLATE_CATEGORY" val="custom"/>
  <p:tag name="KSO_WM_TEMPLATE_INDEX" val="20231727"/>
</p:tagLst>
</file>

<file path=ppt/tags/tag101.xml><?xml version="1.0" encoding="utf-8"?>
<p:tagLst xmlns:p="http://schemas.openxmlformats.org/presentationml/2006/main">
  <p:tag name="KSO_WM_UNIT_TEXT_SUBTYPE" val="a"/>
  <p:tag name="KSO_WM_UNIT_SUBTYPE" val="a"/>
</p:tagLst>
</file>

<file path=ppt/tags/tag102.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03.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04.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05.xml><?xml version="1.0" encoding="utf-8"?>
<p:tagLst xmlns:p="http://schemas.openxmlformats.org/presentationml/2006/main">
  <p:tag name="TABLE_ENDDRAG_ORIGIN_RECT" val="622*481"/>
  <p:tag name="TABLE_ENDDRAG_RECT" val="319*37*622*481"/>
</p:tagLst>
</file>

<file path=ppt/tags/tag106.xml><?xml version="1.0" encoding="utf-8"?>
<p:tagLst xmlns:p="http://schemas.openxmlformats.org/presentationml/2006/main">
  <p:tag name="KSO_WM_BEAUTIFY_FLAG" val="#wm#"/>
  <p:tag name="KSO_WM_TEMPLATE_CATEGORY" val="custom"/>
  <p:tag name="KSO_WM_TEMPLATE_INDEX" val="20231587"/>
  <p:tag name="RESOURCE_RECORD_KEY" val="{&quot;29&quot;:[50000054,50000031],&quot;65&quot;:[20231587]}"/>
</p:tagLst>
</file>

<file path=ppt/tags/tag107.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08.xml><?xml version="1.0" encoding="utf-8"?>
<p:tagLst xmlns:p="http://schemas.openxmlformats.org/presentationml/2006/main">
  <p:tag name="KSO_WM_BEAUTIFY_FLAG" val="#wm#"/>
  <p:tag name="KSO_WM_TEMPLATE_CATEGORY" val="custom"/>
  <p:tag name="KSO_WM_TEMPLATE_INDEX" val="20231587"/>
</p:tagLst>
</file>

<file path=ppt/tags/tag109.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10.xml><?xml version="1.0" encoding="utf-8"?>
<p:tagLst xmlns:p="http://schemas.openxmlformats.org/presentationml/2006/main">
  <p:tag name="KSO_WM_BEAUTIFY_FLAG" val="#wm#"/>
  <p:tag name="KSO_WM_UNIT_VALUE" val="2264*2596"/>
  <p:tag name="KSO_WM_UNIT_HIGHLIGHT" val="0"/>
  <p:tag name="KSO_WM_UNIT_COMPATIBLE" val="0"/>
  <p:tag name="KSO_WM_UNIT_DIAGRAM_ISNUMVISUAL" val="0"/>
  <p:tag name="KSO_WM_UNIT_DIAGRAM_ISREFERUNIT" val="0"/>
  <p:tag name="KSO_WM_UNIT_TYPE" val="d"/>
  <p:tag name="KSO_WM_UNIT_INDEX" val="1"/>
  <p:tag name="KSO_WM_UNIT_ID" val="custom40479666_1*d*1"/>
  <p:tag name="KSO_WM_TEMPLATE_CATEGORY" val="custom"/>
  <p:tag name="KSO_WM_TEMPLATE_INDEX" val="40479666"/>
  <p:tag name="KSO_WM_UNIT_LAYERLEVEL" val="1"/>
  <p:tag name="KSO_WM_TAG_VERSION" val="3.0"/>
  <p:tag name="KSO_WM_UNIT_PIC_EFFECT" val="1"/>
</p:tagLst>
</file>

<file path=ppt/tags/tag111.xml><?xml version="1.0" encoding="utf-8"?>
<p:tagLst xmlns:p="http://schemas.openxmlformats.org/presentationml/2006/main">
  <p:tag name="KSO_WM_BEAUTIFY_FLAG" val="#wm#"/>
  <p:tag name="KSO_WM_TEMPLATE_CATEGORY" val="custom"/>
  <p:tag name="KSO_WM_TEMPLATE_INDEX" val="20231587"/>
</p:tagLst>
</file>

<file path=ppt/tags/tag112.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13.xml><?xml version="1.0" encoding="utf-8"?>
<p:tagLst xmlns:p="http://schemas.openxmlformats.org/presentationml/2006/main">
  <p:tag name="KSO_WM_BEAUTIFY_FLAG" val="#wm#"/>
  <p:tag name="KSO_WM_UNIT_VALUE" val="1641*2617"/>
  <p:tag name="KSO_WM_UNIT_HIGHLIGHT" val="0"/>
  <p:tag name="KSO_WM_UNIT_COMPATIBLE" val="0"/>
  <p:tag name="KSO_WM_UNIT_DIAGRAM_ISNUMVISUAL" val="0"/>
  <p:tag name="KSO_WM_UNIT_DIAGRAM_ISREFERUNIT" val="0"/>
  <p:tag name="KSO_WM_UNIT_TYPE" val="d"/>
  <p:tag name="KSO_WM_UNIT_INDEX" val="1"/>
  <p:tag name="KSO_WM_UNIT_ID" val="custom40479664_1*d*1"/>
  <p:tag name="KSO_WM_TEMPLATE_CATEGORY" val="custom"/>
  <p:tag name="KSO_WM_TEMPLATE_INDEX" val="40479664"/>
  <p:tag name="KSO_WM_UNIT_LAYERLEVEL" val="1"/>
  <p:tag name="KSO_WM_TAG_VERSION" val="3.0"/>
  <p:tag name="KSO_WM_UNIT_PIC_EFFECT" val="1"/>
</p:tagLst>
</file>

<file path=ppt/tags/tag114.xml><?xml version="1.0" encoding="utf-8"?>
<p:tagLst xmlns:p="http://schemas.openxmlformats.org/presentationml/2006/main">
  <p:tag name="KSO_WM_BEAUTIFY_FLAG" val="#wm#"/>
  <p:tag name="KSO_WM_TEMPLATE_CATEGORY" val="custom"/>
  <p:tag name="KSO_WM_TEMPLATE_INDEX" val="20231587"/>
</p:tagLst>
</file>

<file path=ppt/tags/tag115.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16.xml><?xml version="1.0" encoding="utf-8"?>
<p:tagLst xmlns:p="http://schemas.openxmlformats.org/presentationml/2006/main">
  <p:tag name="KSO_WM_UNIT_PIC_EFFECT" val="1"/>
</p:tagLst>
</file>

<file path=ppt/tags/tag1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8474_1*i*1"/>
  <p:tag name="KSO_WM_TEMPLATE_CATEGORY" val="custom"/>
  <p:tag name="KSO_WM_TEMPLATE_INDEX" val="20238474"/>
  <p:tag name="KSO_WM_UNIT_LAYERLEVEL" val="1"/>
  <p:tag name="KSO_WM_TAG_VERSION" val="3.0"/>
  <p:tag name="KSO_WM_UNIT_PIC_EFFECT" val="1"/>
</p:tagLst>
</file>

<file path=ppt/tags/tag118.xml><?xml version="1.0" encoding="utf-8"?>
<p:tagLst xmlns:p="http://schemas.openxmlformats.org/presentationml/2006/main">
  <p:tag name="KSO_WM_BEAUTIFY_FLAG" val="#wm#"/>
  <p:tag name="KSO_WM_UNIT_VALUE" val="1836*2419"/>
  <p:tag name="KSO_WM_UNIT_HIGHLIGHT" val="0"/>
  <p:tag name="KSO_WM_UNIT_COMPATIBLE" val="0"/>
  <p:tag name="KSO_WM_UNIT_DIAGRAM_ISNUMVISUAL" val="0"/>
  <p:tag name="KSO_WM_UNIT_DIAGRAM_ISREFERUNIT" val="0"/>
  <p:tag name="KSO_WM_UNIT_TYPE" val="d"/>
  <p:tag name="KSO_WM_UNIT_INDEX" val="1"/>
  <p:tag name="KSO_WM_UNIT_ID" val="custom20238474_1*d*1"/>
  <p:tag name="KSO_WM_TEMPLATE_CATEGORY" val="custom"/>
  <p:tag name="KSO_WM_TEMPLATE_INDEX" val="20238474"/>
  <p:tag name="KSO_WM_UNIT_LAYERLEVEL" val="1"/>
  <p:tag name="KSO_WM_TAG_VERSION" val="3.0"/>
  <p:tag name="KSO_WM_UNIT_PIC_EFFECT" val="1"/>
</p:tagLst>
</file>

<file path=ppt/tags/tag119.xml><?xml version="1.0" encoding="utf-8"?>
<p:tagLst xmlns:p="http://schemas.openxmlformats.org/presentationml/2006/main">
  <p:tag name="KSO_WM_BEAUTIFY_FLAG" val="#wm#"/>
  <p:tag name="KSO_WM_TEMPLATE_CATEGORY" val="custom"/>
  <p:tag name="KSO_WM_TEMPLATE_INDEX" val="20231587"/>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20.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1868_3*a*1"/>
  <p:tag name="KSO_WM_TEMPLATE_CATEGORY" val="diagram"/>
  <p:tag name="KSO_WM_TEMPLATE_INDEX" val="20231868"/>
  <p:tag name="KSO_WM_UNIT_LAYERLEVEL" val="1"/>
  <p:tag name="KSO_WM_TAG_VERSION" val="3.0"/>
  <p:tag name="KSO_WM_BEAUTIFY_FLAG" val="#wm#"/>
  <p:tag name="KSO_WM_UNIT_PRESET_TEXT" val="单击此处添加标题"/>
  <p:tag name="KSO_WM_UNIT_TEXT_TYPE" val="1"/>
  <p:tag name="KSO_WM_UNIT_TEXT_FILL_FORE_SCHEMECOLOR_INDEX" val="15"/>
  <p:tag name="KSO_WM_UNIT_TEXT_FILL_TYPE" val="1"/>
  <p:tag name="KSO_WM_UNIT_USESOURCEFORMAT_APPLY"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868_3*l_h_i*1_1_2"/>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79.9335433070866,&quot;left&quot;:54.75,&quot;top&quot;:105.57598425196849,&quot;width&quot;:850.4203149606298}"/>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12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868_3*l_h_f*1_1_1"/>
  <p:tag name="KSO_WM_TEMPLATE_CATEGORY" val="diagram"/>
  <p:tag name="KSO_WM_TEMPLATE_INDEX" val="20231868"/>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9.9335433070866,&quot;left&quot;:54.75,&quot;top&quot;:105.57598425196849,&quot;width&quot;:850.42031496062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以便观者准确地理解您传达的思想。单击此处添加文本具体内容，简明扼要地阐述您的内容观点。"/>
  <p:tag name="KSO_WM_UNIT_TEXT_FILL_FORE_SCHEMECOLOR_INDEX" val="1"/>
  <p:tag name="KSO_WM_UNIT_TEXT_FILL_TYPE" val="1"/>
  <p:tag name="KSO_WM_UNIT_TEXT_TYPE" val="1"/>
  <p:tag name="KSO_WM_UNIT_USESOURCEFORMAT_APPLY" val="1"/>
</p:tagLst>
</file>

<file path=ppt/tags/tag12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868_3*l_h_a*1_1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9.9335433070866,&quot;left&quot;:54.75,&quot;top&quot;:105.57598425196849,&quot;width&quot;:850.42031496062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UNIT_USESOURCEFORMAT_APPLY" val="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868_3*l_h_i*1_1_1"/>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l_h_i"/>
  <p:tag name="KSO_WM_UNIT_INDEX" val="1_1_1"/>
  <p:tag name="KSO_WM_DIAGRAM_MAX_ITEMCNT" val="4"/>
  <p:tag name="KSO_WM_DIAGRAM_MIN_ITEMCNT" val="2"/>
  <p:tag name="KSO_WM_DIAGRAM_VIRTUALLY_FRAME" val="{&quot;height&quot;:379.9335433070866,&quot;left&quot;:54.75,&quot;top&quot;:105.57598425196849,&quot;width&quot;:850.42031496062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0.7200000286102295,&quot;transparency&quot;:0}],&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3"/>
  <p:tag name="KSO_WM_UNIT_TEXT_FILL_TYPE" val="3"/>
  <p:tag name="KSO_WM_UNIT_USESOURCEFORMAT_APPLY"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868_3*l_h_i*1_2_2"/>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79.9335433070866,&quot;left&quot;:54.75,&quot;top&quot;:105.57598425196849,&quot;width&quot;:850.4203149606298}"/>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868_3*l_h_i*1_2_1"/>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l_h_i"/>
  <p:tag name="KSO_WM_UNIT_INDEX" val="1_2_1"/>
  <p:tag name="KSO_WM_DIAGRAM_MAX_ITEMCNT" val="4"/>
  <p:tag name="KSO_WM_DIAGRAM_MIN_ITEMCNT" val="2"/>
  <p:tag name="KSO_WM_DIAGRAM_VIRTUALLY_FRAME" val="{&quot;height&quot;:379.9335433070866,&quot;left&quot;:54.75,&quot;top&quot;:105.57598425196849,&quot;width&quot;:850.42031496062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0.7200000286102295,&quot;transparency&quot;:0}],&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3"/>
  <p:tag name="KSO_WM_UNIT_TEXT_FILL_TYPE" val="3"/>
  <p:tag name="KSO_WM_UNIT_USESOURCEFORMAT_APPLY"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868_3*l_h_i*1_3_2"/>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79.9335433070866,&quot;left&quot;:54.75,&quot;top&quot;:105.57598425196849,&quot;width&quot;:850.4203149606298}"/>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12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868_3*l_h_f*1_3_1"/>
  <p:tag name="KSO_WM_TEMPLATE_CATEGORY" val="diagram"/>
  <p:tag name="KSO_WM_TEMPLATE_INDEX" val="20231868"/>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9.9335433070866,&quot;left&quot;:54.75,&quot;top&quot;:105.57598425196849,&quot;width&quot;:850.42031496062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以便观者准确地理解您传达的思想。单击此处添加文本具体内容，简明扼要地阐述您的内容观点。"/>
  <p:tag name="KSO_WM_UNIT_TEXT_FILL_FORE_SCHEMECOLOR_INDEX" val="1"/>
  <p:tag name="KSO_WM_UNIT_TEXT_FILL_TYPE" val="1"/>
  <p:tag name="KSO_WM_UNIT_TEXT_TYPE" val="1"/>
  <p:tag name="KSO_WM_UNIT_USESOURCEFORMAT_APPLY" val="1"/>
</p:tagLst>
</file>

<file path=ppt/tags/tag12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868_3*l_h_a*1_3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9.9335433070866,&quot;left&quot;:54.75,&quot;top&quot;:105.57598425196849,&quot;width&quot;:850.42031496062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868_3*l_h_i*1_3_1"/>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l_h_i"/>
  <p:tag name="KSO_WM_UNIT_INDEX" val="1_3_1"/>
  <p:tag name="KSO_WM_DIAGRAM_MAX_ITEMCNT" val="4"/>
  <p:tag name="KSO_WM_DIAGRAM_MIN_ITEMCNT" val="2"/>
  <p:tag name="KSO_WM_DIAGRAM_VIRTUALLY_FRAME" val="{&quot;height&quot;:379.9335433070866,&quot;left&quot;:54.75,&quot;top&quot;:105.57598425196849,&quot;width&quot;:850.42031496062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0.7200000286102295,&quot;transparency&quot;:0}],&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3"/>
  <p:tag name="KSO_WM_UNIT_TEXT_FILL_TYPE" val="3"/>
  <p:tag name="KSO_WM_UNIT_USESOURCEFORMAT_APPLY" val="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868_3*l_h_i*1_4_2"/>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79.9335433070866,&quot;left&quot;:54.75,&quot;top&quot;:105.57598425196849,&quot;width&quot;:850.4203149606298}"/>
  <p:tag name="KSO_WM_DIAGRAM_COLOR_MATCH_VALUE" val="{&quot;shape&quot;:{&quot;fill&quot;:{&quot;solid&quot;:{&quot;brightness&quot;:0,&quot;colorType&quot;:1,&quot;foreColorIndex&quot;:5,&quot;transparency&quot;:0.89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868_3*l_h_i*1_4_1"/>
  <p:tag name="KSO_WM_TEMPLATE_CATEGORY" val="diagram"/>
  <p:tag name="KSO_WM_TEMPLATE_INDEX" val="20231868"/>
  <p:tag name="KSO_WM_UNIT_LAYERLEVEL" val="1_1_1"/>
  <p:tag name="KSO_WM_TAG_VERSION" val="3.0"/>
  <p:tag name="KSO_WM_BEAUTIFY_FLAG" val="#wm#"/>
  <p:tag name="KSO_WM_DIAGRAM_VERSION" val="3"/>
  <p:tag name="KSO_WM_DIAGRAM_COLOR_TRICK" val="1"/>
  <p:tag name="KSO_WM_DIAGRAM_COLOR_TEXT_CAN_REMOVE" val="n"/>
  <p:tag name="KSO_WM_UNIT_SUBTYPE" val="d"/>
  <p:tag name="KSO_WM_UNIT_TYPE" val="l_h_i"/>
  <p:tag name="KSO_WM_UNIT_INDEX" val="1_4_1"/>
  <p:tag name="KSO_WM_DIAGRAM_MAX_ITEMCNT" val="4"/>
  <p:tag name="KSO_WM_DIAGRAM_MIN_ITEMCNT" val="2"/>
  <p:tag name="KSO_WM_DIAGRAM_VIRTUALLY_FRAME" val="{&quot;height&quot;:379.9335433070866,&quot;left&quot;:54.75,&quot;top&quot;:105.57598425196849,&quot;width&quot;:850.42031496062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0.7200000286102295,&quot;transparency&quot;:0}],&quot;type&quot;:3},&quot;glow&quot;:{&quot;colorType&quot;:0},&quot;line&quot;:{&quot;type&quot;:0},&quot;shadow&quot;:{&quot;colorType&quot;:0},&quot;threeD&quot;:{&quot;curvedSurface&quot;:{&quot;brightness&quot;:0,&quot;colorType&quot;:2,&quot;rgb&quot;:&quot;#000000&quot;},&quot;depth&quot;:{&quot;colorType&quot;:0}}}}"/>
  <p:tag name="KSO_WM_UNIT_TEXT_FILL_FORE_SCHEMECOLOR_INDEX" val="3"/>
  <p:tag name="KSO_WM_UNIT_TEXT_FILL_TYPE" val="3"/>
  <p:tag name="KSO_WM_UNIT_USESOURCEFORMAT_APPLY" val="1"/>
</p:tagLst>
</file>

<file path=ppt/tags/tag13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868_3*l_h_f*1_2_1"/>
  <p:tag name="KSO_WM_TEMPLATE_CATEGORY" val="diagram"/>
  <p:tag name="KSO_WM_TEMPLATE_INDEX" val="20231868"/>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9.9335433070866,&quot;left&quot;:54.75,&quot;top&quot;:105.57598425196849,&quot;width&quot;:850.42031496062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以便观者准确地理解您传达的思想。单击此处添加文本具体内容，简明扼要地阐述您的内容观点。"/>
  <p:tag name="KSO_WM_UNIT_TEXT_FILL_FORE_SCHEMECOLOR_INDEX" val="1"/>
  <p:tag name="KSO_WM_UNIT_TEXT_FILL_TYPE" val="1"/>
  <p:tag name="KSO_WM_UNIT_TEXT_TYPE" val="1"/>
  <p:tag name="KSO_WM_UNIT_USESOURCEFORMAT_APPLY" val="1"/>
</p:tagLst>
</file>

<file path=ppt/tags/tag13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868_3*l_h_a*1_2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9.9335433070866,&quot;left&quot;:54.75,&quot;top&quot;:105.57598425196849,&quot;width&quot;:850.42031496062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UNIT_USESOURCEFORMAT_APPLY" val="1"/>
</p:tagLst>
</file>

<file path=ppt/tags/tag13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868_3*l_h_f*1_4_1"/>
  <p:tag name="KSO_WM_TEMPLATE_CATEGORY" val="diagram"/>
  <p:tag name="KSO_WM_TEMPLATE_INDEX" val="20231868"/>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9.9335433070866,&quot;left&quot;:54.75,&quot;top&quot;:105.57598425196849,&quot;width&quot;:850.42031496062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以便观者准确地理解您传达的思想。单击此处添加文本具体内容，简明扼要地阐述您的内容观点。"/>
  <p:tag name="KSO_WM_UNIT_TEXT_FILL_FORE_SCHEMECOLOR_INDEX" val="1"/>
  <p:tag name="KSO_WM_UNIT_TEXT_FILL_TYPE" val="1"/>
  <p:tag name="KSO_WM_UNIT_TEXT_TYPE" val="1"/>
  <p:tag name="KSO_WM_UNIT_USESOURCEFORMAT_APPLY" val="1"/>
</p:tagLst>
</file>

<file path=ppt/tags/tag13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868_3*l_h_a*1_4_1"/>
  <p:tag name="KSO_WM_TEMPLATE_CATEGORY" val="diagram"/>
  <p:tag name="KSO_WM_TEMPLATE_INDEX" val="20231868"/>
  <p:tag name="KSO_WM_UNIT_LAYERLEVEL" val="1_1_1"/>
  <p:tag name="KSO_WM_TAG_VERSION" val="3.0"/>
  <p:tag name="KSO_WM_BEAUTIFY_FLAG" val="#wm#"/>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79.9335433070866,&quot;left&quot;:54.75,&quot;top&quot;:105.57598425196849,&quot;width&quot;:850.420314960629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UNIT_USESOURCEFORMAT_APPLY" val="1"/>
</p:tagLst>
</file>

<file path=ppt/tags/tag137.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38.xml><?xml version="1.0" encoding="utf-8"?>
<p:tagLst xmlns:p="http://schemas.openxmlformats.org/presentationml/2006/main">
  <p:tag name="KSO_WM_SLIDE_ID" val="diagram20231868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1868"/>
  <p:tag name="KSO_WM_SLIDE_TYPE" val="text"/>
  <p:tag name="KSO_WM_SLIDE_SUBTYPE" val="diag"/>
  <p:tag name="KSO_WM_SLIDE_SIZE" val="850.42*372.31"/>
  <p:tag name="KSO_WM_SLIDE_POSITION" val="54.75*113.19"/>
  <p:tag name="KSO_WM_SLIDE_LAYOUT" val="a_l"/>
  <p:tag name="KSO_WM_SLIDE_LAYOUT_CNT" val="1_1"/>
  <p:tag name="KSO_WM_SPECIAL_SOURCE" val="bdnull"/>
  <p:tag name="KSO_WM_DIAGRAM_GROUP_CODE" val="l1-1"/>
  <p:tag name="KSO_WM_SLIDE_DIAGTYPE" val="l"/>
</p:tagLst>
</file>

<file path=ppt/tags/tag139.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40.xml><?xml version="1.0" encoding="utf-8"?>
<p:tagLst xmlns:p="http://schemas.openxmlformats.org/presentationml/2006/main">
  <p:tag name="KSO_WM_UNIT_PIC_EFFECT" val="1"/>
</p:tagLst>
</file>

<file path=ppt/tags/tag1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8474_1*i*1"/>
  <p:tag name="KSO_WM_TEMPLATE_CATEGORY" val="custom"/>
  <p:tag name="KSO_WM_TEMPLATE_INDEX" val="20238474"/>
  <p:tag name="KSO_WM_UNIT_LAYERLEVEL" val="1"/>
  <p:tag name="KSO_WM_TAG_VERSION" val="3.0"/>
  <p:tag name="KSO_WM_UNIT_PIC_EFFECT" val="1"/>
</p:tagLst>
</file>

<file path=ppt/tags/tag142.xml><?xml version="1.0" encoding="utf-8"?>
<p:tagLst xmlns:p="http://schemas.openxmlformats.org/presentationml/2006/main">
  <p:tag name="KSO_WM_BEAUTIFY_FLAG" val="#wm#"/>
  <p:tag name="KSO_WM_UNIT_VALUE" val="1836*2419"/>
  <p:tag name="KSO_WM_UNIT_HIGHLIGHT" val="0"/>
  <p:tag name="KSO_WM_UNIT_COMPATIBLE" val="0"/>
  <p:tag name="KSO_WM_UNIT_DIAGRAM_ISNUMVISUAL" val="0"/>
  <p:tag name="KSO_WM_UNIT_DIAGRAM_ISREFERUNIT" val="0"/>
  <p:tag name="KSO_WM_UNIT_TYPE" val="d"/>
  <p:tag name="KSO_WM_UNIT_INDEX" val="1"/>
  <p:tag name="KSO_WM_UNIT_ID" val="custom20238474_1*d*1"/>
  <p:tag name="KSO_WM_TEMPLATE_CATEGORY" val="custom"/>
  <p:tag name="KSO_WM_TEMPLATE_INDEX" val="20238474"/>
  <p:tag name="KSO_WM_UNIT_LAYERLEVEL" val="1"/>
  <p:tag name="KSO_WM_TAG_VERSION" val="3.0"/>
  <p:tag name="KSO_WM_UNIT_PIC_EFFECT" val="1"/>
</p:tagLst>
</file>

<file path=ppt/tags/tag143.xml><?xml version="1.0" encoding="utf-8"?>
<p:tagLst xmlns:p="http://schemas.openxmlformats.org/presentationml/2006/main">
  <p:tag name="KSO_WM_BEAUTIFY_FLAG" val="#wm#"/>
  <p:tag name="KSO_WM_TEMPLATE_CATEGORY" val="diagram"/>
  <p:tag name="KSO_WM_TEMPLATE_INDEX" val="20231868"/>
</p:tagLst>
</file>

<file path=ppt/tags/tag144.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45.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46.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47.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48.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49.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 name="KSO_WM_CHIP_GROUPID" val="629425eedb924c3ee3991e4a"/>
  <p:tag name="KSO_WM_CHIP_XID" val="629d66167459d9b06302c11c"/>
  <p:tag name="KSO_WM_UNIT_DEC_AREA_ID" val="88e1e43502c94c699f12a58b27ba7229"/>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0330600b1e6f4b85aa2fb567ab3facba"/>
</p:tagLst>
</file>

<file path=ppt/tags/tag150.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51.xml><?xml version="1.0" encoding="utf-8"?>
<p:tagLst xmlns:p="http://schemas.openxmlformats.org/presentationml/2006/main">
  <p:tag name="KSO_WM_BEAUTIFY_FLAG" val="#wm#"/>
  <p:tag name="KSO_WM_TEMPLATE_CATEGORY" val="custom"/>
  <p:tag name="KSO_WM_TEMPLATE_INDEX" val="20231587"/>
</p:tagLst>
</file>

<file path=ppt/tags/tag15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custom20231188_1*i*1"/>
  <p:tag name="KSO_WM_TEMPLATE_CATEGORY" val="custom"/>
  <p:tag name="KSO_WM_TEMPLATE_INDEX" val="20231188"/>
  <p:tag name="KSO_WM_UNIT_LAYERLEVEL" val="1"/>
  <p:tag name="KSO_WM_TAG_VERSION" val="3.0"/>
  <p:tag name="KSO_WM_BEAUTIFY_FLAG" val="#wm#"/>
  <p:tag name="KSO_WM_UNIT_TYPE" val="i"/>
  <p:tag name="KSO_WM_UNIT_INDEX" val="1"/>
</p:tagLst>
</file>

<file path=ppt/tags/tag153.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UNIT_PRESET_TEXT" val="单击此处&#10;添加标题内容"/>
  <p:tag name="KSO_WM_TEMPLATE_INDEX" val="20231188"/>
  <p:tag name="KSO_WM_UNIT_ID" val="custom20231188_1*a*1"/>
</p:tagLst>
</file>

<file path=ppt/tags/tag154.xml><?xml version="1.0" encoding="utf-8"?>
<p:tagLst xmlns:p="http://schemas.openxmlformats.org/presentationml/2006/main">
  <p:tag name="KSO_WM_BEAUTIFY_FLAG" val="#wm#"/>
  <p:tag name="KSO_WM_TEMPLATE_CATEGORY" val="custom"/>
  <p:tag name="KSO_WM_SPECIAL_SOURCE" val="bdnull"/>
  <p:tag name="KSO_WM_TEMPLATE_MASTER_TYPE" val="0"/>
  <p:tag name="KSO_WM_TEMPLATE_COLOR_TYPE" val="0"/>
  <p:tag name="KSO_WM_SLIDE_TYPE" val="text"/>
  <p:tag name="KSO_WM_SLIDE_SUBTYPE" val="picTxt"/>
  <p:tag name="KSO_WM_SLIDE_SIZE" val="960*371"/>
  <p:tag name="KSO_WM_SLIDE_POSITION" val="0*72"/>
  <p:tag name="KSO_WM_SLIDE_LAYOUT" val="a_d"/>
  <p:tag name="KSO_WM_SLIDE_LAYOUT_CNT" val="1_1"/>
  <p:tag name="KSO_WM_TEMPLATE_INDEX" val="20231188"/>
  <p:tag name="KSO_WM_TEMPLATE_SUBCATEGORY" val="0"/>
  <p:tag name="KSO_WM_SLIDE_INDEX" val="1"/>
  <p:tag name="KSO_WM_TAG_VERSION" val="3.0"/>
  <p:tag name="KSO_WM_SLIDE_ID" val="custom20231188_1"/>
  <p:tag name="KSO_WM_SLIDE_ITEM_CNT"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3.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 name="KSO_WM_CHIP_GROUPID" val="629425eedb924c3ee3991e4a"/>
  <p:tag name="KSO_WM_CHIP_XID" val="629d66167459d9b06302c4d9"/>
  <p:tag name="KSO_WM_UNIT_DEC_AREA_ID" val="6aefbd0abbcb459281c74d191896cdc0"/>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bf0267b215eb4d5aa9d87c889636c284"/>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3.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b*1"/>
  <p:tag name="KSO_WM_UNIT_LAYERLEVEL" val="1"/>
  <p:tag name="KSO_WM_TAG_VERSION" val="3.0"/>
  <p:tag name="KSO_WM_BEAUTIFY_FLAG" val="#wm#"/>
  <p:tag name="KSO_WM_UNIT_PRESET_TEXT" val="单击此处编辑副标题"/>
  <p:tag name="KSO_WM_UNIT_NOCLEAR" val="0"/>
  <p:tag name="KSO_WM_UNIT_TYPE" val="b"/>
  <p:tag name="KSO_WM_UNIT_INDEX" val="1"/>
  <p:tag name="KSO_WM_UNIT_ISCONTENTSTITLE" val="0"/>
  <p:tag name="KSO_WM_UNIT_ISNUMDGMTITLE" val="0"/>
  <p:tag name="KSO_WM_UNIT_VALUE" val="75"/>
</p:tagLst>
</file>

<file path=ppt/tags/tag2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9.xml><?xml version="1.0" encoding="utf-8"?>
<p:tagLst xmlns:p="http://schemas.openxmlformats.org/presentationml/2006/main">
  <p:tag name="KSO_WM_UNIT_TYPE" val="i"/>
  <p:tag name="KSO_WM_UNIT_INDEX" val="2"/>
  <p:tag name="KSO_WM_UNIT_ID" val="_4*i*2"/>
  <p:tag name="KSO_WM_BEAUTIFY_FLAG" val="#wm#"/>
  <p:tag name="KSO_WM_TAG_VERSION" val="3.0"/>
  <p:tag name="KSO_WM_CHIP_GROUPID" val="629425eedb924c3ee3991e4a"/>
  <p:tag name="KSO_WM_CHIP_XID" val="629d66167459d9b06302c34d"/>
  <p:tag name="KSO_WM_UNIT_DEC_AREA_ID" val="556abc1500e14952adae91ff4858c4f5"/>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a718caee4cdb458181e4164d62f83875"/>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160"/>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 name="KSO_WM_CHIP_GROUPID" val="629425eedb924c3ee3991e4a"/>
  <p:tag name="KSO_WM_CHIP_XID" val="629d66167459d9b06302c29b"/>
  <p:tag name="KSO_WM_UNIT_DEC_AREA_ID" val="339e2691531e4a5d99ae69ee702f223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03bf65fa25e4580ada27212af923e19"/>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BEAUTIFY_FLAG" val="#wm#"/>
  <p:tag name="KSO_WM_UNIT_TYPE" val="i"/>
  <p:tag name="KSO_WM_UNIT_INDEX" val="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BEAUTIFY_FLAG" val="#wm#"/>
  <p:tag name="KSO_WM_UNIT_TYPE" val="i"/>
  <p:tag name="KSO_WM_UNIT_INDEX" val="5"/>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BEAUTIFY_FLAG" val="#wm#"/>
  <p:tag name="KSO_WM_UNIT_TYPE" val="i"/>
  <p:tag name="KSO_WM_UNIT_INDEX" val="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1587"/>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TEMPLATE_CATEGORY" val="custom"/>
  <p:tag name="KSO_WM_TEMPLATE_INDEX" val="20231587"/>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e"/>
  <p:tag name="KSO_WM_UNIT_PRESET_TEXT" val="年号占位符"/>
  <p:tag name="KSO_WM_UNIT_NOCLEAR" val="0"/>
  <p:tag name="KSO_WM_UNIT_VALUE" val="8"/>
  <p:tag name="KSO_WM_UNIT_TYPE" val="f"/>
  <p:tag name="KSO_WM_UNIT_INDEX"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4"/>
  <p:tag name="KSO_WM_UNIT_LAYERLEVEL" val="1"/>
  <p:tag name="KSO_WM_TAG_VERSION" val="3.0"/>
  <p:tag name="KSO_WM_BEAUTIFY_FLAG" val="#wm#"/>
  <p:tag name="KSO_WM_UNIT_TYPE" val="i"/>
  <p:tag name="KSO_WM_UNIT_INDEX" val="4"/>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5"/>
  <p:tag name="KSO_WM_UNIT_LAYERLEVEL" val="1"/>
  <p:tag name="KSO_WM_TAG_VERSION" val="3.0"/>
  <p:tag name="KSO_WM_BEAUTIFY_FLAG" val="#wm#"/>
  <p:tag name="KSO_WM_UNIT_TYPE" val="i"/>
  <p:tag name="KSO_WM_UNIT_INDEX" val="5"/>
</p:tagLst>
</file>

<file path=ppt/tags/tag82.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1587"/>
  <p:tag name="KSO_WM_TEMPLATE_THUMBS_INDEX" val="1、9"/>
</p:tagLst>
</file>

<file path=ppt/tags/tag83.xml><?xml version="1.0" encoding="utf-8"?>
<p:tagLst xmlns:p="http://schemas.openxmlformats.org/presentationml/2006/main">
  <p:tag name="KSO_WM_BEAUTIFY_FLAG" val="#wm#"/>
  <p:tag name="KSO_WM_TEMPLATE_CATEGORY" val="custom"/>
  <p:tag name="KSO_WM_TEMPLATE_INDEX" val="20233629"/>
</p:tagLst>
</file>

<file path=ppt/tags/tag8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ID" val="custom20231189_1*a*1"/>
  <p:tag name="KSO_WM_TEMPLATE_CATEGORY" val="custom"/>
  <p:tag name="KSO_WM_TEMPLATE_INDEX" val="20231189"/>
  <p:tag name="KSO_WM_UNIT_LAYERLEVEL" val="1"/>
  <p:tag name="KSO_WM_TAG_VERSION" val="3.0"/>
  <p:tag name="KSO_WM_UNIT_PRESET_TEXT" val="单击添加标题"/>
</p:tagLst>
</file>

<file path=ppt/tags/tag8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3629_1*a*1"/>
  <p:tag name="KSO_WM_TEMPLATE_CATEGORY" val="custom"/>
  <p:tag name="KSO_WM_TEMPLATE_INDEX" val="20233629"/>
  <p:tag name="KSO_WM_UNIT_LAYERLEVEL" val="1"/>
  <p:tag name="KSO_WM_TAG_VERSION" val="3.0"/>
  <p:tag name="KSO_WM_BEAUTIFY_FLAG" val="#wm#"/>
  <p:tag name="KSO_WM_UNIT_VALUE" val="30"/>
  <p:tag name="KSO_WM_DIAGRAM_GROUP_CODE" val="m1-1"/>
  <p:tag name="KSO_WM_UNIT_PRESET_TEXT" val="单击此处添加标题"/>
  <p:tag name="KSO_WM_UNIT_TEXT_TYPE" val="1"/>
  <p:tag name="KSO_WM_UNIT_TEXT_FILL_FORE_SCHEMECOLOR_INDEX" val="15"/>
  <p:tag name="KSO_WM_UNIT_TEXT_FILL_TYPE" val="1"/>
  <p:tag name="KSO_WM_UNIT_USESOURCEFORMAT_APPLY"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33629_1*i*1"/>
  <p:tag name="KSO_WM_TEMPLATE_CATEGORY" val="custom"/>
  <p:tag name="KSO_WM_TEMPLATE_INDEX" val="20233629"/>
  <p:tag name="KSO_WM_UNIT_LAYERLEVEL" val="1"/>
  <p:tag name="KSO_WM_TAG_VERSION" val="3.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87.xml><?xml version="1.0" encoding="utf-8"?>
<p:tagLst xmlns:p="http://schemas.openxmlformats.org/presentationml/2006/main">
  <p:tag name="KSO_WM_UNIT_VALUE" val="1770*2181"/>
  <p:tag name="KSO_WM_UNIT_HIGHLIGHT" val="0"/>
  <p:tag name="KSO_WM_UNIT_COMPATIBLE" val="0"/>
  <p:tag name="KSO_WM_UNIT_DIAGRAM_ISNUMVISUAL" val="0"/>
  <p:tag name="KSO_WM_UNIT_DIAGRAM_ISREFERUNIT" val="0"/>
  <p:tag name="KSO_WM_DIAGRAM_GROUP_CODE" val="m1-1"/>
  <p:tag name="KSO_WM_UNIT_TYPE" val="d"/>
  <p:tag name="KSO_WM_UNIT_INDEX" val="1"/>
  <p:tag name="KSO_WM_UNIT_ID" val="custom20233629_1*d*1"/>
  <p:tag name="KSO_WM_TEMPLATE_CATEGORY" val="custom"/>
  <p:tag name="KSO_WM_TEMPLATE_INDEX" val="20233629"/>
  <p:tag name="KSO_WM_UNIT_LAYERLEVEL" val="1"/>
  <p:tag name="KSO_WM_TAG_VERSION" val="3.0"/>
  <p:tag name="KSO_WM_BEAUTIFY_FLAG" val="#wm#"/>
  <p:tag name="KSO_WM_UNIT_PICTURE_SUBTYPE" val="b"/>
  <p:tag name="KSO_WM_UNIT_FILL_FORE_SCHEMECOLOR_INDEX" val="5"/>
  <p:tag name="KSO_WM_UNIT_FILL_TYPE" val="1"/>
  <p:tag name="KSO_WM_UNIT_LINE_FORE_SCHEMECOLOR_INDEX" val="1"/>
  <p:tag name="KSO_WM_UNIT_LINE_FILL_TYPE" val="2"/>
  <p:tag name="KSO_WM_UNIT_USESOURCEFORMAT_APPLY" val="1"/>
</p:tagLst>
</file>

<file path=ppt/tags/tag88.xml><?xml version="1.0" encoding="utf-8"?>
<p:tagLst xmlns:p="http://schemas.openxmlformats.org/presentationml/2006/main">
  <p:tag name="KSO_WM_SLIDE_ID" val="custom20233629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3629"/>
  <p:tag name="KSO_WM_SLIDE_TYPE" val="text"/>
  <p:tag name="KSO_WM_SLIDE_SUBTYPE" val="picTxt"/>
  <p:tag name="KSO_WM_SLIDE_SIZE" val="264.194*360.15"/>
  <p:tag name="KSO_WM_SLIDE_POSITION" val="47.2555*131.8"/>
  <p:tag name="KSO_WM_SLIDE_LAYOUT" val="a_d_m"/>
  <p:tag name="KSO_WM_SLIDE_LAYOUT_CNT" val="1_1_1"/>
  <p:tag name="KSO_WM_SPECIAL_SOURCE" val="bdnull"/>
  <p:tag name="KSO_WM_DIAGRAM_GROUP_CODE" val="m1-1"/>
  <p:tag name="KSO_WM_SLIDE_DIAGTYPE" val="m"/>
</p:tagLst>
</file>

<file path=ppt/tags/tag89.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31727"/>
</p:tagLst>
</file>

<file path=ppt/tags/tag91.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92.xml><?xml version="1.0" encoding="utf-8"?>
<p:tagLst xmlns:p="http://schemas.openxmlformats.org/presentationml/2006/main">
  <p:tag name="KSO_WM_UNIT_PIC_EFFECT" val="1"/>
</p:tagLst>
</file>

<file path=ppt/tags/tag93.xml><?xml version="1.0" encoding="utf-8"?>
<p:tagLst xmlns:p="http://schemas.openxmlformats.org/presentationml/2006/main">
  <p:tag name="KSO_WM_UNIT_VALUE" val="1006*1006"/>
  <p:tag name="KSO_WM_UNIT_HIGHLIGHT" val="0"/>
  <p:tag name="KSO_WM_UNIT_COMPATIBLE" val="0"/>
  <p:tag name="KSO_WM_UNIT_DIAGRAM_ISNUMVISUAL" val="0"/>
  <p:tag name="KSO_WM_UNIT_DIAGRAM_ISREFERUNIT" val="0"/>
  <p:tag name="KSO_WM_UNIT_TYPE" val="d"/>
  <p:tag name="KSO_WM_UNIT_INDEX" val="1"/>
  <p:tag name="KSO_WM_UNIT_ID" val="custom20238566_1*d*1"/>
  <p:tag name="KSO_WM_TEMPLATE_CATEGORY" val="custom"/>
  <p:tag name="KSO_WM_TEMPLATE_INDEX" val="20238566"/>
  <p:tag name="KSO_WM_UNIT_LAYERLEVEL" val="1"/>
  <p:tag name="KSO_WM_TAG_VERSION" val="3.0"/>
  <p:tag name="KSO_WM_BEAUTIFY_FLAG" val="#wm#"/>
  <p:tag name="KSO_WM_UNIT_PIC_EFFECT"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8566_1*i*2"/>
  <p:tag name="KSO_WM_TEMPLATE_CATEGORY" val="custom"/>
  <p:tag name="KSO_WM_TEMPLATE_INDEX" val="20238566"/>
  <p:tag name="KSO_WM_UNIT_LAYERLEVEL" val="1"/>
  <p:tag name="KSO_WM_TAG_VERSION" val="3.0"/>
  <p:tag name="KSO_WM_BEAUTIFY_FLAG" val="#wm#"/>
  <p:tag name="KSO_WM_UNIT_PIC_EFFECT"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8566_1*i*3"/>
  <p:tag name="KSO_WM_TEMPLATE_CATEGORY" val="custom"/>
  <p:tag name="KSO_WM_TEMPLATE_INDEX" val="20238566"/>
  <p:tag name="KSO_WM_UNIT_LAYERLEVEL" val="1"/>
  <p:tag name="KSO_WM_TAG_VERSION" val="3.0"/>
  <p:tag name="KSO_WM_BEAUTIFY_FLAG" val="#wm#"/>
  <p:tag name="KSO_WM_UNIT_PIC_EFFECT"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8566_1*i*4"/>
  <p:tag name="KSO_WM_TEMPLATE_CATEGORY" val="custom"/>
  <p:tag name="KSO_WM_TEMPLATE_INDEX" val="20238566"/>
  <p:tag name="KSO_WM_UNIT_LAYERLEVEL" val="1"/>
  <p:tag name="KSO_WM_TAG_VERSION" val="3.0"/>
  <p:tag name="KSO_WM_BEAUTIFY_FLAG" val="#wm#"/>
  <p:tag name="KSO_WM_UNIT_PIC_EFFECT"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8566_1*i*1"/>
  <p:tag name="KSO_WM_TEMPLATE_CATEGORY" val="custom"/>
  <p:tag name="KSO_WM_TEMPLATE_INDEX" val="20238566"/>
  <p:tag name="KSO_WM_UNIT_LAYERLEVEL" val="1"/>
  <p:tag name="KSO_WM_TAG_VERSION" val="3.0"/>
  <p:tag name="KSO_WM_BEAUTIFY_FLAG" val="#wm#"/>
  <p:tag name="KSO_WM_UNIT_PIC_EFFECT" val="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8566_1*i*5"/>
  <p:tag name="KSO_WM_TEMPLATE_CATEGORY" val="custom"/>
  <p:tag name="KSO_WM_TEMPLATE_INDEX" val="20238566"/>
  <p:tag name="KSO_WM_UNIT_LAYERLEVEL" val="1"/>
  <p:tag name="KSO_WM_TAG_VERSION" val="3.0"/>
  <p:tag name="KSO_WM_BEAUTIFY_FLAG" val="#wm#"/>
  <p:tag name="KSO_WM_UNIT_PIC_EFFECT"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8566_1*i*6"/>
  <p:tag name="KSO_WM_TEMPLATE_CATEGORY" val="custom"/>
  <p:tag name="KSO_WM_TEMPLATE_INDEX" val="20238566"/>
  <p:tag name="KSO_WM_UNIT_LAYERLEVEL" val="1"/>
  <p:tag name="KSO_WM_TAG_VERSION" val="3.0"/>
  <p:tag name="KSO_WM_BEAUTIFY_FLAG" val="#wm#"/>
  <p:tag name="KSO_WM_UNIT_PIC_EFFEC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1">
      <a:dk1>
        <a:srgbClr val="000000"/>
      </a:dk1>
      <a:lt1>
        <a:srgbClr val="FFFFFF"/>
      </a:lt1>
      <a:dk2>
        <a:srgbClr val="00071A"/>
      </a:dk2>
      <a:lt2>
        <a:srgbClr val="FFFFFF"/>
      </a:lt2>
      <a:accent1>
        <a:srgbClr val="BC5858"/>
      </a:accent1>
      <a:accent2>
        <a:srgbClr val="B83A3A"/>
      </a:accent2>
      <a:accent3>
        <a:srgbClr val="BA8080"/>
      </a:accent3>
      <a:accent4>
        <a:srgbClr val="C51919"/>
      </a:accent4>
      <a:accent5>
        <a:srgbClr val="7C5050"/>
      </a:accent5>
      <a:accent6>
        <a:srgbClr val="8B5B5B"/>
      </a:accent6>
      <a:hlink>
        <a:srgbClr val="304FFE"/>
      </a:hlink>
      <a:folHlink>
        <a:srgbClr val="492067"/>
      </a:folHlink>
    </a:clrScheme>
    <a:fontScheme name="自定义 129">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9142</Words>
  <Application>WPS 演示</Application>
  <PresentationFormat/>
  <Paragraphs>314</Paragraphs>
  <Slides>17</Slides>
  <Notes>0</Notes>
  <HiddenSlides>0</HiddenSlides>
  <MMClips>0</MMClips>
  <ScaleCrop>false</ScaleCrop>
  <HeadingPairs>
    <vt:vector size="6" baseType="variant">
      <vt:variant>
        <vt:lpstr>已用的字体</vt:lpstr>
      </vt:variant>
      <vt:variant>
        <vt:i4>18</vt:i4>
      </vt:variant>
      <vt:variant>
        <vt:lpstr>主题</vt:lpstr>
      </vt:variant>
      <vt:variant>
        <vt:i4>4</vt:i4>
      </vt:variant>
      <vt:variant>
        <vt:lpstr>幻灯片标题</vt:lpstr>
      </vt:variant>
      <vt:variant>
        <vt:i4>17</vt:i4>
      </vt:variant>
    </vt:vector>
  </HeadingPairs>
  <TitlesOfParts>
    <vt:vector size="39" baseType="lpstr">
      <vt:lpstr>Arial</vt:lpstr>
      <vt:lpstr>宋体</vt:lpstr>
      <vt:lpstr>Wingdings</vt:lpstr>
      <vt:lpstr>汉仪雅酷黑简</vt:lpstr>
      <vt:lpstr>汉仪旗黑-90S</vt:lpstr>
      <vt:lpstr>华文新魏</vt:lpstr>
      <vt:lpstr>Wingdings</vt:lpstr>
      <vt:lpstr>Times New Roman</vt:lpstr>
      <vt:lpstr>Times New Roman</vt:lpstr>
      <vt:lpstr>楷体</vt:lpstr>
      <vt:lpstr>quote-cjk-patch</vt:lpstr>
      <vt:lpstr>HGBZ_CNKI</vt:lpstr>
      <vt:lpstr>Calibri</vt:lpstr>
      <vt:lpstr>微软雅黑</vt:lpstr>
      <vt:lpstr>Arial Unicode MS</vt:lpstr>
      <vt:lpstr>黑体</vt:lpstr>
      <vt:lpstr>Segoe Print</vt:lpstr>
      <vt:lpstr>HelveticaNeue</vt:lpstr>
      <vt:lpstr>默认设计模板</vt:lpstr>
      <vt:lpstr>1_默认设计模板</vt:lpstr>
      <vt:lpstr>2_Office 主题​​</vt:lpstr>
      <vt:lpstr>WPS</vt:lpstr>
      <vt:lpstr>PowerPoint 演示文稿</vt:lpstr>
      <vt:lpstr>How to Deal with Academic Involution?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Solutions</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Wiesen</cp:lastModifiedBy>
  <cp:revision>38</cp:revision>
  <dcterms:created xsi:type="dcterms:W3CDTF">2025-01-09T02:42:00Z</dcterms:created>
  <dcterms:modified xsi:type="dcterms:W3CDTF">2025-09-07T03:31:08Z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2052-10.8.2.6613</vt:lpwstr>
  </property>
  <property fmtid="{D5CDD505-2E9C-101B-9397-08002B2CF9AE}" pid="3" name="ICV">
    <vt:lpwstr>5FA991BAFDA5422D81D808507C141605_13</vt:lpwstr>
  </property>
</Properties>
</file>