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2" r:id="rId3"/>
    <p:sldId id="256" r:id="rId4"/>
    <p:sldId id="257" r:id="rId5"/>
    <p:sldId id="258" r:id="rId6"/>
    <p:sldId id="259" r:id="rId7"/>
    <p:sldId id="260" r:id="rId8"/>
    <p:sldId id="261" r:id="rId9"/>
    <p:sldId id="269" r:id="rId10"/>
    <p:sldId id="262" r:id="rId11"/>
    <p:sldId id="268" r:id="rId12"/>
    <p:sldId id="271" r:id="rId13"/>
    <p:sldId id="263" r:id="rId14"/>
    <p:sldId id="272" r:id="rId15"/>
    <p:sldId id="273" r:id="rId16"/>
    <p:sldId id="274" r:id="rId17"/>
    <p:sldId id="266" r:id="rId18"/>
    <p:sldId id="267" r:id="rId19"/>
    <p:sldId id="280" r:id="rId20"/>
    <p:sldId id="27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潇潇" initials="卢"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734" y="-90"/>
      </p:cViewPr>
      <p:guideLst>
        <p:guide orient="horz" pos="2159"/>
        <p:guide pos="2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5558AF1-0EC6-4D1C-8E90-C05FEAF92E8D}" type="doc">
      <dgm:prSet loTypeId="urn:microsoft.com/office/officeart/2008/layout/SquareAccentList" loCatId="list" qsTypeId="urn:microsoft.com/office/officeart/2005/8/quickstyle/simple1" qsCatId="simple" csTypeId="urn:microsoft.com/office/officeart/2005/8/colors/accent1_2" csCatId="accent1" phldr="0"/>
      <dgm:spPr/>
      <dgm:t>
        <a:bodyPr/>
        <a:p>
          <a:endParaRPr lang="zh-CN" altLang="en-US"/>
        </a:p>
      </dgm:t>
    </dgm:pt>
    <dgm:pt modelId="{DC6E1F64-28AC-4FBA-BF71-E4FE67A82554}">
      <dgm:prSet phldrT="[文本]" phldr="0" custT="0"/>
      <dgm:spPr/>
      <dgm:t>
        <a:bodyPr vert="horz" wrap="square"/>
        <a:p>
          <a:pPr>
            <a:lnSpc>
              <a:spcPct val="100000"/>
            </a:lnSpc>
            <a:spcBef>
              <a:spcPct val="0"/>
            </a:spcBef>
            <a:spcAft>
              <a:spcPct val="35000"/>
            </a:spcAft>
          </a:pPr>
          <a:r>
            <a:rPr lang="zh-CN" altLang="en-US" b="1">
              <a:solidFill>
                <a:srgbClr val="00B0F0"/>
              </a:solidFill>
            </a:rPr>
            <a:t>人与自我</a:t>
          </a:r>
          <a:r>
            <a:rPr lang="zh-CN" altLang="en-US" b="1">
              <a:solidFill>
                <a:srgbClr val="00B0F0"/>
              </a:solidFill>
            </a:rPr>
            <a:t/>
          </a:r>
          <a:endParaRPr lang="zh-CN" altLang="en-US" b="1">
            <a:solidFill>
              <a:srgbClr val="00B0F0"/>
            </a:solidFill>
          </a:endParaRPr>
        </a:p>
      </dgm:t>
    </dgm:pt>
    <dgm:pt modelId="{DE25C55C-752C-4362-BF61-CB44F864000F}" cxnId="{9695D4E8-4161-4956-A86F-2187B9335A06}" type="parTrans">
      <dgm:prSet/>
      <dgm:spPr/>
      <dgm:t>
        <a:bodyPr/>
        <a:p>
          <a:endParaRPr lang="zh-CN" altLang="en-US"/>
        </a:p>
      </dgm:t>
    </dgm:pt>
    <dgm:pt modelId="{0DED925F-D899-478B-8059-E861EF746843}" cxnId="{9695D4E8-4161-4956-A86F-2187B9335A06}" type="sibTrans">
      <dgm:prSet/>
      <dgm:spPr/>
      <dgm:t>
        <a:bodyPr/>
        <a:p>
          <a:endParaRPr lang="zh-CN" altLang="en-US"/>
        </a:p>
      </dgm:t>
    </dgm:pt>
    <dgm:pt modelId="{50100B2D-FD03-4254-BB61-EB17139864F2}">
      <dgm:prSet phldrT="[文本]" phldr="0" custT="1"/>
      <dgm:spPr/>
      <dgm:t>
        <a:bodyPr vert="horz" wrap="square"/>
        <a:p>
          <a:pPr>
            <a:lnSpc>
              <a:spcPct val="100000"/>
            </a:lnSpc>
            <a:spcBef>
              <a:spcPct val="0"/>
            </a:spcBef>
            <a:spcAft>
              <a:spcPct val="35000"/>
            </a:spcAft>
          </a:pPr>
          <a:r>
            <a:rPr lang="en-US" altLang="zh-CN" sz="2800"/>
            <a:t>get into trouble</a:t>
          </a:r>
          <a:r>
            <a:rPr lang="en-US" altLang="zh-CN" sz="2800"/>
            <a:t/>
          </a:r>
          <a:endParaRPr lang="en-US" altLang="zh-CN" sz="2800"/>
        </a:p>
      </dgm:t>
    </dgm:pt>
    <dgm:pt modelId="{8504DA07-4D85-4E24-8B6B-CA57A43435EF}" cxnId="{2A50E545-17F4-4F49-B591-761BC74036D1}" type="parTrans">
      <dgm:prSet/>
      <dgm:spPr/>
      <dgm:t>
        <a:bodyPr/>
        <a:p>
          <a:endParaRPr lang="zh-CN" altLang="en-US"/>
        </a:p>
      </dgm:t>
    </dgm:pt>
    <dgm:pt modelId="{ECEAA7F9-203F-407C-A7DF-76C9E1ECD158}" cxnId="{2A50E545-17F4-4F49-B591-761BC74036D1}" type="sibTrans">
      <dgm:prSet/>
      <dgm:spPr/>
      <dgm:t>
        <a:bodyPr/>
        <a:p>
          <a:endParaRPr lang="zh-CN" altLang="en-US"/>
        </a:p>
      </dgm:t>
    </dgm:pt>
    <dgm:pt modelId="{91257B91-677F-4091-86A9-DA2E1F096A57}">
      <dgm:prSet phldrT="[文本]" phldr="0" custT="1"/>
      <dgm:spPr/>
      <dgm:t>
        <a:bodyPr vert="horz" wrap="square"/>
        <a:p>
          <a:pPr>
            <a:lnSpc>
              <a:spcPct val="100000"/>
            </a:lnSpc>
            <a:spcBef>
              <a:spcPct val="0"/>
            </a:spcBef>
            <a:spcAft>
              <a:spcPct val="35000"/>
            </a:spcAft>
          </a:pPr>
          <a:r>
            <a:rPr lang="en-US" altLang="zh-CN" sz="2800"/>
            <a:t>try to save oneself</a:t>
          </a:r>
          <a:endParaRPr lang="en-US" altLang="zh-CN" sz="2800"/>
        </a:p>
      </dgm:t>
    </dgm:pt>
    <dgm:pt modelId="{185DE02B-F7F9-42DD-B0D2-49A497F29579}" cxnId="{9D518C0C-671B-4093-9F05-3BA61F0353DF}" type="parTrans">
      <dgm:prSet/>
      <dgm:spPr/>
      <dgm:t>
        <a:bodyPr/>
        <a:p>
          <a:endParaRPr lang="zh-CN" altLang="en-US"/>
        </a:p>
      </dgm:t>
    </dgm:pt>
    <dgm:pt modelId="{BAAC09E0-365B-4A44-B632-9E71760EE119}" cxnId="{9D518C0C-671B-4093-9F05-3BA61F0353DF}" type="sibTrans">
      <dgm:prSet/>
      <dgm:spPr/>
      <dgm:t>
        <a:bodyPr/>
        <a:p>
          <a:endParaRPr lang="zh-CN" altLang="en-US"/>
        </a:p>
      </dgm:t>
    </dgm:pt>
    <dgm:pt modelId="{E3A00837-F571-4D38-9C2F-AADCCC20CEE6}">
      <dgm:prSet phldrT="[文本]" phldr="0" custT="1"/>
      <dgm:spPr/>
      <dgm:t>
        <a:bodyPr vert="horz" wrap="square"/>
        <a:p>
          <a:pPr>
            <a:lnSpc>
              <a:spcPct val="100000"/>
            </a:lnSpc>
            <a:spcBef>
              <a:spcPct val="0"/>
            </a:spcBef>
            <a:spcAft>
              <a:spcPct val="35000"/>
            </a:spcAft>
          </a:pPr>
          <a:r>
            <a:rPr lang="en-US" altLang="zh-CN" sz="2800"/>
            <a:t>fail</a:t>
          </a:r>
          <a:r>
            <a:rPr lang="en-US" altLang="zh-CN" sz="2800"/>
            <a:t/>
          </a:r>
          <a:endParaRPr lang="en-US" altLang="zh-CN" sz="2800"/>
        </a:p>
      </dgm:t>
    </dgm:pt>
    <dgm:pt modelId="{949C179C-450D-4F83-A8E0-E59CE7B5E2CF}" cxnId="{BFE8F4C4-78EF-4DC6-BC25-85D9408F6FAD}" type="parTrans">
      <dgm:prSet/>
      <dgm:spPr/>
      <dgm:t>
        <a:bodyPr/>
        <a:p>
          <a:endParaRPr lang="zh-CN" altLang="en-US"/>
        </a:p>
      </dgm:t>
    </dgm:pt>
    <dgm:pt modelId="{65425625-C236-4778-9377-8CE5BCFEC5DC}" cxnId="{BFE8F4C4-78EF-4DC6-BC25-85D9408F6FAD}" type="sibTrans">
      <dgm:prSet/>
      <dgm:spPr/>
      <dgm:t>
        <a:bodyPr/>
        <a:p>
          <a:endParaRPr lang="zh-CN" altLang="en-US"/>
        </a:p>
      </dgm:t>
    </dgm:pt>
    <dgm:pt modelId="{AB71FD9A-F73D-4B51-B3E7-DE053418F91A}">
      <dgm:prSet phldrT="[文本]" phldr="0" custT="0"/>
      <dgm:spPr/>
      <dgm:t>
        <a:bodyPr vert="horz" wrap="square"/>
        <a:p>
          <a:pPr>
            <a:lnSpc>
              <a:spcPct val="100000"/>
            </a:lnSpc>
            <a:spcBef>
              <a:spcPct val="0"/>
            </a:spcBef>
            <a:spcAft>
              <a:spcPct val="35000"/>
            </a:spcAft>
          </a:pPr>
          <a:r>
            <a:rPr lang="zh-CN" altLang="en-US" b="1">
              <a:solidFill>
                <a:srgbClr val="00B0F0"/>
              </a:solidFill>
            </a:rPr>
            <a:t>人与社会</a:t>
          </a:r>
          <a:r>
            <a:rPr lang="zh-CN" altLang="en-US" b="1">
              <a:solidFill>
                <a:srgbClr val="00B0F0"/>
              </a:solidFill>
            </a:rPr>
            <a:t/>
          </a:r>
          <a:endParaRPr lang="zh-CN" altLang="en-US" b="1">
            <a:solidFill>
              <a:srgbClr val="00B0F0"/>
            </a:solidFill>
          </a:endParaRPr>
        </a:p>
      </dgm:t>
    </dgm:pt>
    <dgm:pt modelId="{49832EFD-2DF4-4658-B3AB-26D15C75B3EF}" cxnId="{B5EE5FF3-B3F3-400C-84D2-C9FFF4E39C15}" type="parTrans">
      <dgm:prSet/>
      <dgm:spPr/>
      <dgm:t>
        <a:bodyPr/>
        <a:p>
          <a:endParaRPr lang="zh-CN" altLang="en-US"/>
        </a:p>
      </dgm:t>
    </dgm:pt>
    <dgm:pt modelId="{779C825E-56F5-4ECD-9642-4749E96E4A44}" cxnId="{B5EE5FF3-B3F3-400C-84D2-C9FFF4E39C15}" type="sibTrans">
      <dgm:prSet/>
      <dgm:spPr/>
      <dgm:t>
        <a:bodyPr/>
        <a:p>
          <a:endParaRPr lang="zh-CN" altLang="en-US"/>
        </a:p>
      </dgm:t>
    </dgm:pt>
    <dgm:pt modelId="{C84205E0-9980-447F-B9E7-472B808E5842}">
      <dgm:prSet phldrT="[文本]" phldr="0" custT="1"/>
      <dgm:spPr/>
      <dgm:t>
        <a:bodyPr vert="horz" wrap="square"/>
        <a:p>
          <a:pPr>
            <a:lnSpc>
              <a:spcPct val="100000"/>
            </a:lnSpc>
            <a:spcBef>
              <a:spcPct val="0"/>
            </a:spcBef>
            <a:spcAft>
              <a:spcPct val="35000"/>
            </a:spcAft>
          </a:pPr>
          <a:r>
            <a:rPr lang="en-US" altLang="zh-CN" sz="2800"/>
            <a:t>ask for help</a:t>
          </a:r>
          <a:r>
            <a:rPr lang="en-US" altLang="zh-CN" sz="2800"/>
            <a:t/>
          </a:r>
          <a:endParaRPr lang="en-US" altLang="zh-CN" sz="2800"/>
        </a:p>
      </dgm:t>
    </dgm:pt>
    <dgm:pt modelId="{4530E0F5-C47F-4C11-8926-3025DF970690}" cxnId="{6AB8DA6F-37F4-4444-AF38-BA1A9DEABFF2}" type="parTrans">
      <dgm:prSet/>
      <dgm:spPr/>
      <dgm:t>
        <a:bodyPr/>
        <a:p>
          <a:endParaRPr lang="zh-CN" altLang="en-US"/>
        </a:p>
      </dgm:t>
    </dgm:pt>
    <dgm:pt modelId="{2215A685-DDA7-40C3-8A3D-C3B272248D38}" cxnId="{6AB8DA6F-37F4-4444-AF38-BA1A9DEABFF2}" type="sibTrans">
      <dgm:prSet/>
      <dgm:spPr/>
      <dgm:t>
        <a:bodyPr/>
        <a:p>
          <a:endParaRPr lang="zh-CN" altLang="en-US"/>
        </a:p>
      </dgm:t>
    </dgm:pt>
    <dgm:pt modelId="{0656BC49-1812-45CB-9879-F3A4E116D8B7}">
      <dgm:prSet phldrT="[文本]" phldr="0" custT="1"/>
      <dgm:spPr/>
      <dgm:t>
        <a:bodyPr vert="horz" wrap="square"/>
        <a:p>
          <a:pPr>
            <a:lnSpc>
              <a:spcPct val="100000"/>
            </a:lnSpc>
            <a:spcBef>
              <a:spcPct val="0"/>
            </a:spcBef>
            <a:spcAft>
              <a:spcPct val="35000"/>
            </a:spcAft>
          </a:pPr>
          <a:r>
            <a:rPr lang="en-US" altLang="zh-CN" sz="2800"/>
            <a:t>successful</a:t>
          </a:r>
          <a:endParaRPr lang="en-US" altLang="zh-CN" sz="2800"/>
        </a:p>
      </dgm:t>
    </dgm:pt>
    <dgm:pt modelId="{43CD9DDC-F958-4452-9962-D96CCEC3043C}" cxnId="{C56BC2BB-1888-4276-858E-1F33A2A48BF3}" type="parTrans">
      <dgm:prSet/>
      <dgm:spPr/>
      <dgm:t>
        <a:bodyPr/>
        <a:p>
          <a:endParaRPr lang="zh-CN" altLang="en-US"/>
        </a:p>
      </dgm:t>
    </dgm:pt>
    <dgm:pt modelId="{31D559F3-6381-4735-8105-C3F03E1FC28B}" cxnId="{C56BC2BB-1888-4276-858E-1F33A2A48BF3}" type="sibTrans">
      <dgm:prSet/>
      <dgm:spPr/>
      <dgm:t>
        <a:bodyPr/>
        <a:p>
          <a:endParaRPr lang="zh-CN" altLang="en-US"/>
        </a:p>
      </dgm:t>
    </dgm:pt>
    <dgm:pt modelId="{62FAB6A1-32F4-44EE-91C5-2B44CFE49F6D}">
      <dgm:prSet phldrT="[文本]" phldr="0" custT="1"/>
      <dgm:spPr/>
      <dgm:t>
        <a:bodyPr vert="horz" wrap="square"/>
        <a:p>
          <a:pPr>
            <a:lnSpc>
              <a:spcPct val="100000"/>
            </a:lnSpc>
            <a:spcBef>
              <a:spcPct val="0"/>
            </a:spcBef>
            <a:spcAft>
              <a:spcPct val="35000"/>
            </a:spcAft>
          </a:pPr>
          <a:r>
            <a:rPr lang="en-US" altLang="zh-CN" sz="2800"/>
            <a:t>reflection/impression/thought</a:t>
          </a:r>
          <a:r>
            <a:rPr lang="en-US" altLang="zh-CN" sz="2800"/>
            <a:t/>
          </a:r>
          <a:endParaRPr lang="en-US" altLang="zh-CN" sz="2800"/>
        </a:p>
      </dgm:t>
    </dgm:pt>
    <dgm:pt modelId="{0E23654A-99ED-48BC-89E9-B69D23085986}" cxnId="{664805D1-B283-4402-A341-26D9B618A8B8}" type="parTrans">
      <dgm:prSet/>
      <dgm:spPr/>
      <dgm:t>
        <a:bodyPr/>
        <a:p>
          <a:endParaRPr lang="zh-CN" altLang="en-US"/>
        </a:p>
      </dgm:t>
    </dgm:pt>
    <dgm:pt modelId="{8D041C43-7240-41D0-A545-09E75E1A6F0C}" cxnId="{664805D1-B283-4402-A341-26D9B618A8B8}" type="sibTrans">
      <dgm:prSet/>
      <dgm:spPr/>
      <dgm:t>
        <a:bodyPr/>
        <a:p>
          <a:endParaRPr lang="zh-CN" altLang="en-US"/>
        </a:p>
      </dgm:t>
    </dgm:pt>
    <dgm:pt modelId="{E8B683B4-CC9A-4EAF-8AD1-8E9040E4B842}" type="pres">
      <dgm:prSet presAssocID="{35558AF1-0EC6-4D1C-8E90-C05FEAF92E8D}" presName="layout" presStyleCnt="0">
        <dgm:presLayoutVars>
          <dgm:chMax/>
          <dgm:chPref/>
          <dgm:dir/>
          <dgm:resizeHandles/>
        </dgm:presLayoutVars>
      </dgm:prSet>
      <dgm:spPr/>
    </dgm:pt>
    <dgm:pt modelId="{AABB63BC-F73A-4675-BF75-863390199BDA}" type="pres">
      <dgm:prSet presAssocID="{DC6E1F64-28AC-4FBA-BF71-E4FE67A82554}" presName="root" presStyleCnt="0">
        <dgm:presLayoutVars>
          <dgm:chMax/>
          <dgm:chPref/>
        </dgm:presLayoutVars>
      </dgm:prSet>
      <dgm:spPr/>
    </dgm:pt>
    <dgm:pt modelId="{E7B329B0-EF90-424C-B358-35857FB7AF7B}" type="pres">
      <dgm:prSet presAssocID="{DC6E1F64-28AC-4FBA-BF71-E4FE67A82554}" presName="rootComposite" presStyleCnt="0">
        <dgm:presLayoutVars/>
      </dgm:prSet>
      <dgm:spPr/>
    </dgm:pt>
    <dgm:pt modelId="{B238326A-CFE6-4521-930F-E91E4BFCC0A1}" type="pres">
      <dgm:prSet presAssocID="{DC6E1F64-28AC-4FBA-BF71-E4FE67A82554}" presName="ParentAccent" presStyleLbl="alignNode1" presStyleIdx="0" presStyleCnt="2"/>
      <dgm:spPr/>
    </dgm:pt>
    <dgm:pt modelId="{64FEA07D-D576-4DAA-B4E9-022B3756F7BB}" type="pres">
      <dgm:prSet presAssocID="{DC6E1F64-28AC-4FBA-BF71-E4FE67A82554}" presName="ParentSmallAccent" presStyleLbl="fgAcc1" presStyleIdx="0" presStyleCnt="2"/>
      <dgm:spPr/>
    </dgm:pt>
    <dgm:pt modelId="{E2515008-CBA9-4AF7-A24C-6922EA5D96FB}" type="pres">
      <dgm:prSet presAssocID="{DC6E1F64-28AC-4FBA-BF71-E4FE67A82554}" presName="Parent" presStyleLbl="revTx" presStyleIdx="0" presStyleCnt="8">
        <dgm:presLayoutVars>
          <dgm:chMax/>
          <dgm:chPref val="4"/>
          <dgm:bulletEnabled val="1"/>
        </dgm:presLayoutVars>
      </dgm:prSet>
      <dgm:spPr/>
    </dgm:pt>
    <dgm:pt modelId="{78B66652-052E-403E-9CC2-018F13CD2741}" type="pres">
      <dgm:prSet presAssocID="{DC6E1F64-28AC-4FBA-BF71-E4FE67A82554}" presName="childShape" presStyleCnt="0">
        <dgm:presLayoutVars>
          <dgm:chMax val="0"/>
          <dgm:chPref val="0"/>
        </dgm:presLayoutVars>
      </dgm:prSet>
      <dgm:spPr/>
    </dgm:pt>
    <dgm:pt modelId="{B523B4DF-04A5-4C3F-8739-9FBD04515E87}" type="pres">
      <dgm:prSet presAssocID="{50100B2D-FD03-4254-BB61-EB17139864F2}" presName="childComposite" presStyleCnt="0">
        <dgm:presLayoutVars>
          <dgm:chMax val="0"/>
          <dgm:chPref val="0"/>
        </dgm:presLayoutVars>
      </dgm:prSet>
      <dgm:spPr/>
    </dgm:pt>
    <dgm:pt modelId="{AD84E9CD-AD92-4902-A1EF-4DCCBE5FAD33}" type="pres">
      <dgm:prSet presAssocID="{50100B2D-FD03-4254-BB61-EB17139864F2}" presName="ChildAccent" presStyleLbl="solidFgAcc1" presStyleIdx="0" presStyleCnt="6"/>
      <dgm:spPr/>
    </dgm:pt>
    <dgm:pt modelId="{9AA504EC-521E-4CA2-A0F6-4F147FF601DE}" type="pres">
      <dgm:prSet presAssocID="{50100B2D-FD03-4254-BB61-EB17139864F2}" presName="Child" presStyleLbl="revTx" presStyleIdx="1" presStyleCnt="8">
        <dgm:presLayoutVars>
          <dgm:chMax val="0"/>
          <dgm:chPref val="0"/>
          <dgm:bulletEnabled val="1"/>
        </dgm:presLayoutVars>
      </dgm:prSet>
      <dgm:spPr/>
    </dgm:pt>
    <dgm:pt modelId="{9C8524DD-DA69-4234-B276-26C557022C5B}" type="pres">
      <dgm:prSet presAssocID="{91257B91-677F-4091-86A9-DA2E1F096A57}" presName="childComposite" presStyleCnt="0">
        <dgm:presLayoutVars>
          <dgm:chMax val="0"/>
          <dgm:chPref val="0"/>
        </dgm:presLayoutVars>
      </dgm:prSet>
      <dgm:spPr/>
    </dgm:pt>
    <dgm:pt modelId="{9309CEC0-599A-42DF-8AF7-247C32AB562F}" type="pres">
      <dgm:prSet presAssocID="{91257B91-677F-4091-86A9-DA2E1F096A57}" presName="ChildAccent" presStyleLbl="solidFgAcc1" presStyleIdx="1" presStyleCnt="6"/>
      <dgm:spPr/>
    </dgm:pt>
    <dgm:pt modelId="{8C7EE341-F956-4B32-9FDC-51A19A54C5B7}" type="pres">
      <dgm:prSet presAssocID="{91257B91-677F-4091-86A9-DA2E1F096A57}" presName="Child" presStyleLbl="revTx" presStyleIdx="2" presStyleCnt="8">
        <dgm:presLayoutVars>
          <dgm:chMax val="0"/>
          <dgm:chPref val="0"/>
          <dgm:bulletEnabled val="1"/>
        </dgm:presLayoutVars>
      </dgm:prSet>
      <dgm:spPr/>
    </dgm:pt>
    <dgm:pt modelId="{C8092317-E3FC-4026-987E-59FEB87E7BB5}" type="pres">
      <dgm:prSet presAssocID="{E3A00837-F571-4D38-9C2F-AADCCC20CEE6}" presName="childComposite" presStyleCnt="0">
        <dgm:presLayoutVars>
          <dgm:chMax val="0"/>
          <dgm:chPref val="0"/>
        </dgm:presLayoutVars>
      </dgm:prSet>
      <dgm:spPr/>
    </dgm:pt>
    <dgm:pt modelId="{2B4660B8-0D83-4BA4-952F-B3839E7AA1BD}" type="pres">
      <dgm:prSet presAssocID="{E3A00837-F571-4D38-9C2F-AADCCC20CEE6}" presName="ChildAccent" presStyleLbl="solidFgAcc1" presStyleIdx="2" presStyleCnt="6"/>
      <dgm:spPr/>
    </dgm:pt>
    <dgm:pt modelId="{98864C97-3AF5-4B97-89C2-E64316F053C6}" type="pres">
      <dgm:prSet presAssocID="{E3A00837-F571-4D38-9C2F-AADCCC20CEE6}" presName="Child" presStyleLbl="revTx" presStyleIdx="3" presStyleCnt="8">
        <dgm:presLayoutVars>
          <dgm:chMax val="0"/>
          <dgm:chPref val="0"/>
          <dgm:bulletEnabled val="1"/>
        </dgm:presLayoutVars>
      </dgm:prSet>
      <dgm:spPr/>
    </dgm:pt>
    <dgm:pt modelId="{FFC1A045-8AB1-4DC0-A80E-EBD7CAFE66CE}" type="pres">
      <dgm:prSet presAssocID="{AB71FD9A-F73D-4B51-B3E7-DE053418F91A}" presName="root" presStyleCnt="0">
        <dgm:presLayoutVars>
          <dgm:chMax/>
          <dgm:chPref/>
        </dgm:presLayoutVars>
      </dgm:prSet>
      <dgm:spPr/>
    </dgm:pt>
    <dgm:pt modelId="{F8D12FC8-36F1-4B14-A8D0-B41534B6D825}" type="pres">
      <dgm:prSet presAssocID="{AB71FD9A-F73D-4B51-B3E7-DE053418F91A}" presName="rootComposite" presStyleCnt="0">
        <dgm:presLayoutVars/>
      </dgm:prSet>
      <dgm:spPr/>
    </dgm:pt>
    <dgm:pt modelId="{4883A32C-FB6D-4470-834B-A0D0B519B6E8}" type="pres">
      <dgm:prSet presAssocID="{AB71FD9A-F73D-4B51-B3E7-DE053418F91A}" presName="ParentAccent" presStyleLbl="alignNode1" presStyleIdx="1" presStyleCnt="2"/>
      <dgm:spPr/>
    </dgm:pt>
    <dgm:pt modelId="{16272331-F376-4F78-9E72-6620FFE1EEC3}" type="pres">
      <dgm:prSet presAssocID="{AB71FD9A-F73D-4B51-B3E7-DE053418F91A}" presName="ParentSmallAccent" presStyleLbl="fgAcc1" presStyleIdx="1" presStyleCnt="2"/>
      <dgm:spPr/>
    </dgm:pt>
    <dgm:pt modelId="{D42EB80D-978D-4E33-A14B-3612F1F0EC16}" type="pres">
      <dgm:prSet presAssocID="{AB71FD9A-F73D-4B51-B3E7-DE053418F91A}" presName="Parent" presStyleLbl="revTx" presStyleIdx="4" presStyleCnt="8">
        <dgm:presLayoutVars>
          <dgm:chMax/>
          <dgm:chPref val="4"/>
          <dgm:bulletEnabled val="1"/>
        </dgm:presLayoutVars>
      </dgm:prSet>
      <dgm:spPr/>
    </dgm:pt>
    <dgm:pt modelId="{578214DC-1BB7-4BA1-A6D6-E846C9C25F6B}" type="pres">
      <dgm:prSet presAssocID="{AB71FD9A-F73D-4B51-B3E7-DE053418F91A}" presName="childShape" presStyleCnt="0">
        <dgm:presLayoutVars>
          <dgm:chMax val="0"/>
          <dgm:chPref val="0"/>
        </dgm:presLayoutVars>
      </dgm:prSet>
      <dgm:spPr/>
    </dgm:pt>
    <dgm:pt modelId="{10DED540-3595-43ED-9E4B-5934EBBE357C}" type="pres">
      <dgm:prSet presAssocID="{C84205E0-9980-447F-B9E7-472B808E5842}" presName="childComposite" presStyleCnt="0">
        <dgm:presLayoutVars>
          <dgm:chMax val="0"/>
          <dgm:chPref val="0"/>
        </dgm:presLayoutVars>
      </dgm:prSet>
      <dgm:spPr/>
    </dgm:pt>
    <dgm:pt modelId="{6B4C860A-DBDB-4F25-AEE7-078D55D197F8}" type="pres">
      <dgm:prSet presAssocID="{C84205E0-9980-447F-B9E7-472B808E5842}" presName="ChildAccent" presStyleLbl="solidFgAcc1" presStyleIdx="3" presStyleCnt="6"/>
      <dgm:spPr/>
    </dgm:pt>
    <dgm:pt modelId="{54539F7E-C594-4A33-A548-FC053A5E74C0}" type="pres">
      <dgm:prSet presAssocID="{C84205E0-9980-447F-B9E7-472B808E5842}" presName="Child" presStyleLbl="revTx" presStyleIdx="5" presStyleCnt="8">
        <dgm:presLayoutVars>
          <dgm:chMax val="0"/>
          <dgm:chPref val="0"/>
          <dgm:bulletEnabled val="1"/>
        </dgm:presLayoutVars>
      </dgm:prSet>
      <dgm:spPr/>
    </dgm:pt>
    <dgm:pt modelId="{3015F0F5-1EFB-46C8-9A7D-A0E002016A95}" type="pres">
      <dgm:prSet presAssocID="{0656BC49-1812-45CB-9879-F3A4E116D8B7}" presName="childComposite" presStyleCnt="0">
        <dgm:presLayoutVars>
          <dgm:chMax val="0"/>
          <dgm:chPref val="0"/>
        </dgm:presLayoutVars>
      </dgm:prSet>
      <dgm:spPr/>
    </dgm:pt>
    <dgm:pt modelId="{E2D49713-C487-4217-897C-F1AC5452D8AE}" type="pres">
      <dgm:prSet presAssocID="{0656BC49-1812-45CB-9879-F3A4E116D8B7}" presName="ChildAccent" presStyleLbl="solidFgAcc1" presStyleIdx="4" presStyleCnt="6"/>
      <dgm:spPr/>
    </dgm:pt>
    <dgm:pt modelId="{C8B4A2BD-9153-4BF1-97C2-56D067BD9B4D}" type="pres">
      <dgm:prSet presAssocID="{0656BC49-1812-45CB-9879-F3A4E116D8B7}" presName="Child" presStyleLbl="revTx" presStyleIdx="6" presStyleCnt="8">
        <dgm:presLayoutVars>
          <dgm:chMax val="0"/>
          <dgm:chPref val="0"/>
          <dgm:bulletEnabled val="1"/>
        </dgm:presLayoutVars>
      </dgm:prSet>
      <dgm:spPr/>
    </dgm:pt>
    <dgm:pt modelId="{46A112DC-C0E7-4B5E-93B2-6829EBAB00C7}" type="pres">
      <dgm:prSet presAssocID="{62FAB6A1-32F4-44EE-91C5-2B44CFE49F6D}" presName="childComposite" presStyleCnt="0">
        <dgm:presLayoutVars>
          <dgm:chMax val="0"/>
          <dgm:chPref val="0"/>
        </dgm:presLayoutVars>
      </dgm:prSet>
      <dgm:spPr/>
    </dgm:pt>
    <dgm:pt modelId="{86D5968F-5D14-425C-BC01-D9BACC060D2B}" type="pres">
      <dgm:prSet presAssocID="{62FAB6A1-32F4-44EE-91C5-2B44CFE49F6D}" presName="ChildAccent" presStyleLbl="solidFgAcc1" presStyleIdx="5" presStyleCnt="6"/>
      <dgm:spPr/>
    </dgm:pt>
    <dgm:pt modelId="{43EAE0DB-A52C-41DB-8B6A-88727B61E0E2}" type="pres">
      <dgm:prSet presAssocID="{62FAB6A1-32F4-44EE-91C5-2B44CFE49F6D}" presName="Child" presStyleLbl="revTx" presStyleIdx="7" presStyleCnt="8">
        <dgm:presLayoutVars>
          <dgm:chMax val="0"/>
          <dgm:chPref val="0"/>
          <dgm:bulletEnabled val="1"/>
        </dgm:presLayoutVars>
      </dgm:prSet>
      <dgm:spPr/>
    </dgm:pt>
  </dgm:ptLst>
  <dgm:cxnLst>
    <dgm:cxn modelId="{9695D4E8-4161-4956-A86F-2187B9335A06}" srcId="{35558AF1-0EC6-4D1C-8E90-C05FEAF92E8D}" destId="{DC6E1F64-28AC-4FBA-BF71-E4FE67A82554}" srcOrd="0" destOrd="0" parTransId="{DE25C55C-752C-4362-BF61-CB44F864000F}" sibTransId="{0DED925F-D899-478B-8059-E861EF746843}"/>
    <dgm:cxn modelId="{2A50E545-17F4-4F49-B591-761BC74036D1}" srcId="{DC6E1F64-28AC-4FBA-BF71-E4FE67A82554}" destId="{50100B2D-FD03-4254-BB61-EB17139864F2}" srcOrd="0" destOrd="0" parTransId="{8504DA07-4D85-4E24-8B6B-CA57A43435EF}" sibTransId="{ECEAA7F9-203F-407C-A7DF-76C9E1ECD158}"/>
    <dgm:cxn modelId="{9D518C0C-671B-4093-9F05-3BA61F0353DF}" srcId="{DC6E1F64-28AC-4FBA-BF71-E4FE67A82554}" destId="{91257B91-677F-4091-86A9-DA2E1F096A57}" srcOrd="1" destOrd="0" parTransId="{185DE02B-F7F9-42DD-B0D2-49A497F29579}" sibTransId="{BAAC09E0-365B-4A44-B632-9E71760EE119}"/>
    <dgm:cxn modelId="{BFE8F4C4-78EF-4DC6-BC25-85D9408F6FAD}" srcId="{DC6E1F64-28AC-4FBA-BF71-E4FE67A82554}" destId="{E3A00837-F571-4D38-9C2F-AADCCC20CEE6}" srcOrd="2" destOrd="0" parTransId="{949C179C-450D-4F83-A8E0-E59CE7B5E2CF}" sibTransId="{65425625-C236-4778-9377-8CE5BCFEC5DC}"/>
    <dgm:cxn modelId="{B5EE5FF3-B3F3-400C-84D2-C9FFF4E39C15}" srcId="{35558AF1-0EC6-4D1C-8E90-C05FEAF92E8D}" destId="{AB71FD9A-F73D-4B51-B3E7-DE053418F91A}" srcOrd="1" destOrd="0" parTransId="{49832EFD-2DF4-4658-B3AB-26D15C75B3EF}" sibTransId="{779C825E-56F5-4ECD-9642-4749E96E4A44}"/>
    <dgm:cxn modelId="{6AB8DA6F-37F4-4444-AF38-BA1A9DEABFF2}" srcId="{AB71FD9A-F73D-4B51-B3E7-DE053418F91A}" destId="{C84205E0-9980-447F-B9E7-472B808E5842}" srcOrd="0" destOrd="1" parTransId="{4530E0F5-C47F-4C11-8926-3025DF970690}" sibTransId="{2215A685-DDA7-40C3-8A3D-C3B272248D38}"/>
    <dgm:cxn modelId="{C56BC2BB-1888-4276-858E-1F33A2A48BF3}" srcId="{AB71FD9A-F73D-4B51-B3E7-DE053418F91A}" destId="{0656BC49-1812-45CB-9879-F3A4E116D8B7}" srcOrd="1" destOrd="1" parTransId="{43CD9DDC-F958-4452-9962-D96CCEC3043C}" sibTransId="{31D559F3-6381-4735-8105-C3F03E1FC28B}"/>
    <dgm:cxn modelId="{664805D1-B283-4402-A341-26D9B618A8B8}" srcId="{AB71FD9A-F73D-4B51-B3E7-DE053418F91A}" destId="{62FAB6A1-32F4-44EE-91C5-2B44CFE49F6D}" srcOrd="2" destOrd="1" parTransId="{0E23654A-99ED-48BC-89E9-B69D23085986}" sibTransId="{8D041C43-7240-41D0-A545-09E75E1A6F0C}"/>
    <dgm:cxn modelId="{E023CEA6-AC4E-4C2E-8003-389E18BB91BA}" type="presOf" srcId="{35558AF1-0EC6-4D1C-8E90-C05FEAF92E8D}" destId="{E8B683B4-CC9A-4EAF-8AD1-8E9040E4B842}" srcOrd="0" destOrd="0" presId="urn:microsoft.com/office/officeart/2008/layout/SquareAccentList"/>
    <dgm:cxn modelId="{37B43CC6-6C56-4A66-84D1-440DAEB5D532}" type="presParOf" srcId="{E8B683B4-CC9A-4EAF-8AD1-8E9040E4B842}" destId="{AABB63BC-F73A-4675-BF75-863390199BDA}" srcOrd="0" destOrd="0" presId="urn:microsoft.com/office/officeart/2008/layout/SquareAccentList"/>
    <dgm:cxn modelId="{BD08334F-63ED-4152-A427-0F0554D2619F}" type="presParOf" srcId="{AABB63BC-F73A-4675-BF75-863390199BDA}" destId="{E7B329B0-EF90-424C-B358-35857FB7AF7B}" srcOrd="0" destOrd="0" presId="urn:microsoft.com/office/officeart/2008/layout/SquareAccentList"/>
    <dgm:cxn modelId="{7080E20E-F0FE-45CE-81A1-54EB11504670}" type="presOf" srcId="{DC6E1F64-28AC-4FBA-BF71-E4FE67A82554}" destId="{E7B329B0-EF90-424C-B358-35857FB7AF7B}" srcOrd="0" destOrd="0" presId="urn:microsoft.com/office/officeart/2008/layout/SquareAccentList"/>
    <dgm:cxn modelId="{16B6A0E2-976C-4325-9373-8E684CAE6FAC}" type="presParOf" srcId="{E7B329B0-EF90-424C-B358-35857FB7AF7B}" destId="{B238326A-CFE6-4521-930F-E91E4BFCC0A1}" srcOrd="0" destOrd="0" presId="urn:microsoft.com/office/officeart/2008/layout/SquareAccentList"/>
    <dgm:cxn modelId="{F74CA2AC-81C6-4D78-BBFA-D2781494ECE6}" type="presParOf" srcId="{E7B329B0-EF90-424C-B358-35857FB7AF7B}" destId="{64FEA07D-D576-4DAA-B4E9-022B3756F7BB}" srcOrd="1" destOrd="0" presId="urn:microsoft.com/office/officeart/2008/layout/SquareAccentList"/>
    <dgm:cxn modelId="{A8118CDC-35E1-4652-A9C6-DB7316C043E3}" type="presParOf" srcId="{E7B329B0-EF90-424C-B358-35857FB7AF7B}" destId="{E2515008-CBA9-4AF7-A24C-6922EA5D96FB}" srcOrd="2" destOrd="0" presId="urn:microsoft.com/office/officeart/2008/layout/SquareAccentList"/>
    <dgm:cxn modelId="{4DAA7EFB-6CBB-4734-BE1C-2E14CF575429}" type="presOf" srcId="{DC6E1F64-28AC-4FBA-BF71-E4FE67A82554}" destId="{E2515008-CBA9-4AF7-A24C-6922EA5D96FB}" srcOrd="0" destOrd="0" presId="urn:microsoft.com/office/officeart/2008/layout/SquareAccentList"/>
    <dgm:cxn modelId="{8B2A890F-AEB6-4F63-9FD3-5B44A5422D80}" type="presParOf" srcId="{AABB63BC-F73A-4675-BF75-863390199BDA}" destId="{78B66652-052E-403E-9CC2-018F13CD2741}" srcOrd="1" destOrd="0" presId="urn:microsoft.com/office/officeart/2008/layout/SquareAccentList"/>
    <dgm:cxn modelId="{D57F2F87-8346-4E5C-866D-94E82A2A7B0E}" type="presParOf" srcId="{78B66652-052E-403E-9CC2-018F13CD2741}" destId="{B523B4DF-04A5-4C3F-8739-9FBD04515E87}" srcOrd="0" destOrd="1" presId="urn:microsoft.com/office/officeart/2008/layout/SquareAccentList"/>
    <dgm:cxn modelId="{6DF4D727-1507-4FE9-A570-B1244172E8DF}" type="presParOf" srcId="{B523B4DF-04A5-4C3F-8739-9FBD04515E87}" destId="{AD84E9CD-AD92-4902-A1EF-4DCCBE5FAD33}" srcOrd="0" destOrd="0" presId="urn:microsoft.com/office/officeart/2008/layout/SquareAccentList"/>
    <dgm:cxn modelId="{81323AA8-3FD4-4A87-8D43-7AB7CEB0917F}" type="presParOf" srcId="{B523B4DF-04A5-4C3F-8739-9FBD04515E87}" destId="{9AA504EC-521E-4CA2-A0F6-4F147FF601DE}" srcOrd="1" destOrd="0" presId="urn:microsoft.com/office/officeart/2008/layout/SquareAccentList"/>
    <dgm:cxn modelId="{B457188C-8BDE-4BC6-A6AF-1867521D2135}" type="presOf" srcId="{50100B2D-FD03-4254-BB61-EB17139864F2}" destId="{9AA504EC-521E-4CA2-A0F6-4F147FF601DE}" srcOrd="0" destOrd="0" presId="urn:microsoft.com/office/officeart/2008/layout/SquareAccentList"/>
    <dgm:cxn modelId="{51FA112B-4E67-4C8F-BFF7-A62FC605BED9}" type="presParOf" srcId="{78B66652-052E-403E-9CC2-018F13CD2741}" destId="{9C8524DD-DA69-4234-B276-26C557022C5B}" srcOrd="1" destOrd="1" presId="urn:microsoft.com/office/officeart/2008/layout/SquareAccentList"/>
    <dgm:cxn modelId="{8F725D9C-CB50-4BFE-9009-B2105355B17F}" type="presParOf" srcId="{9C8524DD-DA69-4234-B276-26C557022C5B}" destId="{9309CEC0-599A-42DF-8AF7-247C32AB562F}" srcOrd="0" destOrd="1" presId="urn:microsoft.com/office/officeart/2008/layout/SquareAccentList"/>
    <dgm:cxn modelId="{42B31805-F27C-4A4A-9769-ACC17E03EE63}" type="presParOf" srcId="{9C8524DD-DA69-4234-B276-26C557022C5B}" destId="{8C7EE341-F956-4B32-9FDC-51A19A54C5B7}" srcOrd="1" destOrd="1" presId="urn:microsoft.com/office/officeart/2008/layout/SquareAccentList"/>
    <dgm:cxn modelId="{CC18BA68-8CB7-43E3-ACC2-05410ACD702F}" type="presOf" srcId="{91257B91-677F-4091-86A9-DA2E1F096A57}" destId="{8C7EE341-F956-4B32-9FDC-51A19A54C5B7}" srcOrd="0" destOrd="0" presId="urn:microsoft.com/office/officeart/2008/layout/SquareAccentList"/>
    <dgm:cxn modelId="{9E9F8457-30A1-4361-BF15-0045EC4084D2}" type="presParOf" srcId="{78B66652-052E-403E-9CC2-018F13CD2741}" destId="{C8092317-E3FC-4026-987E-59FEB87E7BB5}" srcOrd="2" destOrd="1" presId="urn:microsoft.com/office/officeart/2008/layout/SquareAccentList"/>
    <dgm:cxn modelId="{30802946-8209-48A7-8C6C-C8925C6A0535}" type="presParOf" srcId="{C8092317-E3FC-4026-987E-59FEB87E7BB5}" destId="{2B4660B8-0D83-4BA4-952F-B3839E7AA1BD}" srcOrd="0" destOrd="2" presId="urn:microsoft.com/office/officeart/2008/layout/SquareAccentList"/>
    <dgm:cxn modelId="{A484701B-572B-407E-887B-F805D9D16235}" type="presParOf" srcId="{C8092317-E3FC-4026-987E-59FEB87E7BB5}" destId="{98864C97-3AF5-4B97-89C2-E64316F053C6}" srcOrd="1" destOrd="2" presId="urn:microsoft.com/office/officeart/2008/layout/SquareAccentList"/>
    <dgm:cxn modelId="{9E963B83-412C-4241-A5C3-F7627467F012}" type="presOf" srcId="{E3A00837-F571-4D38-9C2F-AADCCC20CEE6}" destId="{98864C97-3AF5-4B97-89C2-E64316F053C6}" srcOrd="0" destOrd="0" presId="urn:microsoft.com/office/officeart/2008/layout/SquareAccentList"/>
    <dgm:cxn modelId="{32A4C87A-32D3-4DB2-B463-F4B90389032C}" type="presParOf" srcId="{E8B683B4-CC9A-4EAF-8AD1-8E9040E4B842}" destId="{FFC1A045-8AB1-4DC0-A80E-EBD7CAFE66CE}" srcOrd="1" destOrd="0" presId="urn:microsoft.com/office/officeart/2008/layout/SquareAccentList"/>
    <dgm:cxn modelId="{8FC513CA-DD2E-4BDC-AD22-CE9C215AC920}" type="presParOf" srcId="{FFC1A045-8AB1-4DC0-A80E-EBD7CAFE66CE}" destId="{F8D12FC8-36F1-4B14-A8D0-B41534B6D825}" srcOrd="0" destOrd="1" presId="urn:microsoft.com/office/officeart/2008/layout/SquareAccentList"/>
    <dgm:cxn modelId="{26CEF606-9279-4FAC-BB9A-4544229E2058}" type="presOf" srcId="{AB71FD9A-F73D-4B51-B3E7-DE053418F91A}" destId="{F8D12FC8-36F1-4B14-A8D0-B41534B6D825}" srcOrd="0" destOrd="0" presId="urn:microsoft.com/office/officeart/2008/layout/SquareAccentList"/>
    <dgm:cxn modelId="{44236F80-CC1C-490D-9220-CA5E3E14A8AD}" type="presParOf" srcId="{F8D12FC8-36F1-4B14-A8D0-B41534B6D825}" destId="{4883A32C-FB6D-4470-834B-A0D0B519B6E8}" srcOrd="0" destOrd="0" presId="urn:microsoft.com/office/officeart/2008/layout/SquareAccentList"/>
    <dgm:cxn modelId="{354408B1-37B7-4768-AA91-CD282AB2D0F0}" type="presParOf" srcId="{F8D12FC8-36F1-4B14-A8D0-B41534B6D825}" destId="{16272331-F376-4F78-9E72-6620FFE1EEC3}" srcOrd="1" destOrd="0" presId="urn:microsoft.com/office/officeart/2008/layout/SquareAccentList"/>
    <dgm:cxn modelId="{F8728E55-5693-4C37-B719-17F8828911EA}" type="presParOf" srcId="{F8D12FC8-36F1-4B14-A8D0-B41534B6D825}" destId="{D42EB80D-978D-4E33-A14B-3612F1F0EC16}" srcOrd="2" destOrd="0" presId="urn:microsoft.com/office/officeart/2008/layout/SquareAccentList"/>
    <dgm:cxn modelId="{4DA4CCDC-F5C1-4262-997E-D4DA900D6FC3}" type="presOf" srcId="{AB71FD9A-F73D-4B51-B3E7-DE053418F91A}" destId="{D42EB80D-978D-4E33-A14B-3612F1F0EC16}" srcOrd="0" destOrd="0" presId="urn:microsoft.com/office/officeart/2008/layout/SquareAccentList"/>
    <dgm:cxn modelId="{DBF212FA-9FF9-47F2-9E32-FBFEFFD63864}" type="presParOf" srcId="{FFC1A045-8AB1-4DC0-A80E-EBD7CAFE66CE}" destId="{578214DC-1BB7-4BA1-A6D6-E846C9C25F6B}" srcOrd="1" destOrd="1" presId="urn:microsoft.com/office/officeart/2008/layout/SquareAccentList"/>
    <dgm:cxn modelId="{80FBA5EF-CA61-4C00-AB62-790AD6B35BD0}" type="presParOf" srcId="{578214DC-1BB7-4BA1-A6D6-E846C9C25F6B}" destId="{10DED540-3595-43ED-9E4B-5934EBBE357C}" srcOrd="0" destOrd="1" presId="urn:microsoft.com/office/officeart/2008/layout/SquareAccentList"/>
    <dgm:cxn modelId="{2B4E1E05-833D-4F2E-B3F0-B8EC2ED370BE}" type="presParOf" srcId="{10DED540-3595-43ED-9E4B-5934EBBE357C}" destId="{6B4C860A-DBDB-4F25-AEE7-078D55D197F8}" srcOrd="0" destOrd="0" presId="urn:microsoft.com/office/officeart/2008/layout/SquareAccentList"/>
    <dgm:cxn modelId="{9D20238B-51E3-4AF2-83BC-9FA7D196C0C6}" type="presParOf" srcId="{10DED540-3595-43ED-9E4B-5934EBBE357C}" destId="{54539F7E-C594-4A33-A548-FC053A5E74C0}" srcOrd="1" destOrd="0" presId="urn:microsoft.com/office/officeart/2008/layout/SquareAccentList"/>
    <dgm:cxn modelId="{662D17E3-6B41-4C45-805C-F653B7E35C25}" type="presOf" srcId="{C84205E0-9980-447F-B9E7-472B808E5842}" destId="{54539F7E-C594-4A33-A548-FC053A5E74C0}" srcOrd="0" destOrd="0" presId="urn:microsoft.com/office/officeart/2008/layout/SquareAccentList"/>
    <dgm:cxn modelId="{88743EA7-8360-4FB5-9AB4-71D521F640A3}" type="presParOf" srcId="{578214DC-1BB7-4BA1-A6D6-E846C9C25F6B}" destId="{3015F0F5-1EFB-46C8-9A7D-A0E002016A95}" srcOrd="1" destOrd="1" presId="urn:microsoft.com/office/officeart/2008/layout/SquareAccentList"/>
    <dgm:cxn modelId="{844D3172-EAAD-4FA5-9C5E-25CA128AAE27}" type="presParOf" srcId="{3015F0F5-1EFB-46C8-9A7D-A0E002016A95}" destId="{E2D49713-C487-4217-897C-F1AC5452D8AE}" srcOrd="0" destOrd="1" presId="urn:microsoft.com/office/officeart/2008/layout/SquareAccentList"/>
    <dgm:cxn modelId="{7A18BF73-2999-466C-B1E8-4DB2AD454F15}" type="presParOf" srcId="{3015F0F5-1EFB-46C8-9A7D-A0E002016A95}" destId="{C8B4A2BD-9153-4BF1-97C2-56D067BD9B4D}" srcOrd="1" destOrd="1" presId="urn:microsoft.com/office/officeart/2008/layout/SquareAccentList"/>
    <dgm:cxn modelId="{A9095150-1BCD-4499-A712-6F2E4D450F9D}" type="presOf" srcId="{0656BC49-1812-45CB-9879-F3A4E116D8B7}" destId="{C8B4A2BD-9153-4BF1-97C2-56D067BD9B4D}" srcOrd="0" destOrd="0" presId="urn:microsoft.com/office/officeart/2008/layout/SquareAccentList"/>
    <dgm:cxn modelId="{A9DF50B6-EE0E-4928-8BD8-F9572F437AA8}" type="presParOf" srcId="{578214DC-1BB7-4BA1-A6D6-E846C9C25F6B}" destId="{46A112DC-C0E7-4B5E-93B2-6829EBAB00C7}" srcOrd="2" destOrd="1" presId="urn:microsoft.com/office/officeart/2008/layout/SquareAccentList"/>
    <dgm:cxn modelId="{FDCA6854-8956-48BE-8060-52AECE8242D6}" type="presParOf" srcId="{46A112DC-C0E7-4B5E-93B2-6829EBAB00C7}" destId="{86D5968F-5D14-425C-BC01-D9BACC060D2B}" srcOrd="0" destOrd="2" presId="urn:microsoft.com/office/officeart/2008/layout/SquareAccentList"/>
    <dgm:cxn modelId="{48476C7F-F823-4496-BCF3-435846FF0178}" type="presParOf" srcId="{46A112DC-C0E7-4B5E-93B2-6829EBAB00C7}" destId="{43EAE0DB-A52C-41DB-8B6A-88727B61E0E2}" srcOrd="1" destOrd="2" presId="urn:microsoft.com/office/officeart/2008/layout/SquareAccentList"/>
    <dgm:cxn modelId="{770C2FB9-635E-4574-9F58-2C4DCF8DB50B}" type="presOf" srcId="{62FAB6A1-32F4-44EE-91C5-2B44CFE49F6D}" destId="{43EAE0DB-A52C-41DB-8B6A-88727B61E0E2}" srcOrd="0" destOrd="0" presId="urn:microsoft.com/office/officeart/2008/layout/SquareAccent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B61304-4A0F-4E11-8080-599F9186F6A5}" type="doc">
      <dgm:prSet loTypeId="urn:microsoft.com/office/officeart/2005/8/layout/hProcess4" loCatId="process" qsTypeId="urn:microsoft.com/office/officeart/2005/8/quickstyle/simple1" qsCatId="simple" csTypeId="urn:microsoft.com/office/officeart/2005/8/colors/accent1_2" csCatId="accent1" phldr="0"/>
      <dgm:spPr/>
      <dgm:t>
        <a:bodyPr/>
        <a:p>
          <a:endParaRPr lang="zh-CN" altLang="en-US"/>
        </a:p>
      </dgm:t>
    </dgm:pt>
    <dgm:pt modelId="{06475F0D-9D1A-4BF5-AEE3-CD3F880BC44A}">
      <dgm:prSet phldrT="[文本]" phldr="0" custT="0"/>
      <dgm:spPr/>
      <dgm:t>
        <a:bodyPr vert="horz" wrap="square"/>
        <a:p>
          <a:pPr>
            <a:lnSpc>
              <a:spcPct val="100000"/>
            </a:lnSpc>
            <a:spcBef>
              <a:spcPct val="0"/>
            </a:spcBef>
            <a:spcAft>
              <a:spcPct val="35000"/>
            </a:spcAft>
          </a:pPr>
          <a:r>
            <a:rPr lang="en-US" altLang="zh-CN"/>
            <a:t>dogs</a:t>
          </a:r>
          <a:r>
            <a:rPr lang="en-US" altLang="zh-CN"/>
            <a:t/>
          </a:r>
          <a:endParaRPr lang="en-US" altLang="zh-CN"/>
        </a:p>
      </dgm:t>
    </dgm:pt>
    <dgm:pt modelId="{E99562FF-418F-46D1-8F86-E0992ED7BA8E}" cxnId="{DFE068A8-F1AA-4C21-8232-7612AC10CD51}" type="parTrans">
      <dgm:prSet/>
      <dgm:spPr/>
      <dgm:t>
        <a:bodyPr/>
        <a:p>
          <a:endParaRPr lang="zh-CN" altLang="en-US"/>
        </a:p>
      </dgm:t>
    </dgm:pt>
    <dgm:pt modelId="{4BD710C9-2F9D-441E-B548-A9989C0147D7}" cxnId="{DFE068A8-F1AA-4C21-8232-7612AC10CD51}" type="sibTrans">
      <dgm:prSet/>
      <dgm:spPr/>
      <dgm:t>
        <a:bodyPr/>
        <a:p>
          <a:endParaRPr lang="zh-CN" altLang="en-US"/>
        </a:p>
      </dgm:t>
    </dgm:pt>
    <dgm:pt modelId="{FE2A3430-07B7-4AF8-8050-E9E6630C707F}">
      <dgm:prSet phldrT="[文本]" phldr="0" custT="0"/>
      <dgm:spPr/>
      <dgm:t>
        <a:bodyPr vert="horz" wrap="square"/>
        <a:p>
          <a:pPr>
            <a:lnSpc>
              <a:spcPct val="100000"/>
            </a:lnSpc>
            <a:spcBef>
              <a:spcPct val="0"/>
            </a:spcBef>
            <a:spcAft>
              <a:spcPct val="15000"/>
            </a:spcAft>
          </a:pPr>
          <a:r>
            <a:rPr lang="en-US" altLang="zh-CN"/>
            <a:t>What?</a:t>
          </a:r>
          <a:r>
            <a:rPr lang="zh-CN" altLang="en-US"/>
            <a:t/>
          </a:r>
          <a:endParaRPr lang="zh-CN" altLang="en-US"/>
        </a:p>
      </dgm:t>
    </dgm:pt>
    <dgm:pt modelId="{FB51E315-BC56-4135-BA1D-66E640931F3A}" cxnId="{A399748F-C775-4143-95D3-6377111FF116}" type="parTrans">
      <dgm:prSet/>
      <dgm:spPr/>
      <dgm:t>
        <a:bodyPr/>
        <a:p>
          <a:endParaRPr lang="zh-CN" altLang="en-US"/>
        </a:p>
      </dgm:t>
    </dgm:pt>
    <dgm:pt modelId="{9ADD2677-777A-4E9D-AE48-B83F0BAD6874}" cxnId="{A399748F-C775-4143-95D3-6377111FF116}" type="sibTrans">
      <dgm:prSet/>
      <dgm:spPr/>
      <dgm:t>
        <a:bodyPr/>
        <a:p>
          <a:endParaRPr lang="zh-CN" altLang="en-US"/>
        </a:p>
      </dgm:t>
    </dgm:pt>
    <dgm:pt modelId="{5FA75787-0404-4E8B-91EB-B0F07C38407A}">
      <dgm:prSet phldr="0" custT="0"/>
      <dgm:spPr/>
      <dgm:t>
        <a:bodyPr vert="horz" wrap="square"/>
        <a:p>
          <a:pPr>
            <a:lnSpc>
              <a:spcPct val="100000"/>
            </a:lnSpc>
            <a:spcBef>
              <a:spcPct val="0"/>
            </a:spcBef>
            <a:spcAft>
              <a:spcPct val="15000"/>
            </a:spcAft>
          </a:pPr>
          <a:r>
            <a:rPr lang="en-US" altLang="zh-CN"/>
            <a:t>How?</a:t>
          </a:r>
          <a:r>
            <a:rPr lang="en-US" altLang="zh-CN"/>
            <a:t/>
          </a:r>
          <a:endParaRPr lang="en-US" altLang="zh-CN"/>
        </a:p>
      </dgm:t>
    </dgm:pt>
    <dgm:pt modelId="{76D06FF7-6B19-4B35-9719-98F1729630A3}" cxnId="{C2DBC04C-AD14-4765-8223-9A1FB64FF297}" type="parTrans">
      <dgm:prSet/>
      <dgm:spPr/>
    </dgm:pt>
    <dgm:pt modelId="{D8192C29-C5FE-4CC9-81A8-32054B6CA464}" cxnId="{C2DBC04C-AD14-4765-8223-9A1FB64FF297}" type="sibTrans">
      <dgm:prSet/>
      <dgm:spPr/>
    </dgm:pt>
    <dgm:pt modelId="{C17EA81B-EE8F-4BEA-9D93-831900C89C00}">
      <dgm:prSet phldrT="[文本]" phldr="0" custT="0"/>
      <dgm:spPr/>
      <dgm:t>
        <a:bodyPr vert="horz" wrap="square"/>
        <a:p>
          <a:pPr>
            <a:lnSpc>
              <a:spcPct val="100000"/>
            </a:lnSpc>
            <a:spcBef>
              <a:spcPct val="0"/>
            </a:spcBef>
            <a:spcAft>
              <a:spcPct val="35000"/>
            </a:spcAft>
          </a:pPr>
          <a:r>
            <a:rPr lang="en-US" altLang="zh-CN"/>
            <a:t>cars</a:t>
          </a:r>
          <a:r>
            <a:rPr lang="en-US" altLang="zh-CN"/>
            <a:t/>
          </a:r>
          <a:endParaRPr lang="en-US" altLang="zh-CN"/>
        </a:p>
      </dgm:t>
    </dgm:pt>
    <dgm:pt modelId="{D73C192A-A373-4ACC-BFC9-76609E41CF4E}" cxnId="{78167E0C-AAB0-4DA6-87BD-F2B5BE128213}" type="parTrans">
      <dgm:prSet/>
      <dgm:spPr/>
      <dgm:t>
        <a:bodyPr/>
        <a:p>
          <a:endParaRPr lang="zh-CN" altLang="en-US"/>
        </a:p>
      </dgm:t>
    </dgm:pt>
    <dgm:pt modelId="{40C2F390-CB3F-4BF4-827D-B8018A5F3BB7}" cxnId="{78167E0C-AAB0-4DA6-87BD-F2B5BE128213}" type="sibTrans">
      <dgm:prSet/>
      <dgm:spPr/>
      <dgm:t>
        <a:bodyPr/>
        <a:p>
          <a:endParaRPr lang="zh-CN" altLang="en-US"/>
        </a:p>
      </dgm:t>
    </dgm:pt>
    <dgm:pt modelId="{2E055442-BDF6-42BD-8A8A-460CDF6F5C5E}">
      <dgm:prSet phldrT="[文本]" phldr="0" custT="0"/>
      <dgm:spPr/>
      <dgm:t>
        <a:bodyPr vert="horz" wrap="square"/>
        <a:p>
          <a:pPr>
            <a:lnSpc>
              <a:spcPct val="100000"/>
            </a:lnSpc>
            <a:spcBef>
              <a:spcPct val="0"/>
            </a:spcBef>
            <a:spcAft>
              <a:spcPct val="15000"/>
            </a:spcAft>
          </a:pPr>
          <a:r>
            <a:rPr lang="en-US" altLang="zh-CN"/>
            <a:t>How many?</a:t>
          </a:r>
          <a:r>
            <a:rPr lang="zh-CN" altLang="en-US"/>
            <a:t/>
          </a:r>
          <a:endParaRPr lang="zh-CN" altLang="en-US"/>
        </a:p>
      </dgm:t>
    </dgm:pt>
    <dgm:pt modelId="{291EBA52-15FB-4985-9632-D5F9BE62ACD1}" cxnId="{4E565D77-2134-4FF5-8AA8-CF4EC37147EF}" type="parTrans">
      <dgm:prSet/>
      <dgm:spPr/>
      <dgm:t>
        <a:bodyPr/>
        <a:p>
          <a:endParaRPr lang="zh-CN" altLang="en-US"/>
        </a:p>
      </dgm:t>
    </dgm:pt>
    <dgm:pt modelId="{87346316-64F3-4945-9984-33BC77341C9F}" cxnId="{4E565D77-2134-4FF5-8AA8-CF4EC37147EF}" type="sibTrans">
      <dgm:prSet/>
      <dgm:spPr/>
      <dgm:t>
        <a:bodyPr/>
        <a:p>
          <a:endParaRPr lang="zh-CN" altLang="en-US"/>
        </a:p>
      </dgm:t>
    </dgm:pt>
    <dgm:pt modelId="{0BA47D75-A22B-4B13-9C13-2AC0C908F575}">
      <dgm:prSet phldr="0" custT="0"/>
      <dgm:spPr/>
      <dgm:t>
        <a:bodyPr vert="horz" wrap="square"/>
        <a:p>
          <a:pPr>
            <a:lnSpc>
              <a:spcPct val="100000"/>
            </a:lnSpc>
            <a:spcBef>
              <a:spcPct val="0"/>
            </a:spcBef>
            <a:spcAft>
              <a:spcPct val="15000"/>
            </a:spcAft>
          </a:pPr>
          <a:r>
            <a:rPr lang="en-US" altLang="zh-CN"/>
            <a:t>Stop for help or not?</a:t>
          </a:r>
          <a:r>
            <a:rPr lang="en-US" altLang="zh-CN"/>
            <a:t/>
          </a:r>
          <a:endParaRPr lang="en-US" altLang="zh-CN"/>
        </a:p>
      </dgm:t>
    </dgm:pt>
    <dgm:pt modelId="{C0FC6A5B-3B8B-4436-A375-B6C7F3202A20}" cxnId="{63DA7F98-C57E-4E27-BE6C-027C27220CC2}" type="parTrans">
      <dgm:prSet/>
      <dgm:spPr/>
    </dgm:pt>
    <dgm:pt modelId="{9B1F97D8-81C0-4C7C-9253-F2AFBB8529E5}" cxnId="{63DA7F98-C57E-4E27-BE6C-027C27220CC2}" type="sibTrans">
      <dgm:prSet/>
      <dgm:spPr/>
    </dgm:pt>
    <dgm:pt modelId="{89CF50F2-3EE8-4308-BA46-57745656A4AA}">
      <dgm:prSet phldrT="[文本]" phldr="0" custT="0"/>
      <dgm:spPr/>
      <dgm:t>
        <a:bodyPr vert="horz" wrap="square"/>
        <a:p>
          <a:pPr>
            <a:lnSpc>
              <a:spcPct val="100000"/>
            </a:lnSpc>
            <a:spcBef>
              <a:spcPct val="0"/>
            </a:spcBef>
            <a:spcAft>
              <a:spcPct val="35000"/>
            </a:spcAft>
          </a:pPr>
          <a:r>
            <a:rPr lang="en-US" altLang="zh-CN"/>
            <a:t>Richard</a:t>
          </a:r>
          <a:r>
            <a:rPr lang="en-US" altLang="zh-CN"/>
            <a:t/>
          </a:r>
          <a:endParaRPr lang="en-US" altLang="zh-CN"/>
        </a:p>
      </dgm:t>
    </dgm:pt>
    <dgm:pt modelId="{D242A0FB-DF73-49CA-BA3C-BD459F366127}" cxnId="{131DEB2F-F008-4996-9576-AE0299CB3BB4}" type="parTrans">
      <dgm:prSet/>
      <dgm:spPr/>
      <dgm:t>
        <a:bodyPr/>
        <a:p>
          <a:endParaRPr lang="zh-CN" altLang="en-US"/>
        </a:p>
      </dgm:t>
    </dgm:pt>
    <dgm:pt modelId="{9604C662-124F-4916-B7BB-4DF131431D56}" cxnId="{131DEB2F-F008-4996-9576-AE0299CB3BB4}" type="sibTrans">
      <dgm:prSet/>
      <dgm:spPr/>
      <dgm:t>
        <a:bodyPr/>
        <a:p>
          <a:endParaRPr lang="zh-CN" altLang="en-US"/>
        </a:p>
      </dgm:t>
    </dgm:pt>
    <dgm:pt modelId="{A4CBB6B8-84E6-41DA-A253-F380CBF4C16F}">
      <dgm:prSet phldrT="[文本]" phldr="0" custT="0"/>
      <dgm:spPr/>
      <dgm:t>
        <a:bodyPr vert="horz" wrap="square"/>
        <a:p>
          <a:pPr>
            <a:lnSpc>
              <a:spcPct val="100000"/>
            </a:lnSpc>
            <a:spcBef>
              <a:spcPct val="0"/>
            </a:spcBef>
            <a:spcAft>
              <a:spcPct val="15000"/>
            </a:spcAft>
          </a:pPr>
          <a:r>
            <a:rPr lang="en-US" altLang="zh-CN"/>
            <a:t>How?</a:t>
          </a:r>
          <a:r>
            <a:rPr lang="zh-CN" altLang="en-US"/>
            <a:t/>
          </a:r>
          <a:endParaRPr lang="zh-CN" altLang="en-US"/>
        </a:p>
      </dgm:t>
    </dgm:pt>
    <dgm:pt modelId="{6BF9AA0B-A851-4ABD-9BE8-1336C9738AB8}" cxnId="{553022E8-A5B5-4757-BA91-241F697542B4}" type="parTrans">
      <dgm:prSet/>
      <dgm:spPr/>
      <dgm:t>
        <a:bodyPr/>
        <a:p>
          <a:endParaRPr lang="zh-CN" altLang="en-US"/>
        </a:p>
      </dgm:t>
    </dgm:pt>
    <dgm:pt modelId="{B71ACFC2-160E-4438-99B2-0295109B5775}" cxnId="{553022E8-A5B5-4757-BA91-241F697542B4}" type="sibTrans">
      <dgm:prSet/>
      <dgm:spPr/>
      <dgm:t>
        <a:bodyPr/>
        <a:p>
          <a:endParaRPr lang="zh-CN" altLang="en-US"/>
        </a:p>
      </dgm:t>
    </dgm:pt>
    <dgm:pt modelId="{A9EA5C3F-EB6A-430C-B79E-B7F29CC4B9D1}">
      <dgm:prSet phldr="0" custT="0"/>
      <dgm:spPr/>
      <dgm:t>
        <a:bodyPr vert="horz" wrap="square"/>
        <a:p>
          <a:pPr>
            <a:lnSpc>
              <a:spcPct val="100000"/>
            </a:lnSpc>
            <a:spcBef>
              <a:spcPct val="0"/>
            </a:spcBef>
            <a:spcAft>
              <a:spcPct val="15000"/>
            </a:spcAft>
          </a:pPr>
          <a:r>
            <a:rPr lang="en-US" altLang="zh-CN"/>
            <a:t>saved or not?</a:t>
          </a:r>
          <a:r>
            <a:rPr lang="en-US" altLang="zh-CN"/>
            <a:t/>
          </a:r>
          <a:endParaRPr lang="en-US" altLang="zh-CN"/>
        </a:p>
      </dgm:t>
    </dgm:pt>
    <dgm:pt modelId="{E6381394-2AA5-468E-96C5-09CBB4A60266}" cxnId="{22153376-E8EE-4D15-9EA7-06EC75186571}" type="parTrans">
      <dgm:prSet/>
      <dgm:spPr/>
    </dgm:pt>
    <dgm:pt modelId="{5510144C-E4A6-4AC6-8E6E-4938343C6B52}" cxnId="{22153376-E8EE-4D15-9EA7-06EC75186571}" type="sibTrans">
      <dgm:prSet/>
      <dgm:spPr/>
    </dgm:pt>
    <dgm:pt modelId="{7894115B-AABB-46F2-A52E-C27597016790}" type="pres">
      <dgm:prSet presAssocID="{B3B61304-4A0F-4E11-8080-599F9186F6A5}" presName="Name0" presStyleCnt="0">
        <dgm:presLayoutVars>
          <dgm:dir/>
          <dgm:animLvl val="lvl"/>
          <dgm:resizeHandles val="exact"/>
        </dgm:presLayoutVars>
      </dgm:prSet>
      <dgm:spPr/>
    </dgm:pt>
    <dgm:pt modelId="{56D916F2-6768-419D-835D-0E92CC7C803C}" type="pres">
      <dgm:prSet presAssocID="{B3B61304-4A0F-4E11-8080-599F9186F6A5}" presName="tSp" presStyleCnt="0"/>
      <dgm:spPr/>
    </dgm:pt>
    <dgm:pt modelId="{ECD0F423-0D40-44D8-AF71-D97C3F9DF26B}" type="pres">
      <dgm:prSet presAssocID="{B3B61304-4A0F-4E11-8080-599F9186F6A5}" presName="bSp" presStyleCnt="0"/>
      <dgm:spPr/>
    </dgm:pt>
    <dgm:pt modelId="{77157E72-C09D-4CF2-AEC0-0324FBF39226}" type="pres">
      <dgm:prSet presAssocID="{B3B61304-4A0F-4E11-8080-599F9186F6A5}" presName="process" presStyleCnt="0"/>
      <dgm:spPr/>
    </dgm:pt>
    <dgm:pt modelId="{29C62E5B-77E6-4FD6-95C8-E16514EA592F}" type="pres">
      <dgm:prSet presAssocID="{06475F0D-9D1A-4BF5-AEE3-CD3F880BC44A}" presName="composite1" presStyleCnt="0"/>
      <dgm:spPr/>
    </dgm:pt>
    <dgm:pt modelId="{24BEEBBD-4900-44F6-A6F9-3F722A9F3012}" type="pres">
      <dgm:prSet presAssocID="{06475F0D-9D1A-4BF5-AEE3-CD3F880BC44A}" presName="dummyNode1" presStyleCnt="0"/>
      <dgm:spPr/>
    </dgm:pt>
    <dgm:pt modelId="{EA4C33C9-9B7B-4236-9D97-1954A4D46745}" type="pres">
      <dgm:prSet presAssocID="{06475F0D-9D1A-4BF5-AEE3-CD3F880BC44A}" presName="childNode1" presStyleLbl="bgAcc1" presStyleIdx="0" presStyleCnt="3">
        <dgm:presLayoutVars>
          <dgm:bulletEnabled val="1"/>
        </dgm:presLayoutVars>
      </dgm:prSet>
      <dgm:spPr/>
    </dgm:pt>
    <dgm:pt modelId="{1E8A37B1-D464-40AA-8171-F21D027B523A}" type="pres">
      <dgm:prSet presAssocID="{06475F0D-9D1A-4BF5-AEE3-CD3F880BC44A}" presName="childNode1tx" presStyleCnt="0">
        <dgm:presLayoutVars>
          <dgm:bulletEnabled val="1"/>
        </dgm:presLayoutVars>
      </dgm:prSet>
      <dgm:spPr/>
    </dgm:pt>
    <dgm:pt modelId="{50F89035-D090-4CAD-827E-5FE864D0CC7D}" type="pres">
      <dgm:prSet presAssocID="{06475F0D-9D1A-4BF5-AEE3-CD3F880BC44A}" presName="parentNode1" presStyleLbl="node1" presStyleIdx="0" presStyleCnt="3">
        <dgm:presLayoutVars>
          <dgm:chMax val="1"/>
          <dgm:bulletEnabled val="1"/>
        </dgm:presLayoutVars>
      </dgm:prSet>
      <dgm:spPr/>
    </dgm:pt>
    <dgm:pt modelId="{920CA769-40FC-4401-A1E0-FD4D856E9B21}" type="pres">
      <dgm:prSet presAssocID="{06475F0D-9D1A-4BF5-AEE3-CD3F880BC44A}" presName="connSite1" presStyleCnt="0"/>
      <dgm:spPr/>
    </dgm:pt>
    <dgm:pt modelId="{B871E909-CC84-4270-8398-F5F049AEA932}" type="pres">
      <dgm:prSet presAssocID="{4BD710C9-2F9D-441E-B548-A9989C0147D7}" presName="Name9" presStyleLbl="sibTrans2D1" presStyleIdx="0" presStyleCnt="2"/>
      <dgm:spPr/>
    </dgm:pt>
    <dgm:pt modelId="{5381038C-A52C-40F2-AE25-892F98A4F272}" type="pres">
      <dgm:prSet presAssocID="{C17EA81B-EE8F-4BEA-9D93-831900C89C00}" presName="composite2" presStyleCnt="0"/>
      <dgm:spPr/>
    </dgm:pt>
    <dgm:pt modelId="{8C60EF28-DEE2-471E-9110-F1DE84254762}" type="pres">
      <dgm:prSet presAssocID="{C17EA81B-EE8F-4BEA-9D93-831900C89C00}" presName="dummyNode2" presStyleCnt="0"/>
      <dgm:spPr/>
    </dgm:pt>
    <dgm:pt modelId="{8C4A7715-D8F8-4D2B-94CE-98F25CB35172}" type="pres">
      <dgm:prSet presAssocID="{C17EA81B-EE8F-4BEA-9D93-831900C89C00}" presName="childNode2" presStyleLbl="bgAcc1" presStyleIdx="1" presStyleCnt="3">
        <dgm:presLayoutVars>
          <dgm:bulletEnabled val="1"/>
        </dgm:presLayoutVars>
      </dgm:prSet>
      <dgm:spPr/>
    </dgm:pt>
    <dgm:pt modelId="{E6E63E6B-9802-4903-9CE3-5D4A716AEA02}" type="pres">
      <dgm:prSet presAssocID="{C17EA81B-EE8F-4BEA-9D93-831900C89C00}" presName="childNode2tx" presStyleCnt="0">
        <dgm:presLayoutVars>
          <dgm:bulletEnabled val="1"/>
        </dgm:presLayoutVars>
      </dgm:prSet>
      <dgm:spPr/>
    </dgm:pt>
    <dgm:pt modelId="{D48BF050-6660-4D4F-AF7C-757C782402D6}" type="pres">
      <dgm:prSet presAssocID="{C17EA81B-EE8F-4BEA-9D93-831900C89C00}" presName="parentNode2" presStyleLbl="node1" presStyleIdx="1" presStyleCnt="3">
        <dgm:presLayoutVars>
          <dgm:chMax val="0"/>
          <dgm:bulletEnabled val="1"/>
        </dgm:presLayoutVars>
      </dgm:prSet>
      <dgm:spPr/>
    </dgm:pt>
    <dgm:pt modelId="{0D59B193-1E3C-4187-9E9F-A2912DCADAC6}" type="pres">
      <dgm:prSet presAssocID="{C17EA81B-EE8F-4BEA-9D93-831900C89C00}" presName="connSite2" presStyleCnt="0"/>
      <dgm:spPr/>
    </dgm:pt>
    <dgm:pt modelId="{FB15DAFD-B404-4CB3-9791-947A7CB3C00D}" type="pres">
      <dgm:prSet presAssocID="{40C2F390-CB3F-4BF4-827D-B8018A5F3BB7}" presName="Name18" presStyleLbl="sibTrans2D1" presStyleIdx="1" presStyleCnt="2"/>
      <dgm:spPr/>
    </dgm:pt>
    <dgm:pt modelId="{754F4C32-447F-4E14-8ED3-35A922A043A5}" type="pres">
      <dgm:prSet presAssocID="{89CF50F2-3EE8-4308-BA46-57745656A4AA}" presName="composite1" presStyleCnt="0"/>
      <dgm:spPr/>
    </dgm:pt>
    <dgm:pt modelId="{020AEDA5-DA09-4A53-AF58-AED2EF90E935}" type="pres">
      <dgm:prSet presAssocID="{89CF50F2-3EE8-4308-BA46-57745656A4AA}" presName="dummyNode1" presStyleCnt="0"/>
      <dgm:spPr/>
    </dgm:pt>
    <dgm:pt modelId="{0428F0A0-98D5-457A-BE43-28F46915FA56}" type="pres">
      <dgm:prSet presAssocID="{89CF50F2-3EE8-4308-BA46-57745656A4AA}" presName="childNode1" presStyleLbl="bgAcc1" presStyleIdx="2" presStyleCnt="3">
        <dgm:presLayoutVars>
          <dgm:bulletEnabled val="1"/>
        </dgm:presLayoutVars>
      </dgm:prSet>
      <dgm:spPr/>
    </dgm:pt>
    <dgm:pt modelId="{F4682735-7E21-4BD6-A94E-5C31E3B718FD}" type="pres">
      <dgm:prSet presAssocID="{89CF50F2-3EE8-4308-BA46-57745656A4AA}" presName="childNode1tx" presStyleCnt="0">
        <dgm:presLayoutVars>
          <dgm:bulletEnabled val="1"/>
        </dgm:presLayoutVars>
      </dgm:prSet>
      <dgm:spPr/>
    </dgm:pt>
    <dgm:pt modelId="{E8647766-AE1D-45F8-B3AB-5EEE3BDE8498}" type="pres">
      <dgm:prSet presAssocID="{89CF50F2-3EE8-4308-BA46-57745656A4AA}" presName="parentNode1" presStyleLbl="node1" presStyleIdx="2" presStyleCnt="3">
        <dgm:presLayoutVars>
          <dgm:chMax val="1"/>
          <dgm:bulletEnabled val="1"/>
        </dgm:presLayoutVars>
      </dgm:prSet>
      <dgm:spPr/>
    </dgm:pt>
    <dgm:pt modelId="{96D6127B-1D73-45CB-82BD-67878CD7892E}" type="pres">
      <dgm:prSet presAssocID="{89CF50F2-3EE8-4308-BA46-57745656A4AA}" presName="connSite1" presStyleCnt="0"/>
      <dgm:spPr/>
    </dgm:pt>
  </dgm:ptLst>
  <dgm:cxnLst>
    <dgm:cxn modelId="{DFE068A8-F1AA-4C21-8232-7612AC10CD51}" srcId="{B3B61304-4A0F-4E11-8080-599F9186F6A5}" destId="{06475F0D-9D1A-4BF5-AEE3-CD3F880BC44A}" srcOrd="0" destOrd="0" parTransId="{E99562FF-418F-46D1-8F86-E0992ED7BA8E}" sibTransId="{4BD710C9-2F9D-441E-B548-A9989C0147D7}"/>
    <dgm:cxn modelId="{A399748F-C775-4143-95D3-6377111FF116}" srcId="{06475F0D-9D1A-4BF5-AEE3-CD3F880BC44A}" destId="{FE2A3430-07B7-4AF8-8050-E9E6630C707F}" srcOrd="0" destOrd="0" parTransId="{FB51E315-BC56-4135-BA1D-66E640931F3A}" sibTransId="{9ADD2677-777A-4E9D-AE48-B83F0BAD6874}"/>
    <dgm:cxn modelId="{C2DBC04C-AD14-4765-8223-9A1FB64FF297}" srcId="{06475F0D-9D1A-4BF5-AEE3-CD3F880BC44A}" destId="{5FA75787-0404-4E8B-91EB-B0F07C38407A}" srcOrd="1" destOrd="0" parTransId="{76D06FF7-6B19-4B35-9719-98F1729630A3}" sibTransId="{D8192C29-C5FE-4CC9-81A8-32054B6CA464}"/>
    <dgm:cxn modelId="{78167E0C-AAB0-4DA6-87BD-F2B5BE128213}" srcId="{B3B61304-4A0F-4E11-8080-599F9186F6A5}" destId="{C17EA81B-EE8F-4BEA-9D93-831900C89C00}" srcOrd="1" destOrd="0" parTransId="{D73C192A-A373-4ACC-BFC9-76609E41CF4E}" sibTransId="{40C2F390-CB3F-4BF4-827D-B8018A5F3BB7}"/>
    <dgm:cxn modelId="{4E565D77-2134-4FF5-8AA8-CF4EC37147EF}" srcId="{C17EA81B-EE8F-4BEA-9D93-831900C89C00}" destId="{2E055442-BDF6-42BD-8A8A-460CDF6F5C5E}" srcOrd="0" destOrd="1" parTransId="{291EBA52-15FB-4985-9632-D5F9BE62ACD1}" sibTransId="{87346316-64F3-4945-9984-33BC77341C9F}"/>
    <dgm:cxn modelId="{63DA7F98-C57E-4E27-BE6C-027C27220CC2}" srcId="{C17EA81B-EE8F-4BEA-9D93-831900C89C00}" destId="{0BA47D75-A22B-4B13-9C13-2AC0C908F575}" srcOrd="1" destOrd="1" parTransId="{C0FC6A5B-3B8B-4436-A375-B6C7F3202A20}" sibTransId="{9B1F97D8-81C0-4C7C-9253-F2AFBB8529E5}"/>
    <dgm:cxn modelId="{131DEB2F-F008-4996-9576-AE0299CB3BB4}" srcId="{B3B61304-4A0F-4E11-8080-599F9186F6A5}" destId="{89CF50F2-3EE8-4308-BA46-57745656A4AA}" srcOrd="2" destOrd="0" parTransId="{D242A0FB-DF73-49CA-BA3C-BD459F366127}" sibTransId="{9604C662-124F-4916-B7BB-4DF131431D56}"/>
    <dgm:cxn modelId="{553022E8-A5B5-4757-BA91-241F697542B4}" srcId="{89CF50F2-3EE8-4308-BA46-57745656A4AA}" destId="{A4CBB6B8-84E6-41DA-A253-F380CBF4C16F}" srcOrd="0" destOrd="2" parTransId="{6BF9AA0B-A851-4ABD-9BE8-1336C9738AB8}" sibTransId="{B71ACFC2-160E-4438-99B2-0295109B5775}"/>
    <dgm:cxn modelId="{22153376-E8EE-4D15-9EA7-06EC75186571}" srcId="{89CF50F2-3EE8-4308-BA46-57745656A4AA}" destId="{A9EA5C3F-EB6A-430C-B79E-B7F29CC4B9D1}" srcOrd="1" destOrd="2" parTransId="{E6381394-2AA5-468E-96C5-09CBB4A60266}" sibTransId="{5510144C-E4A6-4AC6-8E6E-4938343C6B52}"/>
    <dgm:cxn modelId="{AE2F3087-E7CF-4382-BB01-9E12225538CB}" type="presOf" srcId="{B3B61304-4A0F-4E11-8080-599F9186F6A5}" destId="{7894115B-AABB-46F2-A52E-C27597016790}" srcOrd="0" destOrd="0" presId="urn:microsoft.com/office/officeart/2005/8/layout/hProcess4"/>
    <dgm:cxn modelId="{12E3384A-94DC-479D-B295-C98A5BCA23C5}" type="presParOf" srcId="{7894115B-AABB-46F2-A52E-C27597016790}" destId="{56D916F2-6768-419D-835D-0E92CC7C803C}" srcOrd="0" destOrd="0" presId="urn:microsoft.com/office/officeart/2005/8/layout/hProcess4"/>
    <dgm:cxn modelId="{18E97321-EAFD-44CD-B6A4-D21648903033}" type="presParOf" srcId="{7894115B-AABB-46F2-A52E-C27597016790}" destId="{ECD0F423-0D40-44D8-AF71-D97C3F9DF26B}" srcOrd="1" destOrd="0" presId="urn:microsoft.com/office/officeart/2005/8/layout/hProcess4"/>
    <dgm:cxn modelId="{258AC6D2-FAC3-49EA-80AF-4345B73EEA81}" type="presParOf" srcId="{7894115B-AABB-46F2-A52E-C27597016790}" destId="{77157E72-C09D-4CF2-AEC0-0324FBF39226}" srcOrd="2" destOrd="0" presId="urn:microsoft.com/office/officeart/2005/8/layout/hProcess4"/>
    <dgm:cxn modelId="{B9956325-B657-4273-9F85-F81F7B8922F6}" type="presParOf" srcId="{77157E72-C09D-4CF2-AEC0-0324FBF39226}" destId="{29C62E5B-77E6-4FD6-95C8-E16514EA592F}" srcOrd="0" destOrd="2" presId="urn:microsoft.com/office/officeart/2005/8/layout/hProcess4"/>
    <dgm:cxn modelId="{85CF57B9-C0CC-4CFE-A71B-3DB236A42631}" type="presParOf" srcId="{29C62E5B-77E6-4FD6-95C8-E16514EA592F}" destId="{24BEEBBD-4900-44F6-A6F9-3F722A9F3012}" srcOrd="0" destOrd="0" presId="urn:microsoft.com/office/officeart/2005/8/layout/hProcess4"/>
    <dgm:cxn modelId="{3BCEC0F9-4778-4171-A62E-F7FF2E4278D5}" type="presParOf" srcId="{29C62E5B-77E6-4FD6-95C8-E16514EA592F}" destId="{EA4C33C9-9B7B-4236-9D97-1954A4D46745}" srcOrd="1" destOrd="0" presId="urn:microsoft.com/office/officeart/2005/8/layout/hProcess4"/>
    <dgm:cxn modelId="{C55ED8AF-84F0-45B7-917C-F3A820B20D00}" type="presOf" srcId="{FE2A3430-07B7-4AF8-8050-E9E6630C707F}" destId="{EA4C33C9-9B7B-4236-9D97-1954A4D46745}" srcOrd="0" destOrd="0" presId="urn:microsoft.com/office/officeart/2005/8/layout/hProcess4"/>
    <dgm:cxn modelId="{470BA635-3DAA-4C59-AF53-E5DB25D40EAB}" type="presOf" srcId="{5FA75787-0404-4E8B-91EB-B0F07C38407A}" destId="{EA4C33C9-9B7B-4236-9D97-1954A4D46745}" srcOrd="0" destOrd="1" presId="urn:microsoft.com/office/officeart/2005/8/layout/hProcess4"/>
    <dgm:cxn modelId="{82934659-E292-494C-9957-9427CF03924F}" type="presParOf" srcId="{29C62E5B-77E6-4FD6-95C8-E16514EA592F}" destId="{1E8A37B1-D464-40AA-8171-F21D027B523A}" srcOrd="2" destOrd="0" presId="urn:microsoft.com/office/officeart/2005/8/layout/hProcess4"/>
    <dgm:cxn modelId="{602B6435-B179-49F0-831A-40533E0A13DA}" type="presOf" srcId="{FE2A3430-07B7-4AF8-8050-E9E6630C707F}" destId="{1E8A37B1-D464-40AA-8171-F21D027B523A}" srcOrd="1" destOrd="0" presId="urn:microsoft.com/office/officeart/2005/8/layout/hProcess4"/>
    <dgm:cxn modelId="{3FC045F4-51ED-4035-A78F-41A38762ADA3}" type="presOf" srcId="{5FA75787-0404-4E8B-91EB-B0F07C38407A}" destId="{1E8A37B1-D464-40AA-8171-F21D027B523A}" srcOrd="1" destOrd="1" presId="urn:microsoft.com/office/officeart/2005/8/layout/hProcess4"/>
    <dgm:cxn modelId="{327490FF-1E8A-4E4F-8BAC-C7A556960B3E}" type="presParOf" srcId="{29C62E5B-77E6-4FD6-95C8-E16514EA592F}" destId="{50F89035-D090-4CAD-827E-5FE864D0CC7D}" srcOrd="3" destOrd="0" presId="urn:microsoft.com/office/officeart/2005/8/layout/hProcess4"/>
    <dgm:cxn modelId="{D66D007B-335A-4C7F-8A61-B89BAB14DB57}" type="presOf" srcId="{06475F0D-9D1A-4BF5-AEE3-CD3F880BC44A}" destId="{50F89035-D090-4CAD-827E-5FE864D0CC7D}" srcOrd="0" destOrd="0" presId="urn:microsoft.com/office/officeart/2005/8/layout/hProcess4"/>
    <dgm:cxn modelId="{12F35059-A200-4416-9C70-9E118FD3A8ED}" type="presParOf" srcId="{29C62E5B-77E6-4FD6-95C8-E16514EA592F}" destId="{920CA769-40FC-4401-A1E0-FD4D856E9B21}" srcOrd="4" destOrd="0" presId="urn:microsoft.com/office/officeart/2005/8/layout/hProcess4"/>
    <dgm:cxn modelId="{D4A966CE-18EC-44CE-A9FF-05918B06918A}" type="presParOf" srcId="{77157E72-C09D-4CF2-AEC0-0324FBF39226}" destId="{B871E909-CC84-4270-8398-F5F049AEA932}" srcOrd="1" destOrd="2" presId="urn:microsoft.com/office/officeart/2005/8/layout/hProcess4"/>
    <dgm:cxn modelId="{D851B979-FC06-4E79-AECF-E35319A07E89}" type="presOf" srcId="{4BD710C9-2F9D-441E-B548-A9989C0147D7}" destId="{B871E909-CC84-4270-8398-F5F049AEA932}" srcOrd="0" destOrd="0" presId="urn:microsoft.com/office/officeart/2005/8/layout/hProcess4"/>
    <dgm:cxn modelId="{A54817E5-D356-4363-B1D2-536C8B031A59}" type="presParOf" srcId="{77157E72-C09D-4CF2-AEC0-0324FBF39226}" destId="{5381038C-A52C-40F2-AE25-892F98A4F272}" srcOrd="2" destOrd="2" presId="urn:microsoft.com/office/officeart/2005/8/layout/hProcess4"/>
    <dgm:cxn modelId="{123469C2-6E82-493F-9A0A-01CC4E016656}" type="presParOf" srcId="{5381038C-A52C-40F2-AE25-892F98A4F272}" destId="{8C60EF28-DEE2-471E-9110-F1DE84254762}" srcOrd="0" destOrd="2" presId="urn:microsoft.com/office/officeart/2005/8/layout/hProcess4"/>
    <dgm:cxn modelId="{C7C53226-429E-4DD2-A6BF-DF0DBDE12C2C}" type="presParOf" srcId="{5381038C-A52C-40F2-AE25-892F98A4F272}" destId="{8C4A7715-D8F8-4D2B-94CE-98F25CB35172}" srcOrd="1" destOrd="2" presId="urn:microsoft.com/office/officeart/2005/8/layout/hProcess4"/>
    <dgm:cxn modelId="{53158AB6-A3B6-471F-A9E2-51C44E6DA540}" type="presOf" srcId="{2E055442-BDF6-42BD-8A8A-460CDF6F5C5E}" destId="{8C4A7715-D8F8-4D2B-94CE-98F25CB35172}" srcOrd="0" destOrd="0" presId="urn:microsoft.com/office/officeart/2005/8/layout/hProcess4"/>
    <dgm:cxn modelId="{45B74A4C-85BA-49C4-BAA1-C105185265B9}" type="presOf" srcId="{0BA47D75-A22B-4B13-9C13-2AC0C908F575}" destId="{8C4A7715-D8F8-4D2B-94CE-98F25CB35172}" srcOrd="0" destOrd="1" presId="urn:microsoft.com/office/officeart/2005/8/layout/hProcess4"/>
    <dgm:cxn modelId="{96B71E47-5E1F-4529-B416-2597555B6B58}" type="presParOf" srcId="{5381038C-A52C-40F2-AE25-892F98A4F272}" destId="{E6E63E6B-9802-4903-9CE3-5D4A716AEA02}" srcOrd="2" destOrd="2" presId="urn:microsoft.com/office/officeart/2005/8/layout/hProcess4"/>
    <dgm:cxn modelId="{3EED83D9-C48D-4799-961B-DFC349CF82CB}" type="presOf" srcId="{2E055442-BDF6-42BD-8A8A-460CDF6F5C5E}" destId="{E6E63E6B-9802-4903-9CE3-5D4A716AEA02}" srcOrd="1" destOrd="0" presId="urn:microsoft.com/office/officeart/2005/8/layout/hProcess4"/>
    <dgm:cxn modelId="{0960E0F3-0471-4203-94BB-11BAAB3CA75F}" type="presOf" srcId="{0BA47D75-A22B-4B13-9C13-2AC0C908F575}" destId="{E6E63E6B-9802-4903-9CE3-5D4A716AEA02}" srcOrd="1" destOrd="1" presId="urn:microsoft.com/office/officeart/2005/8/layout/hProcess4"/>
    <dgm:cxn modelId="{491EE75B-B78D-4B65-BFD6-F6D47E776500}" type="presParOf" srcId="{5381038C-A52C-40F2-AE25-892F98A4F272}" destId="{D48BF050-6660-4D4F-AF7C-757C782402D6}" srcOrd="3" destOrd="2" presId="urn:microsoft.com/office/officeart/2005/8/layout/hProcess4"/>
    <dgm:cxn modelId="{E4F64315-D38D-4CFE-8173-CB1FA8067BD2}" type="presOf" srcId="{C17EA81B-EE8F-4BEA-9D93-831900C89C00}" destId="{D48BF050-6660-4D4F-AF7C-757C782402D6}" srcOrd="0" destOrd="0" presId="urn:microsoft.com/office/officeart/2005/8/layout/hProcess4"/>
    <dgm:cxn modelId="{AE98CE36-DCAA-4362-916D-3CF37D297474}" type="presParOf" srcId="{5381038C-A52C-40F2-AE25-892F98A4F272}" destId="{0D59B193-1E3C-4187-9E9F-A2912DCADAC6}" srcOrd="4" destOrd="2" presId="urn:microsoft.com/office/officeart/2005/8/layout/hProcess4"/>
    <dgm:cxn modelId="{F8E72A22-D0E9-4ACF-B3F4-AE3A1A59CE69}" type="presParOf" srcId="{77157E72-C09D-4CF2-AEC0-0324FBF39226}" destId="{FB15DAFD-B404-4CB3-9791-947A7CB3C00D}" srcOrd="3" destOrd="2" presId="urn:microsoft.com/office/officeart/2005/8/layout/hProcess4"/>
    <dgm:cxn modelId="{21D31BE3-BE0F-4A4D-906E-98EBCDFEEE1F}" type="presOf" srcId="{40C2F390-CB3F-4BF4-827D-B8018A5F3BB7}" destId="{FB15DAFD-B404-4CB3-9791-947A7CB3C00D}" srcOrd="0" destOrd="0" presId="urn:microsoft.com/office/officeart/2005/8/layout/hProcess4"/>
    <dgm:cxn modelId="{FAC57652-3E6D-4DBB-A65E-0D5B31CEE5DE}" type="presParOf" srcId="{77157E72-C09D-4CF2-AEC0-0324FBF39226}" destId="{754F4C32-447F-4E14-8ED3-35A922A043A5}" srcOrd="4" destOrd="2" presId="urn:microsoft.com/office/officeart/2005/8/layout/hProcess4"/>
    <dgm:cxn modelId="{CD150B43-C91F-46B3-B431-B82141FE09E8}" type="presParOf" srcId="{754F4C32-447F-4E14-8ED3-35A922A043A5}" destId="{020AEDA5-DA09-4A53-AF58-AED2EF90E935}" srcOrd="0" destOrd="4" presId="urn:microsoft.com/office/officeart/2005/8/layout/hProcess4"/>
    <dgm:cxn modelId="{FAAF2584-FE29-4505-912A-24B32FDD1BF3}" type="presParOf" srcId="{754F4C32-447F-4E14-8ED3-35A922A043A5}" destId="{0428F0A0-98D5-457A-BE43-28F46915FA56}" srcOrd="1" destOrd="4" presId="urn:microsoft.com/office/officeart/2005/8/layout/hProcess4"/>
    <dgm:cxn modelId="{FD40330F-ACA3-4CBD-8EB0-0731FF11BB0A}" type="presOf" srcId="{A4CBB6B8-84E6-41DA-A253-F380CBF4C16F}" destId="{0428F0A0-98D5-457A-BE43-28F46915FA56}" srcOrd="0" destOrd="0" presId="urn:microsoft.com/office/officeart/2005/8/layout/hProcess4"/>
    <dgm:cxn modelId="{A35FEB8B-6664-4C58-80E7-0B117AF45221}" type="presOf" srcId="{A9EA5C3F-EB6A-430C-B79E-B7F29CC4B9D1}" destId="{0428F0A0-98D5-457A-BE43-28F46915FA56}" srcOrd="0" destOrd="1" presId="urn:microsoft.com/office/officeart/2005/8/layout/hProcess4"/>
    <dgm:cxn modelId="{65FEBBC5-4E66-4ABD-BADE-04BC5393B595}" type="presParOf" srcId="{754F4C32-447F-4E14-8ED3-35A922A043A5}" destId="{F4682735-7E21-4BD6-A94E-5C31E3B718FD}" srcOrd="2" destOrd="4" presId="urn:microsoft.com/office/officeart/2005/8/layout/hProcess4"/>
    <dgm:cxn modelId="{4B3FFC5B-7D9F-45FB-8707-E035A74C2301}" type="presOf" srcId="{A4CBB6B8-84E6-41DA-A253-F380CBF4C16F}" destId="{F4682735-7E21-4BD6-A94E-5C31E3B718FD}" srcOrd="1" destOrd="0" presId="urn:microsoft.com/office/officeart/2005/8/layout/hProcess4"/>
    <dgm:cxn modelId="{BE988F05-E27C-49F0-A593-88D93D123198}" type="presOf" srcId="{A9EA5C3F-EB6A-430C-B79E-B7F29CC4B9D1}" destId="{F4682735-7E21-4BD6-A94E-5C31E3B718FD}" srcOrd="1" destOrd="1" presId="urn:microsoft.com/office/officeart/2005/8/layout/hProcess4"/>
    <dgm:cxn modelId="{D1BA3D00-81C5-4CAB-B6AE-CF5E5650180E}" type="presParOf" srcId="{754F4C32-447F-4E14-8ED3-35A922A043A5}" destId="{E8647766-AE1D-45F8-B3AB-5EEE3BDE8498}" srcOrd="3" destOrd="4" presId="urn:microsoft.com/office/officeart/2005/8/layout/hProcess4"/>
    <dgm:cxn modelId="{B5B47F61-C055-46B3-AADD-43F43A310B84}" type="presOf" srcId="{89CF50F2-3EE8-4308-BA46-57745656A4AA}" destId="{E8647766-AE1D-45F8-B3AB-5EEE3BDE8498}" srcOrd="0" destOrd="0" presId="urn:microsoft.com/office/officeart/2005/8/layout/hProcess4"/>
    <dgm:cxn modelId="{48614C58-4E22-4398-A0F4-9A390E3FBAF5}" type="presParOf" srcId="{754F4C32-447F-4E14-8ED3-35A922A043A5}" destId="{96D6127B-1D73-45CB-82BD-67878CD7892E}" srcOrd="4" destOrd="4" presId="urn:microsoft.com/office/officeart/2005/8/layout/h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128000" cy="5418455"/>
        <a:chOff x="0" y="0"/>
        <a:chExt cx="8128000" cy="5418455"/>
      </a:xfrm>
    </dsp:grpSpPr>
    <dsp:sp modelId="{B238326A-CFE6-4521-930F-E91E4BFCC0A1}">
      <dsp:nvSpPr>
        <dsp:cNvPr id="3" name="矩形 2"/>
        <dsp:cNvSpPr/>
      </dsp:nvSpPr>
      <dsp:spPr bwMode="white">
        <a:xfrm>
          <a:off x="0" y="837952"/>
          <a:ext cx="3964878" cy="466456"/>
        </a:xfrm>
        <a:prstGeom prst="rect">
          <a:avLst/>
        </a:prstGeom>
      </dsp:spPr>
      <dsp:style>
        <a:lnRef idx="2">
          <a:schemeClr val="accent1"/>
        </a:lnRef>
        <a:fillRef idx="1">
          <a:schemeClr val="accent1"/>
        </a:fillRef>
        <a:effectRef idx="0">
          <a:scrgbClr r="0" g="0" b="0"/>
        </a:effectRef>
        <a:fontRef idx="minor">
          <a:schemeClr val="lt1"/>
        </a:fontRef>
      </dsp:style>
      <dsp:txXfrm>
        <a:off x="0" y="837952"/>
        <a:ext cx="3964878" cy="466456"/>
      </dsp:txXfrm>
    </dsp:sp>
    <dsp:sp modelId="{64FEA07D-D576-4DAA-B4E9-022B3756F7BB}">
      <dsp:nvSpPr>
        <dsp:cNvPr id="4" name="矩形 3"/>
        <dsp:cNvSpPr/>
      </dsp:nvSpPr>
      <dsp:spPr bwMode="white">
        <a:xfrm>
          <a:off x="0" y="1013134"/>
          <a:ext cx="291274" cy="291274"/>
        </a:xfrm>
        <a:prstGeom prst="rect">
          <a:avLst/>
        </a:prstGeom>
      </dsp:spPr>
      <dsp:style>
        <a:lnRef idx="2">
          <a:schemeClr val="accent1"/>
        </a:lnRef>
        <a:fillRef idx="1">
          <a:schemeClr val="lt1">
            <a:alpha val="90000"/>
          </a:schemeClr>
        </a:fillRef>
        <a:effectRef idx="0">
          <a:scrgbClr r="0" g="0" b="0"/>
        </a:effectRef>
        <a:fontRef idx="minor"/>
      </dsp:style>
      <dsp:txXfrm>
        <a:off x="0" y="1013134"/>
        <a:ext cx="291274" cy="291274"/>
      </dsp:txXfrm>
    </dsp:sp>
    <dsp:sp modelId="{E2515008-CBA9-4AF7-A24C-6922EA5D96FB}">
      <dsp:nvSpPr>
        <dsp:cNvPr id="5" name="矩形 4"/>
        <dsp:cNvSpPr/>
      </dsp:nvSpPr>
      <dsp:spPr bwMode="white">
        <a:xfrm>
          <a:off x="0" y="0"/>
          <a:ext cx="3964878" cy="837952"/>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9535" tIns="59690" rIns="89535" bIns="59690" anchor="ctr"/>
        <a:lstStyle>
          <a:lvl1pPr algn="l">
            <a:defRPr sz="4700"/>
          </a:lvl1pPr>
          <a:lvl2pPr marL="285750" indent="-285750" algn="l">
            <a:defRPr sz="3600"/>
          </a:lvl2pPr>
          <a:lvl3pPr marL="571500" indent="-285750" algn="l">
            <a:defRPr sz="3600"/>
          </a:lvl3pPr>
          <a:lvl4pPr marL="857250" indent="-285750" algn="l">
            <a:defRPr sz="3600"/>
          </a:lvl4pPr>
          <a:lvl5pPr marL="1143000" indent="-285750" algn="l">
            <a:defRPr sz="3600"/>
          </a:lvl5pPr>
          <a:lvl6pPr marL="1428750" indent="-285750" algn="l">
            <a:defRPr sz="3600"/>
          </a:lvl6pPr>
          <a:lvl7pPr marL="1714500" indent="-285750" algn="l">
            <a:defRPr sz="3600"/>
          </a:lvl7pPr>
          <a:lvl8pPr marL="2000250" indent="-285750" algn="l">
            <a:defRPr sz="3600"/>
          </a:lvl8pPr>
          <a:lvl9pPr marL="2286000" indent="-285750" algn="l">
            <a:defRPr sz="3600"/>
          </a:lvl9pPr>
        </a:lstStyle>
        <a:p>
          <a:pPr lvl="0">
            <a:lnSpc>
              <a:spcPct val="100000"/>
            </a:lnSpc>
            <a:spcBef>
              <a:spcPct val="0"/>
            </a:spcBef>
            <a:spcAft>
              <a:spcPct val="35000"/>
            </a:spcAft>
          </a:pPr>
          <a:r>
            <a:rPr lang="zh-CN" altLang="en-US" b="1">
              <a:solidFill>
                <a:srgbClr val="00B0F0"/>
              </a:solidFill>
            </a:rPr>
            <a:t>人与自我</a:t>
          </a:r>
          <a:endParaRPr lang="zh-CN" altLang="en-US" b="1">
            <a:solidFill>
              <a:srgbClr val="00B0F0"/>
            </a:solidFill>
          </a:endParaRPr>
        </a:p>
      </dsp:txBody>
      <dsp:txXfrm>
        <a:off x="0" y="0"/>
        <a:ext cx="3964878" cy="837952"/>
      </dsp:txXfrm>
    </dsp:sp>
    <dsp:sp modelId="{AD84E9CD-AD92-4902-A1EF-4DCCBE5FAD33}">
      <dsp:nvSpPr>
        <dsp:cNvPr id="6" name="矩形 5"/>
        <dsp:cNvSpPr/>
      </dsp:nvSpPr>
      <dsp:spPr bwMode="white">
        <a:xfrm>
          <a:off x="0" y="1692085"/>
          <a:ext cx="291267" cy="291267"/>
        </a:xfrm>
        <a:prstGeom prst="rect">
          <a:avLst/>
        </a:prstGeom>
      </dsp:spPr>
      <dsp:style>
        <a:lnRef idx="2">
          <a:schemeClr val="accent1"/>
        </a:lnRef>
        <a:fillRef idx="1">
          <a:schemeClr val="lt1"/>
        </a:fillRef>
        <a:effectRef idx="0">
          <a:scrgbClr r="0" g="0" b="0"/>
        </a:effectRef>
        <a:fontRef idx="minor"/>
      </dsp:style>
      <dsp:txXfrm>
        <a:off x="0" y="1692085"/>
        <a:ext cx="291267" cy="291267"/>
      </dsp:txXfrm>
    </dsp:sp>
    <dsp:sp modelId="{9AA504EC-521E-4CA2-A0F6-4F147FF601DE}">
      <dsp:nvSpPr>
        <dsp:cNvPr id="7" name="矩形 6"/>
        <dsp:cNvSpPr/>
      </dsp:nvSpPr>
      <dsp:spPr bwMode="white">
        <a:xfrm>
          <a:off x="277541" y="1498246"/>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get into trouble</a:t>
          </a:r>
          <a:endParaRPr lang="en-US" altLang="zh-CN" sz="2800">
            <a:solidFill>
              <a:schemeClr val="tx1"/>
            </a:solidFill>
          </a:endParaRPr>
        </a:p>
      </dsp:txBody>
      <dsp:txXfrm>
        <a:off x="277541" y="1498246"/>
        <a:ext cx="3687337" cy="678944"/>
      </dsp:txXfrm>
    </dsp:sp>
    <dsp:sp modelId="{9309CEC0-599A-42DF-8AF7-247C32AB562F}">
      <dsp:nvSpPr>
        <dsp:cNvPr id="8" name="矩形 7"/>
        <dsp:cNvSpPr/>
      </dsp:nvSpPr>
      <dsp:spPr bwMode="white">
        <a:xfrm>
          <a:off x="0" y="2371029"/>
          <a:ext cx="291267" cy="291267"/>
        </a:xfrm>
        <a:prstGeom prst="rect">
          <a:avLst/>
        </a:prstGeom>
      </dsp:spPr>
      <dsp:style>
        <a:lnRef idx="2">
          <a:schemeClr val="accent1"/>
        </a:lnRef>
        <a:fillRef idx="1">
          <a:schemeClr val="lt1"/>
        </a:fillRef>
        <a:effectRef idx="0">
          <a:scrgbClr r="0" g="0" b="0"/>
        </a:effectRef>
        <a:fontRef idx="minor"/>
      </dsp:style>
      <dsp:txXfrm>
        <a:off x="0" y="2371029"/>
        <a:ext cx="291267" cy="291267"/>
      </dsp:txXfrm>
    </dsp:sp>
    <dsp:sp modelId="{8C7EE341-F956-4B32-9FDC-51A19A54C5B7}">
      <dsp:nvSpPr>
        <dsp:cNvPr id="9" name="矩形 8"/>
        <dsp:cNvSpPr/>
      </dsp:nvSpPr>
      <dsp:spPr bwMode="white">
        <a:xfrm>
          <a:off x="277541" y="2177191"/>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try to save oneself</a:t>
          </a:r>
          <a:endParaRPr lang="en-US" altLang="zh-CN" sz="2800">
            <a:solidFill>
              <a:schemeClr val="tx1"/>
            </a:solidFill>
          </a:endParaRPr>
        </a:p>
      </dsp:txBody>
      <dsp:txXfrm>
        <a:off x="277541" y="2177191"/>
        <a:ext cx="3687337" cy="678944"/>
      </dsp:txXfrm>
    </dsp:sp>
    <dsp:sp modelId="{2B4660B8-0D83-4BA4-952F-B3839E7AA1BD}">
      <dsp:nvSpPr>
        <dsp:cNvPr id="10" name="矩形 9"/>
        <dsp:cNvSpPr/>
      </dsp:nvSpPr>
      <dsp:spPr bwMode="white">
        <a:xfrm>
          <a:off x="0" y="3049974"/>
          <a:ext cx="291267" cy="291267"/>
        </a:xfrm>
        <a:prstGeom prst="rect">
          <a:avLst/>
        </a:prstGeom>
      </dsp:spPr>
      <dsp:style>
        <a:lnRef idx="2">
          <a:schemeClr val="accent1"/>
        </a:lnRef>
        <a:fillRef idx="1">
          <a:schemeClr val="lt1"/>
        </a:fillRef>
        <a:effectRef idx="0">
          <a:scrgbClr r="0" g="0" b="0"/>
        </a:effectRef>
        <a:fontRef idx="minor"/>
      </dsp:style>
      <dsp:txXfrm>
        <a:off x="0" y="3049974"/>
        <a:ext cx="291267" cy="291267"/>
      </dsp:txXfrm>
    </dsp:sp>
    <dsp:sp modelId="{98864C97-3AF5-4B97-89C2-E64316F053C6}">
      <dsp:nvSpPr>
        <dsp:cNvPr id="11" name="矩形 10"/>
        <dsp:cNvSpPr/>
      </dsp:nvSpPr>
      <dsp:spPr bwMode="white">
        <a:xfrm>
          <a:off x="277541" y="2856135"/>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fail</a:t>
          </a:r>
          <a:endParaRPr lang="en-US" altLang="zh-CN" sz="2800">
            <a:solidFill>
              <a:schemeClr val="tx1"/>
            </a:solidFill>
          </a:endParaRPr>
        </a:p>
      </dsp:txBody>
      <dsp:txXfrm>
        <a:off x="277541" y="2856135"/>
        <a:ext cx="3687337" cy="678944"/>
      </dsp:txXfrm>
    </dsp:sp>
    <dsp:sp modelId="{4883A32C-FB6D-4470-834B-A0D0B519B6E8}">
      <dsp:nvSpPr>
        <dsp:cNvPr id="12" name="矩形 11"/>
        <dsp:cNvSpPr/>
      </dsp:nvSpPr>
      <dsp:spPr bwMode="white">
        <a:xfrm>
          <a:off x="4163122" y="837952"/>
          <a:ext cx="3964878" cy="466456"/>
        </a:xfrm>
        <a:prstGeom prst="rect">
          <a:avLst/>
        </a:prstGeom>
      </dsp:spPr>
      <dsp:style>
        <a:lnRef idx="2">
          <a:schemeClr val="accent1"/>
        </a:lnRef>
        <a:fillRef idx="1">
          <a:schemeClr val="accent1"/>
        </a:fillRef>
        <a:effectRef idx="0">
          <a:scrgbClr r="0" g="0" b="0"/>
        </a:effectRef>
        <a:fontRef idx="minor">
          <a:schemeClr val="lt1"/>
        </a:fontRef>
      </dsp:style>
      <dsp:txXfrm>
        <a:off x="4163122" y="837952"/>
        <a:ext cx="3964878" cy="466456"/>
      </dsp:txXfrm>
    </dsp:sp>
    <dsp:sp modelId="{16272331-F376-4F78-9E72-6620FFE1EEC3}">
      <dsp:nvSpPr>
        <dsp:cNvPr id="13" name="矩形 12"/>
        <dsp:cNvSpPr/>
      </dsp:nvSpPr>
      <dsp:spPr bwMode="white">
        <a:xfrm>
          <a:off x="4163122" y="1013134"/>
          <a:ext cx="291274" cy="291274"/>
        </a:xfrm>
        <a:prstGeom prst="rect">
          <a:avLst/>
        </a:prstGeom>
      </dsp:spPr>
      <dsp:style>
        <a:lnRef idx="2">
          <a:schemeClr val="accent1"/>
        </a:lnRef>
        <a:fillRef idx="1">
          <a:schemeClr val="lt1">
            <a:alpha val="90000"/>
          </a:schemeClr>
        </a:fillRef>
        <a:effectRef idx="0">
          <a:scrgbClr r="0" g="0" b="0"/>
        </a:effectRef>
        <a:fontRef idx="minor"/>
      </dsp:style>
      <dsp:txXfrm>
        <a:off x="4163122" y="1013134"/>
        <a:ext cx="291274" cy="291274"/>
      </dsp:txXfrm>
    </dsp:sp>
    <dsp:sp modelId="{D42EB80D-978D-4E33-A14B-3612F1F0EC16}">
      <dsp:nvSpPr>
        <dsp:cNvPr id="14" name="矩形 13"/>
        <dsp:cNvSpPr/>
      </dsp:nvSpPr>
      <dsp:spPr bwMode="white">
        <a:xfrm>
          <a:off x="4163122" y="0"/>
          <a:ext cx="3964878" cy="837952"/>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9535" tIns="59690" rIns="89535" bIns="59690" anchor="ctr"/>
        <a:lstStyle>
          <a:lvl1pPr algn="l">
            <a:defRPr sz="4700"/>
          </a:lvl1pPr>
          <a:lvl2pPr marL="285750" indent="-285750" algn="l">
            <a:defRPr sz="3600"/>
          </a:lvl2pPr>
          <a:lvl3pPr marL="571500" indent="-285750" algn="l">
            <a:defRPr sz="3600"/>
          </a:lvl3pPr>
          <a:lvl4pPr marL="857250" indent="-285750" algn="l">
            <a:defRPr sz="3600"/>
          </a:lvl4pPr>
          <a:lvl5pPr marL="1143000" indent="-285750" algn="l">
            <a:defRPr sz="3600"/>
          </a:lvl5pPr>
          <a:lvl6pPr marL="1428750" indent="-285750" algn="l">
            <a:defRPr sz="3600"/>
          </a:lvl6pPr>
          <a:lvl7pPr marL="1714500" indent="-285750" algn="l">
            <a:defRPr sz="3600"/>
          </a:lvl7pPr>
          <a:lvl8pPr marL="2000250" indent="-285750" algn="l">
            <a:defRPr sz="3600"/>
          </a:lvl8pPr>
          <a:lvl9pPr marL="2286000" indent="-285750" algn="l">
            <a:defRPr sz="3600"/>
          </a:lvl9pPr>
        </a:lstStyle>
        <a:p>
          <a:pPr lvl="0">
            <a:lnSpc>
              <a:spcPct val="100000"/>
            </a:lnSpc>
            <a:spcBef>
              <a:spcPct val="0"/>
            </a:spcBef>
            <a:spcAft>
              <a:spcPct val="35000"/>
            </a:spcAft>
          </a:pPr>
          <a:r>
            <a:rPr lang="zh-CN" altLang="en-US" b="1">
              <a:solidFill>
                <a:srgbClr val="00B0F0"/>
              </a:solidFill>
            </a:rPr>
            <a:t>人与社会</a:t>
          </a:r>
          <a:endParaRPr lang="zh-CN" altLang="en-US" b="1">
            <a:solidFill>
              <a:srgbClr val="00B0F0"/>
            </a:solidFill>
          </a:endParaRPr>
        </a:p>
      </dsp:txBody>
      <dsp:txXfrm>
        <a:off x="4163122" y="0"/>
        <a:ext cx="3964878" cy="837952"/>
      </dsp:txXfrm>
    </dsp:sp>
    <dsp:sp modelId="{6B4C860A-DBDB-4F25-AEE7-078D55D197F8}">
      <dsp:nvSpPr>
        <dsp:cNvPr id="15" name="矩形 14"/>
        <dsp:cNvSpPr/>
      </dsp:nvSpPr>
      <dsp:spPr bwMode="white">
        <a:xfrm>
          <a:off x="4163122" y="1692085"/>
          <a:ext cx="291267" cy="291267"/>
        </a:xfrm>
        <a:prstGeom prst="rect">
          <a:avLst/>
        </a:prstGeom>
      </dsp:spPr>
      <dsp:style>
        <a:lnRef idx="2">
          <a:schemeClr val="accent1"/>
        </a:lnRef>
        <a:fillRef idx="1">
          <a:schemeClr val="lt1"/>
        </a:fillRef>
        <a:effectRef idx="0">
          <a:scrgbClr r="0" g="0" b="0"/>
        </a:effectRef>
        <a:fontRef idx="minor"/>
      </dsp:style>
      <dsp:txXfrm>
        <a:off x="4163122" y="1692085"/>
        <a:ext cx="291267" cy="291267"/>
      </dsp:txXfrm>
    </dsp:sp>
    <dsp:sp modelId="{54539F7E-C594-4A33-A548-FC053A5E74C0}">
      <dsp:nvSpPr>
        <dsp:cNvPr id="16" name="矩形 15"/>
        <dsp:cNvSpPr/>
      </dsp:nvSpPr>
      <dsp:spPr bwMode="white">
        <a:xfrm>
          <a:off x="4440663" y="1498246"/>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ask for help</a:t>
          </a:r>
          <a:endParaRPr lang="en-US" altLang="zh-CN" sz="2800">
            <a:solidFill>
              <a:schemeClr val="tx1"/>
            </a:solidFill>
          </a:endParaRPr>
        </a:p>
      </dsp:txBody>
      <dsp:txXfrm>
        <a:off x="4440663" y="1498246"/>
        <a:ext cx="3687337" cy="678944"/>
      </dsp:txXfrm>
    </dsp:sp>
    <dsp:sp modelId="{E2D49713-C487-4217-897C-F1AC5452D8AE}">
      <dsp:nvSpPr>
        <dsp:cNvPr id="17" name="矩形 16"/>
        <dsp:cNvSpPr/>
      </dsp:nvSpPr>
      <dsp:spPr bwMode="white">
        <a:xfrm>
          <a:off x="4163122" y="2371029"/>
          <a:ext cx="291267" cy="291267"/>
        </a:xfrm>
        <a:prstGeom prst="rect">
          <a:avLst/>
        </a:prstGeom>
      </dsp:spPr>
      <dsp:style>
        <a:lnRef idx="2">
          <a:schemeClr val="accent1"/>
        </a:lnRef>
        <a:fillRef idx="1">
          <a:schemeClr val="lt1"/>
        </a:fillRef>
        <a:effectRef idx="0">
          <a:scrgbClr r="0" g="0" b="0"/>
        </a:effectRef>
        <a:fontRef idx="minor"/>
      </dsp:style>
      <dsp:txXfrm>
        <a:off x="4163122" y="2371029"/>
        <a:ext cx="291267" cy="291267"/>
      </dsp:txXfrm>
    </dsp:sp>
    <dsp:sp modelId="{C8B4A2BD-9153-4BF1-97C2-56D067BD9B4D}">
      <dsp:nvSpPr>
        <dsp:cNvPr id="18" name="矩形 17"/>
        <dsp:cNvSpPr/>
      </dsp:nvSpPr>
      <dsp:spPr bwMode="white">
        <a:xfrm>
          <a:off x="4440663" y="2177191"/>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successful</a:t>
          </a:r>
          <a:endParaRPr lang="en-US" altLang="zh-CN" sz="2800">
            <a:solidFill>
              <a:schemeClr val="tx1"/>
            </a:solidFill>
          </a:endParaRPr>
        </a:p>
      </dsp:txBody>
      <dsp:txXfrm>
        <a:off x="4440663" y="2177191"/>
        <a:ext cx="3687337" cy="678944"/>
      </dsp:txXfrm>
    </dsp:sp>
    <dsp:sp modelId="{86D5968F-5D14-425C-BC01-D9BACC060D2B}">
      <dsp:nvSpPr>
        <dsp:cNvPr id="19" name="矩形 18"/>
        <dsp:cNvSpPr/>
      </dsp:nvSpPr>
      <dsp:spPr bwMode="white">
        <a:xfrm>
          <a:off x="4163122" y="3049974"/>
          <a:ext cx="291267" cy="291267"/>
        </a:xfrm>
        <a:prstGeom prst="rect">
          <a:avLst/>
        </a:prstGeom>
      </dsp:spPr>
      <dsp:style>
        <a:lnRef idx="2">
          <a:schemeClr val="accent1"/>
        </a:lnRef>
        <a:fillRef idx="1">
          <a:schemeClr val="lt1"/>
        </a:fillRef>
        <a:effectRef idx="0">
          <a:scrgbClr r="0" g="0" b="0"/>
        </a:effectRef>
        <a:fontRef idx="minor"/>
      </dsp:style>
      <dsp:txXfrm>
        <a:off x="4163122" y="3049974"/>
        <a:ext cx="291267" cy="291267"/>
      </dsp:txXfrm>
    </dsp:sp>
    <dsp:sp modelId="{43EAE0DB-A52C-41DB-8B6A-88727B61E0E2}">
      <dsp:nvSpPr>
        <dsp:cNvPr id="20" name="矩形 19"/>
        <dsp:cNvSpPr/>
      </dsp:nvSpPr>
      <dsp:spPr bwMode="white">
        <a:xfrm>
          <a:off x="4440663" y="2856135"/>
          <a:ext cx="3687337" cy="678944"/>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199136" tIns="199136" rIns="199136" bIns="199136"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US" altLang="zh-CN" sz="2800">
              <a:solidFill>
                <a:schemeClr val="tx1"/>
              </a:solidFill>
            </a:rPr>
            <a:t>reflection/impression/thought</a:t>
          </a:r>
          <a:endParaRPr lang="en-US" altLang="zh-CN" sz="2800">
            <a:solidFill>
              <a:schemeClr val="tx1"/>
            </a:solidFill>
          </a:endParaRPr>
        </a:p>
      </dsp:txBody>
      <dsp:txXfrm>
        <a:off x="4440663" y="2856135"/>
        <a:ext cx="3687337" cy="678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128000" cy="5950585"/>
        <a:chOff x="0" y="0"/>
        <a:chExt cx="8128000" cy="5950585"/>
      </a:xfrm>
    </dsp:grpSpPr>
    <dsp:sp modelId="{EA4C33C9-9B7B-4236-9D97-1954A4D46745}">
      <dsp:nvSpPr>
        <dsp:cNvPr id="4" name="圆角矩形 3"/>
        <dsp:cNvSpPr/>
      </dsp:nvSpPr>
      <dsp:spPr bwMode="white">
        <a:xfrm>
          <a:off x="0" y="2048547"/>
          <a:ext cx="2247226" cy="185349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51435" tIns="51435" rIns="51435" bIns="51435"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pPr lvl="1">
            <a:lnSpc>
              <a:spcPct val="100000"/>
            </a:lnSpc>
            <a:spcBef>
              <a:spcPct val="0"/>
            </a:spcBef>
            <a:spcAft>
              <a:spcPct val="15000"/>
            </a:spcAft>
            <a:buChar char="•"/>
          </a:pPr>
          <a:r>
            <a:rPr lang="en-US" altLang="zh-CN">
              <a:solidFill>
                <a:schemeClr val="dk1"/>
              </a:solidFill>
            </a:rPr>
            <a:t>What?</a:t>
          </a:r>
          <a:endParaRPr lang="zh-CN" altLang="en-US">
            <a:solidFill>
              <a:schemeClr val="dk1"/>
            </a:solidFill>
          </a:endParaRPr>
        </a:p>
        <a:p>
          <a:pPr lvl="1">
            <a:lnSpc>
              <a:spcPct val="100000"/>
            </a:lnSpc>
            <a:spcBef>
              <a:spcPct val="0"/>
            </a:spcBef>
            <a:spcAft>
              <a:spcPct val="15000"/>
            </a:spcAft>
            <a:buChar char="•"/>
          </a:pPr>
          <a:r>
            <a:rPr lang="en-US" altLang="zh-CN">
              <a:solidFill>
                <a:schemeClr val="dk1"/>
              </a:solidFill>
            </a:rPr>
            <a:t>How?</a:t>
          </a:r>
          <a:endParaRPr lang="en-US" altLang="zh-CN">
            <a:solidFill>
              <a:schemeClr val="dk1"/>
            </a:solidFill>
          </a:endParaRPr>
        </a:p>
      </dsp:txBody>
      <dsp:txXfrm>
        <a:off x="0" y="2048547"/>
        <a:ext cx="2247226" cy="1853492"/>
      </dsp:txXfrm>
    </dsp:sp>
    <dsp:sp modelId="{B871E909-CC84-4270-8398-F5F049AEA932}">
      <dsp:nvSpPr>
        <dsp:cNvPr id="6" name="形状 5"/>
        <dsp:cNvSpPr/>
      </dsp:nvSpPr>
      <dsp:spPr bwMode="white">
        <a:xfrm>
          <a:off x="1254576" y="2569666"/>
          <a:ext cx="2449660" cy="2449660"/>
        </a:xfrm>
        <a:prstGeom prst="leftCircularArrow">
          <a:avLst>
            <a:gd name="adj1" fmla="val 5000"/>
            <a:gd name="adj2" fmla="val -360000"/>
            <a:gd name="adj3" fmla="val 2277850"/>
            <a:gd name="adj4" fmla="val 9166829"/>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1254576" y="2569666"/>
        <a:ext cx="2449660" cy="2449660"/>
      </dsp:txXfrm>
    </dsp:sp>
    <dsp:sp modelId="{50F89035-D090-4CAD-827E-5FE864D0CC7D}">
      <dsp:nvSpPr>
        <dsp:cNvPr id="5" name="圆角矩形 4"/>
        <dsp:cNvSpPr/>
      </dsp:nvSpPr>
      <dsp:spPr bwMode="white">
        <a:xfrm>
          <a:off x="499384" y="3504862"/>
          <a:ext cx="1997534" cy="79435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78105" tIns="52070" rIns="78105" bIns="52070"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en-US" altLang="zh-CN"/>
            <a:t>dogs</a:t>
          </a:r>
          <a:endParaRPr lang="en-US" altLang="zh-CN"/>
        </a:p>
      </dsp:txBody>
      <dsp:txXfrm>
        <a:off x="499384" y="3504862"/>
        <a:ext cx="1997534" cy="794354"/>
      </dsp:txXfrm>
    </dsp:sp>
    <dsp:sp modelId="{8C4A7715-D8F8-4D2B-94CE-98F25CB35172}">
      <dsp:nvSpPr>
        <dsp:cNvPr id="8" name="圆角矩形 7"/>
        <dsp:cNvSpPr/>
      </dsp:nvSpPr>
      <dsp:spPr bwMode="white">
        <a:xfrm>
          <a:off x="2740633" y="1992942"/>
          <a:ext cx="2382060" cy="1964701"/>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51435" tIns="51435" rIns="51435" bIns="51435"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pPr lvl="1">
            <a:lnSpc>
              <a:spcPct val="100000"/>
            </a:lnSpc>
            <a:spcBef>
              <a:spcPct val="0"/>
            </a:spcBef>
            <a:spcAft>
              <a:spcPct val="15000"/>
            </a:spcAft>
            <a:buChar char="•"/>
          </a:pPr>
          <a:r>
            <a:rPr lang="en-US" altLang="zh-CN">
              <a:solidFill>
                <a:schemeClr val="dk1"/>
              </a:solidFill>
            </a:rPr>
            <a:t>How many?</a:t>
          </a:r>
          <a:endParaRPr lang="zh-CN" altLang="en-US">
            <a:solidFill>
              <a:schemeClr val="dk1"/>
            </a:solidFill>
          </a:endParaRPr>
        </a:p>
        <a:p>
          <a:pPr lvl="1">
            <a:lnSpc>
              <a:spcPct val="100000"/>
            </a:lnSpc>
            <a:spcBef>
              <a:spcPct val="0"/>
            </a:spcBef>
            <a:spcAft>
              <a:spcPct val="15000"/>
            </a:spcAft>
            <a:buChar char="•"/>
          </a:pPr>
          <a:r>
            <a:rPr lang="en-US" altLang="zh-CN">
              <a:solidFill>
                <a:schemeClr val="dk1"/>
              </a:solidFill>
            </a:rPr>
            <a:t>Stop for help or not?</a:t>
          </a:r>
          <a:endParaRPr lang="en-US" altLang="zh-CN">
            <a:solidFill>
              <a:schemeClr val="dk1"/>
            </a:solidFill>
          </a:endParaRPr>
        </a:p>
      </dsp:txBody>
      <dsp:txXfrm>
        <a:off x="2740633" y="1992942"/>
        <a:ext cx="2382060" cy="1964701"/>
      </dsp:txXfrm>
    </dsp:sp>
    <dsp:sp modelId="{FB15DAFD-B404-4CB3-9791-947A7CB3C00D}">
      <dsp:nvSpPr>
        <dsp:cNvPr id="10" name="环形箭头 9"/>
        <dsp:cNvSpPr/>
      </dsp:nvSpPr>
      <dsp:spPr bwMode="white">
        <a:xfrm>
          <a:off x="4002595" y="835225"/>
          <a:ext cx="2795861" cy="2795861"/>
        </a:xfrm>
        <a:prstGeom prst="circularArrow">
          <a:avLst>
            <a:gd name="adj1" fmla="val 5000"/>
            <a:gd name="adj2" fmla="val 360000"/>
            <a:gd name="adj3" fmla="val 19589195"/>
            <a:gd name="adj4" fmla="val 12700217"/>
            <a:gd name="adj5" fmla="val 55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Xfrm>
        <a:off x="4002595" y="835225"/>
        <a:ext cx="2795861" cy="2795861"/>
      </dsp:txXfrm>
    </dsp:sp>
    <dsp:sp modelId="{D48BF050-6660-4D4F-AF7C-757C782402D6}">
      <dsp:nvSpPr>
        <dsp:cNvPr id="9" name="圆角矩形 8"/>
        <dsp:cNvSpPr/>
      </dsp:nvSpPr>
      <dsp:spPr bwMode="white">
        <a:xfrm>
          <a:off x="3269980" y="1571934"/>
          <a:ext cx="2117387" cy="842015"/>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78105" tIns="52070" rIns="78105" bIns="52070"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en-US" altLang="zh-CN"/>
            <a:t>cars</a:t>
          </a:r>
          <a:endParaRPr lang="en-US" altLang="zh-CN"/>
        </a:p>
      </dsp:txBody>
      <dsp:txXfrm>
        <a:off x="3269980" y="1571934"/>
        <a:ext cx="2117387" cy="842015"/>
      </dsp:txXfrm>
    </dsp:sp>
    <dsp:sp modelId="{0428F0A0-98D5-457A-BE43-28F46915FA56}">
      <dsp:nvSpPr>
        <dsp:cNvPr id="12" name="圆角矩形 11"/>
        <dsp:cNvSpPr/>
      </dsp:nvSpPr>
      <dsp:spPr bwMode="white">
        <a:xfrm>
          <a:off x="5631082" y="2048547"/>
          <a:ext cx="2247226" cy="1853492"/>
        </a:xfrm>
        <a:prstGeom prst="roundRect">
          <a:avLst>
            <a:gd name="adj" fmla="val 10000"/>
          </a:avLst>
        </a:prstGeom>
      </dsp:spPr>
      <dsp:style>
        <a:lnRef idx="2">
          <a:schemeClr val="accent1"/>
        </a:lnRef>
        <a:fillRef idx="1">
          <a:schemeClr val="lt1">
            <a:alpha val="90000"/>
          </a:schemeClr>
        </a:fillRef>
        <a:effectRef idx="0">
          <a:scrgbClr r="0" g="0" b="0"/>
        </a:effectRef>
        <a:fontRef idx="minor"/>
      </dsp:style>
      <dsp:txBody>
        <a:bodyPr vert="horz" wrap="square" lIns="51435" tIns="51435" rIns="51435" bIns="51435"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pPr lvl="1">
            <a:lnSpc>
              <a:spcPct val="100000"/>
            </a:lnSpc>
            <a:spcBef>
              <a:spcPct val="0"/>
            </a:spcBef>
            <a:spcAft>
              <a:spcPct val="15000"/>
            </a:spcAft>
            <a:buChar char="•"/>
          </a:pPr>
          <a:r>
            <a:rPr lang="en-US" altLang="zh-CN">
              <a:solidFill>
                <a:schemeClr val="dk1"/>
              </a:solidFill>
            </a:rPr>
            <a:t>How?</a:t>
          </a:r>
          <a:endParaRPr lang="zh-CN" altLang="en-US">
            <a:solidFill>
              <a:schemeClr val="dk1"/>
            </a:solidFill>
          </a:endParaRPr>
        </a:p>
        <a:p>
          <a:pPr lvl="1">
            <a:lnSpc>
              <a:spcPct val="100000"/>
            </a:lnSpc>
            <a:spcBef>
              <a:spcPct val="0"/>
            </a:spcBef>
            <a:spcAft>
              <a:spcPct val="15000"/>
            </a:spcAft>
            <a:buChar char="•"/>
          </a:pPr>
          <a:r>
            <a:rPr lang="en-US" altLang="zh-CN">
              <a:solidFill>
                <a:schemeClr val="dk1"/>
              </a:solidFill>
            </a:rPr>
            <a:t>saved or not?</a:t>
          </a:r>
          <a:endParaRPr lang="en-US" altLang="zh-CN">
            <a:solidFill>
              <a:schemeClr val="dk1"/>
            </a:solidFill>
          </a:endParaRPr>
        </a:p>
      </dsp:txBody>
      <dsp:txXfrm>
        <a:off x="5631082" y="2048547"/>
        <a:ext cx="2247226" cy="1853492"/>
      </dsp:txXfrm>
    </dsp:sp>
    <dsp:sp modelId="{E8647766-AE1D-45F8-B3AB-5EEE3BDE8498}">
      <dsp:nvSpPr>
        <dsp:cNvPr id="13" name="圆角矩形 12"/>
        <dsp:cNvSpPr/>
      </dsp:nvSpPr>
      <dsp:spPr bwMode="white">
        <a:xfrm>
          <a:off x="6130466" y="3504862"/>
          <a:ext cx="1997534" cy="79435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vert="horz" wrap="square" lIns="78105" tIns="52070" rIns="78105" bIns="52070" anchor="ctr"/>
        <a:lstStyle>
          <a:lvl1pPr algn="ctr">
            <a:defRPr sz="4100"/>
          </a:lvl1pPr>
          <a:lvl2pPr marL="285750" indent="-285750" algn="ctr">
            <a:defRPr sz="3100"/>
          </a:lvl2pPr>
          <a:lvl3pPr marL="571500" indent="-285750" algn="ctr">
            <a:defRPr sz="3100"/>
          </a:lvl3pPr>
          <a:lvl4pPr marL="857250" indent="-285750" algn="ctr">
            <a:defRPr sz="3100"/>
          </a:lvl4pPr>
          <a:lvl5pPr marL="1143000" indent="-285750" algn="ctr">
            <a:defRPr sz="3100"/>
          </a:lvl5pPr>
          <a:lvl6pPr marL="1428750" indent="-285750" algn="ctr">
            <a:defRPr sz="3100"/>
          </a:lvl6pPr>
          <a:lvl7pPr marL="1714500" indent="-285750" algn="ctr">
            <a:defRPr sz="3100"/>
          </a:lvl7pPr>
          <a:lvl8pPr marL="2000250" indent="-285750" algn="ctr">
            <a:defRPr sz="3100"/>
          </a:lvl8pPr>
          <a:lvl9pPr marL="2286000" indent="-285750" algn="ctr">
            <a:defRPr sz="3100"/>
          </a:lvl9pPr>
        </a:lstStyle>
        <a:p>
          <a:pPr lvl="0">
            <a:lnSpc>
              <a:spcPct val="100000"/>
            </a:lnSpc>
            <a:spcBef>
              <a:spcPct val="0"/>
            </a:spcBef>
            <a:spcAft>
              <a:spcPct val="35000"/>
            </a:spcAft>
          </a:pPr>
          <a:r>
            <a:rPr lang="en-US" altLang="zh-CN"/>
            <a:t>Richard</a:t>
          </a:r>
          <a:endParaRPr lang="en-US" altLang="zh-CN"/>
        </a:p>
      </dsp:txBody>
      <dsp:txXfrm>
        <a:off x="6130466" y="3504862"/>
        <a:ext cx="1997534" cy="794354"/>
      </dsp:txXfrm>
    </dsp:sp>
    <dsp:sp modelId="{24BEEBBD-4900-44F6-A6F9-3F722A9F3012}">
      <dsp:nvSpPr>
        <dsp:cNvPr id="3" name="矩形 2" hidden="1"/>
        <dsp:cNvSpPr/>
      </dsp:nvSpPr>
      <dsp:spPr>
        <a:xfrm>
          <a:off x="0" y="1651370"/>
          <a:ext cx="2496918" cy="2647845"/>
        </a:xfrm>
        <a:prstGeom prst="rect">
          <a:avLst/>
        </a:prstGeom>
      </dsp:spPr>
      <dsp:txXfrm>
        <a:off x="0" y="1651370"/>
        <a:ext cx="2496918" cy="2647845"/>
      </dsp:txXfrm>
    </dsp:sp>
    <dsp:sp modelId="{8C60EF28-DEE2-471E-9110-F1DE84254762}">
      <dsp:nvSpPr>
        <dsp:cNvPr id="7" name="矩形 6" hidden="1"/>
        <dsp:cNvSpPr/>
      </dsp:nvSpPr>
      <dsp:spPr>
        <a:xfrm>
          <a:off x="2740633" y="1571934"/>
          <a:ext cx="2646733" cy="2806716"/>
        </a:xfrm>
        <a:prstGeom prst="rect">
          <a:avLst/>
        </a:prstGeom>
      </dsp:spPr>
      <dsp:txXfrm>
        <a:off x="2740633" y="1571934"/>
        <a:ext cx="2646733" cy="2806716"/>
      </dsp:txXfrm>
    </dsp:sp>
    <dsp:sp modelId="{020AEDA5-DA09-4A53-AF58-AED2EF90E935}">
      <dsp:nvSpPr>
        <dsp:cNvPr id="11" name="矩形 10" hidden="1"/>
        <dsp:cNvSpPr/>
      </dsp:nvSpPr>
      <dsp:spPr>
        <a:xfrm>
          <a:off x="5631082" y="1651370"/>
          <a:ext cx="2496918" cy="2647845"/>
        </a:xfrm>
        <a:prstGeom prst="rect">
          <a:avLst/>
        </a:prstGeom>
      </dsp:spPr>
      <dsp:txXfrm>
        <a:off x="5631082" y="1651370"/>
        <a:ext cx="2496918" cy="2647845"/>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rSet qsTypeId="urn:microsoft.com/office/officeart/2005/8/quickstyle/simple5"/>
        </dgm:pt>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horzAlign" val="ctr"/>
          <dgm:param type="vertAlign" val="t"/>
          <dgm:param type="nodeVertAlign" val="t"/>
          <dgm:param type="fallback" val="1D"/>
        </dgm:alg>
      </dgm:if>
      <dgm:else name="Name2">
        <dgm:alg type="hierChild">
          <dgm:param type="linDir" val="fromR"/>
          <dgm:param type="horzAlign" val="ctr"/>
          <dgm:param type="vertAlign" val="t"/>
          <dgm:param type="nodeVertAlign" val="t"/>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parTxLTRAlign" val="l"/>
                    <dgm:param type="txAnchorVertCh" val="mid"/>
                  </dgm:alg>
                </dgm:if>
                <dgm:else name="Name10">
                  <dgm:alg type="tx">
                    <dgm:param type="parTxLTRAlign" val="r"/>
                    <dgm:param type="txAnchorVertCh" val="mid"/>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linDir" val="fromT"/>
              <dgm:param type="chAlign" val="r"/>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parTxLTRAlign" val="l"/>
                          <dgm:param type="txAnchorVertCh" val="mid"/>
                        </dgm:alg>
                      </dgm:if>
                      <dgm:else name="Name18">
                        <dgm:alg type="tx">
                          <dgm:param type="parTxLTRAlign" val="r"/>
                          <dgm:param type="txAnchorVertCh" val="mid"/>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srcNode" val="parentNode1"/>
              <dgm:param type="dstNode" val="connSite2"/>
              <dgm:param type="connRout" val="curve"/>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srcNode" val="parentNode2"/>
                <dgm:param type="dstNode" val="connSite1"/>
                <dgm:param type="connRout" val="curve"/>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28E98-1D2D-4C5A-9EE8-0579ABC7A183}"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1A6FB-9287-433A-8544-42B641AB0C78}"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186363" y="904875"/>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bookmark19" TargetMode="External"/><Relationship Id="rId1" Type="http://schemas.openxmlformats.org/officeDocument/2006/relationships/hyperlink" Target="#bookmark18" TargetMode="Externa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4" Type="http://schemas.openxmlformats.org/officeDocument/2006/relationships/slideLayout" Target="../slideLayouts/slideLayout7.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image" Target="../media/image4.jpeg"/><Relationship Id="rId6" Type="http://schemas.openxmlformats.org/officeDocument/2006/relationships/image" Target="../media/image3.jpeg"/><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bookmark19" TargetMode="External"/><Relationship Id="rId1" Type="http://schemas.openxmlformats.org/officeDocument/2006/relationships/hyperlink" Target="#bookmark18"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5186363" y="904875"/>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7425690" cy="645160"/>
          </a:xfrm>
          <a:prstGeom prst="rect">
            <a:avLst/>
          </a:prstGeom>
          <a:noFill/>
        </p:spPr>
        <p:txBody>
          <a:bodyPr wrap="none" rtlCol="0">
            <a:spAutoFit/>
          </a:bodyPr>
          <a:p>
            <a:r>
              <a:rPr lang="en-US" altLang="zh-CN" sz="3600" b="1">
                <a:solidFill>
                  <a:srgbClr val="00B050"/>
                </a:solidFill>
              </a:rPr>
              <a:t>6. How do dogs express their feelings?</a:t>
            </a:r>
            <a:endParaRPr lang="en-US" altLang="zh-CN" sz="3600" b="1">
              <a:solidFill>
                <a:srgbClr val="00B050"/>
              </a:solidFill>
            </a:endParaRPr>
          </a:p>
        </p:txBody>
      </p:sp>
      <p:sp>
        <p:nvSpPr>
          <p:cNvPr id="2" name="文本框 1"/>
          <p:cNvSpPr txBox="1"/>
          <p:nvPr/>
        </p:nvSpPr>
        <p:spPr>
          <a:xfrm>
            <a:off x="924560" y="987425"/>
            <a:ext cx="2792730" cy="2245360"/>
          </a:xfrm>
          <a:prstGeom prst="rect">
            <a:avLst/>
          </a:prstGeom>
          <a:noFill/>
          <a:ln w="41275">
            <a:solidFill>
              <a:srgbClr val="FFC000"/>
            </a:solidFill>
          </a:ln>
        </p:spPr>
        <p:txBody>
          <a:bodyPr wrap="square" rtlCol="0">
            <a:spAutoFit/>
          </a:bodyPr>
          <a:p>
            <a:pPr marL="285750" indent="-285750">
              <a:buFont typeface="Arial" panose="020B0604020202020204" pitchFamily="34" charset="0"/>
              <a:buChar char="•"/>
            </a:pPr>
            <a:r>
              <a:rPr lang="zh-CN" altLang="en-US" sz="2800"/>
              <a:t>飞奔而去</a:t>
            </a:r>
            <a:endParaRPr lang="zh-CN" altLang="en-US" sz="2800"/>
          </a:p>
          <a:p>
            <a:pPr marL="285750" indent="-285750">
              <a:buFont typeface="Arial" panose="020B0604020202020204" pitchFamily="34" charset="0"/>
              <a:buChar char="•"/>
            </a:pPr>
            <a:r>
              <a:rPr lang="zh-CN" altLang="en-US" sz="2800"/>
              <a:t>踢腿</a:t>
            </a:r>
            <a:endParaRPr lang="zh-CN" altLang="en-US" sz="2800"/>
          </a:p>
          <a:p>
            <a:pPr marL="285750" indent="-285750">
              <a:buFont typeface="Arial" panose="020B0604020202020204" pitchFamily="34" charset="0"/>
              <a:buChar char="•"/>
            </a:pPr>
            <a:r>
              <a:rPr lang="zh-CN" altLang="en-US" sz="2800"/>
              <a:t>用鼻子哼哼</a:t>
            </a:r>
            <a:endParaRPr lang="zh-CN" altLang="en-US" sz="2800"/>
          </a:p>
          <a:p>
            <a:pPr marL="285750" indent="-285750">
              <a:buFont typeface="Arial" panose="020B0604020202020204" pitchFamily="34" charset="0"/>
              <a:buChar char="•"/>
            </a:pPr>
            <a:r>
              <a:rPr lang="zh-CN" altLang="en-US" sz="2800"/>
              <a:t>用爪刨地</a:t>
            </a:r>
            <a:endParaRPr lang="zh-CN" altLang="en-US" sz="2800"/>
          </a:p>
          <a:p>
            <a:pPr marL="285750" indent="-285750">
              <a:buFont typeface="Arial" panose="020B0604020202020204" pitchFamily="34" charset="0"/>
              <a:buChar char="•"/>
            </a:pPr>
            <a:r>
              <a:rPr lang="zh-CN" altLang="en-US" sz="2800"/>
              <a:t>呻吟、呜咽</a:t>
            </a:r>
            <a:endParaRPr lang="zh-CN" altLang="en-US" sz="2800"/>
          </a:p>
        </p:txBody>
      </p:sp>
      <p:sp>
        <p:nvSpPr>
          <p:cNvPr id="5" name="文本框 4"/>
          <p:cNvSpPr txBox="1"/>
          <p:nvPr/>
        </p:nvSpPr>
        <p:spPr>
          <a:xfrm>
            <a:off x="4897755" y="833755"/>
            <a:ext cx="3724275" cy="2553335"/>
          </a:xfrm>
          <a:prstGeom prst="rect">
            <a:avLst/>
          </a:prstGeom>
          <a:noFill/>
          <a:ln w="34925">
            <a:solidFill>
              <a:schemeClr val="accent1"/>
            </a:solidFill>
          </a:ln>
        </p:spPr>
        <p:txBody>
          <a:bodyPr wrap="square" rtlCol="0">
            <a:spAutoFit/>
          </a:bodyPr>
          <a:p>
            <a:pPr marL="285750" indent="-285750" algn="l">
              <a:buFont typeface="Arial" panose="020B0604020202020204" pitchFamily="34" charset="0"/>
              <a:buChar char="•"/>
            </a:pPr>
            <a:r>
              <a:rPr lang="en-US" altLang="zh-CN" sz="3200"/>
              <a:t>gallop like the wind</a:t>
            </a:r>
            <a:endParaRPr lang="en-US" altLang="zh-CN" sz="3200"/>
          </a:p>
          <a:p>
            <a:pPr marL="285750" indent="-285750" algn="l">
              <a:buFont typeface="Arial" panose="020B0604020202020204" pitchFamily="34" charset="0"/>
              <a:buChar char="•"/>
            </a:pPr>
            <a:r>
              <a:rPr lang="en-US" altLang="zh-CN" sz="3200"/>
              <a:t>kick out</a:t>
            </a:r>
            <a:endParaRPr lang="en-US" altLang="zh-CN" sz="3200"/>
          </a:p>
          <a:p>
            <a:pPr marL="285750" indent="-285750" algn="l">
              <a:buFont typeface="Arial" panose="020B0604020202020204" pitchFamily="34" charset="0"/>
              <a:buChar char="•"/>
            </a:pPr>
            <a:r>
              <a:rPr lang="en-US" altLang="zh-CN" sz="3200"/>
              <a:t>snort</a:t>
            </a:r>
            <a:endParaRPr lang="en-US" altLang="zh-CN" sz="3200"/>
          </a:p>
          <a:p>
            <a:pPr marL="285750" indent="-285750" algn="l">
              <a:buFont typeface="Arial" panose="020B0604020202020204" pitchFamily="34" charset="0"/>
              <a:buChar char="•"/>
            </a:pPr>
            <a:r>
              <a:rPr lang="en-US" altLang="zh-CN" sz="3200"/>
              <a:t>paw the ground</a:t>
            </a:r>
            <a:endParaRPr lang="en-US" altLang="zh-CN" sz="3200"/>
          </a:p>
          <a:p>
            <a:pPr marL="285750" indent="-285750" algn="l">
              <a:buFont typeface="Arial" panose="020B0604020202020204" pitchFamily="34" charset="0"/>
              <a:buChar char="•"/>
            </a:pPr>
            <a:r>
              <a:rPr lang="en-US" altLang="zh-CN" sz="3200"/>
              <a:t>moan</a:t>
            </a:r>
            <a:endParaRPr lang="en-US" altLang="zh-CN" sz="3200"/>
          </a:p>
        </p:txBody>
      </p:sp>
      <p:pic>
        <p:nvPicPr>
          <p:cNvPr id="4" name="图片 3" descr="u=3902336555,3318326190&amp;fm=26&amp;gp=0"/>
          <p:cNvPicPr>
            <a:picLocks noChangeAspect="1"/>
          </p:cNvPicPr>
          <p:nvPr/>
        </p:nvPicPr>
        <p:blipFill>
          <a:blip r:embed="rId1"/>
          <a:stretch>
            <a:fillRect/>
          </a:stretch>
        </p:blipFill>
        <p:spPr>
          <a:xfrm rot="21240000">
            <a:off x="363220" y="3717925"/>
            <a:ext cx="3891280" cy="2646045"/>
          </a:xfrm>
          <a:prstGeom prst="rect">
            <a:avLst/>
          </a:prstGeom>
        </p:spPr>
      </p:pic>
      <p:pic>
        <p:nvPicPr>
          <p:cNvPr id="7" name="图片 6" descr="src=http___dpic.tiankong.com_r9_tm_QJ8646942357.jpg&amp;refer=http___dpic.tiankong"/>
          <p:cNvPicPr>
            <a:picLocks noChangeAspect="1"/>
          </p:cNvPicPr>
          <p:nvPr/>
        </p:nvPicPr>
        <p:blipFill>
          <a:blip r:embed="rId2"/>
          <a:stretch>
            <a:fillRect/>
          </a:stretch>
        </p:blipFill>
        <p:spPr>
          <a:xfrm rot="600000">
            <a:off x="5131435" y="3868420"/>
            <a:ext cx="3897630" cy="25984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39700" y="2018030"/>
            <a:ext cx="8530590" cy="5262245"/>
          </a:xfrm>
          <a:prstGeom prst="rect">
            <a:avLst/>
          </a:prstGeom>
          <a:noFill/>
          <a:ln w="9525">
            <a:noFill/>
          </a:ln>
        </p:spPr>
        <p:txBody>
          <a:bodyPr wrap="square">
            <a:spAutoFit/>
          </a:bodyPr>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rPr>
              <a:t>As night fell, ... </a:t>
            </a:r>
            <a:r>
              <a:rPr lang="zh-CN" sz="2400">
                <a:solidFill>
                  <a:schemeClr val="tx1"/>
                </a:solidFill>
                <a:latin typeface="Times New Roman" panose="02020603050405020304" charset="0"/>
                <a:ea typeface="宋体" panose="02010600030101010101" pitchFamily="2" charset="-122"/>
                <a:cs typeface="Times New Roman" panose="02020603050405020304" charset="0"/>
              </a:rPr>
              <a:t>当夜幕降临</a:t>
            </a:r>
            <a:endParaRPr lang="zh-CN" sz="2400">
              <a:solidFill>
                <a:schemeClr val="tx1"/>
              </a:solidFill>
              <a:latin typeface="Times New Roman" panose="02020603050405020304" charset="0"/>
              <a:ea typeface="宋体" panose="02010600030101010101" pitchFamily="2" charset="-122"/>
              <a:cs typeface="Times New Roman" panose="02020603050405020304" charset="0"/>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sym typeface="+mn-ea"/>
              </a:rPr>
              <a:t>not long after this </a:t>
            </a:r>
            <a:r>
              <a:rPr lang="zh-CN" sz="2400">
                <a:solidFill>
                  <a:schemeClr val="tx1"/>
                </a:solidFill>
                <a:latin typeface="Times New Roman" panose="02020603050405020304" charset="0"/>
                <a:ea typeface="宋体" panose="02010600030101010101" pitchFamily="2" charset="-122"/>
                <a:cs typeface="Times New Roman" panose="02020603050405020304" charset="0"/>
                <a:sym typeface="+mn-ea"/>
              </a:rPr>
              <a:t>不久之后</a:t>
            </a:r>
            <a:endParaRPr lang="zh-CN" sz="2400">
              <a:solidFill>
                <a:schemeClr val="tx1"/>
              </a:solidFill>
              <a:latin typeface="Times New Roman" panose="02020603050405020304" charset="0"/>
              <a:ea typeface="宋体" panose="02010600030101010101" pitchFamily="2" charset="-122"/>
              <a:cs typeface="Times New Roman" panose="02020603050405020304" charset="0"/>
              <a:sym typeface="+mn-ea"/>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sym typeface="+mn-ea"/>
              </a:rPr>
              <a:t>Then came the moment when...</a:t>
            </a:r>
            <a:endParaRPr lang="en-US" sz="2400">
              <a:solidFill>
                <a:schemeClr val="tx1"/>
              </a:solidFill>
              <a:latin typeface="Times New Roman" panose="02020603050405020304" charset="0"/>
              <a:ea typeface="宋体" panose="02010600030101010101" pitchFamily="2" charset="-122"/>
              <a:cs typeface="Times New Roman" panose="02020603050405020304" charset="0"/>
              <a:sym typeface="+mn-ea"/>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sym typeface="+mn-ea"/>
              </a:rPr>
              <a:t>feel hopeless and desperate to be home </a:t>
            </a:r>
            <a:r>
              <a:rPr lang="zh-CN" sz="2400">
                <a:solidFill>
                  <a:schemeClr val="tx1"/>
                </a:solidFill>
                <a:latin typeface="Times New Roman" panose="02020603050405020304" charset="0"/>
                <a:ea typeface="宋体" panose="02010600030101010101" pitchFamily="2" charset="-122"/>
                <a:cs typeface="Times New Roman" panose="02020603050405020304" charset="0"/>
                <a:sym typeface="+mn-ea"/>
              </a:rPr>
              <a:t>感到孤独，渴望回家</a:t>
            </a:r>
            <a:endParaRPr lang="zh-CN" sz="2400">
              <a:solidFill>
                <a:schemeClr val="tx1"/>
              </a:solidFill>
              <a:latin typeface="Times New Roman" panose="02020603050405020304" charset="0"/>
              <a:ea typeface="宋体" panose="02010600030101010101" pitchFamily="2" charset="-122"/>
              <a:cs typeface="Times New Roman" panose="02020603050405020304" charset="0"/>
              <a:sym typeface="+mn-ea"/>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rPr>
              <a:t>stretch out one's hand</a:t>
            </a:r>
            <a:r>
              <a:rPr lang="zh-CN" sz="2400">
                <a:solidFill>
                  <a:schemeClr val="tx1"/>
                </a:solidFill>
                <a:latin typeface="Times New Roman" panose="02020603050405020304" charset="0"/>
                <a:ea typeface="宋体" panose="02010600030101010101" pitchFamily="2" charset="-122"/>
                <a:cs typeface="Times New Roman" panose="02020603050405020304" charset="0"/>
              </a:rPr>
              <a:t>伸出手</a:t>
            </a:r>
            <a:endParaRPr lang="zh-CN" sz="2400">
              <a:solidFill>
                <a:schemeClr val="tx1"/>
              </a:solidFill>
              <a:latin typeface="Times New Roman" panose="02020603050405020304" charset="0"/>
              <a:ea typeface="宋体" panose="02010600030101010101" pitchFamily="2" charset="-122"/>
              <a:cs typeface="Times New Roman" panose="02020603050405020304" charset="0"/>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rPr>
              <a:t> curl up and wait for help </a:t>
            </a:r>
            <a:r>
              <a:rPr lang="zh-CN" sz="2400">
                <a:solidFill>
                  <a:schemeClr val="tx1"/>
                </a:solidFill>
                <a:latin typeface="Times New Roman" panose="02020603050405020304" charset="0"/>
                <a:ea typeface="宋体" panose="02010600030101010101" pitchFamily="2" charset="-122"/>
                <a:cs typeface="Times New Roman" panose="02020603050405020304" charset="0"/>
              </a:rPr>
              <a:t>蜷缩起来等待救援</a:t>
            </a:r>
            <a:endParaRPr lang="zh-CN" sz="2400">
              <a:solidFill>
                <a:schemeClr val="tx1"/>
              </a:solidFill>
              <a:latin typeface="Times New Roman" panose="02020603050405020304" charset="0"/>
              <a:ea typeface="宋体" panose="02010600030101010101" pitchFamily="2" charset="-122"/>
              <a:cs typeface="Times New Roman" panose="02020603050405020304" charset="0"/>
            </a:endParaRPr>
          </a:p>
          <a:p>
            <a:pPr marL="34290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rPr>
              <a:t>give a joyful little cry</a:t>
            </a:r>
            <a:r>
              <a:rPr lang="zh-CN" sz="2400">
                <a:solidFill>
                  <a:schemeClr val="tx1"/>
                </a:solidFill>
                <a:latin typeface="Times New Roman" panose="02020603050405020304" charset="0"/>
                <a:ea typeface="宋体" panose="02010600030101010101" pitchFamily="2" charset="-122"/>
                <a:cs typeface="Times New Roman" panose="02020603050405020304" charset="0"/>
              </a:rPr>
              <a:t>高兴地轻叫一声</a:t>
            </a:r>
            <a:endParaRPr lang="zh-CN" sz="2400">
              <a:solidFill>
                <a:schemeClr val="tx1"/>
              </a:solidFill>
              <a:latin typeface="Times New Roman" panose="02020603050405020304" charset="0"/>
              <a:ea typeface="宋体" panose="02010600030101010101" pitchFamily="2" charset="-122"/>
              <a:cs typeface="Times New Roman" panose="02020603050405020304" charset="0"/>
            </a:endParaRPr>
          </a:p>
          <a:p>
            <a:pPr marL="285750" indent="0" fontAlgn="auto">
              <a:lnSpc>
                <a:spcPts val="2880"/>
              </a:lnSpc>
              <a:buFont typeface="Wingdings" panose="05000000000000000000" charset="0"/>
              <a:buChar char="Ø"/>
            </a:pPr>
            <a:r>
              <a:rPr lang="en-US" sz="2400">
                <a:solidFill>
                  <a:schemeClr val="tx1"/>
                </a:solidFill>
                <a:latin typeface="Times New Roman" panose="02020603050405020304" charset="0"/>
                <a:ea typeface="宋体" panose="02010600030101010101" pitchFamily="2" charset="-122"/>
                <a:cs typeface="Times New Roman" panose="02020603050405020304" charset="0"/>
              </a:rPr>
              <a:t> come swaggering towards sb</a:t>
            </a:r>
            <a:r>
              <a:rPr lang="zh-CN" sz="2400">
                <a:solidFill>
                  <a:schemeClr val="tx1"/>
                </a:solidFill>
                <a:latin typeface="Times New Roman" panose="02020603050405020304" charset="0"/>
                <a:ea typeface="宋体" panose="02010600030101010101" pitchFamily="2" charset="-122"/>
                <a:cs typeface="Times New Roman" panose="02020603050405020304" charset="0"/>
              </a:rPr>
              <a:t>神气十足地向</a:t>
            </a:r>
            <a:r>
              <a:rPr lang="en-US" sz="2400">
                <a:solidFill>
                  <a:schemeClr val="tx1"/>
                </a:solidFill>
                <a:latin typeface="Times New Roman" panose="02020603050405020304" charset="0"/>
                <a:ea typeface="宋体" panose="02010600030101010101" pitchFamily="2" charset="-122"/>
                <a:cs typeface="Times New Roman" panose="02020603050405020304" charset="0"/>
              </a:rPr>
              <a:t>...</a:t>
            </a:r>
            <a:r>
              <a:rPr lang="zh-CN" sz="2400">
                <a:solidFill>
                  <a:schemeClr val="tx1"/>
                </a:solidFill>
                <a:latin typeface="Times New Roman" panose="02020603050405020304" charset="0"/>
                <a:ea typeface="宋体" panose="02010600030101010101" pitchFamily="2" charset="-122"/>
                <a:cs typeface="Times New Roman" panose="02020603050405020304" charset="0"/>
              </a:rPr>
              <a:t>走来</a:t>
            </a:r>
            <a:r>
              <a:rPr lang="en-US" sz="2400">
                <a:solidFill>
                  <a:schemeClr val="tx1"/>
                </a:solidFill>
                <a:latin typeface="Times New Roman" panose="02020603050405020304" charset="0"/>
                <a:ea typeface="宋体" panose="02010600030101010101" pitchFamily="2" charset="-122"/>
                <a:cs typeface="Times New Roman" panose="02020603050405020304" charset="0"/>
              </a:rPr>
              <a:t> </a:t>
            </a:r>
            <a:endParaRPr lang="en-US" sz="2400">
              <a:solidFill>
                <a:schemeClr val="tx1"/>
              </a:solidFill>
              <a:latin typeface="Times New Roman" panose="02020603050405020304" charset="0"/>
              <a:ea typeface="宋体" panose="02010600030101010101" pitchFamily="2" charset="-122"/>
              <a:cs typeface="Times New Roman" panose="02020603050405020304" charset="0"/>
            </a:endParaRPr>
          </a:p>
          <a:p>
            <a:pPr marL="285750" indent="0" fontAlgn="auto">
              <a:lnSpc>
                <a:spcPts val="2880"/>
              </a:lnSpc>
              <a:buFont typeface="Wingdings" panose="05000000000000000000" charset="0"/>
              <a:buChar char="Ø"/>
            </a:pPr>
            <a:r>
              <a:rPr lang="en-US" altLang="zh-CN" sz="2400">
                <a:latin typeface="Times New Roman" panose="02020603050405020304" charset="0"/>
                <a:cs typeface="Times New Roman" panose="02020603050405020304" charset="0"/>
                <a:sym typeface="+mn-ea"/>
              </a:rPr>
              <a:t>She sniffed, looked around, and then squated down beside me.</a:t>
            </a:r>
            <a:endParaRPr lang="en-US" altLang="zh-CN" sz="2400">
              <a:latin typeface="Times New Roman" panose="02020603050405020304" charset="0"/>
              <a:cs typeface="Times New Roman" panose="02020603050405020304" charset="0"/>
            </a:endParaRPr>
          </a:p>
          <a:p>
            <a:pPr marL="285750" indent="0" fontAlgn="auto">
              <a:lnSpc>
                <a:spcPts val="2880"/>
              </a:lnSpc>
              <a:buFont typeface="Wingdings" panose="05000000000000000000" charset="0"/>
              <a:buChar char="Ø"/>
            </a:pPr>
            <a:r>
              <a:rPr lang="en-US" altLang="zh-CN" sz="2400">
                <a:latin typeface="Times New Roman" panose="02020603050405020304" charset="0"/>
                <a:cs typeface="Times New Roman" panose="02020603050405020304" charset="0"/>
                <a:sym typeface="+mn-ea"/>
              </a:rPr>
              <a:t>One car after another sped off down the road  in the proverbial cloud of dust.</a:t>
            </a:r>
            <a:endParaRPr lang="en-US" altLang="zh-CN" sz="2400">
              <a:latin typeface="Times New Roman" panose="02020603050405020304" charset="0"/>
              <a:cs typeface="Times New Roman" panose="02020603050405020304" charset="0"/>
            </a:endParaRPr>
          </a:p>
          <a:p>
            <a:pPr marL="285750" indent="0" fontAlgn="auto">
              <a:lnSpc>
                <a:spcPts val="2880"/>
              </a:lnSpc>
              <a:buFont typeface="Wingdings" panose="05000000000000000000" charset="0"/>
              <a:buChar char="Ø"/>
            </a:pPr>
            <a:r>
              <a:rPr lang="en-US" altLang="zh-CN" sz="2400">
                <a:latin typeface="Times New Roman" panose="02020603050405020304" charset="0"/>
                <a:cs typeface="Times New Roman" panose="02020603050405020304" charset="0"/>
                <a:sym typeface="+mn-ea"/>
              </a:rPr>
              <a:t>I  lay on the icy ground for as long as a century , shivering with cold.</a:t>
            </a:r>
            <a:endParaRPr lang="en-US" altLang="zh-CN" sz="2400">
              <a:latin typeface="Times New Roman" panose="02020603050405020304" charset="0"/>
              <a:cs typeface="Times New Roman" panose="02020603050405020304" charset="0"/>
            </a:endParaRPr>
          </a:p>
          <a:p>
            <a:pPr marL="342900" indent="0" fontAlgn="auto">
              <a:lnSpc>
                <a:spcPts val="2880"/>
              </a:lnSpc>
              <a:buFont typeface="Wingdings" panose="05000000000000000000" charset="0"/>
              <a:buChar char="Ø"/>
            </a:pPr>
            <a:endParaRPr lang="en-US" altLang="en-US" sz="2400">
              <a:solidFill>
                <a:schemeClr val="tx1"/>
              </a:solidFill>
              <a:latin typeface="Times New Roman" panose="02020603050405020304" charset="0"/>
              <a:ea typeface="宋体" panose="02010600030101010101" pitchFamily="2" charset="-122"/>
              <a:cs typeface="Times New Roman" panose="02020603050405020304" charset="0"/>
            </a:endParaRPr>
          </a:p>
        </p:txBody>
      </p:sp>
      <p:sp>
        <p:nvSpPr>
          <p:cNvPr id="3" name="爆炸形 1 2"/>
          <p:cNvSpPr/>
          <p:nvPr/>
        </p:nvSpPr>
        <p:spPr>
          <a:xfrm>
            <a:off x="240030" y="-309245"/>
            <a:ext cx="6680835" cy="2542540"/>
          </a:xfrm>
          <a:prstGeom prst="irregularSeal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p:nvSpPr>
        <p:spPr>
          <a:xfrm>
            <a:off x="1681480" y="424180"/>
            <a:ext cx="3952875" cy="1076325"/>
          </a:xfrm>
          <a:prstGeom prst="rect">
            <a:avLst/>
          </a:prstGeom>
          <a:noFill/>
        </p:spPr>
        <p:txBody>
          <a:bodyPr wrap="square" rtlCol="0">
            <a:spAutoFit/>
          </a:bodyPr>
          <a:p>
            <a:r>
              <a:rPr lang="en-US" altLang="zh-CN" sz="3200">
                <a:solidFill>
                  <a:srgbClr val="FF0000"/>
                </a:solidFill>
                <a:latin typeface="Times New Roman" panose="02020603050405020304" charset="0"/>
                <a:cs typeface="Times New Roman" panose="02020603050405020304" charset="0"/>
              </a:rPr>
              <a:t>Some helpful phrases and sentences </a:t>
            </a:r>
            <a:endParaRPr lang="en-US" altLang="zh-CN" sz="3200">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linds(horizontal)">
                                      <p:cBhvr>
                                        <p:cTn id="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61950" y="568325"/>
            <a:ext cx="8420100" cy="6123940"/>
          </a:xfrm>
          <a:prstGeom prst="rect">
            <a:avLst/>
          </a:prstGeom>
          <a:noFill/>
          <a:ln w="9525">
            <a:noFill/>
          </a:ln>
        </p:spPr>
        <p:txBody>
          <a:bodyPr wrap="square">
            <a:spAutoFit/>
          </a:bodyPr>
          <a:p>
            <a:pPr marL="171450" indent="-171450">
              <a:buFont typeface="Wingdings" panose="05000000000000000000" charset="0"/>
              <a:buChar char="Ø"/>
            </a:pPr>
            <a:r>
              <a:rPr lang="en-US" sz="2800" b="0">
                <a:latin typeface="Times New Roman" panose="02020603050405020304" charset="0"/>
                <a:ea typeface="宋体" panose="02010600030101010101" pitchFamily="2" charset="-122"/>
                <a:cs typeface="Times New Roman" panose="02020603050405020304" charset="0"/>
              </a:rPr>
              <a:t>“Woof,woof,” barked the older dog, pricking up his ears. </a:t>
            </a:r>
            <a:endParaRPr lang="en-US" sz="2800" b="0">
              <a:latin typeface="Times New Roman" panose="02020603050405020304" charset="0"/>
              <a:ea typeface="宋体" panose="02010600030101010101" pitchFamily="2" charset="-122"/>
              <a:cs typeface="Times New Roman" panose="02020603050405020304" charset="0"/>
            </a:endParaRPr>
          </a:p>
          <a:p>
            <a:pPr marL="171450" indent="-171450">
              <a:buFont typeface="Wingdings" panose="05000000000000000000" charset="0"/>
              <a:buChar char="Ø"/>
            </a:pPr>
            <a:r>
              <a:rPr lang="en-US" altLang="en-US" sz="2800" b="0">
                <a:latin typeface="Times New Roman" panose="02020603050405020304" charset="0"/>
                <a:ea typeface="宋体" panose="02010600030101010101" pitchFamily="2" charset="-122"/>
                <a:cs typeface="Times New Roman" panose="02020603050405020304" charset="0"/>
              </a:rPr>
              <a:t>The dogs lost the scene of the wild and ran about sniffing the ground anxiously.</a:t>
            </a:r>
            <a:endParaRPr lang="en-US" altLang="en-US" sz="2800" b="0">
              <a:latin typeface="Times New Roman" panose="02020603050405020304" charset="0"/>
              <a:ea typeface="宋体" panose="02010600030101010101" pitchFamily="2" charset="-122"/>
              <a:cs typeface="Times New Roman" panose="02020603050405020304" charset="0"/>
            </a:endParaRPr>
          </a:p>
          <a:p>
            <a:pPr marL="171450" indent="-171450">
              <a:buFont typeface="Wingdings" panose="05000000000000000000" charset="0"/>
              <a:buChar char="Ø"/>
            </a:pPr>
            <a:r>
              <a:rPr lang="en-US" altLang="en-US" sz="2800" b="0">
                <a:latin typeface="Times New Roman" panose="02020603050405020304" charset="0"/>
                <a:ea typeface="宋体" panose="02010600030101010101" pitchFamily="2" charset="-122"/>
                <a:cs typeface="Times New Roman" panose="02020603050405020304" charset="0"/>
              </a:rPr>
              <a:t> The boom of a vehicle caught their attention. One dog dashed towards the road. The other one chased him across the bank and stream, then they all thundered across the field for the car.</a:t>
            </a:r>
            <a:endParaRPr lang="en-US" altLang="en-US" sz="2800" b="0">
              <a:latin typeface="Times New Roman" panose="02020603050405020304" charset="0"/>
              <a:ea typeface="宋体" panose="02010600030101010101" pitchFamily="2" charset="-122"/>
              <a:cs typeface="Times New Roman" panose="02020603050405020304" charset="0"/>
            </a:endParaRPr>
          </a:p>
          <a:p>
            <a:pPr marL="171450" indent="-171450">
              <a:buFont typeface="Wingdings" panose="05000000000000000000" charset="0"/>
              <a:buChar char="Ø"/>
            </a:pPr>
            <a:r>
              <a:rPr lang="en-US" altLang="en-US" sz="2800" b="0">
                <a:latin typeface="Times New Roman" panose="02020603050405020304" charset="0"/>
                <a:ea typeface="宋体" panose="02010600030101010101" pitchFamily="2" charset="-122"/>
                <a:cs typeface="Times New Roman" panose="02020603050405020304" charset="0"/>
              </a:rPr>
              <a:t>With my legs shaking and teeth chattering with cold, I noticed one dog galloping for the coming car like the wind.</a:t>
            </a:r>
            <a:endParaRPr lang="en-US" altLang="en-US" sz="2800" b="0">
              <a:latin typeface="Times New Roman" panose="02020603050405020304" charset="0"/>
              <a:ea typeface="宋体" panose="02010600030101010101" pitchFamily="2" charset="-122"/>
              <a:cs typeface="Times New Roman" panose="02020603050405020304" charset="0"/>
            </a:endParaRPr>
          </a:p>
          <a:p>
            <a:pPr marL="171450" indent="-171450">
              <a:buFont typeface="Wingdings" panose="05000000000000000000" charset="0"/>
              <a:buChar char="Ø"/>
            </a:pPr>
            <a:r>
              <a:rPr lang="en-US" altLang="en-US" sz="2800" b="0">
                <a:latin typeface="Times New Roman" panose="02020603050405020304" charset="0"/>
                <a:ea typeface="宋体" panose="02010600030101010101" pitchFamily="2" charset="-122"/>
                <a:cs typeface="Times New Roman" panose="02020603050405020304" charset="0"/>
              </a:rPr>
              <a:t>When they heard me moaning, they licked my face and legs gently, wagging their tails uneasily and pawing the ground anxiously.</a:t>
            </a:r>
            <a:endParaRPr lang="en-US" altLang="en-US" sz="2800" b="0">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blinds(horizontal)">
                                      <p:cBhvr>
                                        <p:cTn id="7" dur="5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blinds(horizontal)">
                                      <p:cBhvr>
                                        <p:cTn id="12" dur="500"/>
                                        <p:tgtEl>
                                          <p:spTgt spid="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0">
                                            <p:txEl>
                                              <p:pRg st="2" end="2"/>
                                            </p:txEl>
                                          </p:spTgt>
                                        </p:tgtEl>
                                        <p:attrNameLst>
                                          <p:attrName>style.visibility</p:attrName>
                                        </p:attrNameLst>
                                      </p:cBhvr>
                                      <p:to>
                                        <p:strVal val="visible"/>
                                      </p:to>
                                    </p:set>
                                    <p:animEffect transition="in" filter="blinds(horizontal)">
                                      <p:cBhvr>
                                        <p:cTn id="17" dur="500"/>
                                        <p:tgtEl>
                                          <p:spTgt spid="1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0">
                                            <p:txEl>
                                              <p:pRg st="3" end="3"/>
                                            </p:txEl>
                                          </p:spTgt>
                                        </p:tgtEl>
                                        <p:attrNameLst>
                                          <p:attrName>style.visibility</p:attrName>
                                        </p:attrNameLst>
                                      </p:cBhvr>
                                      <p:to>
                                        <p:strVal val="visible"/>
                                      </p:to>
                                    </p:set>
                                    <p:animEffect transition="in" filter="blinds(horizontal)">
                                      <p:cBhvr>
                                        <p:cTn id="22" dur="500"/>
                                        <p:tgtEl>
                                          <p:spTgt spid="1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0">
                                            <p:txEl>
                                              <p:pRg st="4" end="4"/>
                                            </p:txEl>
                                          </p:spTgt>
                                        </p:tgtEl>
                                        <p:attrNameLst>
                                          <p:attrName>style.visibility</p:attrName>
                                        </p:attrNameLst>
                                      </p:cBhvr>
                                      <p:to>
                                        <p:strVal val="visible"/>
                                      </p:to>
                                    </p:set>
                                    <p:animEffect transition="in" filter="blinds(horizontal)">
                                      <p:cBhvr>
                                        <p:cTn id="27" dur="500"/>
                                        <p:tgtEl>
                                          <p:spTgt spid="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1280" y="77470"/>
            <a:ext cx="9128125" cy="645160"/>
          </a:xfrm>
          <a:prstGeom prst="rect">
            <a:avLst/>
          </a:prstGeom>
          <a:noFill/>
        </p:spPr>
        <p:txBody>
          <a:bodyPr wrap="none" rtlCol="0">
            <a:spAutoFit/>
          </a:bodyPr>
          <a:p>
            <a:r>
              <a:rPr lang="en-US" altLang="zh-CN" sz="3600" b="1">
                <a:solidFill>
                  <a:srgbClr val="00B050"/>
                </a:solidFill>
              </a:rPr>
              <a:t>7. Scientific Ways of Asking for Help in the Wild</a:t>
            </a:r>
            <a:endParaRPr lang="en-US" altLang="zh-CN" sz="3600" b="1">
              <a:solidFill>
                <a:srgbClr val="00B050"/>
              </a:solidFill>
            </a:endParaRPr>
          </a:p>
        </p:txBody>
      </p:sp>
      <p:sp>
        <p:nvSpPr>
          <p:cNvPr id="2" name="文本框 1"/>
          <p:cNvSpPr txBox="1"/>
          <p:nvPr/>
        </p:nvSpPr>
        <p:spPr>
          <a:xfrm>
            <a:off x="234315" y="811530"/>
            <a:ext cx="3229610" cy="1814830"/>
          </a:xfrm>
          <a:prstGeom prst="rect">
            <a:avLst/>
          </a:prstGeom>
          <a:noFill/>
        </p:spPr>
        <p:txBody>
          <a:bodyPr wrap="square" rtlCol="0">
            <a:spAutoFit/>
          </a:bodyPr>
          <a:p>
            <a:r>
              <a:rPr lang="en-US" altLang="zh-CN" sz="2800" b="1">
                <a:solidFill>
                  <a:srgbClr val="0070C0"/>
                </a:solidFill>
              </a:rPr>
              <a:t>1. </a:t>
            </a:r>
            <a:r>
              <a:rPr lang="zh-CN" altLang="en-US" sz="2800" b="1">
                <a:solidFill>
                  <a:srgbClr val="0070C0"/>
                </a:solidFill>
              </a:rPr>
              <a:t>燃放烟火</a:t>
            </a:r>
            <a:r>
              <a:rPr lang="en-US" altLang="zh-CN" sz="2800" b="1">
                <a:solidFill>
                  <a:srgbClr val="0070C0"/>
                </a:solidFill>
              </a:rPr>
              <a:t> </a:t>
            </a:r>
            <a:endParaRPr lang="en-US" altLang="zh-CN" sz="2800" b="1">
              <a:solidFill>
                <a:srgbClr val="0070C0"/>
              </a:solidFill>
            </a:endParaRPr>
          </a:p>
          <a:p>
            <a:r>
              <a:rPr lang="en-US" altLang="zh-CN" sz="2800" b="1">
                <a:solidFill>
                  <a:srgbClr val="0070C0"/>
                </a:solidFill>
              </a:rPr>
              <a:t>light up a beacon fire</a:t>
            </a:r>
            <a:endParaRPr lang="en-US" altLang="zh-CN" sz="2800" b="1">
              <a:solidFill>
                <a:srgbClr val="0070C0"/>
              </a:solidFill>
            </a:endParaRPr>
          </a:p>
          <a:p>
            <a:endParaRPr lang="en-US" altLang="zh-CN" sz="2800" b="1">
              <a:solidFill>
                <a:srgbClr val="0070C0"/>
              </a:solidFill>
            </a:endParaRPr>
          </a:p>
        </p:txBody>
      </p:sp>
      <p:sp>
        <p:nvSpPr>
          <p:cNvPr id="4" name="文本框 3"/>
          <p:cNvSpPr txBox="1"/>
          <p:nvPr/>
        </p:nvSpPr>
        <p:spPr>
          <a:xfrm>
            <a:off x="356235" y="2343150"/>
            <a:ext cx="3359150" cy="1383665"/>
          </a:xfrm>
          <a:prstGeom prst="rect">
            <a:avLst/>
          </a:prstGeom>
          <a:noFill/>
        </p:spPr>
        <p:txBody>
          <a:bodyPr wrap="square" rtlCol="0">
            <a:spAutoFit/>
          </a:bodyPr>
          <a:p>
            <a:r>
              <a:rPr lang="en-US" altLang="zh-CN" sz="2800" b="1">
                <a:solidFill>
                  <a:srgbClr val="0070C0"/>
                </a:solidFill>
              </a:rPr>
              <a:t>2. </a:t>
            </a:r>
            <a:r>
              <a:rPr lang="zh-CN" altLang="en-US" sz="2800" b="1">
                <a:solidFill>
                  <a:srgbClr val="0070C0"/>
                </a:solidFill>
              </a:rPr>
              <a:t>燃放三堆火焰</a:t>
            </a:r>
            <a:endParaRPr lang="zh-CN" altLang="en-US" sz="2800" b="1">
              <a:solidFill>
                <a:srgbClr val="0070C0"/>
              </a:solidFill>
            </a:endParaRPr>
          </a:p>
          <a:p>
            <a:r>
              <a:rPr lang="en-US" altLang="zh-CN" sz="2800" b="1">
                <a:solidFill>
                  <a:srgbClr val="0070C0"/>
                </a:solidFill>
              </a:rPr>
              <a:t>light up three piles of fire in a triangle</a:t>
            </a:r>
            <a:endParaRPr lang="en-US" altLang="zh-CN" sz="2800" b="1">
              <a:solidFill>
                <a:srgbClr val="0070C0"/>
              </a:solidFill>
            </a:endParaRPr>
          </a:p>
        </p:txBody>
      </p:sp>
      <p:sp>
        <p:nvSpPr>
          <p:cNvPr id="5" name="文本框 4"/>
          <p:cNvSpPr txBox="1"/>
          <p:nvPr/>
        </p:nvSpPr>
        <p:spPr>
          <a:xfrm>
            <a:off x="356235" y="4589780"/>
            <a:ext cx="4068445" cy="953135"/>
          </a:xfrm>
          <a:prstGeom prst="rect">
            <a:avLst/>
          </a:prstGeom>
          <a:noFill/>
        </p:spPr>
        <p:txBody>
          <a:bodyPr wrap="none" rtlCol="0">
            <a:spAutoFit/>
          </a:bodyPr>
          <a:p>
            <a:r>
              <a:rPr lang="en-US" altLang="zh-CN" sz="2800" b="1">
                <a:solidFill>
                  <a:srgbClr val="0070C0"/>
                </a:solidFill>
              </a:rPr>
              <a:t>3. </a:t>
            </a:r>
            <a:r>
              <a:rPr lang="zh-CN" altLang="en-US" sz="2800" b="1">
                <a:solidFill>
                  <a:srgbClr val="0070C0"/>
                </a:solidFill>
              </a:rPr>
              <a:t>做</a:t>
            </a:r>
            <a:r>
              <a:rPr lang="en-US" altLang="zh-CN" sz="2800" b="1">
                <a:solidFill>
                  <a:srgbClr val="0070C0"/>
                </a:solidFill>
              </a:rPr>
              <a:t>SOS</a:t>
            </a:r>
            <a:r>
              <a:rPr lang="zh-CN" altLang="en-US" sz="2800" b="1">
                <a:solidFill>
                  <a:srgbClr val="0070C0"/>
                </a:solidFill>
              </a:rPr>
              <a:t>求救信号</a:t>
            </a:r>
            <a:endParaRPr lang="zh-CN" altLang="en-US" sz="2800" b="1">
              <a:solidFill>
                <a:srgbClr val="0070C0"/>
              </a:solidFill>
            </a:endParaRPr>
          </a:p>
          <a:p>
            <a:r>
              <a:rPr lang="en-US" altLang="zh-CN" sz="2800" b="1">
                <a:solidFill>
                  <a:srgbClr val="0070C0"/>
                </a:solidFill>
              </a:rPr>
              <a:t>make a SOS signal for help</a:t>
            </a:r>
            <a:endParaRPr lang="en-US" altLang="zh-CN" sz="2800" b="1">
              <a:solidFill>
                <a:srgbClr val="0070C0"/>
              </a:solidFill>
            </a:endParaRPr>
          </a:p>
        </p:txBody>
      </p:sp>
      <p:pic>
        <p:nvPicPr>
          <p:cNvPr id="6" name="图片 5" descr="u=73366864,841083877&amp;fm=26&amp;gp=0"/>
          <p:cNvPicPr>
            <a:picLocks noChangeAspect="1"/>
          </p:cNvPicPr>
          <p:nvPr/>
        </p:nvPicPr>
        <p:blipFill>
          <a:blip r:embed="rId1"/>
          <a:stretch>
            <a:fillRect/>
          </a:stretch>
        </p:blipFill>
        <p:spPr>
          <a:xfrm>
            <a:off x="4658360" y="652145"/>
            <a:ext cx="3254375" cy="1543685"/>
          </a:xfrm>
          <a:prstGeom prst="rect">
            <a:avLst/>
          </a:prstGeom>
        </p:spPr>
      </p:pic>
      <p:pic>
        <p:nvPicPr>
          <p:cNvPr id="7" name="图片 6" descr="微信图片_20210202150928"/>
          <p:cNvPicPr>
            <a:picLocks noChangeAspect="1"/>
          </p:cNvPicPr>
          <p:nvPr/>
        </p:nvPicPr>
        <p:blipFill>
          <a:blip r:embed="rId2"/>
          <a:stretch>
            <a:fillRect/>
          </a:stretch>
        </p:blipFill>
        <p:spPr>
          <a:xfrm>
            <a:off x="4658360" y="2446655"/>
            <a:ext cx="3254375" cy="1964690"/>
          </a:xfrm>
          <a:prstGeom prst="rect">
            <a:avLst/>
          </a:prstGeom>
        </p:spPr>
      </p:pic>
      <p:pic>
        <p:nvPicPr>
          <p:cNvPr id="8" name="图片 7" descr="微信图片_20210202150934"/>
          <p:cNvPicPr>
            <a:picLocks noChangeAspect="1"/>
          </p:cNvPicPr>
          <p:nvPr/>
        </p:nvPicPr>
        <p:blipFill>
          <a:blip r:embed="rId3"/>
          <a:stretch>
            <a:fillRect/>
          </a:stretch>
        </p:blipFill>
        <p:spPr>
          <a:xfrm>
            <a:off x="4631690" y="4589780"/>
            <a:ext cx="3307715" cy="20586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12090" y="606425"/>
            <a:ext cx="4658360" cy="1938020"/>
          </a:xfrm>
          <a:prstGeom prst="rect">
            <a:avLst/>
          </a:prstGeom>
          <a:noFill/>
        </p:spPr>
        <p:txBody>
          <a:bodyPr wrap="square" rtlCol="0">
            <a:spAutoFit/>
          </a:bodyPr>
          <a:p>
            <a:pPr algn="just"/>
            <a:r>
              <a:rPr lang="en-US" altLang="zh-CN" sz="2400" b="1">
                <a:solidFill>
                  <a:srgbClr val="0070C0"/>
                </a:solidFill>
              </a:rPr>
              <a:t>4. </a:t>
            </a:r>
            <a:r>
              <a:rPr lang="zh-CN" altLang="en-US" sz="2400" b="1">
                <a:solidFill>
                  <a:srgbClr val="0070C0"/>
                </a:solidFill>
              </a:rPr>
              <a:t>体式求救：大幅度挥舞与周围环境颜色反差较大的衣物</a:t>
            </a:r>
            <a:endParaRPr lang="zh-CN" altLang="en-US" sz="2400" b="1">
              <a:solidFill>
                <a:srgbClr val="0070C0"/>
              </a:solidFill>
            </a:endParaRPr>
          </a:p>
          <a:p>
            <a:pPr algn="just"/>
            <a:r>
              <a:rPr lang="en-US" altLang="zh-CN" sz="2400" b="1">
                <a:solidFill>
                  <a:srgbClr val="0070C0"/>
                </a:solidFill>
              </a:rPr>
              <a:t>wave your clothes, especially bright color ones to attract others' attention</a:t>
            </a:r>
            <a:endParaRPr lang="en-US" altLang="zh-CN" sz="2400" b="1">
              <a:solidFill>
                <a:srgbClr val="0070C0"/>
              </a:solidFill>
            </a:endParaRPr>
          </a:p>
        </p:txBody>
      </p:sp>
      <p:sp>
        <p:nvSpPr>
          <p:cNvPr id="2" name="文本框 1"/>
          <p:cNvSpPr txBox="1"/>
          <p:nvPr/>
        </p:nvSpPr>
        <p:spPr>
          <a:xfrm>
            <a:off x="325120" y="3164205"/>
            <a:ext cx="4432300" cy="829945"/>
          </a:xfrm>
          <a:prstGeom prst="rect">
            <a:avLst/>
          </a:prstGeom>
          <a:noFill/>
        </p:spPr>
        <p:txBody>
          <a:bodyPr wrap="none" rtlCol="0">
            <a:spAutoFit/>
          </a:bodyPr>
          <a:p>
            <a:r>
              <a:rPr lang="en-US" altLang="zh-CN" sz="2400" b="1">
                <a:solidFill>
                  <a:srgbClr val="0070C0"/>
                </a:solidFill>
              </a:rPr>
              <a:t>5. </a:t>
            </a:r>
            <a:r>
              <a:rPr lang="zh-CN" altLang="en-US" sz="2400" b="1">
                <a:solidFill>
                  <a:srgbClr val="0070C0"/>
                </a:solidFill>
              </a:rPr>
              <a:t>旗语求救</a:t>
            </a:r>
            <a:endParaRPr lang="zh-CN" altLang="en-US" sz="2400" b="1">
              <a:solidFill>
                <a:srgbClr val="0070C0"/>
              </a:solidFill>
            </a:endParaRPr>
          </a:p>
          <a:p>
            <a:r>
              <a:rPr lang="en-US" altLang="zh-CN" sz="2400" b="1">
                <a:solidFill>
                  <a:srgbClr val="0070C0"/>
                </a:solidFill>
              </a:rPr>
              <a:t>use a flag to catch one's attention</a:t>
            </a:r>
            <a:endParaRPr lang="en-US" altLang="zh-CN" sz="2400" b="1">
              <a:solidFill>
                <a:srgbClr val="0070C0"/>
              </a:solidFill>
            </a:endParaRPr>
          </a:p>
        </p:txBody>
      </p:sp>
      <p:sp>
        <p:nvSpPr>
          <p:cNvPr id="3" name="文本框 2"/>
          <p:cNvSpPr txBox="1"/>
          <p:nvPr/>
        </p:nvSpPr>
        <p:spPr>
          <a:xfrm>
            <a:off x="372110" y="4688840"/>
            <a:ext cx="4498340" cy="1568450"/>
          </a:xfrm>
          <a:prstGeom prst="rect">
            <a:avLst/>
          </a:prstGeom>
          <a:noFill/>
        </p:spPr>
        <p:txBody>
          <a:bodyPr wrap="square" rtlCol="0">
            <a:spAutoFit/>
          </a:bodyPr>
          <a:p>
            <a:r>
              <a:rPr lang="en-US" altLang="zh-CN" sz="2400" b="1">
                <a:solidFill>
                  <a:srgbClr val="0070C0"/>
                </a:solidFill>
              </a:rPr>
              <a:t>6. </a:t>
            </a:r>
            <a:r>
              <a:rPr lang="zh-CN" altLang="en-US" sz="2400" b="1">
                <a:solidFill>
                  <a:srgbClr val="0070C0"/>
                </a:solidFill>
              </a:rPr>
              <a:t>声音求救</a:t>
            </a:r>
            <a:endParaRPr lang="zh-CN" altLang="en-US" sz="2400" b="1">
              <a:solidFill>
                <a:srgbClr val="0070C0"/>
              </a:solidFill>
            </a:endParaRPr>
          </a:p>
          <a:p>
            <a:r>
              <a:rPr lang="en-US" altLang="zh-CN" sz="2400" b="1">
                <a:solidFill>
                  <a:srgbClr val="0070C0"/>
                </a:solidFill>
              </a:rPr>
              <a:t>shout/ yell loudly for help</a:t>
            </a:r>
            <a:endParaRPr lang="en-US" altLang="zh-CN" sz="2400" b="1">
              <a:solidFill>
                <a:srgbClr val="0070C0"/>
              </a:solidFill>
            </a:endParaRPr>
          </a:p>
          <a:p>
            <a:r>
              <a:rPr lang="en-US" altLang="zh-CN" sz="2400" b="1">
                <a:solidFill>
                  <a:srgbClr val="0070C0"/>
                </a:solidFill>
              </a:rPr>
              <a:t>first three long shouts, then three short shouts</a:t>
            </a:r>
            <a:endParaRPr lang="en-US" altLang="zh-CN" sz="2400" b="1">
              <a:solidFill>
                <a:srgbClr val="0070C0"/>
              </a:solidFill>
            </a:endParaRPr>
          </a:p>
        </p:txBody>
      </p:sp>
      <p:pic>
        <p:nvPicPr>
          <p:cNvPr id="4" name="图片 3" descr="微信图片_20210202150945"/>
          <p:cNvPicPr>
            <a:picLocks noChangeAspect="1"/>
          </p:cNvPicPr>
          <p:nvPr/>
        </p:nvPicPr>
        <p:blipFill>
          <a:blip r:embed="rId1"/>
          <a:stretch>
            <a:fillRect/>
          </a:stretch>
        </p:blipFill>
        <p:spPr>
          <a:xfrm>
            <a:off x="5575935" y="262255"/>
            <a:ext cx="3246120" cy="2164715"/>
          </a:xfrm>
          <a:prstGeom prst="rect">
            <a:avLst/>
          </a:prstGeom>
        </p:spPr>
      </p:pic>
      <p:pic>
        <p:nvPicPr>
          <p:cNvPr id="6" name="图片 5" descr="微信图片_20210202150950"/>
          <p:cNvPicPr>
            <a:picLocks noChangeAspect="1"/>
          </p:cNvPicPr>
          <p:nvPr/>
        </p:nvPicPr>
        <p:blipFill>
          <a:blip r:embed="rId2"/>
          <a:stretch>
            <a:fillRect/>
          </a:stretch>
        </p:blipFill>
        <p:spPr>
          <a:xfrm>
            <a:off x="5575935" y="2544445"/>
            <a:ext cx="3246755" cy="1941195"/>
          </a:xfrm>
          <a:prstGeom prst="rect">
            <a:avLst/>
          </a:prstGeom>
        </p:spPr>
      </p:pic>
      <p:pic>
        <p:nvPicPr>
          <p:cNvPr id="7" name="图片 6" descr="微信图片_20210202150957"/>
          <p:cNvPicPr>
            <a:picLocks noChangeAspect="1"/>
          </p:cNvPicPr>
          <p:nvPr/>
        </p:nvPicPr>
        <p:blipFill>
          <a:blip r:embed="rId3"/>
          <a:stretch>
            <a:fillRect/>
          </a:stretch>
        </p:blipFill>
        <p:spPr>
          <a:xfrm>
            <a:off x="5575935" y="4688840"/>
            <a:ext cx="3246755" cy="20440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6540" y="212090"/>
            <a:ext cx="3575050" cy="2491740"/>
          </a:xfrm>
          <a:prstGeom prst="rect">
            <a:avLst/>
          </a:prstGeom>
          <a:noFill/>
        </p:spPr>
        <p:txBody>
          <a:bodyPr wrap="square" rtlCol="0">
            <a:spAutoFit/>
          </a:bodyPr>
          <a:p>
            <a:pPr algn="just"/>
            <a:r>
              <a:rPr lang="en-US" altLang="zh-CN" sz="2800" b="1">
                <a:solidFill>
                  <a:schemeClr val="accent1"/>
                </a:solidFill>
              </a:rPr>
              <a:t>7.</a:t>
            </a:r>
            <a:r>
              <a:rPr lang="zh-CN" altLang="en-US" sz="2800" b="1">
                <a:solidFill>
                  <a:schemeClr val="accent1"/>
                </a:solidFill>
              </a:rPr>
              <a:t>制造反光信号</a:t>
            </a:r>
            <a:endParaRPr lang="zh-CN" altLang="en-US" sz="2800" b="1">
              <a:solidFill>
                <a:schemeClr val="accent1"/>
              </a:solidFill>
            </a:endParaRPr>
          </a:p>
          <a:p>
            <a:pPr algn="just"/>
            <a:r>
              <a:rPr lang="en-US" altLang="zh-CN" sz="3200" b="1">
                <a:solidFill>
                  <a:schemeClr val="accent1"/>
                </a:solidFill>
                <a:latin typeface="Times New Roman" panose="02020603050405020304" charset="0"/>
                <a:cs typeface="Times New Roman" panose="02020603050405020304" charset="0"/>
                <a:sym typeface="+mn-ea"/>
              </a:rPr>
              <a:t>send a signal light by using sunlight or a reflector</a:t>
            </a:r>
            <a:endParaRPr lang="en-US" altLang="zh-CN" sz="3200" b="1">
              <a:solidFill>
                <a:schemeClr val="accent1"/>
              </a:solidFill>
              <a:latin typeface="Times New Roman" panose="02020603050405020304" charset="0"/>
              <a:cs typeface="Times New Roman" panose="02020603050405020304" charset="0"/>
            </a:endParaRPr>
          </a:p>
          <a:p>
            <a:pPr algn="just"/>
            <a:endParaRPr lang="en-US" altLang="zh-CN" sz="3200" b="1">
              <a:solidFill>
                <a:schemeClr val="accent1"/>
              </a:solidFill>
              <a:latin typeface="Times New Roman" panose="02020603050405020304" charset="0"/>
              <a:cs typeface="Times New Roman" panose="02020603050405020304" charset="0"/>
            </a:endParaRPr>
          </a:p>
        </p:txBody>
      </p:sp>
      <p:sp>
        <p:nvSpPr>
          <p:cNvPr id="3" name="文本框 2"/>
          <p:cNvSpPr txBox="1"/>
          <p:nvPr/>
        </p:nvSpPr>
        <p:spPr>
          <a:xfrm>
            <a:off x="212090" y="2453640"/>
            <a:ext cx="3813175" cy="1814830"/>
          </a:xfrm>
          <a:prstGeom prst="rect">
            <a:avLst/>
          </a:prstGeom>
          <a:noFill/>
        </p:spPr>
        <p:txBody>
          <a:bodyPr wrap="square" rtlCol="0">
            <a:spAutoFit/>
          </a:bodyPr>
          <a:p>
            <a:pPr algn="just"/>
            <a:r>
              <a:rPr lang="en-US" altLang="zh-CN" sz="2800" b="1">
                <a:solidFill>
                  <a:schemeClr val="accent1"/>
                </a:solidFill>
              </a:rPr>
              <a:t>8. </a:t>
            </a:r>
            <a:r>
              <a:rPr lang="zh-CN" altLang="en-US" sz="2800" b="1">
                <a:solidFill>
                  <a:schemeClr val="accent1"/>
                </a:solidFill>
              </a:rPr>
              <a:t>放风筝</a:t>
            </a:r>
            <a:endParaRPr lang="zh-CN" altLang="en-US" sz="2800" b="1">
              <a:solidFill>
                <a:schemeClr val="accent1"/>
              </a:solidFill>
            </a:endParaRPr>
          </a:p>
          <a:p>
            <a:pPr algn="just"/>
            <a:r>
              <a:rPr lang="en-US" altLang="zh-CN" sz="2800" b="1">
                <a:solidFill>
                  <a:schemeClr val="accent1"/>
                </a:solidFill>
              </a:rPr>
              <a:t>send a signal by flying a kite</a:t>
            </a:r>
            <a:endParaRPr lang="zh-CN" altLang="en-US" sz="2800" b="1">
              <a:solidFill>
                <a:schemeClr val="accent1"/>
              </a:solidFill>
            </a:endParaRPr>
          </a:p>
          <a:p>
            <a:pPr algn="just"/>
            <a:endParaRPr lang="zh-CN" altLang="en-US" sz="2800" b="1">
              <a:solidFill>
                <a:schemeClr val="accent1"/>
              </a:solidFill>
            </a:endParaRPr>
          </a:p>
        </p:txBody>
      </p:sp>
      <p:sp>
        <p:nvSpPr>
          <p:cNvPr id="4" name="文本框 3"/>
          <p:cNvSpPr txBox="1"/>
          <p:nvPr/>
        </p:nvSpPr>
        <p:spPr>
          <a:xfrm>
            <a:off x="212090" y="4373245"/>
            <a:ext cx="3812540" cy="2245360"/>
          </a:xfrm>
          <a:prstGeom prst="rect">
            <a:avLst/>
          </a:prstGeom>
          <a:noFill/>
        </p:spPr>
        <p:txBody>
          <a:bodyPr wrap="square" rtlCol="0">
            <a:spAutoFit/>
          </a:bodyPr>
          <a:p>
            <a:r>
              <a:rPr lang="en-US" altLang="zh-CN" sz="2800" b="1">
                <a:solidFill>
                  <a:schemeClr val="accent1"/>
                </a:solidFill>
              </a:rPr>
              <a:t>9. </a:t>
            </a:r>
            <a:r>
              <a:rPr lang="zh-CN" altLang="en-US" sz="2800" b="1">
                <a:solidFill>
                  <a:schemeClr val="accent1"/>
                </a:solidFill>
              </a:rPr>
              <a:t>留下路标信号</a:t>
            </a:r>
            <a:endParaRPr lang="zh-CN" altLang="en-US" sz="2800" b="1">
              <a:solidFill>
                <a:schemeClr val="accent1"/>
              </a:solidFill>
            </a:endParaRPr>
          </a:p>
          <a:p>
            <a:pPr algn="just"/>
            <a:r>
              <a:rPr lang="en-US" altLang="zh-CN" sz="2800" b="1">
                <a:solidFill>
                  <a:schemeClr val="accent1"/>
                </a:solidFill>
              </a:rPr>
              <a:t>leave a sign on the road  in case you get lost or help the rescusers track you </a:t>
            </a:r>
            <a:endParaRPr lang="en-US" altLang="zh-CN" sz="2800" b="1">
              <a:solidFill>
                <a:schemeClr val="accent1"/>
              </a:solidFill>
            </a:endParaRPr>
          </a:p>
        </p:txBody>
      </p:sp>
      <p:pic>
        <p:nvPicPr>
          <p:cNvPr id="6" name="图片 5" descr="微信图片_20210202151004"/>
          <p:cNvPicPr>
            <a:picLocks noChangeAspect="1"/>
          </p:cNvPicPr>
          <p:nvPr/>
        </p:nvPicPr>
        <p:blipFill>
          <a:blip r:embed="rId1"/>
          <a:stretch>
            <a:fillRect/>
          </a:stretch>
        </p:blipFill>
        <p:spPr>
          <a:xfrm>
            <a:off x="6076315" y="139065"/>
            <a:ext cx="2878455" cy="2091690"/>
          </a:xfrm>
          <a:prstGeom prst="rect">
            <a:avLst/>
          </a:prstGeom>
        </p:spPr>
      </p:pic>
      <p:pic>
        <p:nvPicPr>
          <p:cNvPr id="7" name="图片 6" descr="微信图片_20210202151010"/>
          <p:cNvPicPr>
            <a:picLocks noChangeAspect="1"/>
          </p:cNvPicPr>
          <p:nvPr/>
        </p:nvPicPr>
        <p:blipFill>
          <a:blip r:embed="rId2"/>
          <a:stretch>
            <a:fillRect/>
          </a:stretch>
        </p:blipFill>
        <p:spPr>
          <a:xfrm>
            <a:off x="6076315" y="2453640"/>
            <a:ext cx="2876550" cy="1918970"/>
          </a:xfrm>
          <a:prstGeom prst="rect">
            <a:avLst/>
          </a:prstGeom>
        </p:spPr>
      </p:pic>
      <p:pic>
        <p:nvPicPr>
          <p:cNvPr id="8" name="图片 7" descr="微信图片_20210202151016"/>
          <p:cNvPicPr>
            <a:picLocks noChangeAspect="1"/>
          </p:cNvPicPr>
          <p:nvPr/>
        </p:nvPicPr>
        <p:blipFill>
          <a:blip r:embed="rId3"/>
          <a:stretch>
            <a:fillRect/>
          </a:stretch>
        </p:blipFill>
        <p:spPr>
          <a:xfrm>
            <a:off x="6076315" y="4772025"/>
            <a:ext cx="2878455" cy="19272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p:bldP spid="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2019300" cy="645160"/>
          </a:xfrm>
          <a:prstGeom prst="rect">
            <a:avLst/>
          </a:prstGeom>
          <a:noFill/>
        </p:spPr>
        <p:txBody>
          <a:bodyPr wrap="none" rtlCol="0">
            <a:spAutoFit/>
          </a:bodyPr>
          <a:p>
            <a:r>
              <a:rPr lang="zh-CN" altLang="en-US" sz="3600" b="1">
                <a:solidFill>
                  <a:srgbClr val="00B050"/>
                </a:solidFill>
              </a:rPr>
              <a:t>下水作文</a:t>
            </a:r>
            <a:endParaRPr lang="zh-CN" altLang="en-US" sz="3600" b="1">
              <a:solidFill>
                <a:srgbClr val="00B050"/>
              </a:solidFill>
            </a:endParaRPr>
          </a:p>
        </p:txBody>
      </p:sp>
      <p:sp>
        <p:nvSpPr>
          <p:cNvPr id="2" name="文本框 1"/>
          <p:cNvSpPr txBox="1"/>
          <p:nvPr/>
        </p:nvSpPr>
        <p:spPr>
          <a:xfrm>
            <a:off x="290195" y="744220"/>
            <a:ext cx="8606790" cy="7477760"/>
          </a:xfrm>
          <a:prstGeom prst="rect">
            <a:avLst/>
          </a:prstGeom>
          <a:noFill/>
        </p:spPr>
        <p:txBody>
          <a:bodyPr wrap="square" rtlCol="0" anchor="t">
            <a:spAutoFit/>
          </a:bodyPr>
          <a:p>
            <a:pPr algn="just"/>
            <a:r>
              <a:rPr lang="en-US" sz="3200">
                <a:latin typeface="Times New Roman" panose="02020603050405020304" charset="0"/>
                <a:ea typeface="宋体" panose="02010600030101010101" pitchFamily="2" charset="-122"/>
                <a:cs typeface="Times New Roman" panose="02020603050405020304" charset="0"/>
                <a:sym typeface="+mn-ea"/>
              </a:rPr>
              <a:t>    </a:t>
            </a:r>
            <a:r>
              <a:rPr lang="en-US" sz="3200" i="1">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sym typeface="+mn-ea"/>
              </a:rPr>
              <a:t>Richard's dogs had been playing in the field and eventually came up to him.</a:t>
            </a:r>
            <a:r>
              <a:rPr lang="en-US" altLang="en-US" sz="3200">
                <a:latin typeface="Times New Roman" panose="02020603050405020304" charset="0"/>
                <a:ea typeface="宋体" panose="02010600030101010101" pitchFamily="2" charset="-122"/>
                <a:cs typeface="Times New Roman" panose="02020603050405020304" charset="0"/>
                <a:sym typeface="+mn-ea"/>
              </a:rPr>
              <a:t>When they heard Richard moaning, they licked his face and legs gently, wagging their tails uneasily and pawing the ground anxiously.Suddenly, the boom of a vehicle caught their attention. One dog pricked its ears and dashed towards the road, with the other one chasing after him. However, o</a:t>
            </a:r>
            <a:r>
              <a:rPr lang="en-US" altLang="zh-CN" sz="3200">
                <a:latin typeface="Times New Roman" panose="02020603050405020304" charset="0"/>
                <a:cs typeface="Times New Roman" panose="02020603050405020304" charset="0"/>
                <a:sym typeface="+mn-ea"/>
              </a:rPr>
              <a:t>ne car after another sped off down the road  in the proverbial cloud of slurry. The dogs' ferocious barks brought Richard's conciousness back, which drove him to crawl slowly towards the road.</a:t>
            </a:r>
            <a:endParaRPr lang="en-US" altLang="zh-CN" sz="3200">
              <a:latin typeface="Times New Roman" panose="02020603050405020304" charset="0"/>
              <a:cs typeface="Times New Roman" panose="02020603050405020304" charset="0"/>
            </a:endParaRPr>
          </a:p>
          <a:p>
            <a:pPr algn="just"/>
            <a:endParaRPr lang="en-US" altLang="en-US" sz="3200" b="0">
              <a:latin typeface="Times New Roman" panose="02020603050405020304" charset="0"/>
              <a:ea typeface="宋体" panose="02010600030101010101" pitchFamily="2" charset="-122"/>
              <a:cs typeface="Times New Roman" panose="02020603050405020304" charset="0"/>
            </a:endParaRPr>
          </a:p>
          <a:p>
            <a:pPr algn="just"/>
            <a:endParaRPr lang="en-US" altLang="en-US" sz="3200" b="0">
              <a:latin typeface="Times New Roman" panose="02020603050405020304" charset="0"/>
              <a:ea typeface="宋体" panose="02010600030101010101" pitchFamily="2" charset="-122"/>
              <a:cs typeface="Times New Roman" panose="02020603050405020304" charset="0"/>
            </a:endParaRPr>
          </a:p>
          <a:p>
            <a:pPr algn="just"/>
            <a:r>
              <a:rPr lang="en-US" sz="3200">
                <a:latin typeface="Times New Roman" panose="02020603050405020304" charset="0"/>
                <a:ea typeface="宋体" panose="02010600030101010101" pitchFamily="2" charset="-122"/>
                <a:cs typeface="Times New Roman" panose="02020603050405020304" charset="0"/>
                <a:sym typeface="+mn-ea"/>
              </a:rPr>
              <a:t> </a:t>
            </a:r>
            <a:endParaRPr lang="en-US" altLang="en-US" sz="3200">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60020" y="226060"/>
            <a:ext cx="8846185" cy="6492875"/>
          </a:xfrm>
          <a:prstGeom prst="rect">
            <a:avLst/>
          </a:prstGeom>
          <a:noFill/>
        </p:spPr>
        <p:txBody>
          <a:bodyPr wrap="square" rtlCol="0" anchor="t">
            <a:spAutoFit/>
          </a:bodyPr>
          <a:p>
            <a:pPr algn="just"/>
            <a:r>
              <a:rPr lang="en-US" sz="3200">
                <a:latin typeface="Times New Roman" panose="02020603050405020304" charset="0"/>
                <a:ea typeface="宋体" panose="02010600030101010101" pitchFamily="2" charset="-122"/>
                <a:cs typeface="Times New Roman" panose="02020603050405020304" charset="0"/>
                <a:sym typeface="+mn-ea"/>
              </a:rPr>
              <a:t>    </a:t>
            </a:r>
            <a:r>
              <a:rPr lang="en-US" sz="3200" i="1">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sym typeface="+mn-ea"/>
              </a:rPr>
              <a:t>However, gleams (</a:t>
            </a:r>
            <a:r>
              <a:rPr lang="zh-CN" sz="3200" i="1">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sym typeface="+mn-ea"/>
              </a:rPr>
              <a:t>微光</a:t>
            </a:r>
            <a:r>
              <a:rPr lang="en-US" sz="3200" i="1">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sym typeface="+mn-ea"/>
              </a:rPr>
              <a:t>) of daylight remained---Richard saw the seventh car. </a:t>
            </a:r>
            <a:r>
              <a:rPr lang="en-US" sz="3200">
                <a:latin typeface="Times New Roman" panose="02020603050405020304" charset="0"/>
                <a:ea typeface="宋体" panose="02010600030101010101" pitchFamily="2" charset="-122"/>
                <a:cs typeface="Times New Roman" panose="02020603050405020304" charset="0"/>
                <a:sym typeface="+mn-ea"/>
              </a:rPr>
              <a:t>The wind howled, piling up snow in drifts, blinding the night with ice-white dust. “If ignored by the seventh one, I could freeze to death!” he murmured. </a:t>
            </a:r>
            <a:r>
              <a:rPr lang="en-US" altLang="en-US" sz="3200">
                <a:latin typeface="Times New Roman" panose="02020603050405020304" charset="0"/>
                <a:ea typeface="宋体" panose="02010600030101010101" pitchFamily="2" charset="-122"/>
                <a:cs typeface="Times New Roman" panose="02020603050405020304" charset="0"/>
                <a:sym typeface="+mn-ea"/>
              </a:rPr>
              <a:t>With his legs shaking and teeth chattering with cold, Richard noticed one dog galloping for the coming car like the wind. </a:t>
            </a:r>
            <a:r>
              <a:rPr lang="en-US" sz="3200">
                <a:latin typeface="Times New Roman" panose="02020603050405020304" charset="0"/>
                <a:ea typeface="宋体" panose="02010600030101010101" pitchFamily="2" charset="-122"/>
                <a:cs typeface="Times New Roman" panose="02020603050405020304" charset="0"/>
                <a:sym typeface="+mn-ea"/>
              </a:rPr>
              <a:t>In a flash, an idea flashed across his mind. Immediately, he gathered some woods and lighted a fire. The thick smoke twisted into the air like a long tail of a dragon. Luckily, he was rescused and rushed to hospital at once. All the way, the dogs lay by Richard like loyal guards, warming Richard's heart!</a:t>
            </a:r>
            <a:endParaRPr lang="en-US" sz="3200">
              <a:latin typeface="Times New Roman" panose="02020603050405020304" charset="0"/>
              <a:ea typeface="宋体" panose="02010600030101010101" pitchFamily="2" charset="-122"/>
              <a:cs typeface="Times New Roman" panose="02020603050405020304" charset="0"/>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微信图片_20200422163727"/>
          <p:cNvPicPr>
            <a:picLocks noChangeAspect="1"/>
          </p:cNvPicPr>
          <p:nvPr/>
        </p:nvPicPr>
        <p:blipFill>
          <a:blip r:embed="rId1"/>
          <a:stretch>
            <a:fillRect/>
          </a:stretch>
        </p:blipFill>
        <p:spPr>
          <a:xfrm>
            <a:off x="742950" y="671195"/>
            <a:ext cx="7658100" cy="55149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34127" y="1772816"/>
            <a:ext cx="7072630" cy="25844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宁波九校联考读后续写</a:t>
            </a:r>
            <a:endPar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zh-CN" alt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高</a:t>
            </a:r>
            <a:r>
              <a:rPr lang="zh-CN" alt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一期末英语</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文本框 1"/>
          <p:cNvSpPr txBox="1"/>
          <p:nvPr/>
        </p:nvSpPr>
        <p:spPr>
          <a:xfrm>
            <a:off x="4008120" y="5293995"/>
            <a:ext cx="4627880" cy="521970"/>
          </a:xfrm>
          <a:prstGeom prst="rect">
            <a:avLst/>
          </a:prstGeom>
          <a:noFill/>
        </p:spPr>
        <p:txBody>
          <a:bodyPr wrap="none" rtlCol="0">
            <a:spAutoFit/>
          </a:bodyPr>
          <a:p>
            <a:r>
              <a:rPr lang="zh-CN" altLang="zh-CN" sz="2800">
                <a:latin typeface="华文楷体" panose="02010600040101010101" charset="-122"/>
                <a:ea typeface="华文楷体" panose="02010600040101010101" charset="-122"/>
                <a:cs typeface="华文楷体" panose="02010600040101010101" charset="-122"/>
              </a:rPr>
              <a:t>浙江省衢州第一中学  徐荣仙</a:t>
            </a:r>
            <a:endParaRPr lang="zh-CN" altLang="zh-CN" sz="28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78435" y="160655"/>
            <a:ext cx="8731250" cy="6580505"/>
          </a:xfrm>
          <a:prstGeom prst="rect">
            <a:avLst/>
          </a:prstGeom>
          <a:noFill/>
          <a:ln w="9525">
            <a:noFill/>
          </a:ln>
        </p:spPr>
        <p:txBody>
          <a:bodyPr wrap="square">
            <a:spAutoFit/>
          </a:bodyPr>
          <a:p>
            <a:pPr indent="266700" algn="just" fontAlgn="auto">
              <a:lnSpc>
                <a:spcPts val="2200"/>
              </a:lnSpc>
            </a:pPr>
            <a:r>
              <a:rPr lang="en-US" sz="2000" b="0">
                <a:latin typeface="Times New Roman" panose="02020603050405020304" charset="0"/>
                <a:ea typeface="宋体" panose="02010600030101010101" pitchFamily="2" charset="-122"/>
                <a:cs typeface="Times New Roman" panose="02020603050405020304" charset="0"/>
              </a:rPr>
              <a:t>60-year-old Richard Olsen had retired from his work. He was very interested in adventure and hunting. This time he hunted on a sparsely (</a:t>
            </a:r>
            <a:r>
              <a:rPr lang="zh-CN" sz="2000" b="0">
                <a:latin typeface="Times New Roman" panose="02020603050405020304" charset="0"/>
                <a:ea typeface="宋体" panose="02010600030101010101" pitchFamily="2" charset="-122"/>
                <a:cs typeface="Times New Roman" panose="02020603050405020304" charset="0"/>
              </a:rPr>
              <a:t>稀少地</a:t>
            </a:r>
            <a:r>
              <a:rPr lang="en-US" sz="2000" b="0">
                <a:latin typeface="Times New Roman" panose="02020603050405020304" charset="0"/>
                <a:ea typeface="宋体" panose="02010600030101010101" pitchFamily="2" charset="-122"/>
                <a:cs typeface="Times New Roman" panose="02020603050405020304" charset="0"/>
              </a:rPr>
              <a:t>) populated land. </a:t>
            </a:r>
            <a:r>
              <a:rPr lang="en-US" sz="2000" b="1" u="sng">
                <a:latin typeface="Times New Roman" panose="02020603050405020304" charset="0"/>
                <a:ea typeface="宋体" panose="02010600030101010101" pitchFamily="2" charset="-122"/>
                <a:cs typeface="Times New Roman" panose="02020603050405020304" charset="0"/>
              </a:rPr>
              <a:t>In the cold winter</a:t>
            </a:r>
            <a:r>
              <a:rPr lang="en-US" sz="2000" b="0">
                <a:latin typeface="Times New Roman" panose="02020603050405020304" charset="0"/>
                <a:ea typeface="宋体" panose="02010600030101010101" pitchFamily="2" charset="-122"/>
                <a:cs typeface="Times New Roman" panose="02020603050405020304" charset="0"/>
              </a:rPr>
              <a:t>, he tried a new place and forgot to bring his cell phone, the only time on the trip. He trekked (</a:t>
            </a:r>
            <a:r>
              <a:rPr lang="zh-CN" sz="2000" b="0">
                <a:latin typeface="Times New Roman" panose="02020603050405020304" charset="0"/>
                <a:ea typeface="宋体" panose="02010600030101010101" pitchFamily="2" charset="-122"/>
                <a:cs typeface="Times New Roman" panose="02020603050405020304" charset="0"/>
              </a:rPr>
              <a:t>艰苦跋涉）</a:t>
            </a:r>
            <a:r>
              <a:rPr lang="en-US" sz="2000" b="0">
                <a:latin typeface="Times New Roman" panose="02020603050405020304" charset="0"/>
                <a:ea typeface="宋体" panose="02010600030101010101" pitchFamily="2" charset="-122"/>
                <a:cs typeface="Times New Roman" panose="02020603050405020304" charset="0"/>
              </a:rPr>
              <a:t>more than half a mile with two dogs to a harvested wheat field.        Eyes fixed on the horizon in expectation of another rabbit, </a:t>
            </a:r>
            <a:r>
              <a:rPr lang="en-US" sz="2000" b="1" u="sng">
                <a:latin typeface="Times New Roman" panose="02020603050405020304" charset="0"/>
                <a:ea typeface="宋体" panose="02010600030101010101" pitchFamily="2" charset="-122"/>
                <a:cs typeface="Times New Roman" panose="02020603050405020304" charset="0"/>
              </a:rPr>
              <a:t>Richard</a:t>
            </a:r>
            <a:r>
              <a:rPr lang="en-US" sz="2000" b="0">
                <a:latin typeface="Times New Roman" panose="02020603050405020304" charset="0"/>
                <a:ea typeface="宋体" panose="02010600030101010101" pitchFamily="2" charset="-122"/>
                <a:cs typeface="Times New Roman" panose="02020603050405020304" charset="0"/>
              </a:rPr>
              <a:t> stepped on the thin snow on a canal (</a:t>
            </a:r>
            <a:r>
              <a:rPr lang="zh-CN" sz="2000" b="0">
                <a:latin typeface="Times New Roman" panose="02020603050405020304" charset="0"/>
                <a:ea typeface="宋体" panose="02010600030101010101" pitchFamily="2" charset="-122"/>
                <a:cs typeface="Times New Roman" panose="02020603050405020304" charset="0"/>
              </a:rPr>
              <a:t>沟渠）。 </a:t>
            </a:r>
            <a:r>
              <a:rPr lang="en-US" sz="2000" b="0">
                <a:latin typeface="Times New Roman" panose="02020603050405020304" charset="0"/>
                <a:ea typeface="宋体" panose="02010600030101010101" pitchFamily="2" charset="-122"/>
                <a:cs typeface="Times New Roman" panose="02020603050405020304" charset="0"/>
              </a:rPr>
              <a:t>Suddenly</a:t>
            </a:r>
            <a:r>
              <a:rPr lang="zh-CN" sz="2000" b="0">
                <a:latin typeface="Times New Roman" panose="02020603050405020304" charset="0"/>
                <a:ea typeface="宋体" panose="02010600030101010101" pitchFamily="2" charset="-122"/>
                <a:cs typeface="Times New Roman" panose="02020603050405020304" charset="0"/>
              </a:rPr>
              <a:t>，</a:t>
            </a:r>
            <a:r>
              <a:rPr lang="en-US" sz="2000" b="0">
                <a:latin typeface="Times New Roman" panose="02020603050405020304" charset="0"/>
                <a:ea typeface="宋体" panose="02010600030101010101" pitchFamily="2" charset="-122"/>
                <a:cs typeface="Times New Roman" panose="02020603050405020304" charset="0"/>
              </a:rPr>
              <a:t>the snow collapsed (</a:t>
            </a:r>
            <a:r>
              <a:rPr lang="zh-CN" sz="2000" b="0">
                <a:latin typeface="Times New Roman" panose="02020603050405020304" charset="0"/>
                <a:ea typeface="宋体" panose="02010600030101010101" pitchFamily="2" charset="-122"/>
                <a:cs typeface="Times New Roman" panose="02020603050405020304" charset="0"/>
              </a:rPr>
              <a:t>班塌）</a:t>
            </a:r>
            <a:r>
              <a:rPr lang="en-US" sz="2000" b="0">
                <a:latin typeface="Times New Roman" panose="02020603050405020304" charset="0"/>
                <a:ea typeface="宋体" panose="02010600030101010101" pitchFamily="2" charset="-122"/>
                <a:cs typeface="Times New Roman" panose="02020603050405020304" charset="0"/>
              </a:rPr>
              <a:t>and he dropped four feet to the bottom.    Trapped in the canal, Richard couldn’t move at all, his left </a:t>
            </a:r>
            <a:r>
              <a:rPr lang="en-US" sz="2000" b="1" u="sng">
                <a:latin typeface="Times New Roman" panose="02020603050405020304" charset="0"/>
                <a:ea typeface="宋体" panose="02010600030101010101" pitchFamily="2" charset="-122"/>
                <a:cs typeface="Times New Roman" panose="02020603050405020304" charset="0"/>
              </a:rPr>
              <a:t>leg </a:t>
            </a:r>
            <a:r>
              <a:rPr lang="en-US" sz="2000" b="0">
                <a:latin typeface="Times New Roman" panose="02020603050405020304" charset="0"/>
                <a:ea typeface="宋体" panose="02010600030101010101" pitchFamily="2" charset="-122"/>
                <a:cs typeface="Times New Roman" panose="02020603050405020304" charset="0"/>
              </a:rPr>
              <a:t>badly </a:t>
            </a:r>
            <a:r>
              <a:rPr lang="en-US" sz="2000" b="1" u="sng">
                <a:latin typeface="Times New Roman" panose="02020603050405020304" charset="0"/>
                <a:ea typeface="宋体" panose="02010600030101010101" pitchFamily="2" charset="-122"/>
                <a:cs typeface="Times New Roman" panose="02020603050405020304" charset="0"/>
              </a:rPr>
              <a:t>hurt</a:t>
            </a:r>
            <a:r>
              <a:rPr lang="en-US" sz="2000" b="0">
                <a:latin typeface="Times New Roman" panose="02020603050405020304" charset="0"/>
                <a:ea typeface="宋体" panose="02010600030101010101" pitchFamily="2" charset="-122"/>
                <a:cs typeface="Times New Roman" panose="02020603050405020304" charset="0"/>
              </a:rPr>
              <a:t>. Using his shotgun as a crutch (</a:t>
            </a:r>
            <a:r>
              <a:rPr lang="zh-CN" sz="2000" b="0">
                <a:latin typeface="Times New Roman" panose="02020603050405020304" charset="0"/>
                <a:ea typeface="宋体" panose="02010600030101010101" pitchFamily="2" charset="-122"/>
                <a:cs typeface="Times New Roman" panose="02020603050405020304" charset="0"/>
              </a:rPr>
              <a:t>拐杖</a:t>
            </a:r>
            <a:r>
              <a:rPr lang="en-US" sz="2000" b="0">
                <a:latin typeface="Times New Roman" panose="02020603050405020304" charset="0"/>
                <a:ea typeface="宋体" panose="02010600030101010101" pitchFamily="2" charset="-122"/>
                <a:cs typeface="Times New Roman" panose="02020603050405020304" charset="0"/>
              </a:rPr>
              <a:t>)</a:t>
            </a:r>
            <a:r>
              <a:rPr lang="zh-CN" sz="2000" b="0">
                <a:latin typeface="Times New Roman" panose="02020603050405020304" charset="0"/>
                <a:ea typeface="宋体" panose="02010600030101010101" pitchFamily="2" charset="-122"/>
                <a:cs typeface="Times New Roman" panose="02020603050405020304" charset="0"/>
              </a:rPr>
              <a:t>，</a:t>
            </a:r>
            <a:r>
              <a:rPr lang="en-US" sz="2000" b="0">
                <a:latin typeface="Times New Roman" panose="02020603050405020304" charset="0"/>
                <a:ea typeface="宋体" panose="02010600030101010101" pitchFamily="2" charset="-122"/>
                <a:cs typeface="Times New Roman" panose="02020603050405020304" charset="0"/>
              </a:rPr>
              <a:t>he spent an hour climbing a half canal but slipped and slid back down when he was partly up. This time, one of his </a:t>
            </a:r>
            <a:r>
              <a:rPr lang="en-US" sz="2000" b="1" u="sng">
                <a:latin typeface="Times New Roman" panose="02020603050405020304" charset="0"/>
                <a:ea typeface="宋体" panose="02010600030101010101" pitchFamily="2" charset="-122"/>
                <a:cs typeface="Times New Roman" panose="02020603050405020304" charset="0"/>
              </a:rPr>
              <a:t>feet </a:t>
            </a:r>
            <a:r>
              <a:rPr lang="en-US" sz="2000" b="0">
                <a:latin typeface="Times New Roman" panose="02020603050405020304" charset="0"/>
                <a:ea typeface="宋体" panose="02010600030101010101" pitchFamily="2" charset="-122"/>
                <a:cs typeface="Times New Roman" panose="02020603050405020304" charset="0"/>
              </a:rPr>
              <a:t>got stuck between two rocks. Richard told himself that if he didn’t get himself out of that canal, he wasn’t going to have a very good night.    Richard worked his foot free and 6toed more slowly and cautiously out of the canal. Richard immediately realized the difficulty of the task before him. The </a:t>
            </a:r>
            <a:r>
              <a:rPr lang="en-US" sz="2000" b="1" u="sng">
                <a:latin typeface="Times New Roman" panose="02020603050405020304" charset="0"/>
                <a:ea typeface="宋体" panose="02010600030101010101" pitchFamily="2" charset="-122"/>
                <a:cs typeface="Times New Roman" panose="02020603050405020304" charset="0"/>
              </a:rPr>
              <a:t>accident</a:t>
            </a:r>
            <a:r>
              <a:rPr lang="en-US" sz="2000" b="0">
                <a:latin typeface="Times New Roman" panose="02020603050405020304" charset="0"/>
                <a:ea typeface="宋体" panose="02010600030101010101" pitchFamily="2" charset="-122"/>
                <a:cs typeface="Times New Roman" panose="02020603050405020304" charset="0"/>
              </a:rPr>
              <a:t> occurred about 2 p.m., and it was nearing 5 p.m. with the road far away as the sun was setting.      Richard focused on crawling (</a:t>
            </a:r>
            <a:r>
              <a:rPr lang="zh-CN" sz="2000" b="0">
                <a:latin typeface="Times New Roman" panose="02020603050405020304" charset="0"/>
                <a:ea typeface="宋体" panose="02010600030101010101" pitchFamily="2" charset="-122"/>
                <a:cs typeface="Times New Roman" panose="02020603050405020304" charset="0"/>
              </a:rPr>
              <a:t>爬</a:t>
            </a:r>
            <a:r>
              <a:rPr lang="en-US" sz="2000" b="0">
                <a:latin typeface="Times New Roman" panose="02020603050405020304" charset="0"/>
                <a:ea typeface="宋体" panose="02010600030101010101" pitchFamily="2" charset="-122"/>
                <a:cs typeface="Times New Roman" panose="02020603050405020304" charset="0"/>
              </a:rPr>
              <a:t>) to safety. Even with his gun supporting him, hopping (</a:t>
            </a:r>
            <a:r>
              <a:rPr lang="zh-CN" sz="2000" b="0">
                <a:latin typeface="Times New Roman" panose="02020603050405020304" charset="0"/>
                <a:ea typeface="宋体" panose="02010600030101010101" pitchFamily="2" charset="-122"/>
                <a:cs typeface="Times New Roman" panose="02020603050405020304" charset="0"/>
              </a:rPr>
              <a:t>单足跳跃）</a:t>
            </a:r>
            <a:r>
              <a:rPr lang="en-US" sz="2000" b="0">
                <a:latin typeface="Times New Roman" panose="02020603050405020304" charset="0"/>
                <a:ea typeface="宋体" panose="02010600030101010101" pitchFamily="2" charset="-122"/>
                <a:cs typeface="Times New Roman" panose="02020603050405020304" charset="0"/>
              </a:rPr>
              <a:t> was impractical. Instead, he sat down and pushed himself backward less than 40 inches at a time with his good leg. He was determined and sure that he must hold on. He was tired out and had more frequent breaks. Temperatures dropped overnight, and snow melted and his gloves and boots got wet. His hands and feet soon were completely numb (</a:t>
            </a:r>
            <a:r>
              <a:rPr lang="zh-CN" sz="2000" b="0">
                <a:latin typeface="Times New Roman" panose="02020603050405020304" charset="0"/>
                <a:ea typeface="宋体" panose="02010600030101010101" pitchFamily="2" charset="-122"/>
                <a:cs typeface="Times New Roman" panose="02020603050405020304" charset="0"/>
              </a:rPr>
              <a:t>失去知觉的）</a:t>
            </a:r>
            <a:r>
              <a:rPr lang="en-US" sz="2000" b="0">
                <a:latin typeface="Times New Roman" panose="02020603050405020304" charset="0"/>
                <a:ea typeface="宋体" panose="02010600030101010101" pitchFamily="2" charset="-122"/>
                <a:cs typeface="Times New Roman" panose="02020603050405020304" charset="0"/>
              </a:rPr>
              <a:t>.</a:t>
            </a:r>
            <a:endParaRPr lang="en-US" altLang="en-US" sz="2000" b="0">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67970" y="323215"/>
            <a:ext cx="8619490" cy="5319395"/>
          </a:xfrm>
          <a:prstGeom prst="rect">
            <a:avLst/>
          </a:prstGeom>
          <a:noFill/>
          <a:ln w="9525">
            <a:noFill/>
          </a:ln>
        </p:spPr>
        <p:txBody>
          <a:bodyPr wrap="square">
            <a:spAutoFit/>
          </a:bodyPr>
          <a:p>
            <a:pPr algn="l" fontAlgn="auto">
              <a:lnSpc>
                <a:spcPct val="150000"/>
              </a:lnSpc>
              <a:buClrTx/>
              <a:buSzTx/>
              <a:buNone/>
            </a:pPr>
            <a:r>
              <a:rPr lang="en-US" sz="1050" b="0">
                <a:solidFill>
                  <a:schemeClr val="tx1"/>
                </a:solidFill>
                <a:latin typeface="Arial Narrow Regular" charset="0"/>
                <a:ea typeface="宋体" panose="02010600030101010101" pitchFamily="2" charset="-122"/>
                <a:hlinkClick r:id="rId1"/>
              </a:rPr>
              <a:t>Paragraph </a:t>
            </a:r>
            <a:r>
              <a:rPr lang="en-US" sz="1050" b="0">
                <a:solidFill>
                  <a:schemeClr val="tx1"/>
                </a:solidFill>
                <a:latin typeface="Arial Narrow Regular" charset="0"/>
                <a:ea typeface="宋体" panose="02010600030101010101" pitchFamily="2" charset="-122"/>
              </a:rPr>
              <a:t>1: Richard's dogs had been playing in the field and eventually came up to him</a:t>
            </a:r>
            <a:r>
              <a:rPr lang="en-US" b="0">
                <a:solidFill>
                  <a:schemeClr val="tx1"/>
                </a:solidFill>
                <a:latin typeface="Arial Narrow Regular" charset="0"/>
                <a:ea typeface="宋体" panose="02010600030101010101" pitchFamily="2" charset="-122"/>
              </a:rPr>
              <a:t>.</a:t>
            </a:r>
            <a:r>
              <a:rPr lang="en-US" b="0">
                <a:solidFill>
                  <a:schemeClr val="tx1"/>
                </a:solidFill>
                <a:latin typeface="Times New Roman" panose="02020603050405020304" charset="0"/>
                <a:ea typeface="宋体" panose="02010600030101010101" pitchFamily="2" charset="-122"/>
                <a:cs typeface="Times New Roman" panose="02020603050405020304" charset="0"/>
              </a:rPr>
              <a:t>___________________________</a:t>
            </a:r>
            <a:endParaRPr lang="en-US" b="0">
              <a:solidFill>
                <a:schemeClr val="tx1"/>
              </a:solidFill>
              <a:latin typeface="Times New Roman" panose="02020603050405020304" charset="0"/>
              <a:ea typeface="宋体" panose="02010600030101010101" pitchFamily="2" charset="-122"/>
              <a:cs typeface="Times New Roman" panose="02020603050405020304" charset="0"/>
            </a:endParaRPr>
          </a:p>
          <a:p>
            <a:pPr algn="l" fontAlgn="auto">
              <a:lnSpc>
                <a:spcPct val="150000"/>
              </a:lnSpc>
              <a:buClrTx/>
              <a:buSzTx/>
              <a:buNone/>
            </a:pPr>
            <a:r>
              <a:rPr lang="en-US" b="0">
                <a:solidFill>
                  <a:schemeClr val="tx1"/>
                </a:solidFill>
                <a:latin typeface="Times New Roman" panose="02020603050405020304" charset="0"/>
                <a:ea typeface="宋体" panose="02010600030101010101" pitchFamily="2" charset="-122"/>
                <a:cs typeface="Times New Roman" panose="0202060305040502030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endParaRPr lang="en-US" b="0">
              <a:solidFill>
                <a:schemeClr val="tx1"/>
              </a:solidFill>
              <a:latin typeface="Times New Roman" panose="02020603050405020304" charset="0"/>
              <a:ea typeface="宋体" panose="02010600030101010101" pitchFamily="2" charset="-122"/>
              <a:cs typeface="Times New Roman" panose="02020603050405020304" charset="0"/>
            </a:endParaRPr>
          </a:p>
          <a:p>
            <a:pPr algn="l" fontAlgn="auto">
              <a:lnSpc>
                <a:spcPct val="150000"/>
              </a:lnSpc>
              <a:buClrTx/>
              <a:buSzTx/>
              <a:buNone/>
            </a:pPr>
            <a:r>
              <a:rPr lang="en-US" b="0">
                <a:solidFill>
                  <a:schemeClr val="tx1"/>
                </a:solidFill>
                <a:latin typeface="Arial Narrow Regular" charset="0"/>
                <a:ea typeface="宋体" panose="02010600030101010101" pitchFamily="2" charset="-122"/>
              </a:rPr>
              <a:t> </a:t>
            </a:r>
            <a:endParaRPr lang="en-US" b="0">
              <a:solidFill>
                <a:schemeClr val="tx1"/>
              </a:solidFill>
              <a:latin typeface="Arial Narrow Regular" charset="0"/>
              <a:ea typeface="宋体" panose="02010600030101010101" pitchFamily="2" charset="-122"/>
            </a:endParaRPr>
          </a:p>
          <a:p>
            <a:pPr algn="l" fontAlgn="auto">
              <a:lnSpc>
                <a:spcPct val="150000"/>
              </a:lnSpc>
              <a:buClrTx/>
              <a:buSzTx/>
              <a:buNone/>
            </a:pPr>
            <a:r>
              <a:rPr lang="en-US" sz="1050" b="0">
                <a:solidFill>
                  <a:schemeClr val="tx1"/>
                </a:solidFill>
                <a:latin typeface="Arial Narrow Regular" charset="0"/>
                <a:ea typeface="宋体" panose="02010600030101010101" pitchFamily="2" charset="-122"/>
              </a:rPr>
              <a:t> </a:t>
            </a:r>
            <a:endParaRPr lang="en-US" sz="1050" b="0">
              <a:solidFill>
                <a:schemeClr val="tx1"/>
              </a:solidFill>
              <a:latin typeface="Arial Narrow Regular" charset="0"/>
              <a:ea typeface="宋体" panose="02010600030101010101" pitchFamily="2" charset="-122"/>
            </a:endParaRPr>
          </a:p>
          <a:p>
            <a:pPr algn="l" fontAlgn="auto">
              <a:lnSpc>
                <a:spcPct val="150000"/>
              </a:lnSpc>
              <a:buClrTx/>
              <a:buSzTx/>
              <a:buNone/>
            </a:pPr>
            <a:r>
              <a:rPr lang="en-US" sz="1050" b="0">
                <a:solidFill>
                  <a:schemeClr val="tx1"/>
                </a:solidFill>
                <a:latin typeface="Arial Narrow Regular" charset="0"/>
                <a:ea typeface="宋体" panose="02010600030101010101" pitchFamily="2" charset="-122"/>
                <a:hlinkClick r:id="rId2"/>
              </a:rPr>
              <a:t>Paragraph 2 </a:t>
            </a:r>
            <a:r>
              <a:rPr lang="zh-CN" sz="1050" b="0">
                <a:solidFill>
                  <a:schemeClr val="tx1"/>
                </a:solidFill>
                <a:ea typeface="宋体" panose="02010600030101010101" pitchFamily="2" charset="-122"/>
              </a:rPr>
              <a:t>：</a:t>
            </a:r>
            <a:r>
              <a:rPr lang="en-US" sz="1050" b="0">
                <a:solidFill>
                  <a:schemeClr val="tx1"/>
                </a:solidFill>
                <a:latin typeface="Arial Narrow Regular" charset="0"/>
                <a:ea typeface="宋体" panose="02010600030101010101" pitchFamily="2" charset="-122"/>
              </a:rPr>
              <a:t>However, gleams (</a:t>
            </a:r>
            <a:r>
              <a:rPr lang="zh-CN" sz="1050" b="0">
                <a:solidFill>
                  <a:schemeClr val="tx1"/>
                </a:solidFill>
                <a:ea typeface="宋体" panose="02010600030101010101" pitchFamily="2" charset="-122"/>
              </a:rPr>
              <a:t>微光</a:t>
            </a:r>
            <a:r>
              <a:rPr lang="en-US" sz="1050" b="0">
                <a:solidFill>
                  <a:schemeClr val="tx1"/>
                </a:solidFill>
                <a:latin typeface="Arial Narrow Regular" charset="0"/>
                <a:ea typeface="宋体" panose="02010600030101010101" pitchFamily="2" charset="-122"/>
              </a:rPr>
              <a:t>) of daylight remained---Richard saw the seventh car. _</a:t>
            </a:r>
            <a:r>
              <a:rPr lang="en-US" b="0">
                <a:solidFill>
                  <a:schemeClr val="tx1"/>
                </a:solidFill>
                <a:latin typeface="Times New Roman" panose="02020603050405020304" charset="0"/>
                <a:ea typeface="宋体" panose="02010600030101010101" pitchFamily="2" charset="-122"/>
                <a:cs typeface="Times New Roman" panose="02020603050405020304" charset="0"/>
              </a:rPr>
              <a:t>_________________________</a:t>
            </a:r>
            <a:endParaRPr lang="en-US" b="0">
              <a:solidFill>
                <a:schemeClr val="tx1"/>
              </a:solidFill>
              <a:latin typeface="Times New Roman" panose="02020603050405020304" charset="0"/>
              <a:ea typeface="宋体" panose="02010600030101010101" pitchFamily="2" charset="-122"/>
              <a:cs typeface="Times New Roman" panose="02020603050405020304" charset="0"/>
            </a:endParaRPr>
          </a:p>
          <a:p>
            <a:pPr indent="0" fontAlgn="auto">
              <a:lnSpc>
                <a:spcPct val="150000"/>
              </a:lnSpc>
            </a:pPr>
            <a:r>
              <a:rPr lang="en-US" altLang="zh-CN">
                <a:solidFill>
                  <a:schemeClr val="tx1"/>
                </a:solidFill>
                <a:latin typeface="Times New Roman" panose="02020603050405020304" charset="0"/>
                <a:cs typeface="Times New Roman" panose="0202060305040502030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US" altLang="zh-CN">
                <a:solidFill>
                  <a:schemeClr val="tx1"/>
                </a:solidFill>
              </a:rPr>
              <a:t>_</a:t>
            </a:r>
            <a:endParaRPr lang="en-US" altLang="zh-CN">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30810" y="122555"/>
            <a:ext cx="2623820" cy="829945"/>
          </a:xfrm>
          <a:prstGeom prst="rect">
            <a:avLst/>
          </a:prstGeom>
          <a:noFill/>
          <a:ln>
            <a:noFill/>
          </a:ln>
        </p:spPr>
        <p:txBody>
          <a:bodyPr wrap="none" rtlCol="0" anchor="t">
            <a:spAutoFit/>
          </a:bodyPr>
          <a:p>
            <a:pPr algn="ctr"/>
            <a:r>
              <a:rPr lang="en-US" altLang="zh-CN" sz="4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Analyzing </a:t>
            </a:r>
            <a:endParaRPr lang="en-US" altLang="zh-CN" sz="48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文本框 2"/>
          <p:cNvSpPr txBox="1"/>
          <p:nvPr/>
        </p:nvSpPr>
        <p:spPr>
          <a:xfrm>
            <a:off x="295275" y="986790"/>
            <a:ext cx="4029075" cy="645160"/>
          </a:xfrm>
          <a:prstGeom prst="rect">
            <a:avLst/>
          </a:prstGeom>
          <a:noFill/>
        </p:spPr>
        <p:txBody>
          <a:bodyPr wrap="none" rtlCol="0">
            <a:spAutoFit/>
          </a:bodyPr>
          <a:p>
            <a:r>
              <a:rPr lang="en-US" altLang="zh-CN" sz="3600" b="1">
                <a:solidFill>
                  <a:srgbClr val="00B050"/>
                </a:solidFill>
              </a:rPr>
              <a:t>1. Read for the topic</a:t>
            </a:r>
            <a:endParaRPr lang="en-US" altLang="zh-CN" sz="3600" b="1">
              <a:solidFill>
                <a:srgbClr val="00B050"/>
              </a:solidFill>
            </a:endParaRPr>
          </a:p>
        </p:txBody>
      </p:sp>
      <p:graphicFrame>
        <p:nvGraphicFramePr>
          <p:cNvPr id="5" name="图示 4"/>
          <p:cNvGraphicFramePr/>
          <p:nvPr/>
        </p:nvGraphicFramePr>
        <p:xfrm>
          <a:off x="508000" y="1651000"/>
          <a:ext cx="8128000" cy="54184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4952365" cy="645160"/>
          </a:xfrm>
          <a:prstGeom prst="rect">
            <a:avLst/>
          </a:prstGeom>
          <a:noFill/>
        </p:spPr>
        <p:txBody>
          <a:bodyPr wrap="none" rtlCol="0">
            <a:spAutoFit/>
          </a:bodyPr>
          <a:p>
            <a:r>
              <a:rPr lang="en-US" altLang="zh-CN" sz="3600" b="1">
                <a:solidFill>
                  <a:srgbClr val="00B050"/>
                </a:solidFill>
              </a:rPr>
              <a:t>2. Read for the main idea</a:t>
            </a:r>
            <a:endParaRPr lang="en-US" altLang="zh-CN" sz="3600" b="1">
              <a:solidFill>
                <a:srgbClr val="00B050"/>
              </a:solidFill>
            </a:endParaRPr>
          </a:p>
        </p:txBody>
      </p:sp>
      <p:cxnSp>
        <p:nvCxnSpPr>
          <p:cNvPr id="136" name="直接连接符 135"/>
          <p:cNvCxnSpPr/>
          <p:nvPr>
            <p:custDataLst>
              <p:tags r:id="rId1"/>
            </p:custDataLst>
          </p:nvPr>
        </p:nvCxnSpPr>
        <p:spPr>
          <a:xfrm>
            <a:off x="297053" y="1967552"/>
            <a:ext cx="8751166" cy="0"/>
          </a:xfrm>
          <a:prstGeom prst="line">
            <a:avLst/>
          </a:prstGeom>
          <a:noFill/>
          <a:ln w="3175" cap="flat" cmpd="sng" algn="ctr">
            <a:solidFill>
              <a:srgbClr val="F6C171"/>
            </a:solidFill>
            <a:prstDash val="solid"/>
            <a:miter lim="800000"/>
          </a:ln>
          <a:effectLst/>
        </p:spPr>
      </p:cxnSp>
      <p:grpSp>
        <p:nvGrpSpPr>
          <p:cNvPr id="137" name="组合 136"/>
          <p:cNvGrpSpPr/>
          <p:nvPr>
            <p:custDataLst>
              <p:tags r:id="rId2"/>
            </p:custDataLst>
          </p:nvPr>
        </p:nvGrpSpPr>
        <p:grpSpPr>
          <a:xfrm>
            <a:off x="1329577" y="716584"/>
            <a:ext cx="542066" cy="1250968"/>
            <a:chOff x="1475712" y="3091484"/>
            <a:chExt cx="469104" cy="1082588"/>
          </a:xfrm>
        </p:grpSpPr>
        <p:sp>
          <p:nvSpPr>
            <p:cNvPr id="65" name="任意多边形 64"/>
            <p:cNvSpPr/>
            <p:nvPr>
              <p:custDataLst>
                <p:tags r:id="rId3"/>
              </p:custDataLst>
            </p:nvPr>
          </p:nvSpPr>
          <p:spPr>
            <a:xfrm>
              <a:off x="1475712" y="3091484"/>
              <a:ext cx="469104" cy="469104"/>
            </a:xfrm>
            <a:custGeom>
              <a:avLst/>
              <a:gdLst>
                <a:gd name="connsiteX0" fmla="*/ 668437 w 1336874"/>
                <a:gd name="connsiteY0" fmla="*/ 160795 h 1336874"/>
                <a:gd name="connsiteX1" fmla="*/ 1176080 w 1336874"/>
                <a:gd name="connsiteY1" fmla="*/ 668438 h 1336874"/>
                <a:gd name="connsiteX2" fmla="*/ 668437 w 1336874"/>
                <a:gd name="connsiteY2" fmla="*/ 1176081 h 1336874"/>
                <a:gd name="connsiteX3" fmla="*/ 160794 w 1336874"/>
                <a:gd name="connsiteY3" fmla="*/ 668438 h 1336874"/>
                <a:gd name="connsiteX4" fmla="*/ 668437 w 1336874"/>
                <a:gd name="connsiteY4" fmla="*/ 160795 h 1336874"/>
                <a:gd name="connsiteX5" fmla="*/ 668438 w 1336874"/>
                <a:gd name="connsiteY5" fmla="*/ 147863 h 1336874"/>
                <a:gd name="connsiteX6" fmla="*/ 147863 w 1336874"/>
                <a:gd name="connsiteY6" fmla="*/ 668438 h 1336874"/>
                <a:gd name="connsiteX7" fmla="*/ 668438 w 1336874"/>
                <a:gd name="connsiteY7" fmla="*/ 1189013 h 1336874"/>
                <a:gd name="connsiteX8" fmla="*/ 1189013 w 1336874"/>
                <a:gd name="connsiteY8" fmla="*/ 668438 h 1336874"/>
                <a:gd name="connsiteX9" fmla="*/ 668438 w 1336874"/>
                <a:gd name="connsiteY9" fmla="*/ 147863 h 1336874"/>
                <a:gd name="connsiteX10" fmla="*/ 668438 w 1336874"/>
                <a:gd name="connsiteY10" fmla="*/ 0 h 1336874"/>
                <a:gd name="connsiteX11" fmla="*/ 731595 w 1336874"/>
                <a:gd name="connsiteY11" fmla="*/ 26160 h 1336874"/>
                <a:gd name="connsiteX12" fmla="*/ 817513 w 1336874"/>
                <a:gd name="connsiteY12" fmla="*/ 112080 h 1336874"/>
                <a:gd name="connsiteX13" fmla="*/ 934882 w 1336874"/>
                <a:gd name="connsiteY13" fmla="*/ 80632 h 1336874"/>
                <a:gd name="connsiteX14" fmla="*/ 1002657 w 1336874"/>
                <a:gd name="connsiteY14" fmla="*/ 89554 h 1336874"/>
                <a:gd name="connsiteX15" fmla="*/ 1044271 w 1336874"/>
                <a:gd name="connsiteY15" fmla="*/ 143788 h 1336874"/>
                <a:gd name="connsiteX16" fmla="*/ 1075720 w 1336874"/>
                <a:gd name="connsiteY16" fmla="*/ 261155 h 1336874"/>
                <a:gd name="connsiteX17" fmla="*/ 1193086 w 1336874"/>
                <a:gd name="connsiteY17" fmla="*/ 292605 h 1336874"/>
                <a:gd name="connsiteX18" fmla="*/ 1247321 w 1336874"/>
                <a:gd name="connsiteY18" fmla="*/ 334219 h 1336874"/>
                <a:gd name="connsiteX19" fmla="*/ 1256243 w 1336874"/>
                <a:gd name="connsiteY19" fmla="*/ 401994 h 1336874"/>
                <a:gd name="connsiteX20" fmla="*/ 1224795 w 1336874"/>
                <a:gd name="connsiteY20" fmla="*/ 519361 h 1336874"/>
                <a:gd name="connsiteX21" fmla="*/ 1310714 w 1336874"/>
                <a:gd name="connsiteY21" fmla="*/ 605281 h 1336874"/>
                <a:gd name="connsiteX22" fmla="*/ 1336874 w 1336874"/>
                <a:gd name="connsiteY22" fmla="*/ 668437 h 1336874"/>
                <a:gd name="connsiteX23" fmla="*/ 1310714 w 1336874"/>
                <a:gd name="connsiteY23" fmla="*/ 731594 h 1336874"/>
                <a:gd name="connsiteX24" fmla="*/ 1224795 w 1336874"/>
                <a:gd name="connsiteY24" fmla="*/ 817513 h 1336874"/>
                <a:gd name="connsiteX25" fmla="*/ 1256243 w 1336874"/>
                <a:gd name="connsiteY25" fmla="*/ 934880 h 1336874"/>
                <a:gd name="connsiteX26" fmla="*/ 1247320 w 1336874"/>
                <a:gd name="connsiteY26" fmla="*/ 1002657 h 1336874"/>
                <a:gd name="connsiteX27" fmla="*/ 1193086 w 1336874"/>
                <a:gd name="connsiteY27" fmla="*/ 1044271 h 1336874"/>
                <a:gd name="connsiteX28" fmla="*/ 1075719 w 1336874"/>
                <a:gd name="connsiteY28" fmla="*/ 1075719 h 1336874"/>
                <a:gd name="connsiteX29" fmla="*/ 1044271 w 1336874"/>
                <a:gd name="connsiteY29" fmla="*/ 1193088 h 1336874"/>
                <a:gd name="connsiteX30" fmla="*/ 1002654 w 1336874"/>
                <a:gd name="connsiteY30" fmla="*/ 1247321 h 1336874"/>
                <a:gd name="connsiteX31" fmla="*/ 934880 w 1336874"/>
                <a:gd name="connsiteY31" fmla="*/ 1256244 h 1336874"/>
                <a:gd name="connsiteX32" fmla="*/ 817512 w 1336874"/>
                <a:gd name="connsiteY32" fmla="*/ 1224795 h 1336874"/>
                <a:gd name="connsiteX33" fmla="*/ 731594 w 1336874"/>
                <a:gd name="connsiteY33" fmla="*/ 1310714 h 1336874"/>
                <a:gd name="connsiteX34" fmla="*/ 668437 w 1336874"/>
                <a:gd name="connsiteY34" fmla="*/ 1336874 h 1336874"/>
                <a:gd name="connsiteX35" fmla="*/ 605281 w 1336874"/>
                <a:gd name="connsiteY35" fmla="*/ 1310714 h 1336874"/>
                <a:gd name="connsiteX36" fmla="*/ 519361 w 1336874"/>
                <a:gd name="connsiteY36" fmla="*/ 1224795 h 1336874"/>
                <a:gd name="connsiteX37" fmla="*/ 401995 w 1336874"/>
                <a:gd name="connsiteY37" fmla="*/ 1256244 h 1336874"/>
                <a:gd name="connsiteX38" fmla="*/ 334219 w 1336874"/>
                <a:gd name="connsiteY38" fmla="*/ 1247320 h 1336874"/>
                <a:gd name="connsiteX39" fmla="*/ 292605 w 1336874"/>
                <a:gd name="connsiteY39" fmla="*/ 1193086 h 1336874"/>
                <a:gd name="connsiteX40" fmla="*/ 261155 w 1336874"/>
                <a:gd name="connsiteY40" fmla="*/ 1075719 h 1336874"/>
                <a:gd name="connsiteX41" fmla="*/ 143788 w 1336874"/>
                <a:gd name="connsiteY41" fmla="*/ 1044271 h 1336874"/>
                <a:gd name="connsiteX42" fmla="*/ 89554 w 1336874"/>
                <a:gd name="connsiteY42" fmla="*/ 1002656 h 1336874"/>
                <a:gd name="connsiteX43" fmla="*/ 80632 w 1336874"/>
                <a:gd name="connsiteY43" fmla="*/ 934880 h 1336874"/>
                <a:gd name="connsiteX44" fmla="*/ 112080 w 1336874"/>
                <a:gd name="connsiteY44" fmla="*/ 817513 h 1336874"/>
                <a:gd name="connsiteX45" fmla="*/ 26162 w 1336874"/>
                <a:gd name="connsiteY45" fmla="*/ 731594 h 1336874"/>
                <a:gd name="connsiteX46" fmla="*/ 0 w 1336874"/>
                <a:gd name="connsiteY46" fmla="*/ 668437 h 1336874"/>
                <a:gd name="connsiteX47" fmla="*/ 26160 w 1336874"/>
                <a:gd name="connsiteY47" fmla="*/ 605281 h 1336874"/>
                <a:gd name="connsiteX48" fmla="*/ 112080 w 1336874"/>
                <a:gd name="connsiteY48" fmla="*/ 519361 h 1336874"/>
                <a:gd name="connsiteX49" fmla="*/ 80632 w 1336874"/>
                <a:gd name="connsiteY49" fmla="*/ 401994 h 1336874"/>
                <a:gd name="connsiteX50" fmla="*/ 89554 w 1336874"/>
                <a:gd name="connsiteY50" fmla="*/ 334219 h 1336874"/>
                <a:gd name="connsiteX51" fmla="*/ 143788 w 1336874"/>
                <a:gd name="connsiteY51" fmla="*/ 292603 h 1336874"/>
                <a:gd name="connsiteX52" fmla="*/ 261155 w 1336874"/>
                <a:gd name="connsiteY52" fmla="*/ 261155 h 1336874"/>
                <a:gd name="connsiteX53" fmla="*/ 292605 w 1336874"/>
                <a:gd name="connsiteY53" fmla="*/ 143788 h 1336874"/>
                <a:gd name="connsiteX54" fmla="*/ 334219 w 1336874"/>
                <a:gd name="connsiteY54" fmla="*/ 89554 h 1336874"/>
                <a:gd name="connsiteX55" fmla="*/ 366597 w 1336874"/>
                <a:gd name="connsiteY55" fmla="*/ 78413 h 1336874"/>
                <a:gd name="connsiteX56" fmla="*/ 401995 w 1336874"/>
                <a:gd name="connsiteY56" fmla="*/ 80632 h 1336874"/>
                <a:gd name="connsiteX57" fmla="*/ 519363 w 1336874"/>
                <a:gd name="connsiteY57" fmla="*/ 112080 h 1336874"/>
                <a:gd name="connsiteX58" fmla="*/ 605281 w 1336874"/>
                <a:gd name="connsiteY58" fmla="*/ 26160 h 1336874"/>
                <a:gd name="connsiteX59" fmla="*/ 668438 w 1336874"/>
                <a:gd name="connsiteY59" fmla="*/ 0 h 1336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336874" h="1336874">
                  <a:moveTo>
                    <a:pt x="668437" y="160795"/>
                  </a:moveTo>
                  <a:cubicBezTo>
                    <a:pt x="948800" y="160795"/>
                    <a:pt x="1176080" y="388075"/>
                    <a:pt x="1176080" y="668438"/>
                  </a:cubicBezTo>
                  <a:cubicBezTo>
                    <a:pt x="1176080" y="948801"/>
                    <a:pt x="948800" y="1176081"/>
                    <a:pt x="668437" y="1176081"/>
                  </a:cubicBezTo>
                  <a:cubicBezTo>
                    <a:pt x="388074" y="1176081"/>
                    <a:pt x="160794" y="948801"/>
                    <a:pt x="160794" y="668438"/>
                  </a:cubicBezTo>
                  <a:cubicBezTo>
                    <a:pt x="160794" y="388075"/>
                    <a:pt x="388074" y="160795"/>
                    <a:pt x="668437" y="160795"/>
                  </a:cubicBezTo>
                  <a:close/>
                  <a:moveTo>
                    <a:pt x="668438" y="147863"/>
                  </a:moveTo>
                  <a:cubicBezTo>
                    <a:pt x="380932" y="147863"/>
                    <a:pt x="147863" y="380932"/>
                    <a:pt x="147863" y="668438"/>
                  </a:cubicBezTo>
                  <a:cubicBezTo>
                    <a:pt x="147863" y="955944"/>
                    <a:pt x="380932" y="1189013"/>
                    <a:pt x="668438" y="1189013"/>
                  </a:cubicBezTo>
                  <a:cubicBezTo>
                    <a:pt x="955944" y="1189013"/>
                    <a:pt x="1189013" y="955944"/>
                    <a:pt x="1189013" y="668438"/>
                  </a:cubicBezTo>
                  <a:cubicBezTo>
                    <a:pt x="1189013" y="380932"/>
                    <a:pt x="955944" y="147863"/>
                    <a:pt x="668438" y="147863"/>
                  </a:cubicBezTo>
                  <a:close/>
                  <a:moveTo>
                    <a:pt x="668438" y="0"/>
                  </a:moveTo>
                  <a:cubicBezTo>
                    <a:pt x="691296" y="-1"/>
                    <a:pt x="714154" y="8720"/>
                    <a:pt x="731595" y="26160"/>
                  </a:cubicBezTo>
                  <a:lnTo>
                    <a:pt x="817513" y="112080"/>
                  </a:lnTo>
                  <a:lnTo>
                    <a:pt x="934882" y="80632"/>
                  </a:lnTo>
                  <a:cubicBezTo>
                    <a:pt x="958704" y="74247"/>
                    <a:pt x="982861" y="78124"/>
                    <a:pt x="1002657" y="89554"/>
                  </a:cubicBezTo>
                  <a:cubicBezTo>
                    <a:pt x="1022452" y="100983"/>
                    <a:pt x="1037888" y="119964"/>
                    <a:pt x="1044271" y="143788"/>
                  </a:cubicBezTo>
                  <a:lnTo>
                    <a:pt x="1075720" y="261155"/>
                  </a:lnTo>
                  <a:lnTo>
                    <a:pt x="1193086" y="292605"/>
                  </a:lnTo>
                  <a:cubicBezTo>
                    <a:pt x="1216911" y="298987"/>
                    <a:pt x="1235893" y="314423"/>
                    <a:pt x="1247321" y="334219"/>
                  </a:cubicBezTo>
                  <a:cubicBezTo>
                    <a:pt x="1258750" y="354015"/>
                    <a:pt x="1262627" y="378170"/>
                    <a:pt x="1256243" y="401994"/>
                  </a:cubicBezTo>
                  <a:lnTo>
                    <a:pt x="1224795" y="519361"/>
                  </a:lnTo>
                  <a:lnTo>
                    <a:pt x="1310714" y="605281"/>
                  </a:lnTo>
                  <a:cubicBezTo>
                    <a:pt x="1328155" y="622721"/>
                    <a:pt x="1336874" y="645580"/>
                    <a:pt x="1336874" y="668437"/>
                  </a:cubicBezTo>
                  <a:cubicBezTo>
                    <a:pt x="1336875" y="691296"/>
                    <a:pt x="1328155" y="714154"/>
                    <a:pt x="1310714" y="731594"/>
                  </a:cubicBezTo>
                  <a:lnTo>
                    <a:pt x="1224795" y="817513"/>
                  </a:lnTo>
                  <a:lnTo>
                    <a:pt x="1256243" y="934880"/>
                  </a:lnTo>
                  <a:cubicBezTo>
                    <a:pt x="1262626" y="958704"/>
                    <a:pt x="1258749" y="982861"/>
                    <a:pt x="1247320" y="1002657"/>
                  </a:cubicBezTo>
                  <a:cubicBezTo>
                    <a:pt x="1235892" y="1022452"/>
                    <a:pt x="1216910" y="1037888"/>
                    <a:pt x="1193086" y="1044271"/>
                  </a:cubicBezTo>
                  <a:lnTo>
                    <a:pt x="1075719" y="1075719"/>
                  </a:lnTo>
                  <a:lnTo>
                    <a:pt x="1044271" y="1193088"/>
                  </a:lnTo>
                  <a:cubicBezTo>
                    <a:pt x="1037888" y="1216910"/>
                    <a:pt x="1022452" y="1235892"/>
                    <a:pt x="1002654" y="1247321"/>
                  </a:cubicBezTo>
                  <a:cubicBezTo>
                    <a:pt x="982860" y="1258750"/>
                    <a:pt x="958704" y="1262627"/>
                    <a:pt x="934880" y="1256244"/>
                  </a:cubicBezTo>
                  <a:lnTo>
                    <a:pt x="817512" y="1224795"/>
                  </a:lnTo>
                  <a:lnTo>
                    <a:pt x="731594" y="1310714"/>
                  </a:lnTo>
                  <a:cubicBezTo>
                    <a:pt x="714154" y="1328153"/>
                    <a:pt x="691296" y="1336874"/>
                    <a:pt x="668437" y="1336874"/>
                  </a:cubicBezTo>
                  <a:cubicBezTo>
                    <a:pt x="645579" y="1336874"/>
                    <a:pt x="622720" y="1328153"/>
                    <a:pt x="605281" y="1310714"/>
                  </a:cubicBezTo>
                  <a:lnTo>
                    <a:pt x="519361" y="1224795"/>
                  </a:lnTo>
                  <a:lnTo>
                    <a:pt x="401995" y="1256244"/>
                  </a:lnTo>
                  <a:cubicBezTo>
                    <a:pt x="378172" y="1262627"/>
                    <a:pt x="354015" y="1258750"/>
                    <a:pt x="334219" y="1247320"/>
                  </a:cubicBezTo>
                  <a:cubicBezTo>
                    <a:pt x="314424" y="1235892"/>
                    <a:pt x="298988" y="1216910"/>
                    <a:pt x="292605" y="1193086"/>
                  </a:cubicBezTo>
                  <a:lnTo>
                    <a:pt x="261155" y="1075719"/>
                  </a:lnTo>
                  <a:lnTo>
                    <a:pt x="143788" y="1044271"/>
                  </a:lnTo>
                  <a:cubicBezTo>
                    <a:pt x="119964" y="1037888"/>
                    <a:pt x="100983" y="1022452"/>
                    <a:pt x="89554" y="1002656"/>
                  </a:cubicBezTo>
                  <a:cubicBezTo>
                    <a:pt x="78124" y="982861"/>
                    <a:pt x="74247" y="958704"/>
                    <a:pt x="80632" y="934880"/>
                  </a:cubicBezTo>
                  <a:lnTo>
                    <a:pt x="112080" y="817513"/>
                  </a:lnTo>
                  <a:lnTo>
                    <a:pt x="26162" y="731594"/>
                  </a:lnTo>
                  <a:cubicBezTo>
                    <a:pt x="8720" y="714154"/>
                    <a:pt x="0" y="691296"/>
                    <a:pt x="0" y="668437"/>
                  </a:cubicBezTo>
                  <a:cubicBezTo>
                    <a:pt x="0" y="645580"/>
                    <a:pt x="8721" y="622721"/>
                    <a:pt x="26160" y="605281"/>
                  </a:cubicBezTo>
                  <a:lnTo>
                    <a:pt x="112080" y="519361"/>
                  </a:lnTo>
                  <a:lnTo>
                    <a:pt x="80632" y="401994"/>
                  </a:lnTo>
                  <a:cubicBezTo>
                    <a:pt x="74247" y="378172"/>
                    <a:pt x="78124" y="354015"/>
                    <a:pt x="89554" y="334219"/>
                  </a:cubicBezTo>
                  <a:cubicBezTo>
                    <a:pt x="100983" y="314423"/>
                    <a:pt x="119964" y="298987"/>
                    <a:pt x="143788" y="292603"/>
                  </a:cubicBezTo>
                  <a:lnTo>
                    <a:pt x="261155" y="261155"/>
                  </a:lnTo>
                  <a:lnTo>
                    <a:pt x="292605" y="143788"/>
                  </a:lnTo>
                  <a:cubicBezTo>
                    <a:pt x="298988" y="119964"/>
                    <a:pt x="314423" y="100983"/>
                    <a:pt x="334219" y="89554"/>
                  </a:cubicBezTo>
                  <a:cubicBezTo>
                    <a:pt x="344118" y="83838"/>
                    <a:pt x="355106" y="80012"/>
                    <a:pt x="366597" y="78413"/>
                  </a:cubicBezTo>
                  <a:cubicBezTo>
                    <a:pt x="378087" y="76813"/>
                    <a:pt x="390083" y="77440"/>
                    <a:pt x="401995" y="80632"/>
                  </a:cubicBezTo>
                  <a:lnTo>
                    <a:pt x="519363" y="112080"/>
                  </a:lnTo>
                  <a:lnTo>
                    <a:pt x="605281" y="26160"/>
                  </a:lnTo>
                  <a:cubicBezTo>
                    <a:pt x="622721" y="8721"/>
                    <a:pt x="645580" y="0"/>
                    <a:pt x="668438" y="0"/>
                  </a:cubicBezTo>
                  <a:close/>
                </a:path>
              </a:pathLst>
            </a:custGeom>
            <a:solidFill>
              <a:srgbClr val="F27255"/>
            </a:solidFill>
            <a:ln w="12700" cap="flat" cmpd="sng" algn="ctr">
              <a:noFill/>
              <a:prstDash val="solid"/>
              <a:miter lim="800000"/>
            </a:ln>
            <a:effectLst/>
          </p:spPr>
          <p:txBody>
            <a:bodyPr rtlCol="0" anchor="ctr"/>
            <a:p>
              <a:pPr algn="ctr"/>
              <a:r>
                <a:rPr lang="en-US" altLang="zh-CN" dirty="0" smtClean="0">
                  <a:solidFill>
                    <a:sysClr val="window" lastClr="FFFFFF"/>
                  </a:solidFill>
                </a:rPr>
                <a:t>A</a:t>
              </a:r>
              <a:endParaRPr lang="zh-CN" altLang="en-US" dirty="0">
                <a:solidFill>
                  <a:sysClr val="window" lastClr="FFFFFF"/>
                </a:solidFill>
              </a:endParaRPr>
            </a:p>
          </p:txBody>
        </p:sp>
        <p:sp>
          <p:nvSpPr>
            <p:cNvPr id="134" name="任意多边形 133"/>
            <p:cNvSpPr/>
            <p:nvPr>
              <p:custDataLst>
                <p:tags r:id="rId4"/>
              </p:custDataLst>
            </p:nvPr>
          </p:nvSpPr>
          <p:spPr>
            <a:xfrm flipH="1">
              <a:off x="1528117" y="3535187"/>
              <a:ext cx="364295" cy="638885"/>
            </a:xfrm>
            <a:custGeom>
              <a:avLst/>
              <a:gdLst>
                <a:gd name="connsiteX0" fmla="*/ 182147 w 364295"/>
                <a:gd name="connsiteY0" fmla="*/ 89231 h 638885"/>
                <a:gd name="connsiteX1" fmla="*/ 195488 w 364295"/>
                <a:gd name="connsiteY1" fmla="*/ 98229 h 638885"/>
                <a:gd name="connsiteX2" fmla="*/ 195488 w 364295"/>
                <a:gd name="connsiteY2" fmla="*/ 341746 h 638885"/>
                <a:gd name="connsiteX3" fmla="*/ 188909 w 364295"/>
                <a:gd name="connsiteY3" fmla="*/ 407010 h 638885"/>
                <a:gd name="connsiteX4" fmla="*/ 182147 w 364295"/>
                <a:gd name="connsiteY4" fmla="*/ 428793 h 638885"/>
                <a:gd name="connsiteX5" fmla="*/ 175385 w 364295"/>
                <a:gd name="connsiteY5" fmla="*/ 407010 h 638885"/>
                <a:gd name="connsiteX6" fmla="*/ 168806 w 364295"/>
                <a:gd name="connsiteY6" fmla="*/ 341746 h 638885"/>
                <a:gd name="connsiteX7" fmla="*/ 168806 w 364295"/>
                <a:gd name="connsiteY7" fmla="*/ 98229 h 638885"/>
                <a:gd name="connsiteX8" fmla="*/ 234333 w 364295"/>
                <a:gd name="connsiteY8" fmla="*/ 0 h 638885"/>
                <a:gd name="connsiteX9" fmla="*/ 204255 w 364295"/>
                <a:gd name="connsiteY9" fmla="*/ 30077 h 638885"/>
                <a:gd name="connsiteX10" fmla="*/ 182146 w 364295"/>
                <a:gd name="connsiteY10" fmla="*/ 39235 h 638885"/>
                <a:gd name="connsiteX11" fmla="*/ 160036 w 364295"/>
                <a:gd name="connsiteY11" fmla="*/ 30077 h 638885"/>
                <a:gd name="connsiteX12" fmla="*/ 129959 w 364295"/>
                <a:gd name="connsiteY12" fmla="*/ 0 h 638885"/>
                <a:gd name="connsiteX13" fmla="*/ 88872 w 364295"/>
                <a:gd name="connsiteY13" fmla="*/ 11009 h 638885"/>
                <a:gd name="connsiteX14" fmla="*/ 65147 w 364295"/>
                <a:gd name="connsiteY14" fmla="*/ 7885 h 638885"/>
                <a:gd name="connsiteX15" fmla="*/ 62057 w 364295"/>
                <a:gd name="connsiteY15" fmla="*/ 3859 h 638885"/>
                <a:gd name="connsiteX16" fmla="*/ 62057 w 364295"/>
                <a:gd name="connsiteY16" fmla="*/ 8240 h 638885"/>
                <a:gd name="connsiteX17" fmla="*/ 63188 w 364295"/>
                <a:gd name="connsiteY17" fmla="*/ 9003 h 638885"/>
                <a:gd name="connsiteX18" fmla="*/ 62058 w 364295"/>
                <a:gd name="connsiteY18" fmla="*/ 9003 h 638885"/>
                <a:gd name="connsiteX19" fmla="*/ 62057 w 364295"/>
                <a:gd name="connsiteY19" fmla="*/ 341746 h 638885"/>
                <a:gd name="connsiteX20" fmla="*/ 95894 w 364295"/>
                <a:gd name="connsiteY20" fmla="*/ 509348 h 638885"/>
                <a:gd name="connsiteX21" fmla="*/ 117874 w 364295"/>
                <a:gd name="connsiteY21" fmla="*/ 549842 h 638885"/>
                <a:gd name="connsiteX22" fmla="*/ 100640 w 364295"/>
                <a:gd name="connsiteY22" fmla="*/ 570730 h 638885"/>
                <a:gd name="connsiteX23" fmla="*/ 52714 w 364295"/>
                <a:gd name="connsiteY23" fmla="*/ 610273 h 638885"/>
                <a:gd name="connsiteX24" fmla="*/ 0 w 364295"/>
                <a:gd name="connsiteY24" fmla="*/ 638885 h 638885"/>
                <a:gd name="connsiteX25" fmla="*/ 364295 w 364295"/>
                <a:gd name="connsiteY25" fmla="*/ 638885 h 638885"/>
                <a:gd name="connsiteX26" fmla="*/ 311581 w 364295"/>
                <a:gd name="connsiteY26" fmla="*/ 610273 h 638885"/>
                <a:gd name="connsiteX27" fmla="*/ 263655 w 364295"/>
                <a:gd name="connsiteY27" fmla="*/ 570730 h 638885"/>
                <a:gd name="connsiteX28" fmla="*/ 246420 w 364295"/>
                <a:gd name="connsiteY28" fmla="*/ 549842 h 638885"/>
                <a:gd name="connsiteX29" fmla="*/ 268400 w 364295"/>
                <a:gd name="connsiteY29" fmla="*/ 509348 h 638885"/>
                <a:gd name="connsiteX30" fmla="*/ 302237 w 364295"/>
                <a:gd name="connsiteY30" fmla="*/ 341746 h 638885"/>
                <a:gd name="connsiteX31" fmla="*/ 302237 w 364295"/>
                <a:gd name="connsiteY31" fmla="*/ 9003 h 638885"/>
                <a:gd name="connsiteX32" fmla="*/ 301107 w 364295"/>
                <a:gd name="connsiteY32" fmla="*/ 9003 h 638885"/>
                <a:gd name="connsiteX33" fmla="*/ 302237 w 364295"/>
                <a:gd name="connsiteY33" fmla="*/ 8240 h 638885"/>
                <a:gd name="connsiteX34" fmla="*/ 302237 w 364295"/>
                <a:gd name="connsiteY34" fmla="*/ 3856 h 638885"/>
                <a:gd name="connsiteX35" fmla="*/ 299146 w 364295"/>
                <a:gd name="connsiteY35" fmla="*/ 7885 h 638885"/>
                <a:gd name="connsiteX36" fmla="*/ 275420 w 364295"/>
                <a:gd name="connsiteY36" fmla="*/ 11009 h 638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4295" h="638885">
                  <a:moveTo>
                    <a:pt x="182147" y="89231"/>
                  </a:moveTo>
                  <a:lnTo>
                    <a:pt x="195488" y="98229"/>
                  </a:lnTo>
                  <a:lnTo>
                    <a:pt x="195488" y="341746"/>
                  </a:lnTo>
                  <a:cubicBezTo>
                    <a:pt x="195488" y="364102"/>
                    <a:pt x="193223" y="385929"/>
                    <a:pt x="188909" y="407010"/>
                  </a:cubicBezTo>
                  <a:lnTo>
                    <a:pt x="182147" y="428793"/>
                  </a:lnTo>
                  <a:lnTo>
                    <a:pt x="175385" y="407010"/>
                  </a:lnTo>
                  <a:cubicBezTo>
                    <a:pt x="171072" y="385929"/>
                    <a:pt x="168806" y="364102"/>
                    <a:pt x="168806" y="341746"/>
                  </a:cubicBezTo>
                  <a:lnTo>
                    <a:pt x="168806" y="98229"/>
                  </a:lnTo>
                  <a:close/>
                  <a:moveTo>
                    <a:pt x="234333" y="0"/>
                  </a:moveTo>
                  <a:lnTo>
                    <a:pt x="204255" y="30077"/>
                  </a:lnTo>
                  <a:cubicBezTo>
                    <a:pt x="198150" y="36182"/>
                    <a:pt x="190148" y="39235"/>
                    <a:pt x="182146" y="39235"/>
                  </a:cubicBezTo>
                  <a:cubicBezTo>
                    <a:pt x="174144" y="39235"/>
                    <a:pt x="166142" y="36182"/>
                    <a:pt x="160036" y="30077"/>
                  </a:cubicBezTo>
                  <a:lnTo>
                    <a:pt x="129959" y="0"/>
                  </a:lnTo>
                  <a:lnTo>
                    <a:pt x="88872" y="11009"/>
                  </a:lnTo>
                  <a:cubicBezTo>
                    <a:pt x="80532" y="13244"/>
                    <a:pt x="72076" y="11887"/>
                    <a:pt x="65147" y="7885"/>
                  </a:cubicBezTo>
                  <a:lnTo>
                    <a:pt x="62057" y="3859"/>
                  </a:lnTo>
                  <a:lnTo>
                    <a:pt x="62057" y="8240"/>
                  </a:lnTo>
                  <a:lnTo>
                    <a:pt x="63188" y="9003"/>
                  </a:lnTo>
                  <a:lnTo>
                    <a:pt x="62058" y="9003"/>
                  </a:lnTo>
                  <a:lnTo>
                    <a:pt x="62057" y="341746"/>
                  </a:lnTo>
                  <a:cubicBezTo>
                    <a:pt x="62057" y="401197"/>
                    <a:pt x="74106" y="457834"/>
                    <a:pt x="95894" y="509348"/>
                  </a:cubicBezTo>
                  <a:lnTo>
                    <a:pt x="117874" y="549842"/>
                  </a:lnTo>
                  <a:lnTo>
                    <a:pt x="100640" y="570730"/>
                  </a:lnTo>
                  <a:cubicBezTo>
                    <a:pt x="85989" y="585381"/>
                    <a:pt x="69942" y="598634"/>
                    <a:pt x="52714" y="610273"/>
                  </a:cubicBezTo>
                  <a:lnTo>
                    <a:pt x="0" y="638885"/>
                  </a:lnTo>
                  <a:lnTo>
                    <a:pt x="364295" y="638885"/>
                  </a:lnTo>
                  <a:lnTo>
                    <a:pt x="311581" y="610273"/>
                  </a:lnTo>
                  <a:cubicBezTo>
                    <a:pt x="294353" y="598634"/>
                    <a:pt x="278305" y="585381"/>
                    <a:pt x="263655" y="570730"/>
                  </a:cubicBezTo>
                  <a:lnTo>
                    <a:pt x="246420" y="549842"/>
                  </a:lnTo>
                  <a:lnTo>
                    <a:pt x="268400" y="509348"/>
                  </a:lnTo>
                  <a:cubicBezTo>
                    <a:pt x="290189" y="457834"/>
                    <a:pt x="302237" y="401197"/>
                    <a:pt x="302237" y="341746"/>
                  </a:cubicBezTo>
                  <a:lnTo>
                    <a:pt x="302237" y="9003"/>
                  </a:lnTo>
                  <a:lnTo>
                    <a:pt x="301107" y="9003"/>
                  </a:lnTo>
                  <a:lnTo>
                    <a:pt x="302237" y="8240"/>
                  </a:lnTo>
                  <a:lnTo>
                    <a:pt x="302237" y="3856"/>
                  </a:lnTo>
                  <a:lnTo>
                    <a:pt x="299146" y="7885"/>
                  </a:lnTo>
                  <a:cubicBezTo>
                    <a:pt x="292216" y="11887"/>
                    <a:pt x="283760" y="13244"/>
                    <a:pt x="275420" y="11009"/>
                  </a:cubicBezTo>
                  <a:close/>
                </a:path>
              </a:pathLst>
            </a:custGeom>
            <a:solidFill>
              <a:srgbClr val="F6C171"/>
            </a:solidFill>
            <a:ln w="12700" cap="flat" cmpd="sng" algn="ctr">
              <a:noFill/>
              <a:prstDash val="solid"/>
              <a:miter lim="800000"/>
            </a:ln>
            <a:effectLst/>
          </p:spPr>
          <p:txBody>
            <a:bodyPr wrap="square" rtlCol="0" anchor="ctr">
              <a:noAutofit/>
            </a:bodyPr>
            <a:p>
              <a:pPr algn="ctr"/>
              <a:endParaRPr lang="zh-CN" altLang="en-US">
                <a:solidFill>
                  <a:sysClr val="window" lastClr="FFFFFF"/>
                </a:solidFill>
              </a:endParaRPr>
            </a:p>
          </p:txBody>
        </p:sp>
      </p:grpSp>
      <p:sp>
        <p:nvSpPr>
          <p:cNvPr id="155" name="文本框 154"/>
          <p:cNvSpPr txBox="1"/>
          <p:nvPr>
            <p:custDataLst>
              <p:tags r:id="rId5"/>
            </p:custDataLst>
          </p:nvPr>
        </p:nvSpPr>
        <p:spPr>
          <a:xfrm>
            <a:off x="297180" y="2211070"/>
            <a:ext cx="1957070" cy="626745"/>
          </a:xfrm>
          <a:prstGeom prst="rect">
            <a:avLst/>
          </a:prstGeom>
          <a:noFill/>
        </p:spPr>
        <p:txBody>
          <a:bodyPr wrap="square" rtlCol="0" anchor="b">
            <a:noAutofit/>
          </a:bodyPr>
          <a:p>
            <a:pPr algn="ctr">
              <a:lnSpc>
                <a:spcPct val="150000"/>
              </a:lnSpc>
            </a:pPr>
            <a:r>
              <a:rPr lang="en-US" altLang="zh-CN" sz="2800" dirty="0"/>
              <a:t>go hunting </a:t>
            </a:r>
            <a:endParaRPr lang="en-US" altLang="zh-CN" sz="2800" dirty="0"/>
          </a:p>
        </p:txBody>
      </p:sp>
      <p:grpSp>
        <p:nvGrpSpPr>
          <p:cNvPr id="156" name="组合 155"/>
          <p:cNvGrpSpPr/>
          <p:nvPr>
            <p:custDataLst>
              <p:tags r:id="rId6"/>
            </p:custDataLst>
          </p:nvPr>
        </p:nvGrpSpPr>
        <p:grpSpPr>
          <a:xfrm>
            <a:off x="4401604" y="716584"/>
            <a:ext cx="542066" cy="1250968"/>
            <a:chOff x="1475712" y="3091484"/>
            <a:chExt cx="469104" cy="1082588"/>
          </a:xfrm>
        </p:grpSpPr>
        <p:sp>
          <p:nvSpPr>
            <p:cNvPr id="157" name="任意多边形 156"/>
            <p:cNvSpPr/>
            <p:nvPr>
              <p:custDataLst>
                <p:tags r:id="rId7"/>
              </p:custDataLst>
            </p:nvPr>
          </p:nvSpPr>
          <p:spPr>
            <a:xfrm>
              <a:off x="1475712" y="3091484"/>
              <a:ext cx="469104" cy="469104"/>
            </a:xfrm>
            <a:custGeom>
              <a:avLst/>
              <a:gdLst>
                <a:gd name="connsiteX0" fmla="*/ 668437 w 1336874"/>
                <a:gd name="connsiteY0" fmla="*/ 160795 h 1336874"/>
                <a:gd name="connsiteX1" fmla="*/ 1176080 w 1336874"/>
                <a:gd name="connsiteY1" fmla="*/ 668438 h 1336874"/>
                <a:gd name="connsiteX2" fmla="*/ 668437 w 1336874"/>
                <a:gd name="connsiteY2" fmla="*/ 1176081 h 1336874"/>
                <a:gd name="connsiteX3" fmla="*/ 160794 w 1336874"/>
                <a:gd name="connsiteY3" fmla="*/ 668438 h 1336874"/>
                <a:gd name="connsiteX4" fmla="*/ 668437 w 1336874"/>
                <a:gd name="connsiteY4" fmla="*/ 160795 h 1336874"/>
                <a:gd name="connsiteX5" fmla="*/ 668438 w 1336874"/>
                <a:gd name="connsiteY5" fmla="*/ 147863 h 1336874"/>
                <a:gd name="connsiteX6" fmla="*/ 147863 w 1336874"/>
                <a:gd name="connsiteY6" fmla="*/ 668438 h 1336874"/>
                <a:gd name="connsiteX7" fmla="*/ 668438 w 1336874"/>
                <a:gd name="connsiteY7" fmla="*/ 1189013 h 1336874"/>
                <a:gd name="connsiteX8" fmla="*/ 1189013 w 1336874"/>
                <a:gd name="connsiteY8" fmla="*/ 668438 h 1336874"/>
                <a:gd name="connsiteX9" fmla="*/ 668438 w 1336874"/>
                <a:gd name="connsiteY9" fmla="*/ 147863 h 1336874"/>
                <a:gd name="connsiteX10" fmla="*/ 668438 w 1336874"/>
                <a:gd name="connsiteY10" fmla="*/ 0 h 1336874"/>
                <a:gd name="connsiteX11" fmla="*/ 731595 w 1336874"/>
                <a:gd name="connsiteY11" fmla="*/ 26160 h 1336874"/>
                <a:gd name="connsiteX12" fmla="*/ 817513 w 1336874"/>
                <a:gd name="connsiteY12" fmla="*/ 112080 h 1336874"/>
                <a:gd name="connsiteX13" fmla="*/ 934882 w 1336874"/>
                <a:gd name="connsiteY13" fmla="*/ 80632 h 1336874"/>
                <a:gd name="connsiteX14" fmla="*/ 1002657 w 1336874"/>
                <a:gd name="connsiteY14" fmla="*/ 89554 h 1336874"/>
                <a:gd name="connsiteX15" fmla="*/ 1044271 w 1336874"/>
                <a:gd name="connsiteY15" fmla="*/ 143788 h 1336874"/>
                <a:gd name="connsiteX16" fmla="*/ 1075720 w 1336874"/>
                <a:gd name="connsiteY16" fmla="*/ 261155 h 1336874"/>
                <a:gd name="connsiteX17" fmla="*/ 1193086 w 1336874"/>
                <a:gd name="connsiteY17" fmla="*/ 292605 h 1336874"/>
                <a:gd name="connsiteX18" fmla="*/ 1247321 w 1336874"/>
                <a:gd name="connsiteY18" fmla="*/ 334219 h 1336874"/>
                <a:gd name="connsiteX19" fmla="*/ 1256243 w 1336874"/>
                <a:gd name="connsiteY19" fmla="*/ 401994 h 1336874"/>
                <a:gd name="connsiteX20" fmla="*/ 1224795 w 1336874"/>
                <a:gd name="connsiteY20" fmla="*/ 519361 h 1336874"/>
                <a:gd name="connsiteX21" fmla="*/ 1310714 w 1336874"/>
                <a:gd name="connsiteY21" fmla="*/ 605281 h 1336874"/>
                <a:gd name="connsiteX22" fmla="*/ 1336874 w 1336874"/>
                <a:gd name="connsiteY22" fmla="*/ 668437 h 1336874"/>
                <a:gd name="connsiteX23" fmla="*/ 1310714 w 1336874"/>
                <a:gd name="connsiteY23" fmla="*/ 731594 h 1336874"/>
                <a:gd name="connsiteX24" fmla="*/ 1224795 w 1336874"/>
                <a:gd name="connsiteY24" fmla="*/ 817513 h 1336874"/>
                <a:gd name="connsiteX25" fmla="*/ 1256243 w 1336874"/>
                <a:gd name="connsiteY25" fmla="*/ 934880 h 1336874"/>
                <a:gd name="connsiteX26" fmla="*/ 1247320 w 1336874"/>
                <a:gd name="connsiteY26" fmla="*/ 1002657 h 1336874"/>
                <a:gd name="connsiteX27" fmla="*/ 1193086 w 1336874"/>
                <a:gd name="connsiteY27" fmla="*/ 1044271 h 1336874"/>
                <a:gd name="connsiteX28" fmla="*/ 1075719 w 1336874"/>
                <a:gd name="connsiteY28" fmla="*/ 1075719 h 1336874"/>
                <a:gd name="connsiteX29" fmla="*/ 1044271 w 1336874"/>
                <a:gd name="connsiteY29" fmla="*/ 1193088 h 1336874"/>
                <a:gd name="connsiteX30" fmla="*/ 1002654 w 1336874"/>
                <a:gd name="connsiteY30" fmla="*/ 1247321 h 1336874"/>
                <a:gd name="connsiteX31" fmla="*/ 934880 w 1336874"/>
                <a:gd name="connsiteY31" fmla="*/ 1256244 h 1336874"/>
                <a:gd name="connsiteX32" fmla="*/ 817512 w 1336874"/>
                <a:gd name="connsiteY32" fmla="*/ 1224795 h 1336874"/>
                <a:gd name="connsiteX33" fmla="*/ 731594 w 1336874"/>
                <a:gd name="connsiteY33" fmla="*/ 1310714 h 1336874"/>
                <a:gd name="connsiteX34" fmla="*/ 668437 w 1336874"/>
                <a:gd name="connsiteY34" fmla="*/ 1336874 h 1336874"/>
                <a:gd name="connsiteX35" fmla="*/ 605281 w 1336874"/>
                <a:gd name="connsiteY35" fmla="*/ 1310714 h 1336874"/>
                <a:gd name="connsiteX36" fmla="*/ 519361 w 1336874"/>
                <a:gd name="connsiteY36" fmla="*/ 1224795 h 1336874"/>
                <a:gd name="connsiteX37" fmla="*/ 401995 w 1336874"/>
                <a:gd name="connsiteY37" fmla="*/ 1256244 h 1336874"/>
                <a:gd name="connsiteX38" fmla="*/ 334219 w 1336874"/>
                <a:gd name="connsiteY38" fmla="*/ 1247320 h 1336874"/>
                <a:gd name="connsiteX39" fmla="*/ 292605 w 1336874"/>
                <a:gd name="connsiteY39" fmla="*/ 1193086 h 1336874"/>
                <a:gd name="connsiteX40" fmla="*/ 261155 w 1336874"/>
                <a:gd name="connsiteY40" fmla="*/ 1075719 h 1336874"/>
                <a:gd name="connsiteX41" fmla="*/ 143788 w 1336874"/>
                <a:gd name="connsiteY41" fmla="*/ 1044271 h 1336874"/>
                <a:gd name="connsiteX42" fmla="*/ 89554 w 1336874"/>
                <a:gd name="connsiteY42" fmla="*/ 1002656 h 1336874"/>
                <a:gd name="connsiteX43" fmla="*/ 80632 w 1336874"/>
                <a:gd name="connsiteY43" fmla="*/ 934880 h 1336874"/>
                <a:gd name="connsiteX44" fmla="*/ 112080 w 1336874"/>
                <a:gd name="connsiteY44" fmla="*/ 817513 h 1336874"/>
                <a:gd name="connsiteX45" fmla="*/ 26162 w 1336874"/>
                <a:gd name="connsiteY45" fmla="*/ 731594 h 1336874"/>
                <a:gd name="connsiteX46" fmla="*/ 0 w 1336874"/>
                <a:gd name="connsiteY46" fmla="*/ 668437 h 1336874"/>
                <a:gd name="connsiteX47" fmla="*/ 26160 w 1336874"/>
                <a:gd name="connsiteY47" fmla="*/ 605281 h 1336874"/>
                <a:gd name="connsiteX48" fmla="*/ 112080 w 1336874"/>
                <a:gd name="connsiteY48" fmla="*/ 519361 h 1336874"/>
                <a:gd name="connsiteX49" fmla="*/ 80632 w 1336874"/>
                <a:gd name="connsiteY49" fmla="*/ 401994 h 1336874"/>
                <a:gd name="connsiteX50" fmla="*/ 89554 w 1336874"/>
                <a:gd name="connsiteY50" fmla="*/ 334219 h 1336874"/>
                <a:gd name="connsiteX51" fmla="*/ 143788 w 1336874"/>
                <a:gd name="connsiteY51" fmla="*/ 292603 h 1336874"/>
                <a:gd name="connsiteX52" fmla="*/ 261155 w 1336874"/>
                <a:gd name="connsiteY52" fmla="*/ 261155 h 1336874"/>
                <a:gd name="connsiteX53" fmla="*/ 292605 w 1336874"/>
                <a:gd name="connsiteY53" fmla="*/ 143788 h 1336874"/>
                <a:gd name="connsiteX54" fmla="*/ 334219 w 1336874"/>
                <a:gd name="connsiteY54" fmla="*/ 89554 h 1336874"/>
                <a:gd name="connsiteX55" fmla="*/ 366597 w 1336874"/>
                <a:gd name="connsiteY55" fmla="*/ 78413 h 1336874"/>
                <a:gd name="connsiteX56" fmla="*/ 401995 w 1336874"/>
                <a:gd name="connsiteY56" fmla="*/ 80632 h 1336874"/>
                <a:gd name="connsiteX57" fmla="*/ 519363 w 1336874"/>
                <a:gd name="connsiteY57" fmla="*/ 112080 h 1336874"/>
                <a:gd name="connsiteX58" fmla="*/ 605281 w 1336874"/>
                <a:gd name="connsiteY58" fmla="*/ 26160 h 1336874"/>
                <a:gd name="connsiteX59" fmla="*/ 668438 w 1336874"/>
                <a:gd name="connsiteY59" fmla="*/ 0 h 1336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336874" h="1336874">
                  <a:moveTo>
                    <a:pt x="668437" y="160795"/>
                  </a:moveTo>
                  <a:cubicBezTo>
                    <a:pt x="948800" y="160795"/>
                    <a:pt x="1176080" y="388075"/>
                    <a:pt x="1176080" y="668438"/>
                  </a:cubicBezTo>
                  <a:cubicBezTo>
                    <a:pt x="1176080" y="948801"/>
                    <a:pt x="948800" y="1176081"/>
                    <a:pt x="668437" y="1176081"/>
                  </a:cubicBezTo>
                  <a:cubicBezTo>
                    <a:pt x="388074" y="1176081"/>
                    <a:pt x="160794" y="948801"/>
                    <a:pt x="160794" y="668438"/>
                  </a:cubicBezTo>
                  <a:cubicBezTo>
                    <a:pt x="160794" y="388075"/>
                    <a:pt x="388074" y="160795"/>
                    <a:pt x="668437" y="160795"/>
                  </a:cubicBezTo>
                  <a:close/>
                  <a:moveTo>
                    <a:pt x="668438" y="147863"/>
                  </a:moveTo>
                  <a:cubicBezTo>
                    <a:pt x="380932" y="147863"/>
                    <a:pt x="147863" y="380932"/>
                    <a:pt x="147863" y="668438"/>
                  </a:cubicBezTo>
                  <a:cubicBezTo>
                    <a:pt x="147863" y="955944"/>
                    <a:pt x="380932" y="1189013"/>
                    <a:pt x="668438" y="1189013"/>
                  </a:cubicBezTo>
                  <a:cubicBezTo>
                    <a:pt x="955944" y="1189013"/>
                    <a:pt x="1189013" y="955944"/>
                    <a:pt x="1189013" y="668438"/>
                  </a:cubicBezTo>
                  <a:cubicBezTo>
                    <a:pt x="1189013" y="380932"/>
                    <a:pt x="955944" y="147863"/>
                    <a:pt x="668438" y="147863"/>
                  </a:cubicBezTo>
                  <a:close/>
                  <a:moveTo>
                    <a:pt x="668438" y="0"/>
                  </a:moveTo>
                  <a:cubicBezTo>
                    <a:pt x="691296" y="-1"/>
                    <a:pt x="714154" y="8720"/>
                    <a:pt x="731595" y="26160"/>
                  </a:cubicBezTo>
                  <a:lnTo>
                    <a:pt x="817513" y="112080"/>
                  </a:lnTo>
                  <a:lnTo>
                    <a:pt x="934882" y="80632"/>
                  </a:lnTo>
                  <a:cubicBezTo>
                    <a:pt x="958704" y="74247"/>
                    <a:pt x="982861" y="78124"/>
                    <a:pt x="1002657" y="89554"/>
                  </a:cubicBezTo>
                  <a:cubicBezTo>
                    <a:pt x="1022452" y="100983"/>
                    <a:pt x="1037888" y="119964"/>
                    <a:pt x="1044271" y="143788"/>
                  </a:cubicBezTo>
                  <a:lnTo>
                    <a:pt x="1075720" y="261155"/>
                  </a:lnTo>
                  <a:lnTo>
                    <a:pt x="1193086" y="292605"/>
                  </a:lnTo>
                  <a:cubicBezTo>
                    <a:pt x="1216911" y="298987"/>
                    <a:pt x="1235893" y="314423"/>
                    <a:pt x="1247321" y="334219"/>
                  </a:cubicBezTo>
                  <a:cubicBezTo>
                    <a:pt x="1258750" y="354015"/>
                    <a:pt x="1262627" y="378170"/>
                    <a:pt x="1256243" y="401994"/>
                  </a:cubicBezTo>
                  <a:lnTo>
                    <a:pt x="1224795" y="519361"/>
                  </a:lnTo>
                  <a:lnTo>
                    <a:pt x="1310714" y="605281"/>
                  </a:lnTo>
                  <a:cubicBezTo>
                    <a:pt x="1328155" y="622721"/>
                    <a:pt x="1336874" y="645580"/>
                    <a:pt x="1336874" y="668437"/>
                  </a:cubicBezTo>
                  <a:cubicBezTo>
                    <a:pt x="1336875" y="691296"/>
                    <a:pt x="1328155" y="714154"/>
                    <a:pt x="1310714" y="731594"/>
                  </a:cubicBezTo>
                  <a:lnTo>
                    <a:pt x="1224795" y="817513"/>
                  </a:lnTo>
                  <a:lnTo>
                    <a:pt x="1256243" y="934880"/>
                  </a:lnTo>
                  <a:cubicBezTo>
                    <a:pt x="1262626" y="958704"/>
                    <a:pt x="1258749" y="982861"/>
                    <a:pt x="1247320" y="1002657"/>
                  </a:cubicBezTo>
                  <a:cubicBezTo>
                    <a:pt x="1235892" y="1022452"/>
                    <a:pt x="1216910" y="1037888"/>
                    <a:pt x="1193086" y="1044271"/>
                  </a:cubicBezTo>
                  <a:lnTo>
                    <a:pt x="1075719" y="1075719"/>
                  </a:lnTo>
                  <a:lnTo>
                    <a:pt x="1044271" y="1193088"/>
                  </a:lnTo>
                  <a:cubicBezTo>
                    <a:pt x="1037888" y="1216910"/>
                    <a:pt x="1022452" y="1235892"/>
                    <a:pt x="1002654" y="1247321"/>
                  </a:cubicBezTo>
                  <a:cubicBezTo>
                    <a:pt x="982860" y="1258750"/>
                    <a:pt x="958704" y="1262627"/>
                    <a:pt x="934880" y="1256244"/>
                  </a:cubicBezTo>
                  <a:lnTo>
                    <a:pt x="817512" y="1224795"/>
                  </a:lnTo>
                  <a:lnTo>
                    <a:pt x="731594" y="1310714"/>
                  </a:lnTo>
                  <a:cubicBezTo>
                    <a:pt x="714154" y="1328153"/>
                    <a:pt x="691296" y="1336874"/>
                    <a:pt x="668437" y="1336874"/>
                  </a:cubicBezTo>
                  <a:cubicBezTo>
                    <a:pt x="645579" y="1336874"/>
                    <a:pt x="622720" y="1328153"/>
                    <a:pt x="605281" y="1310714"/>
                  </a:cubicBezTo>
                  <a:lnTo>
                    <a:pt x="519361" y="1224795"/>
                  </a:lnTo>
                  <a:lnTo>
                    <a:pt x="401995" y="1256244"/>
                  </a:lnTo>
                  <a:cubicBezTo>
                    <a:pt x="378172" y="1262627"/>
                    <a:pt x="354015" y="1258750"/>
                    <a:pt x="334219" y="1247320"/>
                  </a:cubicBezTo>
                  <a:cubicBezTo>
                    <a:pt x="314424" y="1235892"/>
                    <a:pt x="298988" y="1216910"/>
                    <a:pt x="292605" y="1193086"/>
                  </a:cubicBezTo>
                  <a:lnTo>
                    <a:pt x="261155" y="1075719"/>
                  </a:lnTo>
                  <a:lnTo>
                    <a:pt x="143788" y="1044271"/>
                  </a:lnTo>
                  <a:cubicBezTo>
                    <a:pt x="119964" y="1037888"/>
                    <a:pt x="100983" y="1022452"/>
                    <a:pt x="89554" y="1002656"/>
                  </a:cubicBezTo>
                  <a:cubicBezTo>
                    <a:pt x="78124" y="982861"/>
                    <a:pt x="74247" y="958704"/>
                    <a:pt x="80632" y="934880"/>
                  </a:cubicBezTo>
                  <a:lnTo>
                    <a:pt x="112080" y="817513"/>
                  </a:lnTo>
                  <a:lnTo>
                    <a:pt x="26162" y="731594"/>
                  </a:lnTo>
                  <a:cubicBezTo>
                    <a:pt x="8720" y="714154"/>
                    <a:pt x="0" y="691296"/>
                    <a:pt x="0" y="668437"/>
                  </a:cubicBezTo>
                  <a:cubicBezTo>
                    <a:pt x="0" y="645580"/>
                    <a:pt x="8721" y="622721"/>
                    <a:pt x="26160" y="605281"/>
                  </a:cubicBezTo>
                  <a:lnTo>
                    <a:pt x="112080" y="519361"/>
                  </a:lnTo>
                  <a:lnTo>
                    <a:pt x="80632" y="401994"/>
                  </a:lnTo>
                  <a:cubicBezTo>
                    <a:pt x="74247" y="378172"/>
                    <a:pt x="78124" y="354015"/>
                    <a:pt x="89554" y="334219"/>
                  </a:cubicBezTo>
                  <a:cubicBezTo>
                    <a:pt x="100983" y="314423"/>
                    <a:pt x="119964" y="298987"/>
                    <a:pt x="143788" y="292603"/>
                  </a:cubicBezTo>
                  <a:lnTo>
                    <a:pt x="261155" y="261155"/>
                  </a:lnTo>
                  <a:lnTo>
                    <a:pt x="292605" y="143788"/>
                  </a:lnTo>
                  <a:cubicBezTo>
                    <a:pt x="298988" y="119964"/>
                    <a:pt x="314423" y="100983"/>
                    <a:pt x="334219" y="89554"/>
                  </a:cubicBezTo>
                  <a:cubicBezTo>
                    <a:pt x="344118" y="83838"/>
                    <a:pt x="355106" y="80012"/>
                    <a:pt x="366597" y="78413"/>
                  </a:cubicBezTo>
                  <a:cubicBezTo>
                    <a:pt x="378087" y="76813"/>
                    <a:pt x="390083" y="77440"/>
                    <a:pt x="401995" y="80632"/>
                  </a:cubicBezTo>
                  <a:lnTo>
                    <a:pt x="519363" y="112080"/>
                  </a:lnTo>
                  <a:lnTo>
                    <a:pt x="605281" y="26160"/>
                  </a:lnTo>
                  <a:cubicBezTo>
                    <a:pt x="622721" y="8721"/>
                    <a:pt x="645580" y="0"/>
                    <a:pt x="668438" y="0"/>
                  </a:cubicBezTo>
                  <a:close/>
                </a:path>
              </a:pathLst>
            </a:custGeom>
            <a:solidFill>
              <a:srgbClr val="F27255"/>
            </a:solidFill>
            <a:ln w="12700" cap="flat" cmpd="sng" algn="ctr">
              <a:noFill/>
              <a:prstDash val="solid"/>
              <a:miter lim="800000"/>
            </a:ln>
            <a:effectLst/>
          </p:spPr>
          <p:txBody>
            <a:bodyPr rtlCol="0" anchor="ctr"/>
            <a:p>
              <a:pPr algn="ctr"/>
              <a:r>
                <a:rPr lang="en-US" altLang="zh-CN" dirty="0" smtClean="0">
                  <a:solidFill>
                    <a:sysClr val="window" lastClr="FFFFFF"/>
                  </a:solidFill>
                </a:rPr>
                <a:t>B</a:t>
              </a:r>
              <a:endParaRPr lang="zh-CN" altLang="en-US" dirty="0">
                <a:solidFill>
                  <a:sysClr val="window" lastClr="FFFFFF"/>
                </a:solidFill>
              </a:endParaRPr>
            </a:p>
          </p:txBody>
        </p:sp>
        <p:sp>
          <p:nvSpPr>
            <p:cNvPr id="158" name="任意多边形 157"/>
            <p:cNvSpPr/>
            <p:nvPr>
              <p:custDataLst>
                <p:tags r:id="rId8"/>
              </p:custDataLst>
            </p:nvPr>
          </p:nvSpPr>
          <p:spPr>
            <a:xfrm flipH="1">
              <a:off x="1528117" y="3535187"/>
              <a:ext cx="364295" cy="638885"/>
            </a:xfrm>
            <a:custGeom>
              <a:avLst/>
              <a:gdLst>
                <a:gd name="connsiteX0" fmla="*/ 182147 w 364295"/>
                <a:gd name="connsiteY0" fmla="*/ 89231 h 638885"/>
                <a:gd name="connsiteX1" fmla="*/ 195488 w 364295"/>
                <a:gd name="connsiteY1" fmla="*/ 98229 h 638885"/>
                <a:gd name="connsiteX2" fmla="*/ 195488 w 364295"/>
                <a:gd name="connsiteY2" fmla="*/ 341746 h 638885"/>
                <a:gd name="connsiteX3" fmla="*/ 188909 w 364295"/>
                <a:gd name="connsiteY3" fmla="*/ 407010 h 638885"/>
                <a:gd name="connsiteX4" fmla="*/ 182147 w 364295"/>
                <a:gd name="connsiteY4" fmla="*/ 428793 h 638885"/>
                <a:gd name="connsiteX5" fmla="*/ 175385 w 364295"/>
                <a:gd name="connsiteY5" fmla="*/ 407010 h 638885"/>
                <a:gd name="connsiteX6" fmla="*/ 168806 w 364295"/>
                <a:gd name="connsiteY6" fmla="*/ 341746 h 638885"/>
                <a:gd name="connsiteX7" fmla="*/ 168806 w 364295"/>
                <a:gd name="connsiteY7" fmla="*/ 98229 h 638885"/>
                <a:gd name="connsiteX8" fmla="*/ 234333 w 364295"/>
                <a:gd name="connsiteY8" fmla="*/ 0 h 638885"/>
                <a:gd name="connsiteX9" fmla="*/ 204255 w 364295"/>
                <a:gd name="connsiteY9" fmla="*/ 30077 h 638885"/>
                <a:gd name="connsiteX10" fmla="*/ 182146 w 364295"/>
                <a:gd name="connsiteY10" fmla="*/ 39235 h 638885"/>
                <a:gd name="connsiteX11" fmla="*/ 160036 w 364295"/>
                <a:gd name="connsiteY11" fmla="*/ 30077 h 638885"/>
                <a:gd name="connsiteX12" fmla="*/ 129959 w 364295"/>
                <a:gd name="connsiteY12" fmla="*/ 0 h 638885"/>
                <a:gd name="connsiteX13" fmla="*/ 88872 w 364295"/>
                <a:gd name="connsiteY13" fmla="*/ 11009 h 638885"/>
                <a:gd name="connsiteX14" fmla="*/ 65147 w 364295"/>
                <a:gd name="connsiteY14" fmla="*/ 7885 h 638885"/>
                <a:gd name="connsiteX15" fmla="*/ 62057 w 364295"/>
                <a:gd name="connsiteY15" fmla="*/ 3859 h 638885"/>
                <a:gd name="connsiteX16" fmla="*/ 62057 w 364295"/>
                <a:gd name="connsiteY16" fmla="*/ 8240 h 638885"/>
                <a:gd name="connsiteX17" fmla="*/ 63188 w 364295"/>
                <a:gd name="connsiteY17" fmla="*/ 9003 h 638885"/>
                <a:gd name="connsiteX18" fmla="*/ 62058 w 364295"/>
                <a:gd name="connsiteY18" fmla="*/ 9003 h 638885"/>
                <a:gd name="connsiteX19" fmla="*/ 62057 w 364295"/>
                <a:gd name="connsiteY19" fmla="*/ 341746 h 638885"/>
                <a:gd name="connsiteX20" fmla="*/ 95894 w 364295"/>
                <a:gd name="connsiteY20" fmla="*/ 509348 h 638885"/>
                <a:gd name="connsiteX21" fmla="*/ 117874 w 364295"/>
                <a:gd name="connsiteY21" fmla="*/ 549842 h 638885"/>
                <a:gd name="connsiteX22" fmla="*/ 100640 w 364295"/>
                <a:gd name="connsiteY22" fmla="*/ 570730 h 638885"/>
                <a:gd name="connsiteX23" fmla="*/ 52714 w 364295"/>
                <a:gd name="connsiteY23" fmla="*/ 610273 h 638885"/>
                <a:gd name="connsiteX24" fmla="*/ 0 w 364295"/>
                <a:gd name="connsiteY24" fmla="*/ 638885 h 638885"/>
                <a:gd name="connsiteX25" fmla="*/ 364295 w 364295"/>
                <a:gd name="connsiteY25" fmla="*/ 638885 h 638885"/>
                <a:gd name="connsiteX26" fmla="*/ 311581 w 364295"/>
                <a:gd name="connsiteY26" fmla="*/ 610273 h 638885"/>
                <a:gd name="connsiteX27" fmla="*/ 263655 w 364295"/>
                <a:gd name="connsiteY27" fmla="*/ 570730 h 638885"/>
                <a:gd name="connsiteX28" fmla="*/ 246420 w 364295"/>
                <a:gd name="connsiteY28" fmla="*/ 549842 h 638885"/>
                <a:gd name="connsiteX29" fmla="*/ 268400 w 364295"/>
                <a:gd name="connsiteY29" fmla="*/ 509348 h 638885"/>
                <a:gd name="connsiteX30" fmla="*/ 302237 w 364295"/>
                <a:gd name="connsiteY30" fmla="*/ 341746 h 638885"/>
                <a:gd name="connsiteX31" fmla="*/ 302237 w 364295"/>
                <a:gd name="connsiteY31" fmla="*/ 9003 h 638885"/>
                <a:gd name="connsiteX32" fmla="*/ 301107 w 364295"/>
                <a:gd name="connsiteY32" fmla="*/ 9003 h 638885"/>
                <a:gd name="connsiteX33" fmla="*/ 302237 w 364295"/>
                <a:gd name="connsiteY33" fmla="*/ 8240 h 638885"/>
                <a:gd name="connsiteX34" fmla="*/ 302237 w 364295"/>
                <a:gd name="connsiteY34" fmla="*/ 3856 h 638885"/>
                <a:gd name="connsiteX35" fmla="*/ 299146 w 364295"/>
                <a:gd name="connsiteY35" fmla="*/ 7885 h 638885"/>
                <a:gd name="connsiteX36" fmla="*/ 275420 w 364295"/>
                <a:gd name="connsiteY36" fmla="*/ 11009 h 638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4295" h="638885">
                  <a:moveTo>
                    <a:pt x="182147" y="89231"/>
                  </a:moveTo>
                  <a:lnTo>
                    <a:pt x="195488" y="98229"/>
                  </a:lnTo>
                  <a:lnTo>
                    <a:pt x="195488" y="341746"/>
                  </a:lnTo>
                  <a:cubicBezTo>
                    <a:pt x="195488" y="364102"/>
                    <a:pt x="193223" y="385929"/>
                    <a:pt x="188909" y="407010"/>
                  </a:cubicBezTo>
                  <a:lnTo>
                    <a:pt x="182147" y="428793"/>
                  </a:lnTo>
                  <a:lnTo>
                    <a:pt x="175385" y="407010"/>
                  </a:lnTo>
                  <a:cubicBezTo>
                    <a:pt x="171072" y="385929"/>
                    <a:pt x="168806" y="364102"/>
                    <a:pt x="168806" y="341746"/>
                  </a:cubicBezTo>
                  <a:lnTo>
                    <a:pt x="168806" y="98229"/>
                  </a:lnTo>
                  <a:close/>
                  <a:moveTo>
                    <a:pt x="234333" y="0"/>
                  </a:moveTo>
                  <a:lnTo>
                    <a:pt x="204255" y="30077"/>
                  </a:lnTo>
                  <a:cubicBezTo>
                    <a:pt x="198150" y="36182"/>
                    <a:pt x="190148" y="39235"/>
                    <a:pt x="182146" y="39235"/>
                  </a:cubicBezTo>
                  <a:cubicBezTo>
                    <a:pt x="174144" y="39235"/>
                    <a:pt x="166142" y="36182"/>
                    <a:pt x="160036" y="30077"/>
                  </a:cubicBezTo>
                  <a:lnTo>
                    <a:pt x="129959" y="0"/>
                  </a:lnTo>
                  <a:lnTo>
                    <a:pt x="88872" y="11009"/>
                  </a:lnTo>
                  <a:cubicBezTo>
                    <a:pt x="80532" y="13244"/>
                    <a:pt x="72076" y="11887"/>
                    <a:pt x="65147" y="7885"/>
                  </a:cubicBezTo>
                  <a:lnTo>
                    <a:pt x="62057" y="3859"/>
                  </a:lnTo>
                  <a:lnTo>
                    <a:pt x="62057" y="8240"/>
                  </a:lnTo>
                  <a:lnTo>
                    <a:pt x="63188" y="9003"/>
                  </a:lnTo>
                  <a:lnTo>
                    <a:pt x="62058" y="9003"/>
                  </a:lnTo>
                  <a:lnTo>
                    <a:pt x="62057" y="341746"/>
                  </a:lnTo>
                  <a:cubicBezTo>
                    <a:pt x="62057" y="401197"/>
                    <a:pt x="74106" y="457834"/>
                    <a:pt x="95894" y="509348"/>
                  </a:cubicBezTo>
                  <a:lnTo>
                    <a:pt x="117874" y="549842"/>
                  </a:lnTo>
                  <a:lnTo>
                    <a:pt x="100640" y="570730"/>
                  </a:lnTo>
                  <a:cubicBezTo>
                    <a:pt x="85989" y="585381"/>
                    <a:pt x="69942" y="598634"/>
                    <a:pt x="52714" y="610273"/>
                  </a:cubicBezTo>
                  <a:lnTo>
                    <a:pt x="0" y="638885"/>
                  </a:lnTo>
                  <a:lnTo>
                    <a:pt x="364295" y="638885"/>
                  </a:lnTo>
                  <a:lnTo>
                    <a:pt x="311581" y="610273"/>
                  </a:lnTo>
                  <a:cubicBezTo>
                    <a:pt x="294353" y="598634"/>
                    <a:pt x="278305" y="585381"/>
                    <a:pt x="263655" y="570730"/>
                  </a:cubicBezTo>
                  <a:lnTo>
                    <a:pt x="246420" y="549842"/>
                  </a:lnTo>
                  <a:lnTo>
                    <a:pt x="268400" y="509348"/>
                  </a:lnTo>
                  <a:cubicBezTo>
                    <a:pt x="290189" y="457834"/>
                    <a:pt x="302237" y="401197"/>
                    <a:pt x="302237" y="341746"/>
                  </a:cubicBezTo>
                  <a:lnTo>
                    <a:pt x="302237" y="9003"/>
                  </a:lnTo>
                  <a:lnTo>
                    <a:pt x="301107" y="9003"/>
                  </a:lnTo>
                  <a:lnTo>
                    <a:pt x="302237" y="8240"/>
                  </a:lnTo>
                  <a:lnTo>
                    <a:pt x="302237" y="3856"/>
                  </a:lnTo>
                  <a:lnTo>
                    <a:pt x="299146" y="7885"/>
                  </a:lnTo>
                  <a:cubicBezTo>
                    <a:pt x="292216" y="11887"/>
                    <a:pt x="283760" y="13244"/>
                    <a:pt x="275420" y="11009"/>
                  </a:cubicBezTo>
                  <a:close/>
                </a:path>
              </a:pathLst>
            </a:custGeom>
            <a:solidFill>
              <a:srgbClr val="F6C171"/>
            </a:solidFill>
            <a:ln w="12700" cap="flat" cmpd="sng" algn="ctr">
              <a:noFill/>
              <a:prstDash val="solid"/>
              <a:miter lim="800000"/>
            </a:ln>
            <a:effectLst/>
          </p:spPr>
          <p:txBody>
            <a:bodyPr wrap="square" rtlCol="0" anchor="ctr">
              <a:noAutofit/>
            </a:bodyPr>
            <a:p>
              <a:pPr algn="ctr"/>
              <a:endParaRPr lang="zh-CN" altLang="en-US">
                <a:solidFill>
                  <a:sysClr val="window" lastClr="FFFFFF"/>
                </a:solidFill>
              </a:endParaRPr>
            </a:p>
          </p:txBody>
        </p:sp>
      </p:grpSp>
      <p:sp>
        <p:nvSpPr>
          <p:cNvPr id="159" name="文本框 158"/>
          <p:cNvSpPr txBox="1"/>
          <p:nvPr>
            <p:custDataLst>
              <p:tags r:id="rId9"/>
            </p:custDataLst>
          </p:nvPr>
        </p:nvSpPr>
        <p:spPr>
          <a:xfrm>
            <a:off x="2687955" y="2211070"/>
            <a:ext cx="2661285" cy="481965"/>
          </a:xfrm>
          <a:prstGeom prst="rect">
            <a:avLst/>
          </a:prstGeom>
          <a:noFill/>
        </p:spPr>
        <p:txBody>
          <a:bodyPr wrap="square" rtlCol="0" anchor="b">
            <a:noAutofit/>
          </a:bodyPr>
          <a:p>
            <a:pPr algn="ctr">
              <a:lnSpc>
                <a:spcPct val="150000"/>
              </a:lnSpc>
            </a:pPr>
            <a:r>
              <a:rPr lang="en-US" altLang="zh-CN" sz="2400" b="1" dirty="0">
                <a:solidFill>
                  <a:srgbClr val="0070C0"/>
                </a:solidFill>
              </a:rPr>
              <a:t>try to save himself</a:t>
            </a:r>
            <a:endParaRPr lang="en-US" altLang="zh-CN" sz="2400" b="1" dirty="0">
              <a:solidFill>
                <a:srgbClr val="0070C0"/>
              </a:solidFill>
            </a:endParaRPr>
          </a:p>
        </p:txBody>
      </p:sp>
      <p:grpSp>
        <p:nvGrpSpPr>
          <p:cNvPr id="164" name="组合 163"/>
          <p:cNvGrpSpPr/>
          <p:nvPr>
            <p:custDataLst>
              <p:tags r:id="rId10"/>
            </p:custDataLst>
          </p:nvPr>
        </p:nvGrpSpPr>
        <p:grpSpPr>
          <a:xfrm>
            <a:off x="7473630" y="716584"/>
            <a:ext cx="542066" cy="1250968"/>
            <a:chOff x="1475712" y="3091484"/>
            <a:chExt cx="469104" cy="1082588"/>
          </a:xfrm>
        </p:grpSpPr>
        <p:sp>
          <p:nvSpPr>
            <p:cNvPr id="165" name="任意多边形 164"/>
            <p:cNvSpPr/>
            <p:nvPr>
              <p:custDataLst>
                <p:tags r:id="rId11"/>
              </p:custDataLst>
            </p:nvPr>
          </p:nvSpPr>
          <p:spPr>
            <a:xfrm>
              <a:off x="1475712" y="3091484"/>
              <a:ext cx="469104" cy="469104"/>
            </a:xfrm>
            <a:custGeom>
              <a:avLst/>
              <a:gdLst>
                <a:gd name="connsiteX0" fmla="*/ 668437 w 1336874"/>
                <a:gd name="connsiteY0" fmla="*/ 160795 h 1336874"/>
                <a:gd name="connsiteX1" fmla="*/ 1176080 w 1336874"/>
                <a:gd name="connsiteY1" fmla="*/ 668438 h 1336874"/>
                <a:gd name="connsiteX2" fmla="*/ 668437 w 1336874"/>
                <a:gd name="connsiteY2" fmla="*/ 1176081 h 1336874"/>
                <a:gd name="connsiteX3" fmla="*/ 160794 w 1336874"/>
                <a:gd name="connsiteY3" fmla="*/ 668438 h 1336874"/>
                <a:gd name="connsiteX4" fmla="*/ 668437 w 1336874"/>
                <a:gd name="connsiteY4" fmla="*/ 160795 h 1336874"/>
                <a:gd name="connsiteX5" fmla="*/ 668438 w 1336874"/>
                <a:gd name="connsiteY5" fmla="*/ 147863 h 1336874"/>
                <a:gd name="connsiteX6" fmla="*/ 147863 w 1336874"/>
                <a:gd name="connsiteY6" fmla="*/ 668438 h 1336874"/>
                <a:gd name="connsiteX7" fmla="*/ 668438 w 1336874"/>
                <a:gd name="connsiteY7" fmla="*/ 1189013 h 1336874"/>
                <a:gd name="connsiteX8" fmla="*/ 1189013 w 1336874"/>
                <a:gd name="connsiteY8" fmla="*/ 668438 h 1336874"/>
                <a:gd name="connsiteX9" fmla="*/ 668438 w 1336874"/>
                <a:gd name="connsiteY9" fmla="*/ 147863 h 1336874"/>
                <a:gd name="connsiteX10" fmla="*/ 668438 w 1336874"/>
                <a:gd name="connsiteY10" fmla="*/ 0 h 1336874"/>
                <a:gd name="connsiteX11" fmla="*/ 731595 w 1336874"/>
                <a:gd name="connsiteY11" fmla="*/ 26160 h 1336874"/>
                <a:gd name="connsiteX12" fmla="*/ 817513 w 1336874"/>
                <a:gd name="connsiteY12" fmla="*/ 112080 h 1336874"/>
                <a:gd name="connsiteX13" fmla="*/ 934882 w 1336874"/>
                <a:gd name="connsiteY13" fmla="*/ 80632 h 1336874"/>
                <a:gd name="connsiteX14" fmla="*/ 1002657 w 1336874"/>
                <a:gd name="connsiteY14" fmla="*/ 89554 h 1336874"/>
                <a:gd name="connsiteX15" fmla="*/ 1044271 w 1336874"/>
                <a:gd name="connsiteY15" fmla="*/ 143788 h 1336874"/>
                <a:gd name="connsiteX16" fmla="*/ 1075720 w 1336874"/>
                <a:gd name="connsiteY16" fmla="*/ 261155 h 1336874"/>
                <a:gd name="connsiteX17" fmla="*/ 1193086 w 1336874"/>
                <a:gd name="connsiteY17" fmla="*/ 292605 h 1336874"/>
                <a:gd name="connsiteX18" fmla="*/ 1247321 w 1336874"/>
                <a:gd name="connsiteY18" fmla="*/ 334219 h 1336874"/>
                <a:gd name="connsiteX19" fmla="*/ 1256243 w 1336874"/>
                <a:gd name="connsiteY19" fmla="*/ 401994 h 1336874"/>
                <a:gd name="connsiteX20" fmla="*/ 1224795 w 1336874"/>
                <a:gd name="connsiteY20" fmla="*/ 519361 h 1336874"/>
                <a:gd name="connsiteX21" fmla="*/ 1310714 w 1336874"/>
                <a:gd name="connsiteY21" fmla="*/ 605281 h 1336874"/>
                <a:gd name="connsiteX22" fmla="*/ 1336874 w 1336874"/>
                <a:gd name="connsiteY22" fmla="*/ 668437 h 1336874"/>
                <a:gd name="connsiteX23" fmla="*/ 1310714 w 1336874"/>
                <a:gd name="connsiteY23" fmla="*/ 731594 h 1336874"/>
                <a:gd name="connsiteX24" fmla="*/ 1224795 w 1336874"/>
                <a:gd name="connsiteY24" fmla="*/ 817513 h 1336874"/>
                <a:gd name="connsiteX25" fmla="*/ 1256243 w 1336874"/>
                <a:gd name="connsiteY25" fmla="*/ 934880 h 1336874"/>
                <a:gd name="connsiteX26" fmla="*/ 1247320 w 1336874"/>
                <a:gd name="connsiteY26" fmla="*/ 1002657 h 1336874"/>
                <a:gd name="connsiteX27" fmla="*/ 1193086 w 1336874"/>
                <a:gd name="connsiteY27" fmla="*/ 1044271 h 1336874"/>
                <a:gd name="connsiteX28" fmla="*/ 1075719 w 1336874"/>
                <a:gd name="connsiteY28" fmla="*/ 1075719 h 1336874"/>
                <a:gd name="connsiteX29" fmla="*/ 1044271 w 1336874"/>
                <a:gd name="connsiteY29" fmla="*/ 1193088 h 1336874"/>
                <a:gd name="connsiteX30" fmla="*/ 1002654 w 1336874"/>
                <a:gd name="connsiteY30" fmla="*/ 1247321 h 1336874"/>
                <a:gd name="connsiteX31" fmla="*/ 934880 w 1336874"/>
                <a:gd name="connsiteY31" fmla="*/ 1256244 h 1336874"/>
                <a:gd name="connsiteX32" fmla="*/ 817512 w 1336874"/>
                <a:gd name="connsiteY32" fmla="*/ 1224795 h 1336874"/>
                <a:gd name="connsiteX33" fmla="*/ 731594 w 1336874"/>
                <a:gd name="connsiteY33" fmla="*/ 1310714 h 1336874"/>
                <a:gd name="connsiteX34" fmla="*/ 668437 w 1336874"/>
                <a:gd name="connsiteY34" fmla="*/ 1336874 h 1336874"/>
                <a:gd name="connsiteX35" fmla="*/ 605281 w 1336874"/>
                <a:gd name="connsiteY35" fmla="*/ 1310714 h 1336874"/>
                <a:gd name="connsiteX36" fmla="*/ 519361 w 1336874"/>
                <a:gd name="connsiteY36" fmla="*/ 1224795 h 1336874"/>
                <a:gd name="connsiteX37" fmla="*/ 401995 w 1336874"/>
                <a:gd name="connsiteY37" fmla="*/ 1256244 h 1336874"/>
                <a:gd name="connsiteX38" fmla="*/ 334219 w 1336874"/>
                <a:gd name="connsiteY38" fmla="*/ 1247320 h 1336874"/>
                <a:gd name="connsiteX39" fmla="*/ 292605 w 1336874"/>
                <a:gd name="connsiteY39" fmla="*/ 1193086 h 1336874"/>
                <a:gd name="connsiteX40" fmla="*/ 261155 w 1336874"/>
                <a:gd name="connsiteY40" fmla="*/ 1075719 h 1336874"/>
                <a:gd name="connsiteX41" fmla="*/ 143788 w 1336874"/>
                <a:gd name="connsiteY41" fmla="*/ 1044271 h 1336874"/>
                <a:gd name="connsiteX42" fmla="*/ 89554 w 1336874"/>
                <a:gd name="connsiteY42" fmla="*/ 1002656 h 1336874"/>
                <a:gd name="connsiteX43" fmla="*/ 80632 w 1336874"/>
                <a:gd name="connsiteY43" fmla="*/ 934880 h 1336874"/>
                <a:gd name="connsiteX44" fmla="*/ 112080 w 1336874"/>
                <a:gd name="connsiteY44" fmla="*/ 817513 h 1336874"/>
                <a:gd name="connsiteX45" fmla="*/ 26162 w 1336874"/>
                <a:gd name="connsiteY45" fmla="*/ 731594 h 1336874"/>
                <a:gd name="connsiteX46" fmla="*/ 0 w 1336874"/>
                <a:gd name="connsiteY46" fmla="*/ 668437 h 1336874"/>
                <a:gd name="connsiteX47" fmla="*/ 26160 w 1336874"/>
                <a:gd name="connsiteY47" fmla="*/ 605281 h 1336874"/>
                <a:gd name="connsiteX48" fmla="*/ 112080 w 1336874"/>
                <a:gd name="connsiteY48" fmla="*/ 519361 h 1336874"/>
                <a:gd name="connsiteX49" fmla="*/ 80632 w 1336874"/>
                <a:gd name="connsiteY49" fmla="*/ 401994 h 1336874"/>
                <a:gd name="connsiteX50" fmla="*/ 89554 w 1336874"/>
                <a:gd name="connsiteY50" fmla="*/ 334219 h 1336874"/>
                <a:gd name="connsiteX51" fmla="*/ 143788 w 1336874"/>
                <a:gd name="connsiteY51" fmla="*/ 292603 h 1336874"/>
                <a:gd name="connsiteX52" fmla="*/ 261155 w 1336874"/>
                <a:gd name="connsiteY52" fmla="*/ 261155 h 1336874"/>
                <a:gd name="connsiteX53" fmla="*/ 292605 w 1336874"/>
                <a:gd name="connsiteY53" fmla="*/ 143788 h 1336874"/>
                <a:gd name="connsiteX54" fmla="*/ 334219 w 1336874"/>
                <a:gd name="connsiteY54" fmla="*/ 89554 h 1336874"/>
                <a:gd name="connsiteX55" fmla="*/ 366597 w 1336874"/>
                <a:gd name="connsiteY55" fmla="*/ 78413 h 1336874"/>
                <a:gd name="connsiteX56" fmla="*/ 401995 w 1336874"/>
                <a:gd name="connsiteY56" fmla="*/ 80632 h 1336874"/>
                <a:gd name="connsiteX57" fmla="*/ 519363 w 1336874"/>
                <a:gd name="connsiteY57" fmla="*/ 112080 h 1336874"/>
                <a:gd name="connsiteX58" fmla="*/ 605281 w 1336874"/>
                <a:gd name="connsiteY58" fmla="*/ 26160 h 1336874"/>
                <a:gd name="connsiteX59" fmla="*/ 668438 w 1336874"/>
                <a:gd name="connsiteY59" fmla="*/ 0 h 1336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336874" h="1336874">
                  <a:moveTo>
                    <a:pt x="668437" y="160795"/>
                  </a:moveTo>
                  <a:cubicBezTo>
                    <a:pt x="948800" y="160795"/>
                    <a:pt x="1176080" y="388075"/>
                    <a:pt x="1176080" y="668438"/>
                  </a:cubicBezTo>
                  <a:cubicBezTo>
                    <a:pt x="1176080" y="948801"/>
                    <a:pt x="948800" y="1176081"/>
                    <a:pt x="668437" y="1176081"/>
                  </a:cubicBezTo>
                  <a:cubicBezTo>
                    <a:pt x="388074" y="1176081"/>
                    <a:pt x="160794" y="948801"/>
                    <a:pt x="160794" y="668438"/>
                  </a:cubicBezTo>
                  <a:cubicBezTo>
                    <a:pt x="160794" y="388075"/>
                    <a:pt x="388074" y="160795"/>
                    <a:pt x="668437" y="160795"/>
                  </a:cubicBezTo>
                  <a:close/>
                  <a:moveTo>
                    <a:pt x="668438" y="147863"/>
                  </a:moveTo>
                  <a:cubicBezTo>
                    <a:pt x="380932" y="147863"/>
                    <a:pt x="147863" y="380932"/>
                    <a:pt x="147863" y="668438"/>
                  </a:cubicBezTo>
                  <a:cubicBezTo>
                    <a:pt x="147863" y="955944"/>
                    <a:pt x="380932" y="1189013"/>
                    <a:pt x="668438" y="1189013"/>
                  </a:cubicBezTo>
                  <a:cubicBezTo>
                    <a:pt x="955944" y="1189013"/>
                    <a:pt x="1189013" y="955944"/>
                    <a:pt x="1189013" y="668438"/>
                  </a:cubicBezTo>
                  <a:cubicBezTo>
                    <a:pt x="1189013" y="380932"/>
                    <a:pt x="955944" y="147863"/>
                    <a:pt x="668438" y="147863"/>
                  </a:cubicBezTo>
                  <a:close/>
                  <a:moveTo>
                    <a:pt x="668438" y="0"/>
                  </a:moveTo>
                  <a:cubicBezTo>
                    <a:pt x="691296" y="-1"/>
                    <a:pt x="714154" y="8720"/>
                    <a:pt x="731595" y="26160"/>
                  </a:cubicBezTo>
                  <a:lnTo>
                    <a:pt x="817513" y="112080"/>
                  </a:lnTo>
                  <a:lnTo>
                    <a:pt x="934882" y="80632"/>
                  </a:lnTo>
                  <a:cubicBezTo>
                    <a:pt x="958704" y="74247"/>
                    <a:pt x="982861" y="78124"/>
                    <a:pt x="1002657" y="89554"/>
                  </a:cubicBezTo>
                  <a:cubicBezTo>
                    <a:pt x="1022452" y="100983"/>
                    <a:pt x="1037888" y="119964"/>
                    <a:pt x="1044271" y="143788"/>
                  </a:cubicBezTo>
                  <a:lnTo>
                    <a:pt x="1075720" y="261155"/>
                  </a:lnTo>
                  <a:lnTo>
                    <a:pt x="1193086" y="292605"/>
                  </a:lnTo>
                  <a:cubicBezTo>
                    <a:pt x="1216911" y="298987"/>
                    <a:pt x="1235893" y="314423"/>
                    <a:pt x="1247321" y="334219"/>
                  </a:cubicBezTo>
                  <a:cubicBezTo>
                    <a:pt x="1258750" y="354015"/>
                    <a:pt x="1262627" y="378170"/>
                    <a:pt x="1256243" y="401994"/>
                  </a:cubicBezTo>
                  <a:lnTo>
                    <a:pt x="1224795" y="519361"/>
                  </a:lnTo>
                  <a:lnTo>
                    <a:pt x="1310714" y="605281"/>
                  </a:lnTo>
                  <a:cubicBezTo>
                    <a:pt x="1328155" y="622721"/>
                    <a:pt x="1336874" y="645580"/>
                    <a:pt x="1336874" y="668437"/>
                  </a:cubicBezTo>
                  <a:cubicBezTo>
                    <a:pt x="1336875" y="691296"/>
                    <a:pt x="1328155" y="714154"/>
                    <a:pt x="1310714" y="731594"/>
                  </a:cubicBezTo>
                  <a:lnTo>
                    <a:pt x="1224795" y="817513"/>
                  </a:lnTo>
                  <a:lnTo>
                    <a:pt x="1256243" y="934880"/>
                  </a:lnTo>
                  <a:cubicBezTo>
                    <a:pt x="1262626" y="958704"/>
                    <a:pt x="1258749" y="982861"/>
                    <a:pt x="1247320" y="1002657"/>
                  </a:cubicBezTo>
                  <a:cubicBezTo>
                    <a:pt x="1235892" y="1022452"/>
                    <a:pt x="1216910" y="1037888"/>
                    <a:pt x="1193086" y="1044271"/>
                  </a:cubicBezTo>
                  <a:lnTo>
                    <a:pt x="1075719" y="1075719"/>
                  </a:lnTo>
                  <a:lnTo>
                    <a:pt x="1044271" y="1193088"/>
                  </a:lnTo>
                  <a:cubicBezTo>
                    <a:pt x="1037888" y="1216910"/>
                    <a:pt x="1022452" y="1235892"/>
                    <a:pt x="1002654" y="1247321"/>
                  </a:cubicBezTo>
                  <a:cubicBezTo>
                    <a:pt x="982860" y="1258750"/>
                    <a:pt x="958704" y="1262627"/>
                    <a:pt x="934880" y="1256244"/>
                  </a:cubicBezTo>
                  <a:lnTo>
                    <a:pt x="817512" y="1224795"/>
                  </a:lnTo>
                  <a:lnTo>
                    <a:pt x="731594" y="1310714"/>
                  </a:lnTo>
                  <a:cubicBezTo>
                    <a:pt x="714154" y="1328153"/>
                    <a:pt x="691296" y="1336874"/>
                    <a:pt x="668437" y="1336874"/>
                  </a:cubicBezTo>
                  <a:cubicBezTo>
                    <a:pt x="645579" y="1336874"/>
                    <a:pt x="622720" y="1328153"/>
                    <a:pt x="605281" y="1310714"/>
                  </a:cubicBezTo>
                  <a:lnTo>
                    <a:pt x="519361" y="1224795"/>
                  </a:lnTo>
                  <a:lnTo>
                    <a:pt x="401995" y="1256244"/>
                  </a:lnTo>
                  <a:cubicBezTo>
                    <a:pt x="378172" y="1262627"/>
                    <a:pt x="354015" y="1258750"/>
                    <a:pt x="334219" y="1247320"/>
                  </a:cubicBezTo>
                  <a:cubicBezTo>
                    <a:pt x="314424" y="1235892"/>
                    <a:pt x="298988" y="1216910"/>
                    <a:pt x="292605" y="1193086"/>
                  </a:cubicBezTo>
                  <a:lnTo>
                    <a:pt x="261155" y="1075719"/>
                  </a:lnTo>
                  <a:lnTo>
                    <a:pt x="143788" y="1044271"/>
                  </a:lnTo>
                  <a:cubicBezTo>
                    <a:pt x="119964" y="1037888"/>
                    <a:pt x="100983" y="1022452"/>
                    <a:pt x="89554" y="1002656"/>
                  </a:cubicBezTo>
                  <a:cubicBezTo>
                    <a:pt x="78124" y="982861"/>
                    <a:pt x="74247" y="958704"/>
                    <a:pt x="80632" y="934880"/>
                  </a:cubicBezTo>
                  <a:lnTo>
                    <a:pt x="112080" y="817513"/>
                  </a:lnTo>
                  <a:lnTo>
                    <a:pt x="26162" y="731594"/>
                  </a:lnTo>
                  <a:cubicBezTo>
                    <a:pt x="8720" y="714154"/>
                    <a:pt x="0" y="691296"/>
                    <a:pt x="0" y="668437"/>
                  </a:cubicBezTo>
                  <a:cubicBezTo>
                    <a:pt x="0" y="645580"/>
                    <a:pt x="8721" y="622721"/>
                    <a:pt x="26160" y="605281"/>
                  </a:cubicBezTo>
                  <a:lnTo>
                    <a:pt x="112080" y="519361"/>
                  </a:lnTo>
                  <a:lnTo>
                    <a:pt x="80632" y="401994"/>
                  </a:lnTo>
                  <a:cubicBezTo>
                    <a:pt x="74247" y="378172"/>
                    <a:pt x="78124" y="354015"/>
                    <a:pt x="89554" y="334219"/>
                  </a:cubicBezTo>
                  <a:cubicBezTo>
                    <a:pt x="100983" y="314423"/>
                    <a:pt x="119964" y="298987"/>
                    <a:pt x="143788" y="292603"/>
                  </a:cubicBezTo>
                  <a:lnTo>
                    <a:pt x="261155" y="261155"/>
                  </a:lnTo>
                  <a:lnTo>
                    <a:pt x="292605" y="143788"/>
                  </a:lnTo>
                  <a:cubicBezTo>
                    <a:pt x="298988" y="119964"/>
                    <a:pt x="314423" y="100983"/>
                    <a:pt x="334219" y="89554"/>
                  </a:cubicBezTo>
                  <a:cubicBezTo>
                    <a:pt x="344118" y="83838"/>
                    <a:pt x="355106" y="80012"/>
                    <a:pt x="366597" y="78413"/>
                  </a:cubicBezTo>
                  <a:cubicBezTo>
                    <a:pt x="378087" y="76813"/>
                    <a:pt x="390083" y="77440"/>
                    <a:pt x="401995" y="80632"/>
                  </a:cubicBezTo>
                  <a:lnTo>
                    <a:pt x="519363" y="112080"/>
                  </a:lnTo>
                  <a:lnTo>
                    <a:pt x="605281" y="26160"/>
                  </a:lnTo>
                  <a:cubicBezTo>
                    <a:pt x="622721" y="8721"/>
                    <a:pt x="645580" y="0"/>
                    <a:pt x="668438" y="0"/>
                  </a:cubicBezTo>
                  <a:close/>
                </a:path>
              </a:pathLst>
            </a:custGeom>
            <a:solidFill>
              <a:srgbClr val="F27255"/>
            </a:solidFill>
            <a:ln w="12700" cap="flat" cmpd="sng" algn="ctr">
              <a:noFill/>
              <a:prstDash val="solid"/>
              <a:miter lim="800000"/>
            </a:ln>
            <a:effectLst/>
          </p:spPr>
          <p:txBody>
            <a:bodyPr rtlCol="0" anchor="ctr"/>
            <a:p>
              <a:pPr algn="ctr"/>
              <a:r>
                <a:rPr lang="en-US" altLang="zh-CN" dirty="0" smtClean="0">
                  <a:solidFill>
                    <a:sysClr val="window" lastClr="FFFFFF"/>
                  </a:solidFill>
                </a:rPr>
                <a:t>C</a:t>
              </a:r>
              <a:endParaRPr lang="zh-CN" altLang="en-US" dirty="0">
                <a:solidFill>
                  <a:sysClr val="window" lastClr="FFFFFF"/>
                </a:solidFill>
              </a:endParaRPr>
            </a:p>
          </p:txBody>
        </p:sp>
        <p:sp>
          <p:nvSpPr>
            <p:cNvPr id="166" name="任意多边形 165"/>
            <p:cNvSpPr/>
            <p:nvPr>
              <p:custDataLst>
                <p:tags r:id="rId12"/>
              </p:custDataLst>
            </p:nvPr>
          </p:nvSpPr>
          <p:spPr>
            <a:xfrm flipH="1">
              <a:off x="1528117" y="3535187"/>
              <a:ext cx="364295" cy="638885"/>
            </a:xfrm>
            <a:custGeom>
              <a:avLst/>
              <a:gdLst>
                <a:gd name="connsiteX0" fmla="*/ 182147 w 364295"/>
                <a:gd name="connsiteY0" fmla="*/ 89231 h 638885"/>
                <a:gd name="connsiteX1" fmla="*/ 195488 w 364295"/>
                <a:gd name="connsiteY1" fmla="*/ 98229 h 638885"/>
                <a:gd name="connsiteX2" fmla="*/ 195488 w 364295"/>
                <a:gd name="connsiteY2" fmla="*/ 341746 h 638885"/>
                <a:gd name="connsiteX3" fmla="*/ 188909 w 364295"/>
                <a:gd name="connsiteY3" fmla="*/ 407010 h 638885"/>
                <a:gd name="connsiteX4" fmla="*/ 182147 w 364295"/>
                <a:gd name="connsiteY4" fmla="*/ 428793 h 638885"/>
                <a:gd name="connsiteX5" fmla="*/ 175385 w 364295"/>
                <a:gd name="connsiteY5" fmla="*/ 407010 h 638885"/>
                <a:gd name="connsiteX6" fmla="*/ 168806 w 364295"/>
                <a:gd name="connsiteY6" fmla="*/ 341746 h 638885"/>
                <a:gd name="connsiteX7" fmla="*/ 168806 w 364295"/>
                <a:gd name="connsiteY7" fmla="*/ 98229 h 638885"/>
                <a:gd name="connsiteX8" fmla="*/ 234333 w 364295"/>
                <a:gd name="connsiteY8" fmla="*/ 0 h 638885"/>
                <a:gd name="connsiteX9" fmla="*/ 204255 w 364295"/>
                <a:gd name="connsiteY9" fmla="*/ 30077 h 638885"/>
                <a:gd name="connsiteX10" fmla="*/ 182146 w 364295"/>
                <a:gd name="connsiteY10" fmla="*/ 39235 h 638885"/>
                <a:gd name="connsiteX11" fmla="*/ 160036 w 364295"/>
                <a:gd name="connsiteY11" fmla="*/ 30077 h 638885"/>
                <a:gd name="connsiteX12" fmla="*/ 129959 w 364295"/>
                <a:gd name="connsiteY12" fmla="*/ 0 h 638885"/>
                <a:gd name="connsiteX13" fmla="*/ 88872 w 364295"/>
                <a:gd name="connsiteY13" fmla="*/ 11009 h 638885"/>
                <a:gd name="connsiteX14" fmla="*/ 65147 w 364295"/>
                <a:gd name="connsiteY14" fmla="*/ 7885 h 638885"/>
                <a:gd name="connsiteX15" fmla="*/ 62057 w 364295"/>
                <a:gd name="connsiteY15" fmla="*/ 3859 h 638885"/>
                <a:gd name="connsiteX16" fmla="*/ 62057 w 364295"/>
                <a:gd name="connsiteY16" fmla="*/ 8240 h 638885"/>
                <a:gd name="connsiteX17" fmla="*/ 63188 w 364295"/>
                <a:gd name="connsiteY17" fmla="*/ 9003 h 638885"/>
                <a:gd name="connsiteX18" fmla="*/ 62058 w 364295"/>
                <a:gd name="connsiteY18" fmla="*/ 9003 h 638885"/>
                <a:gd name="connsiteX19" fmla="*/ 62057 w 364295"/>
                <a:gd name="connsiteY19" fmla="*/ 341746 h 638885"/>
                <a:gd name="connsiteX20" fmla="*/ 95894 w 364295"/>
                <a:gd name="connsiteY20" fmla="*/ 509348 h 638885"/>
                <a:gd name="connsiteX21" fmla="*/ 117874 w 364295"/>
                <a:gd name="connsiteY21" fmla="*/ 549842 h 638885"/>
                <a:gd name="connsiteX22" fmla="*/ 100640 w 364295"/>
                <a:gd name="connsiteY22" fmla="*/ 570730 h 638885"/>
                <a:gd name="connsiteX23" fmla="*/ 52714 w 364295"/>
                <a:gd name="connsiteY23" fmla="*/ 610273 h 638885"/>
                <a:gd name="connsiteX24" fmla="*/ 0 w 364295"/>
                <a:gd name="connsiteY24" fmla="*/ 638885 h 638885"/>
                <a:gd name="connsiteX25" fmla="*/ 364295 w 364295"/>
                <a:gd name="connsiteY25" fmla="*/ 638885 h 638885"/>
                <a:gd name="connsiteX26" fmla="*/ 311581 w 364295"/>
                <a:gd name="connsiteY26" fmla="*/ 610273 h 638885"/>
                <a:gd name="connsiteX27" fmla="*/ 263655 w 364295"/>
                <a:gd name="connsiteY27" fmla="*/ 570730 h 638885"/>
                <a:gd name="connsiteX28" fmla="*/ 246420 w 364295"/>
                <a:gd name="connsiteY28" fmla="*/ 549842 h 638885"/>
                <a:gd name="connsiteX29" fmla="*/ 268400 w 364295"/>
                <a:gd name="connsiteY29" fmla="*/ 509348 h 638885"/>
                <a:gd name="connsiteX30" fmla="*/ 302237 w 364295"/>
                <a:gd name="connsiteY30" fmla="*/ 341746 h 638885"/>
                <a:gd name="connsiteX31" fmla="*/ 302237 w 364295"/>
                <a:gd name="connsiteY31" fmla="*/ 9003 h 638885"/>
                <a:gd name="connsiteX32" fmla="*/ 301107 w 364295"/>
                <a:gd name="connsiteY32" fmla="*/ 9003 h 638885"/>
                <a:gd name="connsiteX33" fmla="*/ 302237 w 364295"/>
                <a:gd name="connsiteY33" fmla="*/ 8240 h 638885"/>
                <a:gd name="connsiteX34" fmla="*/ 302237 w 364295"/>
                <a:gd name="connsiteY34" fmla="*/ 3856 h 638885"/>
                <a:gd name="connsiteX35" fmla="*/ 299146 w 364295"/>
                <a:gd name="connsiteY35" fmla="*/ 7885 h 638885"/>
                <a:gd name="connsiteX36" fmla="*/ 275420 w 364295"/>
                <a:gd name="connsiteY36" fmla="*/ 11009 h 638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4295" h="638885">
                  <a:moveTo>
                    <a:pt x="182147" y="89231"/>
                  </a:moveTo>
                  <a:lnTo>
                    <a:pt x="195488" y="98229"/>
                  </a:lnTo>
                  <a:lnTo>
                    <a:pt x="195488" y="341746"/>
                  </a:lnTo>
                  <a:cubicBezTo>
                    <a:pt x="195488" y="364102"/>
                    <a:pt x="193223" y="385929"/>
                    <a:pt x="188909" y="407010"/>
                  </a:cubicBezTo>
                  <a:lnTo>
                    <a:pt x="182147" y="428793"/>
                  </a:lnTo>
                  <a:lnTo>
                    <a:pt x="175385" y="407010"/>
                  </a:lnTo>
                  <a:cubicBezTo>
                    <a:pt x="171072" y="385929"/>
                    <a:pt x="168806" y="364102"/>
                    <a:pt x="168806" y="341746"/>
                  </a:cubicBezTo>
                  <a:lnTo>
                    <a:pt x="168806" y="98229"/>
                  </a:lnTo>
                  <a:close/>
                  <a:moveTo>
                    <a:pt x="234333" y="0"/>
                  </a:moveTo>
                  <a:lnTo>
                    <a:pt x="204255" y="30077"/>
                  </a:lnTo>
                  <a:cubicBezTo>
                    <a:pt x="198150" y="36182"/>
                    <a:pt x="190148" y="39235"/>
                    <a:pt x="182146" y="39235"/>
                  </a:cubicBezTo>
                  <a:cubicBezTo>
                    <a:pt x="174144" y="39235"/>
                    <a:pt x="166142" y="36182"/>
                    <a:pt x="160036" y="30077"/>
                  </a:cubicBezTo>
                  <a:lnTo>
                    <a:pt x="129959" y="0"/>
                  </a:lnTo>
                  <a:lnTo>
                    <a:pt x="88872" y="11009"/>
                  </a:lnTo>
                  <a:cubicBezTo>
                    <a:pt x="80532" y="13244"/>
                    <a:pt x="72076" y="11887"/>
                    <a:pt x="65147" y="7885"/>
                  </a:cubicBezTo>
                  <a:lnTo>
                    <a:pt x="62057" y="3859"/>
                  </a:lnTo>
                  <a:lnTo>
                    <a:pt x="62057" y="8240"/>
                  </a:lnTo>
                  <a:lnTo>
                    <a:pt x="63188" y="9003"/>
                  </a:lnTo>
                  <a:lnTo>
                    <a:pt x="62058" y="9003"/>
                  </a:lnTo>
                  <a:lnTo>
                    <a:pt x="62057" y="341746"/>
                  </a:lnTo>
                  <a:cubicBezTo>
                    <a:pt x="62057" y="401197"/>
                    <a:pt x="74106" y="457834"/>
                    <a:pt x="95894" y="509348"/>
                  </a:cubicBezTo>
                  <a:lnTo>
                    <a:pt x="117874" y="549842"/>
                  </a:lnTo>
                  <a:lnTo>
                    <a:pt x="100640" y="570730"/>
                  </a:lnTo>
                  <a:cubicBezTo>
                    <a:pt x="85989" y="585381"/>
                    <a:pt x="69942" y="598634"/>
                    <a:pt x="52714" y="610273"/>
                  </a:cubicBezTo>
                  <a:lnTo>
                    <a:pt x="0" y="638885"/>
                  </a:lnTo>
                  <a:lnTo>
                    <a:pt x="364295" y="638885"/>
                  </a:lnTo>
                  <a:lnTo>
                    <a:pt x="311581" y="610273"/>
                  </a:lnTo>
                  <a:cubicBezTo>
                    <a:pt x="294353" y="598634"/>
                    <a:pt x="278305" y="585381"/>
                    <a:pt x="263655" y="570730"/>
                  </a:cubicBezTo>
                  <a:lnTo>
                    <a:pt x="246420" y="549842"/>
                  </a:lnTo>
                  <a:lnTo>
                    <a:pt x="268400" y="509348"/>
                  </a:lnTo>
                  <a:cubicBezTo>
                    <a:pt x="290189" y="457834"/>
                    <a:pt x="302237" y="401197"/>
                    <a:pt x="302237" y="341746"/>
                  </a:cubicBezTo>
                  <a:lnTo>
                    <a:pt x="302237" y="9003"/>
                  </a:lnTo>
                  <a:lnTo>
                    <a:pt x="301107" y="9003"/>
                  </a:lnTo>
                  <a:lnTo>
                    <a:pt x="302237" y="8240"/>
                  </a:lnTo>
                  <a:lnTo>
                    <a:pt x="302237" y="3856"/>
                  </a:lnTo>
                  <a:lnTo>
                    <a:pt x="299146" y="7885"/>
                  </a:lnTo>
                  <a:cubicBezTo>
                    <a:pt x="292216" y="11887"/>
                    <a:pt x="283760" y="13244"/>
                    <a:pt x="275420" y="11009"/>
                  </a:cubicBezTo>
                  <a:close/>
                </a:path>
              </a:pathLst>
            </a:custGeom>
            <a:solidFill>
              <a:srgbClr val="F6C171"/>
            </a:solidFill>
            <a:ln w="12700" cap="flat" cmpd="sng" algn="ctr">
              <a:noFill/>
              <a:prstDash val="solid"/>
              <a:miter lim="800000"/>
            </a:ln>
            <a:effectLst/>
          </p:spPr>
          <p:txBody>
            <a:bodyPr wrap="square" rtlCol="0" anchor="ctr">
              <a:noAutofit/>
            </a:bodyPr>
            <a:p>
              <a:pPr algn="ctr"/>
              <a:endParaRPr lang="zh-CN" altLang="en-US">
                <a:solidFill>
                  <a:sysClr val="window" lastClr="FFFFFF"/>
                </a:solidFill>
              </a:endParaRPr>
            </a:p>
          </p:txBody>
        </p:sp>
      </p:grpSp>
      <p:sp>
        <p:nvSpPr>
          <p:cNvPr id="167" name="文本框 166"/>
          <p:cNvSpPr txBox="1"/>
          <p:nvPr>
            <p:custDataLst>
              <p:tags r:id="rId13"/>
            </p:custDataLst>
          </p:nvPr>
        </p:nvSpPr>
        <p:spPr>
          <a:xfrm>
            <a:off x="6392545" y="2510790"/>
            <a:ext cx="2117090" cy="599440"/>
          </a:xfrm>
          <a:prstGeom prst="rect">
            <a:avLst/>
          </a:prstGeom>
          <a:noFill/>
        </p:spPr>
        <p:txBody>
          <a:bodyPr wrap="square" rtlCol="0" anchor="b"/>
          <a:p>
            <a:pPr algn="ctr">
              <a:lnSpc>
                <a:spcPct val="150000"/>
              </a:lnSpc>
            </a:pPr>
            <a:r>
              <a:rPr lang="en-US" altLang="zh-CN" sz="2400" b="1" dirty="0">
                <a:solidFill>
                  <a:schemeClr val="accent6">
                    <a:lumMod val="75000"/>
                  </a:schemeClr>
                </a:solidFill>
              </a:rPr>
              <a:t>more difficulty</a:t>
            </a:r>
            <a:endParaRPr lang="en-US" altLang="zh-CN" sz="2400" b="1" dirty="0">
              <a:solidFill>
                <a:schemeClr val="accent6">
                  <a:lumMod val="75000"/>
                </a:schemeClr>
              </a:solidFill>
            </a:endParaRPr>
          </a:p>
          <a:p>
            <a:pPr algn="ctr">
              <a:lnSpc>
                <a:spcPct val="150000"/>
              </a:lnSpc>
            </a:pPr>
            <a:r>
              <a:rPr lang="en-US" altLang="zh-CN" sz="2400" b="1" dirty="0">
                <a:solidFill>
                  <a:schemeClr val="accent6">
                    <a:lumMod val="75000"/>
                  </a:schemeClr>
                </a:solidFill>
              </a:rPr>
              <a:t>search for help</a:t>
            </a:r>
            <a:endParaRPr lang="en-US" altLang="zh-CN" sz="2400" b="1" dirty="0">
              <a:solidFill>
                <a:schemeClr val="accent6">
                  <a:lumMod val="75000"/>
                </a:schemeClr>
              </a:solidFill>
            </a:endParaRPr>
          </a:p>
        </p:txBody>
      </p:sp>
      <p:sp>
        <p:nvSpPr>
          <p:cNvPr id="2" name="上箭头标注 1"/>
          <p:cNvSpPr/>
          <p:nvPr/>
        </p:nvSpPr>
        <p:spPr>
          <a:xfrm>
            <a:off x="106045" y="2837815"/>
            <a:ext cx="3232150" cy="3864610"/>
          </a:xfrm>
          <a:prstGeom prst="upArrow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p:nvSpPr>
        <p:spPr>
          <a:xfrm>
            <a:off x="1315720" y="3244850"/>
            <a:ext cx="879475" cy="368300"/>
          </a:xfrm>
          <a:prstGeom prst="rect">
            <a:avLst/>
          </a:prstGeom>
          <a:noFill/>
        </p:spPr>
        <p:txBody>
          <a:bodyPr wrap="none" rtlCol="0">
            <a:spAutoFit/>
          </a:bodyPr>
          <a:p>
            <a:r>
              <a:rPr lang="en-US" altLang="zh-CN" b="1">
                <a:solidFill>
                  <a:srgbClr val="FF0000"/>
                </a:solidFill>
              </a:rPr>
              <a:t>trouble</a:t>
            </a:r>
            <a:endParaRPr lang="en-US" altLang="zh-CN" b="1">
              <a:solidFill>
                <a:srgbClr val="FF0000"/>
              </a:solidFill>
            </a:endParaRPr>
          </a:p>
        </p:txBody>
      </p:sp>
      <p:sp>
        <p:nvSpPr>
          <p:cNvPr id="5" name="文本框 4"/>
          <p:cNvSpPr txBox="1"/>
          <p:nvPr/>
        </p:nvSpPr>
        <p:spPr>
          <a:xfrm>
            <a:off x="188595" y="4304665"/>
            <a:ext cx="3476625" cy="2245360"/>
          </a:xfrm>
          <a:prstGeom prst="rect">
            <a:avLst/>
          </a:prstGeom>
          <a:noFill/>
        </p:spPr>
        <p:txBody>
          <a:bodyPr wrap="square" rtlCol="0">
            <a:spAutoFit/>
          </a:bodyPr>
          <a:p>
            <a:pPr marL="285750" indent="-285750">
              <a:buFont typeface="Arial" panose="020B0604020202020204" pitchFamily="34" charset="0"/>
              <a:buChar char="•"/>
            </a:pPr>
            <a:r>
              <a:rPr lang="en-US" altLang="zh-CN" sz="2000"/>
              <a:t>a sparsely populated land</a:t>
            </a:r>
            <a:endParaRPr lang="en-US" altLang="zh-CN" sz="2000"/>
          </a:p>
          <a:p>
            <a:pPr marL="285750" indent="-285750">
              <a:buFont typeface="Arial" panose="020B0604020202020204" pitchFamily="34" charset="0"/>
              <a:buChar char="•"/>
            </a:pPr>
            <a:r>
              <a:rPr lang="en-US" altLang="zh-CN" sz="2000"/>
              <a:t>cold weather, snowy</a:t>
            </a:r>
            <a:endParaRPr lang="en-US" altLang="zh-CN" sz="2000"/>
          </a:p>
          <a:p>
            <a:pPr marL="285750" indent="-285750">
              <a:buFont typeface="Arial" panose="020B0604020202020204" pitchFamily="34" charset="0"/>
              <a:buChar char="•"/>
            </a:pPr>
            <a:r>
              <a:rPr lang="en-US" altLang="zh-CN" sz="2000"/>
              <a:t>new place</a:t>
            </a:r>
            <a:endParaRPr lang="en-US" altLang="zh-CN" sz="2000"/>
          </a:p>
          <a:p>
            <a:pPr marL="285750" indent="-285750">
              <a:buFont typeface="Arial" panose="020B0604020202020204" pitchFamily="34" charset="0"/>
              <a:buChar char="•"/>
            </a:pPr>
            <a:r>
              <a:rPr lang="en-US" altLang="zh-CN" sz="2000"/>
              <a:t>without a cell phone</a:t>
            </a:r>
            <a:endParaRPr lang="en-US" altLang="zh-CN" sz="2000"/>
          </a:p>
          <a:p>
            <a:pPr marL="285750" indent="-285750">
              <a:buFont typeface="Arial" panose="020B0604020202020204" pitchFamily="34" charset="0"/>
              <a:buChar char="•"/>
            </a:pPr>
            <a:r>
              <a:rPr lang="en-US" altLang="zh-CN" sz="2000"/>
              <a:t>got left leg badly hurt</a:t>
            </a:r>
            <a:endParaRPr lang="en-US" altLang="zh-CN" sz="2000"/>
          </a:p>
          <a:p>
            <a:pPr marL="285750" indent="-285750">
              <a:buFont typeface="Arial" panose="020B0604020202020204" pitchFamily="34" charset="0"/>
              <a:buChar char="•"/>
            </a:pPr>
            <a:r>
              <a:rPr lang="en-US" altLang="zh-CN" sz="2000"/>
              <a:t>the other foot got stuck</a:t>
            </a:r>
            <a:endParaRPr lang="en-US" altLang="zh-CN" sz="2000"/>
          </a:p>
          <a:p>
            <a:pPr marL="285750" indent="-285750">
              <a:buFont typeface="Arial" panose="020B0604020202020204" pitchFamily="34" charset="0"/>
              <a:buChar char="•"/>
            </a:pPr>
            <a:r>
              <a:rPr lang="en-US" altLang="zh-CN" sz="2000"/>
              <a:t>night falling</a:t>
            </a:r>
            <a:endParaRPr lang="en-US" altLang="zh-CN" sz="2000"/>
          </a:p>
        </p:txBody>
      </p:sp>
      <p:sp>
        <p:nvSpPr>
          <p:cNvPr id="6" name="文本框 5"/>
          <p:cNvSpPr txBox="1"/>
          <p:nvPr/>
        </p:nvSpPr>
        <p:spPr>
          <a:xfrm>
            <a:off x="2770505" y="2693035"/>
            <a:ext cx="3307715" cy="1476375"/>
          </a:xfrm>
          <a:prstGeom prst="rect">
            <a:avLst/>
          </a:prstGeom>
          <a:noFill/>
        </p:spPr>
        <p:txBody>
          <a:bodyPr wrap="square" rtlCol="0">
            <a:spAutoFit/>
          </a:bodyPr>
          <a:p>
            <a:pPr marL="285750" indent="-285750">
              <a:buFont typeface="Arial" panose="020B0604020202020204" pitchFamily="34" charset="0"/>
              <a:buChar char="•"/>
            </a:pPr>
            <a:r>
              <a:rPr lang="en-US" altLang="zh-CN" b="1"/>
              <a:t>use his shotgun as a crutch</a:t>
            </a:r>
            <a:endParaRPr lang="en-US" altLang="zh-CN" b="1"/>
          </a:p>
          <a:p>
            <a:pPr marL="285750" indent="-285750">
              <a:buFont typeface="Arial" panose="020B0604020202020204" pitchFamily="34" charset="0"/>
              <a:buChar char="•"/>
            </a:pPr>
            <a:r>
              <a:rPr lang="en-US" altLang="zh-CN" b="1"/>
              <a:t>climb out of the canal</a:t>
            </a:r>
            <a:endParaRPr lang="en-US" altLang="zh-CN" b="1"/>
          </a:p>
          <a:p>
            <a:pPr marL="285750" indent="-285750">
              <a:buFont typeface="Arial" panose="020B0604020202020204" pitchFamily="34" charset="0"/>
              <a:buChar char="•"/>
            </a:pPr>
            <a:r>
              <a:rPr lang="en-US" altLang="zh-CN" b="1"/>
              <a:t>crawl to safety</a:t>
            </a:r>
            <a:endParaRPr lang="en-US" altLang="zh-CN" b="1"/>
          </a:p>
          <a:p>
            <a:pPr marL="285750" indent="-285750">
              <a:buFont typeface="Arial" panose="020B0604020202020204" pitchFamily="34" charset="0"/>
              <a:buChar char="•"/>
            </a:pPr>
            <a:r>
              <a:rPr lang="en-US" altLang="zh-CN" b="1"/>
              <a:t>no people came to his assisstance</a:t>
            </a:r>
            <a:endParaRPr lang="en-US" altLang="zh-CN" b="1"/>
          </a:p>
        </p:txBody>
      </p:sp>
      <p:sp>
        <p:nvSpPr>
          <p:cNvPr id="7" name="上箭头标注 6"/>
          <p:cNvSpPr/>
          <p:nvPr/>
        </p:nvSpPr>
        <p:spPr>
          <a:xfrm>
            <a:off x="5595620" y="3004185"/>
            <a:ext cx="3452495" cy="3697605"/>
          </a:xfrm>
          <a:prstGeom prst="upArrow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5697220" y="4460240"/>
            <a:ext cx="3484245" cy="1938020"/>
          </a:xfrm>
          <a:prstGeom prst="rect">
            <a:avLst/>
          </a:prstGeom>
          <a:noFill/>
        </p:spPr>
        <p:txBody>
          <a:bodyPr wrap="none" rtlCol="0">
            <a:spAutoFit/>
          </a:bodyPr>
          <a:p>
            <a:pPr marL="285750" indent="-285750">
              <a:buFont typeface="Arial" panose="020B0604020202020204" pitchFamily="34" charset="0"/>
              <a:buChar char="•"/>
            </a:pPr>
            <a:r>
              <a:rPr lang="en-US" altLang="zh-CN" sz="2000"/>
              <a:t>tired out</a:t>
            </a:r>
            <a:endParaRPr lang="en-US" altLang="zh-CN" sz="2000"/>
          </a:p>
          <a:p>
            <a:pPr marL="285750" indent="-285750">
              <a:buFont typeface="Arial" panose="020B0604020202020204" pitchFamily="34" charset="0"/>
              <a:buChar char="•"/>
            </a:pPr>
            <a:r>
              <a:rPr lang="en-US" altLang="zh-CN" sz="2000"/>
              <a:t>dropping temperature</a:t>
            </a:r>
            <a:endParaRPr lang="en-US" altLang="zh-CN" sz="2000"/>
          </a:p>
          <a:p>
            <a:pPr marL="285750" indent="-285750">
              <a:buFont typeface="Arial" panose="020B0604020202020204" pitchFamily="34" charset="0"/>
              <a:buChar char="•"/>
            </a:pPr>
            <a:r>
              <a:rPr lang="en-US" altLang="zh-CN" sz="2000"/>
              <a:t>wet gloves and boots</a:t>
            </a:r>
            <a:endParaRPr lang="en-US" altLang="zh-CN" sz="2000"/>
          </a:p>
          <a:p>
            <a:pPr marL="285750" indent="-285750">
              <a:buFont typeface="Arial" panose="020B0604020202020204" pitchFamily="34" charset="0"/>
              <a:buChar char="•"/>
            </a:pPr>
            <a:r>
              <a:rPr lang="en-US" altLang="zh-CN" sz="2000"/>
              <a:t>numb hands and feet</a:t>
            </a:r>
            <a:endParaRPr lang="en-US" altLang="zh-CN" sz="2000"/>
          </a:p>
          <a:p>
            <a:pPr marL="285750" indent="-285750">
              <a:buFont typeface="Arial" panose="020B0604020202020204" pitchFamily="34" charset="0"/>
              <a:buChar char="•"/>
            </a:pPr>
            <a:r>
              <a:rPr lang="en-US" altLang="zh-CN" sz="2000"/>
              <a:t>dogs didn't notice him at first</a:t>
            </a:r>
            <a:endParaRPr lang="en-US" altLang="zh-CN" sz="2000"/>
          </a:p>
          <a:p>
            <a:pPr marL="285750" indent="-285750">
              <a:buFont typeface="Arial" panose="020B0604020202020204" pitchFamily="34" charset="0"/>
              <a:buChar char="•"/>
            </a:pPr>
            <a:endParaRPr lang="en-US" altLang="zh-CN"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blinds(horizontal)">
                                      <p:cBhvr>
                                        <p:cTn id="7" dur="500"/>
                                        <p:tgtEl>
                                          <p:spTgt spid="155"/>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plus(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blinds(horizontal)">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blinds(horizontal)">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blinds(horizontal)">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blinds(horizontal)">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blinds(horizontal)">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blinds(horizontal)">
                                      <p:cBhvr>
                                        <p:cTn id="47" dur="500"/>
                                        <p:tgtEl>
                                          <p:spTgt spid="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Effect transition="in" filter="blinds(horizontal)">
                                      <p:cBhvr>
                                        <p:cTn id="52" dur="500"/>
                                        <p:tgtEl>
                                          <p:spTgt spid="5">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59"/>
                                        </p:tgtEl>
                                        <p:attrNameLst>
                                          <p:attrName>style.visibility</p:attrName>
                                        </p:attrNameLst>
                                      </p:cBhvr>
                                      <p:to>
                                        <p:strVal val="visible"/>
                                      </p:to>
                                    </p:set>
                                    <p:animEffect transition="in" filter="blinds(horizontal)">
                                      <p:cBhvr>
                                        <p:cTn id="57" dur="500"/>
                                        <p:tgtEl>
                                          <p:spTgt spid="159"/>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blinds(horizontal)">
                                      <p:cBhvr>
                                        <p:cTn id="62" dur="500"/>
                                        <p:tgtEl>
                                          <p:spTgt spid="6"/>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7"/>
                                        </p:tgtEl>
                                        <p:attrNameLst>
                                          <p:attrName>style.visibility</p:attrName>
                                        </p:attrNameLst>
                                      </p:cBhvr>
                                      <p:to>
                                        <p:strVal val="visible"/>
                                      </p:to>
                                    </p:set>
                                    <p:animEffect transition="in" filter="blinds(horizontal)">
                                      <p:cBhvr>
                                        <p:cTn id="67" dur="500"/>
                                        <p:tgtEl>
                                          <p:spTgt spid="16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blinds(horizontal)">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linds(horizontal)">
                                      <p:cBhvr>
                                        <p:cTn id="7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0"/>
      <p:bldP spid="155" grpId="1"/>
      <p:bldP spid="4" grpId="0"/>
      <p:bldP spid="4" grpId="1"/>
      <p:bldP spid="2" grpId="0" bldLvl="0" animBg="1"/>
      <p:bldP spid="2" grpId="1" animBg="1"/>
      <p:bldP spid="159" grpId="0"/>
      <p:bldP spid="6" grpId="0"/>
      <p:bldP spid="167" grpId="0"/>
      <p:bldP spid="7"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3282950" cy="645160"/>
          </a:xfrm>
          <a:prstGeom prst="rect">
            <a:avLst/>
          </a:prstGeom>
          <a:noFill/>
        </p:spPr>
        <p:txBody>
          <a:bodyPr wrap="none" rtlCol="0">
            <a:spAutoFit/>
          </a:bodyPr>
          <a:p>
            <a:r>
              <a:rPr lang="en-US" altLang="zh-CN" sz="3600" b="1">
                <a:solidFill>
                  <a:srgbClr val="00B050"/>
                </a:solidFill>
              </a:rPr>
              <a:t>3. Read for hints</a:t>
            </a:r>
            <a:endParaRPr lang="en-US" altLang="zh-CN" sz="3600" b="1">
              <a:solidFill>
                <a:srgbClr val="00B050"/>
              </a:solidFill>
            </a:endParaRPr>
          </a:p>
        </p:txBody>
      </p:sp>
      <p:graphicFrame>
        <p:nvGraphicFramePr>
          <p:cNvPr id="5" name="图示 4"/>
          <p:cNvGraphicFramePr/>
          <p:nvPr/>
        </p:nvGraphicFramePr>
        <p:xfrm>
          <a:off x="508000" y="-78740"/>
          <a:ext cx="8128000" cy="595058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6" name="图片 5" descr="OIP"/>
          <p:cNvPicPr>
            <a:picLocks noChangeAspect="1"/>
          </p:cNvPicPr>
          <p:nvPr/>
        </p:nvPicPr>
        <p:blipFill>
          <a:blip r:embed="rId6"/>
          <a:stretch>
            <a:fillRect/>
          </a:stretch>
        </p:blipFill>
        <p:spPr>
          <a:xfrm>
            <a:off x="5056505" y="4816475"/>
            <a:ext cx="3815080" cy="1885950"/>
          </a:xfrm>
          <a:prstGeom prst="rect">
            <a:avLst/>
          </a:prstGeom>
        </p:spPr>
      </p:pic>
      <p:pic>
        <p:nvPicPr>
          <p:cNvPr id="7" name="图片 6" descr="OIP (1)"/>
          <p:cNvPicPr>
            <a:picLocks noChangeAspect="1"/>
          </p:cNvPicPr>
          <p:nvPr/>
        </p:nvPicPr>
        <p:blipFill>
          <a:blip r:embed="rId7"/>
          <a:stretch>
            <a:fillRect/>
          </a:stretch>
        </p:blipFill>
        <p:spPr>
          <a:xfrm>
            <a:off x="583565" y="4816475"/>
            <a:ext cx="4085590" cy="19526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3282950" cy="645160"/>
          </a:xfrm>
          <a:prstGeom prst="rect">
            <a:avLst/>
          </a:prstGeom>
          <a:noFill/>
        </p:spPr>
        <p:txBody>
          <a:bodyPr wrap="none" rtlCol="0">
            <a:spAutoFit/>
          </a:bodyPr>
          <a:p>
            <a:r>
              <a:rPr lang="en-US" altLang="zh-CN" sz="3600" b="1">
                <a:solidFill>
                  <a:srgbClr val="00B050"/>
                </a:solidFill>
              </a:rPr>
              <a:t>4. Read for hints</a:t>
            </a:r>
            <a:endParaRPr lang="en-US" altLang="zh-CN" sz="3600" b="1">
              <a:solidFill>
                <a:srgbClr val="00B050"/>
              </a:solidFill>
            </a:endParaRPr>
          </a:p>
        </p:txBody>
      </p:sp>
      <p:sp>
        <p:nvSpPr>
          <p:cNvPr id="2" name="文本框 1"/>
          <p:cNvSpPr txBox="1"/>
          <p:nvPr/>
        </p:nvSpPr>
        <p:spPr>
          <a:xfrm>
            <a:off x="144145" y="611505"/>
            <a:ext cx="8812530" cy="953135"/>
          </a:xfrm>
          <a:prstGeom prst="rect">
            <a:avLst/>
          </a:prstGeom>
          <a:noFill/>
        </p:spPr>
        <p:txBody>
          <a:bodyPr wrap="square" rtlCol="0" anchor="t">
            <a:spAutoFit/>
          </a:bodyPr>
          <a:p>
            <a:r>
              <a:rPr lang="en-US" sz="2800">
                <a:latin typeface="Times New Roman" panose="02020603050405020304" charset="0"/>
                <a:ea typeface="宋体" panose="02010600030101010101" pitchFamily="2" charset="-122"/>
                <a:cs typeface="Times New Roman" panose="02020603050405020304" charset="0"/>
                <a:sym typeface="+mn-ea"/>
                <a:hlinkClick r:id="rId1"/>
              </a:rPr>
              <a:t>Paragraph </a:t>
            </a:r>
            <a:r>
              <a:rPr lang="en-US" sz="2800">
                <a:latin typeface="Times New Roman" panose="02020603050405020304" charset="0"/>
                <a:ea typeface="宋体" panose="02010600030101010101" pitchFamily="2" charset="-122"/>
                <a:cs typeface="Times New Roman" panose="02020603050405020304" charset="0"/>
                <a:sym typeface="+mn-ea"/>
              </a:rPr>
              <a:t>1: Richard's dogs had been playing in the field and eventually came up to him. ____________</a:t>
            </a:r>
            <a:endParaRPr lang="en-US" altLang="en-US" sz="2800">
              <a:latin typeface="Times New Roman" panose="02020603050405020304" charset="0"/>
              <a:ea typeface="宋体" panose="02010600030101010101" pitchFamily="2" charset="-122"/>
              <a:cs typeface="Times New Roman" panose="02020603050405020304" charset="0"/>
              <a:sym typeface="+mn-ea"/>
            </a:endParaRPr>
          </a:p>
        </p:txBody>
      </p:sp>
      <p:sp>
        <p:nvSpPr>
          <p:cNvPr id="4" name="文本框 3"/>
          <p:cNvSpPr txBox="1"/>
          <p:nvPr/>
        </p:nvSpPr>
        <p:spPr>
          <a:xfrm>
            <a:off x="298450" y="1564640"/>
            <a:ext cx="8281670" cy="1938020"/>
          </a:xfrm>
          <a:prstGeom prst="rect">
            <a:avLst/>
          </a:prstGeom>
          <a:noFill/>
          <a:ln w="38100">
            <a:solidFill>
              <a:schemeClr val="accent1"/>
            </a:solidFill>
          </a:ln>
        </p:spPr>
        <p:txBody>
          <a:bodyPr wrap="square" rtlCol="0">
            <a:spAutoFit/>
          </a:bodyPr>
          <a:p>
            <a:pPr marL="285750" indent="-285750">
              <a:buFont typeface="Wingdings" panose="05000000000000000000" charset="0"/>
              <a:buChar char="Ø"/>
            </a:pPr>
            <a:r>
              <a:rPr lang="en-US" altLang="zh-CN" sz="2400">
                <a:solidFill>
                  <a:schemeClr val="accent6">
                    <a:lumMod val="75000"/>
                  </a:schemeClr>
                </a:solidFill>
                <a:latin typeface="Times New Roman" panose="02020603050405020304" charset="0"/>
                <a:cs typeface="Times New Roman" panose="02020603050405020304" charset="0"/>
              </a:rPr>
              <a:t>How did the dogs react to the situation?</a:t>
            </a:r>
            <a:endParaRPr lang="en-US" altLang="zh-CN" sz="2400">
              <a:solidFill>
                <a:schemeClr val="accent6">
                  <a:lumMod val="75000"/>
                </a:schemeClr>
              </a:solidFill>
              <a:latin typeface="Times New Roman" panose="02020603050405020304" charset="0"/>
              <a:cs typeface="Times New Roman" panose="02020603050405020304" charset="0"/>
            </a:endParaRPr>
          </a:p>
          <a:p>
            <a:pPr marL="285750" indent="-285750">
              <a:buFont typeface="Wingdings" panose="05000000000000000000" charset="0"/>
              <a:buChar char="Ø"/>
            </a:pPr>
            <a:r>
              <a:rPr lang="en-US" altLang="zh-CN" sz="2400">
                <a:solidFill>
                  <a:schemeClr val="accent6">
                    <a:lumMod val="75000"/>
                  </a:schemeClr>
                </a:solidFill>
                <a:latin typeface="Times New Roman" panose="02020603050405020304" charset="0"/>
                <a:cs typeface="Times New Roman" panose="02020603050405020304" charset="0"/>
              </a:rPr>
              <a:t>What could the dogs do for him?</a:t>
            </a:r>
            <a:endParaRPr lang="en-US" altLang="zh-CN" sz="2400">
              <a:solidFill>
                <a:schemeClr val="accent6">
                  <a:lumMod val="75000"/>
                </a:schemeClr>
              </a:solidFill>
              <a:latin typeface="Times New Roman" panose="02020603050405020304" charset="0"/>
              <a:cs typeface="Times New Roman" panose="02020603050405020304" charset="0"/>
            </a:endParaRPr>
          </a:p>
          <a:p>
            <a:pPr marL="285750" indent="-285750">
              <a:buFont typeface="Wingdings" panose="05000000000000000000" charset="0"/>
              <a:buChar char="Ø"/>
            </a:pPr>
            <a:r>
              <a:rPr lang="en-US" altLang="zh-CN" sz="2400">
                <a:solidFill>
                  <a:schemeClr val="accent6">
                    <a:lumMod val="75000"/>
                  </a:schemeClr>
                </a:solidFill>
                <a:latin typeface="Times New Roman" panose="02020603050405020304" charset="0"/>
                <a:cs typeface="Times New Roman" panose="02020603050405020304" charset="0"/>
              </a:rPr>
              <a:t>How did they ask for help from the previous six cars?</a:t>
            </a:r>
            <a:endParaRPr lang="en-US" altLang="zh-CN" sz="2400">
              <a:solidFill>
                <a:schemeClr val="accent6">
                  <a:lumMod val="75000"/>
                </a:schemeClr>
              </a:solidFill>
              <a:latin typeface="Times New Roman" panose="02020603050405020304" charset="0"/>
              <a:cs typeface="Times New Roman" panose="02020603050405020304" charset="0"/>
            </a:endParaRPr>
          </a:p>
          <a:p>
            <a:pPr marL="285750" indent="-285750">
              <a:buFont typeface="Wingdings" panose="05000000000000000000" charset="0"/>
              <a:buChar char="Ø"/>
            </a:pPr>
            <a:r>
              <a:rPr lang="en-US" altLang="zh-CN" sz="2400">
                <a:solidFill>
                  <a:schemeClr val="accent6">
                    <a:lumMod val="75000"/>
                  </a:schemeClr>
                </a:solidFill>
                <a:latin typeface="Times New Roman" panose="02020603050405020304" charset="0"/>
                <a:cs typeface="Times New Roman" panose="02020603050405020304" charset="0"/>
              </a:rPr>
              <a:t>Did anyone in the car offer to help him?</a:t>
            </a:r>
            <a:endParaRPr lang="en-US" altLang="zh-CN" sz="2400">
              <a:solidFill>
                <a:schemeClr val="accent6">
                  <a:lumMod val="75000"/>
                </a:schemeClr>
              </a:solidFill>
              <a:latin typeface="Times New Roman" panose="02020603050405020304" charset="0"/>
              <a:cs typeface="Times New Roman" panose="02020603050405020304" charset="0"/>
            </a:endParaRPr>
          </a:p>
          <a:p>
            <a:pPr marL="285750" indent="-285750">
              <a:buFont typeface="Wingdings" panose="05000000000000000000" charset="0"/>
              <a:buChar char="Ø"/>
            </a:pPr>
            <a:r>
              <a:rPr lang="en-US" altLang="zh-CN" sz="2400">
                <a:solidFill>
                  <a:schemeClr val="accent6">
                    <a:lumMod val="75000"/>
                  </a:schemeClr>
                </a:solidFill>
                <a:latin typeface="Times New Roman" panose="02020603050405020304" charset="0"/>
                <a:cs typeface="Times New Roman" panose="02020603050405020304" charset="0"/>
              </a:rPr>
              <a:t>How did Richard feel then?</a:t>
            </a:r>
            <a:endParaRPr lang="en-US" altLang="zh-CN" sz="2400">
              <a:solidFill>
                <a:schemeClr val="accent6">
                  <a:lumMod val="75000"/>
                </a:schemeClr>
              </a:solidFill>
              <a:latin typeface="Times New Roman" panose="02020603050405020304" charset="0"/>
              <a:cs typeface="Times New Roman" panose="02020603050405020304" charset="0"/>
            </a:endParaRPr>
          </a:p>
        </p:txBody>
      </p:sp>
      <p:sp>
        <p:nvSpPr>
          <p:cNvPr id="5" name="文本框 4"/>
          <p:cNvSpPr txBox="1"/>
          <p:nvPr/>
        </p:nvSpPr>
        <p:spPr>
          <a:xfrm>
            <a:off x="298450" y="3655060"/>
            <a:ext cx="8281670" cy="953135"/>
          </a:xfrm>
          <a:prstGeom prst="rect">
            <a:avLst/>
          </a:prstGeom>
          <a:noFill/>
        </p:spPr>
        <p:txBody>
          <a:bodyPr wrap="square" rtlCol="0" anchor="t">
            <a:spAutoFit/>
          </a:bodyPr>
          <a:p>
            <a:r>
              <a:rPr lang="en-US" sz="2800">
                <a:latin typeface="Times New Roman" panose="02020603050405020304" charset="0"/>
                <a:ea typeface="宋体" panose="02010600030101010101" pitchFamily="2" charset="-122"/>
                <a:cs typeface="Times New Roman" panose="02020603050405020304" charset="0"/>
                <a:sym typeface="+mn-ea"/>
                <a:hlinkClick r:id="rId2"/>
              </a:rPr>
              <a:t>Paragraph 2 </a:t>
            </a:r>
            <a:r>
              <a:rPr lang="zh-CN" sz="2800">
                <a:latin typeface="Times New Roman" panose="02020603050405020304" charset="0"/>
                <a:ea typeface="宋体" panose="02010600030101010101" pitchFamily="2" charset="-122"/>
                <a:cs typeface="Times New Roman" panose="02020603050405020304" charset="0"/>
                <a:sym typeface="+mn-ea"/>
              </a:rPr>
              <a:t>：</a:t>
            </a:r>
            <a:r>
              <a:rPr lang="en-US" sz="2800">
                <a:latin typeface="Times New Roman" panose="02020603050405020304" charset="0"/>
                <a:ea typeface="宋体" panose="02010600030101010101" pitchFamily="2" charset="-122"/>
                <a:cs typeface="Times New Roman" panose="02020603050405020304" charset="0"/>
                <a:sym typeface="+mn-ea"/>
              </a:rPr>
              <a:t>However, gleams (</a:t>
            </a:r>
            <a:r>
              <a:rPr lang="zh-CN" sz="2800">
                <a:latin typeface="Times New Roman" panose="02020603050405020304" charset="0"/>
                <a:ea typeface="宋体" panose="02010600030101010101" pitchFamily="2" charset="-122"/>
                <a:cs typeface="Times New Roman" panose="02020603050405020304" charset="0"/>
                <a:sym typeface="+mn-ea"/>
              </a:rPr>
              <a:t>微光</a:t>
            </a:r>
            <a:r>
              <a:rPr lang="en-US" sz="2800">
                <a:latin typeface="Times New Roman" panose="02020603050405020304" charset="0"/>
                <a:ea typeface="宋体" panose="02010600030101010101" pitchFamily="2" charset="-122"/>
                <a:cs typeface="Times New Roman" panose="02020603050405020304" charset="0"/>
                <a:sym typeface="+mn-ea"/>
              </a:rPr>
              <a:t>) of daylight remained---Richard saw the seventh car. </a:t>
            </a:r>
            <a:endParaRPr lang="en-US" altLang="en-US" sz="2800">
              <a:latin typeface="Times New Roman" panose="02020603050405020304" charset="0"/>
              <a:ea typeface="宋体" panose="02010600030101010101" pitchFamily="2" charset="-122"/>
              <a:cs typeface="Times New Roman" panose="02020603050405020304" charset="0"/>
              <a:sym typeface="+mn-ea"/>
            </a:endParaRPr>
          </a:p>
        </p:txBody>
      </p:sp>
      <p:sp>
        <p:nvSpPr>
          <p:cNvPr id="6" name="文本框 5"/>
          <p:cNvSpPr txBox="1"/>
          <p:nvPr/>
        </p:nvSpPr>
        <p:spPr>
          <a:xfrm>
            <a:off x="298450" y="4782185"/>
            <a:ext cx="8281670" cy="1198880"/>
          </a:xfrm>
          <a:prstGeom prst="rect">
            <a:avLst/>
          </a:prstGeom>
          <a:noFill/>
          <a:ln w="38100">
            <a:solidFill>
              <a:schemeClr val="accent1"/>
            </a:solidFill>
          </a:ln>
        </p:spPr>
        <p:txBody>
          <a:bodyPr wrap="square" rtlCol="0">
            <a:spAutoFit/>
          </a:bodyPr>
          <a:p>
            <a:pPr marL="457200" indent="-457200">
              <a:buFont typeface="Wingdings" panose="05000000000000000000" charset="0"/>
              <a:buChar char="Ø"/>
            </a:pPr>
            <a:r>
              <a:rPr lang="en-US" altLang="zh-CN" sz="2400">
                <a:solidFill>
                  <a:srgbClr val="0070C0"/>
                </a:solidFill>
                <a:latin typeface="Times New Roman" panose="02020603050405020304" charset="0"/>
                <a:cs typeface="Times New Roman" panose="02020603050405020304" charset="0"/>
              </a:rPr>
              <a:t>Did the people in the seventh car help him?</a:t>
            </a:r>
            <a:endParaRPr lang="en-US" altLang="zh-CN" sz="2400">
              <a:solidFill>
                <a:srgbClr val="0070C0"/>
              </a:solidFill>
              <a:latin typeface="Times New Roman" panose="02020603050405020304" charset="0"/>
              <a:cs typeface="Times New Roman" panose="02020603050405020304" charset="0"/>
            </a:endParaRPr>
          </a:p>
          <a:p>
            <a:pPr marL="457200" indent="-457200">
              <a:buFont typeface="Wingdings" panose="05000000000000000000" charset="0"/>
              <a:buChar char="Ø"/>
            </a:pPr>
            <a:r>
              <a:rPr lang="en-US" altLang="zh-CN" sz="2400">
                <a:solidFill>
                  <a:srgbClr val="0070C0"/>
                </a:solidFill>
                <a:latin typeface="Times New Roman" panose="02020603050405020304" charset="0"/>
                <a:cs typeface="Times New Roman" panose="02020603050405020304" charset="0"/>
              </a:rPr>
              <a:t>How did they attract the attention of the seventh car?</a:t>
            </a:r>
            <a:endParaRPr lang="en-US" altLang="zh-CN" sz="2400">
              <a:solidFill>
                <a:srgbClr val="0070C0"/>
              </a:solidFill>
              <a:latin typeface="Times New Roman" panose="02020603050405020304" charset="0"/>
              <a:cs typeface="Times New Roman" panose="02020603050405020304" charset="0"/>
            </a:endParaRPr>
          </a:p>
          <a:p>
            <a:pPr marL="457200" indent="-457200">
              <a:buFont typeface="Wingdings" panose="05000000000000000000" charset="0"/>
              <a:buChar char="Ø"/>
            </a:pPr>
            <a:r>
              <a:rPr lang="en-US" altLang="zh-CN" sz="2400">
                <a:solidFill>
                  <a:srgbClr val="0070C0"/>
                </a:solidFill>
                <a:latin typeface="Times New Roman" panose="02020603050405020304" charset="0"/>
                <a:cs typeface="Times New Roman" panose="02020603050405020304" charset="0"/>
              </a:rPr>
              <a:t>How did he feel after being helped out?</a:t>
            </a:r>
            <a:endParaRPr lang="en-US" altLang="zh-CN" sz="2400">
              <a:solidFill>
                <a:srgbClr val="0070C0"/>
              </a:solidFill>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7425690" cy="645160"/>
          </a:xfrm>
          <a:prstGeom prst="rect">
            <a:avLst/>
          </a:prstGeom>
          <a:noFill/>
        </p:spPr>
        <p:txBody>
          <a:bodyPr wrap="none" rtlCol="0">
            <a:spAutoFit/>
          </a:bodyPr>
          <a:p>
            <a:r>
              <a:rPr lang="en-US" altLang="zh-CN" sz="3600" b="1">
                <a:solidFill>
                  <a:srgbClr val="00B050"/>
                </a:solidFill>
              </a:rPr>
              <a:t>5. How do dogs express their feelings?</a:t>
            </a:r>
            <a:endParaRPr lang="en-US" altLang="zh-CN" sz="3600" b="1">
              <a:solidFill>
                <a:srgbClr val="00B050"/>
              </a:solidFill>
            </a:endParaRPr>
          </a:p>
        </p:txBody>
      </p:sp>
      <p:pic>
        <p:nvPicPr>
          <p:cNvPr id="4" name="图片 3" descr="微信图片_20210202085733"/>
          <p:cNvPicPr>
            <a:picLocks noChangeAspect="1"/>
          </p:cNvPicPr>
          <p:nvPr/>
        </p:nvPicPr>
        <p:blipFill>
          <a:blip r:embed="rId1"/>
          <a:stretch>
            <a:fillRect/>
          </a:stretch>
        </p:blipFill>
        <p:spPr>
          <a:xfrm>
            <a:off x="6841490" y="5004435"/>
            <a:ext cx="2302510" cy="1748790"/>
          </a:xfrm>
          <a:prstGeom prst="rect">
            <a:avLst/>
          </a:prstGeom>
        </p:spPr>
      </p:pic>
      <p:sp>
        <p:nvSpPr>
          <p:cNvPr id="2" name="文本框 1"/>
          <p:cNvSpPr txBox="1"/>
          <p:nvPr/>
        </p:nvSpPr>
        <p:spPr>
          <a:xfrm>
            <a:off x="203200" y="955675"/>
            <a:ext cx="2792730" cy="4399915"/>
          </a:xfrm>
          <a:prstGeom prst="rect">
            <a:avLst/>
          </a:prstGeom>
          <a:noFill/>
          <a:ln w="41275">
            <a:solidFill>
              <a:srgbClr val="FFC000"/>
            </a:solidFill>
          </a:ln>
        </p:spPr>
        <p:txBody>
          <a:bodyPr wrap="square" rtlCol="0">
            <a:spAutoFit/>
          </a:bodyPr>
          <a:p>
            <a:pPr marL="285750" indent="-285750">
              <a:buFont typeface="Arial" panose="020B0604020202020204" pitchFamily="34" charset="0"/>
              <a:buChar char="•"/>
            </a:pPr>
            <a:endParaRPr lang="zh-CN" altLang="zh-CN" sz="2800"/>
          </a:p>
          <a:p>
            <a:pPr marL="285750" indent="-285750">
              <a:buFont typeface="Arial" panose="020B0604020202020204" pitchFamily="34" charset="0"/>
              <a:buChar char="•"/>
            </a:pPr>
            <a:r>
              <a:rPr lang="zh-CN" altLang="zh-CN" sz="2800"/>
              <a:t>对陌生人叫</a:t>
            </a:r>
            <a:endParaRPr lang="zh-CN" altLang="zh-CN" sz="2800"/>
          </a:p>
          <a:p>
            <a:pPr marL="285750" indent="-285750">
              <a:buFont typeface="Arial" panose="020B0604020202020204" pitchFamily="34" charset="0"/>
              <a:buChar char="•"/>
            </a:pPr>
            <a:r>
              <a:rPr lang="zh-CN" altLang="zh-CN" sz="2800"/>
              <a:t>摇尾巴</a:t>
            </a:r>
            <a:endParaRPr lang="zh-CN" altLang="zh-CN" sz="2800"/>
          </a:p>
          <a:p>
            <a:pPr marL="285750" indent="-285750">
              <a:buFont typeface="Arial" panose="020B0604020202020204" pitchFamily="34" charset="0"/>
              <a:buChar char="•"/>
            </a:pPr>
            <a:r>
              <a:rPr lang="zh-CN" altLang="zh-CN" sz="2800"/>
              <a:t>扭曲身体</a:t>
            </a:r>
            <a:endParaRPr lang="zh-CN" altLang="zh-CN" sz="2800"/>
          </a:p>
          <a:p>
            <a:pPr marL="285750" indent="-285750">
              <a:buFont typeface="Arial" panose="020B0604020202020204" pitchFamily="34" charset="0"/>
              <a:buChar char="•"/>
            </a:pPr>
            <a:r>
              <a:rPr lang="zh-CN" altLang="zh-CN" sz="2800"/>
              <a:t>舔主人的脸</a:t>
            </a:r>
            <a:endParaRPr lang="zh-CN" altLang="zh-CN" sz="2800"/>
          </a:p>
          <a:p>
            <a:pPr marL="285750" indent="-285750">
              <a:buFont typeface="Arial" panose="020B0604020202020204" pitchFamily="34" charset="0"/>
              <a:buChar char="•"/>
            </a:pPr>
            <a:r>
              <a:rPr lang="zh-CN" altLang="zh-CN" sz="2800"/>
              <a:t>用鼻子嗅</a:t>
            </a:r>
            <a:endParaRPr lang="zh-CN" altLang="zh-CN" sz="2800"/>
          </a:p>
          <a:p>
            <a:pPr marL="285750" indent="-285750">
              <a:buFont typeface="Arial" panose="020B0604020202020204" pitchFamily="34" charset="0"/>
              <a:buChar char="•"/>
            </a:pPr>
            <a:r>
              <a:rPr lang="zh-CN" altLang="zh-CN" sz="2800"/>
              <a:t>四肢不安地踢</a:t>
            </a:r>
            <a:endParaRPr lang="zh-CN" altLang="zh-CN" sz="2800"/>
          </a:p>
          <a:p>
            <a:pPr marL="285750" indent="-285750">
              <a:buFont typeface="Arial" panose="020B0604020202020204" pitchFamily="34" charset="0"/>
              <a:buChar char="•"/>
            </a:pPr>
            <a:r>
              <a:rPr lang="zh-CN" altLang="zh-CN" sz="2800"/>
              <a:t>竖起耳朵</a:t>
            </a:r>
            <a:endParaRPr lang="zh-CN" altLang="zh-CN" sz="2800"/>
          </a:p>
          <a:p>
            <a:pPr marL="285750" indent="-285750">
              <a:buFont typeface="Arial" panose="020B0604020202020204" pitchFamily="34" charset="0"/>
              <a:buChar char="•"/>
            </a:pPr>
            <a:r>
              <a:rPr lang="zh-CN" altLang="en-US" sz="2800"/>
              <a:t>向马路冲去</a:t>
            </a:r>
            <a:endParaRPr lang="zh-CN" altLang="en-US" sz="2800"/>
          </a:p>
          <a:p>
            <a:pPr marL="285750" indent="-285750">
              <a:buFont typeface="Arial" panose="020B0604020202020204" pitchFamily="34" charset="0"/>
              <a:buChar char="•"/>
            </a:pPr>
            <a:endParaRPr lang="zh-CN" altLang="en-US" sz="2800"/>
          </a:p>
        </p:txBody>
      </p:sp>
      <p:sp>
        <p:nvSpPr>
          <p:cNvPr id="5" name="文本框 4"/>
          <p:cNvSpPr txBox="1"/>
          <p:nvPr/>
        </p:nvSpPr>
        <p:spPr>
          <a:xfrm>
            <a:off x="3455035" y="955675"/>
            <a:ext cx="5133340" cy="4030980"/>
          </a:xfrm>
          <a:prstGeom prst="rect">
            <a:avLst/>
          </a:prstGeom>
          <a:noFill/>
          <a:ln w="34925">
            <a:solidFill>
              <a:schemeClr val="accent1"/>
            </a:solidFill>
          </a:ln>
        </p:spPr>
        <p:txBody>
          <a:bodyPr wrap="square" rtlCol="0">
            <a:spAutoFit/>
          </a:bodyPr>
          <a:p>
            <a:pPr marL="285750" indent="-285750" algn="l">
              <a:buFont typeface="Arial" panose="020B0604020202020204" pitchFamily="34" charset="0"/>
              <a:buChar char="•"/>
            </a:pPr>
            <a:r>
              <a:rPr lang="en-US" altLang="zh-CN" sz="3200">
                <a:sym typeface="+mn-ea"/>
              </a:rPr>
              <a:t>bark at strangers</a:t>
            </a:r>
            <a:endParaRPr lang="en-US" altLang="zh-CN" sz="3200">
              <a:sym typeface="+mn-ea"/>
            </a:endParaRPr>
          </a:p>
          <a:p>
            <a:pPr marL="285750" indent="-285750" algn="l">
              <a:buFont typeface="Arial" panose="020B0604020202020204" pitchFamily="34" charset="0"/>
              <a:buChar char="•"/>
            </a:pPr>
            <a:r>
              <a:rPr lang="en-US" altLang="zh-CN" sz="3200">
                <a:sym typeface="+mn-ea"/>
              </a:rPr>
              <a:t>wag its tail</a:t>
            </a:r>
            <a:endParaRPr lang="en-US" altLang="zh-CN" sz="3200"/>
          </a:p>
          <a:p>
            <a:pPr marL="285750" indent="-285750" algn="l">
              <a:buFont typeface="Arial" panose="020B0604020202020204" pitchFamily="34" charset="0"/>
              <a:buChar char="•"/>
            </a:pPr>
            <a:r>
              <a:rPr lang="en-US" altLang="zh-CN" sz="3200"/>
              <a:t>twist one's body</a:t>
            </a:r>
            <a:endParaRPr lang="en-US" altLang="zh-CN" sz="3200"/>
          </a:p>
          <a:p>
            <a:pPr marL="285750" indent="-285750" algn="l">
              <a:buFont typeface="Arial" panose="020B0604020202020204" pitchFamily="34" charset="0"/>
              <a:buChar char="•"/>
            </a:pPr>
            <a:r>
              <a:rPr lang="en-US" altLang="zh-CN" sz="3200">
                <a:sym typeface="+mn-ea"/>
              </a:rPr>
              <a:t>lick one's face</a:t>
            </a:r>
            <a:endParaRPr lang="en-US" altLang="zh-CN" sz="3200"/>
          </a:p>
          <a:p>
            <a:pPr marL="285750" indent="-285750" algn="l">
              <a:buFont typeface="Arial" panose="020B0604020202020204" pitchFamily="34" charset="0"/>
              <a:buChar char="•"/>
            </a:pPr>
            <a:r>
              <a:rPr lang="en-US" altLang="zh-CN" sz="3200"/>
              <a:t>sniff ...</a:t>
            </a:r>
            <a:endParaRPr lang="en-US" altLang="zh-CN" sz="3200"/>
          </a:p>
          <a:p>
            <a:pPr marL="285750" indent="-285750" algn="l">
              <a:buFont typeface="Arial" panose="020B0604020202020204" pitchFamily="34" charset="0"/>
              <a:buChar char="•"/>
            </a:pPr>
            <a:r>
              <a:rPr lang="en-US" altLang="zh-CN" sz="3200"/>
              <a:t>kick one' legs uneasily</a:t>
            </a:r>
            <a:endParaRPr lang="zh-CN" altLang="en-US" sz="3200"/>
          </a:p>
          <a:p>
            <a:pPr marL="285750" indent="-285750" algn="l">
              <a:buFont typeface="Arial" panose="020B0604020202020204" pitchFamily="34" charset="0"/>
              <a:buChar char="•"/>
            </a:pPr>
            <a:r>
              <a:rPr lang="zh-CN" altLang="en-US" sz="3200"/>
              <a:t>prick up </a:t>
            </a:r>
            <a:r>
              <a:rPr lang="en-US" altLang="zh-CN" sz="3200"/>
              <a:t>one's</a:t>
            </a:r>
            <a:r>
              <a:rPr lang="zh-CN" altLang="en-US" sz="3200"/>
              <a:t> ears</a:t>
            </a:r>
            <a:endParaRPr lang="zh-CN" altLang="en-US" sz="3200"/>
          </a:p>
          <a:p>
            <a:pPr marL="285750" indent="-285750" algn="l">
              <a:buFont typeface="Arial" panose="020B0604020202020204" pitchFamily="34" charset="0"/>
              <a:buChar char="•"/>
            </a:pPr>
            <a:r>
              <a:rPr lang="en-US" altLang="zh-CN" sz="3200"/>
              <a:t>dash towards the road</a:t>
            </a:r>
            <a:endParaRPr lang="en-US" altLang="zh-CN"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tags/tag1.xml><?xml version="1.0" encoding="utf-8"?>
<p:tagLst xmlns:p="http://schemas.openxmlformats.org/presentationml/2006/main">
  <p:tag name="KSO_WM_TAG_VERSION" val="1.0"/>
  <p:tag name="KSO_WM_TEMPLATE_CATEGORY" val="diagram"/>
  <p:tag name="KSO_WM_TEMPLATE_INDEX" val="608"/>
  <p:tag name="KSO_WM_UNIT_TYPE" val="m_i"/>
  <p:tag name="KSO_WM_UNIT_INDEX" val="1_1"/>
  <p:tag name="KSO_WM_UNIT_ID" val="258*m_i*1_1"/>
  <p:tag name="KSO_WM_UNIT_CLEAR" val="1"/>
  <p:tag name="KSO_WM_UNIT_LAYERLEVEL" val="1_1"/>
  <p:tag name="KSO_WM_BEAUTIFY_FLAG" val="#wm#"/>
  <p:tag name="KSO_WM_DIAGRAM_GROUP_CODE" val="m1-1"/>
  <p:tag name="KSO_WM_UNIT_LINE_FORE_SCHEMECOLOR_INDEX" val="5"/>
  <p:tag name="KSO_WM_UNIT_LINE_FILL_TYPE" val="2"/>
</p:tagLst>
</file>

<file path=ppt/tags/tag10.xml><?xml version="1.0" encoding="utf-8"?>
<p:tagLst xmlns:p="http://schemas.openxmlformats.org/presentationml/2006/main">
  <p:tag name="KSO_WM_TAG_VERSION" val="1.0"/>
  <p:tag name="KSO_WM_BEAUTIFY_FLAG" val="#wm#"/>
  <p:tag name="KSO_WM_UNIT_TYPE" val="i"/>
  <p:tag name="KSO_WM_UNIT_ID" val="diagram608_3*i*13"/>
  <p:tag name="KSO_WM_TEMPLATE_CATEGORY" val="diagram"/>
  <p:tag name="KSO_WM_TEMPLATE_INDEX" val="608"/>
  <p:tag name="KSO_WM_UNIT_INDEX" val="13"/>
</p:tagLst>
</file>

<file path=ppt/tags/tag11.xml><?xml version="1.0" encoding="utf-8"?>
<p:tagLst xmlns:p="http://schemas.openxmlformats.org/presentationml/2006/main">
  <p:tag name="KSO_WM_TAG_VERSION" val="1.0"/>
  <p:tag name="KSO_WM_TEMPLATE_CATEGORY" val="diagram"/>
  <p:tag name="KSO_WM_TEMPLATE_INDEX" val="608"/>
  <p:tag name="KSO_WM_UNIT_TYPE" val="m_i"/>
  <p:tag name="KSO_WM_UNIT_INDEX" val="1_6"/>
  <p:tag name="KSO_WM_UNIT_ID" val="258*m_i*1_6"/>
  <p:tag name="KSO_WM_UNIT_CLEAR" val="1"/>
  <p:tag name="KSO_WM_UNIT_LAYERLEVEL" val="1_1"/>
  <p:tag name="KSO_WM_BEAUTIFY_FLAG" val="#wm#"/>
  <p:tag name="KSO_WM_DIAGRAM_GROUP_CODE" val="m1-1"/>
  <p:tag name="KSO_WM_UNIT_FILL_FORE_SCHEMECOLOR_INDEX" val="6"/>
  <p:tag name="KSO_WM_UNIT_FILL_TYPE" val="1"/>
  <p:tag name="KSO_WM_UNIT_TEXT_FILL_FORE_SCHEMECOLOR_INDEX" val="14"/>
  <p:tag name="KSO_WM_UNIT_TEXT_FILL_TYPE" val="1"/>
</p:tagLst>
</file>

<file path=ppt/tags/tag12.xml><?xml version="1.0" encoding="utf-8"?>
<p:tagLst xmlns:p="http://schemas.openxmlformats.org/presentationml/2006/main">
  <p:tag name="KSO_WM_TAG_VERSION" val="1.0"/>
  <p:tag name="KSO_WM_TEMPLATE_CATEGORY" val="diagram"/>
  <p:tag name="KSO_WM_TEMPLATE_INDEX" val="608"/>
  <p:tag name="KSO_WM_UNIT_TYPE" val="m_i"/>
  <p:tag name="KSO_WM_UNIT_INDEX" val="1_7"/>
  <p:tag name="KSO_WM_UNIT_ID" val="258*m_i*1_7"/>
  <p:tag name="KSO_WM_UNIT_CLEAR" val="1"/>
  <p:tag name="KSO_WM_UNIT_LAYERLEVEL" val="1_1"/>
  <p:tag name="KSO_WM_BEAUTIFY_FLAG" val="#wm#"/>
  <p:tag name="KSO_WM_DIAGRAM_GROUP_CODE" val="m1-1"/>
  <p:tag name="KSO_WM_UNIT_FILL_FORE_SCHEMECOLOR_INDEX" val="5"/>
  <p:tag name="KSO_WM_UNIT_FILL_TYPE" val="1"/>
  <p:tag name="KSO_WM_UNIT_TEXT_FILL_FORE_SCHEMECOLOR_INDEX" val="14"/>
  <p:tag name="KSO_WM_UNIT_TEXT_FILL_TYPE" val="1"/>
</p:tagLst>
</file>

<file path=ppt/tags/tag13.xml><?xml version="1.0" encoding="utf-8"?>
<p:tagLst xmlns:p="http://schemas.openxmlformats.org/presentationml/2006/main">
  <p:tag name="KSO_WM_TAG_VERSION" val="1.0"/>
  <p:tag name="KSO_WM_TEMPLATE_CATEGORY" val="diagram"/>
  <p:tag name="KSO_WM_TEMPLATE_INDEX" val="608"/>
  <p:tag name="KSO_WM_UNIT_TYPE" val="m_h_f"/>
  <p:tag name="KSO_WM_UNIT_INDEX" val="1_3_1"/>
  <p:tag name="KSO_WM_UNIT_ID" val="258*m_h_f*1_3_1"/>
  <p:tag name="KSO_WM_UNIT_CLEAR" val="1"/>
  <p:tag name="KSO_WM_UNIT_LAYERLEVEL" val="1_1_1"/>
  <p:tag name="KSO_WM_UNIT_VALUE" val="12"/>
  <p:tag name="KSO_WM_UNIT_HIGHLIGHT" val="0"/>
  <p:tag name="KSO_WM_UNIT_COMPATIBLE" val="0"/>
  <p:tag name="KSO_WM_BEAUTIFY_FLAG" val="#wm#"/>
  <p:tag name="KSO_WM_UNIT_PRESET_TEXT_INDEX" val="4"/>
  <p:tag name="KSO_WM_UNIT_PRESET_TEXT_LEN" val="17"/>
  <p:tag name="KSO_WM_DIAGRAM_GROUP_CODE" val="m1-1"/>
  <p:tag name="KSO_WM_UNIT_TEXT_FILL_FORE_SCHEMECOLOR_INDEX" val="13"/>
  <p:tag name="KSO_WM_UNIT_TEXT_FILL_TYPE" val="1"/>
</p:tagLst>
</file>

<file path=ppt/tags/tag2.xml><?xml version="1.0" encoding="utf-8"?>
<p:tagLst xmlns:p="http://schemas.openxmlformats.org/presentationml/2006/main">
  <p:tag name="KSO_WM_TAG_VERSION" val="1.0"/>
  <p:tag name="KSO_WM_BEAUTIFY_FLAG" val="#wm#"/>
  <p:tag name="KSO_WM_UNIT_TYPE" val="i"/>
  <p:tag name="KSO_WM_UNIT_ID" val="diagram608_3*i*1"/>
  <p:tag name="KSO_WM_TEMPLATE_CATEGORY" val="diagram"/>
  <p:tag name="KSO_WM_TEMPLATE_INDEX" val="608"/>
  <p:tag name="KSO_WM_UNIT_INDEX" val="1"/>
</p:tagLst>
</file>

<file path=ppt/tags/tag3.xml><?xml version="1.0" encoding="utf-8"?>
<p:tagLst xmlns:p="http://schemas.openxmlformats.org/presentationml/2006/main">
  <p:tag name="KSO_WM_TAG_VERSION" val="1.0"/>
  <p:tag name="KSO_WM_TEMPLATE_CATEGORY" val="diagram"/>
  <p:tag name="KSO_WM_TEMPLATE_INDEX" val="608"/>
  <p:tag name="KSO_WM_UNIT_TYPE" val="m_i"/>
  <p:tag name="KSO_WM_UNIT_INDEX" val="1_2"/>
  <p:tag name="KSO_WM_UNIT_ID" val="258*m_i*1_2"/>
  <p:tag name="KSO_WM_UNIT_CLEAR" val="1"/>
  <p:tag name="KSO_WM_UNIT_LAYERLEVEL" val="1_1"/>
  <p:tag name="KSO_WM_BEAUTIFY_FLAG" val="#wm#"/>
  <p:tag name="KSO_WM_DIAGRAM_GROUP_CODE" val="m1-1"/>
  <p:tag name="KSO_WM_UNIT_FILL_FORE_SCHEMECOLOR_INDEX" val="6"/>
  <p:tag name="KSO_WM_UNIT_FILL_TYPE" val="1"/>
  <p:tag name="KSO_WM_UNIT_TEXT_FILL_FORE_SCHEMECOLOR_INDEX" val="14"/>
  <p:tag name="KSO_WM_UNIT_TEXT_FILL_TYPE" val="1"/>
</p:tagLst>
</file>

<file path=ppt/tags/tag4.xml><?xml version="1.0" encoding="utf-8"?>
<p:tagLst xmlns:p="http://schemas.openxmlformats.org/presentationml/2006/main">
  <p:tag name="KSO_WM_TAG_VERSION" val="1.0"/>
  <p:tag name="KSO_WM_TEMPLATE_CATEGORY" val="diagram"/>
  <p:tag name="KSO_WM_TEMPLATE_INDEX" val="608"/>
  <p:tag name="KSO_WM_UNIT_TYPE" val="m_i"/>
  <p:tag name="KSO_WM_UNIT_INDEX" val="1_3"/>
  <p:tag name="KSO_WM_UNIT_ID" val="258*m_i*1_3"/>
  <p:tag name="KSO_WM_UNIT_CLEAR" val="1"/>
  <p:tag name="KSO_WM_UNIT_LAYERLEVEL" val="1_1"/>
  <p:tag name="KSO_WM_BEAUTIFY_FLAG" val="#wm#"/>
  <p:tag name="KSO_WM_DIAGRAM_GROUP_CODE" val="m1-1"/>
  <p:tag name="KSO_WM_UNIT_FILL_FORE_SCHEMECOLOR_INDEX" val="5"/>
  <p:tag name="KSO_WM_UNIT_FILL_TYPE" val="1"/>
  <p:tag name="KSO_WM_UNIT_TEXT_FILL_FORE_SCHEMECOLOR_INDEX" val="14"/>
  <p:tag name="KSO_WM_UNIT_TEXT_FILL_TYPE" val="1"/>
</p:tagLst>
</file>

<file path=ppt/tags/tag5.xml><?xml version="1.0" encoding="utf-8"?>
<p:tagLst xmlns:p="http://schemas.openxmlformats.org/presentationml/2006/main">
  <p:tag name="KSO_WM_TAG_VERSION" val="1.0"/>
  <p:tag name="KSO_WM_TEMPLATE_CATEGORY" val="diagram"/>
  <p:tag name="KSO_WM_TEMPLATE_INDEX" val="608"/>
  <p:tag name="KSO_WM_UNIT_TYPE" val="m_h_f"/>
  <p:tag name="KSO_WM_UNIT_INDEX" val="1_1_1"/>
  <p:tag name="KSO_WM_UNIT_ID" val="258*m_h_f*1_1_1"/>
  <p:tag name="KSO_WM_UNIT_CLEAR" val="1"/>
  <p:tag name="KSO_WM_UNIT_LAYERLEVEL" val="1_1_1"/>
  <p:tag name="KSO_WM_UNIT_VALUE" val="12"/>
  <p:tag name="KSO_WM_UNIT_HIGHLIGHT" val="0"/>
  <p:tag name="KSO_WM_UNIT_COMPATIBLE" val="0"/>
  <p:tag name="KSO_WM_BEAUTIFY_FLAG" val="#wm#"/>
  <p:tag name="KSO_WM_UNIT_PRESET_TEXT_INDEX" val="4"/>
  <p:tag name="KSO_WM_UNIT_PRESET_TEXT_LEN" val="17"/>
  <p:tag name="KSO_WM_DIAGRAM_GROUP_CODE" val="m1-1"/>
  <p:tag name="KSO_WM_UNIT_TEXT_FILL_FORE_SCHEMECOLOR_INDEX" val="13"/>
  <p:tag name="KSO_WM_UNIT_TEXT_FILL_TYPE" val="1"/>
</p:tagLst>
</file>

<file path=ppt/tags/tag6.xml><?xml version="1.0" encoding="utf-8"?>
<p:tagLst xmlns:p="http://schemas.openxmlformats.org/presentationml/2006/main">
  <p:tag name="KSO_WM_TAG_VERSION" val="1.0"/>
  <p:tag name="KSO_WM_BEAUTIFY_FLAG" val="#wm#"/>
  <p:tag name="KSO_WM_UNIT_TYPE" val="i"/>
  <p:tag name="KSO_WM_UNIT_ID" val="diagram608_3*i*7"/>
  <p:tag name="KSO_WM_TEMPLATE_CATEGORY" val="diagram"/>
  <p:tag name="KSO_WM_TEMPLATE_INDEX" val="608"/>
  <p:tag name="KSO_WM_UNIT_INDEX" val="7"/>
</p:tagLst>
</file>

<file path=ppt/tags/tag7.xml><?xml version="1.0" encoding="utf-8"?>
<p:tagLst xmlns:p="http://schemas.openxmlformats.org/presentationml/2006/main">
  <p:tag name="KSO_WM_TAG_VERSION" val="1.0"/>
  <p:tag name="KSO_WM_TEMPLATE_CATEGORY" val="diagram"/>
  <p:tag name="KSO_WM_TEMPLATE_INDEX" val="608"/>
  <p:tag name="KSO_WM_UNIT_TYPE" val="m_i"/>
  <p:tag name="KSO_WM_UNIT_INDEX" val="1_4"/>
  <p:tag name="KSO_WM_UNIT_ID" val="258*m_i*1_4"/>
  <p:tag name="KSO_WM_UNIT_CLEAR" val="1"/>
  <p:tag name="KSO_WM_UNIT_LAYERLEVEL" val="1_1"/>
  <p:tag name="KSO_WM_BEAUTIFY_FLAG" val="#wm#"/>
  <p:tag name="KSO_WM_DIAGRAM_GROUP_CODE" val="m1-1"/>
  <p:tag name="KSO_WM_UNIT_FILL_FORE_SCHEMECOLOR_INDEX" val="6"/>
  <p:tag name="KSO_WM_UNIT_FILL_TYPE" val="1"/>
  <p:tag name="KSO_WM_UNIT_TEXT_FILL_FORE_SCHEMECOLOR_INDEX" val="14"/>
  <p:tag name="KSO_WM_UNIT_TEXT_FILL_TYPE" val="1"/>
</p:tagLst>
</file>

<file path=ppt/tags/tag8.xml><?xml version="1.0" encoding="utf-8"?>
<p:tagLst xmlns:p="http://schemas.openxmlformats.org/presentationml/2006/main">
  <p:tag name="KSO_WM_TAG_VERSION" val="1.0"/>
  <p:tag name="KSO_WM_TEMPLATE_CATEGORY" val="diagram"/>
  <p:tag name="KSO_WM_TEMPLATE_INDEX" val="608"/>
  <p:tag name="KSO_WM_UNIT_TYPE" val="m_i"/>
  <p:tag name="KSO_WM_UNIT_INDEX" val="1_5"/>
  <p:tag name="KSO_WM_UNIT_ID" val="258*m_i*1_5"/>
  <p:tag name="KSO_WM_UNIT_CLEAR" val="1"/>
  <p:tag name="KSO_WM_UNIT_LAYERLEVEL" val="1_1"/>
  <p:tag name="KSO_WM_BEAUTIFY_FLAG" val="#wm#"/>
  <p:tag name="KSO_WM_DIAGRAM_GROUP_CODE" val="m1-1"/>
  <p:tag name="KSO_WM_UNIT_FILL_FORE_SCHEMECOLOR_INDEX" val="5"/>
  <p:tag name="KSO_WM_UNIT_FILL_TYPE" val="1"/>
  <p:tag name="KSO_WM_UNIT_TEXT_FILL_FORE_SCHEMECOLOR_INDEX" val="14"/>
  <p:tag name="KSO_WM_UNIT_TEXT_FILL_TYPE" val="1"/>
</p:tagLst>
</file>

<file path=ppt/tags/tag9.xml><?xml version="1.0" encoding="utf-8"?>
<p:tagLst xmlns:p="http://schemas.openxmlformats.org/presentationml/2006/main">
  <p:tag name="KSO_WM_TAG_VERSION" val="1.0"/>
  <p:tag name="KSO_WM_TEMPLATE_CATEGORY" val="diagram"/>
  <p:tag name="KSO_WM_TEMPLATE_INDEX" val="608"/>
  <p:tag name="KSO_WM_UNIT_TYPE" val="m_h_f"/>
  <p:tag name="KSO_WM_UNIT_INDEX" val="1_2_1"/>
  <p:tag name="KSO_WM_UNIT_ID" val="258*m_h_f*1_2_1"/>
  <p:tag name="KSO_WM_UNIT_CLEAR" val="1"/>
  <p:tag name="KSO_WM_UNIT_LAYERLEVEL" val="1_1_1"/>
  <p:tag name="KSO_WM_UNIT_VALUE" val="12"/>
  <p:tag name="KSO_WM_UNIT_HIGHLIGHT" val="0"/>
  <p:tag name="KSO_WM_UNIT_COMPATIBLE" val="0"/>
  <p:tag name="KSO_WM_BEAUTIFY_FLAG" val="#wm#"/>
  <p:tag name="KSO_WM_UNIT_PRESET_TEXT_INDEX" val="4"/>
  <p:tag name="KSO_WM_UNIT_PRESET_TEXT_LEN" val="17"/>
  <p:tag name="KSO_WM_DIAGRAM_GROUP_CODE" val="m1-1"/>
  <p:tag name="KSO_WM_UNIT_TEXT_FILL_FORE_SCHEMECOLOR_INDEX" val="13"/>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6793</Words>
  <Application>WPS 演示</Application>
  <PresentationFormat>全屏显示(4:3)</PresentationFormat>
  <Paragraphs>183</Paragraphs>
  <Slides>19</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19</vt:i4>
      </vt:variant>
    </vt:vector>
  </HeadingPairs>
  <TitlesOfParts>
    <vt:vector size="33" baseType="lpstr">
      <vt:lpstr>Arial</vt:lpstr>
      <vt:lpstr>宋体</vt:lpstr>
      <vt:lpstr>Wingdings</vt:lpstr>
      <vt:lpstr>华文楷体</vt:lpstr>
      <vt:lpstr>Times New Roman</vt:lpstr>
      <vt:lpstr>Arial Narrow Regular</vt:lpstr>
      <vt:lpstr>Wingdings</vt:lpstr>
      <vt:lpstr>Calibri</vt:lpstr>
      <vt:lpstr>微软雅黑</vt:lpstr>
      <vt:lpstr>Arial Unicode MS</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南山有谷堆</cp:lastModifiedBy>
  <cp:revision>28</cp:revision>
  <dcterms:created xsi:type="dcterms:W3CDTF">2021-01-30T09:08:00Z</dcterms:created>
  <dcterms:modified xsi:type="dcterms:W3CDTF">2021-02-04T07:43:15Z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