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8" r:id="rId3"/>
  </p:sldMasterIdLst>
  <p:notesMasterIdLst>
    <p:notesMasterId r:id="rId22"/>
  </p:notesMasterIdLst>
  <p:sldIdLst>
    <p:sldId id="14998850" r:id="rId4"/>
    <p:sldId id="14998645" r:id="rId5"/>
    <p:sldId id="14998679" r:id="rId6"/>
    <p:sldId id="14998680" r:id="rId7"/>
    <p:sldId id="14998681" r:id="rId8"/>
    <p:sldId id="14998749" r:id="rId9"/>
    <p:sldId id="14998750" r:id="rId10"/>
    <p:sldId id="14998751" r:id="rId11"/>
    <p:sldId id="14998787" r:id="rId12"/>
    <p:sldId id="14998724" r:id="rId13"/>
    <p:sldId id="14998754" r:id="rId14"/>
    <p:sldId id="14998779" r:id="rId15"/>
    <p:sldId id="14998782" r:id="rId16"/>
    <p:sldId id="14998783" r:id="rId17"/>
    <p:sldId id="14998784" r:id="rId18"/>
    <p:sldId id="14998785" r:id="rId19"/>
    <p:sldId id="14998683" r:id="rId20"/>
    <p:sldId id="14998827" r:id="rId21"/>
    <p:sldId id="14998780" r:id="rId23"/>
    <p:sldId id="14998781" r:id="rId24"/>
    <p:sldId id="14998842" r:id="rId25"/>
    <p:sldId id="14998813" r:id="rId26"/>
    <p:sldId id="14998814" r:id="rId27"/>
    <p:sldId id="14998684" r:id="rId28"/>
    <p:sldId id="14998818" r:id="rId29"/>
    <p:sldId id="14998736" r:id="rId30"/>
    <p:sldId id="14998815" r:id="rId31"/>
    <p:sldId id="14998646" r:id="rId32"/>
  </p:sldIdLst>
  <p:sldSz cx="12192000" cy="6858000"/>
  <p:notesSz cx="6858000" cy="9144000"/>
  <p:embeddedFontLst>
    <p:embeddedFont>
      <p:font typeface="微软雅黑" panose="020B0503020204020204" pitchFamily="34" charset="-122"/>
      <p:regular r:id="rId37"/>
    </p:embeddedFont>
    <p:embeddedFont>
      <p:font typeface="等线" panose="02010600030101010101" charset="-122"/>
      <p:regular r:id="rId38"/>
    </p:embeddedFont>
    <p:embeddedFont>
      <p:font typeface="华文中宋" panose="02010600040101010101" charset="-122"/>
      <p:regular r:id="rId39"/>
    </p:embeddedFont>
    <p:embeddedFont>
      <p:font typeface="仿宋" panose="02010609060101010101" charset="-122"/>
      <p:regular r:id="rId40"/>
    </p:embeddedFont>
    <p:embeddedFont>
      <p:font typeface="思源黑体 CN Bold" panose="020B0800000000000000" pitchFamily="34" charset="-122"/>
      <p:bold r:id="rId41"/>
    </p:embeddedFont>
    <p:embeddedFont>
      <p:font typeface="Arial Black" panose="020B0A04020102020204" charset="0"/>
      <p:bold r:id="rId42"/>
    </p:embeddedFont>
    <p:embeddedFont>
      <p:font typeface="Calibri" panose="020F0502020204030204" charset="0"/>
      <p:regular r:id="rId43"/>
      <p:bold r:id="rId44"/>
      <p:italic r:id="rId45"/>
      <p:boldItalic r:id="rId4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sung" initials="s" lastIdx="0" clrIdx="0"/>
  <p:cmAuthor id="7" name="雨林木风" initials="雨" lastIdx="0" clrIdx="0"/>
  <p:cmAuthor id="1" name="Administrator" initials="A" lastIdx="0" clrIdx="0"/>
  <p:cmAuthor id="8" name="未知用户1" initials="未" lastIdx="0" clrIdx="0"/>
  <p:cmAuthor id="2" name="Holly" initials="H" lastIdx="0" clrIdx="1"/>
  <p:cmAuthor id="3" name="ylmfeng" initials="y" lastIdx="0" clrIdx="1"/>
  <p:cmAuthor id="4" name="lenovo" initials="l" lastIdx="0" clrIdx="3"/>
  <p:cmAuthor id="5" name="HP22" initials="H" lastIdx="0" clrIdx="4"/>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3FB"/>
    <a:srgbClr val="F6F842"/>
    <a:srgbClr val="09E4E7"/>
    <a:srgbClr val="29D5AF"/>
    <a:srgbClr val="4A6F99"/>
    <a:srgbClr val="21DDDB"/>
    <a:srgbClr val="0BE525"/>
    <a:srgbClr val="7ABD33"/>
    <a:srgbClr val="0FCCF5"/>
    <a:srgbClr val="F3B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8" d="100"/>
          <a:sy n="68" d="100"/>
        </p:scale>
        <p:origin x="-588" y="-72"/>
      </p:cViewPr>
      <p:guideLst>
        <p:guide orient="horz" pos="2286"/>
        <p:guide pos="3761"/>
      </p:guideLst>
    </p:cSldViewPr>
  </p:slideViewPr>
  <p:notesTextViewPr>
    <p:cViewPr>
      <p:scale>
        <a:sx n="1" d="1"/>
        <a:sy n="1" d="1"/>
      </p:scale>
      <p:origin x="0" y="0"/>
    </p:cViewPr>
  </p:notesTextViewPr>
  <p:sorterViewPr>
    <p:cViewPr>
      <p:scale>
        <a:sx n="100" d="100"/>
        <a:sy n="100" d="100"/>
      </p:scale>
      <p:origin x="0" y="-737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font" Target="fonts/font10.fntdata"/><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slide" Target="slides/slide1.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A8915-71D4-4C3B-8DA1-37FA2EFBD7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F8E1F-85DF-4CDE-9A2A-B8D7BC21FE4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0" name="图片 19" descr="形状&#10;&#10;低可信度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7870" r="7870"/>
          <a:stretch>
            <a:fillRect/>
          </a:stretch>
        </p:blipFill>
        <p:spPr>
          <a:xfrm>
            <a:off x="1" y="-1"/>
            <a:ext cx="12191999" cy="6858001"/>
          </a:xfrm>
          <a:prstGeom prst="rect">
            <a:avLst/>
          </a:prstGeom>
        </p:spPr>
      </p:pic>
      <p:grpSp>
        <p:nvGrpSpPr>
          <p:cNvPr id="21" name="组合 20"/>
          <p:cNvGrpSpPr/>
          <p:nvPr userDrawn="1"/>
        </p:nvGrpSpPr>
        <p:grpSpPr>
          <a:xfrm>
            <a:off x="205272" y="74644"/>
            <a:ext cx="11793895" cy="6708710"/>
            <a:chOff x="410308" y="330221"/>
            <a:chExt cx="11175021" cy="6207369"/>
          </a:xfrm>
        </p:grpSpPr>
        <p:sp>
          <p:nvSpPr>
            <p:cNvPr id="22" name="TextBox 10"/>
            <p:cNvSpPr txBox="1"/>
            <p:nvPr/>
          </p:nvSpPr>
          <p:spPr>
            <a:xfrm>
              <a:off x="4150972" y="4048947"/>
              <a:ext cx="343932" cy="36820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B.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圆角 58"/>
            <p:cNvSpPr/>
            <p:nvPr/>
          </p:nvSpPr>
          <p:spPr>
            <a:xfrm>
              <a:off x="410308" y="330221"/>
              <a:ext cx="11175021" cy="6207369"/>
            </a:xfrm>
            <a:prstGeom prst="roundRect">
              <a:avLst>
                <a:gd name="adj" fmla="val 52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平行四边形 23"/>
          <p:cNvSpPr/>
          <p:nvPr userDrawn="1"/>
        </p:nvSpPr>
        <p:spPr>
          <a:xfrm flipH="1">
            <a:off x="272390" y="325047"/>
            <a:ext cx="430308" cy="343782"/>
          </a:xfrm>
          <a:prstGeom prst="parallelogram">
            <a:avLst>
              <a:gd name="adj" fmla="val 32940"/>
            </a:avLst>
          </a:prstGeom>
          <a:solidFill>
            <a:srgbClr val="63CCB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p>
        </p:txBody>
      </p:sp>
      <p:pic>
        <p:nvPicPr>
          <p:cNvPr id="14" name="图片 13" descr="卡通人物&#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162" y="4890797"/>
            <a:ext cx="2103063" cy="2103063"/>
          </a:xfrm>
          <a:prstGeom prst="rect">
            <a:avLst/>
          </a:prstGeom>
        </p:spPr>
      </p:pic>
      <p:pic>
        <p:nvPicPr>
          <p:cNvPr id="5124" name="图片 6" descr="logo横版 png"/>
          <p:cNvPicPr>
            <a:picLocks noChangeAspect="1"/>
          </p:cNvPicPr>
          <p:nvPr userDrawn="1"/>
        </p:nvPicPr>
        <p:blipFill>
          <a:blip r:embed="rId4"/>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5C2C49E-4281-4945-90F1-8E089424AD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451F94-7DCE-4103-9B45-E600C72B8A0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C2C49E-4281-4945-90F1-8E089424AD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451F94-7DCE-4103-9B45-E600C72B8A0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5C2C49E-4281-4945-90F1-8E089424AD2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451F94-7DCE-4103-9B45-E600C72B8A0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5C2C49E-4281-4945-90F1-8E089424AD2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451F94-7DCE-4103-9B45-E600C72B8A0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C2C49E-4281-4945-90F1-8E089424AD2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451F94-7DCE-4103-9B45-E600C72B8A0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5C2C49E-4281-4945-90F1-8E089424AD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451F94-7DCE-4103-9B45-E600C72B8A0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5C2C49E-4281-4945-90F1-8E089424AD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451F94-7DCE-4103-9B45-E600C72B8A0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C2C49E-4281-4945-90F1-8E089424AD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451F94-7DCE-4103-9B45-E600C72B8A0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C2C49E-4281-4945-90F1-8E089424AD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451F94-7DCE-4103-9B45-E600C72B8A0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20" name="图片 19" descr="形状&#10;&#10;低可信度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7870" r="7870"/>
          <a:stretch>
            <a:fillRect/>
          </a:stretch>
        </p:blipFill>
        <p:spPr>
          <a:xfrm>
            <a:off x="1" y="-1"/>
            <a:ext cx="12191999" cy="6858001"/>
          </a:xfrm>
          <a:prstGeom prst="rect">
            <a:avLst/>
          </a:prstGeom>
        </p:spPr>
      </p:pic>
      <p:grpSp>
        <p:nvGrpSpPr>
          <p:cNvPr id="21" name="组合 20"/>
          <p:cNvGrpSpPr/>
          <p:nvPr userDrawn="1"/>
        </p:nvGrpSpPr>
        <p:grpSpPr>
          <a:xfrm>
            <a:off x="205272" y="74644"/>
            <a:ext cx="11793895" cy="6708710"/>
            <a:chOff x="410308" y="330221"/>
            <a:chExt cx="11175021" cy="6207369"/>
          </a:xfrm>
        </p:grpSpPr>
        <p:sp>
          <p:nvSpPr>
            <p:cNvPr id="22" name="TextBox 10"/>
            <p:cNvSpPr txBox="1"/>
            <p:nvPr/>
          </p:nvSpPr>
          <p:spPr>
            <a:xfrm>
              <a:off x="4150972" y="4048947"/>
              <a:ext cx="343932" cy="36820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B.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圆角 58"/>
            <p:cNvSpPr/>
            <p:nvPr/>
          </p:nvSpPr>
          <p:spPr>
            <a:xfrm>
              <a:off x="410308" y="330221"/>
              <a:ext cx="11175021" cy="6207369"/>
            </a:xfrm>
            <a:prstGeom prst="roundRect">
              <a:avLst>
                <a:gd name="adj" fmla="val 52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平行四边形 23"/>
          <p:cNvSpPr/>
          <p:nvPr userDrawn="1"/>
        </p:nvSpPr>
        <p:spPr>
          <a:xfrm flipH="1">
            <a:off x="272390" y="325047"/>
            <a:ext cx="430308" cy="343782"/>
          </a:xfrm>
          <a:prstGeom prst="parallelogram">
            <a:avLst>
              <a:gd name="adj" fmla="val 32940"/>
            </a:avLst>
          </a:prstGeom>
          <a:solidFill>
            <a:srgbClr val="63CCB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p>
        </p:txBody>
      </p:sp>
      <p:pic>
        <p:nvPicPr>
          <p:cNvPr id="14" name="图片 13" descr="卡通人物&#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162" y="4890797"/>
            <a:ext cx="2103063" cy="2103063"/>
          </a:xfrm>
          <a:prstGeom prst="rect">
            <a:avLst/>
          </a:prstGeom>
        </p:spPr>
      </p:pic>
      <p:pic>
        <p:nvPicPr>
          <p:cNvPr id="5124" name="图片 6" descr="logo横版 png"/>
          <p:cNvPicPr>
            <a:picLocks noChangeAspect="1"/>
          </p:cNvPicPr>
          <p:nvPr userDrawn="1"/>
        </p:nvPicPr>
        <p:blipFill>
          <a:blip r:embed="rId4"/>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0" name="图片 19" descr="形状&#10;&#10;低可信度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7870" r="7870"/>
          <a:stretch>
            <a:fillRect/>
          </a:stretch>
        </p:blipFill>
        <p:spPr>
          <a:xfrm>
            <a:off x="1" y="-1"/>
            <a:ext cx="12191999" cy="6858001"/>
          </a:xfrm>
          <a:prstGeom prst="rect">
            <a:avLst/>
          </a:prstGeom>
        </p:spPr>
      </p:pic>
      <p:grpSp>
        <p:nvGrpSpPr>
          <p:cNvPr id="21" name="组合 20"/>
          <p:cNvGrpSpPr/>
          <p:nvPr userDrawn="1"/>
        </p:nvGrpSpPr>
        <p:grpSpPr>
          <a:xfrm>
            <a:off x="205272" y="74644"/>
            <a:ext cx="11793895" cy="6708710"/>
            <a:chOff x="410308" y="330221"/>
            <a:chExt cx="11175021" cy="6207369"/>
          </a:xfrm>
        </p:grpSpPr>
        <p:sp>
          <p:nvSpPr>
            <p:cNvPr id="22" name="TextBox 10"/>
            <p:cNvSpPr txBox="1"/>
            <p:nvPr/>
          </p:nvSpPr>
          <p:spPr>
            <a:xfrm>
              <a:off x="4150972" y="4048947"/>
              <a:ext cx="343932" cy="36820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B.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圆角 58"/>
            <p:cNvSpPr/>
            <p:nvPr/>
          </p:nvSpPr>
          <p:spPr>
            <a:xfrm>
              <a:off x="410308" y="330221"/>
              <a:ext cx="11175021" cy="6207369"/>
            </a:xfrm>
            <a:prstGeom prst="roundRect">
              <a:avLst>
                <a:gd name="adj" fmla="val 52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平行四边形 23"/>
          <p:cNvSpPr/>
          <p:nvPr userDrawn="1"/>
        </p:nvSpPr>
        <p:spPr>
          <a:xfrm flipH="1">
            <a:off x="272390" y="325047"/>
            <a:ext cx="430308" cy="343782"/>
          </a:xfrm>
          <a:prstGeom prst="parallelogram">
            <a:avLst>
              <a:gd name="adj" fmla="val 32940"/>
            </a:avLst>
          </a:prstGeom>
          <a:solidFill>
            <a:srgbClr val="63CCB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p>
        </p:txBody>
      </p:sp>
      <p:pic>
        <p:nvPicPr>
          <p:cNvPr id="14" name="图片 13" descr="卡通人物&#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162" y="4890797"/>
            <a:ext cx="2103063" cy="2103063"/>
          </a:xfrm>
          <a:prstGeom prst="rect">
            <a:avLst/>
          </a:prstGeom>
        </p:spPr>
      </p:pic>
      <p:pic>
        <p:nvPicPr>
          <p:cNvPr id="5124" name="图片 6" descr="logo横版 png"/>
          <p:cNvPicPr>
            <a:picLocks noChangeAspect="1"/>
          </p:cNvPicPr>
          <p:nvPr userDrawn="1"/>
        </p:nvPicPr>
        <p:blipFill>
          <a:blip r:embed="rId4"/>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20" name="图片 19" descr="形状&#10;&#10;低可信度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7870" r="7870"/>
          <a:stretch>
            <a:fillRect/>
          </a:stretch>
        </p:blipFill>
        <p:spPr>
          <a:xfrm>
            <a:off x="1" y="-1"/>
            <a:ext cx="12191999" cy="6858001"/>
          </a:xfrm>
          <a:prstGeom prst="rect">
            <a:avLst/>
          </a:prstGeom>
        </p:spPr>
      </p:pic>
      <p:grpSp>
        <p:nvGrpSpPr>
          <p:cNvPr id="21" name="组合 20"/>
          <p:cNvGrpSpPr/>
          <p:nvPr userDrawn="1"/>
        </p:nvGrpSpPr>
        <p:grpSpPr>
          <a:xfrm>
            <a:off x="205272" y="74644"/>
            <a:ext cx="11793895" cy="6708710"/>
            <a:chOff x="410308" y="330221"/>
            <a:chExt cx="11175021" cy="6207369"/>
          </a:xfrm>
        </p:grpSpPr>
        <p:sp>
          <p:nvSpPr>
            <p:cNvPr id="22" name="TextBox 10"/>
            <p:cNvSpPr txBox="1"/>
            <p:nvPr/>
          </p:nvSpPr>
          <p:spPr>
            <a:xfrm>
              <a:off x="4150972" y="4048947"/>
              <a:ext cx="343932" cy="36820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sym typeface="微软雅黑" panose="020B0503020204020204" pitchFamily="34" charset="-122"/>
                </a:rPr>
                <a:t>B.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圆角 58"/>
            <p:cNvSpPr/>
            <p:nvPr/>
          </p:nvSpPr>
          <p:spPr>
            <a:xfrm>
              <a:off x="410308" y="330221"/>
              <a:ext cx="11175021" cy="6207369"/>
            </a:xfrm>
            <a:prstGeom prst="roundRect">
              <a:avLst>
                <a:gd name="adj" fmla="val 52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平行四边形 23"/>
          <p:cNvSpPr/>
          <p:nvPr userDrawn="1"/>
        </p:nvSpPr>
        <p:spPr>
          <a:xfrm flipH="1">
            <a:off x="272390" y="325047"/>
            <a:ext cx="430308" cy="343782"/>
          </a:xfrm>
          <a:prstGeom prst="parallelogram">
            <a:avLst>
              <a:gd name="adj" fmla="val 32940"/>
            </a:avLst>
          </a:prstGeom>
          <a:solidFill>
            <a:srgbClr val="63CCB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p>
        </p:txBody>
      </p:sp>
      <p:pic>
        <p:nvPicPr>
          <p:cNvPr id="14" name="图片 13" descr="卡通人物&#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162" y="4890797"/>
            <a:ext cx="2103063" cy="2103063"/>
          </a:xfrm>
          <a:prstGeom prst="rect">
            <a:avLst/>
          </a:prstGeom>
        </p:spPr>
      </p:pic>
      <p:pic>
        <p:nvPicPr>
          <p:cNvPr id="5124" name="图片 6" descr="logo横版 png"/>
          <p:cNvPicPr>
            <a:picLocks noChangeAspect="1"/>
          </p:cNvPicPr>
          <p:nvPr userDrawn="1"/>
        </p:nvPicPr>
        <p:blipFill>
          <a:blip r:embed="rId4"/>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2" name="image 201"/>
          <p:cNvPicPr>
            <a:picLocks noChangeAspect="1"/>
          </p:cNvPicPr>
          <p:nvPr userDrawn="1"/>
        </p:nvPicPr>
        <p:blipFill>
          <a:blip r:embed="rId2"/>
          <a:srcRect/>
          <a:stretch>
            <a:fillRect/>
          </a:stretch>
        </p:blipFill>
        <p:spPr>
          <a:xfrm>
            <a:off x="-28161" y="0"/>
            <a:ext cx="12264073" cy="6858000"/>
          </a:xfrm>
          <a:prstGeom prst="rect">
            <a:avLst/>
          </a:prstGeom>
        </p:spPr>
      </p:pic>
      <p:sp>
        <p:nvSpPr>
          <p:cNvPr id="4" name="任意多边形 3"/>
          <p:cNvSpPr/>
          <p:nvPr userDrawn="1"/>
        </p:nvSpPr>
        <p:spPr>
          <a:xfrm>
            <a:off x="-23151" y="265503"/>
            <a:ext cx="736772" cy="515280"/>
          </a:xfrm>
          <a:custGeom>
            <a:avLst/>
            <a:gdLst>
              <a:gd name="connsiteX0" fmla="*/ 0 w 6617498"/>
              <a:gd name="connsiteY0" fmla="*/ 0 h 6643688"/>
              <a:gd name="connsiteX1" fmla="*/ 4956576 w 6617498"/>
              <a:gd name="connsiteY1" fmla="*/ 0 h 6643688"/>
              <a:gd name="connsiteX2" fmla="*/ 6617498 w 6617498"/>
              <a:gd name="connsiteY2" fmla="*/ 6643688 h 6643688"/>
              <a:gd name="connsiteX3" fmla="*/ 0 w 6617498"/>
              <a:gd name="connsiteY3" fmla="*/ 6643688 h 6643688"/>
            </a:gdLst>
            <a:ahLst/>
            <a:cxnLst>
              <a:cxn ang="0">
                <a:pos x="connsiteX0" y="connsiteY0"/>
              </a:cxn>
              <a:cxn ang="0">
                <a:pos x="connsiteX1" y="connsiteY1"/>
              </a:cxn>
              <a:cxn ang="0">
                <a:pos x="connsiteX2" y="connsiteY2"/>
              </a:cxn>
              <a:cxn ang="0">
                <a:pos x="connsiteX3" y="connsiteY3"/>
              </a:cxn>
            </a:cxnLst>
            <a:rect l="l" t="t" r="r" b="b"/>
            <a:pathLst>
              <a:path w="6617498" h="6643688">
                <a:moveTo>
                  <a:pt x="0" y="0"/>
                </a:moveTo>
                <a:lnTo>
                  <a:pt x="4956576" y="0"/>
                </a:lnTo>
                <a:lnTo>
                  <a:pt x="6617498" y="6643688"/>
                </a:lnTo>
                <a:lnTo>
                  <a:pt x="0" y="6643688"/>
                </a:lnTo>
                <a:close/>
              </a:path>
            </a:pathLst>
          </a:custGeom>
          <a:solidFill>
            <a:srgbClr val="DAD7D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p>
        </p:txBody>
      </p:sp>
      <p:sp>
        <p:nvSpPr>
          <p:cNvPr id="5" name="平行四边形 4"/>
          <p:cNvSpPr/>
          <p:nvPr userDrawn="1"/>
        </p:nvSpPr>
        <p:spPr>
          <a:xfrm flipH="1">
            <a:off x="293574" y="474406"/>
            <a:ext cx="430308" cy="343782"/>
          </a:xfrm>
          <a:prstGeom prst="parallelogram">
            <a:avLst>
              <a:gd name="adj" fmla="val 32940"/>
            </a:avLst>
          </a:prstGeom>
          <a:solidFill>
            <a:srgbClr val="63CCB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p>
        </p:txBody>
      </p:sp>
      <p:pic>
        <p:nvPicPr>
          <p:cNvPr id="5124"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a:xfrm>
            <a:off x="838200" y="6356351"/>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56351"/>
            <a:ext cx="2743200" cy="365125"/>
          </a:xfr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1"/>
            <a:ext cx="10972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2"/>
            <a:ext cx="2844800" cy="365125"/>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2"/>
            <a:ext cx="3860800" cy="365125"/>
          </a:xfr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3.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1" Type="http://schemas.openxmlformats.org/officeDocument/2006/relationships/theme" Target="../theme/theme2.xml"/><Relationship Id="rId10" Type="http://schemas.openxmlformats.org/officeDocument/2006/relationships/image" Target="../media/image3.jpeg"/><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1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2C49E-4281-4945-90F1-8E089424AD2D}"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51F94-7DCE-4103-9B45-E600C72B8A06}" type="slidenum">
              <a:rPr lang="zh-CN" altLang="en-US" smtClean="0"/>
            </a:fld>
            <a:endParaRPr lang="zh-CN" altLang="en-US"/>
          </a:p>
        </p:txBody>
      </p:sp>
      <p:pic>
        <p:nvPicPr>
          <p:cNvPr id="5124" name="图片 6" descr="logo横版 png"/>
          <p:cNvPicPr>
            <a:picLocks noChangeAspect="1"/>
          </p:cNvPicPr>
          <p:nvPr userDrawn="1"/>
        </p:nvPicPr>
        <p:blipFill>
          <a:blip r:embed="rId1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8.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5" Type="http://schemas.openxmlformats.org/officeDocument/2006/relationships/slideLayout" Target="../slideLayouts/slideLayout6.xml"/><Relationship Id="rId24" Type="http://schemas.openxmlformats.org/officeDocument/2006/relationships/themeOverride" Target="../theme/themeOverride9.xml"/><Relationship Id="rId23" Type="http://schemas.openxmlformats.org/officeDocument/2006/relationships/tags" Target="../tags/tag55.xml"/><Relationship Id="rId22" Type="http://schemas.openxmlformats.org/officeDocument/2006/relationships/tags" Target="../tags/tag54.xml"/><Relationship Id="rId21" Type="http://schemas.openxmlformats.org/officeDocument/2006/relationships/tags" Target="../tags/tag53.xml"/><Relationship Id="rId20" Type="http://schemas.openxmlformats.org/officeDocument/2006/relationships/tags" Target="../tags/tag52.xml"/><Relationship Id="rId2" Type="http://schemas.openxmlformats.org/officeDocument/2006/relationships/image" Target="../media/image10.png"/><Relationship Id="rId19" Type="http://schemas.openxmlformats.org/officeDocument/2006/relationships/tags" Target="../tags/tag51.xml"/><Relationship Id="rId18" Type="http://schemas.openxmlformats.org/officeDocument/2006/relationships/tags" Target="../tags/tag50.xml"/><Relationship Id="rId17" Type="http://schemas.openxmlformats.org/officeDocument/2006/relationships/tags" Target="../tags/tag49.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image" Target="../media/image10.png"/><Relationship Id="rId12" Type="http://schemas.openxmlformats.org/officeDocument/2006/relationships/slideLayout" Target="../slideLayouts/slideLayout6.xml"/><Relationship Id="rId11" Type="http://schemas.openxmlformats.org/officeDocument/2006/relationships/themeOverride" Target="../theme/themeOverride10.xml"/><Relationship Id="rId10" Type="http://schemas.openxmlformats.org/officeDocument/2006/relationships/tags" Target="../tags/tag64.xml"/><Relationship Id="rId1" Type="http://schemas.openxmlformats.org/officeDocument/2006/relationships/tags" Target="../tags/tag56.xml"/></Relationships>
</file>

<file path=ppt/slides/_rels/slide1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10.png"/><Relationship Id="rId12" Type="http://schemas.openxmlformats.org/officeDocument/2006/relationships/slideLayout" Target="../slideLayouts/slideLayout6.xml"/><Relationship Id="rId11" Type="http://schemas.openxmlformats.org/officeDocument/2006/relationships/themeOverride" Target="../theme/themeOverride11.xml"/><Relationship Id="rId10" Type="http://schemas.openxmlformats.org/officeDocument/2006/relationships/tags" Target="../tags/tag73.xm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image" Target="../media/image10.png"/><Relationship Id="rId12" Type="http://schemas.openxmlformats.org/officeDocument/2006/relationships/slideLayout" Target="../slideLayouts/slideLayout6.xml"/><Relationship Id="rId11" Type="http://schemas.openxmlformats.org/officeDocument/2006/relationships/themeOverride" Target="../theme/themeOverride12.xml"/><Relationship Id="rId10" Type="http://schemas.openxmlformats.org/officeDocument/2006/relationships/tags" Target="../tags/tag82.xml"/><Relationship Id="rId1" Type="http://schemas.openxmlformats.org/officeDocument/2006/relationships/tags" Target="../tags/tag74.xml"/></Relationships>
</file>

<file path=ppt/slides/_rels/slide1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1" Type="http://schemas.openxmlformats.org/officeDocument/2006/relationships/slideLayout" Target="../slideLayouts/slideLayout6.xml"/><Relationship Id="rId30" Type="http://schemas.openxmlformats.org/officeDocument/2006/relationships/themeOverride" Target="../theme/themeOverride13.xml"/><Relationship Id="rId3" Type="http://schemas.openxmlformats.org/officeDocument/2006/relationships/tags" Target="../tags/tag84.xml"/><Relationship Id="rId29" Type="http://schemas.openxmlformats.org/officeDocument/2006/relationships/tags" Target="../tags/tag110.xml"/><Relationship Id="rId28" Type="http://schemas.openxmlformats.org/officeDocument/2006/relationships/tags" Target="../tags/tag109.xml"/><Relationship Id="rId27" Type="http://schemas.openxmlformats.org/officeDocument/2006/relationships/tags" Target="../tags/tag108.xml"/><Relationship Id="rId26" Type="http://schemas.openxmlformats.org/officeDocument/2006/relationships/tags" Target="../tags/tag107.xml"/><Relationship Id="rId25" Type="http://schemas.openxmlformats.org/officeDocument/2006/relationships/tags" Target="../tags/tag106.xml"/><Relationship Id="rId24" Type="http://schemas.openxmlformats.org/officeDocument/2006/relationships/tags" Target="../tags/tag105.xml"/><Relationship Id="rId23" Type="http://schemas.openxmlformats.org/officeDocument/2006/relationships/tags" Target="../tags/tag104.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image" Target="../media/image10.png"/><Relationship Id="rId19" Type="http://schemas.openxmlformats.org/officeDocument/2006/relationships/tags" Target="../tags/tag100.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3.xml"/></Relationships>
</file>

<file path=ppt/slides/_rels/slide1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0" Type="http://schemas.openxmlformats.org/officeDocument/2006/relationships/slideLayout" Target="../slideLayouts/slideLayout6.xml"/><Relationship Id="rId2" Type="http://schemas.openxmlformats.org/officeDocument/2006/relationships/image" Target="../media/image10.png"/><Relationship Id="rId19" Type="http://schemas.openxmlformats.org/officeDocument/2006/relationships/themeOverride" Target="../theme/themeOverride14.xml"/><Relationship Id="rId18" Type="http://schemas.openxmlformats.org/officeDocument/2006/relationships/tags" Target="../tags/tag127.xml"/><Relationship Id="rId17" Type="http://schemas.openxmlformats.org/officeDocument/2006/relationships/tags" Target="../tags/tag126.xml"/><Relationship Id="rId16" Type="http://schemas.openxmlformats.org/officeDocument/2006/relationships/tags" Target="../tags/tag125.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1" Type="http://schemas.openxmlformats.org/officeDocument/2006/relationships/slideLayout" Target="../slideLayouts/slideLayout6.xml"/><Relationship Id="rId20" Type="http://schemas.openxmlformats.org/officeDocument/2006/relationships/themeOverride" Target="../theme/themeOverride15.xml"/><Relationship Id="rId2" Type="http://schemas.openxmlformats.org/officeDocument/2006/relationships/tags" Target="../tags/tag129.xml"/><Relationship Id="rId19" Type="http://schemas.openxmlformats.org/officeDocument/2006/relationships/tags" Target="../tags/tag146.xml"/><Relationship Id="rId18" Type="http://schemas.openxmlformats.org/officeDocument/2006/relationships/tags" Target="../tags/tag145.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tags" Target="../tags/tag128.xml"/></Relationships>
</file>

<file path=ppt/slides/_rels/slide18.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7" Type="http://schemas.openxmlformats.org/officeDocument/2006/relationships/notesSlide" Target="../notesSlides/notesSlide1.xml"/><Relationship Id="rId26" Type="http://schemas.openxmlformats.org/officeDocument/2006/relationships/slideLayout" Target="../slideLayouts/slideLayout6.xml"/><Relationship Id="rId25" Type="http://schemas.openxmlformats.org/officeDocument/2006/relationships/themeOverride" Target="../theme/themeOverride16.xml"/><Relationship Id="rId24" Type="http://schemas.openxmlformats.org/officeDocument/2006/relationships/tags" Target="../tags/tag169.xml"/><Relationship Id="rId23" Type="http://schemas.openxmlformats.org/officeDocument/2006/relationships/tags" Target="../tags/tag168.xml"/><Relationship Id="rId22" Type="http://schemas.openxmlformats.org/officeDocument/2006/relationships/tags" Target="../tags/tag167.xml"/><Relationship Id="rId21" Type="http://schemas.openxmlformats.org/officeDocument/2006/relationships/tags" Target="../tags/tag166.xml"/><Relationship Id="rId20" Type="http://schemas.openxmlformats.org/officeDocument/2006/relationships/tags" Target="../tags/tag165.xml"/><Relationship Id="rId2" Type="http://schemas.openxmlformats.org/officeDocument/2006/relationships/tags" Target="../tags/tag147.xml"/><Relationship Id="rId19" Type="http://schemas.openxmlformats.org/officeDocument/2006/relationships/tags" Target="../tags/tag164.xml"/><Relationship Id="rId18" Type="http://schemas.openxmlformats.org/officeDocument/2006/relationships/tags" Target="../tags/tag163.xml"/><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3" Type="http://schemas.openxmlformats.org/officeDocument/2006/relationships/slideLayout" Target="../slideLayouts/slideLayout6.xml"/><Relationship Id="rId12" Type="http://schemas.openxmlformats.org/officeDocument/2006/relationships/themeOverride" Target="../theme/themeOverride17.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tags" Target="../tags/tag170.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6.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hemeOverride" Target="../theme/themeOverride18.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image" Target="../media/image10.png"/><Relationship Id="rId1" Type="http://schemas.openxmlformats.org/officeDocument/2006/relationships/tags" Target="../tags/tag181.xml"/></Relationships>
</file>

<file path=ppt/slides/_rels/slide21.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8" Type="http://schemas.openxmlformats.org/officeDocument/2006/relationships/slideLayout" Target="../slideLayouts/slideLayout6.xml"/><Relationship Id="rId17" Type="http://schemas.openxmlformats.org/officeDocument/2006/relationships/themeOverride" Target="../theme/themeOverride19.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_rels/slide22.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image" Target="../media/image10.png"/><Relationship Id="rId19" Type="http://schemas.openxmlformats.org/officeDocument/2006/relationships/slideLayout" Target="../slideLayouts/slideLayout6.xml"/><Relationship Id="rId18" Type="http://schemas.openxmlformats.org/officeDocument/2006/relationships/themeOverride" Target="../theme/themeOverride20.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tags" Target="../tags/tag201.xml"/></Relationships>
</file>

<file path=ppt/slides/_rels/slide23.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1" Type="http://schemas.openxmlformats.org/officeDocument/2006/relationships/slideLayout" Target="../slideLayouts/slideLayout6.xml"/><Relationship Id="rId20" Type="http://schemas.openxmlformats.org/officeDocument/2006/relationships/themeOverride" Target="../theme/themeOverride21.xml"/><Relationship Id="rId2" Type="http://schemas.openxmlformats.org/officeDocument/2006/relationships/tags" Target="../tags/tag218.xml"/><Relationship Id="rId19" Type="http://schemas.openxmlformats.org/officeDocument/2006/relationships/tags" Target="../tags/tag235.xml"/><Relationship Id="rId18" Type="http://schemas.openxmlformats.org/officeDocument/2006/relationships/tags" Target="../tags/tag234.xml"/><Relationship Id="rId17" Type="http://schemas.openxmlformats.org/officeDocument/2006/relationships/tags" Target="../tags/tag233.xml"/><Relationship Id="rId16" Type="http://schemas.openxmlformats.org/officeDocument/2006/relationships/tags" Target="../tags/tag232.xml"/><Relationship Id="rId15" Type="http://schemas.openxmlformats.org/officeDocument/2006/relationships/tags" Target="../tags/tag231.xml"/><Relationship Id="rId14" Type="http://schemas.openxmlformats.org/officeDocument/2006/relationships/tags" Target="../tags/tag230.xml"/><Relationship Id="rId13" Type="http://schemas.openxmlformats.org/officeDocument/2006/relationships/tags" Target="../tags/tag229.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tags" Target="../tags/tag217.xml"/></Relationships>
</file>

<file path=ppt/slides/_rels/slide24.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3" Type="http://schemas.openxmlformats.org/officeDocument/2006/relationships/slideLayout" Target="../slideLayouts/slideLayout6.xml"/><Relationship Id="rId22" Type="http://schemas.openxmlformats.org/officeDocument/2006/relationships/themeOverride" Target="../theme/themeOverride22.xml"/><Relationship Id="rId21" Type="http://schemas.openxmlformats.org/officeDocument/2006/relationships/tags" Target="../tags/tag256.xml"/><Relationship Id="rId20" Type="http://schemas.openxmlformats.org/officeDocument/2006/relationships/tags" Target="../tags/tag255.xml"/><Relationship Id="rId2" Type="http://schemas.openxmlformats.org/officeDocument/2006/relationships/tags" Target="../tags/tag237.xml"/><Relationship Id="rId19" Type="http://schemas.openxmlformats.org/officeDocument/2006/relationships/tags" Target="../tags/tag254.xml"/><Relationship Id="rId18" Type="http://schemas.openxmlformats.org/officeDocument/2006/relationships/tags" Target="../tags/tag253.xml"/><Relationship Id="rId17" Type="http://schemas.openxmlformats.org/officeDocument/2006/relationships/tags" Target="../tags/tag252.xml"/><Relationship Id="rId16" Type="http://schemas.openxmlformats.org/officeDocument/2006/relationships/tags" Target="../tags/tag251.xml"/><Relationship Id="rId15" Type="http://schemas.openxmlformats.org/officeDocument/2006/relationships/tags" Target="../tags/tag250.xml"/><Relationship Id="rId14" Type="http://schemas.openxmlformats.org/officeDocument/2006/relationships/tags" Target="../tags/tag249.xml"/><Relationship Id="rId13" Type="http://schemas.openxmlformats.org/officeDocument/2006/relationships/tags" Target="../tags/tag248.xml"/><Relationship Id="rId12" Type="http://schemas.openxmlformats.org/officeDocument/2006/relationships/tags" Target="../tags/tag247.xml"/><Relationship Id="rId11" Type="http://schemas.openxmlformats.org/officeDocument/2006/relationships/tags" Target="../tags/tag246.xml"/><Relationship Id="rId10" Type="http://schemas.openxmlformats.org/officeDocument/2006/relationships/tags" Target="../tags/tag245.xml"/><Relationship Id="rId1" Type="http://schemas.openxmlformats.org/officeDocument/2006/relationships/tags" Target="../tags/tag236.xml"/></Relationships>
</file>

<file path=ppt/slides/_rels/slide25.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3" Type="http://schemas.openxmlformats.org/officeDocument/2006/relationships/slideLayout" Target="../slideLayouts/slideLayout6.xml"/><Relationship Id="rId32" Type="http://schemas.openxmlformats.org/officeDocument/2006/relationships/themeOverride" Target="../theme/themeOverride23.xml"/><Relationship Id="rId31" Type="http://schemas.openxmlformats.org/officeDocument/2006/relationships/tags" Target="../tags/tag287.xml"/><Relationship Id="rId30" Type="http://schemas.openxmlformats.org/officeDocument/2006/relationships/tags" Target="../tags/tag286.xml"/><Relationship Id="rId3" Type="http://schemas.openxmlformats.org/officeDocument/2006/relationships/tags" Target="../tags/tag259.xml"/><Relationship Id="rId29" Type="http://schemas.openxmlformats.org/officeDocument/2006/relationships/tags" Target="../tags/tag285.xml"/><Relationship Id="rId28" Type="http://schemas.openxmlformats.org/officeDocument/2006/relationships/tags" Target="../tags/tag284.xml"/><Relationship Id="rId27" Type="http://schemas.openxmlformats.org/officeDocument/2006/relationships/tags" Target="../tags/tag283.xml"/><Relationship Id="rId26" Type="http://schemas.openxmlformats.org/officeDocument/2006/relationships/tags" Target="../tags/tag282.xml"/><Relationship Id="rId25" Type="http://schemas.openxmlformats.org/officeDocument/2006/relationships/tags" Target="../tags/tag281.xml"/><Relationship Id="rId24" Type="http://schemas.openxmlformats.org/officeDocument/2006/relationships/tags" Target="../tags/tag280.xml"/><Relationship Id="rId23" Type="http://schemas.openxmlformats.org/officeDocument/2006/relationships/tags" Target="../tags/tag279.xml"/><Relationship Id="rId22" Type="http://schemas.openxmlformats.org/officeDocument/2006/relationships/tags" Target="../tags/tag278.xml"/><Relationship Id="rId21" Type="http://schemas.openxmlformats.org/officeDocument/2006/relationships/tags" Target="../tags/tag277.xml"/><Relationship Id="rId20" Type="http://schemas.openxmlformats.org/officeDocument/2006/relationships/tags" Target="../tags/tag276.xml"/><Relationship Id="rId2" Type="http://schemas.openxmlformats.org/officeDocument/2006/relationships/tags" Target="../tags/tag258.xml"/><Relationship Id="rId19" Type="http://schemas.openxmlformats.org/officeDocument/2006/relationships/tags" Target="../tags/tag275.xml"/><Relationship Id="rId18" Type="http://schemas.openxmlformats.org/officeDocument/2006/relationships/tags" Target="../tags/tag274.xml"/><Relationship Id="rId17" Type="http://schemas.openxmlformats.org/officeDocument/2006/relationships/tags" Target="../tags/tag273.xml"/><Relationship Id="rId16" Type="http://schemas.openxmlformats.org/officeDocument/2006/relationships/tags" Target="../tags/tag272.xml"/><Relationship Id="rId15" Type="http://schemas.openxmlformats.org/officeDocument/2006/relationships/tags" Target="../tags/tag271.xml"/><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tags" Target="../tags/tag257.xml"/></Relationships>
</file>

<file path=ppt/slides/_rels/slide26.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3" Type="http://schemas.openxmlformats.org/officeDocument/2006/relationships/slideLayout" Target="../slideLayouts/slideLayout6.xml"/><Relationship Id="rId42" Type="http://schemas.openxmlformats.org/officeDocument/2006/relationships/themeOverride" Target="../theme/themeOverride24.xml"/><Relationship Id="rId41" Type="http://schemas.openxmlformats.org/officeDocument/2006/relationships/tags" Target="../tags/tag328.xml"/><Relationship Id="rId40" Type="http://schemas.openxmlformats.org/officeDocument/2006/relationships/tags" Target="../tags/tag327.xml"/><Relationship Id="rId4" Type="http://schemas.openxmlformats.org/officeDocument/2006/relationships/tags" Target="../tags/tag291.xml"/><Relationship Id="rId39" Type="http://schemas.openxmlformats.org/officeDocument/2006/relationships/tags" Target="../tags/tag326.xml"/><Relationship Id="rId38" Type="http://schemas.openxmlformats.org/officeDocument/2006/relationships/tags" Target="../tags/tag325.xml"/><Relationship Id="rId37" Type="http://schemas.openxmlformats.org/officeDocument/2006/relationships/tags" Target="../tags/tag324.xml"/><Relationship Id="rId36" Type="http://schemas.openxmlformats.org/officeDocument/2006/relationships/tags" Target="../tags/tag323.xml"/><Relationship Id="rId35" Type="http://schemas.openxmlformats.org/officeDocument/2006/relationships/tags" Target="../tags/tag322.xml"/><Relationship Id="rId34" Type="http://schemas.openxmlformats.org/officeDocument/2006/relationships/tags" Target="../tags/tag321.xml"/><Relationship Id="rId33" Type="http://schemas.openxmlformats.org/officeDocument/2006/relationships/tags" Target="../tags/tag320.xml"/><Relationship Id="rId32" Type="http://schemas.openxmlformats.org/officeDocument/2006/relationships/tags" Target="../tags/tag319.xml"/><Relationship Id="rId31" Type="http://schemas.openxmlformats.org/officeDocument/2006/relationships/tags" Target="../tags/tag318.xml"/><Relationship Id="rId30" Type="http://schemas.openxmlformats.org/officeDocument/2006/relationships/tags" Target="../tags/tag317.xml"/><Relationship Id="rId3" Type="http://schemas.openxmlformats.org/officeDocument/2006/relationships/tags" Target="../tags/tag290.xml"/><Relationship Id="rId29" Type="http://schemas.openxmlformats.org/officeDocument/2006/relationships/tags" Target="../tags/tag316.xml"/><Relationship Id="rId28" Type="http://schemas.openxmlformats.org/officeDocument/2006/relationships/tags" Target="../tags/tag315.xml"/><Relationship Id="rId27" Type="http://schemas.openxmlformats.org/officeDocument/2006/relationships/tags" Target="../tags/tag314.xml"/><Relationship Id="rId26" Type="http://schemas.openxmlformats.org/officeDocument/2006/relationships/tags" Target="../tags/tag313.xml"/><Relationship Id="rId25" Type="http://schemas.openxmlformats.org/officeDocument/2006/relationships/tags" Target="../tags/tag312.xml"/><Relationship Id="rId24" Type="http://schemas.openxmlformats.org/officeDocument/2006/relationships/tags" Target="../tags/tag311.xml"/><Relationship Id="rId23" Type="http://schemas.openxmlformats.org/officeDocument/2006/relationships/tags" Target="../tags/tag310.xml"/><Relationship Id="rId22" Type="http://schemas.openxmlformats.org/officeDocument/2006/relationships/tags" Target="../tags/tag309.xml"/><Relationship Id="rId21" Type="http://schemas.openxmlformats.org/officeDocument/2006/relationships/tags" Target="../tags/tag308.xml"/><Relationship Id="rId20" Type="http://schemas.openxmlformats.org/officeDocument/2006/relationships/tags" Target="../tags/tag307.xml"/><Relationship Id="rId2" Type="http://schemas.openxmlformats.org/officeDocument/2006/relationships/tags" Target="../tags/tag289.xml"/><Relationship Id="rId19" Type="http://schemas.openxmlformats.org/officeDocument/2006/relationships/tags" Target="../tags/tag306.xml"/><Relationship Id="rId18" Type="http://schemas.openxmlformats.org/officeDocument/2006/relationships/tags" Target="../tags/tag305.xml"/><Relationship Id="rId17" Type="http://schemas.openxmlformats.org/officeDocument/2006/relationships/tags" Target="../tags/tag304.xml"/><Relationship Id="rId16" Type="http://schemas.openxmlformats.org/officeDocument/2006/relationships/tags" Target="../tags/tag303.xml"/><Relationship Id="rId15" Type="http://schemas.openxmlformats.org/officeDocument/2006/relationships/tags" Target="../tags/tag302.xml"/><Relationship Id="rId14" Type="http://schemas.openxmlformats.org/officeDocument/2006/relationships/tags" Target="../tags/tag301.xml"/><Relationship Id="rId13" Type="http://schemas.openxmlformats.org/officeDocument/2006/relationships/tags" Target="../tags/tag300.xml"/><Relationship Id="rId12" Type="http://schemas.openxmlformats.org/officeDocument/2006/relationships/tags" Target="../tags/tag299.xml"/><Relationship Id="rId11" Type="http://schemas.openxmlformats.org/officeDocument/2006/relationships/tags" Target="../tags/tag298.xml"/><Relationship Id="rId10" Type="http://schemas.openxmlformats.org/officeDocument/2006/relationships/tags" Target="../tags/tag297.xml"/><Relationship Id="rId1" Type="http://schemas.openxmlformats.org/officeDocument/2006/relationships/tags" Target="../tags/tag288.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hemeOverride" Target="../theme/themeOverride25.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image" Target="../media/image11.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tags" Target="../tags/tag334.xml"/><Relationship Id="rId3" Type="http://schemas.openxmlformats.org/officeDocument/2006/relationships/image" Target="../media/image7.png"/><Relationship Id="rId2" Type="http://schemas.openxmlformats.org/officeDocument/2006/relationships/tags" Target="../tags/tag33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1.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2.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hemeOverride" Target="../theme/themeOverride3.xml"/><Relationship Id="rId4" Type="http://schemas.openxmlformats.org/officeDocument/2006/relationships/image" Target="../media/image9.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4.xml"/><Relationship Id="rId2" Type="http://schemas.openxmlformats.org/officeDocument/2006/relationships/image" Target="../media/image9.png"/><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hemeOverride" Target="../theme/themeOverride5.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6.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8" Type="http://schemas.openxmlformats.org/officeDocument/2006/relationships/slideLayout" Target="../slideLayouts/slideLayout6.xml"/><Relationship Id="rId17" Type="http://schemas.openxmlformats.org/officeDocument/2006/relationships/themeOverride" Target="../theme/themeOverride7.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5" name="图片 24"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02950" y="5361940"/>
            <a:ext cx="1607185" cy="1607185"/>
          </a:xfrm>
          <a:prstGeom prst="rect">
            <a:avLst/>
          </a:prstGeom>
        </p:spPr>
      </p:pic>
      <p:sp>
        <p:nvSpPr>
          <p:cNvPr id="3" name="矩形 2"/>
          <p:cNvSpPr/>
          <p:nvPr/>
        </p:nvSpPr>
        <p:spPr>
          <a:xfrm>
            <a:off x="1136650" y="3479800"/>
            <a:ext cx="9736455" cy="2288540"/>
          </a:xfrm>
          <a:prstGeom prst="rect">
            <a:avLst/>
          </a:prstGeom>
        </p:spPr>
        <p:txBody>
          <a:bodyPr wrap="square" lIns="0" tIns="0" rIns="0" bIns="0">
            <a:noAutofit/>
          </a:bodyPr>
          <a:p>
            <a:pPr indent="0" algn="just" fontAlgn="auto">
              <a:lnSpc>
                <a:spcPct val="150000"/>
              </a:lnSpc>
              <a:buClrTx/>
              <a:buSzTx/>
              <a:buFontTx/>
            </a:pP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线索法</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不仅可以帮助我们找到隐藏的</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solution</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和</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result</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，而且可以</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使续写更加</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条理化</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逻辑化</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，更能贴合原文写作风格，紧扣设定的情境和主题。</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3755390" y="327025"/>
            <a:ext cx="4394835" cy="706755"/>
          </a:xfrm>
          <a:prstGeom prst="rect">
            <a:avLst/>
          </a:prstGeom>
          <a:noFill/>
        </p:spPr>
        <p:txBody>
          <a:bodyPr wrap="square" rtlCol="0">
            <a:spAutoFit/>
          </a:bodyPr>
          <a:p>
            <a:pPr algn="l">
              <a:buClrTx/>
              <a:buSzTx/>
              <a:buFontTx/>
            </a:pPr>
            <a:r>
              <a:rPr lang="en-US" altLang="zh-CN" sz="40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3. Clues--Echoes</a:t>
            </a:r>
            <a:endParaRPr lang="en-US" altLang="zh-CN" sz="40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 name="文本框 8"/>
          <p:cNvSpPr txBox="1"/>
          <p:nvPr/>
        </p:nvSpPr>
        <p:spPr>
          <a:xfrm>
            <a:off x="988060" y="1612265"/>
            <a:ext cx="9914890" cy="1568450"/>
          </a:xfrm>
          <a:prstGeom prst="rect">
            <a:avLst/>
          </a:prstGeom>
          <a:noFill/>
        </p:spPr>
        <p:txBody>
          <a:bodyPr wrap="square" rtlCol="0" anchor="t">
            <a:spAutoFit/>
          </a:bodyPr>
          <a:p>
            <a:pPr indent="0" algn="just" fontAlgn="auto">
              <a:lnSpc>
                <a:spcPct val="150000"/>
              </a:lnSpc>
              <a:buClrTx/>
              <a:buSzTx/>
              <a:buFontTx/>
            </a:pP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我们可以根据出现的</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名词、动词</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和</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形容词</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先锁定</a:t>
            </a: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clue</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，然后依据续写积极乐观的原则再给出恰当的</a:t>
            </a: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echo</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26670" y="5836285"/>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3" name="内容占位符 1"/>
          <p:cNvGraphicFramePr/>
          <p:nvPr>
            <p:custDataLst>
              <p:tags r:id="rId1"/>
            </p:custDataLst>
          </p:nvPr>
        </p:nvGraphicFramePr>
        <p:xfrm>
          <a:off x="-52070" y="139700"/>
          <a:ext cx="12202160" cy="6301740"/>
        </p:xfrm>
        <a:graphic>
          <a:graphicData uri="http://schemas.openxmlformats.org/drawingml/2006/table">
            <a:tbl>
              <a:tblPr firstRow="1" bandRow="1">
                <a:tableStyleId>{5C22544A-7EE6-4342-B048-85BDC9FD1C3A}</a:tableStyleId>
              </a:tblPr>
              <a:tblGrid>
                <a:gridCol w="6015990"/>
                <a:gridCol w="6186170"/>
              </a:tblGrid>
              <a:tr h="661670">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sym typeface="+mn-ea"/>
                        </a:rPr>
                        <a:t>C</a:t>
                      </a:r>
                      <a:r>
                        <a:rPr lang="en-US" altLang="zh-CN" sz="3200" dirty="0">
                          <a:solidFill>
                            <a:schemeClr val="accent1">
                              <a:lumMod val="75000"/>
                            </a:schemeClr>
                          </a:solidFill>
                        </a:rPr>
                        <a:t>lue 1</a:t>
                      </a:r>
                      <a:endParaRPr lang="en-US" altLang="zh-CN" sz="3200" dirty="0">
                        <a:solidFill>
                          <a:schemeClr val="accent1">
                            <a:lumMod val="75000"/>
                          </a:schemeClr>
                        </a:solidFill>
                      </a:endParaRPr>
                    </a:p>
                  </a:txBody>
                  <a:tcPr>
                    <a:solidFill>
                      <a:srgbClr val="FFC000"/>
                    </a:solidFill>
                  </a:tcPr>
                </a:tc>
                <a:tc>
                  <a:txBody>
                    <a:bodyPr/>
                    <a:p>
                      <a:r>
                        <a:rPr lang="en-US" altLang="zh-CN" dirty="0"/>
                        <a:t>                               </a:t>
                      </a:r>
                      <a:r>
                        <a:rPr lang="en-US" altLang="zh-CN" sz="3200" dirty="0">
                          <a:solidFill>
                            <a:schemeClr val="accent1">
                              <a:lumMod val="75000"/>
                            </a:schemeClr>
                          </a:solidFill>
                          <a:sym typeface="+mn-ea"/>
                        </a:rPr>
                        <a:t>E</a:t>
                      </a:r>
                      <a:r>
                        <a:rPr lang="en-US" altLang="zh-CN" sz="3200" dirty="0">
                          <a:solidFill>
                            <a:schemeClr val="accent1">
                              <a:lumMod val="75000"/>
                            </a:schemeClr>
                          </a:solidFill>
                        </a:rPr>
                        <a:t>cho 1</a:t>
                      </a:r>
                      <a:endParaRPr lang="en-US" altLang="zh-CN" sz="3200" dirty="0">
                        <a:solidFill>
                          <a:schemeClr val="accent1">
                            <a:lumMod val="75000"/>
                          </a:schemeClr>
                        </a:solidFill>
                      </a:endParaRPr>
                    </a:p>
                  </a:txBody>
                  <a:tcPr>
                    <a:solidFill>
                      <a:srgbClr val="FFFF00"/>
                    </a:solidFill>
                  </a:tcPr>
                </a:tc>
              </a:tr>
              <a:tr h="5640070">
                <a:tc>
                  <a:txBody>
                    <a:bodyPr/>
                    <a:p>
                      <a:pPr algn="just"/>
                      <a:endParaRPr sz="2800" dirty="0">
                        <a:solidFill>
                          <a:schemeClr val="tx1"/>
                        </a:solidFill>
                      </a:endParaRPr>
                    </a:p>
                  </a:txBody>
                  <a:tcPr>
                    <a:blipFill>
                      <a:blip r:embed="rId2"/>
                    </a:blipFill>
                  </a:tcPr>
                </a:tc>
                <a:tc>
                  <a:txBody>
                    <a:bodyPr/>
                    <a:p>
                      <a:pPr indent="0">
                        <a:buNone/>
                      </a:pPr>
                      <a:endParaRPr lang="zh-CN" altLang="en-US" sz="36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10" name="文本框 9"/>
          <p:cNvSpPr txBox="1"/>
          <p:nvPr/>
        </p:nvSpPr>
        <p:spPr>
          <a:xfrm>
            <a:off x="-26670" y="1143000"/>
            <a:ext cx="5711825" cy="5015865"/>
          </a:xfrm>
          <a:prstGeom prst="rect">
            <a:avLst/>
          </a:prstGeom>
          <a:noFill/>
        </p:spPr>
        <p:txBody>
          <a:bodyPr wrap="square" rtlCol="0" anchor="t">
            <a:spAutoFit/>
          </a:bodyPr>
          <a:p>
            <a:pPr algn="just"/>
            <a:endParaRPr lang="en-US" sz="3200" dirty="0">
              <a:highlight>
                <a:srgbClr val="FFFF00"/>
              </a:highlight>
              <a:latin typeface="Times New Roman" panose="02020603050405020304" pitchFamily="18" charset="0"/>
              <a:cs typeface="Times New Roman" panose="02020603050405020304" pitchFamily="18" charset="0"/>
              <a:sym typeface="+mn-ea"/>
            </a:endParaRPr>
          </a:p>
          <a:p>
            <a:pPr algn="just"/>
            <a:r>
              <a:rPr lang="en-US" sz="3200" dirty="0">
                <a:solidFill>
                  <a:schemeClr val="tx1"/>
                </a:solidFill>
                <a:latin typeface="Times New Roman" panose="02020603050405020304" pitchFamily="18" charset="0"/>
                <a:cs typeface="Times New Roman" panose="02020603050405020304" pitchFamily="18" charset="0"/>
                <a:sym typeface="+mn-ea"/>
              </a:rPr>
              <a:t>...</a:t>
            </a:r>
            <a:r>
              <a:rPr sz="3200" dirty="0">
                <a:solidFill>
                  <a:schemeClr val="tx1"/>
                </a:solidFill>
                <a:latin typeface="Times New Roman" panose="02020603050405020304" pitchFamily="18" charset="0"/>
                <a:cs typeface="Times New Roman" panose="02020603050405020304" pitchFamily="18" charset="0"/>
                <a:sym typeface="+mn-ea"/>
              </a:rPr>
              <a:t>no trees providing shade, the classrooms got too hot </a:t>
            </a:r>
            <a:r>
              <a:rPr lang="en-US" sz="3200" dirty="0">
                <a:solidFill>
                  <a:schemeClr val="tx1"/>
                </a:solidFill>
                <a:latin typeface="Times New Roman" panose="02020603050405020304" pitchFamily="18" charset="0"/>
                <a:cs typeface="Times New Roman" panose="02020603050405020304" pitchFamily="18" charset="0"/>
                <a:sym typeface="+mn-ea"/>
              </a:rPr>
              <a:t>...</a:t>
            </a:r>
            <a:r>
              <a:rPr sz="3200" dirty="0">
                <a:solidFill>
                  <a:schemeClr val="tx1"/>
                </a:solidFill>
                <a:latin typeface="Times New Roman" panose="02020603050405020304" pitchFamily="18" charset="0"/>
                <a:cs typeface="Times New Roman" panose="02020603050405020304" pitchFamily="18" charset="0"/>
                <a:sym typeface="+mn-ea"/>
              </a:rPr>
              <a:t>students and staff got overheated </a:t>
            </a:r>
            <a:r>
              <a:rPr lang="en-US" sz="3200" dirty="0">
                <a:solidFill>
                  <a:schemeClr val="tx1"/>
                </a:solidFill>
                <a:latin typeface="Times New Roman" panose="02020603050405020304" pitchFamily="18" charset="0"/>
                <a:cs typeface="Times New Roman" panose="02020603050405020304" pitchFamily="18" charset="0"/>
                <a:sym typeface="+mn-ea"/>
              </a:rPr>
              <a:t>...</a:t>
            </a:r>
            <a:r>
              <a:rPr sz="3200" dirty="0">
                <a:solidFill>
                  <a:schemeClr val="tx1"/>
                </a:solidFill>
                <a:latin typeface="Times New Roman" panose="02020603050405020304" pitchFamily="18" charset="0"/>
                <a:cs typeface="Times New Roman" panose="02020603050405020304" pitchFamily="18" charset="0"/>
                <a:sym typeface="+mn-ea"/>
              </a:rPr>
              <a:t> it was difficult for them to concentrate. </a:t>
            </a:r>
            <a:endParaRPr sz="3200" dirty="0">
              <a:solidFill>
                <a:schemeClr val="tx1"/>
              </a:solidFill>
              <a:latin typeface="Times New Roman" panose="02020603050405020304" pitchFamily="18" charset="0"/>
              <a:cs typeface="Times New Roman" panose="02020603050405020304" pitchFamily="18" charset="0"/>
            </a:endParaRPr>
          </a:p>
          <a:p>
            <a:pPr algn="just"/>
            <a:endParaRPr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sym typeface="+mn-ea"/>
              </a:rPr>
              <a:t> ...</a:t>
            </a:r>
            <a:r>
              <a:rPr sz="3200" dirty="0">
                <a:solidFill>
                  <a:schemeClr val="tx1"/>
                </a:solidFill>
                <a:latin typeface="Times New Roman" panose="02020603050405020304" pitchFamily="18" charset="0"/>
                <a:cs typeface="Times New Roman" panose="02020603050405020304" pitchFamily="18" charset="0"/>
                <a:sym typeface="+mn-ea"/>
              </a:rPr>
              <a:t>trees could shade those classroom windows and reduce the temperatures inside to relatively comfortable levels.</a:t>
            </a:r>
            <a:endParaRPr lang="zh-CN" altLang="en-US" sz="32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6447790" y="1864360"/>
            <a:ext cx="5006975" cy="4030980"/>
          </a:xfrm>
          <a:prstGeom prst="rect">
            <a:avLst/>
          </a:prstGeom>
          <a:noFill/>
        </p:spPr>
        <p:txBody>
          <a:bodyPr wrap="square" rtlCol="0" anchor="t">
            <a:spAutoFit/>
          </a:bodyPr>
          <a:p>
            <a:pPr algn="just"/>
            <a:r>
              <a:rPr lang="en-US" altLang="zh-CN" sz="3200" dirty="0">
                <a:solidFill>
                  <a:srgbClr val="FF0000"/>
                </a:solidFill>
                <a:latin typeface="Times New Roman" panose="02020603050405020304" pitchFamily="18" charset="0"/>
                <a:cs typeface="Times New Roman" panose="02020603050405020304" pitchFamily="18" charset="0"/>
                <a:sym typeface="+mn-ea"/>
              </a:rPr>
              <a:t>       </a:t>
            </a:r>
            <a:r>
              <a:rPr lang="zh-CN" altLang="en-US" sz="3200" dirty="0">
                <a:solidFill>
                  <a:schemeClr val="tx1"/>
                </a:solidFill>
                <a:latin typeface="Times New Roman" panose="02020603050405020304" pitchFamily="18" charset="0"/>
                <a:cs typeface="Times New Roman" panose="02020603050405020304" pitchFamily="18" charset="0"/>
                <a:sym typeface="+mn-ea"/>
              </a:rPr>
              <a:t>Leafy green trees shade formerly hot classrooms, where it</a:t>
            </a:r>
            <a:r>
              <a:rPr lang="en-US" altLang="zh-CN" sz="3200" dirty="0">
                <a:solidFill>
                  <a:schemeClr val="tx1"/>
                </a:solidFill>
                <a:latin typeface="Times New Roman" panose="02020603050405020304" pitchFamily="18" charset="0"/>
                <a:cs typeface="Times New Roman" panose="02020603050405020304" pitchFamily="18" charset="0"/>
                <a:sym typeface="+mn-ea"/>
              </a:rPr>
              <a:t>’</a:t>
            </a:r>
            <a:r>
              <a:rPr lang="zh-CN" altLang="en-US" sz="3200" dirty="0">
                <a:solidFill>
                  <a:schemeClr val="tx1"/>
                </a:solidFill>
                <a:latin typeface="Times New Roman" panose="02020603050405020304" pitchFamily="18" charset="0"/>
                <a:cs typeface="Times New Roman" panose="02020603050405020304" pitchFamily="18" charset="0"/>
                <a:sym typeface="+mn-ea"/>
              </a:rPr>
              <a:t>s so cool and comfortable and teachers and students can better concentrate on their teaching and learning. </a:t>
            </a:r>
            <a:endParaRPr lang="zh-CN" altLang="en-US" sz="3200" dirty="0">
              <a:solidFill>
                <a:srgbClr val="FF0000"/>
              </a:solidFill>
              <a:latin typeface="Times New Roman" panose="02020603050405020304" pitchFamily="18" charset="0"/>
              <a:cs typeface="Times New Roman" panose="02020603050405020304" pitchFamily="18" charset="0"/>
            </a:endParaRPr>
          </a:p>
          <a:p>
            <a:pPr algn="just"/>
            <a:endPar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cxnSp>
        <p:nvCxnSpPr>
          <p:cNvPr id="4" name="直接箭头连接符 3"/>
          <p:cNvCxnSpPr/>
          <p:nvPr/>
        </p:nvCxnSpPr>
        <p:spPr>
          <a:xfrm>
            <a:off x="2004695" y="1956435"/>
            <a:ext cx="5260340" cy="220345"/>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custDataLst>
              <p:tags r:id="rId3"/>
            </p:custDataLst>
          </p:nvPr>
        </p:nvCxnSpPr>
        <p:spPr>
          <a:xfrm>
            <a:off x="3999865" y="2439035"/>
            <a:ext cx="4642485" cy="53848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custDataLst>
              <p:tags r:id="rId4"/>
            </p:custDataLst>
          </p:nvPr>
        </p:nvCxnSpPr>
        <p:spPr>
          <a:xfrm>
            <a:off x="4110355" y="2895600"/>
            <a:ext cx="4575175" cy="8255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custDataLst>
              <p:tags r:id="rId5"/>
            </p:custDataLst>
          </p:nvPr>
        </p:nvCxnSpPr>
        <p:spPr>
          <a:xfrm>
            <a:off x="4188460" y="3625215"/>
            <a:ext cx="2462530" cy="87122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custDataLst>
              <p:tags r:id="rId6"/>
            </p:custDataLst>
          </p:nvPr>
        </p:nvCxnSpPr>
        <p:spPr>
          <a:xfrm flipV="1">
            <a:off x="3698240" y="3833495"/>
            <a:ext cx="3675380" cy="187833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custDataLst>
              <p:tags r:id="rId7"/>
            </p:custDataLst>
          </p:nvPr>
        </p:nvSpPr>
        <p:spPr>
          <a:xfrm>
            <a:off x="645160" y="114300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17" name="文本框 16"/>
          <p:cNvSpPr txBox="1"/>
          <p:nvPr>
            <p:custDataLst>
              <p:tags r:id="rId8"/>
            </p:custDataLst>
          </p:nvPr>
        </p:nvSpPr>
        <p:spPr>
          <a:xfrm>
            <a:off x="2848610" y="1635125"/>
            <a:ext cx="1076325" cy="583565"/>
          </a:xfrm>
          <a:prstGeom prst="rect">
            <a:avLst/>
          </a:prstGeom>
          <a:solidFill>
            <a:schemeClr val="accent1">
              <a:lumMod val="40000"/>
              <a:lumOff val="60000"/>
            </a:schemeClr>
          </a:solidFill>
          <a:ln>
            <a:solidFill>
              <a:schemeClr val="accent1">
                <a:lumMod val="20000"/>
                <a:lumOff val="80000"/>
              </a:schemeClr>
            </a:soli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Adj.</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18" name="文本框 17"/>
          <p:cNvSpPr txBox="1"/>
          <p:nvPr>
            <p:custDataLst>
              <p:tags r:id="rId9"/>
            </p:custDataLst>
          </p:nvPr>
        </p:nvSpPr>
        <p:spPr>
          <a:xfrm>
            <a:off x="4188460" y="266192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V.</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19" name="文本框 18"/>
          <p:cNvSpPr txBox="1"/>
          <p:nvPr>
            <p:custDataLst>
              <p:tags r:id="rId10"/>
            </p:custDataLst>
          </p:nvPr>
        </p:nvSpPr>
        <p:spPr>
          <a:xfrm>
            <a:off x="4421505" y="399796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V.</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1" name="文本框 20"/>
          <p:cNvSpPr txBox="1"/>
          <p:nvPr>
            <p:custDataLst>
              <p:tags r:id="rId11"/>
            </p:custDataLst>
          </p:nvPr>
        </p:nvSpPr>
        <p:spPr>
          <a:xfrm>
            <a:off x="2120265" y="5041900"/>
            <a:ext cx="1076325" cy="583565"/>
          </a:xfrm>
          <a:prstGeom prst="rect">
            <a:avLst/>
          </a:prstGeom>
          <a:solidFill>
            <a:schemeClr val="accent1">
              <a:lumMod val="40000"/>
              <a:lumOff val="60000"/>
            </a:schemeClr>
          </a:solidFill>
          <a:ln>
            <a:solidFill>
              <a:schemeClr val="accent1">
                <a:lumMod val="20000"/>
                <a:lumOff val="80000"/>
              </a:schemeClr>
            </a:soli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Adj.</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4" name="文本框 23"/>
          <p:cNvSpPr txBox="1"/>
          <p:nvPr>
            <p:custDataLst>
              <p:tags r:id="rId12"/>
            </p:custDataLst>
          </p:nvPr>
        </p:nvSpPr>
        <p:spPr>
          <a:xfrm>
            <a:off x="297180" y="1746250"/>
            <a:ext cx="152463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9" name="文本框 8"/>
          <p:cNvSpPr txBox="1"/>
          <p:nvPr>
            <p:custDataLst>
              <p:tags r:id="rId13"/>
            </p:custDataLst>
          </p:nvPr>
        </p:nvSpPr>
        <p:spPr>
          <a:xfrm>
            <a:off x="2579370" y="2229485"/>
            <a:ext cx="128460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0" name="文本框 19"/>
          <p:cNvSpPr txBox="1"/>
          <p:nvPr>
            <p:custDataLst>
              <p:tags r:id="rId14"/>
            </p:custDataLst>
          </p:nvPr>
        </p:nvSpPr>
        <p:spPr>
          <a:xfrm>
            <a:off x="2190750" y="2729865"/>
            <a:ext cx="192024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2" name="文本框 21"/>
          <p:cNvSpPr txBox="1"/>
          <p:nvPr>
            <p:custDataLst>
              <p:tags r:id="rId15"/>
            </p:custDataLst>
          </p:nvPr>
        </p:nvSpPr>
        <p:spPr>
          <a:xfrm>
            <a:off x="3334385" y="3221355"/>
            <a:ext cx="197929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3" name="文本框 22"/>
          <p:cNvSpPr txBox="1"/>
          <p:nvPr>
            <p:custDataLst>
              <p:tags r:id="rId16"/>
            </p:custDataLst>
          </p:nvPr>
        </p:nvSpPr>
        <p:spPr>
          <a:xfrm>
            <a:off x="3133725" y="4158615"/>
            <a:ext cx="122745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6" name="文本框 25"/>
          <p:cNvSpPr txBox="1"/>
          <p:nvPr>
            <p:custDataLst>
              <p:tags r:id="rId17"/>
            </p:custDataLst>
          </p:nvPr>
        </p:nvSpPr>
        <p:spPr>
          <a:xfrm>
            <a:off x="1668780" y="5640705"/>
            <a:ext cx="198564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7" name="文本框 26"/>
          <p:cNvSpPr txBox="1"/>
          <p:nvPr>
            <p:custDataLst>
              <p:tags r:id="rId18"/>
            </p:custDataLst>
          </p:nvPr>
        </p:nvSpPr>
        <p:spPr>
          <a:xfrm>
            <a:off x="7195185" y="1974850"/>
            <a:ext cx="311023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8" name="文本框 27"/>
          <p:cNvSpPr txBox="1"/>
          <p:nvPr>
            <p:custDataLst>
              <p:tags r:id="rId19"/>
            </p:custDataLst>
          </p:nvPr>
        </p:nvSpPr>
        <p:spPr>
          <a:xfrm>
            <a:off x="8754745" y="2926715"/>
            <a:ext cx="180657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9" name="文本框 28"/>
          <p:cNvSpPr txBox="1"/>
          <p:nvPr>
            <p:custDataLst>
              <p:tags r:id="rId20"/>
            </p:custDataLst>
          </p:nvPr>
        </p:nvSpPr>
        <p:spPr>
          <a:xfrm>
            <a:off x="6524625" y="3434715"/>
            <a:ext cx="198564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0" name="文本框 29"/>
          <p:cNvSpPr txBox="1"/>
          <p:nvPr>
            <p:custDataLst>
              <p:tags r:id="rId21"/>
            </p:custDataLst>
          </p:nvPr>
        </p:nvSpPr>
        <p:spPr>
          <a:xfrm>
            <a:off x="6524625" y="4394200"/>
            <a:ext cx="198564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cxnSp>
        <p:nvCxnSpPr>
          <p:cNvPr id="31" name="直接箭头连接符 30"/>
          <p:cNvCxnSpPr/>
          <p:nvPr>
            <p:custDataLst>
              <p:tags r:id="rId22"/>
            </p:custDataLst>
          </p:nvPr>
        </p:nvCxnSpPr>
        <p:spPr>
          <a:xfrm flipV="1">
            <a:off x="4283710" y="2369820"/>
            <a:ext cx="6431280" cy="184658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sp>
        <p:nvSpPr>
          <p:cNvPr id="32" name="文本框 31"/>
          <p:cNvSpPr txBox="1"/>
          <p:nvPr>
            <p:custDataLst>
              <p:tags r:id="rId23"/>
            </p:custDataLst>
          </p:nvPr>
        </p:nvSpPr>
        <p:spPr>
          <a:xfrm>
            <a:off x="10375900" y="1968500"/>
            <a:ext cx="115824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linds(horizont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linds(horizontal)">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blinds(horizontal)">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down)">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blinds(horizontal)">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blinds(horizontal)">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down)">
                                      <p:cBhvr>
                                        <p:cTn id="101" dur="5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down)">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wipe(down)">
                                      <p:cBhvr>
                                        <p:cTn id="116" dur="5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down)">
                                      <p:cBhvr>
                                        <p:cTn id="121" dur="5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wipe(down)">
                                      <p:cBhvr>
                                        <p:cTn id="1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6" grpId="0" bldLvl="0" animBg="1"/>
      <p:bldP spid="16" grpId="1"/>
      <p:bldP spid="17" grpId="0" bldLvl="0" animBg="1"/>
      <p:bldP spid="17" grpId="1"/>
      <p:bldP spid="18" grpId="0" bldLvl="0" animBg="1"/>
      <p:bldP spid="18" grpId="1"/>
      <p:bldP spid="19" grpId="0" bldLvl="0" animBg="1"/>
      <p:bldP spid="19" grpId="1"/>
      <p:bldP spid="21" grpId="0" bldLvl="0" animBg="1"/>
      <p:bldP spid="21" grpId="1"/>
      <p:bldP spid="24" grpId="0" bldLvl="0" animBg="1"/>
      <p:bldP spid="24" grpId="1" animBg="1"/>
      <p:bldP spid="9" grpId="0" bldLvl="0" animBg="1"/>
      <p:bldP spid="9" grpId="1" animBg="1"/>
      <p:bldP spid="20" grpId="0" bldLvl="0" animBg="1"/>
      <p:bldP spid="20" grpId="1" animBg="1"/>
      <p:bldP spid="22" grpId="0" bldLvl="0" animBg="1"/>
      <p:bldP spid="22" grpId="1" animBg="1"/>
      <p:bldP spid="23" grpId="0" bldLvl="0" animBg="1"/>
      <p:bldP spid="23"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0" grpId="0" bldLvl="0" animBg="1"/>
      <p:bldP spid="30" grpId="1" animBg="1"/>
      <p:bldP spid="32" grpId="0" bldLvl="0" animBg="1"/>
      <p:bldP spid="3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3" name="内容占位符 1"/>
          <p:cNvGraphicFramePr/>
          <p:nvPr>
            <p:custDataLst>
              <p:tags r:id="rId1"/>
            </p:custDataLst>
          </p:nvPr>
        </p:nvGraphicFramePr>
        <p:xfrm>
          <a:off x="-52070" y="139700"/>
          <a:ext cx="12202160" cy="6311900"/>
        </p:xfrm>
        <a:graphic>
          <a:graphicData uri="http://schemas.openxmlformats.org/drawingml/2006/table">
            <a:tbl>
              <a:tblPr firstRow="1" bandRow="1">
                <a:tableStyleId>{5C22544A-7EE6-4342-B048-85BDC9FD1C3A}</a:tableStyleId>
              </a:tblPr>
              <a:tblGrid>
                <a:gridCol w="6237605"/>
                <a:gridCol w="5964555"/>
              </a:tblGrid>
              <a:tr h="642620">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Clue 2</a:t>
                      </a:r>
                      <a:endParaRPr lang="en-US" altLang="zh-CN" sz="3200" dirty="0">
                        <a:solidFill>
                          <a:schemeClr val="accent1">
                            <a:lumMod val="75000"/>
                          </a:schemeClr>
                        </a:solidFill>
                      </a:endParaRPr>
                    </a:p>
                  </a:txBody>
                  <a:tcPr>
                    <a:solidFill>
                      <a:srgbClr val="FFC000"/>
                    </a:solidFill>
                  </a:tcPr>
                </a:tc>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Echo 2</a:t>
                      </a:r>
                      <a:endParaRPr lang="en-US" altLang="zh-CN" sz="3200" dirty="0">
                        <a:solidFill>
                          <a:schemeClr val="accent1">
                            <a:lumMod val="75000"/>
                          </a:schemeClr>
                        </a:solidFill>
                      </a:endParaRPr>
                    </a:p>
                  </a:txBody>
                  <a:tcPr>
                    <a:solidFill>
                      <a:srgbClr val="FFFF00"/>
                    </a:solidFill>
                  </a:tcPr>
                </a:tc>
              </a:tr>
              <a:tr h="5669280">
                <a:tc>
                  <a:txBody>
                    <a:bodyPr/>
                    <a:p>
                      <a:pPr algn="just"/>
                      <a:endParaRPr sz="2800" dirty="0">
                        <a:solidFill>
                          <a:schemeClr val="tx1"/>
                        </a:solidFill>
                      </a:endParaRPr>
                    </a:p>
                  </a:txBody>
                  <a:tcPr>
                    <a:blipFill>
                      <a:blip r:embed="rId2"/>
                    </a:blipFill>
                  </a:tcPr>
                </a:tc>
                <a:tc>
                  <a:txBody>
                    <a:bodyPr/>
                    <a:p>
                      <a:pPr indent="0">
                        <a:buNone/>
                      </a:pPr>
                      <a:endParaRPr lang="zh-CN" altLang="en-US" sz="36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10" name="文本框 9"/>
          <p:cNvSpPr txBox="1"/>
          <p:nvPr/>
        </p:nvSpPr>
        <p:spPr>
          <a:xfrm>
            <a:off x="239395" y="1447165"/>
            <a:ext cx="5664200" cy="3516630"/>
          </a:xfrm>
          <a:prstGeom prst="rect">
            <a:avLst/>
          </a:prstGeom>
          <a:noFill/>
        </p:spPr>
        <p:txBody>
          <a:bodyPr wrap="square" rtlCol="0" anchor="t">
            <a:noAutofit/>
          </a:bodyPr>
          <a:p>
            <a:pPr indent="0" algn="just" fontAlgn="auto"/>
            <a:r>
              <a:rPr lang="zh-CN" altLang="en-US" sz="3200" dirty="0">
                <a:solidFill>
                  <a:schemeClr val="tx1"/>
                </a:solidFill>
                <a:latin typeface="Times New Roman" panose="02020603050405020304" pitchFamily="18" charset="0"/>
                <a:cs typeface="Times New Roman" panose="02020603050405020304" pitchFamily="18" charset="0"/>
                <a:sym typeface="+mn-ea"/>
              </a:rPr>
              <a:t>If benches and trees were added, the front yard would be transformed into a outdoor classroom</a:t>
            </a:r>
            <a:r>
              <a:rPr lang="en-US" altLang="zh-CN" sz="3200" dirty="0">
                <a:solidFill>
                  <a:schemeClr val="tx1"/>
                </a:solidFill>
                <a:latin typeface="Times New Roman" panose="02020603050405020304" pitchFamily="18" charset="0"/>
                <a:cs typeface="Times New Roman" panose="02020603050405020304" pitchFamily="18" charset="0"/>
                <a:sym typeface="+mn-ea"/>
              </a:rPr>
              <a:t>...</a:t>
            </a:r>
            <a:r>
              <a:rPr lang="zh-CN" altLang="en-US" sz="3200" dirty="0">
                <a:solidFill>
                  <a:schemeClr val="tx1"/>
                </a:solidFill>
                <a:latin typeface="Times New Roman" panose="02020603050405020304" pitchFamily="18" charset="0"/>
                <a:cs typeface="Times New Roman" panose="02020603050405020304" pitchFamily="18" charset="0"/>
                <a:sym typeface="+mn-ea"/>
              </a:rPr>
              <a:t>encourage teachers to bring their students outside to learn. </a:t>
            </a:r>
            <a:r>
              <a:rPr lang="en-US" altLang="zh-CN" sz="3200" dirty="0">
                <a:solidFill>
                  <a:schemeClr val="tx1"/>
                </a:solidFill>
                <a:latin typeface="Times New Roman" panose="02020603050405020304" pitchFamily="18" charset="0"/>
                <a:cs typeface="Times New Roman" panose="02020603050405020304" pitchFamily="18" charset="0"/>
                <a:sym typeface="+mn-ea"/>
              </a:rPr>
              <a:t>...</a:t>
            </a:r>
            <a:r>
              <a:rPr lang="zh-CN" altLang="en-US" sz="3200" dirty="0">
                <a:solidFill>
                  <a:schemeClr val="tx1"/>
                </a:solidFill>
                <a:latin typeface="Times New Roman" panose="02020603050405020304" pitchFamily="18" charset="0"/>
                <a:cs typeface="Times New Roman" panose="02020603050405020304" pitchFamily="18" charset="0"/>
                <a:sym typeface="+mn-ea"/>
              </a:rPr>
              <a:t>district</a:t>
            </a:r>
            <a:r>
              <a:rPr lang="en-US" altLang="zh-CN" sz="3200" dirty="0">
                <a:solidFill>
                  <a:schemeClr val="tx1"/>
                </a:solidFill>
                <a:latin typeface="Times New Roman" panose="02020603050405020304" pitchFamily="18" charset="0"/>
                <a:cs typeface="Times New Roman" panose="02020603050405020304" pitchFamily="18" charset="0"/>
                <a:sym typeface="+mn-ea"/>
              </a:rPr>
              <a:t>’</a:t>
            </a:r>
            <a:r>
              <a:rPr lang="zh-CN" altLang="en-US" sz="3200" dirty="0">
                <a:solidFill>
                  <a:schemeClr val="tx1"/>
                </a:solidFill>
                <a:latin typeface="Times New Roman" panose="02020603050405020304" pitchFamily="18" charset="0"/>
                <a:cs typeface="Times New Roman" panose="02020603050405020304" pitchFamily="18" charset="0"/>
                <a:sym typeface="+mn-ea"/>
              </a:rPr>
              <a:t>s kids, </a:t>
            </a:r>
            <a:r>
              <a:rPr lang="en-US" altLang="zh-CN" sz="3200" dirty="0">
                <a:solidFill>
                  <a:schemeClr val="tx1"/>
                </a:solidFill>
                <a:latin typeface="Times New Roman" panose="02020603050405020304" pitchFamily="18" charset="0"/>
                <a:cs typeface="Times New Roman" panose="02020603050405020304" pitchFamily="18" charset="0"/>
                <a:sym typeface="+mn-ea"/>
              </a:rPr>
              <a:t>...</a:t>
            </a:r>
            <a:r>
              <a:rPr lang="zh-CN" altLang="en-US" sz="3200" dirty="0">
                <a:solidFill>
                  <a:schemeClr val="tx1"/>
                </a:solidFill>
                <a:latin typeface="Times New Roman" panose="02020603050405020304" pitchFamily="18" charset="0"/>
                <a:cs typeface="Times New Roman" panose="02020603050405020304" pitchFamily="18" charset="0"/>
                <a:sym typeface="+mn-ea"/>
              </a:rPr>
              <a:t> experience the happiness of sitting on a bench under a leafy green tree during their school day. </a:t>
            </a:r>
            <a:endParaRPr lang="zh-CN" altLang="en-US" sz="3200" dirty="0">
              <a:solidFill>
                <a:schemeClr val="tx1"/>
              </a:solidFill>
              <a:latin typeface="Times New Roman" panose="02020603050405020304" pitchFamily="18" charset="0"/>
              <a:cs typeface="Times New Roman" panose="02020603050405020304" pitchFamily="18" charset="0"/>
            </a:endParaRPr>
          </a:p>
          <a:p>
            <a:pPr algn="just"/>
            <a:endParaRPr lang="zh-CN" altLang="en-US" sz="32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6637655" y="1510030"/>
            <a:ext cx="5200650" cy="4030980"/>
          </a:xfrm>
          <a:prstGeom prst="rect">
            <a:avLst/>
          </a:prstGeom>
          <a:noFill/>
        </p:spPr>
        <p:txBody>
          <a:bodyPr wrap="square" rtlCol="0" anchor="t">
            <a:spAutoFit/>
          </a:bodyPr>
          <a:p>
            <a:pPr algn="just"/>
            <a:r>
              <a:rPr lang="en-US" altLang="zh-CN" sz="3200" dirty="0">
                <a:solidFill>
                  <a:schemeClr val="tx1"/>
                </a:solidFill>
                <a:latin typeface="Times New Roman" panose="02020603050405020304" pitchFamily="18" charset="0"/>
                <a:cs typeface="Times New Roman" panose="02020603050405020304" pitchFamily="18" charset="0"/>
                <a:sym typeface="+mn-ea"/>
              </a:rPr>
              <a:t>       </a:t>
            </a:r>
            <a:r>
              <a:rPr lang="zh-CN" altLang="en-US" sz="3200" dirty="0">
                <a:solidFill>
                  <a:schemeClr val="tx1"/>
                </a:solidFill>
                <a:latin typeface="Times New Roman" panose="02020603050405020304" pitchFamily="18" charset="0"/>
                <a:cs typeface="Times New Roman" panose="02020603050405020304" pitchFamily="18" charset="0"/>
                <a:sym typeface="+mn-ea"/>
              </a:rPr>
              <a:t>Different classes are regularly held outside in the yard where benches</a:t>
            </a:r>
            <a:r>
              <a:rPr lang="en-US" altLang="zh-CN" sz="3200" dirty="0">
                <a:solidFill>
                  <a:schemeClr val="tx1"/>
                </a:solidFill>
                <a:latin typeface="Times New Roman" panose="02020603050405020304" pitchFamily="18" charset="0"/>
                <a:cs typeface="Times New Roman" panose="02020603050405020304" pitchFamily="18" charset="0"/>
                <a:sym typeface="+mn-ea"/>
              </a:rPr>
              <a:t> and trees</a:t>
            </a:r>
            <a:r>
              <a:rPr lang="zh-CN" altLang="en-US" sz="3200" dirty="0">
                <a:solidFill>
                  <a:schemeClr val="tx1"/>
                </a:solidFill>
                <a:latin typeface="Times New Roman" panose="02020603050405020304" pitchFamily="18" charset="0"/>
                <a:cs typeface="Times New Roman" panose="02020603050405020304" pitchFamily="18" charset="0"/>
                <a:sym typeface="+mn-ea"/>
              </a:rPr>
              <a:t> are availabe in the shade.</a:t>
            </a:r>
            <a:endParaRPr lang="zh-CN" altLang="en-US" sz="3200" dirty="0">
              <a:solidFill>
                <a:schemeClr val="tx1"/>
              </a:solidFill>
              <a:latin typeface="Times New Roman" panose="02020603050405020304" pitchFamily="18" charset="0"/>
              <a:cs typeface="Times New Roman" panose="02020603050405020304" pitchFamily="18" charset="0"/>
              <a:sym typeface="+mn-ea"/>
            </a:endParaRPr>
          </a:p>
          <a:p>
            <a:pPr algn="just"/>
            <a:endParaRPr lang="zh-CN" altLang="en-US" sz="3200" dirty="0">
              <a:solidFill>
                <a:schemeClr val="tx1"/>
              </a:solidFill>
              <a:latin typeface="Times New Roman" panose="02020603050405020304" pitchFamily="18" charset="0"/>
              <a:cs typeface="Times New Roman" panose="02020603050405020304" pitchFamily="18" charset="0"/>
              <a:sym typeface="+mn-ea"/>
            </a:endParaRPr>
          </a:p>
          <a:p>
            <a:pPr algn="just"/>
            <a:r>
              <a:rPr lang="zh-CN" altLang="en-US" sz="3200" dirty="0">
                <a:solidFill>
                  <a:schemeClr val="tx1"/>
                </a:solidFill>
                <a:latin typeface="Times New Roman" panose="02020603050405020304" pitchFamily="18" charset="0"/>
                <a:cs typeface="Times New Roman" panose="02020603050405020304" pitchFamily="18" charset="0"/>
                <a:sym typeface="+mn-ea"/>
              </a:rPr>
              <a:t> </a:t>
            </a:r>
            <a:r>
              <a:rPr lang="en-US" altLang="zh-CN" sz="3200" dirty="0">
                <a:solidFill>
                  <a:schemeClr val="tx1"/>
                </a:solidFill>
                <a:latin typeface="Times New Roman" panose="02020603050405020304" pitchFamily="18" charset="0"/>
                <a:cs typeface="Times New Roman" panose="02020603050405020304" pitchFamily="18" charset="0"/>
                <a:sym typeface="+mn-ea"/>
              </a:rPr>
              <a:t>      </a:t>
            </a:r>
            <a:r>
              <a:rPr lang="zh-CN" altLang="en-US" sz="3200" dirty="0">
                <a:solidFill>
                  <a:schemeClr val="tx1"/>
                </a:solidFill>
                <a:latin typeface="Times New Roman" panose="02020603050405020304" pitchFamily="18" charset="0"/>
                <a:cs typeface="Times New Roman" panose="02020603050405020304" pitchFamily="18" charset="0"/>
                <a:sym typeface="+mn-ea"/>
              </a:rPr>
              <a:t>District</a:t>
            </a:r>
            <a:r>
              <a:rPr lang="en-US" altLang="zh-CN" sz="3200" dirty="0">
                <a:solidFill>
                  <a:schemeClr val="tx1"/>
                </a:solidFill>
                <a:latin typeface="Times New Roman" panose="02020603050405020304" pitchFamily="18" charset="0"/>
                <a:cs typeface="Times New Roman" panose="02020603050405020304" pitchFamily="18" charset="0"/>
                <a:sym typeface="+mn-ea"/>
              </a:rPr>
              <a:t>’</a:t>
            </a:r>
            <a:r>
              <a:rPr lang="zh-CN" altLang="en-US" sz="3200" dirty="0">
                <a:solidFill>
                  <a:schemeClr val="tx1"/>
                </a:solidFill>
                <a:latin typeface="Times New Roman" panose="02020603050405020304" pitchFamily="18" charset="0"/>
                <a:cs typeface="Times New Roman" panose="02020603050405020304" pitchFamily="18" charset="0"/>
                <a:sym typeface="+mn-ea"/>
              </a:rPr>
              <a:t>s kids are now bathing in the nature full of happiness.</a:t>
            </a:r>
            <a:endParaRPr lang="zh-CN" altLang="en-US" sz="32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cxnSp>
        <p:nvCxnSpPr>
          <p:cNvPr id="4" name="直接箭头连接符 3"/>
          <p:cNvCxnSpPr/>
          <p:nvPr>
            <p:custDataLst>
              <p:tags r:id="rId3"/>
            </p:custDataLst>
          </p:nvPr>
        </p:nvCxnSpPr>
        <p:spPr>
          <a:xfrm>
            <a:off x="3747770" y="1746885"/>
            <a:ext cx="4816475" cy="103251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9" name="直接箭头连接符 8"/>
          <p:cNvCxnSpPr/>
          <p:nvPr>
            <p:custDataLst>
              <p:tags r:id="rId4"/>
            </p:custDataLst>
          </p:nvPr>
        </p:nvCxnSpPr>
        <p:spPr>
          <a:xfrm>
            <a:off x="5095875" y="4143375"/>
            <a:ext cx="2313305" cy="136525"/>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custDataLst>
              <p:tags r:id="rId5"/>
            </p:custDataLst>
          </p:nvPr>
        </p:nvSpPr>
        <p:spPr>
          <a:xfrm>
            <a:off x="2167890" y="86360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12" name="文本框 11"/>
          <p:cNvSpPr txBox="1"/>
          <p:nvPr>
            <p:custDataLst>
              <p:tags r:id="rId6"/>
            </p:custDataLst>
          </p:nvPr>
        </p:nvSpPr>
        <p:spPr>
          <a:xfrm>
            <a:off x="2947035" y="323215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0" name="文本框 19"/>
          <p:cNvSpPr txBox="1"/>
          <p:nvPr>
            <p:custDataLst>
              <p:tags r:id="rId7"/>
            </p:custDataLst>
          </p:nvPr>
        </p:nvSpPr>
        <p:spPr>
          <a:xfrm>
            <a:off x="707390" y="1569085"/>
            <a:ext cx="304038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3" name="文本框 12"/>
          <p:cNvSpPr txBox="1"/>
          <p:nvPr>
            <p:custDataLst>
              <p:tags r:id="rId8"/>
            </p:custDataLst>
          </p:nvPr>
        </p:nvSpPr>
        <p:spPr>
          <a:xfrm>
            <a:off x="8644890" y="2577465"/>
            <a:ext cx="315214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4" name="文本框 13"/>
          <p:cNvSpPr txBox="1"/>
          <p:nvPr>
            <p:custDataLst>
              <p:tags r:id="rId9"/>
            </p:custDataLst>
          </p:nvPr>
        </p:nvSpPr>
        <p:spPr>
          <a:xfrm>
            <a:off x="2032000" y="3977640"/>
            <a:ext cx="306387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5" name="文本框 14"/>
          <p:cNvSpPr txBox="1"/>
          <p:nvPr>
            <p:custDataLst>
              <p:tags r:id="rId10"/>
            </p:custDataLst>
          </p:nvPr>
        </p:nvSpPr>
        <p:spPr>
          <a:xfrm>
            <a:off x="7434580" y="4036695"/>
            <a:ext cx="272415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6" grpId="0" bldLvl="0" animBg="1"/>
      <p:bldP spid="16" grpId="1"/>
      <p:bldP spid="12" grpId="0" bldLvl="0" animBg="1"/>
      <p:bldP spid="12" grpId="1"/>
      <p:bldP spid="20" grpId="0" bldLvl="0" animBg="1"/>
      <p:bldP spid="20" grpId="1" animBg="1"/>
      <p:bldP spid="13" grpId="0" bldLvl="0" animBg="1"/>
      <p:bldP spid="13" grpId="1" animBg="1"/>
      <p:bldP spid="14" grpId="0" bldLvl="0" animBg="1"/>
      <p:bldP spid="14" grpId="1" animBg="1"/>
      <p:bldP spid="15" grpId="0" bldLvl="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3" name="内容占位符 1"/>
          <p:cNvGraphicFramePr/>
          <p:nvPr>
            <p:custDataLst>
              <p:tags r:id="rId1"/>
            </p:custDataLst>
          </p:nvPr>
        </p:nvGraphicFramePr>
        <p:xfrm>
          <a:off x="-52070" y="139700"/>
          <a:ext cx="12202160" cy="6311900"/>
        </p:xfrm>
        <a:graphic>
          <a:graphicData uri="http://schemas.openxmlformats.org/drawingml/2006/table">
            <a:tbl>
              <a:tblPr firstRow="1" bandRow="1">
                <a:tableStyleId>{5C22544A-7EE6-4342-B048-85BDC9FD1C3A}</a:tableStyleId>
              </a:tblPr>
              <a:tblGrid>
                <a:gridCol w="6237605"/>
                <a:gridCol w="5964555"/>
              </a:tblGrid>
              <a:tr h="642620">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Clue 3</a:t>
                      </a:r>
                      <a:endParaRPr lang="en-US" altLang="zh-CN" sz="3200" dirty="0">
                        <a:solidFill>
                          <a:schemeClr val="accent1">
                            <a:lumMod val="75000"/>
                          </a:schemeClr>
                        </a:solidFill>
                      </a:endParaRPr>
                    </a:p>
                  </a:txBody>
                  <a:tcPr>
                    <a:solidFill>
                      <a:srgbClr val="FFC000"/>
                    </a:solidFill>
                  </a:tcPr>
                </a:tc>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Echo 3</a:t>
                      </a:r>
                      <a:endParaRPr lang="en-US" altLang="zh-CN" sz="3200" dirty="0">
                        <a:solidFill>
                          <a:schemeClr val="accent1">
                            <a:lumMod val="75000"/>
                          </a:schemeClr>
                        </a:solidFill>
                      </a:endParaRPr>
                    </a:p>
                  </a:txBody>
                  <a:tcPr>
                    <a:solidFill>
                      <a:srgbClr val="FFFF00"/>
                    </a:solidFill>
                  </a:tcPr>
                </a:tc>
              </a:tr>
              <a:tr h="5669280">
                <a:tc>
                  <a:txBody>
                    <a:bodyPr/>
                    <a:p>
                      <a:pPr algn="just"/>
                      <a:endParaRPr sz="2800" dirty="0">
                        <a:solidFill>
                          <a:schemeClr val="tx1"/>
                        </a:solidFill>
                      </a:endParaRPr>
                    </a:p>
                  </a:txBody>
                  <a:tcPr>
                    <a:blipFill>
                      <a:blip r:embed="rId2"/>
                    </a:blipFill>
                  </a:tcPr>
                </a:tc>
                <a:tc>
                  <a:txBody>
                    <a:bodyPr/>
                    <a:p>
                      <a:pPr indent="0">
                        <a:buNone/>
                      </a:pPr>
                      <a:endParaRPr lang="zh-CN" altLang="en-US" sz="36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10" name="文本框 9"/>
          <p:cNvSpPr txBox="1"/>
          <p:nvPr/>
        </p:nvSpPr>
        <p:spPr>
          <a:xfrm>
            <a:off x="238760" y="1670685"/>
            <a:ext cx="5471160" cy="4164965"/>
          </a:xfrm>
          <a:prstGeom prst="rect">
            <a:avLst/>
          </a:prstGeom>
          <a:noFill/>
        </p:spPr>
        <p:txBody>
          <a:bodyPr wrap="square" rtlCol="0" anchor="t">
            <a:noAutofit/>
          </a:bodyPr>
          <a:p>
            <a:pPr algn="just"/>
            <a:r>
              <a:rPr lang="zh-CN" altLang="en-US" sz="32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rPr>
              <a:t>Then, I met with the school</a:t>
            </a:r>
            <a:r>
              <a:rPr lang="en-US" altLang="zh-CN" sz="32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rPr>
              <a:t>’</a:t>
            </a:r>
            <a:r>
              <a:rPr lang="zh-CN" altLang="en-US" sz="32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rPr>
              <a:t>s Parent-Teacher Association and told my idea of changing the school</a:t>
            </a:r>
            <a:r>
              <a:rPr lang="en-US" altLang="zh-CN" sz="32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rPr>
              <a:t>’</a:t>
            </a:r>
            <a:r>
              <a:rPr lang="zh-CN" altLang="en-US" sz="32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rPr>
              <a:t>s front yard. And I expressed my willingness to organize the project. The group liked the idea but thought it was too difficult.</a:t>
            </a:r>
            <a:endParaRPr lang="zh-CN" altLang="en-US" sz="3200" dirty="0">
              <a:solidFill>
                <a:schemeClr val="tx1"/>
              </a:solidFill>
              <a:latin typeface="Times New Roman" panose="02020603050405020304" pitchFamily="18" charset="0"/>
              <a:ea typeface="华文中宋" panose="02010600040101010101" charset="-122"/>
              <a:cs typeface="Times New Roman" panose="02020603050405020304" pitchFamily="18" charset="0"/>
            </a:endParaRPr>
          </a:p>
          <a:p>
            <a:pPr algn="just"/>
            <a:endParaRPr lang="zh-CN" altLang="en-US" sz="32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endParaRPr>
          </a:p>
        </p:txBody>
      </p:sp>
      <p:sp>
        <p:nvSpPr>
          <p:cNvPr id="11" name="文本框 10"/>
          <p:cNvSpPr txBox="1"/>
          <p:nvPr/>
        </p:nvSpPr>
        <p:spPr>
          <a:xfrm>
            <a:off x="6530975" y="1721485"/>
            <a:ext cx="5513070" cy="3046095"/>
          </a:xfrm>
          <a:prstGeom prst="rect">
            <a:avLst/>
          </a:prstGeom>
          <a:noFill/>
        </p:spPr>
        <p:txBody>
          <a:bodyPr wrap="square" rtlCol="0" anchor="t">
            <a:spAutoFit/>
          </a:bodyPr>
          <a:p>
            <a:pPr algn="just"/>
            <a:r>
              <a:rPr lang="en-US" altLang="zh-CN" sz="3200" dirty="0">
                <a:solidFill>
                  <a:schemeClr val="tx1"/>
                </a:solidFill>
                <a:latin typeface="Times New Roman" panose="02020603050405020304" pitchFamily="18" charset="0"/>
                <a:cs typeface="Times New Roman" panose="02020603050405020304" pitchFamily="18" charset="0"/>
                <a:sym typeface="+mn-ea"/>
              </a:rPr>
              <a:t> </a:t>
            </a:r>
            <a:r>
              <a:rPr lang="zh-CN" altLang="en-US" sz="3200" dirty="0">
                <a:solidFill>
                  <a:schemeClr val="tx1"/>
                </a:solidFill>
                <a:latin typeface="Times New Roman" panose="02020603050405020304" pitchFamily="18" charset="0"/>
                <a:cs typeface="Times New Roman" panose="02020603050405020304" pitchFamily="18" charset="0"/>
                <a:sym typeface="+mn-ea"/>
              </a:rPr>
              <a:t>The Parent-Teacher Association helped publicize this event so that more people could know about it, which inspired many volunteers to offer help and donations.</a:t>
            </a:r>
            <a:endParaRPr lang="zh-CN" altLang="en-US" sz="3200" dirty="0">
              <a:solidFill>
                <a:schemeClr val="tx1"/>
              </a:solidFill>
              <a:latin typeface="Times New Roman" panose="02020603050405020304" pitchFamily="18" charset="0"/>
              <a:cs typeface="Times New Roman" panose="02020603050405020304" pitchFamily="18" charset="0"/>
              <a:sym typeface="+mn-ea"/>
            </a:endParaRPr>
          </a:p>
        </p:txBody>
      </p:sp>
      <p:cxnSp>
        <p:nvCxnSpPr>
          <p:cNvPr id="4" name="直接箭头连接符 3"/>
          <p:cNvCxnSpPr>
            <a:stCxn id="20" idx="3"/>
          </p:cNvCxnSpPr>
          <p:nvPr>
            <p:custDataLst>
              <p:tags r:id="rId3"/>
            </p:custDataLst>
          </p:nvPr>
        </p:nvCxnSpPr>
        <p:spPr>
          <a:xfrm flipV="1">
            <a:off x="4859020" y="1997075"/>
            <a:ext cx="2475230" cy="45085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custDataLst>
              <p:tags r:id="rId4"/>
            </p:custDataLst>
          </p:nvPr>
        </p:nvCxnSpPr>
        <p:spPr>
          <a:xfrm flipV="1">
            <a:off x="1313180" y="2729230"/>
            <a:ext cx="5323840" cy="211201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custDataLst>
              <p:tags r:id="rId5"/>
            </p:custDataLst>
          </p:nvPr>
        </p:nvSpPr>
        <p:spPr>
          <a:xfrm>
            <a:off x="2555240" y="124460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17" name="文本框 16"/>
          <p:cNvSpPr txBox="1"/>
          <p:nvPr>
            <p:custDataLst>
              <p:tags r:id="rId6"/>
            </p:custDataLst>
          </p:nvPr>
        </p:nvSpPr>
        <p:spPr>
          <a:xfrm>
            <a:off x="421640" y="4053205"/>
            <a:ext cx="711200" cy="583565"/>
          </a:xfrm>
          <a:prstGeom prst="rect">
            <a:avLst/>
          </a:prstGeom>
          <a:solidFill>
            <a:schemeClr val="accent1">
              <a:lumMod val="40000"/>
              <a:lumOff val="60000"/>
            </a:schemeClr>
          </a:solidFill>
          <a:ln>
            <a:solidFill>
              <a:schemeClr val="accent1">
                <a:lumMod val="20000"/>
                <a:lumOff val="80000"/>
              </a:schemeClr>
            </a:soli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V.</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0" name="文本框 19"/>
          <p:cNvSpPr txBox="1"/>
          <p:nvPr>
            <p:custDataLst>
              <p:tags r:id="rId7"/>
            </p:custDataLst>
          </p:nvPr>
        </p:nvSpPr>
        <p:spPr>
          <a:xfrm>
            <a:off x="294005" y="2231390"/>
            <a:ext cx="456501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9" name="文本框 8"/>
          <p:cNvSpPr txBox="1"/>
          <p:nvPr>
            <p:custDataLst>
              <p:tags r:id="rId8"/>
            </p:custDataLst>
          </p:nvPr>
        </p:nvSpPr>
        <p:spPr>
          <a:xfrm>
            <a:off x="7400290" y="1796415"/>
            <a:ext cx="459359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2" name="文本框 11"/>
          <p:cNvSpPr txBox="1"/>
          <p:nvPr>
            <p:custDataLst>
              <p:tags r:id="rId9"/>
            </p:custDataLst>
          </p:nvPr>
        </p:nvSpPr>
        <p:spPr>
          <a:xfrm>
            <a:off x="294005" y="4719955"/>
            <a:ext cx="83820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5" name="文本框 14"/>
          <p:cNvSpPr txBox="1"/>
          <p:nvPr>
            <p:custDataLst>
              <p:tags r:id="rId10"/>
            </p:custDataLst>
          </p:nvPr>
        </p:nvSpPr>
        <p:spPr>
          <a:xfrm>
            <a:off x="6581775" y="2317750"/>
            <a:ext cx="302577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4" grpId="0" bldLvl="0" animBg="1"/>
      <p:bldP spid="14" grpId="1"/>
      <p:bldP spid="17" grpId="0" bldLvl="0" animBg="1"/>
      <p:bldP spid="17" grpId="1"/>
      <p:bldP spid="20" grpId="0" bldLvl="0" animBg="1"/>
      <p:bldP spid="20" grpId="1" animBg="1"/>
      <p:bldP spid="9" grpId="0" bldLvl="0" animBg="1"/>
      <p:bldP spid="9" grpId="1" animBg="1"/>
      <p:bldP spid="12" grpId="0" bldLvl="0" animBg="1"/>
      <p:bldP spid="12" grpId="1" animBg="1"/>
      <p:bldP spid="15" grpId="0" bldLvl="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3" name="内容占位符 1"/>
          <p:cNvGraphicFramePr/>
          <p:nvPr>
            <p:custDataLst>
              <p:tags r:id="rId1"/>
            </p:custDataLst>
          </p:nvPr>
        </p:nvGraphicFramePr>
        <p:xfrm>
          <a:off x="-52070" y="139700"/>
          <a:ext cx="12202160" cy="6311900"/>
        </p:xfrm>
        <a:graphic>
          <a:graphicData uri="http://schemas.openxmlformats.org/drawingml/2006/table">
            <a:tbl>
              <a:tblPr firstRow="1" bandRow="1">
                <a:tableStyleId>{5C22544A-7EE6-4342-B048-85BDC9FD1C3A}</a:tableStyleId>
              </a:tblPr>
              <a:tblGrid>
                <a:gridCol w="6237605"/>
                <a:gridCol w="5964555"/>
              </a:tblGrid>
              <a:tr h="642620">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Clue 4</a:t>
                      </a:r>
                      <a:endParaRPr lang="en-US" altLang="zh-CN" sz="3200" dirty="0">
                        <a:solidFill>
                          <a:schemeClr val="accent1">
                            <a:lumMod val="75000"/>
                          </a:schemeClr>
                        </a:solidFill>
                      </a:endParaRPr>
                    </a:p>
                  </a:txBody>
                  <a:tcPr>
                    <a:solidFill>
                      <a:srgbClr val="FFC000"/>
                    </a:solidFill>
                  </a:tcPr>
                </a:tc>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Echo 4</a:t>
                      </a:r>
                      <a:endParaRPr lang="en-US" altLang="zh-CN" sz="3200" dirty="0">
                        <a:solidFill>
                          <a:schemeClr val="accent1">
                            <a:lumMod val="75000"/>
                          </a:schemeClr>
                        </a:solidFill>
                      </a:endParaRPr>
                    </a:p>
                  </a:txBody>
                  <a:tcPr>
                    <a:solidFill>
                      <a:srgbClr val="FFFF00"/>
                    </a:solidFill>
                  </a:tcPr>
                </a:tc>
              </a:tr>
              <a:tr h="5669280">
                <a:tc>
                  <a:txBody>
                    <a:bodyPr/>
                    <a:p>
                      <a:pPr algn="just"/>
                      <a:endParaRPr sz="2800" dirty="0">
                        <a:solidFill>
                          <a:schemeClr val="tx1"/>
                        </a:solidFill>
                      </a:endParaRPr>
                    </a:p>
                  </a:txBody>
                  <a:tcPr>
                    <a:blipFill>
                      <a:blip r:embed="rId2"/>
                    </a:blipFill>
                  </a:tcPr>
                </a:tc>
                <a:tc>
                  <a:txBody>
                    <a:bodyPr/>
                    <a:p>
                      <a:pPr indent="0">
                        <a:buNone/>
                      </a:pPr>
                      <a:endParaRPr lang="zh-CN" altLang="en-US" sz="36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10" name="文本框 9"/>
          <p:cNvSpPr txBox="1"/>
          <p:nvPr/>
        </p:nvSpPr>
        <p:spPr>
          <a:xfrm>
            <a:off x="238760" y="1774190"/>
            <a:ext cx="5732780" cy="4234180"/>
          </a:xfrm>
          <a:prstGeom prst="rect">
            <a:avLst/>
          </a:prstGeom>
          <a:noFill/>
        </p:spPr>
        <p:txBody>
          <a:bodyPr wrap="square" rtlCol="0" anchor="t">
            <a:noAutofit/>
          </a:bodyPr>
          <a:p>
            <a:pPr algn="just"/>
            <a:r>
              <a:rPr lang="zh-CN" altLang="en-US" sz="3200" dirty="0">
                <a:solidFill>
                  <a:schemeClr val="tx1"/>
                </a:solidFill>
                <a:latin typeface="Times New Roman" panose="02020603050405020304" pitchFamily="18" charset="0"/>
                <a:cs typeface="Times New Roman" panose="02020603050405020304" pitchFamily="18" charset="0"/>
                <a:sym typeface="+mn-ea"/>
              </a:rPr>
              <a:t>However, several days later, the principal told me</a:t>
            </a:r>
            <a:r>
              <a:rPr lang="en-US" altLang="zh-CN" sz="3200" dirty="0">
                <a:solidFill>
                  <a:schemeClr val="tx1"/>
                </a:solidFill>
                <a:latin typeface="Times New Roman" panose="02020603050405020304" pitchFamily="18" charset="0"/>
                <a:cs typeface="Times New Roman" panose="02020603050405020304" pitchFamily="18" charset="0"/>
                <a:sym typeface="+mn-ea"/>
              </a:rPr>
              <a:t>, “</a:t>
            </a:r>
            <a:r>
              <a:rPr lang="zh-CN" altLang="en-US" sz="3200" dirty="0">
                <a:solidFill>
                  <a:schemeClr val="tx1"/>
                </a:solidFill>
                <a:latin typeface="Times New Roman" panose="02020603050405020304" pitchFamily="18" charset="0"/>
                <a:cs typeface="Times New Roman" panose="02020603050405020304" pitchFamily="18" charset="0"/>
                <a:sym typeface="+mn-ea"/>
              </a:rPr>
              <a:t>I had further discussions with my staff. We all think you are very kind. We want to work with you to transform our school</a:t>
            </a:r>
            <a:r>
              <a:rPr lang="en-US" altLang="zh-CN" sz="3200" dirty="0">
                <a:solidFill>
                  <a:schemeClr val="tx1"/>
                </a:solidFill>
                <a:latin typeface="Times New Roman" panose="02020603050405020304" pitchFamily="18" charset="0"/>
                <a:cs typeface="Times New Roman" panose="02020603050405020304" pitchFamily="18" charset="0"/>
                <a:sym typeface="+mn-ea"/>
              </a:rPr>
              <a:t>’</a:t>
            </a:r>
            <a:r>
              <a:rPr lang="zh-CN" altLang="en-US" sz="3200" dirty="0">
                <a:solidFill>
                  <a:schemeClr val="tx1"/>
                </a:solidFill>
                <a:latin typeface="Times New Roman" panose="02020603050405020304" pitchFamily="18" charset="0"/>
                <a:cs typeface="Times New Roman" panose="02020603050405020304" pitchFamily="18" charset="0"/>
                <a:sym typeface="+mn-ea"/>
              </a:rPr>
              <a:t>s front yard.</a:t>
            </a:r>
            <a:r>
              <a:rPr lang="en-US" altLang="zh-CN" sz="3200" dirty="0">
                <a:solidFill>
                  <a:schemeClr val="tx1"/>
                </a:solidFill>
                <a:latin typeface="Times New Roman" panose="02020603050405020304" pitchFamily="18" charset="0"/>
                <a:cs typeface="Times New Roman" panose="02020603050405020304" pitchFamily="18" charset="0"/>
                <a:sym typeface="+mn-ea"/>
              </a:rPr>
              <a:t>”</a:t>
            </a:r>
            <a:endParaRPr lang="zh-CN" altLang="en-US" sz="3200" dirty="0">
              <a:solidFill>
                <a:schemeClr val="tx1"/>
              </a:solidFill>
              <a:latin typeface="Times New Roman" panose="02020603050405020304" pitchFamily="18" charset="0"/>
              <a:cs typeface="Times New Roman" panose="02020603050405020304" pitchFamily="18" charset="0"/>
            </a:endParaRPr>
          </a:p>
          <a:p>
            <a:pPr algn="just"/>
            <a:r>
              <a:rPr lang="zh-CN" altLang="en-US" sz="3200" dirty="0">
                <a:latin typeface="Times New Roman" panose="02020603050405020304" pitchFamily="18" charset="0"/>
                <a:ea typeface="华文中宋" panose="02010600040101010101" charset="-122"/>
                <a:cs typeface="Times New Roman" panose="02020603050405020304" pitchFamily="18" charset="0"/>
                <a:sym typeface="+mn-ea"/>
              </a:rPr>
              <a:t> </a:t>
            </a:r>
            <a:endParaRPr lang="zh-CN" altLang="en-US" sz="3200" dirty="0">
              <a:solidFill>
                <a:schemeClr val="tx1"/>
              </a:solidFill>
              <a:latin typeface="Times New Roman" panose="02020603050405020304" pitchFamily="18" charset="0"/>
              <a:ea typeface="华文中宋" panose="02010600040101010101" charset="-122"/>
              <a:cs typeface="Times New Roman" panose="02020603050405020304" pitchFamily="18" charset="0"/>
            </a:endParaRPr>
          </a:p>
          <a:p>
            <a:pPr algn="just"/>
            <a:endParaRPr lang="zh-CN" altLang="en-US" sz="32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endParaRPr>
          </a:p>
        </p:txBody>
      </p:sp>
      <p:sp>
        <p:nvSpPr>
          <p:cNvPr id="11" name="文本框 10"/>
          <p:cNvSpPr txBox="1"/>
          <p:nvPr/>
        </p:nvSpPr>
        <p:spPr>
          <a:xfrm>
            <a:off x="6446520" y="2260600"/>
            <a:ext cx="5283200" cy="1568450"/>
          </a:xfrm>
          <a:prstGeom prst="rect">
            <a:avLst/>
          </a:prstGeom>
          <a:noFill/>
        </p:spPr>
        <p:txBody>
          <a:bodyPr wrap="square" rtlCol="0" anchor="t">
            <a:spAutoFit/>
          </a:bodyPr>
          <a:p>
            <a:pPr algn="just"/>
            <a:r>
              <a:rPr lang="en-US" altLang="zh-CN" sz="3200" dirty="0">
                <a:solidFill>
                  <a:srgbClr val="FF0000"/>
                </a:solidFill>
                <a:latin typeface="Times New Roman" panose="02020603050405020304" pitchFamily="18" charset="0"/>
                <a:cs typeface="Times New Roman" panose="02020603050405020304" pitchFamily="18" charset="0"/>
                <a:sym typeface="+mn-ea"/>
              </a:rPr>
              <a:t> </a:t>
            </a:r>
            <a:r>
              <a:rPr lang="en-US" altLang="zh-CN" sz="3200" dirty="0">
                <a:solidFill>
                  <a:schemeClr val="tx1"/>
                </a:solidFill>
                <a:latin typeface="Times New Roman" panose="02020603050405020304" pitchFamily="18" charset="0"/>
                <a:cs typeface="Times New Roman" panose="02020603050405020304" pitchFamily="18" charset="0"/>
                <a:sym typeface="+mn-ea"/>
              </a:rPr>
              <a:t>    </a:t>
            </a:r>
            <a:r>
              <a:rPr lang="zh-CN" altLang="en-US" sz="3200" dirty="0">
                <a:solidFill>
                  <a:schemeClr val="tx1"/>
                </a:solidFill>
                <a:latin typeface="Times New Roman" panose="02020603050405020304" pitchFamily="18" charset="0"/>
                <a:cs typeface="Times New Roman" panose="02020603050405020304" pitchFamily="18" charset="0"/>
                <a:sym typeface="+mn-ea"/>
              </a:rPr>
              <a:t>We were called on (by the principle)  to unify and work together for the common goal.</a:t>
            </a:r>
            <a:endParaRPr lang="zh-CN" altLang="en-US" sz="3200" dirty="0">
              <a:solidFill>
                <a:schemeClr val="tx1"/>
              </a:solidFill>
              <a:latin typeface="Times New Roman" panose="02020603050405020304" pitchFamily="18" charset="0"/>
              <a:cs typeface="Times New Roman" panose="02020603050405020304" pitchFamily="18" charset="0"/>
              <a:sym typeface="+mn-ea"/>
            </a:endParaRPr>
          </a:p>
        </p:txBody>
      </p:sp>
      <p:sp>
        <p:nvSpPr>
          <p:cNvPr id="9" name="文本框 8"/>
          <p:cNvSpPr txBox="1"/>
          <p:nvPr>
            <p:custDataLst>
              <p:tags r:id="rId3"/>
            </p:custDataLst>
          </p:nvPr>
        </p:nvSpPr>
        <p:spPr>
          <a:xfrm>
            <a:off x="711835" y="1635125"/>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18" name="文本框 17"/>
          <p:cNvSpPr txBox="1"/>
          <p:nvPr>
            <p:custDataLst>
              <p:tags r:id="rId4"/>
            </p:custDataLst>
          </p:nvPr>
        </p:nvSpPr>
        <p:spPr>
          <a:xfrm>
            <a:off x="1150620" y="3137535"/>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V.</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cxnSp>
        <p:nvCxnSpPr>
          <p:cNvPr id="12" name="直接箭头连接符 11"/>
          <p:cNvCxnSpPr>
            <a:endCxn id="11" idx="1"/>
          </p:cNvCxnSpPr>
          <p:nvPr>
            <p:custDataLst>
              <p:tags r:id="rId5"/>
            </p:custDataLst>
          </p:nvPr>
        </p:nvCxnSpPr>
        <p:spPr>
          <a:xfrm>
            <a:off x="1993265" y="2486025"/>
            <a:ext cx="4453255" cy="55880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custDataLst>
              <p:tags r:id="rId6"/>
            </p:custDataLst>
          </p:nvPr>
        </p:nvCxnSpPr>
        <p:spPr>
          <a:xfrm flipV="1">
            <a:off x="2577465" y="3260725"/>
            <a:ext cx="6351905" cy="82169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sp>
        <p:nvSpPr>
          <p:cNvPr id="15" name="文本框 14"/>
          <p:cNvSpPr txBox="1"/>
          <p:nvPr>
            <p:custDataLst>
              <p:tags r:id="rId7"/>
            </p:custDataLst>
          </p:nvPr>
        </p:nvSpPr>
        <p:spPr>
          <a:xfrm>
            <a:off x="200025" y="2386965"/>
            <a:ext cx="179260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4" name="文本框 3"/>
          <p:cNvSpPr txBox="1"/>
          <p:nvPr>
            <p:custDataLst>
              <p:tags r:id="rId8"/>
            </p:custDataLst>
          </p:nvPr>
        </p:nvSpPr>
        <p:spPr>
          <a:xfrm>
            <a:off x="6446520" y="2828290"/>
            <a:ext cx="179260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3" name="文本框 12"/>
          <p:cNvSpPr txBox="1"/>
          <p:nvPr>
            <p:custDataLst>
              <p:tags r:id="rId9"/>
            </p:custDataLst>
          </p:nvPr>
        </p:nvSpPr>
        <p:spPr>
          <a:xfrm>
            <a:off x="711835" y="3811905"/>
            <a:ext cx="179260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4" name="文本框 13"/>
          <p:cNvSpPr txBox="1"/>
          <p:nvPr>
            <p:custDataLst>
              <p:tags r:id="rId10"/>
            </p:custDataLst>
          </p:nvPr>
        </p:nvSpPr>
        <p:spPr>
          <a:xfrm>
            <a:off x="8936355" y="2879725"/>
            <a:ext cx="272415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9" grpId="0" bldLvl="0" animBg="1"/>
      <p:bldP spid="9" grpId="1"/>
      <p:bldP spid="18" grpId="0" bldLvl="0" animBg="1"/>
      <p:bldP spid="18" grpId="1"/>
      <p:bldP spid="15" grpId="0" bldLvl="0" animBg="1"/>
      <p:bldP spid="15" grpId="1" animBg="1"/>
      <p:bldP spid="4" grpId="0" bldLvl="0" animBg="1"/>
      <p:bldP spid="4" grpId="1" animBg="1"/>
      <p:bldP spid="13" grpId="0" bldLvl="0" animBg="1"/>
      <p:bldP spid="13" grpId="1" animBg="1"/>
      <p:bldP spid="14" grpId="0" bldLvl="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3" name="内容占位符 1"/>
          <p:cNvGraphicFramePr/>
          <p:nvPr>
            <p:custDataLst>
              <p:tags r:id="rId1"/>
            </p:custDataLst>
          </p:nvPr>
        </p:nvGraphicFramePr>
        <p:xfrm>
          <a:off x="-261620" y="12700"/>
          <a:ext cx="12454255" cy="6831965"/>
        </p:xfrm>
        <a:graphic>
          <a:graphicData uri="http://schemas.openxmlformats.org/drawingml/2006/table">
            <a:tbl>
              <a:tblPr firstRow="1" bandRow="1">
                <a:tableStyleId>{5C22544A-7EE6-4342-B048-85BDC9FD1C3A}</a:tableStyleId>
              </a:tblPr>
              <a:tblGrid>
                <a:gridCol w="6366510"/>
                <a:gridCol w="6087745"/>
              </a:tblGrid>
              <a:tr h="633730">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Clue 5</a:t>
                      </a:r>
                      <a:endParaRPr lang="en-US" altLang="zh-CN" sz="3200" dirty="0">
                        <a:solidFill>
                          <a:schemeClr val="accent1">
                            <a:lumMod val="75000"/>
                          </a:schemeClr>
                        </a:solidFill>
                      </a:endParaRPr>
                    </a:p>
                  </a:txBody>
                  <a:tcPr>
                    <a:solidFill>
                      <a:srgbClr val="FFC000"/>
                    </a:solidFill>
                  </a:tcPr>
                </a:tc>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Echo 5</a:t>
                      </a:r>
                      <a:endParaRPr lang="en-US" altLang="zh-CN" sz="3200" dirty="0">
                        <a:solidFill>
                          <a:schemeClr val="accent1">
                            <a:lumMod val="75000"/>
                          </a:schemeClr>
                        </a:solidFill>
                      </a:endParaRPr>
                    </a:p>
                  </a:txBody>
                  <a:tcPr>
                    <a:solidFill>
                      <a:srgbClr val="FFFF00"/>
                    </a:solidFill>
                  </a:tcPr>
                </a:tc>
              </a:tr>
              <a:tr h="6198235">
                <a:tc>
                  <a:txBody>
                    <a:bodyPr/>
                    <a:p>
                      <a:pPr algn="just"/>
                      <a:endParaRPr sz="2800" dirty="0">
                        <a:solidFill>
                          <a:schemeClr val="tx1"/>
                        </a:solidFill>
                      </a:endParaRPr>
                    </a:p>
                  </a:txBody>
                  <a:tcPr>
                    <a:blipFill>
                      <a:blip r:embed="rId2"/>
                    </a:blipFill>
                  </a:tcPr>
                </a:tc>
                <a:tc>
                  <a:txBody>
                    <a:bodyPr/>
                    <a:p>
                      <a:pPr indent="0">
                        <a:buNone/>
                      </a:pPr>
                      <a:endParaRPr lang="zh-CN" altLang="en-US" sz="36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10" name="文本框 9"/>
          <p:cNvSpPr txBox="1"/>
          <p:nvPr/>
        </p:nvSpPr>
        <p:spPr>
          <a:xfrm>
            <a:off x="-58420" y="1361440"/>
            <a:ext cx="5939790" cy="5131435"/>
          </a:xfrm>
          <a:prstGeom prst="rect">
            <a:avLst/>
          </a:prstGeom>
          <a:noFill/>
        </p:spPr>
        <p:txBody>
          <a:bodyPr wrap="square" rtlCol="0" anchor="t">
            <a:noAutofit/>
          </a:bodyPr>
          <a:p>
            <a:pPr algn="just"/>
            <a:r>
              <a:rPr lang="en-US" altLang="zh-CN" sz="2800" dirty="0">
                <a:latin typeface="Times New Roman" panose="02020603050405020304" pitchFamily="18" charset="0"/>
                <a:cs typeface="Times New Roman" panose="02020603050405020304" pitchFamily="18" charset="0"/>
                <a:sym typeface="+mn-ea"/>
              </a:rPr>
              <a:t>...</a:t>
            </a:r>
            <a:r>
              <a:rPr lang="zh-CN" altLang="en-US" sz="2800" dirty="0">
                <a:latin typeface="Times New Roman" panose="02020603050405020304" pitchFamily="18" charset="0"/>
                <a:cs typeface="Times New Roman" panose="02020603050405020304" pitchFamily="18" charset="0"/>
                <a:sym typeface="+mn-ea"/>
              </a:rPr>
              <a:t>landscape designer who promised to design our front yard</a:t>
            </a:r>
            <a:r>
              <a:rPr lang="en-US" altLang="zh-CN" sz="2800" dirty="0">
                <a:latin typeface="Times New Roman" panose="02020603050405020304" pitchFamily="18" charset="0"/>
                <a:cs typeface="Times New Roman" panose="02020603050405020304" pitchFamily="18" charset="0"/>
                <a:sym typeface="+mn-ea"/>
              </a:rPr>
              <a:t>...</a:t>
            </a:r>
            <a:r>
              <a:rPr lang="zh-CN" altLang="en-US" sz="2800" dirty="0">
                <a:latin typeface="Times New Roman" panose="02020603050405020304" pitchFamily="18" charset="0"/>
                <a:cs typeface="Times New Roman" panose="02020603050405020304" pitchFamily="18" charset="0"/>
                <a:sym typeface="+mn-ea"/>
              </a:rPr>
              <a:t> a local company that promised to deliver topsoil</a:t>
            </a:r>
            <a:r>
              <a:rPr lang="en-US" altLang="zh-CN" sz="2800" dirty="0">
                <a:latin typeface="Times New Roman" panose="02020603050405020304" pitchFamily="18" charset="0"/>
                <a:cs typeface="Times New Roman" panose="02020603050405020304" pitchFamily="18" charset="0"/>
                <a:sym typeface="+mn-ea"/>
              </a:rPr>
              <a:t>..</a:t>
            </a:r>
            <a:r>
              <a:rPr lang="zh-CN" altLang="en-US" sz="2800" dirty="0">
                <a:latin typeface="Times New Roman" panose="02020603050405020304" pitchFamily="18" charset="0"/>
                <a:cs typeface="Times New Roman" panose="02020603050405020304" pitchFamily="18" charset="0"/>
                <a:sym typeface="+mn-ea"/>
              </a:rPr>
              <a:t>.a charity which promised to provide us with various shade trees for free that would grow well in our area. And it would send a professional crew to help us plant the trees.</a:t>
            </a:r>
            <a:endParaRPr lang="zh-CN" altLang="en-US" sz="2800" dirty="0">
              <a:solidFill>
                <a:schemeClr val="tx1"/>
              </a:solidFill>
              <a:latin typeface="Times New Roman" panose="02020603050405020304" pitchFamily="18" charset="0"/>
              <a:cs typeface="Times New Roman" panose="02020603050405020304" pitchFamily="18" charset="0"/>
            </a:endParaRPr>
          </a:p>
          <a:p>
            <a:pPr algn="just"/>
            <a:endParaRPr lang="zh-CN" altLang="en-US" sz="2800" dirty="0">
              <a:solidFill>
                <a:schemeClr val="tx1"/>
              </a:solidFill>
              <a:latin typeface="Times New Roman" panose="02020603050405020304" pitchFamily="18" charset="0"/>
              <a:cs typeface="Times New Roman" panose="02020603050405020304" pitchFamily="18" charset="0"/>
            </a:endParaRPr>
          </a:p>
          <a:p>
            <a:pPr algn="just"/>
            <a:r>
              <a:rPr lang="zh-CN" altLang="en-US" sz="2800" dirty="0">
                <a:latin typeface="Times New Roman" panose="02020603050405020304" pitchFamily="18" charset="0"/>
                <a:ea typeface="华文中宋" panose="02010600040101010101" charset="-122"/>
                <a:cs typeface="Times New Roman" panose="02020603050405020304" pitchFamily="18" charset="0"/>
                <a:sym typeface="+mn-ea"/>
              </a:rPr>
              <a:t> </a:t>
            </a:r>
            <a:endParaRPr lang="zh-CN" altLang="en-US" sz="2800" dirty="0">
              <a:solidFill>
                <a:schemeClr val="tx1"/>
              </a:solidFill>
              <a:latin typeface="Times New Roman" panose="02020603050405020304" pitchFamily="18" charset="0"/>
              <a:ea typeface="华文中宋" panose="02010600040101010101" charset="-122"/>
              <a:cs typeface="Times New Roman" panose="02020603050405020304" pitchFamily="18" charset="0"/>
            </a:endParaRPr>
          </a:p>
          <a:p>
            <a:pPr algn="just"/>
            <a:endParaRPr lang="zh-CN" altLang="en-US" sz="28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endParaRPr>
          </a:p>
        </p:txBody>
      </p:sp>
      <p:sp>
        <p:nvSpPr>
          <p:cNvPr id="11" name="文本框 10"/>
          <p:cNvSpPr txBox="1"/>
          <p:nvPr/>
        </p:nvSpPr>
        <p:spPr>
          <a:xfrm>
            <a:off x="6446520" y="680720"/>
            <a:ext cx="5283200" cy="6261100"/>
          </a:xfrm>
          <a:prstGeom prst="rect">
            <a:avLst/>
          </a:prstGeom>
          <a:noFill/>
        </p:spPr>
        <p:txBody>
          <a:bodyPr wrap="square" rtlCol="0" anchor="t">
            <a:noAutofit/>
          </a:bodyPr>
          <a:p>
            <a:pPr indent="0" algn="just" fontAlgn="auto">
              <a:spcBef>
                <a:spcPts val="600"/>
              </a:spcBef>
              <a:spcAft>
                <a:spcPts val="600"/>
              </a:spcAft>
              <a:buNone/>
            </a:pPr>
            <a:r>
              <a:rPr lang="en-US" altLang="zh-CN" sz="2800" dirty="0">
                <a:solidFill>
                  <a:srgbClr val="FF0000"/>
                </a:solidFill>
                <a:latin typeface="Times New Roman" panose="02020603050405020304" pitchFamily="18" charset="0"/>
                <a:cs typeface="Times New Roman" panose="02020603050405020304" pitchFamily="18" charset="0"/>
                <a:sym typeface="+mn-ea"/>
              </a:rPr>
              <a:t> </a:t>
            </a:r>
            <a:r>
              <a:rPr lang="en-US" altLang="zh-CN" sz="2800" dirty="0">
                <a:solidFill>
                  <a:schemeClr val="tx1"/>
                </a:solidFill>
                <a:latin typeface="Times New Roman" panose="02020603050405020304" pitchFamily="18" charset="0"/>
                <a:cs typeface="Times New Roman" panose="02020603050405020304" pitchFamily="18" charset="0"/>
                <a:sym typeface="+mn-ea"/>
              </a:rPr>
              <a:t>    T</a:t>
            </a:r>
            <a:r>
              <a:rPr lang="zh-CN" altLang="en-US" sz="2800" dirty="0">
                <a:solidFill>
                  <a:schemeClr val="tx1"/>
                </a:solidFill>
                <a:latin typeface="Times New Roman" panose="02020603050405020304" pitchFamily="18" charset="0"/>
                <a:cs typeface="Times New Roman" panose="02020603050405020304" pitchFamily="18" charset="0"/>
                <a:sym typeface="+mn-ea"/>
              </a:rPr>
              <a:t>he design draft was finished and sent to us</a:t>
            </a:r>
            <a:r>
              <a:rPr lang="en-US" altLang="zh-CN" sz="2800" dirty="0">
                <a:solidFill>
                  <a:schemeClr val="tx1"/>
                </a:solidFill>
                <a:latin typeface="Times New Roman" panose="02020603050405020304" pitchFamily="18" charset="0"/>
                <a:cs typeface="Times New Roman" panose="02020603050405020304" pitchFamily="18" charset="0"/>
                <a:sym typeface="+mn-ea"/>
              </a:rPr>
              <a:t>, </a:t>
            </a:r>
            <a:r>
              <a:rPr lang="zh-CN" altLang="en-US" sz="2800" dirty="0">
                <a:solidFill>
                  <a:schemeClr val="tx1"/>
                </a:solidFill>
                <a:latin typeface="Times New Roman" panose="02020603050405020304" pitchFamily="18" charset="0"/>
                <a:cs typeface="Times New Roman" panose="02020603050405020304" pitchFamily="18" charset="0"/>
                <a:sym typeface="+mn-ea"/>
              </a:rPr>
              <a:t>which was just as expected. </a:t>
            </a:r>
            <a:endParaRPr lang="zh-CN" altLang="en-US" sz="2800" dirty="0">
              <a:solidFill>
                <a:schemeClr val="tx1"/>
              </a:solidFill>
              <a:latin typeface="Times New Roman" panose="02020603050405020304" pitchFamily="18" charset="0"/>
              <a:cs typeface="Times New Roman" panose="02020603050405020304" pitchFamily="18" charset="0"/>
              <a:sym typeface="+mn-ea"/>
            </a:endParaRPr>
          </a:p>
          <a:p>
            <a:pPr indent="0" algn="just" fontAlgn="auto">
              <a:spcBef>
                <a:spcPts val="600"/>
              </a:spcBef>
              <a:spcAft>
                <a:spcPts val="600"/>
              </a:spcAft>
              <a:buNone/>
            </a:pPr>
            <a:r>
              <a:rPr lang="en-US" altLang="zh-CN" sz="2800" dirty="0">
                <a:solidFill>
                  <a:schemeClr val="tx1"/>
                </a:solidFill>
                <a:latin typeface="Times New Roman" panose="02020603050405020304" pitchFamily="18" charset="0"/>
                <a:cs typeface="Times New Roman" panose="02020603050405020304" pitchFamily="18" charset="0"/>
                <a:sym typeface="+mn-ea"/>
              </a:rPr>
              <a:t>     W</a:t>
            </a:r>
            <a:r>
              <a:rPr lang="zh-CN" altLang="en-US" sz="2800" dirty="0">
                <a:solidFill>
                  <a:schemeClr val="tx1"/>
                </a:solidFill>
                <a:latin typeface="Times New Roman" panose="02020603050405020304" pitchFamily="18" charset="0"/>
                <a:cs typeface="Times New Roman" panose="02020603050405020304" pitchFamily="18" charset="0"/>
                <a:sym typeface="+mn-ea"/>
              </a:rPr>
              <a:t>e contacted the local company and the next day huge trucks filled with topsoil arrived at the school.</a:t>
            </a:r>
            <a:endParaRPr lang="zh-CN" altLang="en-US" sz="2800" dirty="0">
              <a:solidFill>
                <a:schemeClr val="tx1"/>
              </a:solidFill>
              <a:latin typeface="Times New Roman" panose="02020603050405020304" pitchFamily="18" charset="0"/>
              <a:cs typeface="Times New Roman" panose="02020603050405020304" pitchFamily="18" charset="0"/>
            </a:endParaRPr>
          </a:p>
          <a:p>
            <a:pPr indent="0" algn="just" fontAlgn="auto">
              <a:spcBef>
                <a:spcPts val="600"/>
              </a:spcBef>
              <a:spcAft>
                <a:spcPts val="600"/>
              </a:spcAft>
              <a:buNone/>
            </a:pPr>
            <a:r>
              <a:rPr lang="en-US" altLang="zh-CN" sz="2800" dirty="0">
                <a:solidFill>
                  <a:schemeClr val="tx1"/>
                </a:solidFill>
                <a:latin typeface="Times New Roman" panose="02020603050405020304" pitchFamily="18" charset="0"/>
                <a:cs typeface="Times New Roman" panose="02020603050405020304" pitchFamily="18" charset="0"/>
                <a:sym typeface="+mn-ea"/>
              </a:rPr>
              <a:t>     </a:t>
            </a:r>
            <a:r>
              <a:rPr lang="zh-CN" altLang="en-US" sz="2800" dirty="0">
                <a:solidFill>
                  <a:schemeClr val="tx1"/>
                </a:solidFill>
                <a:latin typeface="Times New Roman" panose="02020603050405020304" pitchFamily="18" charset="0"/>
                <a:cs typeface="Times New Roman" panose="02020603050405020304" pitchFamily="18" charset="0"/>
                <a:sym typeface="+mn-ea"/>
              </a:rPr>
              <a:t>The shade trees arrived as scheduled. </a:t>
            </a:r>
            <a:endParaRPr lang="zh-CN" altLang="en-US" sz="2800" dirty="0">
              <a:solidFill>
                <a:schemeClr val="tx1"/>
              </a:solidFill>
              <a:latin typeface="Times New Roman" panose="02020603050405020304" pitchFamily="18" charset="0"/>
              <a:cs typeface="Times New Roman" panose="02020603050405020304" pitchFamily="18" charset="0"/>
            </a:endParaRPr>
          </a:p>
          <a:p>
            <a:pPr indent="0" algn="just" fontAlgn="auto">
              <a:spcBef>
                <a:spcPts val="600"/>
              </a:spcBef>
              <a:spcAft>
                <a:spcPts val="600"/>
              </a:spcAft>
              <a:buNone/>
            </a:pPr>
            <a:r>
              <a:rPr lang="en-US" altLang="zh-CN" sz="2800" dirty="0">
                <a:solidFill>
                  <a:schemeClr val="tx1"/>
                </a:solidFill>
                <a:latin typeface="Times New Roman" panose="02020603050405020304" pitchFamily="18" charset="0"/>
                <a:cs typeface="Times New Roman" panose="02020603050405020304" pitchFamily="18" charset="0"/>
                <a:sym typeface="+mn-ea"/>
              </a:rPr>
              <a:t>       </a:t>
            </a:r>
            <a:r>
              <a:rPr lang="zh-CN" altLang="en-US" sz="2800" dirty="0">
                <a:solidFill>
                  <a:schemeClr val="tx1"/>
                </a:solidFill>
                <a:latin typeface="Times New Roman" panose="02020603050405020304" pitchFamily="18" charset="0"/>
                <a:cs typeface="Times New Roman" panose="02020603050405020304" pitchFamily="18" charset="0"/>
                <a:sym typeface="+mn-ea"/>
              </a:rPr>
              <a:t>Under the guidance of the professional crew, we excitedly </a:t>
            </a:r>
            <a:r>
              <a:rPr lang="en-US" altLang="zh-CN" sz="2800" dirty="0">
                <a:solidFill>
                  <a:schemeClr val="tx1"/>
                </a:solidFill>
                <a:latin typeface="Times New Roman" panose="02020603050405020304" pitchFamily="18" charset="0"/>
                <a:cs typeface="Times New Roman" panose="02020603050405020304" pitchFamily="18" charset="0"/>
                <a:sym typeface="+mn-ea"/>
              </a:rPr>
              <a:t> </a:t>
            </a:r>
            <a:r>
              <a:rPr lang="zh-CN" altLang="en-US" sz="2800" dirty="0">
                <a:solidFill>
                  <a:schemeClr val="tx1"/>
                </a:solidFill>
                <a:latin typeface="Times New Roman" panose="02020603050405020304" pitchFamily="18" charset="0"/>
                <a:cs typeface="Times New Roman" panose="02020603050405020304" pitchFamily="18" charset="0"/>
                <a:sym typeface="+mn-ea"/>
              </a:rPr>
              <a:t>planted the trees, picturing how wonderful this place would be. </a:t>
            </a:r>
            <a:endParaRPr lang="zh-CN" altLang="en-US" sz="2800" dirty="0">
              <a:solidFill>
                <a:schemeClr val="tx1"/>
              </a:solidFill>
              <a:latin typeface="Times New Roman" panose="02020603050405020304" pitchFamily="18" charset="0"/>
              <a:cs typeface="Times New Roman" panose="02020603050405020304" pitchFamily="18" charset="0"/>
            </a:endParaRPr>
          </a:p>
          <a:p>
            <a:pPr algn="just"/>
            <a:endParaRPr lang="zh-CN" altLang="en-US" sz="2800" dirty="0">
              <a:solidFill>
                <a:schemeClr val="tx1"/>
              </a:solidFill>
              <a:latin typeface="Times New Roman" panose="02020603050405020304" pitchFamily="18" charset="0"/>
              <a:cs typeface="Times New Roman" panose="02020603050405020304" pitchFamily="18" charset="0"/>
              <a:sym typeface="+mn-ea"/>
            </a:endParaRPr>
          </a:p>
        </p:txBody>
      </p:sp>
      <p:cxnSp>
        <p:nvCxnSpPr>
          <p:cNvPr id="4" name="直接箭头连接符 3"/>
          <p:cNvCxnSpPr/>
          <p:nvPr>
            <p:custDataLst>
              <p:tags r:id="rId3"/>
            </p:custDataLst>
          </p:nvPr>
        </p:nvCxnSpPr>
        <p:spPr>
          <a:xfrm flipV="1">
            <a:off x="3420110" y="1078865"/>
            <a:ext cx="4266565" cy="559435"/>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custDataLst>
              <p:tags r:id="rId4"/>
            </p:custDataLst>
          </p:nvPr>
        </p:nvCxnSpPr>
        <p:spPr>
          <a:xfrm flipV="1">
            <a:off x="1804035" y="1058545"/>
            <a:ext cx="5840730" cy="1083945"/>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custDataLst>
              <p:tags r:id="rId5"/>
            </p:custDataLst>
          </p:nvPr>
        </p:nvCxnSpPr>
        <p:spPr>
          <a:xfrm>
            <a:off x="5290820" y="2535555"/>
            <a:ext cx="1898650" cy="61468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custDataLst>
              <p:tags r:id="rId6"/>
            </p:custDataLst>
          </p:nvPr>
        </p:nvCxnSpPr>
        <p:spPr>
          <a:xfrm>
            <a:off x="3792855" y="3253740"/>
            <a:ext cx="3876040" cy="497205"/>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p:nvPr>
            <p:custDataLst>
              <p:tags r:id="rId7"/>
            </p:custDataLst>
          </p:nvPr>
        </p:nvCxnSpPr>
        <p:spPr>
          <a:xfrm>
            <a:off x="4718050" y="4330700"/>
            <a:ext cx="1933575" cy="71755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custDataLst>
              <p:tags r:id="rId8"/>
            </p:custDataLst>
          </p:nvPr>
        </p:nvSpPr>
        <p:spPr>
          <a:xfrm>
            <a:off x="2474595" y="777875"/>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0" name="文本框 19"/>
          <p:cNvSpPr txBox="1"/>
          <p:nvPr>
            <p:custDataLst>
              <p:tags r:id="rId9"/>
            </p:custDataLst>
          </p:nvPr>
        </p:nvSpPr>
        <p:spPr>
          <a:xfrm>
            <a:off x="130175" y="1122045"/>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V.</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1" name="文本框 20"/>
          <p:cNvSpPr txBox="1"/>
          <p:nvPr>
            <p:custDataLst>
              <p:tags r:id="rId10"/>
            </p:custDataLst>
          </p:nvPr>
        </p:nvSpPr>
        <p:spPr>
          <a:xfrm>
            <a:off x="4397375" y="1703705"/>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2" name="文本框 21"/>
          <p:cNvSpPr txBox="1"/>
          <p:nvPr>
            <p:custDataLst>
              <p:tags r:id="rId11"/>
            </p:custDataLst>
          </p:nvPr>
        </p:nvSpPr>
        <p:spPr>
          <a:xfrm>
            <a:off x="2496820" y="2699385"/>
            <a:ext cx="779145" cy="47688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no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3" name="文本框 22"/>
          <p:cNvSpPr txBox="1"/>
          <p:nvPr>
            <p:custDataLst>
              <p:tags r:id="rId12"/>
            </p:custDataLst>
          </p:nvPr>
        </p:nvSpPr>
        <p:spPr>
          <a:xfrm>
            <a:off x="3013710" y="3559175"/>
            <a:ext cx="779145" cy="488950"/>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no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4" name="文本框 23"/>
          <p:cNvSpPr txBox="1"/>
          <p:nvPr>
            <p:custDataLst>
              <p:tags r:id="rId13"/>
            </p:custDataLst>
          </p:nvPr>
        </p:nvSpPr>
        <p:spPr>
          <a:xfrm>
            <a:off x="454025" y="382143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V.</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25" name="文本框 24"/>
          <p:cNvSpPr txBox="1"/>
          <p:nvPr>
            <p:custDataLst>
              <p:tags r:id="rId14"/>
            </p:custDataLst>
          </p:nvPr>
        </p:nvSpPr>
        <p:spPr>
          <a:xfrm>
            <a:off x="3213100" y="168529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V.</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cxnSp>
        <p:nvCxnSpPr>
          <p:cNvPr id="26" name="直接箭头连接符 25"/>
          <p:cNvCxnSpPr/>
          <p:nvPr>
            <p:custDataLst>
              <p:tags r:id="rId15"/>
            </p:custDataLst>
          </p:nvPr>
        </p:nvCxnSpPr>
        <p:spPr>
          <a:xfrm>
            <a:off x="4034155" y="2577465"/>
            <a:ext cx="4608195" cy="53848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custDataLst>
              <p:tags r:id="rId16"/>
            </p:custDataLst>
          </p:nvPr>
        </p:nvCxnSpPr>
        <p:spPr>
          <a:xfrm>
            <a:off x="1252220" y="4855210"/>
            <a:ext cx="5177790" cy="814705"/>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sp>
        <p:nvSpPr>
          <p:cNvPr id="18" name="文本框 17"/>
          <p:cNvSpPr txBox="1"/>
          <p:nvPr>
            <p:custDataLst>
              <p:tags r:id="rId17"/>
            </p:custDataLst>
          </p:nvPr>
        </p:nvSpPr>
        <p:spPr>
          <a:xfrm>
            <a:off x="1833880" y="1395730"/>
            <a:ext cx="144208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7" name="文本框 26"/>
          <p:cNvSpPr txBox="1"/>
          <p:nvPr>
            <p:custDataLst>
              <p:tags r:id="rId18"/>
            </p:custDataLst>
          </p:nvPr>
        </p:nvSpPr>
        <p:spPr>
          <a:xfrm>
            <a:off x="7644765" y="746760"/>
            <a:ext cx="201993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8" name="文本框 27"/>
          <p:cNvSpPr txBox="1"/>
          <p:nvPr>
            <p:custDataLst>
              <p:tags r:id="rId19"/>
            </p:custDataLst>
          </p:nvPr>
        </p:nvSpPr>
        <p:spPr>
          <a:xfrm>
            <a:off x="-33020" y="1834515"/>
            <a:ext cx="110617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9" name="文本框 28"/>
          <p:cNvSpPr txBox="1"/>
          <p:nvPr>
            <p:custDataLst>
              <p:tags r:id="rId20"/>
            </p:custDataLst>
          </p:nvPr>
        </p:nvSpPr>
        <p:spPr>
          <a:xfrm>
            <a:off x="2774950" y="2266950"/>
            <a:ext cx="129286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0" name="文本框 29"/>
          <p:cNvSpPr txBox="1"/>
          <p:nvPr>
            <p:custDataLst>
              <p:tags r:id="rId21"/>
            </p:custDataLst>
          </p:nvPr>
        </p:nvSpPr>
        <p:spPr>
          <a:xfrm>
            <a:off x="8324850" y="3052445"/>
            <a:ext cx="102489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1" name="文本框 30"/>
          <p:cNvSpPr txBox="1"/>
          <p:nvPr>
            <p:custDataLst>
              <p:tags r:id="rId22"/>
            </p:custDataLst>
          </p:nvPr>
        </p:nvSpPr>
        <p:spPr>
          <a:xfrm>
            <a:off x="4181475" y="2260600"/>
            <a:ext cx="109347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2" name="文本框 31"/>
          <p:cNvSpPr txBox="1"/>
          <p:nvPr>
            <p:custDataLst>
              <p:tags r:id="rId23"/>
            </p:custDataLst>
          </p:nvPr>
        </p:nvSpPr>
        <p:spPr>
          <a:xfrm>
            <a:off x="7223760" y="2996565"/>
            <a:ext cx="105918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3" name="文本框 32"/>
          <p:cNvSpPr txBox="1"/>
          <p:nvPr>
            <p:custDataLst>
              <p:tags r:id="rId24"/>
            </p:custDataLst>
          </p:nvPr>
        </p:nvSpPr>
        <p:spPr>
          <a:xfrm>
            <a:off x="2055495" y="3138170"/>
            <a:ext cx="175196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4" name="文本框 33"/>
          <p:cNvSpPr txBox="1"/>
          <p:nvPr>
            <p:custDataLst>
              <p:tags r:id="rId25"/>
            </p:custDataLst>
          </p:nvPr>
        </p:nvSpPr>
        <p:spPr>
          <a:xfrm>
            <a:off x="7755890" y="3632835"/>
            <a:ext cx="201485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5" name="文本框 34"/>
          <p:cNvSpPr txBox="1"/>
          <p:nvPr>
            <p:custDataLst>
              <p:tags r:id="rId26"/>
            </p:custDataLst>
          </p:nvPr>
        </p:nvSpPr>
        <p:spPr>
          <a:xfrm>
            <a:off x="2040890" y="3980815"/>
            <a:ext cx="267652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6" name="文本框 35"/>
          <p:cNvSpPr txBox="1"/>
          <p:nvPr>
            <p:custDataLst>
              <p:tags r:id="rId27"/>
            </p:custDataLst>
          </p:nvPr>
        </p:nvSpPr>
        <p:spPr>
          <a:xfrm>
            <a:off x="6557010" y="5041900"/>
            <a:ext cx="286194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7" name="文本框 36"/>
          <p:cNvSpPr txBox="1"/>
          <p:nvPr>
            <p:custDataLst>
              <p:tags r:id="rId28"/>
            </p:custDataLst>
          </p:nvPr>
        </p:nvSpPr>
        <p:spPr>
          <a:xfrm>
            <a:off x="372745" y="4429125"/>
            <a:ext cx="86106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8" name="文本框 37"/>
          <p:cNvSpPr txBox="1"/>
          <p:nvPr>
            <p:custDataLst>
              <p:tags r:id="rId29"/>
            </p:custDataLst>
          </p:nvPr>
        </p:nvSpPr>
        <p:spPr>
          <a:xfrm>
            <a:off x="6557010" y="5501005"/>
            <a:ext cx="117602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linds(horizont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linds(horizont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linds(horizont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linds(horizontal)">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linds(horizontal)">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up)">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blinds(horizontal)">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blinds(horizontal)">
                                      <p:cBhvr>
                                        <p:cTn id="96" dur="500"/>
                                        <p:tgtEl>
                                          <p:spTgt spid="3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up)">
                                      <p:cBhvr>
                                        <p:cTn id="101" dur="5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blinds(horizontal)">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blinds(horizontal)">
                                      <p:cBhvr>
                                        <p:cTn id="111" dur="5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up)">
                                      <p:cBhvr>
                                        <p:cTn id="116" dur="5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down)">
                                      <p:cBhvr>
                                        <p:cTn id="121" dur="5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down)">
                                      <p:cBhvr>
                                        <p:cTn id="126" dur="500"/>
                                        <p:tgtEl>
                                          <p:spTgt spid="2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wipe(down)">
                                      <p:cBhvr>
                                        <p:cTn id="131" dur="500"/>
                                        <p:tgtEl>
                                          <p:spTgt spid="2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down)">
                                      <p:cBhvr>
                                        <p:cTn id="136" dur="500"/>
                                        <p:tgtEl>
                                          <p:spTgt spid="2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wipe(down)">
                                      <p:cBhvr>
                                        <p:cTn id="141" dur="500"/>
                                        <p:tgtEl>
                                          <p:spTgt spid="22"/>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23"/>
                                        </p:tgtEl>
                                        <p:attrNameLst>
                                          <p:attrName>style.visibility</p:attrName>
                                        </p:attrNameLst>
                                      </p:cBhvr>
                                      <p:to>
                                        <p:strVal val="visible"/>
                                      </p:to>
                                    </p:set>
                                    <p:animEffect transition="in" filter="wipe(down)">
                                      <p:cBhvr>
                                        <p:cTn id="146" dur="500"/>
                                        <p:tgtEl>
                                          <p:spTgt spid="23"/>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wipe(down)">
                                      <p:cBhvr>
                                        <p:cTn id="1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9" grpId="0" bldLvl="0" animBg="1"/>
      <p:bldP spid="19" grpId="1"/>
      <p:bldP spid="20" grpId="0" bldLvl="0" animBg="1"/>
      <p:bldP spid="20" grpId="1"/>
      <p:bldP spid="21" grpId="0" bldLvl="0" animBg="1"/>
      <p:bldP spid="21" grpId="1"/>
      <p:bldP spid="22" grpId="0" bldLvl="0" animBg="1"/>
      <p:bldP spid="22" grpId="1"/>
      <p:bldP spid="23" grpId="0" bldLvl="0" animBg="1"/>
      <p:bldP spid="23" grpId="1"/>
      <p:bldP spid="24" grpId="0" bldLvl="0" animBg="1"/>
      <p:bldP spid="24" grpId="1"/>
      <p:bldP spid="25" grpId="0" bldLvl="0" animBg="1"/>
      <p:bldP spid="25" grpId="1"/>
      <p:bldP spid="18" grpId="0" bldLvl="0" animBg="1"/>
      <p:bldP spid="18" grpId="1" animBg="1"/>
      <p:bldP spid="27" grpId="0" bldLvl="0" animBg="1"/>
      <p:bldP spid="27" grpId="1" animBg="1"/>
      <p:bldP spid="28" grpId="0" bldLvl="0" animBg="1"/>
      <p:bldP spid="28" grpId="1" animBg="1"/>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P spid="34" grpId="0" bldLvl="0" animBg="1"/>
      <p:bldP spid="34" grpId="1" animBg="1"/>
      <p:bldP spid="35" grpId="0" bldLvl="0" animBg="1"/>
      <p:bldP spid="35" grpId="1" animBg="1"/>
      <p:bldP spid="36" grpId="0" bldLvl="0" animBg="1"/>
      <p:bldP spid="36" grpId="1" animBg="1"/>
      <p:bldP spid="37" grpId="0" bldLvl="0" animBg="1"/>
      <p:bldP spid="37" grpId="1" animBg="1"/>
      <p:bldP spid="38" grpId="0" bldLvl="0" animBg="1"/>
      <p:bldP spid="3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3" name="内容占位符 1"/>
          <p:cNvGraphicFramePr/>
          <p:nvPr>
            <p:custDataLst>
              <p:tags r:id="rId1"/>
            </p:custDataLst>
          </p:nvPr>
        </p:nvGraphicFramePr>
        <p:xfrm>
          <a:off x="-52070" y="203835"/>
          <a:ext cx="12202160" cy="6311900"/>
        </p:xfrm>
        <a:graphic>
          <a:graphicData uri="http://schemas.openxmlformats.org/drawingml/2006/table">
            <a:tbl>
              <a:tblPr firstRow="1" bandRow="1">
                <a:tableStyleId>{5C22544A-7EE6-4342-B048-85BDC9FD1C3A}</a:tableStyleId>
              </a:tblPr>
              <a:tblGrid>
                <a:gridCol w="6078220"/>
                <a:gridCol w="6123940"/>
              </a:tblGrid>
              <a:tr h="642620">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Clue 6</a:t>
                      </a:r>
                      <a:endParaRPr lang="en-US" altLang="zh-CN" sz="3200" dirty="0">
                        <a:solidFill>
                          <a:schemeClr val="accent1">
                            <a:lumMod val="75000"/>
                          </a:schemeClr>
                        </a:solidFill>
                      </a:endParaRPr>
                    </a:p>
                  </a:txBody>
                  <a:tcPr>
                    <a:solidFill>
                      <a:srgbClr val="FFC000"/>
                    </a:solidFill>
                  </a:tcPr>
                </a:tc>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Echo 6</a:t>
                      </a:r>
                      <a:endParaRPr lang="en-US" altLang="zh-CN" sz="3200" dirty="0">
                        <a:solidFill>
                          <a:schemeClr val="accent1">
                            <a:lumMod val="75000"/>
                          </a:schemeClr>
                        </a:solidFill>
                      </a:endParaRPr>
                    </a:p>
                  </a:txBody>
                  <a:tcPr>
                    <a:solidFill>
                      <a:srgbClr val="FFFF00"/>
                    </a:solidFill>
                  </a:tcPr>
                </a:tc>
              </a:tr>
              <a:tr h="5669280">
                <a:tc>
                  <a:txBody>
                    <a:bodyPr/>
                    <a:p>
                      <a:pPr algn="just"/>
                      <a:endParaRPr sz="2800" dirty="0">
                        <a:solidFill>
                          <a:schemeClr val="tx1"/>
                        </a:solidFill>
                      </a:endParaRPr>
                    </a:p>
                  </a:txBody>
                  <a:tcPr>
                    <a:blipFill>
                      <a:blip r:embed="rId2"/>
                    </a:blipFill>
                  </a:tcPr>
                </a:tc>
                <a:tc>
                  <a:txBody>
                    <a:bodyPr/>
                    <a:p>
                      <a:pPr indent="0">
                        <a:buNone/>
                      </a:pPr>
                      <a:endParaRPr lang="zh-CN" altLang="en-US" sz="36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10" name="文本框 9"/>
          <p:cNvSpPr txBox="1"/>
          <p:nvPr/>
        </p:nvSpPr>
        <p:spPr>
          <a:xfrm>
            <a:off x="136525" y="1649730"/>
            <a:ext cx="5732780" cy="4234180"/>
          </a:xfrm>
          <a:prstGeom prst="rect">
            <a:avLst/>
          </a:prstGeom>
          <a:noFill/>
        </p:spPr>
        <p:txBody>
          <a:bodyPr wrap="square" rtlCol="0" anchor="t">
            <a:noAutofit/>
          </a:bodyPr>
          <a:p>
            <a:pPr algn="just"/>
            <a:r>
              <a:rPr lang="en-US" sz="2800" dirty="0">
                <a:solidFill>
                  <a:schemeClr val="tx1"/>
                </a:solidFill>
                <a:latin typeface="Times New Roman" panose="02020603050405020304" pitchFamily="18" charset="0"/>
                <a:cs typeface="Times New Roman" panose="02020603050405020304" pitchFamily="18" charset="0"/>
                <a:sym typeface="+mn-ea"/>
              </a:rPr>
              <a:t>Then, </a:t>
            </a:r>
            <a:r>
              <a:rPr sz="2800" dirty="0">
                <a:solidFill>
                  <a:schemeClr val="tx1"/>
                </a:solidFill>
                <a:latin typeface="Times New Roman" panose="02020603050405020304" pitchFamily="18" charset="0"/>
                <a:cs typeface="Times New Roman" panose="02020603050405020304" pitchFamily="18" charset="0"/>
                <a:sym typeface="+mn-ea"/>
              </a:rPr>
              <a:t>we named our future front yard </a:t>
            </a:r>
            <a:endParaRPr sz="2800" dirty="0">
              <a:solidFill>
                <a:schemeClr val="tx1"/>
              </a:solidFill>
              <a:latin typeface="Times New Roman" panose="02020603050405020304" pitchFamily="18" charset="0"/>
              <a:cs typeface="Times New Roman" panose="02020603050405020304" pitchFamily="18" charset="0"/>
              <a:sym typeface="+mn-ea"/>
            </a:endParaRPr>
          </a:p>
          <a:p>
            <a:pPr algn="just"/>
            <a:r>
              <a:rPr sz="2800" dirty="0">
                <a:solidFill>
                  <a:schemeClr val="tx1"/>
                </a:solidFill>
                <a:latin typeface="Times New Roman" panose="02020603050405020304" pitchFamily="18" charset="0"/>
                <a:cs typeface="Times New Roman" panose="02020603050405020304" pitchFamily="18" charset="0"/>
                <a:sym typeface="+mn-ea"/>
              </a:rPr>
              <a:t>“The Habitat for Living &amp; Learning”. At this point, we spoke with everyone we knew about the Habitat for Living &amp; Learning. The hard work of spreading topsoil, digging and planting was scheduled to begin within weeks. </a:t>
            </a:r>
            <a:endParaRPr sz="2800" dirty="0">
              <a:solidFill>
                <a:schemeClr val="tx1"/>
              </a:solidFill>
              <a:latin typeface="Times New Roman" panose="02020603050405020304" pitchFamily="18" charset="0"/>
              <a:cs typeface="Times New Roman" panose="02020603050405020304" pitchFamily="18" charset="0"/>
            </a:endParaRPr>
          </a:p>
          <a:p>
            <a:pPr algn="just"/>
            <a:endParaRPr lang="zh-CN" altLang="en-US" sz="2800" dirty="0">
              <a:solidFill>
                <a:schemeClr val="tx1"/>
              </a:solidFill>
              <a:latin typeface="Times New Roman" panose="02020603050405020304" pitchFamily="18" charset="0"/>
              <a:cs typeface="Times New Roman" panose="02020603050405020304" pitchFamily="18" charset="0"/>
            </a:endParaRPr>
          </a:p>
          <a:p>
            <a:pPr algn="just"/>
            <a:r>
              <a:rPr lang="zh-CN" altLang="en-US" sz="2800" dirty="0">
                <a:latin typeface="Times New Roman" panose="02020603050405020304" pitchFamily="18" charset="0"/>
                <a:ea typeface="华文中宋" panose="02010600040101010101" charset="-122"/>
                <a:cs typeface="Times New Roman" panose="02020603050405020304" pitchFamily="18" charset="0"/>
                <a:sym typeface="+mn-ea"/>
              </a:rPr>
              <a:t> </a:t>
            </a:r>
            <a:endParaRPr lang="zh-CN" altLang="en-US" sz="2800" dirty="0">
              <a:solidFill>
                <a:schemeClr val="tx1"/>
              </a:solidFill>
              <a:latin typeface="Times New Roman" panose="02020603050405020304" pitchFamily="18" charset="0"/>
              <a:ea typeface="华文中宋" panose="02010600040101010101" charset="-122"/>
              <a:cs typeface="Times New Roman" panose="02020603050405020304" pitchFamily="18" charset="0"/>
            </a:endParaRPr>
          </a:p>
          <a:p>
            <a:pPr algn="just"/>
            <a:endParaRPr lang="zh-CN" altLang="en-US" sz="28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endParaRPr>
          </a:p>
        </p:txBody>
      </p:sp>
      <p:sp>
        <p:nvSpPr>
          <p:cNvPr id="11" name="文本框 10"/>
          <p:cNvSpPr txBox="1"/>
          <p:nvPr/>
        </p:nvSpPr>
        <p:spPr>
          <a:xfrm>
            <a:off x="6219190" y="672465"/>
            <a:ext cx="5818505" cy="5692775"/>
          </a:xfrm>
          <a:prstGeom prst="rect">
            <a:avLst/>
          </a:prstGeom>
          <a:noFill/>
        </p:spPr>
        <p:txBody>
          <a:bodyPr wrap="square" rtlCol="0" anchor="t">
            <a:spAutoFit/>
          </a:bodyPr>
          <a:p>
            <a:pPr indent="0" algn="just">
              <a:buNone/>
            </a:pPr>
            <a:r>
              <a:rPr lang="en-US" altLang="zh-CN" sz="2800" dirty="0">
                <a:solidFill>
                  <a:schemeClr val="tx1"/>
                </a:solidFill>
                <a:latin typeface="Times New Roman" panose="02020603050405020304" pitchFamily="18" charset="0"/>
                <a:cs typeface="Times New Roman" panose="02020603050405020304" pitchFamily="18" charset="0"/>
                <a:sym typeface="+mn-ea"/>
              </a:rPr>
              <a:t>   </a:t>
            </a:r>
            <a:endParaRPr lang="en-US" altLang="zh-CN" sz="2800" dirty="0">
              <a:solidFill>
                <a:schemeClr val="tx1"/>
              </a:solidFill>
              <a:latin typeface="Times New Roman" panose="02020603050405020304" pitchFamily="18" charset="0"/>
              <a:cs typeface="Times New Roman" panose="02020603050405020304" pitchFamily="18" charset="0"/>
              <a:sym typeface="+mn-ea"/>
            </a:endParaRPr>
          </a:p>
          <a:p>
            <a:pPr indent="0" algn="just">
              <a:buNone/>
            </a:pPr>
            <a:r>
              <a:rPr sz="2800" dirty="0">
                <a:solidFill>
                  <a:schemeClr val="tx1"/>
                </a:solidFill>
                <a:latin typeface="Times New Roman" panose="02020603050405020304" pitchFamily="18" charset="0"/>
                <a:cs typeface="Times New Roman" panose="02020603050405020304" pitchFamily="18" charset="0"/>
                <a:sym typeface="+mn-ea"/>
              </a:rPr>
              <a:t>Now just as expected, The Habitat for Living &amp; Learning has become a paradise for us. </a:t>
            </a:r>
            <a:endParaRPr sz="2800" dirty="0">
              <a:solidFill>
                <a:schemeClr val="tx1"/>
              </a:solidFill>
              <a:latin typeface="Times New Roman" panose="02020603050405020304" pitchFamily="18" charset="0"/>
              <a:cs typeface="Times New Roman" panose="02020603050405020304" pitchFamily="18" charset="0"/>
              <a:sym typeface="+mn-ea"/>
            </a:endParaRPr>
          </a:p>
          <a:p>
            <a:pPr indent="0" algn="just">
              <a:buNone/>
            </a:pPr>
            <a:endParaRPr sz="2800" dirty="0">
              <a:solidFill>
                <a:schemeClr val="tx1"/>
              </a:solidFill>
              <a:latin typeface="Times New Roman" panose="02020603050405020304" pitchFamily="18" charset="0"/>
              <a:cs typeface="Times New Roman" panose="02020603050405020304" pitchFamily="18" charset="0"/>
              <a:sym typeface="+mn-ea"/>
            </a:endParaRPr>
          </a:p>
          <a:p>
            <a:pPr indent="0" algn="just">
              <a:buNone/>
            </a:pPr>
            <a:r>
              <a:rPr sz="2800" dirty="0">
                <a:solidFill>
                  <a:schemeClr val="tx1"/>
                </a:solidFill>
                <a:latin typeface="Times New Roman" panose="02020603050405020304" pitchFamily="18" charset="0"/>
                <a:cs typeface="Times New Roman" panose="02020603050405020304" pitchFamily="18" charset="0"/>
                <a:sym typeface="+mn-ea"/>
              </a:rPr>
              <a:t>The principle led all of us, including students, staff, parents and voluteers, to line up to welcome the truck, cheering and waving excitedly.</a:t>
            </a:r>
            <a:endParaRPr sz="2800" dirty="0">
              <a:solidFill>
                <a:schemeClr val="tx1"/>
              </a:solidFill>
              <a:latin typeface="Times New Roman" panose="02020603050405020304" pitchFamily="18" charset="0"/>
              <a:cs typeface="Times New Roman" panose="02020603050405020304" pitchFamily="18" charset="0"/>
              <a:sym typeface="+mn-ea"/>
            </a:endParaRPr>
          </a:p>
          <a:p>
            <a:pPr indent="0" algn="just">
              <a:buNone/>
            </a:pPr>
            <a:endParaRPr sz="2800" dirty="0">
              <a:solidFill>
                <a:schemeClr val="tx1"/>
              </a:solidFill>
              <a:latin typeface="Times New Roman" panose="02020603050405020304" pitchFamily="18" charset="0"/>
              <a:cs typeface="Times New Roman" panose="02020603050405020304" pitchFamily="18" charset="0"/>
            </a:endParaRPr>
          </a:p>
          <a:p>
            <a:pPr indent="0" algn="just">
              <a:buNone/>
            </a:pPr>
            <a:r>
              <a:rPr sz="2800" dirty="0">
                <a:solidFill>
                  <a:schemeClr val="tx1"/>
                </a:solidFill>
                <a:latin typeface="Times New Roman" panose="02020603050405020304" pitchFamily="18" charset="0"/>
                <a:cs typeface="Times New Roman" panose="02020603050405020304" pitchFamily="18" charset="0"/>
                <a:sym typeface="+mn-ea"/>
              </a:rPr>
              <a:t>Having finished spreading topsoil, we began to dig and plant trees. </a:t>
            </a:r>
            <a:endParaRPr sz="2800" dirty="0">
              <a:solidFill>
                <a:schemeClr val="tx1"/>
              </a:solidFill>
              <a:latin typeface="Times New Roman" panose="02020603050405020304" pitchFamily="18" charset="0"/>
              <a:cs typeface="Times New Roman" panose="02020603050405020304" pitchFamily="18" charset="0"/>
            </a:endParaRPr>
          </a:p>
          <a:p>
            <a:pPr algn="just"/>
            <a:endParaRPr lang="zh-CN" altLang="en-US" sz="2800" dirty="0">
              <a:solidFill>
                <a:schemeClr val="tx1"/>
              </a:solidFill>
              <a:latin typeface="Times New Roman" panose="02020603050405020304" pitchFamily="18" charset="0"/>
              <a:cs typeface="Times New Roman" panose="02020603050405020304" pitchFamily="18" charset="0"/>
              <a:sym typeface="+mn-ea"/>
            </a:endParaRPr>
          </a:p>
        </p:txBody>
      </p:sp>
      <p:cxnSp>
        <p:nvCxnSpPr>
          <p:cNvPr id="17" name="直接箭头连接符 16"/>
          <p:cNvCxnSpPr/>
          <p:nvPr>
            <p:custDataLst>
              <p:tags r:id="rId3"/>
            </p:custDataLst>
          </p:nvPr>
        </p:nvCxnSpPr>
        <p:spPr>
          <a:xfrm>
            <a:off x="3996055" y="4323715"/>
            <a:ext cx="4615180" cy="690245"/>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4" name="直接箭头连接符 3"/>
          <p:cNvCxnSpPr/>
          <p:nvPr>
            <p:custDataLst>
              <p:tags r:id="rId4"/>
            </p:custDataLst>
          </p:nvPr>
        </p:nvCxnSpPr>
        <p:spPr>
          <a:xfrm>
            <a:off x="5812155" y="2777490"/>
            <a:ext cx="3085465" cy="358775"/>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custDataLst>
              <p:tags r:id="rId5"/>
            </p:custDataLst>
          </p:nvPr>
        </p:nvCxnSpPr>
        <p:spPr>
          <a:xfrm flipV="1">
            <a:off x="2760345" y="1714500"/>
            <a:ext cx="3583305" cy="490220"/>
          </a:xfrm>
          <a:prstGeom prst="straightConnector1">
            <a:avLst/>
          </a:prstGeom>
          <a:ln w="44450" cmpd="sng">
            <a:solidFill>
              <a:schemeClr val="accent1"/>
            </a:solidFill>
            <a:prstDash val="solid"/>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custDataLst>
              <p:tags r:id="rId6"/>
            </p:custDataLst>
          </p:nvPr>
        </p:nvSpPr>
        <p:spPr>
          <a:xfrm>
            <a:off x="1626870" y="1504315"/>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15" name="文本框 14"/>
          <p:cNvSpPr txBox="1"/>
          <p:nvPr>
            <p:custDataLst>
              <p:tags r:id="rId7"/>
            </p:custDataLst>
          </p:nvPr>
        </p:nvSpPr>
        <p:spPr>
          <a:xfrm>
            <a:off x="4678045" y="201041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19" name="文本框 18"/>
          <p:cNvSpPr txBox="1"/>
          <p:nvPr>
            <p:custDataLst>
              <p:tags r:id="rId8"/>
            </p:custDataLst>
          </p:nvPr>
        </p:nvSpPr>
        <p:spPr>
          <a:xfrm>
            <a:off x="1800225" y="3219450"/>
            <a:ext cx="779145" cy="583565"/>
          </a:xfrm>
          <a:prstGeom prst="rect">
            <a:avLst/>
          </a:prstGeom>
          <a:solidFill>
            <a:schemeClr val="accent1">
              <a:lumMod val="40000"/>
              <a:lumOff val="60000"/>
            </a:schemeClr>
          </a:solidFill>
          <a:ln>
            <a:gradFill>
              <a:gsLst>
                <a:gs pos="0">
                  <a:srgbClr val="D64279"/>
                </a:gs>
                <a:gs pos="100000">
                  <a:srgbClr val="FDE689"/>
                </a:gs>
              </a:gsLst>
              <a:path path="rect">
                <a:fillToRect l="100000" b="100000"/>
              </a:path>
              <a:tileRect t="-100000" r="-100000"/>
            </a:gradFill>
          </a:ln>
        </p:spPr>
        <p:txBody>
          <a:bodyPr wrap="square" rtlCol="0" anchor="t">
            <a:spAutoFit/>
          </a:bodyPr>
          <a:p>
            <a:r>
              <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rPr>
              <a:t> N.</a:t>
            </a:r>
            <a:endParaRPr lang="en-US" altLang="zh-CN" sz="3200">
              <a:solidFill>
                <a:srgbClr val="FF0000"/>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35" name="文本框 34"/>
          <p:cNvSpPr txBox="1"/>
          <p:nvPr>
            <p:custDataLst>
              <p:tags r:id="rId9"/>
            </p:custDataLst>
          </p:nvPr>
        </p:nvSpPr>
        <p:spPr>
          <a:xfrm>
            <a:off x="200025" y="2106295"/>
            <a:ext cx="550735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9" name="文本框 8"/>
          <p:cNvSpPr txBox="1"/>
          <p:nvPr>
            <p:custDataLst>
              <p:tags r:id="rId10"/>
            </p:custDataLst>
          </p:nvPr>
        </p:nvSpPr>
        <p:spPr>
          <a:xfrm>
            <a:off x="9589135" y="1127760"/>
            <a:ext cx="244856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2" name="文本框 11"/>
          <p:cNvSpPr txBox="1"/>
          <p:nvPr>
            <p:custDataLst>
              <p:tags r:id="rId11"/>
            </p:custDataLst>
          </p:nvPr>
        </p:nvSpPr>
        <p:spPr>
          <a:xfrm>
            <a:off x="6281420" y="1577975"/>
            <a:ext cx="325628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6" name="文本框 15"/>
          <p:cNvSpPr txBox="1"/>
          <p:nvPr>
            <p:custDataLst>
              <p:tags r:id="rId12"/>
            </p:custDataLst>
          </p:nvPr>
        </p:nvSpPr>
        <p:spPr>
          <a:xfrm>
            <a:off x="4340860" y="2594610"/>
            <a:ext cx="142684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8" name="文本框 17"/>
          <p:cNvSpPr txBox="1"/>
          <p:nvPr>
            <p:custDataLst>
              <p:tags r:id="rId13"/>
            </p:custDataLst>
          </p:nvPr>
        </p:nvSpPr>
        <p:spPr>
          <a:xfrm>
            <a:off x="8957945" y="2857500"/>
            <a:ext cx="297624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0" name="文本框 19"/>
          <p:cNvSpPr txBox="1"/>
          <p:nvPr>
            <p:custDataLst>
              <p:tags r:id="rId14"/>
            </p:custDataLst>
          </p:nvPr>
        </p:nvSpPr>
        <p:spPr>
          <a:xfrm>
            <a:off x="6281420" y="3303270"/>
            <a:ext cx="519938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1" name="文本框 20"/>
          <p:cNvSpPr txBox="1"/>
          <p:nvPr>
            <p:custDataLst>
              <p:tags r:id="rId15"/>
            </p:custDataLst>
          </p:nvPr>
        </p:nvSpPr>
        <p:spPr>
          <a:xfrm>
            <a:off x="199390" y="3818890"/>
            <a:ext cx="561276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2" name="文本框 21"/>
          <p:cNvSpPr txBox="1"/>
          <p:nvPr>
            <p:custDataLst>
              <p:tags r:id="rId16"/>
            </p:custDataLst>
          </p:nvPr>
        </p:nvSpPr>
        <p:spPr>
          <a:xfrm>
            <a:off x="200025" y="4285615"/>
            <a:ext cx="142684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3" name="文本框 22"/>
          <p:cNvSpPr txBox="1"/>
          <p:nvPr>
            <p:custDataLst>
              <p:tags r:id="rId17"/>
            </p:custDataLst>
          </p:nvPr>
        </p:nvSpPr>
        <p:spPr>
          <a:xfrm>
            <a:off x="8760460" y="4933950"/>
            <a:ext cx="2601595"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4" name="文本框 23"/>
          <p:cNvSpPr txBox="1"/>
          <p:nvPr>
            <p:custDataLst>
              <p:tags r:id="rId18"/>
            </p:custDataLst>
          </p:nvPr>
        </p:nvSpPr>
        <p:spPr>
          <a:xfrm>
            <a:off x="7580630" y="5366385"/>
            <a:ext cx="2650490" cy="432435"/>
          </a:xfrm>
          <a:prstGeom prst="rect">
            <a:avLst/>
          </a:prstGeom>
          <a:solidFill>
            <a:srgbClr val="F95B41">
              <a:alpha val="25000"/>
            </a:srgbClr>
          </a:solidFill>
        </p:spPr>
        <p:txBody>
          <a:bodyPr wrap="square" rtlCol="0">
            <a:noAutofit/>
          </a:bodyPr>
          <a:p>
            <a:endParaRPr lang="zh-CN" altLang="en-US">
              <a:solidFill>
                <a:srgbClr val="FFFF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up)">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down)">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4" grpId="0" bldLvl="0" animBg="1"/>
      <p:bldP spid="14" grpId="1"/>
      <p:bldP spid="15" grpId="0" bldLvl="0" animBg="1"/>
      <p:bldP spid="15" grpId="1"/>
      <p:bldP spid="19" grpId="0" bldLvl="0" animBg="1"/>
      <p:bldP spid="19" grpId="1"/>
      <p:bldP spid="35" grpId="0" bldLvl="0" animBg="1"/>
      <p:bldP spid="35" grpId="1" animBg="1"/>
      <p:bldP spid="9" grpId="0" bldLvl="0" animBg="1"/>
      <p:bldP spid="9" grpId="1" animBg="1"/>
      <p:bldP spid="12" grpId="0" bldLvl="0" animBg="1"/>
      <p:bldP spid="12" grpId="1" animBg="1"/>
      <p:bldP spid="16" grpId="0" bldLvl="0" animBg="1"/>
      <p:bldP spid="16" grpId="1" animBg="1"/>
      <p:bldP spid="18" grpId="0" bldLvl="0" animBg="1"/>
      <p:bldP spid="18"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141220" cy="685800"/>
            <a:chOff x="-127719" y="0"/>
            <a:chExt cx="2141220" cy="685800"/>
          </a:xfrm>
        </p:grpSpPr>
        <p:sp>
          <p:nvSpPr>
            <p:cNvPr id="48" name="任意多边形: 形状 47"/>
            <p:cNvSpPr/>
            <p:nvPr/>
          </p:nvSpPr>
          <p:spPr>
            <a:xfrm flipH="1">
              <a:off x="-127719" y="0"/>
              <a:ext cx="2141220" cy="685800"/>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84" y="0"/>
              <a:ext cx="1936750" cy="471805"/>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766310" y="66040"/>
            <a:ext cx="3398520" cy="553720"/>
          </a:xfrm>
          <a:prstGeom prst="rect">
            <a:avLst/>
          </a:prstGeom>
        </p:spPr>
        <p:txBody>
          <a:bodyPr wrap="square" lIns="0" tIns="0" rIns="0" bIns="0">
            <a:spAutoFit/>
          </a:bodyPr>
          <a:lstStyle/>
          <a:p>
            <a:r>
              <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4.  三处衔接</a:t>
            </a:r>
            <a:endPar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08585" y="685800"/>
            <a:ext cx="12064365" cy="1014730"/>
          </a:xfrm>
          <a:prstGeom prst="rect">
            <a:avLst/>
          </a:prstGeom>
          <a:noFill/>
          <a:ln w="9525">
            <a:noFill/>
          </a:ln>
        </p:spPr>
        <p:txBody>
          <a:bodyPr wrap="square">
            <a:spAutoFit/>
          </a:bodyPr>
          <a:p>
            <a:pPr indent="0"/>
            <a:r>
              <a:rPr lang="en-US" sz="3200" b="0" i="1">
                <a:latin typeface="Times New Roman" panose="02020603050405020304" pitchFamily="18" charset="0"/>
                <a:ea typeface="宋体" panose="02010600030101010101" pitchFamily="2" charset="-122"/>
                <a:cs typeface="Times New Roman" panose="02020603050405020304" pitchFamily="18" charset="0"/>
              </a:rPr>
              <a:t>   </a:t>
            </a:r>
            <a:r>
              <a:rPr lang="en-US" sz="2800" b="0" i="1">
                <a:latin typeface="Times New Roman" panose="02020603050405020304" pitchFamily="18" charset="0"/>
                <a:ea typeface="宋体" panose="02010600030101010101" pitchFamily="2" charset="-122"/>
                <a:cs typeface="Times New Roman" panose="02020603050405020304" pitchFamily="18" charset="0"/>
              </a:rPr>
              <a:t>   So        posted the tasks in the school’s front hall where                 could see them.</a:t>
            </a:r>
            <a:endParaRPr lang="en-US" altLang="en-US" sz="2800" b="0" i="1">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108585" y="2237740"/>
            <a:ext cx="12011660" cy="1463675"/>
          </a:xfrm>
          <a:prstGeom prst="rect">
            <a:avLst/>
          </a:prstGeom>
          <a:solidFill>
            <a:srgbClr val="F4DEF0"/>
          </a:solidFill>
        </p:spPr>
        <p:txBody>
          <a:bodyPr wrap="square" rtlCol="0" anchor="t">
            <a:noAutofit/>
          </a:bodyPr>
          <a:p>
            <a:pPr indent="0" fontAlgn="auto">
              <a:lnSpc>
                <a:spcPct val="100000"/>
              </a:lnSpc>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Immediately,                                              what they can do for the tasks. Some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00000"/>
              </a:lnSpc>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the soil while others                                                  for digging and planting trees. </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108585" y="1198245"/>
            <a:ext cx="12011660" cy="942975"/>
          </a:xfrm>
          <a:prstGeom prst="rect">
            <a:avLst/>
          </a:prstGeom>
          <a:solidFill>
            <a:schemeClr val="accent2">
              <a:lumMod val="20000"/>
              <a:lumOff val="80000"/>
            </a:schemeClr>
          </a:solidFill>
        </p:spPr>
        <p:txBody>
          <a:bodyPr wrap="square" rtlCol="0" anchor="t">
            <a:noAutofit/>
          </a:bodyPr>
          <a:p>
            <a:pPr indent="0" fontAlgn="auto">
              <a:lnSpc>
                <a:spcPct val="100000"/>
              </a:lnSpc>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who passed by would like to have a glipse of what happened.</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110490" y="4889500"/>
            <a:ext cx="11969115" cy="953135"/>
          </a:xfrm>
          <a:prstGeom prst="rect">
            <a:avLst/>
          </a:prstGeom>
          <a:solidFill>
            <a:schemeClr val="accent1">
              <a:lumMod val="20000"/>
              <a:lumOff val="80000"/>
            </a:schemeClr>
          </a:solidFill>
        </p:spPr>
        <p:txBody>
          <a:bodyPr wrap="square" rtlCol="0">
            <a:spAutoFit/>
          </a:bodyPr>
          <a:p>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them at local meetings,</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school events and one-on-one in the community.</a:t>
            </a:r>
            <a:endParaRPr lang="zh-CN" altLang="en-US" sz="2800">
              <a:latin typeface="Times New Roman" panose="02020603050405020304" pitchFamily="18" charset="0"/>
              <a:cs typeface="Times New Roman" panose="02020603050405020304" pitchFamily="18" charset="0"/>
            </a:endParaRPr>
          </a:p>
        </p:txBody>
      </p:sp>
      <p:sp>
        <p:nvSpPr>
          <p:cNvPr id="11" name="文本框 10"/>
          <p:cNvSpPr txBox="1"/>
          <p:nvPr/>
        </p:nvSpPr>
        <p:spPr>
          <a:xfrm>
            <a:off x="3038475" y="1644015"/>
            <a:ext cx="1584960" cy="460375"/>
          </a:xfrm>
          <a:prstGeom prst="rect">
            <a:avLst/>
          </a:prstGeom>
          <a:solidFill>
            <a:srgbClr val="FFFF00"/>
          </a:solidFill>
        </p:spPr>
        <p:txBody>
          <a:bodyPr wrap="square" rtlCol="0">
            <a:spAutoFit/>
          </a:bodyPr>
          <a:p>
            <a:r>
              <a:rPr lang="en-US" altLang="zh-CN" sz="2400"/>
              <a:t> </a:t>
            </a:r>
            <a:r>
              <a:rPr lang="zh-CN" altLang="en-US" sz="2400"/>
              <a:t>情感衔接</a:t>
            </a:r>
            <a:endParaRPr lang="zh-CN" altLang="en-US" sz="2400"/>
          </a:p>
        </p:txBody>
      </p:sp>
      <p:sp>
        <p:nvSpPr>
          <p:cNvPr id="12" name="文本框 11"/>
          <p:cNvSpPr txBox="1"/>
          <p:nvPr/>
        </p:nvSpPr>
        <p:spPr>
          <a:xfrm>
            <a:off x="6946900" y="1205865"/>
            <a:ext cx="1523365" cy="521970"/>
          </a:xfrm>
          <a:prstGeom prst="rect">
            <a:avLst/>
          </a:prstGeom>
          <a:noFill/>
        </p:spPr>
        <p:txBody>
          <a:bodyPr wrap="square" rtlCol="0" anchor="t">
            <a:sp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everyone </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nvSpPr>
        <p:spPr>
          <a:xfrm>
            <a:off x="705485" y="1197610"/>
            <a:ext cx="607377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Seized by an enormous wave of curiosity,</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文本框 13"/>
          <p:cNvSpPr txBox="1"/>
          <p:nvPr>
            <p:custDataLst>
              <p:tags r:id="rId1"/>
            </p:custDataLst>
          </p:nvPr>
        </p:nvSpPr>
        <p:spPr>
          <a:xfrm>
            <a:off x="6892925" y="1652270"/>
            <a:ext cx="1939925" cy="460375"/>
          </a:xfrm>
          <a:prstGeom prst="rect">
            <a:avLst/>
          </a:prstGeom>
          <a:solidFill>
            <a:srgbClr val="FFFF00"/>
          </a:solidFill>
        </p:spPr>
        <p:txBody>
          <a:bodyPr wrap="square" rtlCol="0">
            <a:spAutoFit/>
          </a:bodyPr>
          <a:p>
            <a:r>
              <a:rPr lang="en-US" altLang="zh-CN" sz="2400">
                <a:solidFill>
                  <a:schemeClr val="tx1"/>
                </a:solidFill>
              </a:rPr>
              <a:t> </a:t>
            </a:r>
            <a:r>
              <a:rPr lang="zh-CN" altLang="en-US" sz="2400">
                <a:solidFill>
                  <a:schemeClr val="tx1"/>
                </a:solidFill>
              </a:rPr>
              <a:t>主语</a:t>
            </a:r>
            <a:r>
              <a:rPr lang="en-US" altLang="zh-CN" sz="2400">
                <a:solidFill>
                  <a:schemeClr val="tx1"/>
                </a:solidFill>
              </a:rPr>
              <a:t> 1 </a:t>
            </a:r>
            <a:r>
              <a:rPr lang="zh-CN" altLang="en-US" sz="2400">
                <a:solidFill>
                  <a:schemeClr val="tx1"/>
                </a:solidFill>
              </a:rPr>
              <a:t>衔接</a:t>
            </a:r>
            <a:endParaRPr lang="zh-CN" altLang="en-US" sz="2400">
              <a:solidFill>
                <a:schemeClr val="tx1"/>
              </a:solidFill>
            </a:endParaRPr>
          </a:p>
        </p:txBody>
      </p:sp>
      <p:sp>
        <p:nvSpPr>
          <p:cNvPr id="15" name="文本框 14"/>
          <p:cNvSpPr txBox="1"/>
          <p:nvPr/>
        </p:nvSpPr>
        <p:spPr>
          <a:xfrm>
            <a:off x="8559165" y="734695"/>
            <a:ext cx="1497965" cy="521970"/>
          </a:xfrm>
          <a:prstGeom prst="rect">
            <a:avLst/>
          </a:prstGeom>
          <a:noFill/>
        </p:spPr>
        <p:txBody>
          <a:bodyPr wrap="square" rtlCol="0">
            <a:spAutoFit/>
          </a:bodyPr>
          <a:p>
            <a:r>
              <a:rPr lang="en-US" sz="2800" i="1">
                <a:latin typeface="Times New Roman" panose="02020603050405020304" pitchFamily="18" charset="0"/>
                <a:ea typeface="宋体" panose="02010600030101010101" pitchFamily="2" charset="-122"/>
                <a:cs typeface="Times New Roman" panose="02020603050405020304" pitchFamily="18" charset="0"/>
                <a:sym typeface="+mn-ea"/>
              </a:rPr>
              <a:t>everyone</a:t>
            </a:r>
            <a:endParaRPr lang="en-US" altLang="en-US" sz="2800" i="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7" name="左弧形箭头 16"/>
          <p:cNvSpPr/>
          <p:nvPr/>
        </p:nvSpPr>
        <p:spPr>
          <a:xfrm rot="4020000">
            <a:off x="7600315" y="-202565"/>
            <a:ext cx="1057910" cy="1710055"/>
          </a:xfrm>
          <a:prstGeom prst="curvedRightArrow">
            <a:avLst>
              <a:gd name="adj1" fmla="val 25000"/>
              <a:gd name="adj2" fmla="val 50000"/>
              <a:gd name="adj3" fmla="val 22148"/>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8" name="文本框 17"/>
          <p:cNvSpPr txBox="1"/>
          <p:nvPr/>
        </p:nvSpPr>
        <p:spPr>
          <a:xfrm>
            <a:off x="2941955" y="2231390"/>
            <a:ext cx="149796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everyone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9" name="左弧形箭头 18"/>
          <p:cNvSpPr/>
          <p:nvPr>
            <p:custDataLst>
              <p:tags r:id="rId2"/>
            </p:custDataLst>
          </p:nvPr>
        </p:nvSpPr>
        <p:spPr>
          <a:xfrm rot="4440000" flipH="1">
            <a:off x="5749290" y="-237490"/>
            <a:ext cx="1701800" cy="5985510"/>
          </a:xfrm>
          <a:prstGeom prst="curvedRightArrow">
            <a:avLst>
              <a:gd name="adj1" fmla="val 13077"/>
              <a:gd name="adj2" fmla="val 29726"/>
              <a:gd name="adj3" fmla="val 1409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21" name="文本框 20"/>
          <p:cNvSpPr txBox="1"/>
          <p:nvPr/>
        </p:nvSpPr>
        <p:spPr>
          <a:xfrm>
            <a:off x="4700905" y="2236470"/>
            <a:ext cx="207708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talked  about</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0" name="文本框 19"/>
          <p:cNvSpPr txBox="1"/>
          <p:nvPr>
            <p:custDataLst>
              <p:tags r:id="rId3"/>
            </p:custDataLst>
          </p:nvPr>
        </p:nvSpPr>
        <p:spPr>
          <a:xfrm>
            <a:off x="2903855" y="2670175"/>
            <a:ext cx="1975485" cy="460375"/>
          </a:xfrm>
          <a:prstGeom prst="rect">
            <a:avLst/>
          </a:prstGeom>
          <a:solidFill>
            <a:srgbClr val="FFFF00"/>
          </a:solidFill>
        </p:spPr>
        <p:txBody>
          <a:bodyPr wrap="square" rtlCol="0">
            <a:spAutoFit/>
          </a:bodyPr>
          <a:p>
            <a:r>
              <a:rPr lang="en-US" altLang="zh-CN" sz="2400"/>
              <a:t> </a:t>
            </a:r>
            <a:r>
              <a:rPr lang="zh-CN" altLang="en-US" sz="2400"/>
              <a:t>主语</a:t>
            </a:r>
            <a:r>
              <a:rPr lang="en-US" altLang="zh-CN" sz="2400"/>
              <a:t> 1 </a:t>
            </a:r>
            <a:r>
              <a:rPr lang="zh-CN" altLang="en-US" sz="2400"/>
              <a:t>衔接</a:t>
            </a:r>
            <a:endParaRPr lang="zh-CN" altLang="en-US" sz="2400"/>
          </a:p>
        </p:txBody>
      </p:sp>
      <p:sp>
        <p:nvSpPr>
          <p:cNvPr id="23" name="文本框 22"/>
          <p:cNvSpPr txBox="1"/>
          <p:nvPr/>
        </p:nvSpPr>
        <p:spPr>
          <a:xfrm>
            <a:off x="94615" y="2649855"/>
            <a:ext cx="2802890" cy="429895"/>
          </a:xfrm>
          <a:prstGeom prst="rect">
            <a:avLst/>
          </a:prstGeom>
          <a:noFill/>
        </p:spPr>
        <p:txBody>
          <a:bodyPr wrap="square" rtlCol="0">
            <a:no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planned to spread</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6" name="文本框 25"/>
          <p:cNvSpPr txBox="1"/>
          <p:nvPr/>
        </p:nvSpPr>
        <p:spPr>
          <a:xfrm>
            <a:off x="5810250" y="2663190"/>
            <a:ext cx="4213225" cy="436880"/>
          </a:xfrm>
          <a:prstGeom prst="rect">
            <a:avLst/>
          </a:prstGeom>
          <a:noFill/>
        </p:spPr>
        <p:txBody>
          <a:bodyPr wrap="square" rtlCol="0">
            <a:no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would like to be responsible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7" name="文本框 26"/>
          <p:cNvSpPr txBox="1"/>
          <p:nvPr>
            <p:custDataLst>
              <p:tags r:id="rId4"/>
            </p:custDataLst>
          </p:nvPr>
        </p:nvSpPr>
        <p:spPr>
          <a:xfrm>
            <a:off x="6364605" y="3230880"/>
            <a:ext cx="1584960" cy="460375"/>
          </a:xfrm>
          <a:prstGeom prst="rect">
            <a:avLst/>
          </a:prstGeom>
          <a:solidFill>
            <a:srgbClr val="FFFF00"/>
          </a:solidFill>
        </p:spPr>
        <p:txBody>
          <a:bodyPr wrap="square" rtlCol="0">
            <a:spAutoFit/>
          </a:bodyPr>
          <a:p>
            <a:r>
              <a:rPr lang="en-US" altLang="zh-CN" sz="2400"/>
              <a:t> </a:t>
            </a:r>
            <a:r>
              <a:rPr lang="zh-CN" altLang="en-US" sz="2400"/>
              <a:t>动作衔接</a:t>
            </a:r>
            <a:endParaRPr lang="zh-CN" altLang="en-US" sz="2400"/>
          </a:p>
        </p:txBody>
      </p:sp>
      <p:cxnSp>
        <p:nvCxnSpPr>
          <p:cNvPr id="28" name="直接箭头连接符 27"/>
          <p:cNvCxnSpPr/>
          <p:nvPr/>
        </p:nvCxnSpPr>
        <p:spPr>
          <a:xfrm>
            <a:off x="5325110" y="2626360"/>
            <a:ext cx="966470" cy="76327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29" name="直接箭头连接符 28"/>
          <p:cNvCxnSpPr/>
          <p:nvPr>
            <p:custDataLst>
              <p:tags r:id="rId5"/>
            </p:custDataLst>
          </p:nvPr>
        </p:nvCxnSpPr>
        <p:spPr>
          <a:xfrm>
            <a:off x="2013585" y="3070225"/>
            <a:ext cx="4264660" cy="478155"/>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30" name="直接箭头连接符 29"/>
          <p:cNvCxnSpPr>
            <a:endCxn id="27" idx="3"/>
          </p:cNvCxnSpPr>
          <p:nvPr>
            <p:custDataLst>
              <p:tags r:id="rId6"/>
            </p:custDataLst>
          </p:nvPr>
        </p:nvCxnSpPr>
        <p:spPr>
          <a:xfrm flipH="1">
            <a:off x="7949565" y="3100070"/>
            <a:ext cx="883285" cy="361315"/>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33" name="文本框 32"/>
          <p:cNvSpPr txBox="1"/>
          <p:nvPr>
            <p:custDataLst>
              <p:tags r:id="rId7"/>
            </p:custDataLst>
          </p:nvPr>
        </p:nvSpPr>
        <p:spPr>
          <a:xfrm>
            <a:off x="110490" y="3828415"/>
            <a:ext cx="12011660" cy="897890"/>
          </a:xfrm>
          <a:prstGeom prst="rect">
            <a:avLst/>
          </a:prstGeom>
          <a:solidFill>
            <a:srgbClr val="F8F8C9"/>
          </a:solidFill>
        </p:spPr>
        <p:txBody>
          <a:bodyPr wrap="square" rtlCol="0" anchor="t">
            <a:noAutofit/>
          </a:bodyPr>
          <a:p>
            <a:pPr indent="0" fontAlgn="auto">
              <a:lnSpc>
                <a:spcPct val="100000"/>
              </a:lnSpc>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can't wait to introduce and explain the tasks to the people around us.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9" name="左弧形箭头 38"/>
          <p:cNvSpPr/>
          <p:nvPr>
            <p:custDataLst>
              <p:tags r:id="rId8"/>
            </p:custDataLst>
          </p:nvPr>
        </p:nvSpPr>
        <p:spPr>
          <a:xfrm rot="18900000">
            <a:off x="2282825" y="746760"/>
            <a:ext cx="824865" cy="4342130"/>
          </a:xfrm>
          <a:prstGeom prst="curvedRightArrow">
            <a:avLst>
              <a:gd name="adj1" fmla="val 21824"/>
              <a:gd name="adj2" fmla="val 55074"/>
              <a:gd name="adj3" fmla="val 2064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31" name="文本框 30"/>
          <p:cNvSpPr txBox="1"/>
          <p:nvPr>
            <p:custDataLst>
              <p:tags r:id="rId9"/>
            </p:custDataLst>
          </p:nvPr>
        </p:nvSpPr>
        <p:spPr>
          <a:xfrm>
            <a:off x="705485" y="3819525"/>
            <a:ext cx="3410585" cy="521970"/>
          </a:xfrm>
          <a:prstGeom prst="rect">
            <a:avLst/>
          </a:prstGeom>
          <a:noFill/>
        </p:spPr>
        <p:txBody>
          <a:bodyPr wrap="square" rtlCol="0" anchor="t">
            <a:sp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Filled with excitement,</a:t>
            </a:r>
            <a:r>
              <a:rPr lang="zh-CN" altLang="en-US" sz="2800">
                <a:latin typeface="Times New Roman" panose="02020603050405020304" pitchFamily="18" charset="0"/>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5" name="文本框 34"/>
          <p:cNvSpPr txBox="1"/>
          <p:nvPr>
            <p:custDataLst>
              <p:tags r:id="rId10"/>
            </p:custDataLst>
          </p:nvPr>
        </p:nvSpPr>
        <p:spPr>
          <a:xfrm>
            <a:off x="4302760" y="3828415"/>
            <a:ext cx="668655" cy="521970"/>
          </a:xfrm>
          <a:prstGeom prst="rect">
            <a:avLst/>
          </a:prstGeom>
          <a:noFill/>
        </p:spPr>
        <p:txBody>
          <a:bodyPr wrap="square" rtlCol="0" anchor="t">
            <a:sp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we </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6" name="文本框 35"/>
          <p:cNvSpPr txBox="1"/>
          <p:nvPr>
            <p:custDataLst>
              <p:tags r:id="rId11"/>
            </p:custDataLst>
          </p:nvPr>
        </p:nvSpPr>
        <p:spPr>
          <a:xfrm>
            <a:off x="3927475" y="4250690"/>
            <a:ext cx="1939925" cy="460375"/>
          </a:xfrm>
          <a:prstGeom prst="rect">
            <a:avLst/>
          </a:prstGeom>
          <a:solidFill>
            <a:srgbClr val="FFFF00"/>
          </a:solidFill>
        </p:spPr>
        <p:txBody>
          <a:bodyPr wrap="square" rtlCol="0">
            <a:spAutoFit/>
          </a:bodyPr>
          <a:p>
            <a:r>
              <a:rPr lang="en-US" altLang="zh-CN" sz="2400"/>
              <a:t> </a:t>
            </a:r>
            <a:r>
              <a:rPr lang="zh-CN" altLang="en-US" sz="2400"/>
              <a:t>主语</a:t>
            </a:r>
            <a:r>
              <a:rPr lang="en-US" altLang="zh-CN" sz="2400"/>
              <a:t> 2 </a:t>
            </a:r>
            <a:r>
              <a:rPr lang="zh-CN" altLang="en-US" sz="2400"/>
              <a:t>衔接</a:t>
            </a:r>
            <a:endParaRPr lang="zh-CN" altLang="en-US" sz="2400"/>
          </a:p>
        </p:txBody>
      </p:sp>
      <p:sp>
        <p:nvSpPr>
          <p:cNvPr id="38" name="文本框 37"/>
          <p:cNvSpPr txBox="1"/>
          <p:nvPr>
            <p:custDataLst>
              <p:tags r:id="rId12"/>
            </p:custDataLst>
          </p:nvPr>
        </p:nvSpPr>
        <p:spPr>
          <a:xfrm>
            <a:off x="1167765" y="738505"/>
            <a:ext cx="579120" cy="521970"/>
          </a:xfrm>
          <a:prstGeom prst="rect">
            <a:avLst/>
          </a:prstGeom>
          <a:noFill/>
        </p:spPr>
        <p:txBody>
          <a:bodyPr wrap="square" rtlCol="0" anchor="t">
            <a:spAutoFit/>
          </a:bodyPr>
          <a:p>
            <a:r>
              <a:rPr lang="en-US" sz="2800" i="1">
                <a:latin typeface="Times New Roman" panose="02020603050405020304" pitchFamily="18" charset="0"/>
                <a:ea typeface="宋体" panose="02010600030101010101" pitchFamily="2" charset="-122"/>
                <a:cs typeface="Times New Roman" panose="02020603050405020304" pitchFamily="18" charset="0"/>
                <a:sym typeface="+mn-ea"/>
              </a:rPr>
              <a:t>we </a:t>
            </a:r>
            <a:endParaRPr lang="en-US" altLang="en-US" sz="2800" i="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1" name="文本框 40"/>
          <p:cNvSpPr txBox="1"/>
          <p:nvPr>
            <p:custDataLst>
              <p:tags r:id="rId13"/>
            </p:custDataLst>
          </p:nvPr>
        </p:nvSpPr>
        <p:spPr>
          <a:xfrm>
            <a:off x="1052830" y="4256405"/>
            <a:ext cx="1584960" cy="460375"/>
          </a:xfrm>
          <a:prstGeom prst="rect">
            <a:avLst/>
          </a:prstGeom>
          <a:solidFill>
            <a:srgbClr val="FFFF00"/>
          </a:solidFill>
        </p:spPr>
        <p:txBody>
          <a:bodyPr wrap="square" rtlCol="0">
            <a:spAutoFit/>
          </a:bodyPr>
          <a:p>
            <a:r>
              <a:rPr lang="en-US" altLang="zh-CN" sz="2400"/>
              <a:t> </a:t>
            </a:r>
            <a:r>
              <a:rPr lang="zh-CN" altLang="en-US" sz="2400"/>
              <a:t>情感衔接</a:t>
            </a:r>
            <a:endParaRPr lang="zh-CN" altLang="en-US" sz="2400"/>
          </a:p>
        </p:txBody>
      </p:sp>
      <p:sp>
        <p:nvSpPr>
          <p:cNvPr id="42" name="文本框 41"/>
          <p:cNvSpPr txBox="1"/>
          <p:nvPr>
            <p:custDataLst>
              <p:tags r:id="rId14"/>
            </p:custDataLst>
          </p:nvPr>
        </p:nvSpPr>
        <p:spPr>
          <a:xfrm>
            <a:off x="789305" y="4886325"/>
            <a:ext cx="668655" cy="521970"/>
          </a:xfrm>
          <a:prstGeom prst="rect">
            <a:avLst/>
          </a:prstGeom>
          <a:noFill/>
        </p:spPr>
        <p:txBody>
          <a:bodyPr wrap="square" rtlCol="0" anchor="t">
            <a:sp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We </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3" name="左弧形箭头 42"/>
          <p:cNvSpPr/>
          <p:nvPr>
            <p:custDataLst>
              <p:tags r:id="rId15"/>
            </p:custDataLst>
          </p:nvPr>
        </p:nvSpPr>
        <p:spPr>
          <a:xfrm rot="420000">
            <a:off x="132080" y="969645"/>
            <a:ext cx="882015" cy="4230370"/>
          </a:xfrm>
          <a:prstGeom prst="curvedRightArrow">
            <a:avLst>
              <a:gd name="adj1" fmla="val 25000"/>
              <a:gd name="adj2" fmla="val 50000"/>
              <a:gd name="adj3" fmla="val 22148"/>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51" name="文本框 50"/>
          <p:cNvSpPr txBox="1"/>
          <p:nvPr>
            <p:custDataLst>
              <p:tags r:id="rId16"/>
            </p:custDataLst>
          </p:nvPr>
        </p:nvSpPr>
        <p:spPr>
          <a:xfrm>
            <a:off x="1270" y="5424805"/>
            <a:ext cx="1865630" cy="460375"/>
          </a:xfrm>
          <a:prstGeom prst="rect">
            <a:avLst/>
          </a:prstGeom>
          <a:solidFill>
            <a:srgbClr val="FFFF00"/>
          </a:solidFill>
        </p:spPr>
        <p:txBody>
          <a:bodyPr wrap="square" rtlCol="0">
            <a:spAutoFit/>
          </a:bodyPr>
          <a:p>
            <a:r>
              <a:rPr lang="en-US" altLang="zh-CN" sz="2400"/>
              <a:t> </a:t>
            </a:r>
            <a:r>
              <a:rPr lang="zh-CN" altLang="en-US" sz="2400"/>
              <a:t>主语</a:t>
            </a:r>
            <a:r>
              <a:rPr lang="en-US" altLang="zh-CN" sz="2400"/>
              <a:t> 2 </a:t>
            </a:r>
            <a:r>
              <a:rPr lang="zh-CN" altLang="en-US" sz="2400"/>
              <a:t>衔接</a:t>
            </a:r>
            <a:endParaRPr lang="zh-CN" altLang="en-US" sz="2400"/>
          </a:p>
        </p:txBody>
      </p:sp>
      <p:sp>
        <p:nvSpPr>
          <p:cNvPr id="53" name="文本框 52"/>
          <p:cNvSpPr txBox="1"/>
          <p:nvPr>
            <p:custDataLst>
              <p:tags r:id="rId17"/>
            </p:custDataLst>
          </p:nvPr>
        </p:nvSpPr>
        <p:spPr>
          <a:xfrm>
            <a:off x="1656715" y="4886325"/>
            <a:ext cx="207708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cs typeface="Times New Roman" panose="02020603050405020304" pitchFamily="18" charset="0"/>
                <a:sym typeface="+mn-ea"/>
              </a:rPr>
              <a:t>spoke about</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4" name="文本框 53"/>
          <p:cNvSpPr txBox="1"/>
          <p:nvPr>
            <p:custDataLst>
              <p:tags r:id="rId18"/>
            </p:custDataLst>
          </p:nvPr>
        </p:nvSpPr>
        <p:spPr>
          <a:xfrm>
            <a:off x="2054225" y="5424805"/>
            <a:ext cx="1584960" cy="460375"/>
          </a:xfrm>
          <a:prstGeom prst="rect">
            <a:avLst/>
          </a:prstGeom>
          <a:solidFill>
            <a:srgbClr val="FFFF00"/>
          </a:solidFill>
        </p:spPr>
        <p:txBody>
          <a:bodyPr wrap="square" rtlCol="0">
            <a:spAutoFit/>
          </a:bodyPr>
          <a:p>
            <a:r>
              <a:rPr lang="en-US" altLang="zh-CN" sz="2400"/>
              <a:t> </a:t>
            </a:r>
            <a:r>
              <a:rPr lang="zh-CN" altLang="en-US" sz="2400"/>
              <a:t>动作衔接</a:t>
            </a:r>
            <a:endParaRPr lang="zh-CN" altLang="en-US" sz="2400"/>
          </a:p>
        </p:txBody>
      </p:sp>
      <p:sp>
        <p:nvSpPr>
          <p:cNvPr id="9" name="文本框 8"/>
          <p:cNvSpPr txBox="1"/>
          <p:nvPr/>
        </p:nvSpPr>
        <p:spPr>
          <a:xfrm>
            <a:off x="110490" y="2070735"/>
            <a:ext cx="11871960" cy="2270760"/>
          </a:xfrm>
          <a:prstGeom prst="rect">
            <a:avLst/>
          </a:prstGeom>
          <a:solidFill>
            <a:srgbClr val="FFC000"/>
          </a:solidFill>
        </p:spPr>
        <p:txBody>
          <a:bodyPr wrap="square" rtlCol="0" anchor="ctr" anchorCtr="0">
            <a:noAutofit/>
          </a:bodyPr>
          <a:p>
            <a:pPr>
              <a:lnSpc>
                <a:spcPct val="110000"/>
              </a:lnSpc>
            </a:pPr>
            <a:r>
              <a:rPr lang="en-US" altLang="zh-CN"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衔接</a:t>
            </a:r>
            <a:r>
              <a:rPr 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①</a:t>
            </a:r>
            <a:r>
              <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：合情理，合逻辑。可以从</a:t>
            </a:r>
            <a:r>
              <a:rPr lang="zh-CN" altLang="en-US" sz="3600" b="1">
                <a:solidFill>
                  <a:schemeClr val="accent1">
                    <a:lumMod val="75000"/>
                  </a:schemeClr>
                </a:solidFill>
                <a:highlight>
                  <a:srgbClr val="00FFFF"/>
                </a:highlight>
                <a:latin typeface="Times New Roman" panose="02020603050405020304" pitchFamily="18" charset="0"/>
                <a:ea typeface="宋体" panose="02010600030101010101" pitchFamily="2" charset="-122"/>
                <a:cs typeface="Times New Roman" panose="02020603050405020304" pitchFamily="18" charset="0"/>
                <a:sym typeface="+mn-ea"/>
              </a:rPr>
              <a:t>不同主语</a:t>
            </a:r>
            <a:r>
              <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作为衔接点，从</a:t>
            </a:r>
            <a:r>
              <a:rPr lang="zh-CN" altLang="en-US" sz="3600" b="1">
                <a:solidFill>
                  <a:schemeClr val="accent1">
                    <a:lumMod val="75000"/>
                  </a:schemeClr>
                </a:solidFill>
                <a:highlight>
                  <a:srgbClr val="00FFFF"/>
                </a:highlight>
                <a:latin typeface="Times New Roman" panose="02020603050405020304" pitchFamily="18" charset="0"/>
                <a:ea typeface="宋体" panose="02010600030101010101" pitchFamily="2" charset="-122"/>
                <a:cs typeface="Times New Roman" panose="02020603050405020304" pitchFamily="18" charset="0"/>
                <a:sym typeface="+mn-ea"/>
              </a:rPr>
              <a:t>动作</a:t>
            </a:r>
            <a:r>
              <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或者</a:t>
            </a:r>
            <a:r>
              <a:rPr lang="zh-CN" altLang="en-US" sz="3600" b="1">
                <a:solidFill>
                  <a:schemeClr val="accent1">
                    <a:lumMod val="75000"/>
                  </a:schemeClr>
                </a:solidFill>
                <a:highlight>
                  <a:srgbClr val="00FFFF"/>
                </a:highlight>
                <a:latin typeface="Times New Roman" panose="02020603050405020304" pitchFamily="18" charset="0"/>
                <a:ea typeface="宋体" panose="02010600030101010101" pitchFamily="2" charset="-122"/>
                <a:cs typeface="Times New Roman" panose="02020603050405020304" pitchFamily="18" charset="0"/>
                <a:sym typeface="+mn-ea"/>
              </a:rPr>
              <a:t>情感</a:t>
            </a:r>
            <a:r>
              <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作为切入点。关键词</a:t>
            </a:r>
            <a:r>
              <a:rPr lang="en-US" altLang="zh-CN" sz="3600" b="1">
                <a:solidFill>
                  <a:schemeClr val="accent1">
                    <a:lumMod val="75000"/>
                  </a:schemeClr>
                </a:solidFill>
                <a:highlight>
                  <a:srgbClr val="00FFFF"/>
                </a:highlight>
                <a:latin typeface="Times New Roman" panose="02020603050405020304" pitchFamily="18" charset="0"/>
                <a:ea typeface="宋体" panose="02010600030101010101" pitchFamily="2" charset="-122"/>
                <a:cs typeface="Times New Roman" panose="02020603050405020304" pitchFamily="18" charset="0"/>
                <a:sym typeface="+mn-ea"/>
              </a:rPr>
              <a:t> N. V.</a:t>
            </a:r>
            <a:r>
              <a:rPr lang="zh-CN" altLang="en-US" sz="3600" b="1">
                <a:solidFill>
                  <a:schemeClr val="accent1">
                    <a:lumMod val="75000"/>
                  </a:schemeClr>
                </a:solidFill>
                <a:highlight>
                  <a:srgbClr val="00FFFF"/>
                </a:highlight>
                <a:latin typeface="Times New Roman" panose="02020603050405020304" pitchFamily="18" charset="0"/>
                <a:ea typeface="宋体" panose="02010600030101010101" pitchFamily="2" charset="-122"/>
                <a:cs typeface="Times New Roman" panose="02020603050405020304" pitchFamily="18" charset="0"/>
                <a:sym typeface="+mn-ea"/>
              </a:rPr>
              <a:t>或</a:t>
            </a:r>
            <a:r>
              <a:rPr lang="en-US" altLang="zh-CN" sz="3600" b="1">
                <a:solidFill>
                  <a:schemeClr val="accent1">
                    <a:lumMod val="75000"/>
                  </a:schemeClr>
                </a:solidFill>
                <a:highlight>
                  <a:srgbClr val="00FFFF"/>
                </a:highlight>
                <a:latin typeface="Times New Roman" panose="02020603050405020304" pitchFamily="18" charset="0"/>
                <a:ea typeface="宋体" panose="02010600030101010101" pitchFamily="2" charset="-122"/>
                <a:cs typeface="Times New Roman" panose="02020603050405020304" pitchFamily="18" charset="0"/>
                <a:sym typeface="+mn-ea"/>
              </a:rPr>
              <a:t> Adj.</a:t>
            </a:r>
            <a:r>
              <a:rPr lang="en-US" altLang="zh-CN"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5" name="矩形 54"/>
          <p:cNvSpPr/>
          <p:nvPr>
            <p:custDataLst>
              <p:tags r:id="rId19"/>
            </p:custDataLst>
          </p:nvPr>
        </p:nvSpPr>
        <p:spPr>
          <a:xfrm>
            <a:off x="10253980" y="1700530"/>
            <a:ext cx="1403350" cy="492125"/>
          </a:xfrm>
          <a:prstGeom prst="rect">
            <a:avLst/>
          </a:prstGeom>
        </p:spPr>
        <p:txBody>
          <a:bodyPr wrap="square" lIns="0" tIns="0" rIns="0" bIns="0">
            <a:spAutoFit/>
          </a:bodyPr>
          <a:p>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衔接</a:t>
            </a:r>
            <a:r>
              <a:rPr lang="en-US" sz="32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①</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2"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5"/>
                                        </p:tgtEl>
                                        <p:attrNameLst>
                                          <p:attrName>fillcolor</p:attrName>
                                        </p:attrNameLst>
                                      </p:cBhvr>
                                      <p:to>
                                        <a:srgbClr val="0fccf5"/>
                                      </p:to>
                                    </p:animClr>
                                    <p:set>
                                      <p:cBhvr>
                                        <p:cTn id="18" dur="2000" fill="hold"/>
                                        <p:tgtEl>
                                          <p:spTgt spid="15"/>
                                        </p:tgtEl>
                                        <p:attrNameLst>
                                          <p:attrName>fill.type</p:attrName>
                                        </p:attrNameLst>
                                      </p:cBhvr>
                                      <p:to>
                                        <p:strVal val="solid"/>
                                      </p:to>
                                    </p:set>
                                    <p:set>
                                      <p:cBhvr>
                                        <p:cTn id="19" dur="2000" fill="hold"/>
                                        <p:tgtEl>
                                          <p:spTgt spid="15"/>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2"/>
                                        </p:tgtEl>
                                        <p:attrNameLst>
                                          <p:attrName>fillcolor</p:attrName>
                                        </p:attrNameLst>
                                      </p:cBhvr>
                                      <p:to>
                                        <a:srgbClr val="0fccf5"/>
                                      </p:to>
                                    </p:animClr>
                                    <p:set>
                                      <p:cBhvr>
                                        <p:cTn id="24" dur="2000" fill="hold"/>
                                        <p:tgtEl>
                                          <p:spTgt spid="12"/>
                                        </p:tgtEl>
                                        <p:attrNameLst>
                                          <p:attrName>fill.type</p:attrName>
                                        </p:attrNameLst>
                                      </p:cBhvr>
                                      <p:to>
                                        <p:strVal val="solid"/>
                                      </p:to>
                                    </p:set>
                                    <p:set>
                                      <p:cBhvr>
                                        <p:cTn id="25" dur="2000" fill="hold"/>
                                        <p:tgtEl>
                                          <p:spTgt spid="12"/>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righ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3"/>
                                        </p:tgtEl>
                                        <p:attrNameLst>
                                          <p:attrName>fillcolor</p:attrName>
                                        </p:attrNameLst>
                                      </p:cBhvr>
                                      <p:to>
                                        <a:srgbClr val="f95b41"/>
                                      </p:to>
                                    </p:animClr>
                                    <p:set>
                                      <p:cBhvr>
                                        <p:cTn id="45" dur="2000" fill="hold"/>
                                        <p:tgtEl>
                                          <p:spTgt spid="13"/>
                                        </p:tgtEl>
                                        <p:attrNameLst>
                                          <p:attrName>fill.type</p:attrName>
                                        </p:attrNameLst>
                                      </p:cBhvr>
                                      <p:to>
                                        <p:strVal val="solid"/>
                                      </p:to>
                                    </p:set>
                                    <p:set>
                                      <p:cBhvr>
                                        <p:cTn id="46" dur="2000" fill="hold"/>
                                        <p:tgtEl>
                                          <p:spTgt spid="13"/>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mph" presetSubtype="2" fill="hold" nodeType="clickEffect">
                                  <p:stCondLst>
                                    <p:cond delay="0"/>
                                  </p:stCondLst>
                                  <p:childTnLst>
                                    <p:animClr clrSpc="rgb" dir="cw">
                                      <p:cBhvr>
                                        <p:cTn id="72" dur="2000" fill="hold"/>
                                        <p:tgtEl>
                                          <p:spTgt spid="18"/>
                                        </p:tgtEl>
                                        <p:attrNameLst>
                                          <p:attrName>fillcolor</p:attrName>
                                        </p:attrNameLst>
                                      </p:cBhvr>
                                      <p:to>
                                        <a:srgbClr val="0fccf5"/>
                                      </p:to>
                                    </p:animClr>
                                    <p:set>
                                      <p:cBhvr>
                                        <p:cTn id="73" dur="2000" fill="hold"/>
                                        <p:tgtEl>
                                          <p:spTgt spid="18"/>
                                        </p:tgtEl>
                                        <p:attrNameLst>
                                          <p:attrName>fill.type</p:attrName>
                                        </p:attrNameLst>
                                      </p:cBhvr>
                                      <p:to>
                                        <p:strVal val="solid"/>
                                      </p:to>
                                    </p:set>
                                    <p:set>
                                      <p:cBhvr>
                                        <p:cTn id="74" dur="2000" fill="hold"/>
                                        <p:tgtEl>
                                          <p:spTgt spid="18"/>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right)">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left)">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21"/>
                                        </p:tgtEl>
                                        <p:attrNameLst>
                                          <p:attrName>fillcolor</p:attrName>
                                        </p:attrNameLst>
                                      </p:cBhvr>
                                      <p:to>
                                        <a:srgbClr val="f95b41"/>
                                      </p:to>
                                    </p:animClr>
                                    <p:set>
                                      <p:cBhvr>
                                        <p:cTn id="89" dur="2000" fill="hold"/>
                                        <p:tgtEl>
                                          <p:spTgt spid="21"/>
                                        </p:tgtEl>
                                        <p:attrNameLst>
                                          <p:attrName>fill.type</p:attrName>
                                        </p:attrNameLst>
                                      </p:cBhvr>
                                      <p:to>
                                        <p:strVal val="solid"/>
                                      </p:to>
                                    </p:set>
                                    <p:set>
                                      <p:cBhvr>
                                        <p:cTn id="90" dur="2000" fill="hold"/>
                                        <p:tgtEl>
                                          <p:spTgt spid="21"/>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23"/>
                                        </p:tgtEl>
                                        <p:attrNameLst>
                                          <p:attrName>fillcolor</p:attrName>
                                        </p:attrNameLst>
                                      </p:cBhvr>
                                      <p:to>
                                        <a:srgbClr val="f95b41"/>
                                      </p:to>
                                    </p:animClr>
                                    <p:set>
                                      <p:cBhvr>
                                        <p:cTn id="95" dur="2000" fill="hold"/>
                                        <p:tgtEl>
                                          <p:spTgt spid="23"/>
                                        </p:tgtEl>
                                        <p:attrNameLst>
                                          <p:attrName>fill.type</p:attrName>
                                        </p:attrNameLst>
                                      </p:cBhvr>
                                      <p:to>
                                        <p:strVal val="solid"/>
                                      </p:to>
                                    </p:set>
                                    <p:set>
                                      <p:cBhvr>
                                        <p:cTn id="96" dur="2000" fill="hold"/>
                                        <p:tgtEl>
                                          <p:spTgt spid="23"/>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 presetClass="emph" presetSubtype="2" fill="hold" nodeType="clickEffect">
                                  <p:stCondLst>
                                    <p:cond delay="0"/>
                                  </p:stCondLst>
                                  <p:childTnLst>
                                    <p:animClr clrSpc="rgb" dir="cw">
                                      <p:cBhvr>
                                        <p:cTn id="100" dur="2000" fill="hold"/>
                                        <p:tgtEl>
                                          <p:spTgt spid="26"/>
                                        </p:tgtEl>
                                        <p:attrNameLst>
                                          <p:attrName>fillcolor</p:attrName>
                                        </p:attrNameLst>
                                      </p:cBhvr>
                                      <p:to>
                                        <a:srgbClr val="f95b41"/>
                                      </p:to>
                                    </p:animClr>
                                    <p:set>
                                      <p:cBhvr>
                                        <p:cTn id="101" dur="2000" fill="hold"/>
                                        <p:tgtEl>
                                          <p:spTgt spid="26"/>
                                        </p:tgtEl>
                                        <p:attrNameLst>
                                          <p:attrName>fill.type</p:attrName>
                                        </p:attrNameLst>
                                      </p:cBhvr>
                                      <p:to>
                                        <p:strVal val="solid"/>
                                      </p:to>
                                    </p:set>
                                    <p:set>
                                      <p:cBhvr>
                                        <p:cTn id="102" dur="2000" fill="hold"/>
                                        <p:tgtEl>
                                          <p:spTgt spid="26"/>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left)">
                                      <p:cBhvr>
                                        <p:cTn id="107" dur="500"/>
                                        <p:tgtEl>
                                          <p:spTgt spid="27"/>
                                        </p:tgtEl>
                                      </p:cBhvr>
                                    </p:animEffect>
                                  </p:childTnLst>
                                </p:cTn>
                              </p:par>
                              <p:par>
                                <p:cTn id="108" presetID="22" presetClass="entr" presetSubtype="1" fill="hold"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up)">
                                      <p:cBhvr>
                                        <p:cTn id="110" dur="500"/>
                                        <p:tgtEl>
                                          <p:spTgt spid="28"/>
                                        </p:tgtEl>
                                      </p:cBhvr>
                                    </p:animEffect>
                                  </p:childTnLst>
                                </p:cTn>
                              </p:par>
                              <p:par>
                                <p:cTn id="111" presetID="22" presetClass="entr" presetSubtype="1" fill="hold"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up)">
                                      <p:cBhvr>
                                        <p:cTn id="113" dur="500"/>
                                        <p:tgtEl>
                                          <p:spTgt spid="29"/>
                                        </p:tgtEl>
                                      </p:cBhvr>
                                    </p:animEffect>
                                  </p:childTnLst>
                                </p:cTn>
                              </p:par>
                              <p:par>
                                <p:cTn id="114" presetID="22" presetClass="entr" presetSubtype="1" fill="hold" nodeType="with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up)">
                                      <p:cBhvr>
                                        <p:cTn id="116" dur="500"/>
                                        <p:tgtEl>
                                          <p:spTgt spid="3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wipe(left)">
                                      <p:cBhvr>
                                        <p:cTn id="121" dur="500"/>
                                        <p:tgtEl>
                                          <p:spTgt spid="33"/>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left)">
                                      <p:cBhvr>
                                        <p:cTn id="124" dur="500"/>
                                        <p:tgtEl>
                                          <p:spTgt spid="31"/>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wipe(left)">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nodeType="clickEffect">
                                  <p:stCondLst>
                                    <p:cond delay="0"/>
                                  </p:stCondLst>
                                  <p:childTnLst>
                                    <p:animClr clrSpc="rgb" dir="cw">
                                      <p:cBhvr>
                                        <p:cTn id="131" dur="2000" fill="hold"/>
                                        <p:tgtEl>
                                          <p:spTgt spid="38"/>
                                        </p:tgtEl>
                                        <p:attrNameLst>
                                          <p:attrName>fillcolor</p:attrName>
                                        </p:attrNameLst>
                                      </p:cBhvr>
                                      <p:to>
                                        <a:srgbClr val="61de50"/>
                                      </p:to>
                                    </p:animClr>
                                    <p:set>
                                      <p:cBhvr>
                                        <p:cTn id="132" dur="2000" fill="hold"/>
                                        <p:tgtEl>
                                          <p:spTgt spid="38"/>
                                        </p:tgtEl>
                                        <p:attrNameLst>
                                          <p:attrName>fill.type</p:attrName>
                                        </p:attrNameLst>
                                      </p:cBhvr>
                                      <p:to>
                                        <p:strVal val="solid"/>
                                      </p:to>
                                    </p:set>
                                    <p:set>
                                      <p:cBhvr>
                                        <p:cTn id="133" dur="2000" fill="hold"/>
                                        <p:tgtEl>
                                          <p:spTgt spid="38"/>
                                        </p:tgtEl>
                                        <p:attrNameLst>
                                          <p:attrName>fill.on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1" presetClass="emph" presetSubtype="2" fill="hold" nodeType="clickEffect">
                                  <p:stCondLst>
                                    <p:cond delay="0"/>
                                  </p:stCondLst>
                                  <p:childTnLst>
                                    <p:animClr clrSpc="rgb" dir="cw">
                                      <p:cBhvr>
                                        <p:cTn id="137" dur="2000" fill="hold"/>
                                        <p:tgtEl>
                                          <p:spTgt spid="35"/>
                                        </p:tgtEl>
                                        <p:attrNameLst>
                                          <p:attrName>fillcolor</p:attrName>
                                        </p:attrNameLst>
                                      </p:cBhvr>
                                      <p:to>
                                        <a:srgbClr val="61de50"/>
                                      </p:to>
                                    </p:animClr>
                                    <p:set>
                                      <p:cBhvr>
                                        <p:cTn id="138" dur="2000" fill="hold"/>
                                        <p:tgtEl>
                                          <p:spTgt spid="35"/>
                                        </p:tgtEl>
                                        <p:attrNameLst>
                                          <p:attrName>fill.type</p:attrName>
                                        </p:attrNameLst>
                                      </p:cBhvr>
                                      <p:to>
                                        <p:strVal val="solid"/>
                                      </p:to>
                                    </p:set>
                                    <p:set>
                                      <p:cBhvr>
                                        <p:cTn id="139" dur="2000" fill="hold"/>
                                        <p:tgtEl>
                                          <p:spTgt spid="35"/>
                                        </p:tgtEl>
                                        <p:attrNameLst>
                                          <p:attrName>fill.on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grpId="0" nodeType="click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up)">
                                      <p:cBhvr>
                                        <p:cTn id="144" dur="500"/>
                                        <p:tgtEl>
                                          <p:spTgt spid="3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wipe(left)">
                                      <p:cBhvr>
                                        <p:cTn id="149" dur="500"/>
                                        <p:tgtEl>
                                          <p:spTgt spid="36"/>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mph" presetSubtype="2" fill="hold" nodeType="clickEffect">
                                  <p:stCondLst>
                                    <p:cond delay="0"/>
                                  </p:stCondLst>
                                  <p:childTnLst>
                                    <p:animClr clrSpc="rgb" dir="cw">
                                      <p:cBhvr>
                                        <p:cTn id="153" dur="2000" fill="hold"/>
                                        <p:tgtEl>
                                          <p:spTgt spid="31"/>
                                        </p:tgtEl>
                                        <p:attrNameLst>
                                          <p:attrName>fillcolor</p:attrName>
                                        </p:attrNameLst>
                                      </p:cBhvr>
                                      <p:to>
                                        <a:srgbClr val="f95b41"/>
                                      </p:to>
                                    </p:animClr>
                                    <p:set>
                                      <p:cBhvr>
                                        <p:cTn id="154" dur="2000" fill="hold"/>
                                        <p:tgtEl>
                                          <p:spTgt spid="31"/>
                                        </p:tgtEl>
                                        <p:attrNameLst>
                                          <p:attrName>fill.type</p:attrName>
                                        </p:attrNameLst>
                                      </p:cBhvr>
                                      <p:to>
                                        <p:strVal val="solid"/>
                                      </p:to>
                                    </p:set>
                                    <p:set>
                                      <p:cBhvr>
                                        <p:cTn id="155" dur="2000" fill="hold"/>
                                        <p:tgtEl>
                                          <p:spTgt spid="31"/>
                                        </p:tgtEl>
                                        <p:attrNameLst>
                                          <p:attrName>fill.on</p:attrName>
                                        </p:attrNameLst>
                                      </p:cBhvr>
                                      <p:to>
                                        <p:strVal val="true"/>
                                      </p:to>
                                    </p:se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wipe(left)">
                                      <p:cBhvr>
                                        <p:cTn id="160" dur="500"/>
                                        <p:tgtEl>
                                          <p:spTgt spid="41"/>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10"/>
                                        </p:tgtEl>
                                        <p:attrNameLst>
                                          <p:attrName>style.visibility</p:attrName>
                                        </p:attrNameLst>
                                      </p:cBhvr>
                                      <p:to>
                                        <p:strVal val="visible"/>
                                      </p:to>
                                    </p:set>
                                    <p:animEffect transition="in" filter="wipe(left)">
                                      <p:cBhvr>
                                        <p:cTn id="165" dur="500"/>
                                        <p:tgtEl>
                                          <p:spTgt spid="10"/>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wipe(left)">
                                      <p:cBhvr>
                                        <p:cTn id="168" dur="500"/>
                                        <p:tgtEl>
                                          <p:spTgt spid="53"/>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42"/>
                                        </p:tgtEl>
                                        <p:attrNameLst>
                                          <p:attrName>style.visibility</p:attrName>
                                        </p:attrNameLst>
                                      </p:cBhvr>
                                      <p:to>
                                        <p:strVal val="visible"/>
                                      </p:to>
                                    </p:set>
                                    <p:animEffect transition="in" filter="wipe(left)">
                                      <p:cBhvr>
                                        <p:cTn id="171" dur="500"/>
                                        <p:tgtEl>
                                          <p:spTgt spid="42"/>
                                        </p:tgtEl>
                                      </p:cBhvr>
                                    </p:animEffect>
                                  </p:childTnLst>
                                </p:cTn>
                              </p:par>
                            </p:childTnLst>
                          </p:cTn>
                        </p:par>
                      </p:childTnLst>
                    </p:cTn>
                  </p:par>
                  <p:par>
                    <p:cTn id="172" fill="hold">
                      <p:stCondLst>
                        <p:cond delay="indefinite"/>
                      </p:stCondLst>
                      <p:childTnLst>
                        <p:par>
                          <p:cTn id="173" fill="hold">
                            <p:stCondLst>
                              <p:cond delay="0"/>
                            </p:stCondLst>
                            <p:childTnLst>
                              <p:par>
                                <p:cTn id="174" presetID="1" presetClass="emph" presetSubtype="2" fill="hold" nodeType="clickEffect">
                                  <p:stCondLst>
                                    <p:cond delay="0"/>
                                  </p:stCondLst>
                                  <p:childTnLst>
                                    <p:animClr clrSpc="rgb" dir="cw">
                                      <p:cBhvr>
                                        <p:cTn id="175" dur="2000" fill="hold"/>
                                        <p:tgtEl>
                                          <p:spTgt spid="42"/>
                                        </p:tgtEl>
                                        <p:attrNameLst>
                                          <p:attrName>fillcolor</p:attrName>
                                        </p:attrNameLst>
                                      </p:cBhvr>
                                      <p:to>
                                        <a:srgbClr val="61de50"/>
                                      </p:to>
                                    </p:animClr>
                                    <p:set>
                                      <p:cBhvr>
                                        <p:cTn id="176" dur="2000" fill="hold"/>
                                        <p:tgtEl>
                                          <p:spTgt spid="42"/>
                                        </p:tgtEl>
                                        <p:attrNameLst>
                                          <p:attrName>fill.type</p:attrName>
                                        </p:attrNameLst>
                                      </p:cBhvr>
                                      <p:to>
                                        <p:strVal val="solid"/>
                                      </p:to>
                                    </p:set>
                                    <p:set>
                                      <p:cBhvr>
                                        <p:cTn id="177" dur="2000" fill="hold"/>
                                        <p:tgtEl>
                                          <p:spTgt spid="42"/>
                                        </p:tgtEl>
                                        <p:attrNameLst>
                                          <p:attrName>fill.on</p:attrName>
                                        </p:attrNameLst>
                                      </p:cBhvr>
                                      <p:to>
                                        <p:strVal val="true"/>
                                      </p:to>
                                    </p:set>
                                  </p:childTnLst>
                                </p:cTn>
                              </p:par>
                            </p:childTnLst>
                          </p:cTn>
                        </p:par>
                      </p:childTnLst>
                    </p:cTn>
                  </p:par>
                  <p:par>
                    <p:cTn id="178" fill="hold">
                      <p:stCondLst>
                        <p:cond delay="indefinite"/>
                      </p:stCondLst>
                      <p:childTnLst>
                        <p:par>
                          <p:cTn id="179" fill="hold">
                            <p:stCondLst>
                              <p:cond delay="0"/>
                            </p:stCondLst>
                            <p:childTnLst>
                              <p:par>
                                <p:cTn id="180" presetID="22" presetClass="entr" presetSubtype="2" fill="hold" grpId="0" nodeType="clickEffect">
                                  <p:stCondLst>
                                    <p:cond delay="0"/>
                                  </p:stCondLst>
                                  <p:childTnLst>
                                    <p:set>
                                      <p:cBhvr>
                                        <p:cTn id="181" dur="1" fill="hold">
                                          <p:stCondLst>
                                            <p:cond delay="0"/>
                                          </p:stCondLst>
                                        </p:cTn>
                                        <p:tgtEl>
                                          <p:spTgt spid="43"/>
                                        </p:tgtEl>
                                        <p:attrNameLst>
                                          <p:attrName>style.visibility</p:attrName>
                                        </p:attrNameLst>
                                      </p:cBhvr>
                                      <p:to>
                                        <p:strVal val="visible"/>
                                      </p:to>
                                    </p:set>
                                    <p:animEffect transition="in" filter="wipe(right)">
                                      <p:cBhvr>
                                        <p:cTn id="182" dur="500"/>
                                        <p:tgtEl>
                                          <p:spTgt spid="43"/>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51"/>
                                        </p:tgtEl>
                                        <p:attrNameLst>
                                          <p:attrName>style.visibility</p:attrName>
                                        </p:attrNameLst>
                                      </p:cBhvr>
                                      <p:to>
                                        <p:strVal val="visible"/>
                                      </p:to>
                                    </p:set>
                                    <p:animEffect transition="in" filter="wipe(left)">
                                      <p:cBhvr>
                                        <p:cTn id="187" dur="500"/>
                                        <p:tgtEl>
                                          <p:spTgt spid="51"/>
                                        </p:tgtEl>
                                      </p:cBhvr>
                                    </p:animEffect>
                                  </p:childTnLst>
                                </p:cTn>
                              </p:par>
                            </p:childTnLst>
                          </p:cTn>
                        </p:par>
                      </p:childTnLst>
                    </p:cTn>
                  </p:par>
                  <p:par>
                    <p:cTn id="188" fill="hold">
                      <p:stCondLst>
                        <p:cond delay="indefinite"/>
                      </p:stCondLst>
                      <p:childTnLst>
                        <p:par>
                          <p:cTn id="189" fill="hold">
                            <p:stCondLst>
                              <p:cond delay="0"/>
                            </p:stCondLst>
                            <p:childTnLst>
                              <p:par>
                                <p:cTn id="190" presetID="1" presetClass="emph" presetSubtype="2" fill="hold" nodeType="clickEffect">
                                  <p:stCondLst>
                                    <p:cond delay="0"/>
                                  </p:stCondLst>
                                  <p:childTnLst>
                                    <p:animClr clrSpc="rgb" dir="cw">
                                      <p:cBhvr>
                                        <p:cTn id="191" dur="2000" fill="hold"/>
                                        <p:tgtEl>
                                          <p:spTgt spid="53"/>
                                        </p:tgtEl>
                                        <p:attrNameLst>
                                          <p:attrName>fillcolor</p:attrName>
                                        </p:attrNameLst>
                                      </p:cBhvr>
                                      <p:to>
                                        <a:srgbClr val="f95b41"/>
                                      </p:to>
                                    </p:animClr>
                                    <p:set>
                                      <p:cBhvr>
                                        <p:cTn id="192" dur="2000" fill="hold"/>
                                        <p:tgtEl>
                                          <p:spTgt spid="53"/>
                                        </p:tgtEl>
                                        <p:attrNameLst>
                                          <p:attrName>fill.type</p:attrName>
                                        </p:attrNameLst>
                                      </p:cBhvr>
                                      <p:to>
                                        <p:strVal val="solid"/>
                                      </p:to>
                                    </p:set>
                                    <p:set>
                                      <p:cBhvr>
                                        <p:cTn id="193" dur="2000" fill="hold"/>
                                        <p:tgtEl>
                                          <p:spTgt spid="53"/>
                                        </p:tgtEl>
                                        <p:attrNameLst>
                                          <p:attrName>fill.on</p:attrName>
                                        </p:attrNameLst>
                                      </p:cBhvr>
                                      <p:to>
                                        <p:strVal val="true"/>
                                      </p:to>
                                    </p:se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54"/>
                                        </p:tgtEl>
                                        <p:attrNameLst>
                                          <p:attrName>style.visibility</p:attrName>
                                        </p:attrNameLst>
                                      </p:cBhvr>
                                      <p:to>
                                        <p:strVal val="visible"/>
                                      </p:to>
                                    </p:set>
                                    <p:animEffect transition="in" filter="wipe(left)">
                                      <p:cBhvr>
                                        <p:cTn id="198" dur="500"/>
                                        <p:tgtEl>
                                          <p:spTgt spid="54"/>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9"/>
                                        </p:tgtEl>
                                        <p:attrNameLst>
                                          <p:attrName>style.visibility</p:attrName>
                                        </p:attrNameLst>
                                      </p:cBhvr>
                                      <p:to>
                                        <p:strVal val="visible"/>
                                      </p:to>
                                    </p:set>
                                    <p:animEffect transition="in" filter="blinds(horizontal)">
                                      <p:cBhvr>
                                        <p:cTn id="20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13" grpId="1"/>
      <p:bldP spid="12" grpId="0"/>
      <p:bldP spid="12" grpId="1"/>
      <p:bldP spid="13" grpId="2"/>
      <p:bldP spid="11" grpId="0" bldLvl="0" animBg="1"/>
      <p:bldP spid="11" grpId="1" animBg="1"/>
      <p:bldP spid="14" grpId="0" bldLvl="0" animBg="1"/>
      <p:bldP spid="14" grpId="1" animBg="1"/>
      <p:bldP spid="17" grpId="0" animBg="1"/>
      <p:bldP spid="17" grpId="1" animBg="1"/>
      <p:bldP spid="19" grpId="0" bldLvl="0" animBg="1"/>
      <p:bldP spid="19" grpId="1" animBg="1"/>
      <p:bldP spid="20" grpId="0" bldLvl="0" animBg="1"/>
      <p:bldP spid="20" grpId="1" animBg="1"/>
      <p:bldP spid="27" grpId="0" bldLvl="0" animBg="1"/>
      <p:bldP spid="27" grpId="1" animBg="1"/>
      <p:bldP spid="3" grpId="0" animBg="1"/>
      <p:bldP spid="3" grpId="1" animBg="1"/>
      <p:bldP spid="18" grpId="0"/>
      <p:bldP spid="21" grpId="0"/>
      <p:bldP spid="23" grpId="0"/>
      <p:bldP spid="26" grpId="0"/>
      <p:bldP spid="31" grpId="0"/>
      <p:bldP spid="31" grpId="1"/>
      <p:bldP spid="33" grpId="0" bldLvl="0" animBg="1"/>
      <p:bldP spid="33" grpId="1" animBg="1"/>
      <p:bldP spid="35" grpId="0"/>
      <p:bldP spid="35" grpId="1"/>
      <p:bldP spid="36" grpId="0" bldLvl="0" animBg="1"/>
      <p:bldP spid="36" grpId="1" animBg="1"/>
      <p:bldP spid="38" grpId="1"/>
      <p:bldP spid="39" grpId="0" bldLvl="0" animBg="1"/>
      <p:bldP spid="39" grpId="1" animBg="1"/>
      <p:bldP spid="41" grpId="0" bldLvl="0" animBg="1"/>
      <p:bldP spid="41" grpId="1" animBg="1"/>
      <p:bldP spid="42" grpId="0"/>
      <p:bldP spid="42" grpId="1"/>
      <p:bldP spid="43" grpId="0" bldLvl="0" animBg="1"/>
      <p:bldP spid="43" grpId="1" animBg="1"/>
      <p:bldP spid="51" grpId="0" bldLvl="0" animBg="1"/>
      <p:bldP spid="51" grpId="1" animBg="1"/>
      <p:bldP spid="53" grpId="0"/>
      <p:bldP spid="54" grpId="0" bldLvl="0" animBg="1"/>
      <p:bldP spid="54" grpId="1" animBg="1"/>
      <p:bldP spid="10" grpId="0" bldLvl="0" animBg="1"/>
      <p:bldP spid="10" grpId="1"/>
      <p:bldP spid="55" grpId="0"/>
      <p:bldP spid="55" grpId="1"/>
      <p:bldP spid="9" grpId="0" bldLvl="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576445" y="190500"/>
            <a:ext cx="3209925" cy="492125"/>
          </a:xfrm>
          <a:prstGeom prst="rect">
            <a:avLst/>
          </a:prstGeom>
        </p:spPr>
        <p:txBody>
          <a:bodyPr wrap="square" lIns="0" tIns="0" rIns="0" bIns="0">
            <a:spAutoFit/>
          </a:bodyPr>
          <a:lstStyle/>
          <a:p>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4. 三处衔接</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5" name="图片 24"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18825" y="5391785"/>
            <a:ext cx="1652905" cy="1652905"/>
          </a:xfrm>
          <a:prstGeom prst="rect">
            <a:avLst/>
          </a:prstGeom>
        </p:spPr>
      </p:pic>
      <p:sp>
        <p:nvSpPr>
          <p:cNvPr id="17" name="左弧形箭头 16"/>
          <p:cNvSpPr/>
          <p:nvPr>
            <p:custDataLst>
              <p:tags r:id="rId2"/>
            </p:custDataLst>
          </p:nvPr>
        </p:nvSpPr>
        <p:spPr>
          <a:xfrm rot="4380000">
            <a:off x="4626610" y="-1031875"/>
            <a:ext cx="1550670" cy="5338445"/>
          </a:xfrm>
          <a:prstGeom prst="curvedRightArrow">
            <a:avLst>
              <a:gd name="adj1" fmla="val 25000"/>
              <a:gd name="adj2" fmla="val 50000"/>
              <a:gd name="adj3" fmla="val 22148"/>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6" name="左弧形箭头 15"/>
          <p:cNvSpPr/>
          <p:nvPr>
            <p:custDataLst>
              <p:tags r:id="rId3"/>
            </p:custDataLst>
          </p:nvPr>
        </p:nvSpPr>
        <p:spPr>
          <a:xfrm rot="3180000">
            <a:off x="4862830" y="568325"/>
            <a:ext cx="1194435" cy="3378200"/>
          </a:xfrm>
          <a:prstGeom prst="curvedRightArrow">
            <a:avLst>
              <a:gd name="adj1" fmla="val 25000"/>
              <a:gd name="adj2" fmla="val 50000"/>
              <a:gd name="adj3" fmla="val 22148"/>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00" name="文本框 99"/>
          <p:cNvSpPr txBox="1"/>
          <p:nvPr/>
        </p:nvSpPr>
        <p:spPr>
          <a:xfrm>
            <a:off x="563245" y="1746250"/>
            <a:ext cx="10340340" cy="1076325"/>
          </a:xfrm>
          <a:prstGeom prst="rect">
            <a:avLst/>
          </a:prstGeom>
          <a:noFill/>
          <a:ln w="9525">
            <a:noFill/>
          </a:ln>
        </p:spPr>
        <p:txBody>
          <a:bodyPr wrap="square">
            <a:spAutoFit/>
          </a:bodyPr>
          <a:p>
            <a:pPr indent="0"/>
            <a:r>
              <a:rPr lang="en-US" sz="3200" b="0">
                <a:latin typeface="Times New Roman" panose="02020603050405020304" pitchFamily="18" charset="0"/>
                <a:ea typeface="宋体" panose="02010600030101010101" pitchFamily="2" charset="-122"/>
                <a:cs typeface="Times New Roman" panose="02020603050405020304" pitchFamily="18" charset="0"/>
              </a:rPr>
              <a:t>    ...  </a:t>
            </a:r>
            <a:r>
              <a:rPr sz="3200" b="0">
                <a:latin typeface="Times New Roman" panose="02020603050405020304" pitchFamily="18" charset="0"/>
                <a:ea typeface="宋体" panose="02010600030101010101" pitchFamily="2" charset="-122"/>
                <a:cs typeface="Times New Roman" panose="02020603050405020304" pitchFamily="18" charset="0"/>
              </a:rPr>
              <a:t>(Echo4) After </a:t>
            </a:r>
            <a:r>
              <a:rPr lang="en-US" sz="3200" b="0">
                <a:latin typeface="Times New Roman" panose="02020603050405020304" pitchFamily="18" charset="0"/>
                <a:ea typeface="宋体" panose="02010600030101010101" pitchFamily="2" charset="-122"/>
                <a:cs typeface="Times New Roman" panose="02020603050405020304" pitchFamily="18" charset="0"/>
              </a:rPr>
              <a:t>                 </a:t>
            </a:r>
            <a:r>
              <a:rPr sz="3200" b="0">
                <a:latin typeface="Times New Roman" panose="02020603050405020304" pitchFamily="18" charset="0"/>
                <a:ea typeface="宋体" panose="02010600030101010101" pitchFamily="2" charset="-122"/>
                <a:cs typeface="Times New Roman" panose="02020603050405020304" pitchFamily="18" charset="0"/>
              </a:rPr>
              <a:t> the</a:t>
            </a:r>
            <a:r>
              <a:rPr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rPr>
              <a:t> </a:t>
            </a:r>
            <a:r>
              <a:rPr sz="3200" b="0">
                <a:latin typeface="Times New Roman" panose="02020603050405020304" pitchFamily="18" charset="0"/>
                <a:ea typeface="宋体" panose="02010600030101010101" pitchFamily="2" charset="-122"/>
                <a:cs typeface="Times New Roman" panose="02020603050405020304" pitchFamily="18" charset="0"/>
              </a:rPr>
              <a:t> </a:t>
            </a:r>
            <a:r>
              <a:rPr lang="en-US" sz="3200" b="0">
                <a:latin typeface="Times New Roman" panose="02020603050405020304" pitchFamily="18" charset="0"/>
                <a:ea typeface="宋体" panose="02010600030101010101" pitchFamily="2" charset="-122"/>
                <a:cs typeface="Times New Roman" panose="02020603050405020304" pitchFamily="18" charset="0"/>
              </a:rPr>
              <a:t>    </a:t>
            </a:r>
            <a:r>
              <a:rPr sz="3200" b="0">
                <a:latin typeface="Times New Roman" panose="02020603050405020304" pitchFamily="18" charset="0"/>
                <a:ea typeface="宋体" panose="02010600030101010101" pitchFamily="2" charset="-122"/>
                <a:cs typeface="Times New Roman" panose="02020603050405020304" pitchFamily="18" charset="0"/>
              </a:rPr>
              <a:t> </a:t>
            </a:r>
            <a:r>
              <a:rPr lang="en-US" sz="3200" b="0">
                <a:latin typeface="Times New Roman" panose="02020603050405020304" pitchFamily="18" charset="0"/>
                <a:ea typeface="宋体" panose="02010600030101010101" pitchFamily="2" charset="-122"/>
                <a:cs typeface="Times New Roman" panose="02020603050405020304" pitchFamily="18" charset="0"/>
              </a:rPr>
              <a:t>                 </a:t>
            </a:r>
            <a:r>
              <a:rPr sz="3200" b="0">
                <a:latin typeface="Times New Roman" panose="02020603050405020304" pitchFamily="18" charset="0"/>
                <a:ea typeface="宋体" panose="02010600030101010101" pitchFamily="2" charset="-122"/>
                <a:cs typeface="Times New Roman" panose="02020603050405020304" pitchFamily="18" charset="0"/>
              </a:rPr>
              <a:t>were called on to </a:t>
            </a:r>
            <a:r>
              <a:rPr lang="en-US" sz="3200" b="0">
                <a:latin typeface="Times New Roman" panose="02020603050405020304" pitchFamily="18" charset="0"/>
                <a:ea typeface="宋体" panose="02010600030101010101" pitchFamily="2" charset="-122"/>
                <a:cs typeface="Times New Roman" panose="02020603050405020304" pitchFamily="18" charset="0"/>
              </a:rPr>
              <a:t>                          </a:t>
            </a:r>
            <a:r>
              <a:rPr sz="3200" b="0">
                <a:latin typeface="Times New Roman" panose="02020603050405020304" pitchFamily="18" charset="0"/>
                <a:ea typeface="宋体" panose="02010600030101010101" pitchFamily="2" charset="-122"/>
                <a:cs typeface="Times New Roman" panose="02020603050405020304" pitchFamily="18" charset="0"/>
              </a:rPr>
              <a:t> together for the common goal.</a:t>
            </a:r>
            <a:endParaRPr sz="32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563245" y="3122930"/>
            <a:ext cx="11388725" cy="1076325"/>
          </a:xfrm>
          <a:prstGeom prst="rect">
            <a:avLst/>
          </a:prstGeom>
          <a:noFill/>
        </p:spPr>
        <p:txBody>
          <a:bodyPr wrap="square" rtlCol="0">
            <a:spAutoFit/>
          </a:bodyPr>
          <a:p>
            <a:pPr indent="0"/>
            <a:r>
              <a:rPr lang="en-US" sz="3200" i="1">
                <a:latin typeface="Times New Roman" panose="02020603050405020304" pitchFamily="18" charset="0"/>
                <a:ea typeface="宋体" panose="02010600030101010101" pitchFamily="2" charset="-122"/>
                <a:cs typeface="Times New Roman" panose="02020603050405020304" pitchFamily="18" charset="0"/>
                <a:sym typeface="+mn-ea"/>
              </a:rPr>
              <a:t>        </a:t>
            </a:r>
            <a:r>
              <a:rPr sz="3200" i="1">
                <a:latin typeface="Times New Roman" panose="02020603050405020304" pitchFamily="18" charset="0"/>
                <a:ea typeface="宋体" panose="02010600030101010101" pitchFamily="2" charset="-122"/>
                <a:cs typeface="Times New Roman" panose="02020603050405020304" pitchFamily="18" charset="0"/>
                <a:sym typeface="+mn-ea"/>
              </a:rPr>
              <a:t>Soon, </a:t>
            </a:r>
            <a:r>
              <a:rPr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a:t>
            </a:r>
            <a:r>
              <a:rPr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students, staff and volunteers — began </a:t>
            </a:r>
            <a:r>
              <a:rPr lang="en-US"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a:t>
            </a:r>
            <a:r>
              <a:rPr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r>
              <a:rPr lang="en-US"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a:t>
            </a:r>
            <a:r>
              <a:rPr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the </a:t>
            </a:r>
            <a:r>
              <a:rPr sz="32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a:t>
            </a:r>
            <a:endParaRPr sz="32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文本框 10"/>
          <p:cNvSpPr txBox="1"/>
          <p:nvPr>
            <p:custDataLst>
              <p:tags r:id="rId4"/>
            </p:custDataLst>
          </p:nvPr>
        </p:nvSpPr>
        <p:spPr>
          <a:xfrm>
            <a:off x="676275" y="4538345"/>
            <a:ext cx="10843260" cy="1076325"/>
          </a:xfrm>
          <a:prstGeom prst="rect">
            <a:avLst/>
          </a:prstGeom>
          <a:noFill/>
          <a:ln w="9525">
            <a:noFill/>
          </a:ln>
        </p:spPr>
        <p:txBody>
          <a:bodyPr wrap="square">
            <a:spAutoFit/>
          </a:bodyPr>
          <a:p>
            <a:pPr indent="0"/>
            <a:r>
              <a:rPr lang="en-US"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rPr>
              <a:t>      </a:t>
            </a:r>
            <a:r>
              <a:rPr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rPr>
              <a:t> spares no effort </a:t>
            </a:r>
            <a:r>
              <a:rPr lang="en-US"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rPr>
              <a:t>                   </a:t>
            </a:r>
            <a:r>
              <a:rPr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rPr>
              <a:t> </a:t>
            </a:r>
            <a:r>
              <a:rPr lang="en-US"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rPr>
              <a:t>    </a:t>
            </a:r>
            <a:r>
              <a:rPr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rPr>
              <a:t> </a:t>
            </a:r>
            <a:r>
              <a:rPr lang="en-US"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rPr>
              <a:t>     </a:t>
            </a:r>
            <a:r>
              <a:rPr lang="en-US" sz="32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a:t>
            </a:r>
            <a:r>
              <a:rPr sz="32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as we are, we feel a </a:t>
            </a:r>
            <a:endParaRPr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endParaRPr>
          </a:p>
          <a:p>
            <a:pPr indent="0"/>
            <a:r>
              <a:rPr lang="en-US"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rPr>
              <a:t>    </a:t>
            </a:r>
            <a:endParaRPr sz="3200" b="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文本框 37"/>
          <p:cNvSpPr txBox="1"/>
          <p:nvPr/>
        </p:nvSpPr>
        <p:spPr>
          <a:xfrm>
            <a:off x="7913370" y="1720850"/>
            <a:ext cx="676910" cy="533400"/>
          </a:xfrm>
          <a:prstGeom prst="rect">
            <a:avLst/>
          </a:prstGeom>
          <a:noFill/>
        </p:spPr>
        <p:txBody>
          <a:bodyPr wrap="square" rtlCol="0" anchor="t">
            <a:noAutofit/>
          </a:bodyPr>
          <a:p>
            <a:r>
              <a:rPr lang="en-US" sz="3200">
                <a:latin typeface="Times New Roman" panose="02020603050405020304" pitchFamily="18" charset="0"/>
                <a:ea typeface="宋体" panose="02010600030101010101" pitchFamily="2" charset="-122"/>
                <a:cs typeface="Times New Roman" panose="02020603050405020304" pitchFamily="18" charset="0"/>
                <a:sym typeface="+mn-ea"/>
              </a:rPr>
              <a:t>we</a:t>
            </a:r>
            <a:r>
              <a:rPr lang="en-US" sz="3200" i="1">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en-US" sz="3200" i="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custDataLst>
              <p:tags r:id="rId5"/>
            </p:custDataLst>
          </p:nvPr>
        </p:nvSpPr>
        <p:spPr>
          <a:xfrm>
            <a:off x="2601595" y="3118485"/>
            <a:ext cx="1764030" cy="503555"/>
          </a:xfrm>
          <a:prstGeom prst="rect">
            <a:avLst/>
          </a:prstGeom>
          <a:noFill/>
        </p:spPr>
        <p:txBody>
          <a:bodyPr wrap="square" rtlCol="0" anchor="t">
            <a:noAutofit/>
          </a:bodyPr>
          <a:p>
            <a:r>
              <a:rPr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everyone</a:t>
            </a:r>
            <a:r>
              <a:rPr lang="en-US" sz="2800" i="1">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en-US" sz="2800" i="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文本框 13"/>
          <p:cNvSpPr txBox="1"/>
          <p:nvPr>
            <p:custDataLst>
              <p:tags r:id="rId6"/>
            </p:custDataLst>
          </p:nvPr>
        </p:nvSpPr>
        <p:spPr>
          <a:xfrm>
            <a:off x="7610475" y="2299970"/>
            <a:ext cx="1789430" cy="490855"/>
          </a:xfrm>
          <a:prstGeom prst="rect">
            <a:avLst/>
          </a:prstGeom>
          <a:solidFill>
            <a:srgbClr val="0BE525"/>
          </a:solidFill>
        </p:spPr>
        <p:txBody>
          <a:bodyPr wrap="square" rtlCol="0">
            <a:noAutofit/>
          </a:bodyPr>
          <a:p>
            <a:r>
              <a:rPr lang="zh-CN" altLang="en-US" sz="2800">
                <a:solidFill>
                  <a:schemeClr val="tx1"/>
                </a:solidFill>
                <a:latin typeface="华文中宋" panose="02010600040101010101" charset="-122"/>
                <a:ea typeface="华文中宋" panose="02010600040101010101" charset="-122"/>
              </a:rPr>
              <a:t>主语衔接</a:t>
            </a:r>
            <a:endParaRPr lang="zh-CN" altLang="en-US" sz="2800">
              <a:solidFill>
                <a:schemeClr val="tx1"/>
              </a:solidFill>
              <a:latin typeface="华文中宋" panose="02010600040101010101" charset="-122"/>
              <a:ea typeface="华文中宋" panose="02010600040101010101" charset="-122"/>
            </a:endParaRPr>
          </a:p>
        </p:txBody>
      </p:sp>
      <p:sp>
        <p:nvSpPr>
          <p:cNvPr id="12" name="文本框 11"/>
          <p:cNvSpPr txBox="1"/>
          <p:nvPr/>
        </p:nvSpPr>
        <p:spPr>
          <a:xfrm>
            <a:off x="6229985" y="1747520"/>
            <a:ext cx="1378585" cy="496570"/>
          </a:xfrm>
          <a:prstGeom prst="rect">
            <a:avLst/>
          </a:prstGeom>
          <a:noFill/>
        </p:spPr>
        <p:txBody>
          <a:bodyPr wrap="square" rtlCol="0" anchor="t">
            <a:noAutofit/>
          </a:bodyPr>
          <a:p>
            <a:r>
              <a:rPr sz="32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topsoil</a:t>
            </a:r>
            <a:r>
              <a:rPr sz="320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en-US" sz="3200" i="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5" name="文本框 14"/>
          <p:cNvSpPr txBox="1"/>
          <p:nvPr>
            <p:custDataLst>
              <p:tags r:id="rId7"/>
            </p:custDataLst>
          </p:nvPr>
        </p:nvSpPr>
        <p:spPr>
          <a:xfrm>
            <a:off x="4385945" y="3609340"/>
            <a:ext cx="1467485" cy="583565"/>
          </a:xfrm>
          <a:prstGeom prst="rect">
            <a:avLst/>
          </a:prstGeom>
          <a:noFill/>
        </p:spPr>
        <p:txBody>
          <a:bodyPr wrap="square" rtlCol="0" anchor="t">
            <a:spAutoFit/>
          </a:bodyPr>
          <a:p>
            <a:r>
              <a:rPr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topsoil</a:t>
            </a:r>
            <a:r>
              <a:rPr lang="en-US"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 name="文本框 17"/>
          <p:cNvSpPr txBox="1"/>
          <p:nvPr>
            <p:custDataLst>
              <p:tags r:id="rId8"/>
            </p:custDataLst>
          </p:nvPr>
        </p:nvSpPr>
        <p:spPr>
          <a:xfrm>
            <a:off x="5476240" y="2307590"/>
            <a:ext cx="1789430" cy="465455"/>
          </a:xfrm>
          <a:prstGeom prst="rect">
            <a:avLst/>
          </a:prstGeom>
          <a:solidFill>
            <a:srgbClr val="09E4E7"/>
          </a:solidFill>
        </p:spPr>
        <p:txBody>
          <a:bodyPr wrap="square" rtlCol="0">
            <a:noAutofit/>
          </a:bodyPr>
          <a:p>
            <a:r>
              <a:rPr lang="zh-CN" altLang="en-US" sz="2800">
                <a:solidFill>
                  <a:schemeClr val="tx1"/>
                </a:solidFill>
                <a:latin typeface="华文中宋" panose="02010600040101010101" charset="-122"/>
                <a:ea typeface="华文中宋" panose="02010600040101010101" charset="-122"/>
              </a:rPr>
              <a:t>原词复现</a:t>
            </a:r>
            <a:endParaRPr lang="zh-CN" altLang="en-US" sz="2800">
              <a:solidFill>
                <a:schemeClr val="tx1"/>
              </a:solidFill>
              <a:latin typeface="华文中宋" panose="02010600040101010101" charset="-122"/>
              <a:ea typeface="华文中宋" panose="02010600040101010101" charset="-122"/>
            </a:endParaRPr>
          </a:p>
        </p:txBody>
      </p:sp>
      <p:sp>
        <p:nvSpPr>
          <p:cNvPr id="19" name="文本框 18"/>
          <p:cNvSpPr txBox="1"/>
          <p:nvPr/>
        </p:nvSpPr>
        <p:spPr>
          <a:xfrm>
            <a:off x="3856355" y="1734820"/>
            <a:ext cx="1858010" cy="483870"/>
          </a:xfrm>
          <a:prstGeom prst="rect">
            <a:avLst/>
          </a:prstGeom>
          <a:noFill/>
        </p:spPr>
        <p:txBody>
          <a:bodyPr wrap="square" rtlCol="0" anchor="t">
            <a:noAutofit/>
          </a:bodyPr>
          <a:p>
            <a:r>
              <a:rPr sz="3200">
                <a:latin typeface="Times New Roman" panose="02020603050405020304" pitchFamily="18" charset="0"/>
                <a:ea typeface="宋体" panose="02010600030101010101" pitchFamily="2" charset="-122"/>
                <a:cs typeface="Times New Roman" panose="02020603050405020304" pitchFamily="18" charset="0"/>
                <a:sym typeface="+mn-ea"/>
              </a:rPr>
              <a:t>unloading</a:t>
            </a:r>
            <a:r>
              <a:rPr lang="en-US" sz="3200" i="1">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en-US" sz="3200" i="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nvSpPr>
        <p:spPr>
          <a:xfrm>
            <a:off x="1536065" y="2244090"/>
            <a:ext cx="2713355" cy="514350"/>
          </a:xfrm>
          <a:prstGeom prst="rect">
            <a:avLst/>
          </a:prstGeom>
          <a:noFill/>
        </p:spPr>
        <p:txBody>
          <a:bodyPr wrap="square" rtlCol="0" anchor="t">
            <a:noAutofit/>
          </a:bodyPr>
          <a:p>
            <a:r>
              <a:rPr sz="3200">
                <a:latin typeface="Times New Roman" panose="02020603050405020304" pitchFamily="18" charset="0"/>
                <a:ea typeface="宋体" panose="02010600030101010101" pitchFamily="2" charset="-122"/>
                <a:cs typeface="Times New Roman" panose="02020603050405020304" pitchFamily="18" charset="0"/>
                <a:sym typeface="+mn-ea"/>
              </a:rPr>
              <a:t>unify and work</a:t>
            </a:r>
            <a:endParaRPr lang="en-US" altLang="en-US" sz="3200" i="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2" name="文本框 21"/>
          <p:cNvSpPr txBox="1"/>
          <p:nvPr>
            <p:custDataLst>
              <p:tags r:id="rId9"/>
            </p:custDataLst>
          </p:nvPr>
        </p:nvSpPr>
        <p:spPr>
          <a:xfrm>
            <a:off x="565785" y="3630295"/>
            <a:ext cx="3139440" cy="462915"/>
          </a:xfrm>
          <a:prstGeom prst="rect">
            <a:avLst/>
          </a:prstGeom>
          <a:noFill/>
        </p:spPr>
        <p:txBody>
          <a:bodyPr wrap="square" rtlCol="0" anchor="t">
            <a:noAutofit/>
          </a:bodyPr>
          <a:p>
            <a:r>
              <a:rPr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working to spread</a:t>
            </a:r>
            <a:r>
              <a:rPr lang="en-US" sz="3200" i="1">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en-US" sz="3200" i="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4" name="文本框 53"/>
          <p:cNvSpPr txBox="1"/>
          <p:nvPr>
            <p:custDataLst>
              <p:tags r:id="rId10"/>
            </p:custDataLst>
          </p:nvPr>
        </p:nvSpPr>
        <p:spPr>
          <a:xfrm>
            <a:off x="5160645" y="2985770"/>
            <a:ext cx="1584960" cy="460375"/>
          </a:xfrm>
          <a:prstGeom prst="rect">
            <a:avLst/>
          </a:prstGeom>
          <a:solidFill>
            <a:srgbClr val="F95B41"/>
          </a:solidFill>
        </p:spPr>
        <p:txBody>
          <a:bodyPr wrap="square" rtlCol="0">
            <a:spAutoFit/>
          </a:bodyPr>
          <a:p>
            <a:r>
              <a:rPr lang="en-US" altLang="zh-CN" sz="2400"/>
              <a:t> </a:t>
            </a:r>
            <a:r>
              <a:rPr lang="zh-CN" altLang="en-US" sz="2400"/>
              <a:t>动作衔接</a:t>
            </a:r>
            <a:endParaRPr lang="zh-CN" altLang="en-US" sz="2400"/>
          </a:p>
        </p:txBody>
      </p:sp>
      <p:cxnSp>
        <p:nvCxnSpPr>
          <p:cNvPr id="28" name="直接箭头连接符 27"/>
          <p:cNvCxnSpPr/>
          <p:nvPr>
            <p:custDataLst>
              <p:tags r:id="rId11"/>
            </p:custDataLst>
          </p:nvPr>
        </p:nvCxnSpPr>
        <p:spPr>
          <a:xfrm>
            <a:off x="2579370" y="2664460"/>
            <a:ext cx="2498090" cy="299085"/>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23" name="直接箭头连接符 22"/>
          <p:cNvCxnSpPr/>
          <p:nvPr>
            <p:custDataLst>
              <p:tags r:id="rId12"/>
            </p:custDataLst>
          </p:nvPr>
        </p:nvCxnSpPr>
        <p:spPr>
          <a:xfrm>
            <a:off x="4683760" y="2081530"/>
            <a:ext cx="479425" cy="882015"/>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24" name="直接箭头连接符 23"/>
          <p:cNvCxnSpPr/>
          <p:nvPr>
            <p:custDataLst>
              <p:tags r:id="rId13"/>
            </p:custDataLst>
          </p:nvPr>
        </p:nvCxnSpPr>
        <p:spPr>
          <a:xfrm flipV="1">
            <a:off x="2350135" y="3049270"/>
            <a:ext cx="2527300" cy="663575"/>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6" name="文本框 25"/>
          <p:cNvSpPr txBox="1"/>
          <p:nvPr/>
        </p:nvSpPr>
        <p:spPr>
          <a:xfrm>
            <a:off x="701675" y="4513580"/>
            <a:ext cx="676910" cy="533400"/>
          </a:xfrm>
          <a:prstGeom prst="rect">
            <a:avLst/>
          </a:prstGeom>
          <a:noFill/>
        </p:spPr>
        <p:txBody>
          <a:bodyPr wrap="square" rtlCol="0" anchor="t">
            <a:noAutofit/>
          </a:bodyPr>
          <a:p>
            <a:r>
              <a:rPr lang="en-US" sz="3200">
                <a:latin typeface="Times New Roman" panose="02020603050405020304" pitchFamily="18" charset="0"/>
                <a:ea typeface="宋体" panose="02010600030101010101" pitchFamily="2" charset="-122"/>
                <a:cs typeface="Times New Roman" panose="02020603050405020304" pitchFamily="18" charset="0"/>
                <a:sym typeface="+mn-ea"/>
              </a:rPr>
              <a:t>we</a:t>
            </a:r>
            <a:r>
              <a:rPr lang="en-US" sz="3200" i="1">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en-US" sz="3200" i="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7" name="文本框 26"/>
          <p:cNvSpPr txBox="1"/>
          <p:nvPr/>
        </p:nvSpPr>
        <p:spPr>
          <a:xfrm>
            <a:off x="4154805" y="4550410"/>
            <a:ext cx="2425065" cy="483870"/>
          </a:xfrm>
          <a:prstGeom prst="rect">
            <a:avLst/>
          </a:prstGeom>
          <a:noFill/>
        </p:spPr>
        <p:txBody>
          <a:bodyPr wrap="square" rtlCol="0" anchor="t">
            <a:noAutofit/>
          </a:bodyPr>
          <a:p>
            <a:r>
              <a:rPr sz="32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to do the job</a:t>
            </a:r>
            <a:r>
              <a:rPr lang="en-US" sz="32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sz="3200" i="1">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9" name="文本框 28"/>
          <p:cNvSpPr txBox="1"/>
          <p:nvPr>
            <p:custDataLst>
              <p:tags r:id="rId14"/>
            </p:custDataLst>
          </p:nvPr>
        </p:nvSpPr>
        <p:spPr>
          <a:xfrm>
            <a:off x="6586220" y="4569460"/>
            <a:ext cx="1027430" cy="466725"/>
          </a:xfrm>
          <a:prstGeom prst="rect">
            <a:avLst/>
          </a:prstGeom>
          <a:noFill/>
        </p:spPr>
        <p:txBody>
          <a:bodyPr wrap="square" rtlCol="0">
            <a:noAutofit/>
          </a:bodyPr>
          <a:p>
            <a:r>
              <a:rPr sz="28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Tired</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0" name="文本框 29"/>
          <p:cNvSpPr txBox="1"/>
          <p:nvPr>
            <p:custDataLst>
              <p:tags r:id="rId15"/>
            </p:custDataLst>
          </p:nvPr>
        </p:nvSpPr>
        <p:spPr>
          <a:xfrm>
            <a:off x="758825" y="5141595"/>
            <a:ext cx="7604125" cy="583565"/>
          </a:xfrm>
          <a:prstGeom prst="rect">
            <a:avLst/>
          </a:prstGeom>
          <a:noFill/>
        </p:spPr>
        <p:txBody>
          <a:bodyPr wrap="square" rtlCol="0">
            <a:spAutoFit/>
          </a:bodyPr>
          <a:p>
            <a:r>
              <a:rPr sz="32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sense of accomplishment and happiness.</a:t>
            </a:r>
            <a:endParaRPr lang="en-US" altLang="en-US" sz="32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1" name="左弧形箭头 30"/>
          <p:cNvSpPr/>
          <p:nvPr>
            <p:custDataLst>
              <p:tags r:id="rId16"/>
            </p:custDataLst>
          </p:nvPr>
        </p:nvSpPr>
        <p:spPr>
          <a:xfrm rot="3360000">
            <a:off x="907415" y="1918335"/>
            <a:ext cx="1334135" cy="3016885"/>
          </a:xfrm>
          <a:prstGeom prst="curvedRightArrow">
            <a:avLst>
              <a:gd name="adj1" fmla="val 25000"/>
              <a:gd name="adj2" fmla="val 50000"/>
              <a:gd name="adj3" fmla="val 22148"/>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32" name="文本框 31"/>
          <p:cNvSpPr txBox="1"/>
          <p:nvPr>
            <p:custDataLst>
              <p:tags r:id="rId17"/>
            </p:custDataLst>
          </p:nvPr>
        </p:nvSpPr>
        <p:spPr>
          <a:xfrm>
            <a:off x="1216025" y="4145915"/>
            <a:ext cx="1789430" cy="490855"/>
          </a:xfrm>
          <a:prstGeom prst="rect">
            <a:avLst/>
          </a:prstGeom>
          <a:solidFill>
            <a:srgbClr val="0BE525"/>
          </a:solidFill>
        </p:spPr>
        <p:txBody>
          <a:bodyPr wrap="square" rtlCol="0">
            <a:noAutofit/>
          </a:bodyPr>
          <a:p>
            <a:r>
              <a:rPr lang="zh-CN" altLang="en-US" sz="2800">
                <a:solidFill>
                  <a:schemeClr val="tx1"/>
                </a:solidFill>
                <a:latin typeface="华文中宋" panose="02010600040101010101" charset="-122"/>
                <a:ea typeface="华文中宋" panose="02010600040101010101" charset="-122"/>
              </a:rPr>
              <a:t>主语衔接</a:t>
            </a:r>
            <a:endParaRPr lang="zh-CN" altLang="en-US" sz="2800">
              <a:solidFill>
                <a:schemeClr val="tx1"/>
              </a:solidFill>
              <a:latin typeface="华文中宋" panose="02010600040101010101" charset="-122"/>
              <a:ea typeface="华文中宋" panose="02010600040101010101" charset="-122"/>
            </a:endParaRPr>
          </a:p>
        </p:txBody>
      </p:sp>
      <p:sp>
        <p:nvSpPr>
          <p:cNvPr id="33" name="左弧形箭头 32"/>
          <p:cNvSpPr/>
          <p:nvPr>
            <p:custDataLst>
              <p:tags r:id="rId18"/>
            </p:custDataLst>
          </p:nvPr>
        </p:nvSpPr>
        <p:spPr>
          <a:xfrm rot="18540000">
            <a:off x="3505200" y="4033520"/>
            <a:ext cx="633095" cy="1628140"/>
          </a:xfrm>
          <a:prstGeom prst="curvedRightArrow">
            <a:avLst>
              <a:gd name="adj1" fmla="val 25000"/>
              <a:gd name="adj2" fmla="val 50000"/>
              <a:gd name="adj3" fmla="val 22148"/>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34" name="文本框 33"/>
          <p:cNvSpPr txBox="1"/>
          <p:nvPr>
            <p:custDataLst>
              <p:tags r:id="rId19"/>
            </p:custDataLst>
          </p:nvPr>
        </p:nvSpPr>
        <p:spPr>
          <a:xfrm>
            <a:off x="4385945" y="4140835"/>
            <a:ext cx="1584960" cy="460375"/>
          </a:xfrm>
          <a:prstGeom prst="rect">
            <a:avLst/>
          </a:prstGeom>
          <a:solidFill>
            <a:srgbClr val="F95B41"/>
          </a:solidFill>
        </p:spPr>
        <p:txBody>
          <a:bodyPr wrap="square" rtlCol="0">
            <a:spAutoFit/>
          </a:bodyPr>
          <a:p>
            <a:r>
              <a:rPr lang="en-US" altLang="zh-CN" sz="2400"/>
              <a:t> </a:t>
            </a:r>
            <a:r>
              <a:rPr lang="zh-CN" altLang="en-US" sz="2400"/>
              <a:t>动作衔接</a:t>
            </a:r>
            <a:endParaRPr lang="zh-CN" altLang="en-US" sz="2400"/>
          </a:p>
        </p:txBody>
      </p:sp>
      <p:sp>
        <p:nvSpPr>
          <p:cNvPr id="41" name="文本框 40"/>
          <p:cNvSpPr txBox="1"/>
          <p:nvPr>
            <p:custDataLst>
              <p:tags r:id="rId20"/>
            </p:custDataLst>
          </p:nvPr>
        </p:nvSpPr>
        <p:spPr>
          <a:xfrm>
            <a:off x="4994910" y="5969000"/>
            <a:ext cx="1584960" cy="460375"/>
          </a:xfrm>
          <a:prstGeom prst="rect">
            <a:avLst/>
          </a:prstGeom>
          <a:solidFill>
            <a:srgbClr val="FFFF00"/>
          </a:solidFill>
        </p:spPr>
        <p:txBody>
          <a:bodyPr wrap="square" rtlCol="0">
            <a:spAutoFit/>
          </a:bodyPr>
          <a:p>
            <a:r>
              <a:rPr lang="en-US" altLang="zh-CN" sz="2400"/>
              <a:t> </a:t>
            </a:r>
            <a:r>
              <a:rPr lang="zh-CN" altLang="en-US" sz="2400"/>
              <a:t>情感衔接</a:t>
            </a:r>
            <a:endParaRPr lang="zh-CN" altLang="en-US" sz="2400"/>
          </a:p>
        </p:txBody>
      </p:sp>
      <p:cxnSp>
        <p:nvCxnSpPr>
          <p:cNvPr id="35" name="直接箭头连接符 34"/>
          <p:cNvCxnSpPr/>
          <p:nvPr>
            <p:custDataLst>
              <p:tags r:id="rId21"/>
            </p:custDataLst>
          </p:nvPr>
        </p:nvCxnSpPr>
        <p:spPr>
          <a:xfrm flipH="1">
            <a:off x="6202680" y="5078095"/>
            <a:ext cx="827405" cy="82804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36" name="直接箭头连接符 35"/>
          <p:cNvCxnSpPr/>
          <p:nvPr>
            <p:custDataLst>
              <p:tags r:id="rId22"/>
            </p:custDataLst>
          </p:nvPr>
        </p:nvCxnSpPr>
        <p:spPr>
          <a:xfrm>
            <a:off x="2946400" y="5681345"/>
            <a:ext cx="1929765" cy="52705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37" name="矩形 36"/>
          <p:cNvSpPr/>
          <p:nvPr/>
        </p:nvSpPr>
        <p:spPr>
          <a:xfrm>
            <a:off x="8926195" y="3936365"/>
            <a:ext cx="1327785" cy="492125"/>
          </a:xfrm>
          <a:prstGeom prst="rect">
            <a:avLst/>
          </a:prstGeom>
        </p:spPr>
        <p:txBody>
          <a:bodyPr wrap="square" lIns="0" tIns="0" rIns="0" bIns="0">
            <a:spAutoFit/>
          </a:bodyPr>
          <a:p>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衔接</a:t>
            </a:r>
            <a:r>
              <a:rPr lang="zh-CN" altLang="en-US" sz="32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③</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8"/>
          <p:cNvSpPr/>
          <p:nvPr/>
        </p:nvSpPr>
        <p:spPr>
          <a:xfrm>
            <a:off x="10253980" y="2471420"/>
            <a:ext cx="1513840" cy="492125"/>
          </a:xfrm>
          <a:prstGeom prst="rect">
            <a:avLst/>
          </a:prstGeom>
        </p:spPr>
        <p:txBody>
          <a:bodyPr wrap="square" lIns="0" tIns="0" rIns="0" bIns="0">
            <a:spAutoFit/>
          </a:bodyPr>
          <a:p>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衔接</a:t>
            </a:r>
            <a:r>
              <a:rPr lang="zh-CN" altLang="en-US" sz="32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②</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文本框 39"/>
          <p:cNvSpPr txBox="1"/>
          <p:nvPr>
            <p:custDataLst>
              <p:tags r:id="rId23"/>
            </p:custDataLst>
          </p:nvPr>
        </p:nvSpPr>
        <p:spPr>
          <a:xfrm>
            <a:off x="434975" y="190500"/>
            <a:ext cx="11871960" cy="749300"/>
          </a:xfrm>
          <a:prstGeom prst="rect">
            <a:avLst/>
          </a:prstGeom>
          <a:solidFill>
            <a:srgbClr val="FFC000"/>
          </a:solidFill>
        </p:spPr>
        <p:txBody>
          <a:bodyPr wrap="square" rtlCol="0" anchor="ctr" anchorCtr="0">
            <a:noAutofit/>
          </a:bodyPr>
          <a:p>
            <a:pPr>
              <a:lnSpc>
                <a:spcPct val="110000"/>
              </a:lnSpc>
            </a:pPr>
            <a:r>
              <a:rPr lang="en-US" altLang="zh-CN"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衔接②：尽量出现段二所给首句里面的原词或者同义词。</a:t>
            </a:r>
            <a:endPar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2" name="文本框 41"/>
          <p:cNvSpPr txBox="1"/>
          <p:nvPr>
            <p:custDataLst>
              <p:tags r:id="rId24"/>
            </p:custDataLst>
          </p:nvPr>
        </p:nvSpPr>
        <p:spPr>
          <a:xfrm>
            <a:off x="7030085" y="5778500"/>
            <a:ext cx="3970655" cy="656590"/>
          </a:xfrm>
          <a:prstGeom prst="rect">
            <a:avLst/>
          </a:prstGeom>
          <a:solidFill>
            <a:srgbClr val="FFC000"/>
          </a:solidFill>
        </p:spPr>
        <p:txBody>
          <a:bodyPr wrap="square" rtlCol="0" anchor="ctr" anchorCtr="0">
            <a:noAutofit/>
          </a:bodyPr>
          <a:p>
            <a:pPr>
              <a:lnSpc>
                <a:spcPct val="110000"/>
              </a:lnSpc>
            </a:pPr>
            <a:r>
              <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衔接③：同衔接</a:t>
            </a:r>
            <a:r>
              <a:rPr 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rPr>
              <a:t>①</a:t>
            </a:r>
            <a:endParaRPr lang="zh-CN" altLang="en-US" sz="3600" b="1">
              <a:solidFill>
                <a:schemeClr val="accent1">
                  <a:lumMod val="75000"/>
                </a:schemeClr>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par>
                                <p:cTn id="8" presetID="22" presetClass="entr" presetSubtype="8" fill="hold" grpId="2"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2"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2" presetClass="entr" presetSubtype="8" fill="hold" grpId="2"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rgbClr val="61de50"/>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3"/>
                                        </p:tgtEl>
                                        <p:attrNameLst>
                                          <p:attrName>fillcolor</p:attrName>
                                        </p:attrNameLst>
                                      </p:cBhvr>
                                      <p:to>
                                        <a:srgbClr val="61de50"/>
                                      </p:to>
                                    </p:animClr>
                                    <p:set>
                                      <p:cBhvr>
                                        <p:cTn id="35" dur="2000" fill="hold"/>
                                        <p:tgtEl>
                                          <p:spTgt spid="3"/>
                                        </p:tgtEl>
                                        <p:attrNameLst>
                                          <p:attrName>fill.type</p:attrName>
                                        </p:attrNameLst>
                                      </p:cBhvr>
                                      <p:to>
                                        <p:strVal val="solid"/>
                                      </p:to>
                                    </p:set>
                                    <p:set>
                                      <p:cBhvr>
                                        <p:cTn id="36" dur="2000" fill="hold"/>
                                        <p:tgtEl>
                                          <p:spTgt spid="3"/>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2"/>
                                        </p:tgtEl>
                                        <p:attrNameLst>
                                          <p:attrName>fillcolor</p:attrName>
                                        </p:attrNameLst>
                                      </p:cBhvr>
                                      <p:to>
                                        <a:srgbClr val="0fccf5"/>
                                      </p:to>
                                    </p:animClr>
                                    <p:set>
                                      <p:cBhvr>
                                        <p:cTn id="51" dur="2000" fill="hold"/>
                                        <p:tgtEl>
                                          <p:spTgt spid="12"/>
                                        </p:tgtEl>
                                        <p:attrNameLst>
                                          <p:attrName>fill.type</p:attrName>
                                        </p:attrNameLst>
                                      </p:cBhvr>
                                      <p:to>
                                        <p:strVal val="solid"/>
                                      </p:to>
                                    </p:set>
                                    <p:set>
                                      <p:cBhvr>
                                        <p:cTn id="52" dur="2000" fill="hold"/>
                                        <p:tgtEl>
                                          <p:spTgt spid="12"/>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5"/>
                                        </p:tgtEl>
                                        <p:attrNameLst>
                                          <p:attrName>fillcolor</p:attrName>
                                        </p:attrNameLst>
                                      </p:cBhvr>
                                      <p:to>
                                        <a:srgbClr val="0fccf5"/>
                                      </p:to>
                                    </p:animClr>
                                    <p:set>
                                      <p:cBhvr>
                                        <p:cTn id="57" dur="2000" fill="hold"/>
                                        <p:tgtEl>
                                          <p:spTgt spid="15"/>
                                        </p:tgtEl>
                                        <p:attrNameLst>
                                          <p:attrName>fill.type</p:attrName>
                                        </p:attrNameLst>
                                      </p:cBhvr>
                                      <p:to>
                                        <p:strVal val="solid"/>
                                      </p:to>
                                    </p:set>
                                    <p:set>
                                      <p:cBhvr>
                                        <p:cTn id="58" dur="2000" fill="hold"/>
                                        <p:tgtEl>
                                          <p:spTgt spid="15"/>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mph" presetSubtype="2" fill="hold" nodeType="clickEffect">
                                  <p:stCondLst>
                                    <p:cond delay="0"/>
                                  </p:stCondLst>
                                  <p:childTnLst>
                                    <p:animClr clrSpc="rgb" dir="cw">
                                      <p:cBhvr>
                                        <p:cTn id="72" dur="2000" fill="hold"/>
                                        <p:tgtEl>
                                          <p:spTgt spid="19"/>
                                        </p:tgtEl>
                                        <p:attrNameLst>
                                          <p:attrName>fillcolor</p:attrName>
                                        </p:attrNameLst>
                                      </p:cBhvr>
                                      <p:to>
                                        <a:srgbClr val="fb5f46"/>
                                      </p:to>
                                    </p:animClr>
                                    <p:set>
                                      <p:cBhvr>
                                        <p:cTn id="73" dur="2000" fill="hold"/>
                                        <p:tgtEl>
                                          <p:spTgt spid="19"/>
                                        </p:tgtEl>
                                        <p:attrNameLst>
                                          <p:attrName>fill.type</p:attrName>
                                        </p:attrNameLst>
                                      </p:cBhvr>
                                      <p:to>
                                        <p:strVal val="solid"/>
                                      </p:to>
                                    </p:set>
                                    <p:set>
                                      <p:cBhvr>
                                        <p:cTn id="74" dur="2000" fill="hold"/>
                                        <p:tgtEl>
                                          <p:spTgt spid="19"/>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21"/>
                                        </p:tgtEl>
                                        <p:attrNameLst>
                                          <p:attrName>fillcolor</p:attrName>
                                        </p:attrNameLst>
                                      </p:cBhvr>
                                      <p:to>
                                        <a:srgbClr val="fb5f46"/>
                                      </p:to>
                                    </p:animClr>
                                    <p:set>
                                      <p:cBhvr>
                                        <p:cTn id="79" dur="2000" fill="hold"/>
                                        <p:tgtEl>
                                          <p:spTgt spid="21"/>
                                        </p:tgtEl>
                                        <p:attrNameLst>
                                          <p:attrName>fill.type</p:attrName>
                                        </p:attrNameLst>
                                      </p:cBhvr>
                                      <p:to>
                                        <p:strVal val="solid"/>
                                      </p:to>
                                    </p:set>
                                    <p:set>
                                      <p:cBhvr>
                                        <p:cTn id="80" dur="2000" fill="hold"/>
                                        <p:tgtEl>
                                          <p:spTgt spid="2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22"/>
                                        </p:tgtEl>
                                        <p:attrNameLst>
                                          <p:attrName>fillcolor</p:attrName>
                                        </p:attrNameLst>
                                      </p:cBhvr>
                                      <p:to>
                                        <a:srgbClr val="fb5f46"/>
                                      </p:to>
                                    </p:animClr>
                                    <p:set>
                                      <p:cBhvr>
                                        <p:cTn id="85" dur="2000" fill="hold"/>
                                        <p:tgtEl>
                                          <p:spTgt spid="22"/>
                                        </p:tgtEl>
                                        <p:attrNameLst>
                                          <p:attrName>fill.type</p:attrName>
                                        </p:attrNameLst>
                                      </p:cBhvr>
                                      <p:to>
                                        <p:strVal val="solid"/>
                                      </p:to>
                                    </p:set>
                                    <p:set>
                                      <p:cBhvr>
                                        <p:cTn id="86" dur="2000" fill="hold"/>
                                        <p:tgtEl>
                                          <p:spTgt spid="22"/>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left)">
                                      <p:cBhvr>
                                        <p:cTn id="91" dur="500"/>
                                        <p:tgtEl>
                                          <p:spTgt spid="54"/>
                                        </p:tgtEl>
                                      </p:cBhvr>
                                    </p:animEffect>
                                  </p:childTnLst>
                                </p:cTn>
                              </p:par>
                              <p:par>
                                <p:cTn id="92" presetID="22" presetClass="entr" presetSubtype="1"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up)">
                                      <p:cBhvr>
                                        <p:cTn id="94" dur="500"/>
                                        <p:tgtEl>
                                          <p:spTgt spid="28"/>
                                        </p:tgtEl>
                                      </p:cBhvr>
                                    </p:animEffect>
                                  </p:childTnLst>
                                </p:cTn>
                              </p:par>
                              <p:par>
                                <p:cTn id="95" presetID="22" presetClass="entr" presetSubtype="1"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up)">
                                      <p:cBhvr>
                                        <p:cTn id="97" dur="500"/>
                                        <p:tgtEl>
                                          <p:spTgt spid="23"/>
                                        </p:tgtEl>
                                      </p:cBhvr>
                                    </p:animEffect>
                                  </p:childTnLst>
                                </p:cTn>
                              </p:par>
                              <p:par>
                                <p:cTn id="98" presetID="22" presetClass="entr" presetSubtype="4"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down)">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blinds(horizontal)">
                                      <p:cBhvr>
                                        <p:cTn id="105" dur="5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left)">
                                      <p:cBhvr>
                                        <p:cTn id="110" dur="500"/>
                                        <p:tgtEl>
                                          <p:spTgt spid="11"/>
                                        </p:tgtEl>
                                      </p:cBhvr>
                                    </p:animEffect>
                                  </p:childTnLst>
                                </p:cTn>
                              </p:par>
                              <p:par>
                                <p:cTn id="111" presetID="22" presetClass="entr" presetSubtype="8" fill="hold" grpId="2"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wipe(left)">
                                      <p:cBhvr>
                                        <p:cTn id="113" dur="500"/>
                                        <p:tgtEl>
                                          <p:spTgt spid="26"/>
                                        </p:tgtEl>
                                      </p:cBhvr>
                                    </p:animEffect>
                                  </p:childTnLst>
                                </p:cTn>
                              </p:par>
                              <p:par>
                                <p:cTn id="114" presetID="22" presetClass="entr" presetSubtype="8" fill="hold" grpId="2"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left)">
                                      <p:cBhvr>
                                        <p:cTn id="116" dur="500"/>
                                        <p:tgtEl>
                                          <p:spTgt spid="27"/>
                                        </p:tgtEl>
                                      </p:cBhvr>
                                    </p:animEffect>
                                  </p:childTnLst>
                                </p:cTn>
                              </p:par>
                              <p:par>
                                <p:cTn id="117" presetID="22" presetClass="entr" presetSubtype="8" fill="hold" grpId="2"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wipe(left)">
                                      <p:cBhvr>
                                        <p:cTn id="119" dur="500"/>
                                        <p:tgtEl>
                                          <p:spTgt spid="29"/>
                                        </p:tgtEl>
                                      </p:cBhvr>
                                    </p:animEffect>
                                  </p:childTnLst>
                                </p:cTn>
                              </p:par>
                              <p:par>
                                <p:cTn id="120" presetID="22" presetClass="entr" presetSubtype="8" fill="hold" grpId="2"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wipe(left)">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wipe(left)">
                                      <p:cBhvr>
                                        <p:cTn id="127" dur="500"/>
                                        <p:tgtEl>
                                          <p:spTgt spid="37"/>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nodeType="clickEffect">
                                  <p:stCondLst>
                                    <p:cond delay="0"/>
                                  </p:stCondLst>
                                  <p:childTnLst>
                                    <p:animClr clrSpc="rgb" dir="cw">
                                      <p:cBhvr>
                                        <p:cTn id="131" dur="2000" fill="hold"/>
                                        <p:tgtEl>
                                          <p:spTgt spid="26"/>
                                        </p:tgtEl>
                                        <p:attrNameLst>
                                          <p:attrName>fillcolor</p:attrName>
                                        </p:attrNameLst>
                                      </p:cBhvr>
                                      <p:to>
                                        <a:srgbClr val="61de50"/>
                                      </p:to>
                                    </p:animClr>
                                    <p:set>
                                      <p:cBhvr>
                                        <p:cTn id="132" dur="2000" fill="hold"/>
                                        <p:tgtEl>
                                          <p:spTgt spid="26"/>
                                        </p:tgtEl>
                                        <p:attrNameLst>
                                          <p:attrName>fill.type</p:attrName>
                                        </p:attrNameLst>
                                      </p:cBhvr>
                                      <p:to>
                                        <p:strVal val="solid"/>
                                      </p:to>
                                    </p:set>
                                    <p:set>
                                      <p:cBhvr>
                                        <p:cTn id="133" dur="2000" fill="hold"/>
                                        <p:tgtEl>
                                          <p:spTgt spid="26"/>
                                        </p:tgtEl>
                                        <p:attrNameLst>
                                          <p:attrName>fill.on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22" presetClass="entr" presetSubtype="2" fill="hold" grpId="0"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right)">
                                      <p:cBhvr>
                                        <p:cTn id="138" dur="500"/>
                                        <p:tgtEl>
                                          <p:spTgt spid="3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wipe(left)">
                                      <p:cBhvr>
                                        <p:cTn id="143" dur="500"/>
                                        <p:tgtEl>
                                          <p:spTgt spid="32"/>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mph" presetSubtype="2" fill="hold" nodeType="clickEffect">
                                  <p:stCondLst>
                                    <p:cond delay="0"/>
                                  </p:stCondLst>
                                  <p:childTnLst>
                                    <p:animClr clrSpc="rgb" dir="cw">
                                      <p:cBhvr>
                                        <p:cTn id="147" dur="2000" fill="hold"/>
                                        <p:tgtEl>
                                          <p:spTgt spid="27"/>
                                        </p:tgtEl>
                                        <p:attrNameLst>
                                          <p:attrName>fillcolor</p:attrName>
                                        </p:attrNameLst>
                                      </p:cBhvr>
                                      <p:to>
                                        <a:srgbClr val="fb5f46"/>
                                      </p:to>
                                    </p:animClr>
                                    <p:set>
                                      <p:cBhvr>
                                        <p:cTn id="148" dur="2000" fill="hold"/>
                                        <p:tgtEl>
                                          <p:spTgt spid="27"/>
                                        </p:tgtEl>
                                        <p:attrNameLst>
                                          <p:attrName>fill.type</p:attrName>
                                        </p:attrNameLst>
                                      </p:cBhvr>
                                      <p:to>
                                        <p:strVal val="solid"/>
                                      </p:to>
                                    </p:set>
                                    <p:set>
                                      <p:cBhvr>
                                        <p:cTn id="149" dur="2000" fill="hold"/>
                                        <p:tgtEl>
                                          <p:spTgt spid="27"/>
                                        </p:tgtEl>
                                        <p:attrNameLst>
                                          <p:attrName>fill.on</p:attrName>
                                        </p:attrNameLst>
                                      </p:cBhvr>
                                      <p:to>
                                        <p:strVal val="true"/>
                                      </p:to>
                                    </p:set>
                                  </p:childTnLst>
                                </p:cTn>
                              </p:par>
                            </p:childTnLst>
                          </p:cTn>
                        </p:par>
                      </p:childTnLst>
                    </p:cTn>
                  </p:par>
                  <p:par>
                    <p:cTn id="150" fill="hold">
                      <p:stCondLst>
                        <p:cond delay="indefinite"/>
                      </p:stCondLst>
                      <p:childTnLst>
                        <p:par>
                          <p:cTn id="151" fill="hold">
                            <p:stCondLst>
                              <p:cond delay="0"/>
                            </p:stCondLst>
                            <p:childTnLst>
                              <p:par>
                                <p:cTn id="152" presetID="22" presetClass="entr" presetSubtype="2" fill="hold" grpId="0" nodeType="click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right)">
                                      <p:cBhvr>
                                        <p:cTn id="154" dur="500"/>
                                        <p:tgtEl>
                                          <p:spTgt spid="33"/>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34"/>
                                        </p:tgtEl>
                                        <p:attrNameLst>
                                          <p:attrName>style.visibility</p:attrName>
                                        </p:attrNameLst>
                                      </p:cBhvr>
                                      <p:to>
                                        <p:strVal val="visible"/>
                                      </p:to>
                                    </p:set>
                                    <p:animEffect transition="in" filter="wipe(left)">
                                      <p:cBhvr>
                                        <p:cTn id="159" dur="500"/>
                                        <p:tgtEl>
                                          <p:spTgt spid="34"/>
                                        </p:tgtEl>
                                      </p:cBhvr>
                                    </p:animEffect>
                                  </p:childTnLst>
                                </p:cTn>
                              </p:par>
                            </p:childTnLst>
                          </p:cTn>
                        </p:par>
                      </p:childTnLst>
                    </p:cTn>
                  </p:par>
                  <p:par>
                    <p:cTn id="160" fill="hold">
                      <p:stCondLst>
                        <p:cond delay="indefinite"/>
                      </p:stCondLst>
                      <p:childTnLst>
                        <p:par>
                          <p:cTn id="161" fill="hold">
                            <p:stCondLst>
                              <p:cond delay="0"/>
                            </p:stCondLst>
                            <p:childTnLst>
                              <p:par>
                                <p:cTn id="162" presetID="1" presetClass="emph" presetSubtype="2" fill="hold" nodeType="clickEffect">
                                  <p:stCondLst>
                                    <p:cond delay="0"/>
                                  </p:stCondLst>
                                  <p:childTnLst>
                                    <p:animClr clrSpc="rgb" dir="cw">
                                      <p:cBhvr>
                                        <p:cTn id="163" dur="2000" fill="hold"/>
                                        <p:tgtEl>
                                          <p:spTgt spid="29"/>
                                        </p:tgtEl>
                                        <p:attrNameLst>
                                          <p:attrName>fillcolor</p:attrName>
                                        </p:attrNameLst>
                                      </p:cBhvr>
                                      <p:to>
                                        <a:srgbClr val="f6f842"/>
                                      </p:to>
                                    </p:animClr>
                                    <p:set>
                                      <p:cBhvr>
                                        <p:cTn id="164" dur="2000" fill="hold"/>
                                        <p:tgtEl>
                                          <p:spTgt spid="29"/>
                                        </p:tgtEl>
                                        <p:attrNameLst>
                                          <p:attrName>fill.type</p:attrName>
                                        </p:attrNameLst>
                                      </p:cBhvr>
                                      <p:to>
                                        <p:strVal val="solid"/>
                                      </p:to>
                                    </p:set>
                                    <p:set>
                                      <p:cBhvr>
                                        <p:cTn id="165" dur="2000" fill="hold"/>
                                        <p:tgtEl>
                                          <p:spTgt spid="29"/>
                                        </p:tgtEl>
                                        <p:attrNameLst>
                                          <p:attrName>fill.on</p:attrName>
                                        </p:attrNameLst>
                                      </p:cBhvr>
                                      <p:to>
                                        <p:strVal val="true"/>
                                      </p:to>
                                    </p:set>
                                  </p:childTnLst>
                                </p:cTn>
                              </p:par>
                            </p:childTnLst>
                          </p:cTn>
                        </p:par>
                      </p:childTnLst>
                    </p:cTn>
                  </p:par>
                  <p:par>
                    <p:cTn id="166" fill="hold">
                      <p:stCondLst>
                        <p:cond delay="indefinite"/>
                      </p:stCondLst>
                      <p:childTnLst>
                        <p:par>
                          <p:cTn id="167" fill="hold">
                            <p:stCondLst>
                              <p:cond delay="0"/>
                            </p:stCondLst>
                            <p:childTnLst>
                              <p:par>
                                <p:cTn id="168" presetID="1" presetClass="emph" presetSubtype="2" fill="hold" nodeType="clickEffect">
                                  <p:stCondLst>
                                    <p:cond delay="0"/>
                                  </p:stCondLst>
                                  <p:childTnLst>
                                    <p:animClr clrSpc="rgb" dir="cw">
                                      <p:cBhvr>
                                        <p:cTn id="169" dur="2000" fill="hold"/>
                                        <p:tgtEl>
                                          <p:spTgt spid="30"/>
                                        </p:tgtEl>
                                        <p:attrNameLst>
                                          <p:attrName>fillcolor</p:attrName>
                                        </p:attrNameLst>
                                      </p:cBhvr>
                                      <p:to>
                                        <a:srgbClr val="f6f842"/>
                                      </p:to>
                                    </p:animClr>
                                    <p:set>
                                      <p:cBhvr>
                                        <p:cTn id="170" dur="2000" fill="hold"/>
                                        <p:tgtEl>
                                          <p:spTgt spid="30"/>
                                        </p:tgtEl>
                                        <p:attrNameLst>
                                          <p:attrName>fill.type</p:attrName>
                                        </p:attrNameLst>
                                      </p:cBhvr>
                                      <p:to>
                                        <p:strVal val="solid"/>
                                      </p:to>
                                    </p:set>
                                    <p:set>
                                      <p:cBhvr>
                                        <p:cTn id="171" dur="2000" fill="hold"/>
                                        <p:tgtEl>
                                          <p:spTgt spid="30"/>
                                        </p:tgtEl>
                                        <p:attrNameLst>
                                          <p:attrName>fill.on</p:attrName>
                                        </p:attrNameLst>
                                      </p:cBhvr>
                                      <p:to>
                                        <p:strVal val="true"/>
                                      </p:to>
                                    </p:se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41"/>
                                        </p:tgtEl>
                                        <p:attrNameLst>
                                          <p:attrName>style.visibility</p:attrName>
                                        </p:attrNameLst>
                                      </p:cBhvr>
                                      <p:to>
                                        <p:strVal val="visible"/>
                                      </p:to>
                                    </p:set>
                                    <p:animEffect transition="in" filter="wipe(left)">
                                      <p:cBhvr>
                                        <p:cTn id="176" dur="500"/>
                                        <p:tgtEl>
                                          <p:spTgt spid="41"/>
                                        </p:tgtEl>
                                      </p:cBhvr>
                                    </p:animEffect>
                                  </p:childTnLst>
                                </p:cTn>
                              </p:par>
                              <p:par>
                                <p:cTn id="177" presetID="22" presetClass="entr" presetSubtype="1" fill="hold" nodeType="withEffect">
                                  <p:stCondLst>
                                    <p:cond delay="0"/>
                                  </p:stCondLst>
                                  <p:childTnLst>
                                    <p:set>
                                      <p:cBhvr>
                                        <p:cTn id="178" dur="1" fill="hold">
                                          <p:stCondLst>
                                            <p:cond delay="0"/>
                                          </p:stCondLst>
                                        </p:cTn>
                                        <p:tgtEl>
                                          <p:spTgt spid="35"/>
                                        </p:tgtEl>
                                        <p:attrNameLst>
                                          <p:attrName>style.visibility</p:attrName>
                                        </p:attrNameLst>
                                      </p:cBhvr>
                                      <p:to>
                                        <p:strVal val="visible"/>
                                      </p:to>
                                    </p:set>
                                    <p:animEffect transition="in" filter="wipe(up)">
                                      <p:cBhvr>
                                        <p:cTn id="179" dur="500"/>
                                        <p:tgtEl>
                                          <p:spTgt spid="35"/>
                                        </p:tgtEl>
                                      </p:cBhvr>
                                    </p:animEffect>
                                  </p:childTnLst>
                                </p:cTn>
                              </p:par>
                              <p:par>
                                <p:cTn id="180" presetID="22" presetClass="entr" presetSubtype="1" fill="hold" nodeType="withEffect">
                                  <p:stCondLst>
                                    <p:cond delay="0"/>
                                  </p:stCondLst>
                                  <p:childTnLst>
                                    <p:set>
                                      <p:cBhvr>
                                        <p:cTn id="181" dur="1" fill="hold">
                                          <p:stCondLst>
                                            <p:cond delay="0"/>
                                          </p:stCondLst>
                                        </p:cTn>
                                        <p:tgtEl>
                                          <p:spTgt spid="36"/>
                                        </p:tgtEl>
                                        <p:attrNameLst>
                                          <p:attrName>style.visibility</p:attrName>
                                        </p:attrNameLst>
                                      </p:cBhvr>
                                      <p:to>
                                        <p:strVal val="visible"/>
                                      </p:to>
                                    </p:set>
                                    <p:animEffect transition="in" filter="wipe(up)">
                                      <p:cBhvr>
                                        <p:cTn id="182" dur="500"/>
                                        <p:tgtEl>
                                          <p:spTgt spid="36"/>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42"/>
                                        </p:tgtEl>
                                        <p:attrNameLst>
                                          <p:attrName>style.visibility</p:attrName>
                                        </p:attrNameLst>
                                      </p:cBhvr>
                                      <p:to>
                                        <p:strVal val="visible"/>
                                      </p:to>
                                    </p:set>
                                    <p:animEffect transition="in" filter="blinds(horizontal)">
                                      <p:cBhvr>
                                        <p:cTn id="18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1" grpId="0"/>
      <p:bldP spid="11" grpId="1"/>
      <p:bldP spid="38" grpId="1"/>
      <p:bldP spid="3" grpId="1"/>
      <p:bldP spid="17" grpId="0" bldLvl="0" animBg="1"/>
      <p:bldP spid="17" grpId="1" animBg="1"/>
      <p:bldP spid="14" grpId="0" bldLvl="0" animBg="1"/>
      <p:bldP spid="14" grpId="1" animBg="1"/>
      <p:bldP spid="12" grpId="1"/>
      <p:bldP spid="15" grpId="1"/>
      <p:bldP spid="16" grpId="0" bldLvl="0" animBg="1"/>
      <p:bldP spid="16" grpId="1" animBg="1"/>
      <p:bldP spid="18" grpId="0" bldLvl="0" animBg="1"/>
      <p:bldP spid="18" grpId="1" animBg="1"/>
      <p:bldP spid="19" grpId="1"/>
      <p:bldP spid="21" grpId="1"/>
      <p:bldP spid="22" grpId="1"/>
      <p:bldP spid="54" grpId="0" bldLvl="0" animBg="1"/>
      <p:bldP spid="54" grpId="1" animBg="1"/>
      <p:bldP spid="26" grpId="1"/>
      <p:bldP spid="27" grpId="1"/>
      <p:bldP spid="29" grpId="1"/>
      <p:bldP spid="29" grpId="2"/>
      <p:bldP spid="30" grpId="1"/>
      <p:bldP spid="30" grpId="2"/>
      <p:bldP spid="19" grpId="2"/>
      <p:bldP spid="12" grpId="2"/>
      <p:bldP spid="38" grpId="2"/>
      <p:bldP spid="21" grpId="2"/>
      <p:bldP spid="26" grpId="2"/>
      <p:bldP spid="27" grpId="2"/>
      <p:bldP spid="31" grpId="0" bldLvl="0" animBg="1"/>
      <p:bldP spid="31" grpId="1" animBg="1"/>
      <p:bldP spid="32" grpId="0" bldLvl="0" animBg="1"/>
      <p:bldP spid="32" grpId="1" animBg="1"/>
      <p:bldP spid="33" grpId="0" bldLvl="0" animBg="1"/>
      <p:bldP spid="33" grpId="1" animBg="1"/>
      <p:bldP spid="34" grpId="0" bldLvl="0" animBg="1"/>
      <p:bldP spid="34" grpId="1" animBg="1"/>
      <p:bldP spid="41" grpId="0" bldLvl="0" animBg="1"/>
      <p:bldP spid="41" grpId="1" animBg="1"/>
      <p:bldP spid="39" grpId="0"/>
      <p:bldP spid="39" grpId="1"/>
      <p:bldP spid="37" grpId="0"/>
      <p:bldP spid="37" grpId="1"/>
      <p:bldP spid="40" grpId="0" bldLvl="0" animBg="1"/>
      <p:bldP spid="40" grpId="1" animBg="1"/>
      <p:bldP spid="42" grpId="0" bldLvl="0" animBg="1"/>
      <p:bldP spid="4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文本框 25"/>
          <p:cNvSpPr txBox="1"/>
          <p:nvPr>
            <p:custDataLst>
              <p:tags r:id="rId1"/>
            </p:custDataLst>
          </p:nvPr>
        </p:nvSpPr>
        <p:spPr>
          <a:xfrm>
            <a:off x="1395095" y="4197985"/>
            <a:ext cx="3238500" cy="841375"/>
          </a:xfrm>
          <a:prstGeom prst="rect">
            <a:avLst/>
          </a:prstGeom>
          <a:solidFill>
            <a:schemeClr val="accent1">
              <a:lumMod val="40000"/>
              <a:lumOff val="60000"/>
            </a:schemeClr>
          </a:solidFill>
          <a:ln>
            <a:solidFill>
              <a:schemeClr val="accent1">
                <a:lumMod val="20000"/>
                <a:lumOff val="80000"/>
              </a:schemeClr>
            </a:solidFill>
          </a:ln>
        </p:spPr>
        <p:txBody>
          <a:bodyPr wrap="square" rtlCol="0">
            <a:noAutofit/>
          </a:bodyPr>
          <a:p>
            <a:endParaRPr lang="zh-CN" altLang="en-US">
              <a:solidFill>
                <a:srgbClr val="FFFF00"/>
              </a:solidFill>
            </a:endParaRPr>
          </a:p>
        </p:txBody>
      </p:sp>
      <p:sp>
        <p:nvSpPr>
          <p:cNvPr id="23" name="文本框 22"/>
          <p:cNvSpPr txBox="1"/>
          <p:nvPr>
            <p:custDataLst>
              <p:tags r:id="rId2"/>
            </p:custDataLst>
          </p:nvPr>
        </p:nvSpPr>
        <p:spPr>
          <a:xfrm>
            <a:off x="5071745" y="3295650"/>
            <a:ext cx="2252345" cy="1796415"/>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29" name="文本框 28"/>
          <p:cNvSpPr txBox="1"/>
          <p:nvPr>
            <p:custDataLst>
              <p:tags r:id="rId3"/>
            </p:custDataLst>
          </p:nvPr>
        </p:nvSpPr>
        <p:spPr>
          <a:xfrm>
            <a:off x="1388745" y="3168650"/>
            <a:ext cx="3220085" cy="940435"/>
          </a:xfrm>
          <a:prstGeom prst="rect">
            <a:avLst/>
          </a:prstGeom>
          <a:solidFill>
            <a:srgbClr val="F4AF36">
              <a:alpha val="80000"/>
            </a:srgbClr>
          </a:solidFill>
        </p:spPr>
        <p:txBody>
          <a:bodyPr wrap="square" rtlCol="0">
            <a:noAutofit/>
          </a:bodyPr>
          <a:p>
            <a:endParaRPr lang="zh-CN" altLang="en-US">
              <a:solidFill>
                <a:srgbClr val="FFFF00"/>
              </a:solidFill>
            </a:endParaRPr>
          </a:p>
        </p:txBody>
      </p:sp>
      <p:grpSp>
        <p:nvGrpSpPr>
          <p:cNvPr id="44" name="组合 43"/>
          <p:cNvGrpSpPr/>
          <p:nvPr/>
        </p:nvGrpSpPr>
        <p:grpSpPr>
          <a:xfrm flipH="1">
            <a:off x="635" y="6387465"/>
            <a:ext cx="12191365" cy="46482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 name="任意多边形: 形状 47"/>
          <p:cNvSpPr/>
          <p:nvPr/>
        </p:nvSpPr>
        <p:spPr>
          <a:xfrm flipH="1">
            <a:off x="-127635" y="0"/>
            <a:ext cx="2073275" cy="602615"/>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表格 3"/>
          <p:cNvGraphicFramePr/>
          <p:nvPr>
            <p:custDataLst>
              <p:tags r:id="rId4"/>
            </p:custDataLst>
          </p:nvPr>
        </p:nvGraphicFramePr>
        <p:xfrm>
          <a:off x="27305" y="819785"/>
          <a:ext cx="12031980" cy="5447030"/>
        </p:xfrm>
        <a:graphic>
          <a:graphicData uri="http://schemas.openxmlformats.org/drawingml/2006/table">
            <a:tbl>
              <a:tblPr/>
              <a:tblGrid>
                <a:gridCol w="1227455"/>
                <a:gridCol w="3620770"/>
                <a:gridCol w="2473325"/>
                <a:gridCol w="2309495"/>
                <a:gridCol w="2400935"/>
              </a:tblGrid>
              <a:tr h="512445">
                <a:tc>
                  <a:txBody>
                    <a:bodyPr/>
                    <a:p>
                      <a:pPr indent="0" algn="l">
                        <a:buNone/>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When </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alt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1244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Where</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024890">
                <a:tc>
                  <a:txBody>
                    <a:bodyPr/>
                    <a:p>
                      <a:pPr indent="0" algn="ctr">
                        <a:buNone/>
                      </a:pP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l">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Who</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cs typeface="Times New Roman" panose="02020603050405020304" pitchFamily="18" charset="0"/>
                        </a:rPr>
                        <a:t> </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40000"/>
                        </a:lnSpc>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527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(Plots)</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197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How </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3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1354455" y="1393825"/>
            <a:ext cx="4064000" cy="521970"/>
          </a:xfrm>
          <a:prstGeom prst="rect">
            <a:avLst/>
          </a:prstGeom>
          <a:noFill/>
        </p:spPr>
        <p:txBody>
          <a:bodyPr wrap="square" rtlCol="0">
            <a:spAutoFit/>
          </a:bodyPr>
          <a:p>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In school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1141095" y="2236470"/>
            <a:ext cx="3749040" cy="523875"/>
          </a:xfrm>
          <a:prstGeom prst="rect">
            <a:avLst/>
          </a:prstGeom>
          <a:noFill/>
        </p:spPr>
        <p:txBody>
          <a:bodyPr wrap="square" rtlCol="0">
            <a:noAutofit/>
          </a:bodyPr>
          <a:p>
            <a:pPr indent="0" algn="ctr" fontAlgn="auto">
              <a:lnSpc>
                <a:spcPts val="2500"/>
              </a:lnSpc>
              <a:buNone/>
            </a:pPr>
            <a:r>
              <a:rPr lang="en-US" sz="16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I  (a master garden)</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4267835" y="2106930"/>
            <a:ext cx="4064000" cy="732155"/>
          </a:xfrm>
          <a:prstGeom prst="rect">
            <a:avLst/>
          </a:prstGeom>
          <a:noFill/>
        </p:spPr>
        <p:txBody>
          <a:bodyPr wrap="square" rtlCol="0">
            <a:spAutoFit/>
          </a:bodyPr>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students </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and staff</a:t>
            </a:r>
            <a:endParaRPr lang="en-US" sz="32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6449060" y="2106930"/>
            <a:ext cx="4064000" cy="732155"/>
          </a:xfrm>
          <a:prstGeom prst="rect">
            <a:avLst/>
          </a:prstGeom>
          <a:noFill/>
        </p:spPr>
        <p:txBody>
          <a:bodyPr wrap="square" rtlCol="0">
            <a:spAutoFit/>
          </a:bodyPr>
          <a:p>
            <a:pPr algn="ctr">
              <a:lnSpc>
                <a:spcPts val="2500"/>
              </a:lnSpc>
              <a:buClrTx/>
              <a:buSzTx/>
              <a:buFontTx/>
              <a:buNone/>
            </a:pPr>
            <a:r>
              <a:rPr lang="en-US" sz="2800">
                <a:latin typeface="Times New Roman" panose="02020603050405020304" pitchFamily="18" charset="0"/>
                <a:cs typeface="Times New Roman" panose="02020603050405020304" pitchFamily="18" charset="0"/>
                <a:sym typeface="+mn-ea"/>
              </a:rPr>
              <a:t> Parent-Teacher Association</a:t>
            </a:r>
            <a:endParaRPr 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nvSpPr>
        <p:spPr>
          <a:xfrm>
            <a:off x="8660130" y="1894840"/>
            <a:ext cx="4064000" cy="780415"/>
          </a:xfrm>
          <a:prstGeom prst="rect">
            <a:avLst/>
          </a:prstGeom>
          <a:noFill/>
        </p:spPr>
        <p:txBody>
          <a:bodyPr wrap="square" rtlCol="0">
            <a:spAutoFit/>
          </a:bodyPr>
          <a:p>
            <a:pPr indent="0" algn="ctr">
              <a:lnSpc>
                <a:spcPct val="140000"/>
              </a:lnSpc>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cs typeface="Times New Roman" panose="02020603050405020304" pitchFamily="18" charset="0"/>
                <a:sym typeface="+mn-ea"/>
              </a:rPr>
              <a:t>principal</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1285240" y="3131185"/>
            <a:ext cx="4064000" cy="977900"/>
          </a:xfrm>
          <a:prstGeom prst="rect">
            <a:avLst/>
          </a:prstGeom>
          <a:noFill/>
        </p:spPr>
        <p:txBody>
          <a:bodyPr wrap="square" rtlCol="0">
            <a:noAutofit/>
          </a:bodyPr>
          <a:p>
            <a:pPr indent="0" algn="l">
              <a:buFont typeface="Wingdings" panose="05000000000000000000" charset="0"/>
              <a:buNone/>
            </a:pPr>
            <a:r>
              <a:rPr lang="en-US" sz="2800">
                <a:latin typeface="Times New Roman" panose="02020603050405020304" pitchFamily="18" charset="0"/>
                <a:cs typeface="Times New Roman" panose="02020603050405020304" pitchFamily="18" charset="0"/>
                <a:sym typeface="+mn-ea"/>
              </a:rPr>
              <a:t>1.</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found the classroom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get too hot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endParaRPr lang="en-US" sz="1000" b="0">
              <a:latin typeface="Times New Roman" panose="02020603050405020304" pitchFamily="18" charset="0"/>
              <a:ea typeface="宋体" panose="02010600030101010101" pitchFamily="2" charset="-122"/>
              <a:cs typeface="Times New Roman" panose="02020603050405020304" pitchFamily="18" charset="0"/>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2.planned to transform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the front yard</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rPr>
              <a:t>3.did some preparations</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5" name="文本框 14"/>
          <p:cNvSpPr txBox="1"/>
          <p:nvPr/>
        </p:nvSpPr>
        <p:spPr>
          <a:xfrm>
            <a:off x="4930140" y="3377565"/>
            <a:ext cx="2502535" cy="1877060"/>
          </a:xfrm>
          <a:prstGeom prst="rect">
            <a:avLst/>
          </a:prstGeom>
          <a:noFill/>
        </p:spPr>
        <p:txBody>
          <a:bodyPr wrap="square" rtlCol="0">
            <a:noAutofit/>
          </a:bodyPr>
          <a:p>
            <a:pPr algn="l"/>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got overheated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and were difficult to concentrate</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6" name="文本框 15"/>
          <p:cNvSpPr txBox="1"/>
          <p:nvPr/>
        </p:nvSpPr>
        <p:spPr>
          <a:xfrm>
            <a:off x="7412355" y="3666490"/>
            <a:ext cx="235013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liked the idea but thought it was too difficult</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7" name="文本框 16"/>
          <p:cNvSpPr txBox="1"/>
          <p:nvPr/>
        </p:nvSpPr>
        <p:spPr>
          <a:xfrm>
            <a:off x="9633585" y="3227070"/>
            <a:ext cx="229425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worked with “I” to transform the front yard</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 name="文本框 17"/>
          <p:cNvSpPr txBox="1"/>
          <p:nvPr/>
        </p:nvSpPr>
        <p:spPr>
          <a:xfrm>
            <a:off x="4482465" y="5788025"/>
            <a:ext cx="36957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uncomfortable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9" name="文本框 18"/>
          <p:cNvSpPr txBox="1"/>
          <p:nvPr>
            <p:custDataLst>
              <p:tags r:id="rId5"/>
            </p:custDataLst>
          </p:nvPr>
        </p:nvSpPr>
        <p:spPr>
          <a:xfrm>
            <a:off x="1405890" y="871855"/>
            <a:ext cx="4064000" cy="521970"/>
          </a:xfrm>
          <a:prstGeom prst="rect">
            <a:avLst/>
          </a:prstGeom>
          <a:noFill/>
        </p:spPr>
        <p:txBody>
          <a:bodyPr wrap="square" rtlCol="0">
            <a:spAutoFit/>
          </a:bodyPr>
          <a:p>
            <a:pPr indent="0" algn="l">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During the warmer months</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0" name="文本框 19"/>
          <p:cNvSpPr txBox="1"/>
          <p:nvPr>
            <p:custDataLst>
              <p:tags r:id="rId6"/>
            </p:custDataLst>
          </p:nvPr>
        </p:nvSpPr>
        <p:spPr>
          <a:xfrm>
            <a:off x="1329690" y="5777230"/>
            <a:ext cx="4064000" cy="521970"/>
          </a:xfrm>
          <a:prstGeom prst="rect">
            <a:avLst/>
          </a:prstGeom>
          <a:noFill/>
        </p:spPr>
        <p:txBody>
          <a:bodyPr wrap="square" rtlCol="0">
            <a:spAutoFit/>
          </a:bodyPr>
          <a:p>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 concerned &amp; hopeful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custDataLst>
              <p:tags r:id="rId7"/>
            </p:custDataLst>
          </p:nvPr>
        </p:nvSpPr>
        <p:spPr>
          <a:xfrm>
            <a:off x="6522720" y="5753735"/>
            <a:ext cx="40640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suspected</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2" name="文本框 21"/>
          <p:cNvSpPr txBox="1"/>
          <p:nvPr/>
        </p:nvSpPr>
        <p:spPr>
          <a:xfrm>
            <a:off x="9405620" y="5764530"/>
            <a:ext cx="2922905" cy="521970"/>
          </a:xfrm>
          <a:prstGeom prst="rect">
            <a:avLst/>
          </a:prstGeom>
          <a:noFill/>
        </p:spPr>
        <p:txBody>
          <a:bodyPr wrap="square" rtlCol="0" anchor="t">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cooperative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8" name="文本框 7"/>
          <p:cNvSpPr txBox="1"/>
          <p:nvPr>
            <p:custDataLst>
              <p:tags r:id="rId8"/>
            </p:custDataLst>
          </p:nvPr>
        </p:nvSpPr>
        <p:spPr>
          <a:xfrm>
            <a:off x="2881630" y="1602105"/>
            <a:ext cx="8282940" cy="4655185"/>
          </a:xfrm>
          <a:prstGeom prst="rect">
            <a:avLst/>
          </a:prstGeom>
          <a:solidFill>
            <a:srgbClr val="FFFF00"/>
          </a:solidFill>
        </p:spPr>
        <p:txBody>
          <a:bodyPr wrap="none" rtlCol="0">
            <a:noAutofit/>
          </a:bodyPr>
          <a:p>
            <a:pPr algn="l"/>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25" name="文本框 24"/>
          <p:cNvSpPr txBox="1"/>
          <p:nvPr/>
        </p:nvSpPr>
        <p:spPr>
          <a:xfrm>
            <a:off x="3955415" y="2397125"/>
            <a:ext cx="1960880" cy="645160"/>
          </a:xfrm>
          <a:prstGeom prst="rect">
            <a:avLst/>
          </a:prstGeom>
          <a:solidFill>
            <a:srgbClr val="F4AF36"/>
          </a:solidFill>
        </p:spPr>
        <p:txBody>
          <a:bodyPr wrap="none" rtlCol="0">
            <a:spAutoFit/>
          </a:bodyPr>
          <a:p>
            <a:pPr algn="l"/>
            <a:r>
              <a:rPr lang="en-US" altLang="zh-CN" sz="3600">
                <a:solidFill>
                  <a:schemeClr val="tx1"/>
                </a:solidFill>
                <a:latin typeface="Times New Roman" panose="02020603050405020304" pitchFamily="18" charset="0"/>
                <a:cs typeface="Times New Roman" panose="02020603050405020304" pitchFamily="18" charset="0"/>
                <a:sym typeface="+mn-ea"/>
              </a:rPr>
              <a:t>Problem1</a:t>
            </a:r>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28" name="文本框 27"/>
          <p:cNvSpPr txBox="1"/>
          <p:nvPr/>
        </p:nvSpPr>
        <p:spPr>
          <a:xfrm>
            <a:off x="3955415" y="3498215"/>
            <a:ext cx="1903730" cy="583565"/>
          </a:xfrm>
          <a:prstGeom prst="rect">
            <a:avLst/>
          </a:prstGeom>
          <a:solidFill>
            <a:schemeClr val="accent1">
              <a:lumMod val="40000"/>
              <a:lumOff val="60000"/>
            </a:schemeClr>
          </a:solidFill>
        </p:spPr>
        <p:txBody>
          <a:bodyPr wrap="square" rtlCol="0">
            <a:spAutoFit/>
          </a:bodyPr>
          <a:p>
            <a:pPr algn="l"/>
            <a:r>
              <a:rPr lang="en-US" altLang="zh-CN" sz="3200">
                <a:latin typeface="Times New Roman" panose="02020603050405020304" pitchFamily="18" charset="0"/>
                <a:cs typeface="Times New Roman" panose="02020603050405020304" pitchFamily="18" charset="0"/>
                <a:sym typeface="+mn-ea"/>
              </a:rPr>
              <a:t>Solution1</a:t>
            </a:r>
            <a:endParaRPr lang="en-US" altLang="zh-CN" sz="3200">
              <a:latin typeface="Times New Roman" panose="02020603050405020304" pitchFamily="18" charset="0"/>
              <a:cs typeface="Times New Roman" panose="02020603050405020304" pitchFamily="18" charset="0"/>
              <a:sym typeface="+mn-ea"/>
            </a:endParaRPr>
          </a:p>
        </p:txBody>
      </p:sp>
      <p:sp>
        <p:nvSpPr>
          <p:cNvPr id="30" name="文本框 29"/>
          <p:cNvSpPr txBox="1"/>
          <p:nvPr/>
        </p:nvSpPr>
        <p:spPr>
          <a:xfrm>
            <a:off x="3983355" y="5195570"/>
            <a:ext cx="1875155" cy="648970"/>
          </a:xfrm>
          <a:prstGeom prst="rect">
            <a:avLst/>
          </a:prstGeom>
          <a:solidFill>
            <a:srgbClr val="FB5F46"/>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Result1 </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5864225" y="5186045"/>
            <a:ext cx="889000" cy="645160"/>
          </a:xfrm>
          <a:prstGeom prst="rect">
            <a:avLst/>
          </a:prstGeom>
          <a:noFill/>
        </p:spPr>
        <p:txBody>
          <a:bodyPr wrap="square" rtlCol="0" anchor="t">
            <a:spAutoFit/>
          </a:bodyPr>
          <a:p>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zh-CN" altLang="en-US" sz="3600">
                <a:highlight>
                  <a:srgbClr val="FFFF00"/>
                </a:highlight>
                <a:latin typeface="Times New Roman" panose="02020603050405020304" pitchFamily="18" charset="0"/>
                <a:cs typeface="Times New Roman" panose="02020603050405020304" pitchFamily="18" charset="0"/>
                <a:sym typeface="+mn-ea"/>
              </a:rPr>
              <a:t>？</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7" name="矩形 6"/>
          <p:cNvSpPr/>
          <p:nvPr>
            <p:custDataLst>
              <p:tags r:id="rId9"/>
            </p:custDataLst>
          </p:nvPr>
        </p:nvSpPr>
        <p:spPr>
          <a:xfrm>
            <a:off x="2881630" y="132080"/>
            <a:ext cx="6506210" cy="560070"/>
          </a:xfrm>
          <a:prstGeom prst="rect">
            <a:avLst/>
          </a:prstGeom>
        </p:spPr>
        <p:txBody>
          <a:bodyPr wrap="square" lIns="0" tIns="0" rIns="0" bIns="0">
            <a:noAutofit/>
          </a:bodyPr>
          <a:p>
            <a:pPr algn="l">
              <a:buClrTx/>
              <a:buSzTx/>
              <a:buFontTx/>
            </a:pPr>
            <a:r>
              <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5. Problem-Solution-Result锁定</a:t>
            </a:r>
            <a:endPar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4" name="下箭头 23"/>
          <p:cNvSpPr/>
          <p:nvPr>
            <p:custDataLst>
              <p:tags r:id="rId10"/>
            </p:custDataLst>
          </p:nvPr>
        </p:nvSpPr>
        <p:spPr>
          <a:xfrm>
            <a:off x="4697095" y="2995295"/>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27" name="下箭头 26"/>
          <p:cNvSpPr/>
          <p:nvPr>
            <p:custDataLst>
              <p:tags r:id="rId11"/>
            </p:custDataLst>
          </p:nvPr>
        </p:nvSpPr>
        <p:spPr>
          <a:xfrm>
            <a:off x="4697095" y="4253865"/>
            <a:ext cx="286385" cy="8724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39" name="文本框 38"/>
          <p:cNvSpPr txBox="1"/>
          <p:nvPr/>
        </p:nvSpPr>
        <p:spPr>
          <a:xfrm>
            <a:off x="6570980" y="3522345"/>
            <a:ext cx="2673985" cy="583565"/>
          </a:xfrm>
          <a:prstGeom prst="rect">
            <a:avLst/>
          </a:prstGeom>
          <a:gradFill>
            <a:gsLst>
              <a:gs pos="100000">
                <a:srgbClr val="F8F3B1"/>
              </a:gs>
              <a:gs pos="0">
                <a:srgbClr val="FBBE97"/>
              </a:gs>
            </a:gsLst>
            <a:lin ang="0" scaled="1"/>
          </a:gradFill>
        </p:spPr>
        <p:txBody>
          <a:bodyPr wrap="square" rtlCol="0" anchor="t">
            <a:spAutoFit/>
          </a:bodyPr>
          <a:p>
            <a:pPr algn="ctr">
              <a:buClrTx/>
              <a:buSzTx/>
              <a:buFontTx/>
            </a:pP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Clues--Echoes</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4" presetClass="entr" presetSubtype="32" fill="hold" grpId="0" nodeType="withEffect">
                                  <p:stCondLst>
                                    <p:cond delay="0"/>
                                  </p:stCondLst>
                                  <p:childTnLst>
                                    <p:set>
                                      <p:cBhvr>
                                        <p:cTn id="44" dur="500" fill="hold">
                                          <p:stCondLst>
                                            <p:cond delay="0"/>
                                          </p:stCondLst>
                                        </p:cTn>
                                        <p:tgtEl>
                                          <p:spTgt spid="39"/>
                                        </p:tgtEl>
                                        <p:attrNameLst>
                                          <p:attrName>style.visibility</p:attrName>
                                        </p:attrNameLst>
                                      </p:cBhvr>
                                      <p:to>
                                        <p:strVal val="visible"/>
                                      </p:to>
                                    </p:set>
                                    <p:animEffect transition="in" filter="box(out)">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1"/>
      <p:bldP spid="11" grpId="1"/>
      <p:bldP spid="14" grpId="1"/>
      <p:bldP spid="15" grpId="1"/>
      <p:bldP spid="12" grpId="1"/>
      <p:bldP spid="16" grpId="1"/>
      <p:bldP spid="13" grpId="1"/>
      <p:bldP spid="17" grpId="1"/>
      <p:bldP spid="19" grpId="1"/>
      <p:bldP spid="20" grpId="1"/>
      <p:bldP spid="21" grpId="1"/>
      <p:bldP spid="18" grpId="1"/>
      <p:bldP spid="22" grpId="1"/>
      <p:bldP spid="29" grpId="0" bldLvl="0" animBg="1"/>
      <p:bldP spid="29" grpId="1" animBg="1"/>
      <p:bldP spid="23" grpId="0" bldLvl="0" animBg="1"/>
      <p:bldP spid="23" grpId="1" animBg="1"/>
      <p:bldP spid="26" grpId="0" bldLvl="0" animBg="1"/>
      <p:bldP spid="26" grpId="1" animBg="1"/>
      <p:bldP spid="25" grpId="0" bldLvl="0" animBg="1"/>
      <p:bldP spid="25" grpId="1" animBg="1"/>
      <p:bldP spid="28" grpId="0" bldLvl="0" animBg="1"/>
      <p:bldP spid="28" grpId="1" animBg="1"/>
      <p:bldP spid="30" grpId="0" bldLvl="0" animBg="1"/>
      <p:bldP spid="30" grpId="1" animBg="1"/>
      <p:bldP spid="2" grpId="0"/>
      <p:bldP spid="2" grpId="1"/>
      <p:bldP spid="8" grpId="0" bldLvl="0" animBg="1"/>
      <p:bldP spid="8" grpId="1" animBg="1"/>
      <p:bldP spid="24" grpId="0" bldLvl="0" animBg="1"/>
      <p:bldP spid="24" grpId="1" animBg="1"/>
      <p:bldP spid="27" grpId="0" bldLvl="0" animBg="1"/>
      <p:bldP spid="27" grpId="1" animBg="1"/>
      <p:bldP spid="39" grpId="0" bldLvl="0" animBg="1"/>
      <p:bldP spid="3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 201"/>
          <p:cNvPicPr>
            <a:picLocks noChangeAspect="1"/>
          </p:cNvPicPr>
          <p:nvPr/>
        </p:nvPicPr>
        <p:blipFill>
          <a:blip r:embed="rId1"/>
          <a:srcRect/>
          <a:stretch>
            <a:fillRect/>
          </a:stretch>
        </p:blipFill>
        <p:spPr>
          <a:xfrm>
            <a:off x="34326" y="0"/>
            <a:ext cx="12157675" cy="6866731"/>
          </a:xfrm>
          <a:prstGeom prst="rect">
            <a:avLst/>
          </a:prstGeom>
        </p:spPr>
      </p:pic>
      <p:sp>
        <p:nvSpPr>
          <p:cNvPr id="4" name="Picture 20-mask"/>
          <p:cNvSpPr/>
          <p:nvPr>
            <p:custDataLst>
              <p:tags r:id="rId2"/>
            </p:custDataLst>
          </p:nvPr>
        </p:nvSpPr>
        <p:spPr>
          <a:xfrm>
            <a:off x="34290" y="79424"/>
            <a:ext cx="12192000" cy="6858000"/>
          </a:xfrm>
          <a:prstGeom prst="rect">
            <a:avLst/>
          </a:prstGeom>
          <a:solidFill>
            <a:schemeClr val="bg1">
              <a:alpha val="6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等腰三角形 9"/>
          <p:cNvSpPr/>
          <p:nvPr/>
        </p:nvSpPr>
        <p:spPr>
          <a:xfrm rot="5400000" flipH="1">
            <a:off x="-5492" y="3726924"/>
            <a:ext cx="79636" cy="6865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矩形 72"/>
          <p:cNvSpPr/>
          <p:nvPr/>
        </p:nvSpPr>
        <p:spPr>
          <a:xfrm>
            <a:off x="685800" y="865505"/>
            <a:ext cx="11005185" cy="1846580"/>
          </a:xfrm>
          <a:prstGeom prst="rect">
            <a:avLst/>
          </a:prstGeom>
        </p:spPr>
        <p:txBody>
          <a:bodyPr wrap="square" lIns="0" tIns="0" rIns="0" bIns="0">
            <a:spAutoFit/>
          </a:bodyPr>
          <a:lstStyle/>
          <a:p>
            <a:r>
              <a:rPr lang="en-US" altLang="zh-CN" sz="5400" b="1" dirty="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Problem-Solution</a:t>
            </a:r>
            <a:r>
              <a:rPr lang="zh-CN" altLang="en-US" sz="5400" b="1" dirty="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模式下</a:t>
            </a:r>
            <a:r>
              <a:rPr lang="en-US" altLang="zh-CN" sz="5400" b="1" dirty="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之读后续写</a:t>
            </a:r>
            <a:endParaRPr lang="en-US" altLang="zh-CN" sz="5400" b="1" dirty="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6600" b="1" dirty="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6600" b="1" dirty="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descr="包图网_870778矢量meb风格英国著名建筑大本钟"/>
          <p:cNvPicPr>
            <a:picLocks noChangeAspect="1"/>
          </p:cNvPicPr>
          <p:nvPr/>
        </p:nvPicPr>
        <p:blipFill>
          <a:blip r:embed="rId3"/>
          <a:stretch>
            <a:fillRect/>
          </a:stretch>
        </p:blipFill>
        <p:spPr>
          <a:xfrm>
            <a:off x="68580" y="2754630"/>
            <a:ext cx="5323840" cy="3756660"/>
          </a:xfrm>
          <a:prstGeom prst="rect">
            <a:avLst/>
          </a:prstGeom>
        </p:spPr>
      </p:pic>
      <p:sp>
        <p:nvSpPr>
          <p:cNvPr id="74" name="矩形 73"/>
          <p:cNvSpPr/>
          <p:nvPr/>
        </p:nvSpPr>
        <p:spPr>
          <a:xfrm>
            <a:off x="2757170" y="2077085"/>
            <a:ext cx="8763635" cy="492125"/>
          </a:xfrm>
          <a:prstGeom prst="rect">
            <a:avLst/>
          </a:prstGeom>
        </p:spPr>
        <p:txBody>
          <a:bodyPr wrap="square" lIns="0" tIns="0" rIns="0" bIns="0">
            <a:spAutoFit/>
          </a:bodyPr>
          <a:lstStyle/>
          <a:p>
            <a:pPr algn="ctr">
              <a:lnSpc>
                <a:spcPct val="100000"/>
              </a:lnSpc>
            </a:pPr>
            <a:r>
              <a:rPr lang="en-US" altLang="zh-CN" sz="3200" b="1" dirty="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——以高二下学期期中读后续写为例</a:t>
            </a:r>
            <a:endParaRPr lang="en-US" altLang="zh-CN" sz="3200" b="1" dirty="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134" name="组合 133"/>
          <p:cNvGrpSpPr/>
          <p:nvPr/>
        </p:nvGrpSpPr>
        <p:grpSpPr>
          <a:xfrm>
            <a:off x="0" y="5778500"/>
            <a:ext cx="12192000" cy="1079500"/>
            <a:chOff x="0" y="5422900"/>
            <a:chExt cx="12192000" cy="1435100"/>
          </a:xfrm>
        </p:grpSpPr>
        <p:sp>
          <p:nvSpPr>
            <p:cNvPr id="13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5" name="图片 14" descr="卡通人物&#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910" y="4030345"/>
            <a:ext cx="2037715" cy="2037715"/>
          </a:xfrm>
          <a:prstGeom prst="rect">
            <a:avLst/>
          </a:prstGeom>
        </p:spPr>
      </p:pic>
      <p:sp>
        <p:nvSpPr>
          <p:cNvPr id="2" name="矩形 1"/>
          <p:cNvSpPr/>
          <p:nvPr/>
        </p:nvSpPr>
        <p:spPr>
          <a:xfrm>
            <a:off x="4775200" y="4910455"/>
            <a:ext cx="5840730" cy="492125"/>
          </a:xfrm>
          <a:prstGeom prst="rect">
            <a:avLst/>
          </a:prstGeom>
        </p:spPr>
        <p:txBody>
          <a:bodyPr wrap="square" lIns="0" tIns="0" rIns="0" bIns="0">
            <a:spAutoFit/>
          </a:bodyPr>
          <a:p>
            <a:pPr algn="ctr">
              <a:lnSpc>
                <a:spcPct val="100000"/>
              </a:lnSpc>
            </a:pPr>
            <a:r>
              <a:rPr lang="zh-CN" altLang="en-US" sz="3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临沂外国语学校</a:t>
            </a:r>
            <a:r>
              <a:rPr lang="en-US" altLang="zh-CN" sz="3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3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朱希芳</a:t>
            </a:r>
            <a:endParaRPr lang="zh-CN" altLang="en-US" sz="3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0-#ppt_w/2"/>
                                          </p:val>
                                        </p:tav>
                                        <p:tav tm="100000">
                                          <p:val>
                                            <p:strVal val="#ppt_x"/>
                                          </p:val>
                                        </p:tav>
                                      </p:tavLst>
                                    </p:anim>
                                    <p:anim calcmode="lin" valueType="num">
                                      <p:cBhvr additive="base">
                                        <p:cTn id="8" dur="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000"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1+#ppt_w/2"/>
                                          </p:val>
                                        </p:tav>
                                        <p:tav tm="100000">
                                          <p:val>
                                            <p:strVal val="#ppt_x"/>
                                          </p:val>
                                        </p:tav>
                                      </p:tavLst>
                                    </p:anim>
                                    <p:anim calcmode="lin" valueType="num">
                                      <p:cBhvr additive="base">
                                        <p:cTn id="12" dur="1000" fill="hold"/>
                                        <p:tgtEl>
                                          <p:spTgt spid="74"/>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3" grpId="0"/>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26670" y="5836285"/>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3" name="内容占位符 1"/>
          <p:cNvGraphicFramePr/>
          <p:nvPr>
            <p:custDataLst>
              <p:tags r:id="rId1"/>
            </p:custDataLst>
          </p:nvPr>
        </p:nvGraphicFramePr>
        <p:xfrm>
          <a:off x="0" y="-20320"/>
          <a:ext cx="12202160" cy="3435350"/>
        </p:xfrm>
        <a:graphic>
          <a:graphicData uri="http://schemas.openxmlformats.org/drawingml/2006/table">
            <a:tbl>
              <a:tblPr firstRow="1" bandRow="1">
                <a:tableStyleId>{5C22544A-7EE6-4342-B048-85BDC9FD1C3A}</a:tableStyleId>
              </a:tblPr>
              <a:tblGrid>
                <a:gridCol w="6015990"/>
                <a:gridCol w="6186170"/>
              </a:tblGrid>
              <a:tr h="518160">
                <a:tc>
                  <a:txBody>
                    <a:bodyPr/>
                    <a:p>
                      <a:r>
                        <a:rPr lang="en-US" altLang="zh-CN" dirty="0"/>
                        <a:t>                  </a:t>
                      </a:r>
                      <a:r>
                        <a:rPr lang="en-US" altLang="zh-CN" dirty="0">
                          <a:solidFill>
                            <a:schemeClr val="accent1">
                              <a:lumMod val="75000"/>
                            </a:schemeClr>
                          </a:solidFill>
                        </a:rPr>
                        <a:t>              </a:t>
                      </a:r>
                      <a:r>
                        <a:rPr lang="en-US" altLang="zh-CN" sz="1600" dirty="0">
                          <a:solidFill>
                            <a:schemeClr val="accent1">
                              <a:lumMod val="75000"/>
                            </a:schemeClr>
                          </a:solidFill>
                        </a:rPr>
                        <a:t> </a:t>
                      </a:r>
                      <a:r>
                        <a:rPr lang="en-US" altLang="zh-CN" sz="2800" dirty="0">
                          <a:solidFill>
                            <a:schemeClr val="accent1">
                              <a:lumMod val="75000"/>
                            </a:schemeClr>
                          </a:solidFill>
                        </a:rPr>
                        <a:t>Clue 1</a:t>
                      </a:r>
                      <a:endParaRPr lang="en-US" altLang="zh-CN" sz="2800" dirty="0">
                        <a:solidFill>
                          <a:schemeClr val="accent1">
                            <a:lumMod val="75000"/>
                          </a:schemeClr>
                        </a:solidFill>
                      </a:endParaRPr>
                    </a:p>
                  </a:txBody>
                  <a:tcPr>
                    <a:solidFill>
                      <a:srgbClr val="FFC000"/>
                    </a:solidFill>
                  </a:tcPr>
                </a:tc>
                <a:tc>
                  <a:txBody>
                    <a:bodyPr/>
                    <a:p>
                      <a:r>
                        <a:rPr lang="en-US" altLang="zh-CN" dirty="0"/>
                        <a:t>                     </a:t>
                      </a:r>
                      <a:r>
                        <a:rPr lang="en-US" altLang="zh-CN" dirty="0">
                          <a:solidFill>
                            <a:schemeClr val="accent1">
                              <a:lumMod val="75000"/>
                            </a:schemeClr>
                          </a:solidFill>
                        </a:rPr>
                        <a:t>            </a:t>
                      </a:r>
                      <a:r>
                        <a:rPr lang="en-US" altLang="zh-CN" sz="2800" dirty="0">
                          <a:solidFill>
                            <a:schemeClr val="accent1">
                              <a:lumMod val="75000"/>
                            </a:schemeClr>
                          </a:solidFill>
                        </a:rPr>
                        <a:t>Echo 1</a:t>
                      </a:r>
                      <a:endParaRPr lang="en-US" altLang="zh-CN" sz="2800" dirty="0">
                        <a:solidFill>
                          <a:schemeClr val="accent1">
                            <a:lumMod val="75000"/>
                          </a:schemeClr>
                        </a:solidFill>
                      </a:endParaRPr>
                    </a:p>
                  </a:txBody>
                  <a:tcPr>
                    <a:solidFill>
                      <a:srgbClr val="FFFF00"/>
                    </a:solidFill>
                  </a:tcPr>
                </a:tc>
              </a:tr>
              <a:tr h="2917190">
                <a:tc>
                  <a:txBody>
                    <a:bodyPr/>
                    <a:p>
                      <a:pPr algn="just"/>
                      <a:endParaRPr sz="2800" dirty="0">
                        <a:solidFill>
                          <a:schemeClr val="tx1"/>
                        </a:solidFill>
                      </a:endParaRPr>
                    </a:p>
                  </a:txBody>
                  <a:tcPr>
                    <a:blipFill>
                      <a:blip r:embed="rId2"/>
                    </a:blipFill>
                  </a:tcPr>
                </a:tc>
                <a:tc>
                  <a:txBody>
                    <a:bodyPr/>
                    <a:p>
                      <a:pPr indent="0">
                        <a:buNone/>
                      </a:pPr>
                      <a:endParaRPr lang="zh-CN" altLang="en-US" sz="36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10" name="文本框 9"/>
          <p:cNvSpPr txBox="1"/>
          <p:nvPr/>
        </p:nvSpPr>
        <p:spPr>
          <a:xfrm>
            <a:off x="74295" y="384810"/>
            <a:ext cx="5711825" cy="3107690"/>
          </a:xfrm>
          <a:prstGeom prst="rect">
            <a:avLst/>
          </a:prstGeom>
          <a:noFill/>
        </p:spPr>
        <p:txBody>
          <a:bodyPr wrap="square" rtlCol="0" anchor="t">
            <a:spAutoFit/>
          </a:bodyPr>
          <a:p>
            <a:pPr algn="just"/>
            <a:r>
              <a:rPr lang="en-US" sz="2800" dirty="0">
                <a:highlight>
                  <a:srgbClr val="000000">
                    <a:alpha val="0"/>
                  </a:srgbClr>
                </a:highlight>
                <a:latin typeface="Times New Roman" panose="02020603050405020304" pitchFamily="18" charset="0"/>
                <a:cs typeface="Times New Roman" panose="02020603050405020304" pitchFamily="18" charset="0"/>
                <a:sym typeface="+mn-ea"/>
              </a:rPr>
              <a:t>...</a:t>
            </a:r>
            <a:r>
              <a:rPr sz="2800" dirty="0">
                <a:highlight>
                  <a:srgbClr val="000000">
                    <a:alpha val="0"/>
                  </a:srgbClr>
                </a:highlight>
                <a:latin typeface="Times New Roman" panose="02020603050405020304" pitchFamily="18" charset="0"/>
                <a:cs typeface="Times New Roman" panose="02020603050405020304" pitchFamily="18" charset="0"/>
                <a:sym typeface="+mn-ea"/>
              </a:rPr>
              <a:t>no trees providing shade, the classrooms got too hot </a:t>
            </a:r>
            <a:r>
              <a:rPr lang="en-US" sz="2800" dirty="0">
                <a:highlight>
                  <a:srgbClr val="000000">
                    <a:alpha val="0"/>
                  </a:srgbClr>
                </a:highlight>
                <a:latin typeface="Times New Roman" panose="02020603050405020304" pitchFamily="18" charset="0"/>
                <a:cs typeface="Times New Roman" panose="02020603050405020304" pitchFamily="18" charset="0"/>
                <a:sym typeface="+mn-ea"/>
              </a:rPr>
              <a:t>...</a:t>
            </a:r>
            <a:r>
              <a:rPr sz="2800" dirty="0">
                <a:highlight>
                  <a:srgbClr val="000000">
                    <a:alpha val="0"/>
                  </a:srgbClr>
                </a:highlight>
                <a:latin typeface="Times New Roman" panose="02020603050405020304" pitchFamily="18" charset="0"/>
                <a:cs typeface="Times New Roman" panose="02020603050405020304" pitchFamily="18" charset="0"/>
                <a:sym typeface="+mn-ea"/>
              </a:rPr>
              <a:t>students and staff got overheated </a:t>
            </a:r>
            <a:r>
              <a:rPr lang="en-US" sz="2800" dirty="0">
                <a:highlight>
                  <a:srgbClr val="000000">
                    <a:alpha val="0"/>
                  </a:srgbClr>
                </a:highlight>
                <a:latin typeface="Times New Roman" panose="02020603050405020304" pitchFamily="18" charset="0"/>
                <a:cs typeface="Times New Roman" panose="02020603050405020304" pitchFamily="18" charset="0"/>
                <a:sym typeface="+mn-ea"/>
              </a:rPr>
              <a:t>...</a:t>
            </a:r>
            <a:r>
              <a:rPr sz="2800" dirty="0">
                <a:highlight>
                  <a:srgbClr val="000000">
                    <a:alpha val="0"/>
                  </a:srgbClr>
                </a:highlight>
                <a:latin typeface="Times New Roman" panose="02020603050405020304" pitchFamily="18" charset="0"/>
                <a:cs typeface="Times New Roman" panose="02020603050405020304" pitchFamily="18" charset="0"/>
                <a:sym typeface="+mn-ea"/>
              </a:rPr>
              <a:t> it was difficult for them to concentrate. </a:t>
            </a:r>
            <a:endParaRPr sz="2800" dirty="0">
              <a:solidFill>
                <a:schemeClr val="tx1"/>
              </a:solidFill>
              <a:highlight>
                <a:srgbClr val="000000">
                  <a:alpha val="0"/>
                </a:srgbClr>
              </a:highlight>
              <a:latin typeface="Times New Roman" panose="02020603050405020304" pitchFamily="18" charset="0"/>
              <a:cs typeface="Times New Roman" panose="02020603050405020304" pitchFamily="18" charset="0"/>
            </a:endParaRPr>
          </a:p>
          <a:p>
            <a:pPr algn="just"/>
            <a:r>
              <a:rPr lang="en-US" sz="2800" dirty="0">
                <a:highlight>
                  <a:srgbClr val="000000">
                    <a:alpha val="0"/>
                  </a:srgbClr>
                </a:highlight>
                <a:latin typeface="Times New Roman" panose="02020603050405020304" pitchFamily="18" charset="0"/>
                <a:cs typeface="Times New Roman" panose="02020603050405020304" pitchFamily="18" charset="0"/>
                <a:sym typeface="+mn-ea"/>
              </a:rPr>
              <a:t> ...</a:t>
            </a:r>
            <a:r>
              <a:rPr sz="2800" dirty="0">
                <a:highlight>
                  <a:srgbClr val="000000">
                    <a:alpha val="0"/>
                  </a:srgbClr>
                </a:highlight>
                <a:latin typeface="Times New Roman" panose="02020603050405020304" pitchFamily="18" charset="0"/>
                <a:cs typeface="Times New Roman" panose="02020603050405020304" pitchFamily="18" charset="0"/>
                <a:sym typeface="+mn-ea"/>
              </a:rPr>
              <a:t>trees could shade those classroom windows and reduce the temperatures inside to relatively comfortable levels.</a:t>
            </a:r>
            <a:endParaRPr lang="zh-CN" altLang="en-US" sz="2800" b="1" dirty="0" smtClean="0">
              <a:gradFill>
                <a:gsLst>
                  <a:gs pos="0">
                    <a:srgbClr val="3B8BF1"/>
                  </a:gs>
                  <a:gs pos="100000">
                    <a:schemeClr val="accent1"/>
                  </a:gs>
                </a:gsLst>
                <a:lin ang="2700000" scaled="0"/>
              </a:gradFill>
              <a:highlight>
                <a:srgbClr val="000000">
                  <a:alpha val="0"/>
                </a:srgbClr>
              </a:highlight>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6318250" y="684530"/>
            <a:ext cx="5589270" cy="2676525"/>
          </a:xfrm>
          <a:prstGeom prst="rect">
            <a:avLst/>
          </a:prstGeom>
          <a:noFill/>
        </p:spPr>
        <p:txBody>
          <a:bodyPr wrap="square" rtlCol="0" anchor="t">
            <a:spAutoFit/>
          </a:bodyPr>
          <a:p>
            <a:pPr algn="just"/>
            <a:r>
              <a:rPr lang="en-US" altLang="zh-CN" sz="2800" dirty="0">
                <a:solidFill>
                  <a:srgbClr val="FF0000"/>
                </a:solidFill>
                <a:latin typeface="Times New Roman" panose="02020603050405020304" pitchFamily="18" charset="0"/>
                <a:cs typeface="Times New Roman" panose="02020603050405020304" pitchFamily="18" charset="0"/>
                <a:sym typeface="+mn-ea"/>
              </a:rPr>
              <a:t>       </a:t>
            </a:r>
            <a:r>
              <a:rPr lang="zh-CN" altLang="en-US" sz="2800" dirty="0">
                <a:solidFill>
                  <a:srgbClr val="FF0000"/>
                </a:solidFill>
                <a:latin typeface="Times New Roman" panose="02020603050405020304" pitchFamily="18" charset="0"/>
                <a:cs typeface="Times New Roman" panose="02020603050405020304" pitchFamily="18" charset="0"/>
                <a:sym typeface="+mn-ea"/>
              </a:rPr>
              <a:t>Leafy green trees shade formerly hot classrooms, where it</a:t>
            </a:r>
            <a:r>
              <a:rPr lang="en-US" altLang="zh-CN" sz="2800" dirty="0">
                <a:solidFill>
                  <a:srgbClr val="FF0000"/>
                </a:solidFill>
                <a:latin typeface="Times New Roman" panose="02020603050405020304" pitchFamily="18" charset="0"/>
                <a:cs typeface="Times New Roman" panose="02020603050405020304" pitchFamily="18" charset="0"/>
                <a:sym typeface="+mn-ea"/>
              </a:rPr>
              <a:t>’</a:t>
            </a:r>
            <a:r>
              <a:rPr lang="zh-CN" altLang="en-US" sz="2800" dirty="0">
                <a:solidFill>
                  <a:srgbClr val="FF0000"/>
                </a:solidFill>
                <a:latin typeface="Times New Roman" panose="02020603050405020304" pitchFamily="18" charset="0"/>
                <a:cs typeface="Times New Roman" panose="02020603050405020304" pitchFamily="18" charset="0"/>
                <a:sym typeface="+mn-ea"/>
              </a:rPr>
              <a:t>s so cool and comfortable and teachers and students can better concentrate on their teaching and learning. </a:t>
            </a:r>
            <a:endParaRPr lang="zh-CN" altLang="en-US" sz="2800" dirty="0">
              <a:solidFill>
                <a:srgbClr val="FF0000"/>
              </a:solidFill>
              <a:latin typeface="Times New Roman" panose="02020603050405020304" pitchFamily="18" charset="0"/>
              <a:cs typeface="Times New Roman" panose="02020603050405020304" pitchFamily="18" charset="0"/>
            </a:endParaRPr>
          </a:p>
          <a:p>
            <a:pPr algn="just"/>
            <a:endPar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aphicFrame>
        <p:nvGraphicFramePr>
          <p:cNvPr id="12" name="内容占位符 1"/>
          <p:cNvGraphicFramePr/>
          <p:nvPr>
            <p:custDataLst>
              <p:tags r:id="rId3"/>
            </p:custDataLst>
          </p:nvPr>
        </p:nvGraphicFramePr>
        <p:xfrm>
          <a:off x="-6985" y="2948305"/>
          <a:ext cx="12202160" cy="3909695"/>
        </p:xfrm>
        <a:graphic>
          <a:graphicData uri="http://schemas.openxmlformats.org/drawingml/2006/table">
            <a:tbl>
              <a:tblPr firstRow="1" bandRow="1">
                <a:tableStyleId>{5C22544A-7EE6-4342-B048-85BDC9FD1C3A}</a:tableStyleId>
              </a:tblPr>
              <a:tblGrid>
                <a:gridCol w="6015990"/>
                <a:gridCol w="6186170"/>
              </a:tblGrid>
              <a:tr h="589915">
                <a:tc>
                  <a:txBody>
                    <a:bodyPr/>
                    <a:p>
                      <a:r>
                        <a:rPr lang="en-US" altLang="zh-CN" dirty="0"/>
                        <a:t>                  </a:t>
                      </a:r>
                      <a:r>
                        <a:rPr lang="en-US" altLang="zh-CN" dirty="0">
                          <a:solidFill>
                            <a:schemeClr val="accent1">
                              <a:lumMod val="75000"/>
                            </a:schemeClr>
                          </a:solidFill>
                        </a:rPr>
                        <a:t>              </a:t>
                      </a:r>
                      <a:r>
                        <a:rPr lang="en-US" altLang="zh-CN" sz="1600" dirty="0">
                          <a:solidFill>
                            <a:schemeClr val="accent1">
                              <a:lumMod val="75000"/>
                            </a:schemeClr>
                          </a:solidFill>
                        </a:rPr>
                        <a:t> </a:t>
                      </a:r>
                      <a:r>
                        <a:rPr lang="en-US" altLang="zh-CN" sz="2800" dirty="0">
                          <a:solidFill>
                            <a:schemeClr val="accent1">
                              <a:lumMod val="75000"/>
                            </a:schemeClr>
                          </a:solidFill>
                        </a:rPr>
                        <a:t>Clue 2</a:t>
                      </a:r>
                      <a:endParaRPr lang="en-US" altLang="zh-CN" sz="2800" dirty="0">
                        <a:solidFill>
                          <a:schemeClr val="accent1">
                            <a:lumMod val="75000"/>
                          </a:schemeClr>
                        </a:solidFill>
                      </a:endParaRPr>
                    </a:p>
                  </a:txBody>
                  <a:tcPr>
                    <a:solidFill>
                      <a:srgbClr val="FFC000"/>
                    </a:solidFill>
                  </a:tcPr>
                </a:tc>
                <a:tc>
                  <a:txBody>
                    <a:bodyPr/>
                    <a:p>
                      <a:r>
                        <a:rPr lang="en-US" altLang="zh-CN" dirty="0"/>
                        <a:t>                     </a:t>
                      </a:r>
                      <a:r>
                        <a:rPr lang="en-US" altLang="zh-CN" dirty="0">
                          <a:solidFill>
                            <a:schemeClr val="accent1">
                              <a:lumMod val="75000"/>
                            </a:schemeClr>
                          </a:solidFill>
                        </a:rPr>
                        <a:t>            </a:t>
                      </a:r>
                      <a:r>
                        <a:rPr lang="en-US" altLang="zh-CN" sz="2800" dirty="0">
                          <a:solidFill>
                            <a:schemeClr val="accent1">
                              <a:lumMod val="75000"/>
                            </a:schemeClr>
                          </a:solidFill>
                        </a:rPr>
                        <a:t>Echo 2</a:t>
                      </a:r>
                      <a:endParaRPr lang="en-US" altLang="zh-CN" sz="2800" dirty="0">
                        <a:solidFill>
                          <a:schemeClr val="accent1">
                            <a:lumMod val="75000"/>
                          </a:schemeClr>
                        </a:solidFill>
                      </a:endParaRPr>
                    </a:p>
                  </a:txBody>
                  <a:tcPr>
                    <a:solidFill>
                      <a:srgbClr val="FFFF00"/>
                    </a:solidFill>
                  </a:tcPr>
                </a:tc>
              </a:tr>
              <a:tr h="3319780">
                <a:tc>
                  <a:txBody>
                    <a:bodyPr/>
                    <a:p>
                      <a:pPr algn="just"/>
                      <a:endParaRPr sz="2800" dirty="0">
                        <a:solidFill>
                          <a:schemeClr val="tx1"/>
                        </a:solidFill>
                      </a:endParaRPr>
                    </a:p>
                  </a:txBody>
                  <a:tcPr>
                    <a:blipFill>
                      <a:blip r:embed="rId2"/>
                    </a:blipFill>
                  </a:tcPr>
                </a:tc>
                <a:tc>
                  <a:txBody>
                    <a:bodyPr/>
                    <a:p>
                      <a:pPr indent="0">
                        <a:buNone/>
                      </a:pPr>
                      <a:endPar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a:solidFill>
                      <a:schemeClr val="bg1"/>
                    </a:solidFill>
                  </a:tcPr>
                </a:tc>
              </a:tr>
            </a:tbl>
          </a:graphicData>
        </a:graphic>
      </p:graphicFrame>
      <p:sp>
        <p:nvSpPr>
          <p:cNvPr id="13" name="文本框 12"/>
          <p:cNvSpPr txBox="1"/>
          <p:nvPr>
            <p:custDataLst>
              <p:tags r:id="rId4"/>
            </p:custDataLst>
          </p:nvPr>
        </p:nvSpPr>
        <p:spPr>
          <a:xfrm>
            <a:off x="6384925" y="3865245"/>
            <a:ext cx="5501005" cy="2245360"/>
          </a:xfrm>
          <a:prstGeom prst="rect">
            <a:avLst/>
          </a:prstGeom>
          <a:noFill/>
        </p:spPr>
        <p:txBody>
          <a:bodyPr wrap="square" rtlCol="0" anchor="t">
            <a:spAutoFit/>
          </a:bodyPr>
          <a:p>
            <a:pPr indent="0" algn="just">
              <a:buNone/>
            </a:pPr>
            <a:r>
              <a:rPr lang="zh-CN" altLang="en-US" sz="2800" dirty="0">
                <a:solidFill>
                  <a:srgbClr val="FF0000"/>
                </a:solidFill>
                <a:latin typeface="Times New Roman" panose="02020603050405020304" pitchFamily="18" charset="0"/>
                <a:cs typeface="Times New Roman" panose="02020603050405020304" pitchFamily="18" charset="0"/>
                <a:sym typeface="+mn-ea"/>
              </a:rPr>
              <a:t>Different classes are regularly held outside in the yard where benches</a:t>
            </a:r>
            <a:r>
              <a:rPr lang="en-US" altLang="zh-CN" sz="2800" dirty="0">
                <a:solidFill>
                  <a:srgbClr val="FF0000"/>
                </a:solidFill>
                <a:latin typeface="Times New Roman" panose="02020603050405020304" pitchFamily="18" charset="0"/>
                <a:cs typeface="Times New Roman" panose="02020603050405020304" pitchFamily="18" charset="0"/>
                <a:sym typeface="+mn-ea"/>
              </a:rPr>
              <a:t> and trees</a:t>
            </a:r>
            <a:r>
              <a:rPr lang="zh-CN" altLang="en-US" sz="2800" dirty="0">
                <a:solidFill>
                  <a:srgbClr val="FF0000"/>
                </a:solidFill>
                <a:latin typeface="Times New Roman" panose="02020603050405020304" pitchFamily="18" charset="0"/>
                <a:cs typeface="Times New Roman" panose="02020603050405020304" pitchFamily="18" charset="0"/>
                <a:sym typeface="+mn-ea"/>
              </a:rPr>
              <a:t> are availabe in the shade. District</a:t>
            </a:r>
            <a:r>
              <a:rPr lang="en-US" altLang="zh-CN" sz="2800" dirty="0">
                <a:solidFill>
                  <a:srgbClr val="FF0000"/>
                </a:solidFill>
                <a:latin typeface="Times New Roman" panose="02020603050405020304" pitchFamily="18" charset="0"/>
                <a:cs typeface="Times New Roman" panose="02020603050405020304" pitchFamily="18" charset="0"/>
                <a:sym typeface="+mn-ea"/>
              </a:rPr>
              <a:t>’</a:t>
            </a:r>
            <a:r>
              <a:rPr lang="zh-CN" altLang="en-US" sz="2800" dirty="0">
                <a:solidFill>
                  <a:srgbClr val="FF0000"/>
                </a:solidFill>
                <a:latin typeface="Times New Roman" panose="02020603050405020304" pitchFamily="18" charset="0"/>
                <a:cs typeface="Times New Roman" panose="02020603050405020304" pitchFamily="18" charset="0"/>
                <a:sym typeface="+mn-ea"/>
              </a:rPr>
              <a:t>s kids are now bathing in the nature full of happiness.</a:t>
            </a:r>
            <a:endPar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4" name="文本框 13"/>
          <p:cNvSpPr txBox="1"/>
          <p:nvPr>
            <p:custDataLst>
              <p:tags r:id="rId5"/>
            </p:custDataLst>
          </p:nvPr>
        </p:nvSpPr>
        <p:spPr>
          <a:xfrm>
            <a:off x="89535" y="3420110"/>
            <a:ext cx="5711825" cy="3538220"/>
          </a:xfrm>
          <a:prstGeom prst="rect">
            <a:avLst/>
          </a:prstGeom>
          <a:noFill/>
        </p:spPr>
        <p:txBody>
          <a:bodyPr wrap="square" rtlCol="0" anchor="t">
            <a:spAutoFit/>
          </a:bodyPr>
          <a:p>
            <a:pPr algn="just"/>
            <a:r>
              <a:rPr lang="zh-CN" altLang="en-US" sz="2800" dirty="0">
                <a:highlight>
                  <a:srgbClr val="000000">
                    <a:alpha val="0"/>
                  </a:srgbClr>
                </a:highlight>
                <a:latin typeface="Times New Roman" panose="02020603050405020304" pitchFamily="18" charset="0"/>
                <a:cs typeface="Times New Roman" panose="02020603050405020304" pitchFamily="18" charset="0"/>
                <a:sym typeface="+mn-ea"/>
              </a:rPr>
              <a:t>If benches and trees were added, the front yard would be transformed into a outdoor classroom</a:t>
            </a:r>
            <a:r>
              <a:rPr lang="en-US" altLang="zh-CN" sz="2800" dirty="0">
                <a:highlight>
                  <a:srgbClr val="000000">
                    <a:alpha val="0"/>
                  </a:srgbClr>
                </a:highlight>
                <a:latin typeface="Times New Roman" panose="02020603050405020304" pitchFamily="18" charset="0"/>
                <a:cs typeface="Times New Roman" panose="02020603050405020304" pitchFamily="18" charset="0"/>
                <a:sym typeface="+mn-ea"/>
              </a:rPr>
              <a:t>...</a:t>
            </a:r>
            <a:r>
              <a:rPr lang="zh-CN" altLang="en-US" sz="2800" dirty="0">
                <a:highlight>
                  <a:srgbClr val="000000">
                    <a:alpha val="0"/>
                  </a:srgbClr>
                </a:highlight>
                <a:latin typeface="Times New Roman" panose="02020603050405020304" pitchFamily="18" charset="0"/>
                <a:cs typeface="Times New Roman" panose="02020603050405020304" pitchFamily="18" charset="0"/>
                <a:sym typeface="+mn-ea"/>
              </a:rPr>
              <a:t>encourage teachers to bring their students outside to learn. </a:t>
            </a:r>
            <a:r>
              <a:rPr lang="en-US" altLang="zh-CN" sz="2800" dirty="0">
                <a:highlight>
                  <a:srgbClr val="000000">
                    <a:alpha val="0"/>
                  </a:srgbClr>
                </a:highlight>
                <a:latin typeface="Times New Roman" panose="02020603050405020304" pitchFamily="18" charset="0"/>
                <a:cs typeface="Times New Roman" panose="02020603050405020304" pitchFamily="18" charset="0"/>
                <a:sym typeface="+mn-ea"/>
              </a:rPr>
              <a:t>...</a:t>
            </a:r>
            <a:r>
              <a:rPr lang="zh-CN" altLang="en-US" sz="2800" dirty="0">
                <a:highlight>
                  <a:srgbClr val="000000">
                    <a:alpha val="0"/>
                  </a:srgbClr>
                </a:highlight>
                <a:latin typeface="Times New Roman" panose="02020603050405020304" pitchFamily="18" charset="0"/>
                <a:cs typeface="Times New Roman" panose="02020603050405020304" pitchFamily="18" charset="0"/>
                <a:sym typeface="+mn-ea"/>
              </a:rPr>
              <a:t>district</a:t>
            </a:r>
            <a:r>
              <a:rPr lang="en-US" altLang="zh-CN" sz="2800" dirty="0">
                <a:highlight>
                  <a:srgbClr val="000000">
                    <a:alpha val="0"/>
                  </a:srgbClr>
                </a:highlight>
                <a:latin typeface="Times New Roman" panose="02020603050405020304" pitchFamily="18" charset="0"/>
                <a:cs typeface="Times New Roman" panose="02020603050405020304" pitchFamily="18" charset="0"/>
                <a:sym typeface="+mn-ea"/>
              </a:rPr>
              <a:t>’</a:t>
            </a:r>
            <a:r>
              <a:rPr lang="zh-CN" altLang="en-US" sz="2800" dirty="0">
                <a:highlight>
                  <a:srgbClr val="000000">
                    <a:alpha val="0"/>
                  </a:srgbClr>
                </a:highlight>
                <a:latin typeface="Times New Roman" panose="02020603050405020304" pitchFamily="18" charset="0"/>
                <a:cs typeface="Times New Roman" panose="02020603050405020304" pitchFamily="18" charset="0"/>
                <a:sym typeface="+mn-ea"/>
              </a:rPr>
              <a:t>s kids, </a:t>
            </a:r>
            <a:r>
              <a:rPr lang="en-US" altLang="zh-CN" sz="2800" dirty="0">
                <a:highlight>
                  <a:srgbClr val="000000">
                    <a:alpha val="0"/>
                  </a:srgbClr>
                </a:highlight>
                <a:latin typeface="Times New Roman" panose="02020603050405020304" pitchFamily="18" charset="0"/>
                <a:cs typeface="Times New Roman" panose="02020603050405020304" pitchFamily="18" charset="0"/>
                <a:sym typeface="+mn-ea"/>
              </a:rPr>
              <a:t>...</a:t>
            </a:r>
            <a:r>
              <a:rPr lang="zh-CN" altLang="en-US" sz="2800" dirty="0">
                <a:highlight>
                  <a:srgbClr val="000000">
                    <a:alpha val="0"/>
                  </a:srgbClr>
                </a:highlight>
                <a:latin typeface="Times New Roman" panose="02020603050405020304" pitchFamily="18" charset="0"/>
                <a:cs typeface="Times New Roman" panose="02020603050405020304" pitchFamily="18" charset="0"/>
                <a:sym typeface="+mn-ea"/>
              </a:rPr>
              <a:t> experience the happiness of sitting on a bench under a leafy green tree during their school day.</a:t>
            </a:r>
            <a:endParaRPr lang="zh-CN" altLang="en-US" sz="2800" b="1" dirty="0" smtClean="0">
              <a:gradFill>
                <a:gsLst>
                  <a:gs pos="0">
                    <a:srgbClr val="3B8BF1"/>
                  </a:gs>
                  <a:gs pos="100000">
                    <a:schemeClr val="accent1"/>
                  </a:gs>
                </a:gsLst>
                <a:lin ang="2700000" scaled="0"/>
              </a:gradFill>
              <a:highlight>
                <a:srgbClr val="000000">
                  <a:alpha val="0"/>
                </a:srgbClr>
              </a:highlight>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 name="右箭头 8"/>
          <p:cNvSpPr/>
          <p:nvPr/>
        </p:nvSpPr>
        <p:spPr>
          <a:xfrm>
            <a:off x="3985260" y="2397760"/>
            <a:ext cx="3114040" cy="15754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400">
                <a:latin typeface="Times New Roman" panose="02020603050405020304" pitchFamily="18" charset="0"/>
                <a:cs typeface="Times New Roman" panose="02020603050405020304" pitchFamily="18" charset="0"/>
                <a:sym typeface="+mn-ea"/>
              </a:rPr>
              <a:t>Result  1</a:t>
            </a:r>
            <a:endParaRPr lang="en-US" altLang="zh-CN" sz="4400">
              <a:latin typeface="Times New Roman" panose="02020603050405020304" pitchFamily="18" charset="0"/>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9" grpId="0" bldLvl="0" animBg="1"/>
      <p:bldP spid="9" grpId="1" animBg="1"/>
      <p:bldP spid="13" grpId="0"/>
      <p:bldP spid="13" grpId="1"/>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文本框 30"/>
          <p:cNvSpPr txBox="1"/>
          <p:nvPr/>
        </p:nvSpPr>
        <p:spPr>
          <a:xfrm>
            <a:off x="7502525" y="3295650"/>
            <a:ext cx="2130425" cy="1795780"/>
          </a:xfrm>
          <a:prstGeom prst="rect">
            <a:avLst/>
          </a:prstGeom>
          <a:solidFill>
            <a:srgbClr val="E98F4E"/>
          </a:solidFill>
          <a:ln>
            <a:solidFill>
              <a:schemeClr val="accent1">
                <a:lumMod val="20000"/>
                <a:lumOff val="80000"/>
              </a:schemeClr>
            </a:solidFill>
          </a:ln>
        </p:spPr>
        <p:txBody>
          <a:bodyPr wrap="square" rtlCol="0">
            <a:noAutofit/>
          </a:bodyPr>
          <a:p>
            <a:endParaRPr lang="zh-CN" altLang="en-US">
              <a:solidFill>
                <a:srgbClr val="FFFF00"/>
              </a:solidFill>
            </a:endParaRPr>
          </a:p>
        </p:txBody>
      </p:sp>
      <p:sp>
        <p:nvSpPr>
          <p:cNvPr id="26" name="文本框 25"/>
          <p:cNvSpPr txBox="1"/>
          <p:nvPr>
            <p:custDataLst>
              <p:tags r:id="rId1"/>
            </p:custDataLst>
          </p:nvPr>
        </p:nvSpPr>
        <p:spPr>
          <a:xfrm>
            <a:off x="1395095" y="4197985"/>
            <a:ext cx="3238500" cy="841375"/>
          </a:xfrm>
          <a:prstGeom prst="rect">
            <a:avLst/>
          </a:prstGeom>
          <a:solidFill>
            <a:schemeClr val="accent1">
              <a:lumMod val="40000"/>
              <a:lumOff val="60000"/>
            </a:schemeClr>
          </a:solidFill>
          <a:ln>
            <a:solidFill>
              <a:schemeClr val="accent1">
                <a:lumMod val="20000"/>
                <a:lumOff val="80000"/>
              </a:schemeClr>
            </a:solidFill>
          </a:ln>
        </p:spPr>
        <p:txBody>
          <a:bodyPr wrap="square" rtlCol="0">
            <a:noAutofit/>
          </a:bodyPr>
          <a:p>
            <a:endParaRPr lang="zh-CN" altLang="en-US">
              <a:solidFill>
                <a:srgbClr val="FFFF00"/>
              </a:solidFill>
            </a:endParaRPr>
          </a:p>
        </p:txBody>
      </p:sp>
      <p:sp>
        <p:nvSpPr>
          <p:cNvPr id="23" name="文本框 22"/>
          <p:cNvSpPr txBox="1"/>
          <p:nvPr>
            <p:custDataLst>
              <p:tags r:id="rId2"/>
            </p:custDataLst>
          </p:nvPr>
        </p:nvSpPr>
        <p:spPr>
          <a:xfrm>
            <a:off x="5071745" y="3295650"/>
            <a:ext cx="2252345" cy="1796415"/>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29" name="文本框 28"/>
          <p:cNvSpPr txBox="1"/>
          <p:nvPr>
            <p:custDataLst>
              <p:tags r:id="rId3"/>
            </p:custDataLst>
          </p:nvPr>
        </p:nvSpPr>
        <p:spPr>
          <a:xfrm>
            <a:off x="1388745" y="3168650"/>
            <a:ext cx="3220085" cy="940435"/>
          </a:xfrm>
          <a:prstGeom prst="rect">
            <a:avLst/>
          </a:prstGeom>
          <a:solidFill>
            <a:srgbClr val="F4AF36">
              <a:alpha val="80000"/>
            </a:srgbClr>
          </a:solidFill>
        </p:spPr>
        <p:txBody>
          <a:bodyPr wrap="square" rtlCol="0">
            <a:noAutofit/>
          </a:bodyPr>
          <a:p>
            <a:endParaRPr lang="zh-CN" altLang="en-US">
              <a:solidFill>
                <a:srgbClr val="FFFF00"/>
              </a:solidFill>
            </a:endParaRPr>
          </a:p>
        </p:txBody>
      </p:sp>
      <p:grpSp>
        <p:nvGrpSpPr>
          <p:cNvPr id="44" name="组合 43"/>
          <p:cNvGrpSpPr/>
          <p:nvPr/>
        </p:nvGrpSpPr>
        <p:grpSpPr>
          <a:xfrm flipH="1">
            <a:off x="635" y="6387465"/>
            <a:ext cx="12191365" cy="46482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 name="任意多边形: 形状 47"/>
          <p:cNvSpPr/>
          <p:nvPr/>
        </p:nvSpPr>
        <p:spPr>
          <a:xfrm flipH="1">
            <a:off x="-127635" y="0"/>
            <a:ext cx="2073275" cy="602615"/>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表格 3"/>
          <p:cNvGraphicFramePr/>
          <p:nvPr>
            <p:custDataLst>
              <p:tags r:id="rId4"/>
            </p:custDataLst>
          </p:nvPr>
        </p:nvGraphicFramePr>
        <p:xfrm>
          <a:off x="83820" y="871220"/>
          <a:ext cx="12031980" cy="5447030"/>
        </p:xfrm>
        <a:graphic>
          <a:graphicData uri="http://schemas.openxmlformats.org/drawingml/2006/table">
            <a:tbl>
              <a:tblPr/>
              <a:tblGrid>
                <a:gridCol w="1227455"/>
                <a:gridCol w="3620770"/>
                <a:gridCol w="2473325"/>
                <a:gridCol w="2309495"/>
                <a:gridCol w="2400935"/>
              </a:tblGrid>
              <a:tr h="512445">
                <a:tc>
                  <a:txBody>
                    <a:bodyPr/>
                    <a:p>
                      <a:pPr indent="0" algn="l">
                        <a:buNone/>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When </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alt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1244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Where</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024890">
                <a:tc>
                  <a:txBody>
                    <a:bodyPr/>
                    <a:p>
                      <a:pPr indent="0" algn="ctr">
                        <a:buNone/>
                      </a:pP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l">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Who</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cs typeface="Times New Roman" panose="02020603050405020304" pitchFamily="18" charset="0"/>
                        </a:rPr>
                        <a:t> </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40000"/>
                        </a:lnSpc>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527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(Plots)</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197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How </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3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1354455" y="1393825"/>
            <a:ext cx="4064000" cy="521970"/>
          </a:xfrm>
          <a:prstGeom prst="rect">
            <a:avLst/>
          </a:prstGeom>
          <a:noFill/>
        </p:spPr>
        <p:txBody>
          <a:bodyPr wrap="square" rtlCol="0">
            <a:spAutoFit/>
          </a:bodyPr>
          <a:p>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In school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1141095" y="2236470"/>
            <a:ext cx="3749040" cy="523875"/>
          </a:xfrm>
          <a:prstGeom prst="rect">
            <a:avLst/>
          </a:prstGeom>
          <a:noFill/>
        </p:spPr>
        <p:txBody>
          <a:bodyPr wrap="square" rtlCol="0">
            <a:noAutofit/>
          </a:bodyPr>
          <a:p>
            <a:pPr indent="0" algn="ctr" fontAlgn="auto">
              <a:lnSpc>
                <a:spcPts val="2500"/>
              </a:lnSpc>
              <a:buNone/>
            </a:pPr>
            <a:r>
              <a:rPr lang="en-US" sz="16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I  (a master garden)</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4267835" y="2106930"/>
            <a:ext cx="4064000" cy="732155"/>
          </a:xfrm>
          <a:prstGeom prst="rect">
            <a:avLst/>
          </a:prstGeom>
          <a:noFill/>
        </p:spPr>
        <p:txBody>
          <a:bodyPr wrap="square" rtlCol="0">
            <a:spAutoFit/>
          </a:bodyPr>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students </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and staff</a:t>
            </a:r>
            <a:endParaRPr lang="en-US" sz="32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6449060" y="2106930"/>
            <a:ext cx="4064000" cy="732155"/>
          </a:xfrm>
          <a:prstGeom prst="rect">
            <a:avLst/>
          </a:prstGeom>
          <a:noFill/>
        </p:spPr>
        <p:txBody>
          <a:bodyPr wrap="square" rtlCol="0">
            <a:spAutoFit/>
          </a:bodyPr>
          <a:p>
            <a:pPr algn="ctr">
              <a:lnSpc>
                <a:spcPts val="2500"/>
              </a:lnSpc>
              <a:buClrTx/>
              <a:buSzTx/>
              <a:buFontTx/>
              <a:buNone/>
            </a:pPr>
            <a:r>
              <a:rPr lang="en-US" sz="2800">
                <a:latin typeface="Times New Roman" panose="02020603050405020304" pitchFamily="18" charset="0"/>
                <a:cs typeface="Times New Roman" panose="02020603050405020304" pitchFamily="18" charset="0"/>
                <a:sym typeface="+mn-ea"/>
              </a:rPr>
              <a:t> Parent-Teacher Association</a:t>
            </a:r>
            <a:endParaRPr 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nvSpPr>
        <p:spPr>
          <a:xfrm>
            <a:off x="8660130" y="1894840"/>
            <a:ext cx="4064000" cy="780415"/>
          </a:xfrm>
          <a:prstGeom prst="rect">
            <a:avLst/>
          </a:prstGeom>
          <a:noFill/>
        </p:spPr>
        <p:txBody>
          <a:bodyPr wrap="square" rtlCol="0">
            <a:spAutoFit/>
          </a:bodyPr>
          <a:p>
            <a:pPr indent="0" algn="ctr">
              <a:lnSpc>
                <a:spcPct val="140000"/>
              </a:lnSpc>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cs typeface="Times New Roman" panose="02020603050405020304" pitchFamily="18" charset="0"/>
                <a:sym typeface="+mn-ea"/>
              </a:rPr>
              <a:t>principal</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1285240" y="3131185"/>
            <a:ext cx="4064000" cy="977900"/>
          </a:xfrm>
          <a:prstGeom prst="rect">
            <a:avLst/>
          </a:prstGeom>
          <a:noFill/>
        </p:spPr>
        <p:txBody>
          <a:bodyPr wrap="square" rtlCol="0">
            <a:noAutofit/>
          </a:bodyPr>
          <a:p>
            <a:pPr indent="0" algn="l">
              <a:buFont typeface="Wingdings" panose="05000000000000000000" charset="0"/>
              <a:buNone/>
            </a:pPr>
            <a:r>
              <a:rPr lang="en-US" sz="2800">
                <a:latin typeface="Times New Roman" panose="02020603050405020304" pitchFamily="18" charset="0"/>
                <a:cs typeface="Times New Roman" panose="02020603050405020304" pitchFamily="18" charset="0"/>
                <a:sym typeface="+mn-ea"/>
              </a:rPr>
              <a:t>1.</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found the classroom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get too hot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endParaRPr lang="en-US" sz="1000" b="0">
              <a:latin typeface="Times New Roman" panose="02020603050405020304" pitchFamily="18" charset="0"/>
              <a:ea typeface="宋体" panose="02010600030101010101" pitchFamily="2" charset="-122"/>
              <a:cs typeface="Times New Roman" panose="02020603050405020304" pitchFamily="18" charset="0"/>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2.planned to transform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the front yard</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rPr>
              <a:t>3.did some preparations</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5" name="文本框 14"/>
          <p:cNvSpPr txBox="1"/>
          <p:nvPr/>
        </p:nvSpPr>
        <p:spPr>
          <a:xfrm>
            <a:off x="4930140" y="3377565"/>
            <a:ext cx="2502535" cy="1877060"/>
          </a:xfrm>
          <a:prstGeom prst="rect">
            <a:avLst/>
          </a:prstGeom>
          <a:noFill/>
        </p:spPr>
        <p:txBody>
          <a:bodyPr wrap="square" rtlCol="0">
            <a:noAutofit/>
          </a:bodyPr>
          <a:p>
            <a:pPr algn="l"/>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got overheated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and were difficult to concentrate</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6" name="文本框 15"/>
          <p:cNvSpPr txBox="1"/>
          <p:nvPr/>
        </p:nvSpPr>
        <p:spPr>
          <a:xfrm>
            <a:off x="7379970" y="3380740"/>
            <a:ext cx="235013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liked the idea but thought it was too difficult</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7" name="文本框 16"/>
          <p:cNvSpPr txBox="1"/>
          <p:nvPr/>
        </p:nvSpPr>
        <p:spPr>
          <a:xfrm>
            <a:off x="9633585" y="3227070"/>
            <a:ext cx="229425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worked with “I” to transform the front yard</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 name="文本框 17"/>
          <p:cNvSpPr txBox="1"/>
          <p:nvPr/>
        </p:nvSpPr>
        <p:spPr>
          <a:xfrm>
            <a:off x="4482465" y="5788025"/>
            <a:ext cx="36957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uncomfortable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9" name="文本框 18"/>
          <p:cNvSpPr txBox="1"/>
          <p:nvPr>
            <p:custDataLst>
              <p:tags r:id="rId5"/>
            </p:custDataLst>
          </p:nvPr>
        </p:nvSpPr>
        <p:spPr>
          <a:xfrm>
            <a:off x="1405890" y="871855"/>
            <a:ext cx="4064000" cy="521970"/>
          </a:xfrm>
          <a:prstGeom prst="rect">
            <a:avLst/>
          </a:prstGeom>
          <a:noFill/>
        </p:spPr>
        <p:txBody>
          <a:bodyPr wrap="square" rtlCol="0">
            <a:spAutoFit/>
          </a:bodyPr>
          <a:p>
            <a:pPr indent="0" algn="l">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During the warmer months</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0" name="文本框 19"/>
          <p:cNvSpPr txBox="1"/>
          <p:nvPr>
            <p:custDataLst>
              <p:tags r:id="rId6"/>
            </p:custDataLst>
          </p:nvPr>
        </p:nvSpPr>
        <p:spPr>
          <a:xfrm>
            <a:off x="1329690" y="5777230"/>
            <a:ext cx="4064000" cy="521970"/>
          </a:xfrm>
          <a:prstGeom prst="rect">
            <a:avLst/>
          </a:prstGeom>
          <a:noFill/>
        </p:spPr>
        <p:txBody>
          <a:bodyPr wrap="square" rtlCol="0">
            <a:spAutoFit/>
          </a:bodyPr>
          <a:p>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 concerned &amp; hopeful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custDataLst>
              <p:tags r:id="rId7"/>
            </p:custDataLst>
          </p:nvPr>
        </p:nvSpPr>
        <p:spPr>
          <a:xfrm>
            <a:off x="6522720" y="5753735"/>
            <a:ext cx="40640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suspected</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2" name="文本框 21"/>
          <p:cNvSpPr txBox="1"/>
          <p:nvPr/>
        </p:nvSpPr>
        <p:spPr>
          <a:xfrm>
            <a:off x="9405620" y="5764530"/>
            <a:ext cx="2922905" cy="521970"/>
          </a:xfrm>
          <a:prstGeom prst="rect">
            <a:avLst/>
          </a:prstGeom>
          <a:noFill/>
        </p:spPr>
        <p:txBody>
          <a:bodyPr wrap="square" rtlCol="0" anchor="t">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cooperative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8" name="文本框 7"/>
          <p:cNvSpPr txBox="1"/>
          <p:nvPr>
            <p:custDataLst>
              <p:tags r:id="rId8"/>
            </p:custDataLst>
          </p:nvPr>
        </p:nvSpPr>
        <p:spPr>
          <a:xfrm>
            <a:off x="3564255" y="1663065"/>
            <a:ext cx="8282940" cy="4655185"/>
          </a:xfrm>
          <a:prstGeom prst="rect">
            <a:avLst/>
          </a:prstGeom>
          <a:solidFill>
            <a:srgbClr val="FFFF00"/>
          </a:solidFill>
        </p:spPr>
        <p:txBody>
          <a:bodyPr wrap="none" rtlCol="0">
            <a:noAutofit/>
          </a:bodyPr>
          <a:p>
            <a:pPr algn="l"/>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25" name="文本框 24"/>
          <p:cNvSpPr txBox="1"/>
          <p:nvPr/>
        </p:nvSpPr>
        <p:spPr>
          <a:xfrm>
            <a:off x="3955415" y="2397125"/>
            <a:ext cx="1960880" cy="645160"/>
          </a:xfrm>
          <a:prstGeom prst="rect">
            <a:avLst/>
          </a:prstGeom>
          <a:solidFill>
            <a:srgbClr val="F4AF36"/>
          </a:solidFill>
        </p:spPr>
        <p:txBody>
          <a:bodyPr wrap="none" rtlCol="0">
            <a:spAutoFit/>
          </a:bodyPr>
          <a:p>
            <a:pPr algn="l"/>
            <a:r>
              <a:rPr lang="en-US" altLang="zh-CN" sz="3600">
                <a:solidFill>
                  <a:schemeClr val="tx1"/>
                </a:solidFill>
                <a:latin typeface="Times New Roman" panose="02020603050405020304" pitchFamily="18" charset="0"/>
                <a:cs typeface="Times New Roman" panose="02020603050405020304" pitchFamily="18" charset="0"/>
                <a:sym typeface="+mn-ea"/>
              </a:rPr>
              <a:t>Problem1</a:t>
            </a:r>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28" name="文本框 27"/>
          <p:cNvSpPr txBox="1"/>
          <p:nvPr/>
        </p:nvSpPr>
        <p:spPr>
          <a:xfrm>
            <a:off x="3955415" y="3498215"/>
            <a:ext cx="1903730" cy="583565"/>
          </a:xfrm>
          <a:prstGeom prst="rect">
            <a:avLst/>
          </a:prstGeom>
          <a:solidFill>
            <a:schemeClr val="accent1">
              <a:lumMod val="40000"/>
              <a:lumOff val="60000"/>
            </a:schemeClr>
          </a:solidFill>
        </p:spPr>
        <p:txBody>
          <a:bodyPr wrap="square" rtlCol="0">
            <a:spAutoFit/>
          </a:bodyPr>
          <a:p>
            <a:pPr algn="l"/>
            <a:r>
              <a:rPr lang="en-US" altLang="zh-CN" sz="3200">
                <a:latin typeface="Times New Roman" panose="02020603050405020304" pitchFamily="18" charset="0"/>
                <a:cs typeface="Times New Roman" panose="02020603050405020304" pitchFamily="18" charset="0"/>
                <a:sym typeface="+mn-ea"/>
              </a:rPr>
              <a:t>Solution1</a:t>
            </a:r>
            <a:endParaRPr lang="en-US" altLang="zh-CN" sz="3200">
              <a:latin typeface="Times New Roman" panose="02020603050405020304" pitchFamily="18" charset="0"/>
              <a:cs typeface="Times New Roman" panose="02020603050405020304" pitchFamily="18" charset="0"/>
              <a:sym typeface="+mn-ea"/>
            </a:endParaRPr>
          </a:p>
        </p:txBody>
      </p:sp>
      <p:sp>
        <p:nvSpPr>
          <p:cNvPr id="30" name="文本框 29"/>
          <p:cNvSpPr txBox="1"/>
          <p:nvPr/>
        </p:nvSpPr>
        <p:spPr>
          <a:xfrm>
            <a:off x="3983355" y="5195570"/>
            <a:ext cx="1875155" cy="648970"/>
          </a:xfrm>
          <a:prstGeom prst="rect">
            <a:avLst/>
          </a:prstGeom>
          <a:solidFill>
            <a:srgbClr val="FB5F46"/>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Result1 </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34" name="文本框 33"/>
          <p:cNvSpPr txBox="1"/>
          <p:nvPr>
            <p:custDataLst>
              <p:tags r:id="rId9"/>
            </p:custDataLst>
          </p:nvPr>
        </p:nvSpPr>
        <p:spPr>
          <a:xfrm>
            <a:off x="8625840" y="2397125"/>
            <a:ext cx="2075180" cy="645160"/>
          </a:xfrm>
          <a:prstGeom prst="rect">
            <a:avLst/>
          </a:prstGeom>
          <a:solidFill>
            <a:srgbClr val="E98F4E"/>
          </a:solidFill>
        </p:spPr>
        <p:txBody>
          <a:bodyPr wrap="none" rtlCol="0">
            <a:spAutoFit/>
          </a:bodyPr>
          <a:p>
            <a:pPr algn="l"/>
            <a:r>
              <a:rPr lang="en-US" altLang="zh-CN" sz="3600">
                <a:solidFill>
                  <a:schemeClr val="tx1"/>
                </a:solidFill>
                <a:latin typeface="Times New Roman" panose="02020603050405020304" pitchFamily="18" charset="0"/>
                <a:cs typeface="Times New Roman" panose="02020603050405020304" pitchFamily="18" charset="0"/>
                <a:sym typeface="+mn-ea"/>
              </a:rPr>
              <a:t>Problem 2</a:t>
            </a:r>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35" name="文本框 34"/>
          <p:cNvSpPr txBox="1"/>
          <p:nvPr>
            <p:custDataLst>
              <p:tags r:id="rId10"/>
            </p:custDataLst>
          </p:nvPr>
        </p:nvSpPr>
        <p:spPr>
          <a:xfrm>
            <a:off x="8682990" y="3498215"/>
            <a:ext cx="2087245" cy="699770"/>
          </a:xfrm>
          <a:prstGeom prst="rect">
            <a:avLst/>
          </a:prstGeom>
          <a:solidFill>
            <a:schemeClr val="accent1">
              <a:lumMod val="60000"/>
              <a:lumOff val="40000"/>
            </a:schemeClr>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Solution 2 </a:t>
            </a:r>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en-US" altLang="zh-CN" sz="4000">
                <a:highlight>
                  <a:srgbClr val="FFFF00"/>
                </a:highlight>
                <a:latin typeface="Times New Roman" panose="02020603050405020304" pitchFamily="18" charset="0"/>
                <a:cs typeface="Times New Roman" panose="02020603050405020304" pitchFamily="18" charset="0"/>
                <a:sym typeface="+mn-ea"/>
              </a:rPr>
              <a:t>   </a:t>
            </a:r>
            <a:endParaRPr lang="en-US" altLang="zh-CN" sz="4000">
              <a:highlight>
                <a:srgbClr val="FFFF00"/>
              </a:highlight>
              <a:latin typeface="Times New Roman" panose="02020603050405020304" pitchFamily="18" charset="0"/>
              <a:cs typeface="Times New Roman" panose="02020603050405020304" pitchFamily="18" charset="0"/>
              <a:sym typeface="+mn-ea"/>
            </a:endParaRPr>
          </a:p>
        </p:txBody>
      </p:sp>
      <p:sp>
        <p:nvSpPr>
          <p:cNvPr id="36" name="文本框 35"/>
          <p:cNvSpPr txBox="1"/>
          <p:nvPr>
            <p:custDataLst>
              <p:tags r:id="rId11"/>
            </p:custDataLst>
          </p:nvPr>
        </p:nvSpPr>
        <p:spPr>
          <a:xfrm>
            <a:off x="8708390" y="5247640"/>
            <a:ext cx="1878965" cy="583565"/>
          </a:xfrm>
          <a:prstGeom prst="rect">
            <a:avLst/>
          </a:prstGeom>
          <a:solidFill>
            <a:srgbClr val="FF0000"/>
          </a:solidFill>
        </p:spPr>
        <p:txBody>
          <a:bodyPr wrap="square" rtlCol="0">
            <a:spAutoFit/>
          </a:bodyPr>
          <a:p>
            <a:pPr algn="l"/>
            <a:r>
              <a:rPr lang="en-US" altLang="zh-CN" sz="3200">
                <a:latin typeface="Times New Roman" panose="02020603050405020304" pitchFamily="18" charset="0"/>
                <a:cs typeface="Times New Roman" panose="02020603050405020304" pitchFamily="18" charset="0"/>
                <a:sym typeface="+mn-ea"/>
              </a:rPr>
              <a:t> Result 2 </a:t>
            </a:r>
            <a:r>
              <a:rPr lang="en-US" altLang="zh-CN" sz="3200">
                <a:highlight>
                  <a:srgbClr val="FFFF00"/>
                </a:highlight>
                <a:latin typeface="Times New Roman" panose="02020603050405020304" pitchFamily="18" charset="0"/>
                <a:cs typeface="Times New Roman" panose="02020603050405020304" pitchFamily="18" charset="0"/>
                <a:sym typeface="+mn-ea"/>
              </a:rPr>
              <a:t> </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5864225" y="5186045"/>
            <a:ext cx="889000" cy="645160"/>
          </a:xfrm>
          <a:prstGeom prst="rect">
            <a:avLst/>
          </a:prstGeom>
          <a:noFill/>
        </p:spPr>
        <p:txBody>
          <a:bodyPr wrap="square" rtlCol="0" anchor="t">
            <a:spAutoFit/>
          </a:bodyPr>
          <a:p>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zh-CN" altLang="en-US" sz="3600">
                <a:highlight>
                  <a:srgbClr val="FFFF00"/>
                </a:highlight>
                <a:latin typeface="Times New Roman" panose="02020603050405020304" pitchFamily="18" charset="0"/>
                <a:cs typeface="Times New Roman" panose="02020603050405020304" pitchFamily="18" charset="0"/>
                <a:sym typeface="+mn-ea"/>
              </a:rPr>
              <a:t>？</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10770235" y="3552825"/>
            <a:ext cx="889000" cy="645160"/>
          </a:xfrm>
          <a:prstGeom prst="rect">
            <a:avLst/>
          </a:prstGeom>
          <a:noFill/>
        </p:spPr>
        <p:txBody>
          <a:bodyPr wrap="square" rtlCol="0" anchor="t">
            <a:spAutoFit/>
          </a:bodyPr>
          <a:p>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zh-CN" altLang="en-US" sz="3600">
                <a:highlight>
                  <a:srgbClr val="FFFF00"/>
                </a:highlight>
                <a:latin typeface="Times New Roman" panose="02020603050405020304" pitchFamily="18" charset="0"/>
                <a:cs typeface="Times New Roman" panose="02020603050405020304" pitchFamily="18" charset="0"/>
                <a:sym typeface="+mn-ea"/>
              </a:rPr>
              <a:t>？</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10587355" y="5215255"/>
            <a:ext cx="889000" cy="645160"/>
          </a:xfrm>
          <a:prstGeom prst="rect">
            <a:avLst/>
          </a:prstGeom>
          <a:noFill/>
        </p:spPr>
        <p:txBody>
          <a:bodyPr wrap="square" rtlCol="0" anchor="t">
            <a:spAutoFit/>
          </a:bodyPr>
          <a:p>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zh-CN" altLang="en-US" sz="3600">
                <a:highlight>
                  <a:srgbClr val="FFFF00"/>
                </a:highlight>
                <a:latin typeface="Times New Roman" panose="02020603050405020304" pitchFamily="18" charset="0"/>
                <a:cs typeface="Times New Roman" panose="02020603050405020304" pitchFamily="18" charset="0"/>
                <a:sym typeface="+mn-ea"/>
              </a:rPr>
              <a:t>？</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7" name="矩形 6"/>
          <p:cNvSpPr/>
          <p:nvPr>
            <p:custDataLst>
              <p:tags r:id="rId12"/>
            </p:custDataLst>
          </p:nvPr>
        </p:nvSpPr>
        <p:spPr>
          <a:xfrm>
            <a:off x="2881630" y="132080"/>
            <a:ext cx="6506210" cy="560070"/>
          </a:xfrm>
          <a:prstGeom prst="rect">
            <a:avLst/>
          </a:prstGeom>
        </p:spPr>
        <p:txBody>
          <a:bodyPr wrap="square" lIns="0" tIns="0" rIns="0" bIns="0">
            <a:noAutofit/>
          </a:bodyPr>
          <a:p>
            <a:pPr algn="l">
              <a:buClrTx/>
              <a:buSzTx/>
              <a:buFontTx/>
            </a:pPr>
            <a:r>
              <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5. Problem-Solution-Result锁定</a:t>
            </a:r>
            <a:endPar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4" name="下箭头 23"/>
          <p:cNvSpPr/>
          <p:nvPr>
            <p:custDataLst>
              <p:tags r:id="rId13"/>
            </p:custDataLst>
          </p:nvPr>
        </p:nvSpPr>
        <p:spPr>
          <a:xfrm>
            <a:off x="4697095" y="2995295"/>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27" name="下箭头 26"/>
          <p:cNvSpPr/>
          <p:nvPr>
            <p:custDataLst>
              <p:tags r:id="rId14"/>
            </p:custDataLst>
          </p:nvPr>
        </p:nvSpPr>
        <p:spPr>
          <a:xfrm>
            <a:off x="4697095" y="4253865"/>
            <a:ext cx="286385" cy="8724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32" name="下箭头 31"/>
          <p:cNvSpPr/>
          <p:nvPr>
            <p:custDataLst>
              <p:tags r:id="rId15"/>
            </p:custDataLst>
          </p:nvPr>
        </p:nvSpPr>
        <p:spPr>
          <a:xfrm>
            <a:off x="9405620" y="3019425"/>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33" name="下箭头 32"/>
          <p:cNvSpPr/>
          <p:nvPr>
            <p:custDataLst>
              <p:tags r:id="rId16"/>
            </p:custDataLst>
          </p:nvPr>
        </p:nvSpPr>
        <p:spPr>
          <a:xfrm>
            <a:off x="9443720" y="4291965"/>
            <a:ext cx="286385" cy="86614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38" name="文本框 37"/>
          <p:cNvSpPr txBox="1"/>
          <p:nvPr/>
        </p:nvSpPr>
        <p:spPr>
          <a:xfrm>
            <a:off x="83820" y="3061970"/>
            <a:ext cx="11744960" cy="583565"/>
          </a:xfrm>
          <a:prstGeom prst="rect">
            <a:avLst/>
          </a:prstGeom>
          <a:solidFill>
            <a:srgbClr val="FFFF00"/>
          </a:solidFill>
        </p:spPr>
        <p:txBody>
          <a:bodyPr wrap="none" rtlCol="0">
            <a:spAutoFit/>
          </a:bodyPr>
          <a:p>
            <a:pPr algn="l"/>
            <a:r>
              <a:rPr lang="en-US" altLang="zh-CN" sz="3200">
                <a:latin typeface="Times New Roman" panose="02020603050405020304" pitchFamily="18" charset="0"/>
                <a:cs typeface="Times New Roman" panose="02020603050405020304" pitchFamily="18" charset="0"/>
                <a:sym typeface="+mn-ea"/>
              </a:rPr>
              <a:t>While the idea is good, it seems difficult and impractical to implement.</a:t>
            </a:r>
            <a:endParaRPr lang="en-US" altLang="zh-CN" sz="3200">
              <a:solidFill>
                <a:schemeClr val="tx1"/>
              </a:solidFill>
              <a:latin typeface="Times New Roman" panose="02020603050405020304" pitchFamily="18" charset="0"/>
              <a:cs typeface="Times New Roman" panose="02020603050405020304" pitchFamily="18" charset="0"/>
              <a:sym typeface="+mn-ea"/>
            </a:endParaRPr>
          </a:p>
        </p:txBody>
      </p:sp>
      <p:sp>
        <p:nvSpPr>
          <p:cNvPr id="39" name="文本框 38"/>
          <p:cNvSpPr txBox="1"/>
          <p:nvPr/>
        </p:nvSpPr>
        <p:spPr>
          <a:xfrm>
            <a:off x="5925820" y="3590925"/>
            <a:ext cx="2673985" cy="1076325"/>
          </a:xfrm>
          <a:prstGeom prst="rect">
            <a:avLst/>
          </a:prstGeom>
          <a:gradFill>
            <a:gsLst>
              <a:gs pos="100000">
                <a:srgbClr val="F8F3B1"/>
              </a:gs>
              <a:gs pos="0">
                <a:srgbClr val="FBBE97"/>
              </a:gs>
            </a:gsLst>
            <a:lin ang="0" scaled="1"/>
          </a:gradFill>
        </p:spPr>
        <p:txBody>
          <a:bodyPr wrap="square" rtlCol="0" anchor="t">
            <a:spAutoFit/>
          </a:bodyPr>
          <a:p>
            <a:pPr algn="ctr">
              <a:buClrTx/>
              <a:buSzTx/>
              <a:buFontTx/>
            </a:pP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Clues--Echoes</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ctr">
              <a:buClrTx/>
              <a:buSzTx/>
              <a:buFontTx/>
            </a:pP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三处衔接</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2" nodeType="clickEffect">
                                  <p:stCondLst>
                                    <p:cond delay="0"/>
                                  </p:stCondLst>
                                  <p:childTnLst>
                                    <p:animEffect transition="out" filter="wipe(right)">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par>
                                <p:cTn id="46" presetID="4" presetClass="entr" presetSubtype="32" fill="hold" grpId="0" nodeType="withEffect">
                                  <p:stCondLst>
                                    <p:cond delay="0"/>
                                  </p:stCondLst>
                                  <p:childTnLst>
                                    <p:set>
                                      <p:cBhvr>
                                        <p:cTn id="47" dur="500" fill="hold">
                                          <p:stCondLst>
                                            <p:cond delay="0"/>
                                          </p:stCondLst>
                                        </p:cTn>
                                        <p:tgtEl>
                                          <p:spTgt spid="39"/>
                                        </p:tgtEl>
                                        <p:attrNameLst>
                                          <p:attrName>style.visibility</p:attrName>
                                        </p:attrNameLst>
                                      </p:cBhvr>
                                      <p:to>
                                        <p:strVal val="visible"/>
                                      </p:to>
                                    </p:set>
                                    <p:animEffect transition="in" filter="box(ou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1"/>
      <p:bldP spid="11" grpId="1"/>
      <p:bldP spid="14" grpId="1"/>
      <p:bldP spid="15" grpId="1"/>
      <p:bldP spid="12" grpId="1"/>
      <p:bldP spid="16" grpId="1"/>
      <p:bldP spid="13" grpId="1"/>
      <p:bldP spid="17" grpId="1"/>
      <p:bldP spid="19" grpId="1"/>
      <p:bldP spid="20" grpId="1"/>
      <p:bldP spid="21" grpId="1"/>
      <p:bldP spid="18" grpId="1"/>
      <p:bldP spid="22" grpId="1"/>
      <p:bldP spid="29" grpId="1" animBg="1"/>
      <p:bldP spid="23" grpId="1" animBg="1"/>
      <p:bldP spid="26" grpId="1" animBg="1"/>
      <p:bldP spid="25" grpId="1" animBg="1"/>
      <p:bldP spid="28" grpId="1" animBg="1"/>
      <p:bldP spid="30" grpId="1" animBg="1"/>
      <p:bldP spid="31" grpId="0" bldLvl="0" animBg="1"/>
      <p:bldP spid="31" grpId="1" animBg="1"/>
      <p:bldP spid="34" grpId="1" animBg="1"/>
      <p:bldP spid="35" grpId="0" bldLvl="0" animBg="1"/>
      <p:bldP spid="35" grpId="1" animBg="1"/>
      <p:bldP spid="36" grpId="0" bldLvl="0" animBg="1"/>
      <p:bldP spid="36" grpId="1" animBg="1"/>
      <p:bldP spid="2" grpId="1"/>
      <p:bldP spid="3" grpId="0"/>
      <p:bldP spid="3" grpId="1"/>
      <p:bldP spid="5" grpId="0"/>
      <p:bldP spid="5" grpId="1"/>
      <p:bldP spid="8" grpId="0" bldLvl="0" animBg="1"/>
      <p:bldP spid="8" grpId="1" animBg="1"/>
      <p:bldP spid="24" grpId="0" bldLvl="0" animBg="1"/>
      <p:bldP spid="24" grpId="1" animBg="1"/>
      <p:bldP spid="27" grpId="0" bldLvl="0" animBg="1"/>
      <p:bldP spid="27" grpId="1" animBg="1"/>
      <p:bldP spid="32" grpId="0" bldLvl="0" animBg="1"/>
      <p:bldP spid="32" grpId="1" animBg="1"/>
      <p:bldP spid="33" grpId="0" bldLvl="0" animBg="1"/>
      <p:bldP spid="33" grpId="1" animBg="1"/>
      <p:bldP spid="38" grpId="0" bldLvl="0" animBg="1"/>
      <p:bldP spid="38" grpId="1" animBg="1"/>
      <p:bldP spid="38" grpId="2" bldLvl="0" animBg="1"/>
      <p:bldP spid="39" grpId="0" bldLvl="0" animBg="1"/>
      <p:bldP spid="3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aphicFrame>
        <p:nvGraphicFramePr>
          <p:cNvPr id="3" name="内容占位符 1"/>
          <p:cNvGraphicFramePr/>
          <p:nvPr>
            <p:custDataLst>
              <p:tags r:id="rId1"/>
            </p:custDataLst>
          </p:nvPr>
        </p:nvGraphicFramePr>
        <p:xfrm>
          <a:off x="-52070" y="-9525"/>
          <a:ext cx="12202160" cy="2172970"/>
        </p:xfrm>
        <a:graphic>
          <a:graphicData uri="http://schemas.openxmlformats.org/drawingml/2006/table">
            <a:tbl>
              <a:tblPr firstRow="1" bandRow="1">
                <a:tableStyleId>{5C22544A-7EE6-4342-B048-85BDC9FD1C3A}</a:tableStyleId>
              </a:tblPr>
              <a:tblGrid>
                <a:gridCol w="6258560"/>
                <a:gridCol w="5943600"/>
              </a:tblGrid>
              <a:tr h="581660">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Clue 4</a:t>
                      </a:r>
                      <a:endParaRPr lang="en-US" altLang="zh-CN" sz="3200" dirty="0">
                        <a:solidFill>
                          <a:schemeClr val="accent1">
                            <a:lumMod val="75000"/>
                          </a:schemeClr>
                        </a:solidFill>
                      </a:endParaRPr>
                    </a:p>
                  </a:txBody>
                  <a:tcPr>
                    <a:solidFill>
                      <a:srgbClr val="FFC000"/>
                    </a:solidFill>
                  </a:tcPr>
                </a:tc>
                <a:tc>
                  <a:txBody>
                    <a:bodyPr/>
                    <a:p>
                      <a:r>
                        <a:rPr lang="en-US" altLang="zh-CN" dirty="0"/>
                        <a:t>                     </a:t>
                      </a:r>
                      <a:r>
                        <a:rPr lang="en-US" altLang="zh-CN" dirty="0">
                          <a:solidFill>
                            <a:schemeClr val="accent1">
                              <a:lumMod val="75000"/>
                            </a:schemeClr>
                          </a:solidFill>
                        </a:rPr>
                        <a:t>           </a:t>
                      </a:r>
                      <a:r>
                        <a:rPr lang="en-US" altLang="zh-CN" sz="3200" dirty="0">
                          <a:solidFill>
                            <a:schemeClr val="accent1">
                              <a:lumMod val="75000"/>
                            </a:schemeClr>
                          </a:solidFill>
                        </a:rPr>
                        <a:t>Echo 4</a:t>
                      </a:r>
                      <a:endParaRPr lang="en-US" altLang="zh-CN" sz="3200" dirty="0">
                        <a:solidFill>
                          <a:schemeClr val="accent1">
                            <a:lumMod val="75000"/>
                          </a:schemeClr>
                        </a:solidFill>
                      </a:endParaRPr>
                    </a:p>
                  </a:txBody>
                  <a:tcPr>
                    <a:solidFill>
                      <a:srgbClr val="FFC31F"/>
                    </a:solidFill>
                  </a:tcPr>
                </a:tc>
              </a:tr>
              <a:tr h="1591310">
                <a:tc>
                  <a:txBody>
                    <a:bodyPr/>
                    <a:p>
                      <a:pPr algn="just"/>
                      <a:endParaRPr sz="2800" dirty="0">
                        <a:solidFill>
                          <a:schemeClr val="tx1"/>
                        </a:solidFill>
                      </a:endParaRPr>
                    </a:p>
                  </a:txBody>
                  <a:tcPr>
                    <a:blipFill>
                      <a:blip r:embed="rId2"/>
                    </a:blipFill>
                  </a:tcPr>
                </a:tc>
                <a:tc>
                  <a:txBody>
                    <a:bodyPr/>
                    <a:p>
                      <a:pPr indent="0">
                        <a:buNone/>
                      </a:pPr>
                      <a:endParaRPr lang="zh-CN" altLang="en-US" sz="3600" dirty="0">
                        <a:solidFill>
                          <a:srgbClr val="0000FF"/>
                        </a:solidFill>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35" name="文本框 34"/>
          <p:cNvSpPr txBox="1"/>
          <p:nvPr/>
        </p:nvSpPr>
        <p:spPr>
          <a:xfrm>
            <a:off x="6770370" y="1156335"/>
            <a:ext cx="2543175" cy="452120"/>
          </a:xfrm>
          <a:prstGeom prst="rect">
            <a:avLst/>
          </a:prstGeom>
          <a:solidFill>
            <a:schemeClr val="accent1">
              <a:lumMod val="60000"/>
              <a:lumOff val="40000"/>
            </a:schemeClr>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en-US" altLang="zh-CN" sz="4000">
                <a:highlight>
                  <a:srgbClr val="FFFF00"/>
                </a:highlight>
                <a:latin typeface="Times New Roman" panose="02020603050405020304" pitchFamily="18" charset="0"/>
                <a:cs typeface="Times New Roman" panose="02020603050405020304" pitchFamily="18" charset="0"/>
                <a:sym typeface="+mn-ea"/>
              </a:rPr>
              <a:t>   </a:t>
            </a:r>
            <a:endParaRPr lang="en-US" altLang="zh-CN" sz="4000">
              <a:highlight>
                <a:srgbClr val="FFFF00"/>
              </a:highlight>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0" y="725805"/>
            <a:ext cx="6047740" cy="2590165"/>
          </a:xfrm>
          <a:prstGeom prst="rect">
            <a:avLst/>
          </a:prstGeom>
          <a:noFill/>
        </p:spPr>
        <p:txBody>
          <a:bodyPr wrap="square" rtlCol="0" anchor="t">
            <a:noAutofit/>
          </a:bodyPr>
          <a:p>
            <a:pPr algn="just"/>
            <a:r>
              <a:rPr lang="en-US" altLang="zh-CN" sz="2800" dirty="0">
                <a:solidFill>
                  <a:schemeClr val="tx1"/>
                </a:solidFill>
                <a:latin typeface="Times New Roman" panose="02020603050405020304" pitchFamily="18" charset="0"/>
                <a:cs typeface="Times New Roman" panose="02020603050405020304" pitchFamily="18" charset="0"/>
                <a:sym typeface="+mn-ea"/>
              </a:rPr>
              <a:t>...</a:t>
            </a:r>
            <a:r>
              <a:rPr lang="zh-CN" altLang="en-US" sz="2800" dirty="0">
                <a:solidFill>
                  <a:schemeClr val="tx1"/>
                </a:solidFill>
                <a:latin typeface="Times New Roman" panose="02020603050405020304" pitchFamily="18" charset="0"/>
                <a:cs typeface="Times New Roman" panose="02020603050405020304" pitchFamily="18" charset="0"/>
                <a:sym typeface="+mn-ea"/>
              </a:rPr>
              <a:t>the principal told me</a:t>
            </a:r>
            <a:r>
              <a:rPr lang="en-US" sz="2800" dirty="0">
                <a:solidFill>
                  <a:schemeClr val="tx1"/>
                </a:solidFill>
                <a:latin typeface="Times New Roman" panose="02020603050405020304" pitchFamily="18" charset="0"/>
                <a:cs typeface="Times New Roman" panose="02020603050405020304" pitchFamily="18" charset="0"/>
                <a:sym typeface="+mn-ea"/>
              </a:rPr>
              <a:t>...</a:t>
            </a:r>
            <a:r>
              <a:rPr lang="zh-CN" altLang="en-US" sz="2800" dirty="0">
                <a:solidFill>
                  <a:schemeClr val="tx1"/>
                </a:solidFill>
                <a:latin typeface="Times New Roman" panose="02020603050405020304" pitchFamily="18" charset="0"/>
                <a:cs typeface="Times New Roman" panose="02020603050405020304" pitchFamily="18" charset="0"/>
                <a:sym typeface="+mn-ea"/>
              </a:rPr>
              <a:t>We all think you are very kind. We want to work with you to transform our school</a:t>
            </a:r>
            <a:r>
              <a:rPr lang="en-US" altLang="zh-CN" sz="2800" dirty="0">
                <a:solidFill>
                  <a:schemeClr val="tx1"/>
                </a:solidFill>
                <a:latin typeface="Times New Roman" panose="02020603050405020304" pitchFamily="18" charset="0"/>
                <a:cs typeface="Times New Roman" panose="02020603050405020304" pitchFamily="18" charset="0"/>
                <a:sym typeface="+mn-ea"/>
              </a:rPr>
              <a:t>’</a:t>
            </a:r>
            <a:r>
              <a:rPr lang="zh-CN" altLang="en-US" sz="2800" dirty="0">
                <a:solidFill>
                  <a:schemeClr val="tx1"/>
                </a:solidFill>
                <a:latin typeface="Times New Roman" panose="02020603050405020304" pitchFamily="18" charset="0"/>
                <a:cs typeface="Times New Roman" panose="02020603050405020304" pitchFamily="18" charset="0"/>
                <a:sym typeface="+mn-ea"/>
              </a:rPr>
              <a:t>s front yard.</a:t>
            </a:r>
            <a:r>
              <a:rPr lang="en-US" altLang="zh-CN" sz="2800" dirty="0">
                <a:solidFill>
                  <a:schemeClr val="tx1"/>
                </a:solidFill>
                <a:latin typeface="Times New Roman" panose="02020603050405020304" pitchFamily="18" charset="0"/>
                <a:cs typeface="Times New Roman" panose="02020603050405020304" pitchFamily="18" charset="0"/>
                <a:sym typeface="+mn-ea"/>
              </a:rPr>
              <a:t>”</a:t>
            </a:r>
            <a:endParaRPr lang="zh-CN" altLang="en-US" sz="2800" dirty="0">
              <a:solidFill>
                <a:schemeClr val="tx1"/>
              </a:solidFill>
              <a:latin typeface="Times New Roman" panose="02020603050405020304" pitchFamily="18" charset="0"/>
              <a:ea typeface="华文中宋" panose="02010600040101010101" charset="-122"/>
              <a:cs typeface="Times New Roman" panose="02020603050405020304" pitchFamily="18" charset="0"/>
            </a:endParaRPr>
          </a:p>
          <a:p>
            <a:pPr algn="just"/>
            <a:endParaRPr lang="zh-CN" altLang="en-US" sz="2800" dirty="0">
              <a:solidFill>
                <a:schemeClr val="tx1"/>
              </a:solidFill>
              <a:latin typeface="Times New Roman" panose="02020603050405020304" pitchFamily="18" charset="0"/>
              <a:ea typeface="华文中宋" panose="02010600040101010101" charset="-122"/>
              <a:cs typeface="Times New Roman" panose="02020603050405020304" pitchFamily="18" charset="0"/>
              <a:sym typeface="+mn-ea"/>
            </a:endParaRPr>
          </a:p>
        </p:txBody>
      </p:sp>
      <p:sp>
        <p:nvSpPr>
          <p:cNvPr id="11" name="文本框 10"/>
          <p:cNvSpPr txBox="1"/>
          <p:nvPr/>
        </p:nvSpPr>
        <p:spPr>
          <a:xfrm>
            <a:off x="6232525" y="650240"/>
            <a:ext cx="5804535" cy="1383665"/>
          </a:xfrm>
          <a:prstGeom prst="rect">
            <a:avLst/>
          </a:prstGeom>
          <a:noFill/>
        </p:spPr>
        <p:txBody>
          <a:bodyPr wrap="square" rtlCol="0" anchor="t">
            <a:spAutoFit/>
          </a:bodyPr>
          <a:p>
            <a:pPr algn="just"/>
            <a:r>
              <a:rPr lang="en-US" altLang="zh-CN" sz="2800" dirty="0">
                <a:solidFill>
                  <a:srgbClr val="FF0000"/>
                </a:solidFill>
                <a:latin typeface="Times New Roman" panose="02020603050405020304" pitchFamily="18" charset="0"/>
                <a:cs typeface="Times New Roman" panose="02020603050405020304" pitchFamily="18" charset="0"/>
                <a:sym typeface="+mn-ea"/>
              </a:rPr>
              <a:t>     </a:t>
            </a:r>
            <a:r>
              <a:rPr lang="zh-CN" altLang="en-US" sz="2800" dirty="0">
                <a:solidFill>
                  <a:schemeClr val="tx1"/>
                </a:solidFill>
                <a:highlight>
                  <a:srgbClr val="000000">
                    <a:alpha val="0"/>
                  </a:srgbClr>
                </a:highlight>
                <a:latin typeface="Times New Roman" panose="02020603050405020304" pitchFamily="18" charset="0"/>
                <a:cs typeface="Times New Roman" panose="02020603050405020304" pitchFamily="18" charset="0"/>
                <a:sym typeface="+mn-ea"/>
              </a:rPr>
              <a:t>We were called on (by the principle)  to </a:t>
            </a:r>
            <a:r>
              <a:rPr lang="en-US" altLang="zh-CN" sz="2800" dirty="0">
                <a:solidFill>
                  <a:schemeClr val="tx1"/>
                </a:solidFill>
                <a:highlight>
                  <a:srgbClr val="000000">
                    <a:alpha val="0"/>
                  </a:srgbClr>
                </a:highlight>
                <a:latin typeface="Times New Roman" panose="02020603050405020304" pitchFamily="18" charset="0"/>
                <a:cs typeface="Times New Roman" panose="02020603050405020304" pitchFamily="18" charset="0"/>
                <a:sym typeface="+mn-ea"/>
              </a:rPr>
              <a:t> </a:t>
            </a:r>
            <a:r>
              <a:rPr lang="zh-CN" altLang="en-US" sz="2800" dirty="0">
                <a:solidFill>
                  <a:schemeClr val="tx1"/>
                </a:solidFill>
                <a:highlight>
                  <a:srgbClr val="000000">
                    <a:alpha val="0"/>
                  </a:srgbClr>
                </a:highlight>
                <a:latin typeface="Times New Roman" panose="02020603050405020304" pitchFamily="18" charset="0"/>
                <a:cs typeface="Times New Roman" panose="02020603050405020304" pitchFamily="18" charset="0"/>
                <a:sym typeface="+mn-ea"/>
              </a:rPr>
              <a:t>unify and work together for the common goal.</a:t>
            </a:r>
            <a:endParaRPr lang="zh-CN" altLang="en-US" sz="2800" dirty="0">
              <a:solidFill>
                <a:schemeClr val="tx1"/>
              </a:solidFill>
              <a:highlight>
                <a:srgbClr val="000000">
                  <a:alpha val="0"/>
                </a:srgbClr>
              </a:highlight>
              <a:latin typeface="Times New Roman" panose="02020603050405020304" pitchFamily="18" charset="0"/>
              <a:cs typeface="Times New Roman" panose="02020603050405020304" pitchFamily="18" charset="0"/>
              <a:sym typeface="+mn-ea"/>
            </a:endParaRPr>
          </a:p>
        </p:txBody>
      </p:sp>
      <p:sp>
        <p:nvSpPr>
          <p:cNvPr id="14" name="文本框 13"/>
          <p:cNvSpPr txBox="1"/>
          <p:nvPr>
            <p:custDataLst>
              <p:tags r:id="rId3"/>
            </p:custDataLst>
          </p:nvPr>
        </p:nvSpPr>
        <p:spPr>
          <a:xfrm>
            <a:off x="4778375" y="2779395"/>
            <a:ext cx="6209030" cy="452120"/>
          </a:xfrm>
          <a:prstGeom prst="rect">
            <a:avLst/>
          </a:prstGeom>
          <a:solidFill>
            <a:schemeClr val="accent1">
              <a:lumMod val="60000"/>
              <a:lumOff val="40000"/>
            </a:schemeClr>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en-US" altLang="zh-CN" sz="4000">
                <a:highlight>
                  <a:srgbClr val="FFFF00"/>
                </a:highlight>
                <a:latin typeface="Times New Roman" panose="02020603050405020304" pitchFamily="18" charset="0"/>
                <a:cs typeface="Times New Roman" panose="02020603050405020304" pitchFamily="18" charset="0"/>
                <a:sym typeface="+mn-ea"/>
              </a:rPr>
              <a:t>   </a:t>
            </a:r>
            <a:endParaRPr lang="en-US" altLang="zh-CN" sz="4000">
              <a:highlight>
                <a:srgbClr val="FFFF00"/>
              </a:highlight>
              <a:latin typeface="Times New Roman" panose="02020603050405020304" pitchFamily="18" charset="0"/>
              <a:cs typeface="Times New Roman" panose="02020603050405020304" pitchFamily="18" charset="0"/>
              <a:sym typeface="+mn-ea"/>
            </a:endParaRPr>
          </a:p>
        </p:txBody>
      </p:sp>
      <p:sp>
        <p:nvSpPr>
          <p:cNvPr id="15" name="文本框 14"/>
          <p:cNvSpPr txBox="1"/>
          <p:nvPr>
            <p:custDataLst>
              <p:tags r:id="rId4"/>
            </p:custDataLst>
          </p:nvPr>
        </p:nvSpPr>
        <p:spPr>
          <a:xfrm>
            <a:off x="1007745" y="3231515"/>
            <a:ext cx="1017905" cy="452120"/>
          </a:xfrm>
          <a:prstGeom prst="rect">
            <a:avLst/>
          </a:prstGeom>
          <a:solidFill>
            <a:schemeClr val="accent1">
              <a:lumMod val="60000"/>
              <a:lumOff val="40000"/>
            </a:schemeClr>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en-US" altLang="zh-CN" sz="4000">
                <a:highlight>
                  <a:srgbClr val="FFFF00"/>
                </a:highlight>
                <a:latin typeface="Times New Roman" panose="02020603050405020304" pitchFamily="18" charset="0"/>
                <a:cs typeface="Times New Roman" panose="02020603050405020304" pitchFamily="18" charset="0"/>
                <a:sym typeface="+mn-ea"/>
              </a:rPr>
              <a:t>   </a:t>
            </a:r>
            <a:endParaRPr lang="en-US" altLang="zh-CN" sz="4000">
              <a:highlight>
                <a:srgbClr val="FFFF00"/>
              </a:highlight>
              <a:latin typeface="Times New Roman" panose="02020603050405020304" pitchFamily="18" charset="0"/>
              <a:cs typeface="Times New Roman" panose="02020603050405020304" pitchFamily="18" charset="0"/>
              <a:sym typeface="+mn-ea"/>
            </a:endParaRPr>
          </a:p>
        </p:txBody>
      </p:sp>
      <p:sp>
        <p:nvSpPr>
          <p:cNvPr id="17" name="文本框 16"/>
          <p:cNvSpPr txBox="1"/>
          <p:nvPr>
            <p:custDataLst>
              <p:tags r:id="rId5"/>
            </p:custDataLst>
          </p:nvPr>
        </p:nvSpPr>
        <p:spPr>
          <a:xfrm>
            <a:off x="6718300" y="3231515"/>
            <a:ext cx="1052830" cy="452120"/>
          </a:xfrm>
          <a:prstGeom prst="rect">
            <a:avLst/>
          </a:prstGeom>
          <a:solidFill>
            <a:schemeClr val="accent1">
              <a:lumMod val="60000"/>
              <a:lumOff val="40000"/>
            </a:schemeClr>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en-US" altLang="zh-CN" sz="4000">
                <a:highlight>
                  <a:srgbClr val="FFFF00"/>
                </a:highlight>
                <a:latin typeface="Times New Roman" panose="02020603050405020304" pitchFamily="18" charset="0"/>
                <a:cs typeface="Times New Roman" panose="02020603050405020304" pitchFamily="18" charset="0"/>
                <a:sym typeface="+mn-ea"/>
              </a:rPr>
              <a:t>   </a:t>
            </a:r>
            <a:endParaRPr lang="en-US" altLang="zh-CN" sz="4000">
              <a:highlight>
                <a:srgbClr val="FFFF00"/>
              </a:highlight>
              <a:latin typeface="Times New Roman" panose="02020603050405020304" pitchFamily="18" charset="0"/>
              <a:cs typeface="Times New Roman" panose="02020603050405020304" pitchFamily="18" charset="0"/>
              <a:sym typeface="+mn-ea"/>
            </a:endParaRPr>
          </a:p>
        </p:txBody>
      </p:sp>
      <p:sp>
        <p:nvSpPr>
          <p:cNvPr id="19" name="文本框 18"/>
          <p:cNvSpPr txBox="1"/>
          <p:nvPr>
            <p:custDataLst>
              <p:tags r:id="rId6"/>
            </p:custDataLst>
          </p:nvPr>
        </p:nvSpPr>
        <p:spPr>
          <a:xfrm>
            <a:off x="4668520" y="4469765"/>
            <a:ext cx="2765425" cy="452120"/>
          </a:xfrm>
          <a:prstGeom prst="rect">
            <a:avLst/>
          </a:prstGeom>
          <a:solidFill>
            <a:schemeClr val="accent1">
              <a:lumMod val="60000"/>
              <a:lumOff val="40000"/>
            </a:schemeClr>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en-US" altLang="zh-CN" sz="4000">
                <a:highlight>
                  <a:srgbClr val="FFFF00"/>
                </a:highlight>
                <a:latin typeface="Times New Roman" panose="02020603050405020304" pitchFamily="18" charset="0"/>
                <a:cs typeface="Times New Roman" panose="02020603050405020304" pitchFamily="18" charset="0"/>
                <a:sym typeface="+mn-ea"/>
              </a:rPr>
              <a:t>   </a:t>
            </a:r>
            <a:endParaRPr lang="en-US" altLang="zh-CN" sz="4000">
              <a:highlight>
                <a:srgbClr val="FFFF00"/>
              </a:highlight>
              <a:latin typeface="Times New Roman" panose="02020603050405020304" pitchFamily="18" charset="0"/>
              <a:cs typeface="Times New Roman" panose="02020603050405020304" pitchFamily="18" charset="0"/>
              <a:sym typeface="+mn-ea"/>
            </a:endParaRPr>
          </a:p>
        </p:txBody>
      </p:sp>
      <p:sp>
        <p:nvSpPr>
          <p:cNvPr id="20" name="文本框 19"/>
          <p:cNvSpPr txBox="1"/>
          <p:nvPr>
            <p:custDataLst>
              <p:tags r:id="rId7"/>
            </p:custDataLst>
          </p:nvPr>
        </p:nvSpPr>
        <p:spPr>
          <a:xfrm>
            <a:off x="3086735" y="5758180"/>
            <a:ext cx="4951730" cy="452120"/>
          </a:xfrm>
          <a:prstGeom prst="rect">
            <a:avLst/>
          </a:prstGeom>
          <a:solidFill>
            <a:schemeClr val="accent1">
              <a:lumMod val="60000"/>
              <a:lumOff val="40000"/>
            </a:schemeClr>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en-US" altLang="zh-CN" sz="4000">
                <a:highlight>
                  <a:srgbClr val="FFFF00"/>
                </a:highlight>
                <a:latin typeface="Times New Roman" panose="02020603050405020304" pitchFamily="18" charset="0"/>
                <a:cs typeface="Times New Roman" panose="02020603050405020304" pitchFamily="18" charset="0"/>
                <a:sym typeface="+mn-ea"/>
              </a:rPr>
              <a:t>   </a:t>
            </a:r>
            <a:endParaRPr lang="en-US" altLang="zh-CN" sz="4000">
              <a:highlight>
                <a:srgbClr val="FFFF00"/>
              </a:highlight>
              <a:latin typeface="Times New Roman" panose="02020603050405020304" pitchFamily="18" charset="0"/>
              <a:cs typeface="Times New Roman" panose="02020603050405020304" pitchFamily="18" charset="0"/>
              <a:sym typeface="+mn-ea"/>
            </a:endParaRPr>
          </a:p>
        </p:txBody>
      </p:sp>
      <p:sp>
        <p:nvSpPr>
          <p:cNvPr id="100" name="文本框 99"/>
          <p:cNvSpPr txBox="1"/>
          <p:nvPr>
            <p:custDataLst>
              <p:tags r:id="rId8"/>
            </p:custDataLst>
          </p:nvPr>
        </p:nvSpPr>
        <p:spPr>
          <a:xfrm>
            <a:off x="118110" y="2303145"/>
            <a:ext cx="11918315" cy="4399915"/>
          </a:xfrm>
          <a:prstGeom prst="rect">
            <a:avLst/>
          </a:prstGeom>
          <a:noFill/>
          <a:ln w="9525">
            <a:noFill/>
          </a:ln>
        </p:spPr>
        <p:txBody>
          <a:bodyPr wrap="square">
            <a:spAutoFit/>
          </a:bodyPr>
          <a:p>
            <a:pPr indent="0" algn="just"/>
            <a:r>
              <a:rPr lang="en-US" sz="2800" b="0" i="1">
                <a:latin typeface="Times New Roman" panose="02020603050405020304" pitchFamily="18" charset="0"/>
                <a:ea typeface="宋体" panose="02010600030101010101" pitchFamily="2" charset="-122"/>
                <a:cs typeface="Times New Roman" panose="02020603050405020304" pitchFamily="18" charset="0"/>
              </a:rPr>
              <a:t>    </a:t>
            </a:r>
            <a:r>
              <a:rPr lang="en-US" sz="2800" b="0" i="1">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a:t>
            </a:r>
            <a:r>
              <a:rPr lang="en-US" sz="2800" b="0" i="1">
                <a:solidFill>
                  <a:schemeClr val="accent6"/>
                </a:solidFill>
                <a:effectLst>
                  <a:innerShdw blurRad="63500" dist="50800" dir="13500000">
                    <a:srgbClr val="000000">
                      <a:alpha val="50000"/>
                    </a:srgbClr>
                  </a:innerShdw>
                </a:effectLst>
                <a:latin typeface="Times New Roman" panose="02020603050405020304" pitchFamily="18" charset="0"/>
                <a:ea typeface="宋体" panose="02010600030101010101" pitchFamily="2" charset="-122"/>
                <a:cs typeface="Times New Roman" panose="02020603050405020304" pitchFamily="18" charset="0"/>
              </a:rPr>
              <a:t>  </a:t>
            </a:r>
            <a:r>
              <a:rPr lang="en-US" sz="2800" b="0" i="1">
                <a:solidFill>
                  <a:schemeClr val="accent6"/>
                </a:solidFill>
                <a:effectLst>
                  <a:innerShdw blurRad="63500" dist="50800" dir="13500000">
                    <a:srgbClr val="000000">
                      <a:alpha val="50000"/>
                    </a:srgbClr>
                  </a:innerShdw>
                </a:effectLst>
                <a:highlight>
                  <a:srgbClr val="C0C0C0"/>
                </a:highlight>
                <a:latin typeface="Times New Roman" panose="02020603050405020304" pitchFamily="18" charset="0"/>
                <a:ea typeface="宋体" panose="02010600030101010101" pitchFamily="2" charset="-122"/>
                <a:cs typeface="Times New Roman" panose="02020603050405020304" pitchFamily="18" charset="0"/>
              </a:rPr>
              <a:t> </a:t>
            </a:r>
            <a:r>
              <a:rPr sz="2800" b="0" i="1">
                <a:highlight>
                  <a:srgbClr val="C0C0C0"/>
                </a:highlight>
                <a:latin typeface="Times New Roman" panose="02020603050405020304" pitchFamily="18" charset="0"/>
                <a:ea typeface="宋体" panose="02010600030101010101" pitchFamily="2" charset="-122"/>
                <a:cs typeface="Times New Roman" panose="02020603050405020304" pitchFamily="18" charset="0"/>
              </a:rPr>
              <a:t>Para. 1: So we posted the tasks in the school’s front hall where everyone could see them.</a:t>
            </a:r>
            <a:r>
              <a:rPr lang="en-US" sz="2800" b="0" i="1">
                <a:solidFill>
                  <a:schemeClr val="bg1"/>
                </a:solidFill>
                <a:effectLst>
                  <a:innerShdw blurRad="63500" dist="50800" dir="13500000">
                    <a:srgbClr val="000000">
                      <a:alpha val="50000"/>
                    </a:srgbClr>
                  </a:innerShdw>
                </a:effectLst>
                <a:latin typeface="Times New Roman" panose="02020603050405020304" pitchFamily="18" charset="0"/>
                <a:ea typeface="宋体" panose="02010600030101010101" pitchFamily="2" charset="-122"/>
                <a:cs typeface="Times New Roman" panose="02020603050405020304" pitchFamily="18" charset="0"/>
              </a:rPr>
              <a:t> </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Immediately,  everyone talked about what they can do for the tasks. Some planned to spread the soil while others would like to be responsible for digging and planting trees. </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衔接 1</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（段一开头）</a:t>
            </a:r>
            <a:endPar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just"/>
            <a:endPar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just"/>
            <a:r>
              <a:rPr lang="en-US" sz="2800">
                <a:latin typeface="Times New Roman" panose="02020603050405020304" pitchFamily="18" charset="0"/>
                <a:ea typeface="宋体" panose="02010600030101010101" pitchFamily="2" charset="-122"/>
                <a:cs typeface="Times New Roman" panose="02020603050405020304" pitchFamily="18" charset="0"/>
                <a:sym typeface="+mn-ea"/>
              </a:rPr>
              <a:t>...</a:t>
            </a:r>
            <a:r>
              <a:rPr sz="2800">
                <a:latin typeface="Times New Roman" panose="02020603050405020304" pitchFamily="18" charset="0"/>
                <a:ea typeface="宋体" panose="02010600030101010101" pitchFamily="2" charset="-122"/>
                <a:cs typeface="Times New Roman" panose="02020603050405020304" pitchFamily="18" charset="0"/>
                <a:sym typeface="+mn-ea"/>
              </a:rPr>
              <a:t>After unloading the topsoil, we were called on to unify and work together for the common goal.</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衔接 2</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（段一结尾）</a:t>
            </a:r>
            <a:endPar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just"/>
            <a:r>
              <a:rPr lang="en-US" sz="2800" i="1">
                <a:latin typeface="Times New Roman" panose="02020603050405020304" pitchFamily="18" charset="0"/>
                <a:ea typeface="宋体" panose="02010600030101010101" pitchFamily="2" charset="-122"/>
                <a:cs typeface="Times New Roman" panose="02020603050405020304" pitchFamily="18" charset="0"/>
                <a:sym typeface="+mn-ea"/>
              </a:rPr>
              <a:t>       </a:t>
            </a:r>
            <a:r>
              <a:rPr sz="2800" i="1">
                <a:highlight>
                  <a:srgbClr val="C0C0C0"/>
                </a:highlight>
                <a:latin typeface="Times New Roman" panose="02020603050405020304" pitchFamily="18" charset="0"/>
                <a:ea typeface="宋体" panose="02010600030101010101" pitchFamily="2" charset="-122"/>
                <a:cs typeface="Times New Roman" panose="02020603050405020304" pitchFamily="18" charset="0"/>
                <a:sym typeface="+mn-ea"/>
              </a:rPr>
              <a:t>Para. 2: Soon, everyone — students, staff and volunteers — began working to spread the topsoil.</a:t>
            </a:r>
            <a:r>
              <a:rPr sz="2800">
                <a:highlight>
                  <a:srgbClr val="C0C0C0"/>
                </a:highlight>
                <a:latin typeface="Times New Roman" panose="02020603050405020304" pitchFamily="18" charset="0"/>
                <a:ea typeface="宋体" panose="02010600030101010101" pitchFamily="2" charset="-122"/>
                <a:cs typeface="Times New Roman" panose="02020603050405020304" pitchFamily="18" charset="0"/>
                <a:sym typeface="+mn-ea"/>
              </a:rPr>
              <a:t> </a:t>
            </a:r>
            <a:r>
              <a:rPr sz="2800">
                <a:latin typeface="Times New Roman" panose="02020603050405020304" pitchFamily="18" charset="0"/>
                <a:ea typeface="宋体" panose="02010600030101010101" pitchFamily="2" charset="-122"/>
                <a:cs typeface="Times New Roman" panose="02020603050405020304" pitchFamily="18" charset="0"/>
                <a:sym typeface="+mn-ea"/>
              </a:rPr>
              <a:t>We spares no effort to do the job. Tired as we are, we feel a sense of accomplishment and happiness.</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衔接 3</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（段二开头）</a:t>
            </a:r>
            <a:endParaRPr lang="zh-CN" altLang="en-US" sz="2800" b="1" i="1" dirty="0" smtClean="0">
              <a:solidFill>
                <a:srgbClr val="FF0000"/>
              </a:solidFill>
              <a:highlight>
                <a:srgbClr val="C0C0C0"/>
              </a:highlight>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2" name="下箭头标注 21"/>
          <p:cNvSpPr/>
          <p:nvPr>
            <p:custDataLst>
              <p:tags r:id="rId9"/>
            </p:custDataLst>
          </p:nvPr>
        </p:nvSpPr>
        <p:spPr>
          <a:xfrm>
            <a:off x="4429760" y="212090"/>
            <a:ext cx="3004185" cy="1396365"/>
          </a:xfrm>
          <a:prstGeom prst="downArrowCallout">
            <a:avLst/>
          </a:prstGeom>
          <a:ln>
            <a:solidFill>
              <a:schemeClr val="accent1">
                <a:lumMod val="75000"/>
                <a:alpha val="8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400">
                <a:latin typeface="Times New Roman" panose="02020603050405020304" pitchFamily="18" charset="0"/>
                <a:cs typeface="Times New Roman" panose="02020603050405020304" pitchFamily="18" charset="0"/>
                <a:sym typeface="+mn-ea"/>
              </a:rPr>
              <a:t>Solution 2</a:t>
            </a:r>
            <a:endParaRPr lang="en-US" altLang="zh-CN" sz="4400">
              <a:latin typeface="Times New Roman" panose="02020603050405020304" pitchFamily="18" charset="0"/>
              <a:cs typeface="Times New Roman" panose="02020603050405020304" pitchFamily="18" charset="0"/>
              <a:sym typeface="+mn-ea"/>
            </a:endParaRPr>
          </a:p>
        </p:txBody>
      </p:sp>
      <p:sp>
        <p:nvSpPr>
          <p:cNvPr id="4" name="文本框 3"/>
          <p:cNvSpPr txBox="1"/>
          <p:nvPr>
            <p:custDataLst>
              <p:tags r:id="rId10"/>
            </p:custDataLst>
          </p:nvPr>
        </p:nvSpPr>
        <p:spPr>
          <a:xfrm>
            <a:off x="-70485" y="1632585"/>
            <a:ext cx="12582525" cy="645160"/>
          </a:xfrm>
          <a:prstGeom prst="rect">
            <a:avLst/>
          </a:prstGeom>
          <a:solidFill>
            <a:srgbClr val="F95B41"/>
          </a:solidFill>
          <a:ln w="9525">
            <a:noFill/>
          </a:ln>
        </p:spPr>
        <p:txBody>
          <a:bodyPr wrap="square">
            <a:spAutoFit/>
          </a:bodyPr>
          <a:p>
            <a:pPr indent="0"/>
            <a:r>
              <a:rPr lang="en-US" sz="3600" b="0">
                <a:latin typeface="Times New Roman" panose="02020603050405020304" pitchFamily="18" charset="0"/>
                <a:ea typeface="宋体" panose="02010600030101010101" pitchFamily="2" charset="-122"/>
              </a:rPr>
              <a:t>Unify and call on everyone to work together for the common goal. </a:t>
            </a:r>
            <a:endParaRPr lang="en-US" altLang="en-US" sz="3600" b="0">
              <a:latin typeface="Times New Roman" panose="02020603050405020304" pitchFamily="18" charset="0"/>
              <a:ea typeface="宋体" panose="02010600030101010101" pitchFamily="2" charset="-122"/>
            </a:endParaRPr>
          </a:p>
        </p:txBody>
      </p:sp>
      <p:sp>
        <p:nvSpPr>
          <p:cNvPr id="9" name="椭圆 8"/>
          <p:cNvSpPr/>
          <p:nvPr/>
        </p:nvSpPr>
        <p:spPr>
          <a:xfrm>
            <a:off x="2073910" y="14605"/>
            <a:ext cx="2112645" cy="848360"/>
          </a:xfrm>
          <a:prstGeom prst="ellipse">
            <a:avLst/>
          </a:prstGeom>
          <a:noFill/>
          <a:ln w="47625" cap="sq"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16" name="椭圆 15"/>
          <p:cNvSpPr/>
          <p:nvPr>
            <p:custDataLst>
              <p:tags r:id="rId11"/>
            </p:custDataLst>
          </p:nvPr>
        </p:nvSpPr>
        <p:spPr>
          <a:xfrm>
            <a:off x="8038465" y="-9525"/>
            <a:ext cx="2112645" cy="848360"/>
          </a:xfrm>
          <a:prstGeom prst="ellipse">
            <a:avLst/>
          </a:prstGeom>
          <a:noFill/>
          <a:ln w="47625" cap="sq"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18" name="椭圆 17"/>
          <p:cNvSpPr/>
          <p:nvPr>
            <p:custDataLst>
              <p:tags r:id="rId12"/>
            </p:custDataLst>
          </p:nvPr>
        </p:nvSpPr>
        <p:spPr>
          <a:xfrm>
            <a:off x="4382135" y="3280410"/>
            <a:ext cx="3347085" cy="1127125"/>
          </a:xfrm>
          <a:prstGeom prst="ellipse">
            <a:avLst/>
          </a:prstGeom>
          <a:noFill/>
          <a:ln w="47625" cap="sq"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21" name="椭圆 20"/>
          <p:cNvSpPr/>
          <p:nvPr>
            <p:custDataLst>
              <p:tags r:id="rId13"/>
            </p:custDataLst>
          </p:nvPr>
        </p:nvSpPr>
        <p:spPr>
          <a:xfrm>
            <a:off x="2700655" y="4534535"/>
            <a:ext cx="3347085" cy="1127125"/>
          </a:xfrm>
          <a:prstGeom prst="ellipse">
            <a:avLst/>
          </a:prstGeom>
          <a:noFill/>
          <a:ln w="47625" cap="sq"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23" name="椭圆 22"/>
          <p:cNvSpPr/>
          <p:nvPr>
            <p:custDataLst>
              <p:tags r:id="rId14"/>
            </p:custDataLst>
          </p:nvPr>
        </p:nvSpPr>
        <p:spPr>
          <a:xfrm>
            <a:off x="5896610" y="5725795"/>
            <a:ext cx="3347085" cy="1127125"/>
          </a:xfrm>
          <a:prstGeom prst="ellipse">
            <a:avLst/>
          </a:prstGeom>
          <a:noFill/>
          <a:ln w="47625" cap="sq"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2" name="下箭头标注 1"/>
          <p:cNvSpPr/>
          <p:nvPr>
            <p:custDataLst>
              <p:tags r:id="rId15"/>
            </p:custDataLst>
          </p:nvPr>
        </p:nvSpPr>
        <p:spPr>
          <a:xfrm>
            <a:off x="8317230" y="2842895"/>
            <a:ext cx="3004185" cy="1396365"/>
          </a:xfrm>
          <a:prstGeom prst="downArrowCallout">
            <a:avLst/>
          </a:prstGeom>
          <a:solidFill>
            <a:srgbClr val="FFFF00"/>
          </a:solidFill>
          <a:ln>
            <a:solidFill>
              <a:schemeClr val="accent1">
                <a:lumMod val="75000"/>
                <a:alpha val="88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400">
                <a:solidFill>
                  <a:schemeClr val="tx1"/>
                </a:solidFill>
                <a:latin typeface="Times New Roman" panose="02020603050405020304" pitchFamily="18" charset="0"/>
                <a:cs typeface="Times New Roman" panose="02020603050405020304" pitchFamily="18" charset="0"/>
                <a:sym typeface="+mn-ea"/>
              </a:rPr>
              <a:t>Result 2</a:t>
            </a:r>
            <a:endParaRPr lang="en-US" altLang="zh-CN" sz="4400">
              <a:solidFill>
                <a:schemeClr val="tx1"/>
              </a:solidFill>
              <a:latin typeface="Times New Roman" panose="02020603050405020304" pitchFamily="18" charset="0"/>
              <a:cs typeface="Times New Roman" panose="02020603050405020304" pitchFamily="18" charset="0"/>
              <a:sym typeface="+mn-ea"/>
            </a:endParaRPr>
          </a:p>
        </p:txBody>
      </p:sp>
      <p:sp>
        <p:nvSpPr>
          <p:cNvPr id="12" name="文本框 11"/>
          <p:cNvSpPr txBox="1"/>
          <p:nvPr>
            <p:custDataLst>
              <p:tags r:id="rId16"/>
            </p:custDataLst>
          </p:nvPr>
        </p:nvSpPr>
        <p:spPr>
          <a:xfrm>
            <a:off x="118110" y="4269105"/>
            <a:ext cx="11918950" cy="645160"/>
          </a:xfrm>
          <a:prstGeom prst="rect">
            <a:avLst/>
          </a:prstGeom>
          <a:solidFill>
            <a:srgbClr val="F95B41"/>
          </a:solidFill>
          <a:ln w="9525">
            <a:noFill/>
          </a:ln>
        </p:spPr>
        <p:txBody>
          <a:bodyPr wrap="square">
            <a:spAutoFit/>
          </a:bodyPr>
          <a:p>
            <a:pPr indent="0"/>
            <a:r>
              <a:rPr lang="en-US" sz="3600" b="0">
                <a:latin typeface="Times New Roman" panose="02020603050405020304" pitchFamily="18" charset="0"/>
                <a:ea typeface="宋体" panose="02010600030101010101" pitchFamily="2" charset="-122"/>
              </a:rPr>
              <a:t>All of the hard work and sacrifice paying off, we finally made it. </a:t>
            </a:r>
            <a:endParaRPr lang="en-US" sz="3600" b="0">
              <a:latin typeface="Times New Roman" panose="02020603050405020304" pitchFamily="18" charset="0"/>
              <a:ea typeface="宋体" panose="02010600030101010101" pitchFamily="2" charset="-122"/>
            </a:endParaRPr>
          </a:p>
        </p:txBody>
      </p:sp>
      <p:sp>
        <p:nvSpPr>
          <p:cNvPr id="13" name="文本框 12"/>
          <p:cNvSpPr txBox="1"/>
          <p:nvPr>
            <p:custDataLst>
              <p:tags r:id="rId17"/>
            </p:custDataLst>
          </p:nvPr>
        </p:nvSpPr>
        <p:spPr>
          <a:xfrm>
            <a:off x="7348220" y="2867660"/>
            <a:ext cx="943610" cy="796925"/>
          </a:xfrm>
          <a:prstGeom prst="rect">
            <a:avLst/>
          </a:prstGeom>
          <a:solidFill>
            <a:srgbClr val="FF0000"/>
          </a:solidFill>
        </p:spPr>
        <p:txBody>
          <a:bodyPr wrap="square" rtlCol="0" anchor="t">
            <a:noAutofit/>
          </a:bodyPr>
          <a:p>
            <a:r>
              <a:rPr lang="en-US" altLang="zh-CN" sz="4800">
                <a:latin typeface="Times New Roman" panose="02020603050405020304" pitchFamily="18" charset="0"/>
                <a:cs typeface="Times New Roman" panose="02020603050405020304" pitchFamily="18" charset="0"/>
                <a:sym typeface="+mn-ea"/>
              </a:rPr>
              <a:t> </a:t>
            </a:r>
            <a:r>
              <a:rPr lang="zh-CN" altLang="en-US" sz="5400">
                <a:latin typeface="Times New Roman" panose="02020603050405020304" pitchFamily="18" charset="0"/>
                <a:cs typeface="Times New Roman" panose="02020603050405020304" pitchFamily="18" charset="0"/>
                <a:sym typeface="+mn-ea"/>
              </a:rPr>
              <a:t>？</a:t>
            </a:r>
            <a:endParaRPr lang="zh-CN" altLang="en-US" sz="5400">
              <a:latin typeface="Times New Roman" panose="02020603050405020304" pitchFamily="18" charset="0"/>
              <a:cs typeface="Times New Roman" panose="02020603050405020304" pitchFamily="18" charset="0"/>
              <a:sym typeface="+mn-ea"/>
            </a:endParaRPr>
          </a:p>
        </p:txBody>
      </p:sp>
      <p:sp>
        <p:nvSpPr>
          <p:cNvPr id="24" name="文本框 23"/>
          <p:cNvSpPr txBox="1"/>
          <p:nvPr/>
        </p:nvSpPr>
        <p:spPr>
          <a:xfrm>
            <a:off x="3201670" y="4269740"/>
            <a:ext cx="8514080" cy="645160"/>
          </a:xfrm>
          <a:prstGeom prst="rect">
            <a:avLst/>
          </a:prstGeom>
          <a:solidFill>
            <a:srgbClr val="FFFF00"/>
          </a:solidFill>
          <a:ln>
            <a:solidFill>
              <a:schemeClr val="tx1"/>
            </a:solidFill>
          </a:ln>
        </p:spPr>
        <p:txBody>
          <a:bodyPr wrap="square" rtlCol="0" anchor="t">
            <a:noAutofit/>
          </a:bodyPr>
          <a:p>
            <a:pPr algn="ctr"/>
            <a:r>
              <a:rPr lang="zh-CN" altLang="en-US" sz="3600">
                <a:ln>
                  <a:solidFill>
                    <a:schemeClr val="tx1"/>
                  </a:solidFill>
                </a:ln>
                <a:highlight>
                  <a:srgbClr val="FFFF00"/>
                </a:highlight>
                <a:latin typeface="Times New Roman" panose="02020603050405020304" pitchFamily="18" charset="0"/>
                <a:cs typeface="Times New Roman" panose="02020603050405020304" pitchFamily="18" charset="0"/>
                <a:sym typeface="+mn-ea"/>
              </a:rPr>
              <a:t>积极向上，乐观，正能量，</a:t>
            </a:r>
            <a:r>
              <a:rPr lang="en-US" altLang="zh-CN" sz="3600">
                <a:ln>
                  <a:solidFill>
                    <a:schemeClr val="tx1"/>
                  </a:solidFill>
                </a:ln>
                <a:highlight>
                  <a:srgbClr val="FFFF00"/>
                </a:highlight>
                <a:latin typeface="Times New Roman" panose="02020603050405020304" pitchFamily="18" charset="0"/>
                <a:cs typeface="Times New Roman" panose="02020603050405020304" pitchFamily="18" charset="0"/>
                <a:sym typeface="+mn-ea"/>
              </a:rPr>
              <a:t>happy ending</a:t>
            </a:r>
            <a:endParaRPr lang="en-US" altLang="zh-CN" sz="3600">
              <a:ln>
                <a:solidFill>
                  <a:schemeClr val="tx1"/>
                </a:solidFill>
              </a:ln>
              <a:highlight>
                <a:srgbClr val="FFFF00"/>
              </a:highlight>
              <a:latin typeface="Times New Roman" panose="02020603050405020304" pitchFamily="18" charset="0"/>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000"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ppt_x"/>
                                          </p:val>
                                        </p:tav>
                                        <p:tav tm="100000">
                                          <p:val>
                                            <p:strVal val="#ppt_x"/>
                                          </p:val>
                                        </p:tav>
                                      </p:tavLst>
                                    </p:anim>
                                    <p:anim calcmode="lin" valueType="num">
                                      <p:cBhvr additive="base">
                                        <p:cTn id="38" dur="10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000"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000"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000"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ppt_x"/>
                                          </p:val>
                                        </p:tav>
                                        <p:tav tm="100000">
                                          <p:val>
                                            <p:strVal val="#ppt_x"/>
                                          </p:val>
                                        </p:tav>
                                      </p:tavLst>
                                    </p:anim>
                                    <p:anim calcmode="lin" valueType="num">
                                      <p:cBhvr additive="base">
                                        <p:cTn id="50" dur="10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000" fill="hold">
                                          <p:stCondLst>
                                            <p:cond delay="0"/>
                                          </p:stCondLst>
                                        </p:cTn>
                                        <p:tgtEl>
                                          <p:spTgt spid="23"/>
                                        </p:tgtEl>
                                        <p:attrNameLst>
                                          <p:attrName>style.visibility</p:attrName>
                                        </p:attrNameLst>
                                      </p:cBhvr>
                                      <p:to>
                                        <p:strVal val="visible"/>
                                      </p:to>
                                    </p:set>
                                    <p:anim calcmode="lin" valueType="num">
                                      <p:cBhvr additive="base">
                                        <p:cTn id="53" dur="1000" fill="hold"/>
                                        <p:tgtEl>
                                          <p:spTgt spid="23"/>
                                        </p:tgtEl>
                                        <p:attrNameLst>
                                          <p:attrName>ppt_x</p:attrName>
                                        </p:attrNameLst>
                                      </p:cBhvr>
                                      <p:tavLst>
                                        <p:tav tm="0">
                                          <p:val>
                                            <p:strVal val="#ppt_x"/>
                                          </p:val>
                                        </p:tav>
                                        <p:tav tm="100000">
                                          <p:val>
                                            <p:strVal val="#ppt_x"/>
                                          </p:val>
                                        </p:tav>
                                      </p:tavLst>
                                    </p:anim>
                                    <p:anim calcmode="lin" valueType="num">
                                      <p:cBhvr additive="base">
                                        <p:cTn id="54"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000" fill="hold">
                                          <p:stCondLst>
                                            <p:cond delay="0"/>
                                          </p:stCondLst>
                                        </p:cTn>
                                        <p:tgtEl>
                                          <p:spTgt spid="4"/>
                                        </p:tgtEl>
                                        <p:attrNameLst>
                                          <p:attrName>style.visibility</p:attrName>
                                        </p:attrNameLst>
                                      </p:cBhvr>
                                      <p:to>
                                        <p:strVal val="visible"/>
                                      </p:to>
                                    </p:set>
                                    <p:animEffect transition="in" filter="wipe(left)">
                                      <p:cBhvr>
                                        <p:cTn id="59" dur="10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right)">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xit" presetSubtype="2" fill="hold" grpId="2" nodeType="clickEffect">
                                  <p:stCondLst>
                                    <p:cond delay="0"/>
                                  </p:stCondLst>
                                  <p:childTnLst>
                                    <p:animEffect transition="out" filter="wipe(right)">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par>
                                <p:cTn id="78" presetID="22" presetClass="entr" presetSubtype="8"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left)">
                                      <p:cBhvr>
                                        <p:cTn id="8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35" grpId="0" bldLvl="0" animBg="1"/>
      <p:bldP spid="35" grpId="1" animBg="1"/>
      <p:bldP spid="14" grpId="0" bldLvl="0" animBg="1"/>
      <p:bldP spid="14" grpId="1" animBg="1"/>
      <p:bldP spid="15" grpId="0" bldLvl="0" animBg="1"/>
      <p:bldP spid="15" grpId="1" animBg="1"/>
      <p:bldP spid="17" grpId="0" bldLvl="0" animBg="1"/>
      <p:bldP spid="17" grpId="1" animBg="1"/>
      <p:bldP spid="19" grpId="0" bldLvl="0" animBg="1"/>
      <p:bldP spid="19" grpId="1" animBg="1"/>
      <p:bldP spid="20" grpId="0" bldLvl="0" animBg="1"/>
      <p:bldP spid="20" grpId="1" animBg="1"/>
      <p:bldP spid="22" grpId="0" bldLvl="0" animBg="1"/>
      <p:bldP spid="22" grpId="1" animBg="1"/>
      <p:bldP spid="4" grpId="0" bldLvl="0" animBg="1"/>
      <p:bldP spid="9" grpId="0" bldLvl="0" animBg="1"/>
      <p:bldP spid="9" grpId="1" animBg="1"/>
      <p:bldP spid="16" grpId="0" bldLvl="0" animBg="1"/>
      <p:bldP spid="16" grpId="1" animBg="1"/>
      <p:bldP spid="18" grpId="0" bldLvl="0" animBg="1"/>
      <p:bldP spid="18" grpId="1" animBg="1"/>
      <p:bldP spid="21" grpId="0" bldLvl="0" animBg="1"/>
      <p:bldP spid="21" grpId="1" animBg="1"/>
      <p:bldP spid="23" grpId="0" bldLvl="0" animBg="1"/>
      <p:bldP spid="23" grpId="1" animBg="1"/>
      <p:bldP spid="2" grpId="0" bldLvl="0" animBg="1"/>
      <p:bldP spid="2" grpId="1" animBg="1"/>
      <p:bldP spid="12" grpId="0" bldLvl="0" animBg="1"/>
      <p:bldP spid="13" grpId="0" bldLvl="0" animBg="1"/>
      <p:bldP spid="13" grpId="1"/>
      <p:bldP spid="24" grpId="0" bldLvl="0" animBg="1"/>
      <p:bldP spid="24" grpId="1"/>
      <p:bldP spid="24" grpId="2"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文本框 42"/>
          <p:cNvSpPr txBox="1"/>
          <p:nvPr/>
        </p:nvSpPr>
        <p:spPr>
          <a:xfrm>
            <a:off x="7324090" y="3302000"/>
            <a:ext cx="2303145" cy="1792605"/>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16" name="文本框 15"/>
          <p:cNvSpPr txBox="1"/>
          <p:nvPr/>
        </p:nvSpPr>
        <p:spPr>
          <a:xfrm>
            <a:off x="7277100" y="3307080"/>
            <a:ext cx="235013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liked the idea but thought it was too difficult</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6" name="文本框 25"/>
          <p:cNvSpPr txBox="1"/>
          <p:nvPr>
            <p:custDataLst>
              <p:tags r:id="rId1"/>
            </p:custDataLst>
          </p:nvPr>
        </p:nvSpPr>
        <p:spPr>
          <a:xfrm>
            <a:off x="1395095" y="4197985"/>
            <a:ext cx="3238500" cy="841375"/>
          </a:xfrm>
          <a:prstGeom prst="rect">
            <a:avLst/>
          </a:prstGeom>
          <a:solidFill>
            <a:schemeClr val="accent1">
              <a:lumMod val="40000"/>
              <a:lumOff val="60000"/>
            </a:schemeClr>
          </a:solidFill>
          <a:ln>
            <a:solidFill>
              <a:schemeClr val="accent1">
                <a:lumMod val="20000"/>
                <a:lumOff val="80000"/>
              </a:schemeClr>
            </a:solidFill>
          </a:ln>
        </p:spPr>
        <p:txBody>
          <a:bodyPr wrap="square" rtlCol="0">
            <a:noAutofit/>
          </a:bodyPr>
          <a:p>
            <a:endParaRPr lang="zh-CN" altLang="en-US">
              <a:solidFill>
                <a:srgbClr val="FFFF00"/>
              </a:solidFill>
            </a:endParaRPr>
          </a:p>
        </p:txBody>
      </p:sp>
      <p:sp>
        <p:nvSpPr>
          <p:cNvPr id="23" name="文本框 22"/>
          <p:cNvSpPr txBox="1"/>
          <p:nvPr>
            <p:custDataLst>
              <p:tags r:id="rId2"/>
            </p:custDataLst>
          </p:nvPr>
        </p:nvSpPr>
        <p:spPr>
          <a:xfrm>
            <a:off x="5071745" y="3295650"/>
            <a:ext cx="2252345" cy="1796415"/>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29" name="文本框 28"/>
          <p:cNvSpPr txBox="1"/>
          <p:nvPr>
            <p:custDataLst>
              <p:tags r:id="rId3"/>
            </p:custDataLst>
          </p:nvPr>
        </p:nvSpPr>
        <p:spPr>
          <a:xfrm>
            <a:off x="1388745" y="3168650"/>
            <a:ext cx="3220085" cy="940435"/>
          </a:xfrm>
          <a:prstGeom prst="rect">
            <a:avLst/>
          </a:prstGeom>
          <a:solidFill>
            <a:srgbClr val="F4AF36">
              <a:alpha val="80000"/>
            </a:srgbClr>
          </a:solidFill>
        </p:spPr>
        <p:txBody>
          <a:bodyPr wrap="square" rtlCol="0">
            <a:noAutofit/>
          </a:bodyPr>
          <a:p>
            <a:endParaRPr lang="zh-CN" altLang="en-US">
              <a:solidFill>
                <a:srgbClr val="FFFF00"/>
              </a:solidFill>
            </a:endParaRPr>
          </a:p>
        </p:txBody>
      </p:sp>
      <p:grpSp>
        <p:nvGrpSpPr>
          <p:cNvPr id="44" name="组合 43"/>
          <p:cNvGrpSpPr/>
          <p:nvPr/>
        </p:nvGrpSpPr>
        <p:grpSpPr>
          <a:xfrm flipH="1">
            <a:off x="635" y="6387465"/>
            <a:ext cx="12191365" cy="46482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 name="任意多边形: 形状 47"/>
          <p:cNvSpPr/>
          <p:nvPr/>
        </p:nvSpPr>
        <p:spPr>
          <a:xfrm flipH="1">
            <a:off x="-127635" y="0"/>
            <a:ext cx="2073275" cy="602615"/>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表格 3"/>
          <p:cNvGraphicFramePr/>
          <p:nvPr>
            <p:custDataLst>
              <p:tags r:id="rId4"/>
            </p:custDataLst>
          </p:nvPr>
        </p:nvGraphicFramePr>
        <p:xfrm>
          <a:off x="108585" y="788035"/>
          <a:ext cx="12031980" cy="5447030"/>
        </p:xfrm>
        <a:graphic>
          <a:graphicData uri="http://schemas.openxmlformats.org/drawingml/2006/table">
            <a:tbl>
              <a:tblPr/>
              <a:tblGrid>
                <a:gridCol w="1227455"/>
                <a:gridCol w="3620770"/>
                <a:gridCol w="2473325"/>
                <a:gridCol w="2309495"/>
                <a:gridCol w="2400935"/>
              </a:tblGrid>
              <a:tr h="512445">
                <a:tc>
                  <a:txBody>
                    <a:bodyPr/>
                    <a:p>
                      <a:pPr indent="0" algn="l">
                        <a:buNone/>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When </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alt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1244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Where</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024890">
                <a:tc>
                  <a:txBody>
                    <a:bodyPr/>
                    <a:p>
                      <a:pPr indent="0" algn="ctr">
                        <a:buNone/>
                      </a:pP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l">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Who</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cs typeface="Times New Roman" panose="02020603050405020304" pitchFamily="18" charset="0"/>
                        </a:rPr>
                        <a:t> </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40000"/>
                        </a:lnSpc>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527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(Plots)</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197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How </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3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1354455" y="1393825"/>
            <a:ext cx="4064000" cy="521970"/>
          </a:xfrm>
          <a:prstGeom prst="rect">
            <a:avLst/>
          </a:prstGeom>
          <a:noFill/>
        </p:spPr>
        <p:txBody>
          <a:bodyPr wrap="square" rtlCol="0">
            <a:spAutoFit/>
          </a:bodyPr>
          <a:p>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In school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1141095" y="2236470"/>
            <a:ext cx="3749040" cy="523875"/>
          </a:xfrm>
          <a:prstGeom prst="rect">
            <a:avLst/>
          </a:prstGeom>
          <a:noFill/>
        </p:spPr>
        <p:txBody>
          <a:bodyPr wrap="square" rtlCol="0">
            <a:noAutofit/>
          </a:bodyPr>
          <a:p>
            <a:pPr indent="0" algn="ctr" fontAlgn="auto">
              <a:lnSpc>
                <a:spcPts val="2500"/>
              </a:lnSpc>
              <a:buNone/>
            </a:pPr>
            <a:r>
              <a:rPr lang="en-US" sz="16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I  (a master garden)</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4072255" y="2106930"/>
            <a:ext cx="4064000" cy="732155"/>
          </a:xfrm>
          <a:prstGeom prst="rect">
            <a:avLst/>
          </a:prstGeom>
          <a:noFill/>
        </p:spPr>
        <p:txBody>
          <a:bodyPr wrap="square" rtlCol="0">
            <a:spAutoFit/>
          </a:bodyPr>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students </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and staff</a:t>
            </a:r>
            <a:endParaRPr lang="en-US" sz="32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6490970" y="2106930"/>
            <a:ext cx="4064000" cy="732155"/>
          </a:xfrm>
          <a:prstGeom prst="rect">
            <a:avLst/>
          </a:prstGeom>
          <a:noFill/>
        </p:spPr>
        <p:txBody>
          <a:bodyPr wrap="square" rtlCol="0">
            <a:spAutoFit/>
          </a:bodyPr>
          <a:p>
            <a:pPr algn="ctr">
              <a:lnSpc>
                <a:spcPts val="2500"/>
              </a:lnSpc>
              <a:buClrTx/>
              <a:buSzTx/>
              <a:buFontTx/>
              <a:buNone/>
            </a:pPr>
            <a:r>
              <a:rPr lang="en-US" sz="2800">
                <a:latin typeface="Times New Roman" panose="02020603050405020304" pitchFamily="18" charset="0"/>
                <a:cs typeface="Times New Roman" panose="02020603050405020304" pitchFamily="18" charset="0"/>
                <a:sym typeface="+mn-ea"/>
              </a:rPr>
              <a:t> Parent-Teacher Association</a:t>
            </a:r>
            <a:endParaRPr 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nvSpPr>
        <p:spPr>
          <a:xfrm>
            <a:off x="8660130" y="1894840"/>
            <a:ext cx="4064000" cy="780415"/>
          </a:xfrm>
          <a:prstGeom prst="rect">
            <a:avLst/>
          </a:prstGeom>
          <a:noFill/>
        </p:spPr>
        <p:txBody>
          <a:bodyPr wrap="square" rtlCol="0">
            <a:spAutoFit/>
          </a:bodyPr>
          <a:p>
            <a:pPr indent="0" algn="ctr">
              <a:lnSpc>
                <a:spcPct val="140000"/>
              </a:lnSpc>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cs typeface="Times New Roman" panose="02020603050405020304" pitchFamily="18" charset="0"/>
                <a:sym typeface="+mn-ea"/>
              </a:rPr>
              <a:t>principal</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1285240" y="3131185"/>
            <a:ext cx="4064000" cy="977900"/>
          </a:xfrm>
          <a:prstGeom prst="rect">
            <a:avLst/>
          </a:prstGeom>
          <a:noFill/>
        </p:spPr>
        <p:txBody>
          <a:bodyPr wrap="square" rtlCol="0">
            <a:noAutofit/>
          </a:bodyPr>
          <a:p>
            <a:pPr indent="0" algn="l">
              <a:buFont typeface="Wingdings" panose="05000000000000000000" charset="0"/>
              <a:buNone/>
            </a:pPr>
            <a:r>
              <a:rPr lang="en-US" sz="2800">
                <a:highlight>
                  <a:srgbClr val="000000">
                    <a:alpha val="0"/>
                  </a:srgbClr>
                </a:highlight>
                <a:latin typeface="Times New Roman" panose="02020603050405020304" pitchFamily="18" charset="0"/>
                <a:cs typeface="Times New Roman" panose="02020603050405020304" pitchFamily="18" charset="0"/>
                <a:sym typeface="+mn-ea"/>
              </a:rPr>
              <a:t>1.</a:t>
            </a:r>
            <a:r>
              <a:rPr lang="en-US" sz="28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found the classroom </a:t>
            </a:r>
            <a:endParaRPr lang="en-US" sz="28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sz="28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rPr>
              <a:t>   get too hot </a:t>
            </a:r>
            <a:endParaRPr lang="en-US" sz="2800">
              <a:highlight>
                <a:srgbClr val="000000">
                  <a:alpha val="0"/>
                </a:srgbClr>
              </a:highlight>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endParaRPr lang="en-US" sz="1000" b="0">
              <a:latin typeface="Times New Roman" panose="02020603050405020304" pitchFamily="18" charset="0"/>
              <a:ea typeface="宋体" panose="02010600030101010101" pitchFamily="2" charset="-122"/>
              <a:cs typeface="Times New Roman" panose="02020603050405020304" pitchFamily="18" charset="0"/>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2.planned to transform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the front yard</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rPr>
              <a:t>3.did some preparations</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5" name="文本框 14"/>
          <p:cNvSpPr txBox="1"/>
          <p:nvPr/>
        </p:nvSpPr>
        <p:spPr>
          <a:xfrm>
            <a:off x="4930140" y="3377565"/>
            <a:ext cx="2502535" cy="1877060"/>
          </a:xfrm>
          <a:prstGeom prst="rect">
            <a:avLst/>
          </a:prstGeom>
          <a:noFill/>
        </p:spPr>
        <p:txBody>
          <a:bodyPr wrap="square" rtlCol="0">
            <a:noAutofit/>
          </a:bodyPr>
          <a:p>
            <a:pPr algn="l"/>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got overheated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and were difficult to concentrate</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7" name="文本框 16"/>
          <p:cNvSpPr txBox="1"/>
          <p:nvPr/>
        </p:nvSpPr>
        <p:spPr>
          <a:xfrm>
            <a:off x="9633585" y="3227070"/>
            <a:ext cx="229425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worked with “I” to transform the front yard</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 name="文本框 17"/>
          <p:cNvSpPr txBox="1"/>
          <p:nvPr/>
        </p:nvSpPr>
        <p:spPr>
          <a:xfrm>
            <a:off x="4356735" y="5788025"/>
            <a:ext cx="36957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uncomfortable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9" name="文本框 18"/>
          <p:cNvSpPr txBox="1"/>
          <p:nvPr>
            <p:custDataLst>
              <p:tags r:id="rId5"/>
            </p:custDataLst>
          </p:nvPr>
        </p:nvSpPr>
        <p:spPr>
          <a:xfrm>
            <a:off x="1405890" y="871855"/>
            <a:ext cx="4064000" cy="521970"/>
          </a:xfrm>
          <a:prstGeom prst="rect">
            <a:avLst/>
          </a:prstGeom>
          <a:noFill/>
        </p:spPr>
        <p:txBody>
          <a:bodyPr wrap="square" rtlCol="0">
            <a:spAutoFit/>
          </a:bodyPr>
          <a:p>
            <a:pPr indent="0" algn="l">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During the warmer months</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0" name="文本框 19"/>
          <p:cNvSpPr txBox="1"/>
          <p:nvPr>
            <p:custDataLst>
              <p:tags r:id="rId6"/>
            </p:custDataLst>
          </p:nvPr>
        </p:nvSpPr>
        <p:spPr>
          <a:xfrm>
            <a:off x="1329690" y="5777230"/>
            <a:ext cx="4064000" cy="521970"/>
          </a:xfrm>
          <a:prstGeom prst="rect">
            <a:avLst/>
          </a:prstGeom>
          <a:noFill/>
        </p:spPr>
        <p:txBody>
          <a:bodyPr wrap="square" rtlCol="0">
            <a:spAutoFit/>
          </a:bodyPr>
          <a:p>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 concerned &amp; hopeful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0" name="文本框 49"/>
          <p:cNvSpPr txBox="1"/>
          <p:nvPr/>
        </p:nvSpPr>
        <p:spPr>
          <a:xfrm>
            <a:off x="300990" y="1346835"/>
            <a:ext cx="7924800" cy="4655185"/>
          </a:xfrm>
          <a:prstGeom prst="rect">
            <a:avLst/>
          </a:prstGeom>
          <a:solidFill>
            <a:srgbClr val="FFFF00"/>
          </a:solidFill>
        </p:spPr>
        <p:txBody>
          <a:bodyPr wrap="none" rtlCol="0">
            <a:noAutofit/>
          </a:bodyPr>
          <a:p>
            <a:pPr algn="l"/>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21" name="文本框 20"/>
          <p:cNvSpPr txBox="1"/>
          <p:nvPr>
            <p:custDataLst>
              <p:tags r:id="rId7"/>
            </p:custDataLst>
          </p:nvPr>
        </p:nvSpPr>
        <p:spPr>
          <a:xfrm>
            <a:off x="6522720" y="5753735"/>
            <a:ext cx="40640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suspected</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2" name="文本框 21"/>
          <p:cNvSpPr txBox="1"/>
          <p:nvPr/>
        </p:nvSpPr>
        <p:spPr>
          <a:xfrm>
            <a:off x="9405620" y="5764530"/>
            <a:ext cx="2922905" cy="521970"/>
          </a:xfrm>
          <a:prstGeom prst="rect">
            <a:avLst/>
          </a:prstGeom>
          <a:noFill/>
        </p:spPr>
        <p:txBody>
          <a:bodyPr wrap="square" rtlCol="0" anchor="t">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cooperative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5" name="文本框 24"/>
          <p:cNvSpPr txBox="1"/>
          <p:nvPr/>
        </p:nvSpPr>
        <p:spPr>
          <a:xfrm>
            <a:off x="559435" y="2115185"/>
            <a:ext cx="2078990" cy="645160"/>
          </a:xfrm>
          <a:prstGeom prst="rect">
            <a:avLst/>
          </a:prstGeom>
          <a:solidFill>
            <a:srgbClr val="F4AF36"/>
          </a:solidFill>
        </p:spPr>
        <p:txBody>
          <a:bodyPr wrap="none" rtlCol="0">
            <a:spAutoFit/>
          </a:bodyPr>
          <a:p>
            <a:pPr algn="l"/>
            <a:r>
              <a:rPr lang="en-US" altLang="zh-CN" sz="3600" b="1">
                <a:solidFill>
                  <a:schemeClr val="tx1"/>
                </a:solidFill>
                <a:latin typeface="Times New Roman" panose="02020603050405020304" pitchFamily="18" charset="0"/>
                <a:cs typeface="Times New Roman" panose="02020603050405020304" pitchFamily="18" charset="0"/>
                <a:sym typeface="+mn-ea"/>
              </a:rPr>
              <a:t>Problem1</a:t>
            </a:r>
            <a:endParaRPr lang="en-US" altLang="zh-CN" sz="3600" b="1">
              <a:solidFill>
                <a:schemeClr val="tx1"/>
              </a:solidFill>
              <a:latin typeface="Times New Roman" panose="02020603050405020304" pitchFamily="18" charset="0"/>
              <a:cs typeface="Times New Roman" panose="02020603050405020304" pitchFamily="18" charset="0"/>
              <a:sym typeface="+mn-ea"/>
            </a:endParaRPr>
          </a:p>
        </p:txBody>
      </p:sp>
      <p:sp>
        <p:nvSpPr>
          <p:cNvPr id="28" name="文本框 27"/>
          <p:cNvSpPr txBox="1"/>
          <p:nvPr/>
        </p:nvSpPr>
        <p:spPr>
          <a:xfrm>
            <a:off x="530860" y="3352165"/>
            <a:ext cx="2052320" cy="645160"/>
          </a:xfrm>
          <a:prstGeom prst="rect">
            <a:avLst/>
          </a:prstGeom>
          <a:solidFill>
            <a:schemeClr val="accent1">
              <a:lumMod val="40000"/>
              <a:lumOff val="60000"/>
            </a:schemeClr>
          </a:solidFill>
        </p:spPr>
        <p:txBody>
          <a:bodyPr wrap="square" rtlCol="0">
            <a:spAutoFit/>
          </a:bodyPr>
          <a:p>
            <a:pPr algn="l"/>
            <a:r>
              <a:rPr lang="en-US" altLang="zh-CN" sz="3600" b="1">
                <a:latin typeface="Times New Roman" panose="02020603050405020304" pitchFamily="18" charset="0"/>
                <a:cs typeface="Times New Roman" panose="02020603050405020304" pitchFamily="18" charset="0"/>
                <a:sym typeface="+mn-ea"/>
              </a:rPr>
              <a:t>Solution1</a:t>
            </a:r>
            <a:endParaRPr lang="en-US" altLang="zh-CN" sz="3600" b="1">
              <a:latin typeface="Times New Roman" panose="02020603050405020304" pitchFamily="18" charset="0"/>
              <a:cs typeface="Times New Roman" panose="02020603050405020304" pitchFamily="18" charset="0"/>
              <a:sym typeface="+mn-ea"/>
            </a:endParaRPr>
          </a:p>
        </p:txBody>
      </p:sp>
      <p:sp>
        <p:nvSpPr>
          <p:cNvPr id="30" name="文本框 29"/>
          <p:cNvSpPr txBox="1"/>
          <p:nvPr/>
        </p:nvSpPr>
        <p:spPr>
          <a:xfrm>
            <a:off x="601980" y="4503420"/>
            <a:ext cx="1875155" cy="581025"/>
          </a:xfrm>
          <a:prstGeom prst="rect">
            <a:avLst/>
          </a:prstGeom>
          <a:solidFill>
            <a:srgbClr val="FB5F46"/>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en-US" altLang="zh-CN" sz="3600" b="1">
                <a:latin typeface="Times New Roman" panose="02020603050405020304" pitchFamily="18" charset="0"/>
                <a:cs typeface="Times New Roman" panose="02020603050405020304" pitchFamily="18" charset="0"/>
                <a:sym typeface="+mn-ea"/>
              </a:rPr>
              <a:t>Result1 </a:t>
            </a:r>
            <a:endParaRPr lang="en-US" altLang="zh-CN" sz="3600" b="1">
              <a:latin typeface="Times New Roman" panose="02020603050405020304" pitchFamily="18" charset="0"/>
              <a:cs typeface="Times New Roman" panose="02020603050405020304" pitchFamily="18" charset="0"/>
              <a:sym typeface="+mn-ea"/>
            </a:endParaRPr>
          </a:p>
        </p:txBody>
      </p:sp>
      <p:sp>
        <p:nvSpPr>
          <p:cNvPr id="34" name="文本框 33"/>
          <p:cNvSpPr txBox="1"/>
          <p:nvPr>
            <p:custDataLst>
              <p:tags r:id="rId8"/>
            </p:custDataLst>
          </p:nvPr>
        </p:nvSpPr>
        <p:spPr>
          <a:xfrm>
            <a:off x="5720080" y="2055495"/>
            <a:ext cx="2193290" cy="645160"/>
          </a:xfrm>
          <a:prstGeom prst="rect">
            <a:avLst/>
          </a:prstGeom>
          <a:solidFill>
            <a:srgbClr val="E98F4E"/>
          </a:solidFill>
        </p:spPr>
        <p:txBody>
          <a:bodyPr wrap="none" rtlCol="0">
            <a:spAutoFit/>
          </a:bodyPr>
          <a:p>
            <a:pPr algn="l"/>
            <a:r>
              <a:rPr lang="en-US" altLang="zh-CN" sz="3600" b="1">
                <a:solidFill>
                  <a:schemeClr val="tx1"/>
                </a:solidFill>
                <a:latin typeface="Times New Roman" panose="02020603050405020304" pitchFamily="18" charset="0"/>
                <a:cs typeface="Times New Roman" panose="02020603050405020304" pitchFamily="18" charset="0"/>
                <a:sym typeface="+mn-ea"/>
              </a:rPr>
              <a:t>Problem 2</a:t>
            </a:r>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35" name="文本框 34"/>
          <p:cNvSpPr txBox="1"/>
          <p:nvPr>
            <p:custDataLst>
              <p:tags r:id="rId9"/>
            </p:custDataLst>
          </p:nvPr>
        </p:nvSpPr>
        <p:spPr>
          <a:xfrm>
            <a:off x="5735320" y="3264535"/>
            <a:ext cx="2310765" cy="699770"/>
          </a:xfrm>
          <a:prstGeom prst="rect">
            <a:avLst/>
          </a:prstGeom>
          <a:solidFill>
            <a:schemeClr val="accent1">
              <a:lumMod val="60000"/>
              <a:lumOff val="40000"/>
            </a:schemeClr>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en-US" altLang="zh-CN" sz="3600" b="1">
                <a:latin typeface="Times New Roman" panose="02020603050405020304" pitchFamily="18" charset="0"/>
                <a:cs typeface="Times New Roman" panose="02020603050405020304" pitchFamily="18" charset="0"/>
                <a:sym typeface="+mn-ea"/>
              </a:rPr>
              <a:t>Solution 2  </a:t>
            </a:r>
            <a:r>
              <a:rPr lang="en-US" altLang="zh-CN" sz="4000">
                <a:highlight>
                  <a:srgbClr val="FFFF00"/>
                </a:highlight>
                <a:latin typeface="Times New Roman" panose="02020603050405020304" pitchFamily="18" charset="0"/>
                <a:cs typeface="Times New Roman" panose="02020603050405020304" pitchFamily="18" charset="0"/>
                <a:sym typeface="+mn-ea"/>
              </a:rPr>
              <a:t>   </a:t>
            </a:r>
            <a:endParaRPr lang="en-US" altLang="zh-CN" sz="4000">
              <a:highlight>
                <a:srgbClr val="FFFF00"/>
              </a:highlight>
              <a:latin typeface="Times New Roman" panose="02020603050405020304" pitchFamily="18" charset="0"/>
              <a:cs typeface="Times New Roman" panose="02020603050405020304" pitchFamily="18" charset="0"/>
              <a:sym typeface="+mn-ea"/>
            </a:endParaRPr>
          </a:p>
        </p:txBody>
      </p:sp>
      <p:sp>
        <p:nvSpPr>
          <p:cNvPr id="36" name="文本框 35"/>
          <p:cNvSpPr txBox="1"/>
          <p:nvPr>
            <p:custDataLst>
              <p:tags r:id="rId10"/>
            </p:custDataLst>
          </p:nvPr>
        </p:nvSpPr>
        <p:spPr>
          <a:xfrm>
            <a:off x="5915025" y="4497070"/>
            <a:ext cx="1983740" cy="583565"/>
          </a:xfrm>
          <a:prstGeom prst="rect">
            <a:avLst/>
          </a:prstGeom>
          <a:solidFill>
            <a:srgbClr val="F95B41"/>
          </a:solidFill>
        </p:spPr>
        <p:txBody>
          <a:bodyPr wrap="square" rtlCol="0">
            <a:spAutoFit/>
          </a:bodyPr>
          <a:p>
            <a:pPr algn="l"/>
            <a:r>
              <a:rPr lang="en-US" altLang="zh-CN" sz="3200" b="1">
                <a:latin typeface="Times New Roman" panose="02020603050405020304" pitchFamily="18" charset="0"/>
                <a:cs typeface="Times New Roman" panose="02020603050405020304" pitchFamily="18" charset="0"/>
                <a:sym typeface="+mn-ea"/>
              </a:rPr>
              <a:t> Result 2 </a:t>
            </a:r>
            <a:r>
              <a:rPr lang="en-US" altLang="zh-CN" sz="3200" b="1">
                <a:highlight>
                  <a:srgbClr val="FFFF00"/>
                </a:highlight>
                <a:latin typeface="Times New Roman" panose="02020603050405020304" pitchFamily="18" charset="0"/>
                <a:cs typeface="Times New Roman" panose="02020603050405020304" pitchFamily="18" charset="0"/>
                <a:sym typeface="+mn-ea"/>
              </a:rPr>
              <a:t> </a:t>
            </a:r>
            <a:endParaRPr lang="zh-CN" altLang="en-US" sz="3600" b="1">
              <a:highlight>
                <a:srgbClr val="FFFF00"/>
              </a:highlight>
              <a:latin typeface="Times New Roman" panose="02020603050405020304" pitchFamily="18" charset="0"/>
              <a:cs typeface="Times New Roman" panose="02020603050405020304" pitchFamily="18" charset="0"/>
              <a:sym typeface="+mn-ea"/>
            </a:endParaRPr>
          </a:p>
        </p:txBody>
      </p:sp>
      <p:sp>
        <p:nvSpPr>
          <p:cNvPr id="24" name="下箭头 23"/>
          <p:cNvSpPr/>
          <p:nvPr>
            <p:custDataLst>
              <p:tags r:id="rId11"/>
            </p:custDataLst>
          </p:nvPr>
        </p:nvSpPr>
        <p:spPr>
          <a:xfrm>
            <a:off x="1354455" y="2816860"/>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27" name="下箭头 26"/>
          <p:cNvSpPr/>
          <p:nvPr>
            <p:custDataLst>
              <p:tags r:id="rId12"/>
            </p:custDataLst>
          </p:nvPr>
        </p:nvSpPr>
        <p:spPr>
          <a:xfrm>
            <a:off x="1361440" y="4010660"/>
            <a:ext cx="286385" cy="461645"/>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32" name="下箭头 31"/>
          <p:cNvSpPr/>
          <p:nvPr>
            <p:custDataLst>
              <p:tags r:id="rId13"/>
            </p:custDataLst>
          </p:nvPr>
        </p:nvSpPr>
        <p:spPr>
          <a:xfrm>
            <a:off x="6589395" y="2711450"/>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33" name="下箭头 32"/>
          <p:cNvSpPr/>
          <p:nvPr>
            <p:custDataLst>
              <p:tags r:id="rId14"/>
            </p:custDataLst>
          </p:nvPr>
        </p:nvSpPr>
        <p:spPr>
          <a:xfrm>
            <a:off x="6640195" y="4049395"/>
            <a:ext cx="286385" cy="42037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52" name="矩形 51"/>
          <p:cNvSpPr/>
          <p:nvPr>
            <p:custDataLst>
              <p:tags r:id="rId15"/>
            </p:custDataLst>
          </p:nvPr>
        </p:nvSpPr>
        <p:spPr>
          <a:xfrm>
            <a:off x="2876550" y="149225"/>
            <a:ext cx="9736455" cy="492125"/>
          </a:xfrm>
          <a:prstGeom prst="rect">
            <a:avLst/>
          </a:prstGeom>
        </p:spPr>
        <p:txBody>
          <a:bodyPr wrap="square" lIns="0" tIns="0" rIns="0" bIns="0">
            <a:spAutoFit/>
          </a:bodyPr>
          <a:p>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6. 首尾呼应，升华主题</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加号 40"/>
          <p:cNvSpPr/>
          <p:nvPr/>
        </p:nvSpPr>
        <p:spPr>
          <a:xfrm>
            <a:off x="3875405" y="4517390"/>
            <a:ext cx="775335" cy="675005"/>
          </a:xfrm>
          <a:prstGeom prst="mathPlus">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2" name="加号 41"/>
          <p:cNvSpPr/>
          <p:nvPr/>
        </p:nvSpPr>
        <p:spPr>
          <a:xfrm>
            <a:off x="8378190" y="4417060"/>
            <a:ext cx="775335" cy="675005"/>
          </a:xfrm>
          <a:prstGeom prst="mathPlus">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9" name="文本框 48"/>
          <p:cNvSpPr txBox="1"/>
          <p:nvPr>
            <p:custDataLst>
              <p:tags r:id="rId16"/>
            </p:custDataLst>
          </p:nvPr>
        </p:nvSpPr>
        <p:spPr>
          <a:xfrm>
            <a:off x="2872105" y="3295650"/>
            <a:ext cx="2673985" cy="1076325"/>
          </a:xfrm>
          <a:prstGeom prst="rect">
            <a:avLst/>
          </a:prstGeom>
          <a:gradFill>
            <a:gsLst>
              <a:gs pos="100000">
                <a:srgbClr val="F8F3B1"/>
              </a:gs>
              <a:gs pos="0">
                <a:srgbClr val="FBBE97"/>
              </a:gs>
            </a:gsLst>
            <a:lin ang="0" scaled="1"/>
          </a:gradFill>
        </p:spPr>
        <p:txBody>
          <a:bodyPr wrap="square" rtlCol="0" anchor="t">
            <a:spAutoFit/>
          </a:bodyPr>
          <a:p>
            <a:pPr algn="ctr">
              <a:buClrTx/>
              <a:buSzTx/>
              <a:buFontTx/>
            </a:pP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Clues--Echoes</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ctr">
              <a:buClrTx/>
              <a:buSzTx/>
              <a:buFontTx/>
            </a:pP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三处衔接</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1" name="文本框 50"/>
          <p:cNvSpPr txBox="1"/>
          <p:nvPr>
            <p:custDataLst>
              <p:tags r:id="rId17"/>
            </p:custDataLst>
          </p:nvPr>
        </p:nvSpPr>
        <p:spPr>
          <a:xfrm>
            <a:off x="9405620" y="4458335"/>
            <a:ext cx="2179320" cy="581025"/>
          </a:xfrm>
          <a:prstGeom prst="rect">
            <a:avLst/>
          </a:prstGeom>
          <a:solidFill>
            <a:srgbClr val="FB5F46"/>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zh-CN" altLang="en-US" sz="3200" b="1">
                <a:latin typeface="Times New Roman" panose="02020603050405020304" pitchFamily="18" charset="0"/>
                <a:cs typeface="Times New Roman" panose="02020603050405020304" pitchFamily="18" charset="0"/>
                <a:sym typeface="+mn-ea"/>
              </a:rPr>
              <a:t>升华主题</a:t>
            </a:r>
            <a:endParaRPr lang="zh-CN" altLang="en-US" sz="3200" b="1">
              <a:latin typeface="Times New Roman" panose="02020603050405020304" pitchFamily="18" charset="0"/>
              <a:cs typeface="Times New Roman" panose="02020603050405020304" pitchFamily="18" charset="0"/>
              <a:sym typeface="+mn-ea"/>
            </a:endParaRPr>
          </a:p>
        </p:txBody>
      </p:sp>
      <p:sp>
        <p:nvSpPr>
          <p:cNvPr id="53" name="文本框 52"/>
          <p:cNvSpPr txBox="1"/>
          <p:nvPr/>
        </p:nvSpPr>
        <p:spPr>
          <a:xfrm>
            <a:off x="55880" y="5134610"/>
            <a:ext cx="12099290" cy="1568450"/>
          </a:xfrm>
          <a:prstGeom prst="rect">
            <a:avLst/>
          </a:prstGeom>
          <a:solidFill>
            <a:srgbClr val="FFC000"/>
          </a:solidFill>
        </p:spPr>
        <p:txBody>
          <a:bodyPr wrap="square" rtlCol="0">
            <a:spAutoFit/>
          </a:bodyPr>
          <a:p>
            <a:pPr algn="just"/>
            <a:r>
              <a:rPr lang="en-US" altLang="zh-CN" sz="3200" b="1"/>
              <a:t>       </a:t>
            </a:r>
            <a:r>
              <a:rPr lang="zh-CN" altLang="en-US" sz="3200" b="1"/>
              <a:t>It was this unique experience that made me understand whatever difficulty we are faced with, we can overcome it with our joint effort </a:t>
            </a:r>
            <a:r>
              <a:rPr lang="en-US" altLang="zh-CN" sz="3200" b="1"/>
              <a:t> </a:t>
            </a:r>
            <a:r>
              <a:rPr lang="zh-CN" altLang="en-US" sz="3200" b="1"/>
              <a:t>and cooperation.</a:t>
            </a:r>
            <a:r>
              <a:rPr lang="zh-CN" altLang="en-US" sz="2800" b="1"/>
              <a:t> </a:t>
            </a:r>
            <a:endParaRPr lang="zh-CN" altLang="en-US" sz="2800" b="1"/>
          </a:p>
        </p:txBody>
      </p:sp>
      <p:sp>
        <p:nvSpPr>
          <p:cNvPr id="54" name="文本框 53"/>
          <p:cNvSpPr txBox="1"/>
          <p:nvPr>
            <p:custDataLst>
              <p:tags r:id="rId18"/>
            </p:custDataLst>
          </p:nvPr>
        </p:nvSpPr>
        <p:spPr>
          <a:xfrm>
            <a:off x="1725295" y="6125845"/>
            <a:ext cx="2346960" cy="501015"/>
          </a:xfrm>
          <a:prstGeom prst="rect">
            <a:avLst/>
          </a:prstGeom>
          <a:solidFill>
            <a:srgbClr val="F95B41"/>
          </a:solidFill>
        </p:spPr>
        <p:txBody>
          <a:bodyPr wrap="square" rtlCol="0">
            <a:noAutofit/>
          </a:bodyPr>
          <a:p>
            <a:pPr algn="l"/>
            <a:r>
              <a:rPr lang="en-US" altLang="zh-CN" sz="3200" b="1">
                <a:latin typeface="Times New Roman" panose="02020603050405020304" pitchFamily="18" charset="0"/>
                <a:cs typeface="Times New Roman" panose="02020603050405020304" pitchFamily="18" charset="0"/>
                <a:sym typeface="+mn-ea"/>
              </a:rPr>
              <a:t> </a:t>
            </a:r>
            <a:r>
              <a:rPr lang="zh-CN" altLang="en-US" sz="3200" b="1">
                <a:sym typeface="+mn-ea"/>
              </a:rPr>
              <a:t>joint effort</a:t>
            </a:r>
            <a:r>
              <a:rPr lang="en-US" altLang="zh-CN" sz="3200" b="1">
                <a:highlight>
                  <a:srgbClr val="FFFF00"/>
                </a:highlight>
                <a:latin typeface="Times New Roman" panose="02020603050405020304" pitchFamily="18" charset="0"/>
                <a:cs typeface="Times New Roman" panose="02020603050405020304" pitchFamily="18" charset="0"/>
                <a:sym typeface="+mn-ea"/>
              </a:rPr>
              <a:t> </a:t>
            </a:r>
            <a:endParaRPr lang="zh-CN" altLang="en-US" sz="3600" b="1">
              <a:highlight>
                <a:srgbClr val="FFFF00"/>
              </a:highlight>
              <a:latin typeface="Times New Roman" panose="02020603050405020304" pitchFamily="18" charset="0"/>
              <a:cs typeface="Times New Roman" panose="02020603050405020304" pitchFamily="18" charset="0"/>
              <a:sym typeface="+mn-ea"/>
            </a:endParaRPr>
          </a:p>
        </p:txBody>
      </p:sp>
      <p:sp>
        <p:nvSpPr>
          <p:cNvPr id="55" name="文本框 54"/>
          <p:cNvSpPr txBox="1"/>
          <p:nvPr>
            <p:custDataLst>
              <p:tags r:id="rId19"/>
            </p:custDataLst>
          </p:nvPr>
        </p:nvSpPr>
        <p:spPr>
          <a:xfrm>
            <a:off x="4890135" y="6125845"/>
            <a:ext cx="2542540" cy="501015"/>
          </a:xfrm>
          <a:prstGeom prst="rect">
            <a:avLst/>
          </a:prstGeom>
          <a:solidFill>
            <a:srgbClr val="F95B41"/>
          </a:solidFill>
        </p:spPr>
        <p:txBody>
          <a:bodyPr wrap="square" rtlCol="0">
            <a:noAutofit/>
          </a:bodyPr>
          <a:p>
            <a:pPr algn="l"/>
            <a:r>
              <a:rPr lang="zh-CN" altLang="en-US" sz="3200" b="1">
                <a:sym typeface="+mn-ea"/>
              </a:rPr>
              <a:t>cooperation.</a:t>
            </a:r>
            <a:r>
              <a:rPr lang="en-US" altLang="zh-CN" sz="3200" b="1">
                <a:latin typeface="Times New Roman" panose="02020603050405020304" pitchFamily="18" charset="0"/>
                <a:cs typeface="Times New Roman" panose="02020603050405020304" pitchFamily="18" charset="0"/>
                <a:sym typeface="+mn-ea"/>
              </a:rPr>
              <a:t> </a:t>
            </a:r>
            <a:r>
              <a:rPr lang="en-US" altLang="zh-CN" sz="3200" b="1">
                <a:highlight>
                  <a:srgbClr val="FFFF00"/>
                </a:highlight>
                <a:latin typeface="Times New Roman" panose="02020603050405020304" pitchFamily="18" charset="0"/>
                <a:cs typeface="Times New Roman" panose="02020603050405020304" pitchFamily="18" charset="0"/>
                <a:sym typeface="+mn-ea"/>
              </a:rPr>
              <a:t> </a:t>
            </a:r>
            <a:endParaRPr lang="zh-CN" altLang="en-US" sz="3600" b="1">
              <a:highlight>
                <a:srgbClr val="FFFF00"/>
              </a:highlight>
              <a:latin typeface="Times New Roman" panose="02020603050405020304" pitchFamily="18" charset="0"/>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4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ppt_y</p:attrName>
                                        </p:attrNameLst>
                                      </p:cBhvr>
                                      <p:tavLst>
                                        <p:tav tm="0">
                                          <p:val>
                                            <p:strVal val="#ppt_y+#ppt_h*1.125000"/>
                                          </p:val>
                                        </p:tav>
                                        <p:tav tm="100000">
                                          <p:val>
                                            <p:strVal val="#ppt_y"/>
                                          </p:val>
                                        </p:tav>
                                      </p:tavLst>
                                    </p:anim>
                                    <p:animEffect transition="in" filter="wipe(up)">
                                      <p:cBhvr>
                                        <p:cTn id="12" dur="500"/>
                                        <p:tgtEl>
                                          <p:spTgt spid="4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ppt_y</p:attrName>
                                        </p:attrNameLst>
                                      </p:cBhvr>
                                      <p:tavLst>
                                        <p:tav tm="0">
                                          <p:val>
                                            <p:strVal val="#ppt_y+#ppt_h*1.125000"/>
                                          </p:val>
                                        </p:tav>
                                        <p:tav tm="100000">
                                          <p:val>
                                            <p:strVal val="#ppt_y"/>
                                          </p:val>
                                        </p:tav>
                                      </p:tavLst>
                                    </p:anim>
                                    <p:animEffect transition="in" filter="wipe(up)">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p:tgtEl>
                                          <p:spTgt spid="53"/>
                                        </p:tgtEl>
                                        <p:attrNameLst>
                                          <p:attrName>ppt_y</p:attrName>
                                        </p:attrNameLst>
                                      </p:cBhvr>
                                      <p:tavLst>
                                        <p:tav tm="0">
                                          <p:val>
                                            <p:strVal val="#ppt_y+#ppt_h*1.125000"/>
                                          </p:val>
                                        </p:tav>
                                        <p:tav tm="100000">
                                          <p:val>
                                            <p:strVal val="#ppt_y"/>
                                          </p:val>
                                        </p:tav>
                                      </p:tavLst>
                                    </p:anim>
                                    <p:animEffect transition="in" filter="wipe(up)">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1"/>
      <p:bldP spid="11" grpId="1"/>
      <p:bldP spid="14" grpId="1"/>
      <p:bldP spid="15" grpId="1"/>
      <p:bldP spid="12" grpId="1"/>
      <p:bldP spid="16" grpId="1"/>
      <p:bldP spid="13" grpId="1"/>
      <p:bldP spid="17" grpId="1"/>
      <p:bldP spid="19" grpId="1"/>
      <p:bldP spid="20" grpId="1"/>
      <p:bldP spid="21" grpId="1"/>
      <p:bldP spid="18" grpId="1"/>
      <p:bldP spid="22" grpId="1"/>
      <p:bldP spid="29" grpId="1" animBg="1"/>
      <p:bldP spid="23" grpId="1" animBg="1"/>
      <p:bldP spid="26" grpId="1" animBg="1"/>
      <p:bldP spid="25" grpId="1" animBg="1"/>
      <p:bldP spid="28" grpId="1" animBg="1"/>
      <p:bldP spid="30" grpId="1" animBg="1"/>
      <p:bldP spid="34" grpId="1" animBg="1"/>
      <p:bldP spid="35" grpId="1" animBg="1"/>
      <p:bldP spid="36" grpId="1" animBg="1"/>
      <p:bldP spid="24" grpId="1" animBg="1"/>
      <p:bldP spid="27" grpId="1" animBg="1"/>
      <p:bldP spid="32" grpId="1" animBg="1"/>
      <p:bldP spid="33" grpId="1" animBg="1"/>
      <p:bldP spid="49" grpId="1" animBg="1"/>
      <p:bldP spid="50" grpId="1" animBg="1"/>
      <p:bldP spid="51" grpId="0" bldLvl="0" animBg="1"/>
      <p:bldP spid="51" grpId="1" animBg="1"/>
      <p:bldP spid="53" grpId="0" bldLvl="0" animBg="1"/>
      <p:bldP spid="53" grpId="1" animBg="1"/>
      <p:bldP spid="43" grpId="1" animBg="1"/>
      <p:bldP spid="41" grpId="0" animBg="1"/>
      <p:bldP spid="41" grpId="1" animBg="1"/>
      <p:bldP spid="42" grpId="0" animBg="1"/>
      <p:bldP spid="42" grpId="1" animBg="1"/>
      <p:bldP spid="43" grpId="2" animBg="1"/>
      <p:bldP spid="54" grpId="0" bldLvl="0" animBg="1"/>
      <p:bldP spid="54" grpId="1" animBg="1"/>
      <p:bldP spid="55" grpId="0" bldLvl="0" animBg="1"/>
      <p:bldP spid="5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629150" y="-1270"/>
            <a:ext cx="2432685" cy="492125"/>
          </a:xfrm>
          <a:prstGeom prst="rect">
            <a:avLst/>
          </a:prstGeom>
        </p:spPr>
        <p:txBody>
          <a:bodyPr wrap="square" lIns="0" tIns="0" rIns="0" bIns="0">
            <a:spAutoFit/>
          </a:bodyPr>
          <a:lstStyle/>
          <a:p>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7.生成范文</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p:cNvSpPr txBox="1"/>
          <p:nvPr/>
        </p:nvSpPr>
        <p:spPr>
          <a:xfrm>
            <a:off x="92075" y="438150"/>
            <a:ext cx="12000865" cy="6094095"/>
          </a:xfrm>
          <a:prstGeom prst="rect">
            <a:avLst/>
          </a:prstGeom>
          <a:solidFill>
            <a:schemeClr val="bg1"/>
          </a:solidFill>
        </p:spPr>
        <p:txBody>
          <a:bodyPr wrap="square" rtlCol="0">
            <a:noAutofit/>
          </a:bodyPr>
          <a:p>
            <a:pPr indent="0" algn="just" fontAlgn="auto">
              <a:lnSpc>
                <a:spcPts val="4000"/>
              </a:lnSpc>
            </a:pPr>
            <a:r>
              <a:rPr lang="en-US" altLang="zh-CN" sz="2800">
                <a:latin typeface="Times New Roman" panose="02020603050405020304" pitchFamily="18" charset="0"/>
                <a:cs typeface="Times New Roman" panose="02020603050405020304" pitchFamily="18" charset="0"/>
              </a:rPr>
              <a:t>     </a:t>
            </a:r>
            <a:r>
              <a:rPr lang="en-US" altLang="zh-CN" sz="2800" i="1">
                <a:latin typeface="Times New Roman" panose="02020603050405020304" pitchFamily="18" charset="0"/>
                <a:cs typeface="Times New Roman" panose="02020603050405020304" pitchFamily="18" charset="0"/>
              </a:rPr>
              <a:t>   </a:t>
            </a:r>
            <a:r>
              <a:rPr lang="zh-CN" altLang="en-US" sz="2800" i="1">
                <a:latin typeface="Times New Roman" panose="02020603050405020304" pitchFamily="18" charset="0"/>
                <a:cs typeface="Times New Roman" panose="02020603050405020304" pitchFamily="18" charset="0"/>
              </a:rPr>
              <a:t>So we posted the tasks in the school</a:t>
            </a:r>
            <a:r>
              <a:rPr lang="en-US" altLang="zh-CN" sz="2800" i="1">
                <a:latin typeface="Times New Roman" panose="02020603050405020304" pitchFamily="18" charset="0"/>
                <a:cs typeface="Times New Roman" panose="02020603050405020304" pitchFamily="18" charset="0"/>
              </a:rPr>
              <a:t>’</a:t>
            </a:r>
            <a:r>
              <a:rPr lang="zh-CN" altLang="en-US" sz="2800" i="1">
                <a:latin typeface="Times New Roman" panose="02020603050405020304" pitchFamily="18" charset="0"/>
                <a:cs typeface="Times New Roman" panose="02020603050405020304" pitchFamily="18" charset="0"/>
              </a:rPr>
              <a:t>s front hall where everyone could see them.</a:t>
            </a:r>
            <a:r>
              <a:rPr lang="zh-CN" altLang="en-US" sz="2800">
                <a:latin typeface="Times New Roman" panose="02020603050405020304" pitchFamily="18" charset="0"/>
                <a:cs typeface="Times New Roman" panose="02020603050405020304" pitchFamily="18" charset="0"/>
              </a:rPr>
              <a:t> Everyone talked about what they c</a:t>
            </a:r>
            <a:r>
              <a:rPr lang="en-US" altLang="zh-CN" sz="2800">
                <a:latin typeface="Times New Roman" panose="02020603050405020304" pitchFamily="18" charset="0"/>
                <a:cs typeface="Times New Roman" panose="02020603050405020304" pitchFamily="18" charset="0"/>
              </a:rPr>
              <a:t>ould</a:t>
            </a:r>
            <a:r>
              <a:rPr lang="zh-CN" altLang="en-US" sz="2800">
                <a:latin typeface="Times New Roman" panose="02020603050405020304" pitchFamily="18" charset="0"/>
                <a:cs typeface="Times New Roman" panose="02020603050405020304" pitchFamily="18" charset="0"/>
              </a:rPr>
              <a:t> do for the tasks. Some decided to spread the soil while others would like to be responsible for digging and planting trees. Besides, the Parent-Teacher Association helped publicize this event so that more people could know about it, while offering lots of help and donations, which inspired many volunteers in the community.</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Soon the design draft, just as expected, was finished and sent to us. Immediately, we contacted the local company and the next day huge trucks filled with topsoil arrived at the school.</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The principle led all of us, including students, staff, parents and voluteers, to line up to welcome the truck, cheering and waving excitedly.</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 After unloading the topsoil, we were called on to unify and work together for the common goal.</a:t>
            </a:r>
            <a:endParaRPr lang="zh-CN" altLang="en-US" sz="2800">
              <a:latin typeface="Times New Roman" panose="02020603050405020304" pitchFamily="18" charset="0"/>
              <a:cs typeface="Times New Roman" panose="02020603050405020304" pitchFamily="18" charset="0"/>
            </a:endParaRPr>
          </a:p>
        </p:txBody>
      </p:sp>
      <p:sp>
        <p:nvSpPr>
          <p:cNvPr id="15" name="文本框 14"/>
          <p:cNvSpPr txBox="1"/>
          <p:nvPr>
            <p:custDataLst>
              <p:tags r:id="rId1"/>
            </p:custDataLst>
          </p:nvPr>
        </p:nvSpPr>
        <p:spPr>
          <a:xfrm>
            <a:off x="1050925" y="1068070"/>
            <a:ext cx="10942320" cy="447040"/>
          </a:xfrm>
          <a:prstGeom prst="rect">
            <a:avLst/>
          </a:prstGeom>
          <a:solidFill>
            <a:srgbClr val="F4AF36">
              <a:alpha val="24000"/>
            </a:srgbClr>
          </a:solidFill>
        </p:spPr>
        <p:txBody>
          <a:bodyPr wrap="square" rtlCol="0">
            <a:noAutofit/>
          </a:bodyPr>
          <a:p>
            <a:endParaRPr lang="zh-CN" altLang="en-US">
              <a:solidFill>
                <a:srgbClr val="FFFF00"/>
              </a:solidFill>
            </a:endParaRPr>
          </a:p>
        </p:txBody>
      </p:sp>
      <p:sp>
        <p:nvSpPr>
          <p:cNvPr id="16" name="文本框 15"/>
          <p:cNvSpPr txBox="1"/>
          <p:nvPr>
            <p:custDataLst>
              <p:tags r:id="rId2"/>
            </p:custDataLst>
          </p:nvPr>
        </p:nvSpPr>
        <p:spPr>
          <a:xfrm>
            <a:off x="149860" y="1591945"/>
            <a:ext cx="11843385" cy="396240"/>
          </a:xfrm>
          <a:prstGeom prst="rect">
            <a:avLst/>
          </a:prstGeom>
          <a:solidFill>
            <a:srgbClr val="F4AF36">
              <a:alpha val="24000"/>
            </a:srgbClr>
          </a:solidFill>
        </p:spPr>
        <p:txBody>
          <a:bodyPr wrap="square" rtlCol="0">
            <a:noAutofit/>
          </a:bodyPr>
          <a:p>
            <a:endParaRPr lang="zh-CN" altLang="en-US">
              <a:solidFill>
                <a:srgbClr val="FFFF00"/>
              </a:solidFill>
            </a:endParaRPr>
          </a:p>
        </p:txBody>
      </p:sp>
      <p:sp>
        <p:nvSpPr>
          <p:cNvPr id="17" name="文本框 16"/>
          <p:cNvSpPr txBox="1"/>
          <p:nvPr>
            <p:custDataLst>
              <p:tags r:id="rId3"/>
            </p:custDataLst>
          </p:nvPr>
        </p:nvSpPr>
        <p:spPr>
          <a:xfrm>
            <a:off x="149860" y="2136140"/>
            <a:ext cx="900430" cy="384175"/>
          </a:xfrm>
          <a:prstGeom prst="rect">
            <a:avLst/>
          </a:prstGeom>
          <a:solidFill>
            <a:srgbClr val="F4AF36">
              <a:alpha val="24000"/>
            </a:srgbClr>
          </a:solidFill>
        </p:spPr>
        <p:txBody>
          <a:bodyPr wrap="square" rtlCol="0">
            <a:noAutofit/>
          </a:bodyPr>
          <a:p>
            <a:endParaRPr lang="zh-CN" altLang="en-US">
              <a:solidFill>
                <a:srgbClr val="FFFF00"/>
              </a:solidFill>
            </a:endParaRPr>
          </a:p>
        </p:txBody>
      </p:sp>
      <p:sp>
        <p:nvSpPr>
          <p:cNvPr id="30" name="文本框 29"/>
          <p:cNvSpPr txBox="1"/>
          <p:nvPr>
            <p:custDataLst>
              <p:tags r:id="rId4"/>
            </p:custDataLst>
          </p:nvPr>
        </p:nvSpPr>
        <p:spPr>
          <a:xfrm>
            <a:off x="1640840" y="1207135"/>
            <a:ext cx="1875155" cy="581025"/>
          </a:xfrm>
          <a:prstGeom prst="rect">
            <a:avLst/>
          </a:prstGeom>
          <a:solidFill>
            <a:srgbClr val="FB5F46"/>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zh-CN" altLang="en-US" sz="3600" b="1">
                <a:latin typeface="华文中宋" panose="02010600040101010101" charset="-122"/>
                <a:ea typeface="华文中宋" panose="02010600040101010101" charset="-122"/>
                <a:cs typeface="Times New Roman" panose="02020603050405020304" pitchFamily="18" charset="0"/>
                <a:sym typeface="+mn-ea"/>
              </a:rPr>
              <a:t>衔接一</a:t>
            </a:r>
            <a:r>
              <a:rPr lang="en-US" altLang="zh-CN" sz="3600" b="1">
                <a:latin typeface="Times New Roman" panose="02020603050405020304" pitchFamily="18" charset="0"/>
                <a:cs typeface="Times New Roman" panose="02020603050405020304" pitchFamily="18" charset="0"/>
                <a:sym typeface="+mn-ea"/>
              </a:rPr>
              <a:t> </a:t>
            </a:r>
            <a:endParaRPr lang="en-US" altLang="zh-CN" sz="3600" b="1">
              <a:latin typeface="Times New Roman" panose="02020603050405020304" pitchFamily="18" charset="0"/>
              <a:cs typeface="Times New Roman" panose="02020603050405020304" pitchFamily="18" charset="0"/>
              <a:sym typeface="+mn-ea"/>
            </a:endParaRPr>
          </a:p>
        </p:txBody>
      </p:sp>
      <p:sp>
        <p:nvSpPr>
          <p:cNvPr id="19" name="文本框 18"/>
          <p:cNvSpPr txBox="1"/>
          <p:nvPr>
            <p:custDataLst>
              <p:tags r:id="rId5"/>
            </p:custDataLst>
          </p:nvPr>
        </p:nvSpPr>
        <p:spPr>
          <a:xfrm>
            <a:off x="1101090" y="2113915"/>
            <a:ext cx="10942320" cy="447040"/>
          </a:xfrm>
          <a:prstGeom prst="rect">
            <a:avLst/>
          </a:prstGeom>
          <a:solidFill>
            <a:schemeClr val="accent3">
              <a:lumMod val="40000"/>
              <a:lumOff val="60000"/>
              <a:alpha val="24000"/>
            </a:schemeClr>
          </a:solidFill>
        </p:spPr>
        <p:txBody>
          <a:bodyPr wrap="square" rtlCol="0">
            <a:noAutofit/>
          </a:bodyPr>
          <a:p>
            <a:endParaRPr lang="zh-CN" altLang="en-US">
              <a:solidFill>
                <a:srgbClr val="FFFF00"/>
              </a:solidFill>
            </a:endParaRPr>
          </a:p>
        </p:txBody>
      </p:sp>
      <p:sp>
        <p:nvSpPr>
          <p:cNvPr id="20" name="文本框 19"/>
          <p:cNvSpPr txBox="1"/>
          <p:nvPr>
            <p:custDataLst>
              <p:tags r:id="rId6"/>
            </p:custDataLst>
          </p:nvPr>
        </p:nvSpPr>
        <p:spPr>
          <a:xfrm>
            <a:off x="92075" y="2624455"/>
            <a:ext cx="11944350" cy="447040"/>
          </a:xfrm>
          <a:prstGeom prst="rect">
            <a:avLst/>
          </a:prstGeom>
          <a:solidFill>
            <a:schemeClr val="accent3">
              <a:lumMod val="40000"/>
              <a:lumOff val="60000"/>
              <a:alpha val="25000"/>
            </a:schemeClr>
          </a:solidFill>
        </p:spPr>
        <p:txBody>
          <a:bodyPr wrap="square" rtlCol="0">
            <a:noAutofit/>
          </a:bodyPr>
          <a:p>
            <a:endParaRPr lang="zh-CN" altLang="en-US">
              <a:solidFill>
                <a:srgbClr val="FFFF00"/>
              </a:solidFill>
            </a:endParaRPr>
          </a:p>
        </p:txBody>
      </p:sp>
      <p:sp>
        <p:nvSpPr>
          <p:cNvPr id="21" name="文本框 20"/>
          <p:cNvSpPr txBox="1"/>
          <p:nvPr>
            <p:custDataLst>
              <p:tags r:id="rId7"/>
            </p:custDataLst>
          </p:nvPr>
        </p:nvSpPr>
        <p:spPr>
          <a:xfrm>
            <a:off x="92710" y="3159760"/>
            <a:ext cx="6368415" cy="447040"/>
          </a:xfrm>
          <a:prstGeom prst="rect">
            <a:avLst/>
          </a:prstGeom>
          <a:solidFill>
            <a:schemeClr val="accent3">
              <a:lumMod val="40000"/>
              <a:lumOff val="60000"/>
              <a:alpha val="25000"/>
            </a:schemeClr>
          </a:solidFill>
        </p:spPr>
        <p:txBody>
          <a:bodyPr wrap="square" rtlCol="0">
            <a:noAutofit/>
          </a:bodyPr>
          <a:p>
            <a:endParaRPr lang="zh-CN" altLang="en-US">
              <a:solidFill>
                <a:srgbClr val="FFFF00"/>
              </a:solidFill>
            </a:endParaRPr>
          </a:p>
        </p:txBody>
      </p:sp>
      <p:sp>
        <p:nvSpPr>
          <p:cNvPr id="23" name="文本框 22"/>
          <p:cNvSpPr txBox="1"/>
          <p:nvPr>
            <p:custDataLst>
              <p:tags r:id="rId8"/>
            </p:custDataLst>
          </p:nvPr>
        </p:nvSpPr>
        <p:spPr>
          <a:xfrm>
            <a:off x="1640840" y="2520315"/>
            <a:ext cx="187515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Echo</a:t>
            </a:r>
            <a:r>
              <a:rPr lang="en-US" altLang="zh-CN" sz="3600" b="1">
                <a:latin typeface="Times New Roman" panose="02020603050405020304" pitchFamily="18" charset="0"/>
                <a:cs typeface="Times New Roman" panose="02020603050405020304" pitchFamily="18" charset="0"/>
                <a:sym typeface="+mn-ea"/>
              </a:rPr>
              <a:t> 3 </a:t>
            </a:r>
            <a:endParaRPr lang="en-US" altLang="zh-CN" sz="3600" b="1">
              <a:latin typeface="Times New Roman" panose="02020603050405020304" pitchFamily="18" charset="0"/>
              <a:cs typeface="Times New Roman" panose="02020603050405020304" pitchFamily="18" charset="0"/>
              <a:sym typeface="+mn-ea"/>
            </a:endParaRPr>
          </a:p>
        </p:txBody>
      </p:sp>
      <p:sp>
        <p:nvSpPr>
          <p:cNvPr id="24" name="文本框 23"/>
          <p:cNvSpPr txBox="1"/>
          <p:nvPr>
            <p:custDataLst>
              <p:tags r:id="rId9"/>
            </p:custDataLst>
          </p:nvPr>
        </p:nvSpPr>
        <p:spPr>
          <a:xfrm>
            <a:off x="6461125" y="3150235"/>
            <a:ext cx="5582285" cy="447040"/>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6" name="文本框 25"/>
          <p:cNvSpPr txBox="1"/>
          <p:nvPr>
            <p:custDataLst>
              <p:tags r:id="rId10"/>
            </p:custDataLst>
          </p:nvPr>
        </p:nvSpPr>
        <p:spPr>
          <a:xfrm>
            <a:off x="92710" y="3659505"/>
            <a:ext cx="11950700" cy="447040"/>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7" name="文本框 26"/>
          <p:cNvSpPr txBox="1"/>
          <p:nvPr>
            <p:custDataLst>
              <p:tags r:id="rId11"/>
            </p:custDataLst>
          </p:nvPr>
        </p:nvSpPr>
        <p:spPr>
          <a:xfrm>
            <a:off x="92710" y="4152265"/>
            <a:ext cx="8947785" cy="447040"/>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8" name="文本框 27"/>
          <p:cNvSpPr txBox="1"/>
          <p:nvPr>
            <p:custDataLst>
              <p:tags r:id="rId12"/>
            </p:custDataLst>
          </p:nvPr>
        </p:nvSpPr>
        <p:spPr>
          <a:xfrm>
            <a:off x="7165340" y="3321685"/>
            <a:ext cx="187515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Echo</a:t>
            </a:r>
            <a:r>
              <a:rPr lang="en-US" altLang="zh-CN" sz="3600" b="1">
                <a:latin typeface="Times New Roman" panose="02020603050405020304" pitchFamily="18" charset="0"/>
                <a:cs typeface="Times New Roman" panose="02020603050405020304" pitchFamily="18" charset="0"/>
                <a:sym typeface="+mn-ea"/>
              </a:rPr>
              <a:t> 5 </a:t>
            </a:r>
            <a:endParaRPr lang="en-US" altLang="zh-CN" sz="3600" b="1">
              <a:latin typeface="Times New Roman" panose="02020603050405020304" pitchFamily="18" charset="0"/>
              <a:cs typeface="Times New Roman" panose="02020603050405020304" pitchFamily="18" charset="0"/>
              <a:sym typeface="+mn-ea"/>
            </a:endParaRPr>
          </a:p>
        </p:txBody>
      </p:sp>
      <p:sp>
        <p:nvSpPr>
          <p:cNvPr id="29" name="文本框 28"/>
          <p:cNvSpPr txBox="1"/>
          <p:nvPr>
            <p:custDataLst>
              <p:tags r:id="rId13"/>
            </p:custDataLst>
          </p:nvPr>
        </p:nvSpPr>
        <p:spPr>
          <a:xfrm>
            <a:off x="9040495" y="4159250"/>
            <a:ext cx="2952750" cy="447040"/>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31" name="文本框 30"/>
          <p:cNvSpPr txBox="1"/>
          <p:nvPr>
            <p:custDataLst>
              <p:tags r:id="rId14"/>
            </p:custDataLst>
          </p:nvPr>
        </p:nvSpPr>
        <p:spPr>
          <a:xfrm>
            <a:off x="200025" y="4658360"/>
            <a:ext cx="11793220" cy="447040"/>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32" name="文本框 31"/>
          <p:cNvSpPr txBox="1"/>
          <p:nvPr>
            <p:custDataLst>
              <p:tags r:id="rId15"/>
            </p:custDataLst>
          </p:nvPr>
        </p:nvSpPr>
        <p:spPr>
          <a:xfrm>
            <a:off x="200025" y="5151120"/>
            <a:ext cx="5410200" cy="447040"/>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33" name="文本框 32"/>
          <p:cNvSpPr txBox="1"/>
          <p:nvPr>
            <p:custDataLst>
              <p:tags r:id="rId16"/>
            </p:custDataLst>
          </p:nvPr>
        </p:nvSpPr>
        <p:spPr>
          <a:xfrm>
            <a:off x="1514475" y="4778375"/>
            <a:ext cx="187515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Echo</a:t>
            </a:r>
            <a:r>
              <a:rPr lang="en-US" altLang="zh-CN" sz="3600" b="1">
                <a:latin typeface="Times New Roman" panose="02020603050405020304" pitchFamily="18" charset="0"/>
                <a:cs typeface="Times New Roman" panose="02020603050405020304" pitchFamily="18" charset="0"/>
                <a:sym typeface="+mn-ea"/>
              </a:rPr>
              <a:t> 6 </a:t>
            </a:r>
            <a:endParaRPr lang="en-US" altLang="zh-CN" sz="3600" b="1">
              <a:latin typeface="Times New Roman" panose="02020603050405020304" pitchFamily="18" charset="0"/>
              <a:cs typeface="Times New Roman" panose="02020603050405020304" pitchFamily="18" charset="0"/>
              <a:sym typeface="+mn-ea"/>
            </a:endParaRPr>
          </a:p>
        </p:txBody>
      </p:sp>
      <p:sp>
        <p:nvSpPr>
          <p:cNvPr id="34" name="文本框 33"/>
          <p:cNvSpPr txBox="1"/>
          <p:nvPr>
            <p:custDataLst>
              <p:tags r:id="rId17"/>
            </p:custDataLst>
          </p:nvPr>
        </p:nvSpPr>
        <p:spPr>
          <a:xfrm>
            <a:off x="5680710" y="5157470"/>
            <a:ext cx="6324600" cy="447040"/>
          </a:xfrm>
          <a:prstGeom prst="rect">
            <a:avLst/>
          </a:prstGeom>
          <a:solidFill>
            <a:srgbClr val="FFFF00">
              <a:alpha val="25000"/>
            </a:srgbClr>
          </a:solidFill>
        </p:spPr>
        <p:txBody>
          <a:bodyPr wrap="square" rtlCol="0">
            <a:noAutofit/>
          </a:bodyPr>
          <a:p>
            <a:endParaRPr lang="zh-CN" altLang="en-US">
              <a:solidFill>
                <a:srgbClr val="FFFF00"/>
              </a:solidFill>
            </a:endParaRPr>
          </a:p>
        </p:txBody>
      </p:sp>
      <p:sp>
        <p:nvSpPr>
          <p:cNvPr id="35" name="文本框 34"/>
          <p:cNvSpPr txBox="1"/>
          <p:nvPr>
            <p:custDataLst>
              <p:tags r:id="rId18"/>
            </p:custDataLst>
          </p:nvPr>
        </p:nvSpPr>
        <p:spPr>
          <a:xfrm>
            <a:off x="106680" y="5644515"/>
            <a:ext cx="7581265" cy="447040"/>
          </a:xfrm>
          <a:prstGeom prst="rect">
            <a:avLst/>
          </a:prstGeom>
          <a:solidFill>
            <a:srgbClr val="FFFF00">
              <a:alpha val="25000"/>
            </a:srgbClr>
          </a:solidFill>
        </p:spPr>
        <p:txBody>
          <a:bodyPr wrap="square" rtlCol="0">
            <a:noAutofit/>
          </a:bodyPr>
          <a:p>
            <a:endParaRPr lang="zh-CN" altLang="en-US">
              <a:solidFill>
                <a:srgbClr val="FFFF00"/>
              </a:solidFill>
            </a:endParaRPr>
          </a:p>
        </p:txBody>
      </p:sp>
      <p:sp>
        <p:nvSpPr>
          <p:cNvPr id="36" name="文本框 35"/>
          <p:cNvSpPr txBox="1"/>
          <p:nvPr>
            <p:custDataLst>
              <p:tags r:id="rId19"/>
            </p:custDataLst>
          </p:nvPr>
        </p:nvSpPr>
        <p:spPr>
          <a:xfrm>
            <a:off x="5812790" y="5181600"/>
            <a:ext cx="1875155" cy="581025"/>
          </a:xfrm>
          <a:prstGeom prst="rect">
            <a:avLst/>
          </a:prstGeom>
          <a:solidFill>
            <a:srgbClr val="FB5F46"/>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zh-CN" altLang="en-US" sz="3600" b="1">
                <a:latin typeface="华文中宋" panose="02010600040101010101" charset="-122"/>
                <a:ea typeface="华文中宋" panose="02010600040101010101" charset="-122"/>
                <a:cs typeface="Times New Roman" panose="02020603050405020304" pitchFamily="18" charset="0"/>
                <a:sym typeface="+mn-ea"/>
              </a:rPr>
              <a:t>衔接二</a:t>
            </a:r>
            <a:r>
              <a:rPr lang="en-US" altLang="zh-CN" sz="3600" b="1">
                <a:latin typeface="Times New Roman" panose="02020603050405020304" pitchFamily="18" charset="0"/>
                <a:cs typeface="Times New Roman" panose="02020603050405020304" pitchFamily="18" charset="0"/>
                <a:sym typeface="+mn-ea"/>
              </a:rPr>
              <a:t> </a:t>
            </a:r>
            <a:endParaRPr lang="en-US" altLang="zh-CN" sz="3600" b="1">
              <a:latin typeface="Times New Roman" panose="02020603050405020304" pitchFamily="18" charset="0"/>
              <a:cs typeface="Times New Roman" panose="02020603050405020304" pitchFamily="18" charset="0"/>
              <a:sym typeface="+mn-ea"/>
            </a:endParaRPr>
          </a:p>
        </p:txBody>
      </p:sp>
      <p:sp>
        <p:nvSpPr>
          <p:cNvPr id="37" name="文本框 36"/>
          <p:cNvSpPr txBox="1"/>
          <p:nvPr>
            <p:custDataLst>
              <p:tags r:id="rId20"/>
            </p:custDataLst>
          </p:nvPr>
        </p:nvSpPr>
        <p:spPr>
          <a:xfrm>
            <a:off x="7976235" y="5171440"/>
            <a:ext cx="187515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Echo</a:t>
            </a:r>
            <a:r>
              <a:rPr lang="en-US" altLang="zh-CN" sz="3600" b="1">
                <a:latin typeface="Times New Roman" panose="02020603050405020304" pitchFamily="18" charset="0"/>
                <a:cs typeface="Times New Roman" panose="02020603050405020304" pitchFamily="18" charset="0"/>
                <a:sym typeface="+mn-ea"/>
              </a:rPr>
              <a:t> 4 </a:t>
            </a:r>
            <a:endParaRPr lang="en-US" altLang="zh-CN" sz="3600" b="1">
              <a:latin typeface="Times New Roman" panose="02020603050405020304" pitchFamily="18" charset="0"/>
              <a:cs typeface="Times New Roman" panose="02020603050405020304" pitchFamily="18" charset="0"/>
              <a:sym typeface="+mn-ea"/>
            </a:endParaRPr>
          </a:p>
        </p:txBody>
      </p:sp>
      <p:sp>
        <p:nvSpPr>
          <p:cNvPr id="2" name="文本框 1"/>
          <p:cNvSpPr txBox="1"/>
          <p:nvPr>
            <p:custDataLst>
              <p:tags r:id="rId21"/>
            </p:custDataLst>
          </p:nvPr>
        </p:nvSpPr>
        <p:spPr>
          <a:xfrm>
            <a:off x="3266440" y="5680075"/>
            <a:ext cx="2212340" cy="581025"/>
          </a:xfrm>
          <a:prstGeom prst="rect">
            <a:avLst/>
          </a:prstGeom>
          <a:solidFill>
            <a:srgbClr val="FB5F46"/>
          </a:solidFill>
        </p:spPr>
        <p:txBody>
          <a:bodyPr wrap="square" rtlCol="0">
            <a:noAutofit/>
          </a:bodyPr>
          <a:p>
            <a:pPr algn="l"/>
            <a:r>
              <a:rPr lang="en-US" altLang="zh-CN" sz="3600" b="1">
                <a:latin typeface="Times New Roman" panose="02020603050405020304" pitchFamily="18" charset="0"/>
                <a:cs typeface="Times New Roman" panose="02020603050405020304" pitchFamily="18" charset="0"/>
                <a:sym typeface="+mn-ea"/>
              </a:rPr>
              <a:t>Solution 2 </a:t>
            </a:r>
            <a:endParaRPr lang="en-US" altLang="zh-CN" sz="3600" b="1">
              <a:latin typeface="Times New Roman" panose="02020603050405020304" pitchFamily="18" charset="0"/>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000" fill="hold">
                                          <p:stCondLst>
                                            <p:cond delay="0"/>
                                          </p:stCondLst>
                                        </p:cTn>
                                        <p:tgtEl>
                                          <p:spTgt spid="19"/>
                                        </p:tgtEl>
                                        <p:attrNameLst>
                                          <p:attrName>style.visibility</p:attrName>
                                        </p:attrNameLst>
                                      </p:cBhvr>
                                      <p:to>
                                        <p:strVal val="visible"/>
                                      </p:to>
                                    </p:set>
                                    <p:animEffect transition="in" filter="blinds(horizontal)">
                                      <p:cBhvr>
                                        <p:cTn id="18" dur="1000"/>
                                        <p:tgtEl>
                                          <p:spTgt spid="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000" fill="hold">
                                          <p:stCondLst>
                                            <p:cond delay="0"/>
                                          </p:stCondLst>
                                        </p:cTn>
                                        <p:tgtEl>
                                          <p:spTgt spid="24"/>
                                        </p:tgtEl>
                                        <p:attrNameLst>
                                          <p:attrName>style.visibility</p:attrName>
                                        </p:attrNameLst>
                                      </p:cBhvr>
                                      <p:to>
                                        <p:strVal val="visible"/>
                                      </p:to>
                                    </p:set>
                                    <p:animEffect transition="in" filter="blinds(horizontal)">
                                      <p:cBhvr>
                                        <p:cTn id="29" dur="10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000" fill="hold">
                                          <p:stCondLst>
                                            <p:cond delay="0"/>
                                          </p:stCondLst>
                                        </p:cTn>
                                        <p:tgtEl>
                                          <p:spTgt spid="29"/>
                                        </p:tgtEl>
                                        <p:attrNameLst>
                                          <p:attrName>style.visibility</p:attrName>
                                        </p:attrNameLst>
                                      </p:cBhvr>
                                      <p:to>
                                        <p:strVal val="visible"/>
                                      </p:to>
                                    </p:set>
                                    <p:animEffect transition="in" filter="blinds(horizontal)">
                                      <p:cBhvr>
                                        <p:cTn id="40" dur="1000"/>
                                        <p:tgtEl>
                                          <p:spTgt spid="2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000" fill="hold">
                                          <p:stCondLst>
                                            <p:cond delay="0"/>
                                          </p:stCondLst>
                                        </p:cTn>
                                        <p:tgtEl>
                                          <p:spTgt spid="34"/>
                                        </p:tgtEl>
                                        <p:attrNameLst>
                                          <p:attrName>style.visibility</p:attrName>
                                        </p:attrNameLst>
                                      </p:cBhvr>
                                      <p:to>
                                        <p:strVal val="visible"/>
                                      </p:to>
                                    </p:set>
                                    <p:animEffect transition="in" filter="blinds(horizontal)">
                                      <p:cBhvr>
                                        <p:cTn id="51" dur="1000"/>
                                        <p:tgtEl>
                                          <p:spTgt spid="3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linds(horizont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grpId="0" nodeType="clickEffect">
                                  <p:stCondLst>
                                    <p:cond delay="0"/>
                                  </p:stCondLst>
                                  <p:childTnLst>
                                    <p:set>
                                      <p:cBhvr>
                                        <p:cTn id="58" dur="500"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7" presetClass="entr" presetSubtype="4" fill="hold" grpId="0" nodeType="afterEffect">
                                  <p:stCondLst>
                                    <p:cond delay="0"/>
                                  </p:stCondLst>
                                  <p:childTnLst>
                                    <p:set>
                                      <p:cBhvr>
                                        <p:cTn id="63" dur="500"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childTnLst>
                          </p:cTn>
                        </p:par>
                        <p:par>
                          <p:cTn id="66" fill="hold">
                            <p:stCondLst>
                              <p:cond delay="1000"/>
                            </p:stCondLst>
                            <p:childTnLst>
                              <p:par>
                                <p:cTn id="67" presetID="7" presetClass="entr" presetSubtype="4" fill="hold" grpId="0" nodeType="afterEffect">
                                  <p:stCondLst>
                                    <p:cond delay="0"/>
                                  </p:stCondLst>
                                  <p:childTnLst>
                                    <p:set>
                                      <p:cBhvr>
                                        <p:cTn id="68" dur="500"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childTnLst>
                          </p:cTn>
                        </p:par>
                        <p:par>
                          <p:cTn id="71" fill="hold">
                            <p:stCondLst>
                              <p:cond delay="1500"/>
                            </p:stCondLst>
                            <p:childTnLst>
                              <p:par>
                                <p:cTn id="72" presetID="7" presetClass="entr" presetSubtype="4" fill="hold" grpId="0" nodeType="afterEffect">
                                  <p:stCondLst>
                                    <p:cond delay="0"/>
                                  </p:stCondLst>
                                  <p:childTnLst>
                                    <p:set>
                                      <p:cBhvr>
                                        <p:cTn id="73" dur="500" fill="hold">
                                          <p:stCondLst>
                                            <p:cond delay="0"/>
                                          </p:stCondLst>
                                        </p:cTn>
                                        <p:tgtEl>
                                          <p:spTgt spid="33"/>
                                        </p:tgtEl>
                                        <p:attrNameLst>
                                          <p:attrName>style.visibility</p:attrName>
                                        </p:attrNameLst>
                                      </p:cBhvr>
                                      <p:to>
                                        <p:strVal val="visible"/>
                                      </p:to>
                                    </p:set>
                                    <p:anim calcmode="lin" valueType="num">
                                      <p:cBhvr additive="base">
                                        <p:cTn id="74" dur="500" fill="hold"/>
                                        <p:tgtEl>
                                          <p:spTgt spid="33"/>
                                        </p:tgtEl>
                                        <p:attrNameLst>
                                          <p:attrName>ppt_x</p:attrName>
                                        </p:attrNameLst>
                                      </p:cBhvr>
                                      <p:tavLst>
                                        <p:tav tm="0">
                                          <p:val>
                                            <p:strVal val="#ppt_x"/>
                                          </p:val>
                                        </p:tav>
                                        <p:tav tm="100000">
                                          <p:val>
                                            <p:strVal val="#ppt_x"/>
                                          </p:val>
                                        </p:tav>
                                      </p:tavLst>
                                    </p:anim>
                                    <p:anim calcmode="lin" valueType="num">
                                      <p:cBhvr additive="base">
                                        <p:cTn id="75" dur="500" fill="hold"/>
                                        <p:tgtEl>
                                          <p:spTgt spid="33"/>
                                        </p:tgtEl>
                                        <p:attrNameLst>
                                          <p:attrName>ppt_y</p:attrName>
                                        </p:attrNameLst>
                                      </p:cBhvr>
                                      <p:tavLst>
                                        <p:tav tm="0">
                                          <p:val>
                                            <p:strVal val="1+#ppt_h/2"/>
                                          </p:val>
                                        </p:tav>
                                        <p:tav tm="100000">
                                          <p:val>
                                            <p:strVal val="#ppt_y"/>
                                          </p:val>
                                        </p:tav>
                                      </p:tavLst>
                                    </p:anim>
                                  </p:childTnLst>
                                </p:cTn>
                              </p:par>
                            </p:childTnLst>
                          </p:cTn>
                        </p:par>
                        <p:par>
                          <p:cTn id="76" fill="hold">
                            <p:stCondLst>
                              <p:cond delay="2000"/>
                            </p:stCondLst>
                            <p:childTnLst>
                              <p:par>
                                <p:cTn id="77" presetID="7" presetClass="entr" presetSubtype="4" fill="hold" grpId="0" nodeType="afterEffect">
                                  <p:stCondLst>
                                    <p:cond delay="0"/>
                                  </p:stCondLst>
                                  <p:childTnLst>
                                    <p:set>
                                      <p:cBhvr>
                                        <p:cTn id="78" dur="500"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par>
                          <p:cTn id="81" fill="hold">
                            <p:stCondLst>
                              <p:cond delay="2500"/>
                            </p:stCondLst>
                            <p:childTnLst>
                              <p:par>
                                <p:cTn id="82" presetID="7" presetClass="entr" presetSubtype="4" fill="hold" grpId="0" nodeType="afterEffect">
                                  <p:stCondLst>
                                    <p:cond delay="0"/>
                                  </p:stCondLst>
                                  <p:childTnLst>
                                    <p:set>
                                      <p:cBhvr>
                                        <p:cTn id="83" dur="500"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1+#ppt_h/2"/>
                                          </p:val>
                                        </p:tav>
                                        <p:tav tm="100000">
                                          <p:val>
                                            <p:strVal val="#ppt_y"/>
                                          </p:val>
                                        </p:tav>
                                      </p:tavLst>
                                    </p:anim>
                                  </p:childTnLst>
                                </p:cTn>
                              </p:par>
                            </p:childTnLst>
                          </p:cTn>
                        </p:par>
                        <p:par>
                          <p:cTn id="86" fill="hold">
                            <p:stCondLst>
                              <p:cond delay="3000"/>
                            </p:stCondLst>
                            <p:childTnLst>
                              <p:par>
                                <p:cTn id="87" presetID="7" presetClass="entr" presetSubtype="4" fill="hold" grpId="0" nodeType="afterEffect">
                                  <p:stCondLst>
                                    <p:cond delay="0"/>
                                  </p:stCondLst>
                                  <p:childTnLst>
                                    <p:set>
                                      <p:cBhvr>
                                        <p:cTn id="88" dur="500"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6" grpId="0" bldLvl="0" animBg="1"/>
      <p:bldP spid="16" grpId="1" animBg="1"/>
      <p:bldP spid="17" grpId="0" bldLvl="0" animBg="1"/>
      <p:bldP spid="17" grpId="1" animBg="1"/>
      <p:bldP spid="30" grpId="0" bldLvl="0" animBg="1"/>
      <p:bldP spid="30" grpId="1" animBg="1"/>
      <p:bldP spid="19" grpId="0" bldLvl="0" animBg="1"/>
      <p:bldP spid="19" grpId="1" animBg="1"/>
      <p:bldP spid="20" grpId="0" bldLvl="0" animBg="1"/>
      <p:bldP spid="20" grpId="1" animBg="1"/>
      <p:bldP spid="21" grpId="0" bldLvl="0" animBg="1"/>
      <p:bldP spid="21" grpId="1" animBg="1"/>
      <p:bldP spid="23" grpId="0" bldLvl="0" animBg="1"/>
      <p:bldP spid="23" grpId="1" animBg="1"/>
      <p:bldP spid="24" grpId="0" bldLvl="0" animBg="1"/>
      <p:bldP spid="24"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1" grpId="0" bldLvl="0" animBg="1"/>
      <p:bldP spid="31" grpId="1" animBg="1"/>
      <p:bldP spid="32" grpId="0" bldLvl="0" animBg="1"/>
      <p:bldP spid="32" grpId="1" animBg="1"/>
      <p:bldP spid="33" grpId="0" bldLvl="0" animBg="1"/>
      <p:bldP spid="33" grpId="1" animBg="1"/>
      <p:bldP spid="34" grpId="0" bldLvl="0" animBg="1"/>
      <p:bldP spid="34" grpId="1" animBg="1"/>
      <p:bldP spid="35" grpId="0" bldLvl="0" animBg="1"/>
      <p:bldP spid="35" grpId="1" animBg="1"/>
      <p:bldP spid="36" grpId="0" bldLvl="0" animBg="1"/>
      <p:bldP spid="36" grpId="1" animBg="1"/>
      <p:bldP spid="37" grpId="0" bldLvl="0" animBg="1"/>
      <p:bldP spid="37" grpId="1" animBg="1"/>
      <p:bldP spid="2" grpId="0" bldLvl="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5" name="文本框 14"/>
          <p:cNvSpPr txBox="1"/>
          <p:nvPr/>
        </p:nvSpPr>
        <p:spPr>
          <a:xfrm>
            <a:off x="190500" y="133350"/>
            <a:ext cx="11760200" cy="6554470"/>
          </a:xfrm>
          <a:prstGeom prst="rect">
            <a:avLst/>
          </a:prstGeom>
          <a:solidFill>
            <a:schemeClr val="bg1"/>
          </a:solidFill>
        </p:spPr>
        <p:txBody>
          <a:bodyPr wrap="square" rtlCol="0">
            <a:spAutoFit/>
          </a:bodyPr>
          <a:p>
            <a:pPr algn="just"/>
            <a:r>
              <a:rPr lang="en-US" altLang="zh-CN" sz="2800" i="1">
                <a:latin typeface="Times New Roman" panose="02020603050405020304" pitchFamily="18" charset="0"/>
                <a:cs typeface="Times New Roman" panose="02020603050405020304" pitchFamily="18" charset="0"/>
              </a:rPr>
              <a:t>       </a:t>
            </a:r>
            <a:r>
              <a:rPr lang="zh-CN" altLang="en-US" sz="2800" i="1">
                <a:latin typeface="Times New Roman" panose="02020603050405020304" pitchFamily="18" charset="0"/>
                <a:cs typeface="Times New Roman" panose="02020603050405020304" pitchFamily="18" charset="0"/>
              </a:rPr>
              <a:t>Soon, everyone—students, staff and volunteers—began working to spread the topsoil. </a:t>
            </a:r>
            <a:r>
              <a:rPr lang="zh-CN" altLang="en-US" sz="2800">
                <a:latin typeface="Times New Roman" panose="02020603050405020304" pitchFamily="18" charset="0"/>
                <a:cs typeface="Times New Roman" panose="02020603050405020304" pitchFamily="18" charset="0"/>
              </a:rPr>
              <a:t>We spares no effort to do the job. Tired as we are, we feel a sense of accomplishment and happiness. Having finished spreading topsoil, the shade trees as well as professional crew arrived as scheduled. We began to dig and plant trees under the guidance of the professional crew, full of joy, picturing how wonderful this place would be.</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Now leafy green trees shade formerly hot classrooms, where it</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s so cool and comfortable and teachers and students can better concentrate on their teaching and learning. Just as expected, The Habitat for Living &amp; Learning has become a paradise for us. Not only are different classes regularly held outside in the yard where benches are availabe in the shade, but also district</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s kids are bathing in the nature full of happiness everyday. All of the hard work and sacrifice paid off</a:t>
            </a:r>
            <a:r>
              <a:rPr lang="en-US" altLang="zh-CN" sz="2800">
                <a:latin typeface="Times New Roman" panose="02020603050405020304" pitchFamily="18" charset="0"/>
                <a:cs typeface="Times New Roman" panose="02020603050405020304" pitchFamily="18" charset="0"/>
              </a:rPr>
              <a:t>. W</a:t>
            </a:r>
            <a:r>
              <a:rPr lang="zh-CN" altLang="en-US" sz="2800">
                <a:latin typeface="Times New Roman" panose="02020603050405020304" pitchFamily="18" charset="0"/>
                <a:cs typeface="Times New Roman" panose="02020603050405020304" pitchFamily="18" charset="0"/>
              </a:rPr>
              <a:t>e finally made it.</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If a problem seems too difficult for a single person, it won</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t for a group of people.</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It was this unique experience that made me understand whatever difficulty we are faced with, we can overcome it with our joint effort and cooperation. </a:t>
            </a:r>
            <a:endParaRPr lang="zh-CN" altLang="en-US" sz="2800">
              <a:latin typeface="Times New Roman" panose="02020603050405020304" pitchFamily="18" charset="0"/>
              <a:cs typeface="Times New Roman" panose="02020603050405020304" pitchFamily="18" charset="0"/>
            </a:endParaRPr>
          </a:p>
        </p:txBody>
      </p:sp>
      <p:sp>
        <p:nvSpPr>
          <p:cNvPr id="2" name="文本框 1"/>
          <p:cNvSpPr txBox="1"/>
          <p:nvPr>
            <p:custDataLst>
              <p:tags r:id="rId1"/>
            </p:custDataLst>
          </p:nvPr>
        </p:nvSpPr>
        <p:spPr>
          <a:xfrm>
            <a:off x="1947545" y="588010"/>
            <a:ext cx="10003155" cy="418465"/>
          </a:xfrm>
          <a:prstGeom prst="rect">
            <a:avLst/>
          </a:prstGeom>
          <a:solidFill>
            <a:srgbClr val="F4AF36">
              <a:alpha val="24000"/>
            </a:srgbClr>
          </a:solidFill>
        </p:spPr>
        <p:txBody>
          <a:bodyPr wrap="square" rtlCol="0">
            <a:noAutofit/>
          </a:bodyPr>
          <a:p>
            <a:endParaRPr lang="zh-CN" altLang="en-US">
              <a:solidFill>
                <a:srgbClr val="FFFF00"/>
              </a:solidFill>
            </a:endParaRPr>
          </a:p>
        </p:txBody>
      </p:sp>
      <p:sp>
        <p:nvSpPr>
          <p:cNvPr id="3" name="文本框 2"/>
          <p:cNvSpPr txBox="1"/>
          <p:nvPr>
            <p:custDataLst>
              <p:tags r:id="rId2"/>
            </p:custDataLst>
          </p:nvPr>
        </p:nvSpPr>
        <p:spPr>
          <a:xfrm>
            <a:off x="190500" y="1055370"/>
            <a:ext cx="4878070" cy="416560"/>
          </a:xfrm>
          <a:prstGeom prst="rect">
            <a:avLst/>
          </a:prstGeom>
          <a:solidFill>
            <a:srgbClr val="F4AF36">
              <a:alpha val="24000"/>
            </a:srgbClr>
          </a:solidFill>
        </p:spPr>
        <p:txBody>
          <a:bodyPr wrap="square" rtlCol="0">
            <a:noAutofit/>
          </a:bodyPr>
          <a:p>
            <a:endParaRPr lang="zh-CN" altLang="en-US">
              <a:solidFill>
                <a:srgbClr val="FFFF00"/>
              </a:solidFill>
            </a:endParaRPr>
          </a:p>
        </p:txBody>
      </p:sp>
      <p:sp>
        <p:nvSpPr>
          <p:cNvPr id="30" name="文本框 29"/>
          <p:cNvSpPr txBox="1"/>
          <p:nvPr>
            <p:custDataLst>
              <p:tags r:id="rId3"/>
            </p:custDataLst>
          </p:nvPr>
        </p:nvSpPr>
        <p:spPr>
          <a:xfrm>
            <a:off x="2869565" y="663575"/>
            <a:ext cx="1875155" cy="581025"/>
          </a:xfrm>
          <a:prstGeom prst="rect">
            <a:avLst/>
          </a:prstGeom>
          <a:solidFill>
            <a:srgbClr val="FB5F46"/>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zh-CN" altLang="en-US" sz="3600" b="1">
                <a:latin typeface="华文中宋" panose="02010600040101010101" charset="-122"/>
                <a:ea typeface="华文中宋" panose="02010600040101010101" charset="-122"/>
                <a:cs typeface="Times New Roman" panose="02020603050405020304" pitchFamily="18" charset="0"/>
                <a:sym typeface="+mn-ea"/>
              </a:rPr>
              <a:t>衔接三</a:t>
            </a:r>
            <a:r>
              <a:rPr lang="en-US" altLang="zh-CN" sz="3600" b="1">
                <a:latin typeface="Times New Roman" panose="02020603050405020304" pitchFamily="18" charset="0"/>
                <a:cs typeface="Times New Roman" panose="02020603050405020304" pitchFamily="18" charset="0"/>
                <a:sym typeface="+mn-ea"/>
              </a:rPr>
              <a:t> </a:t>
            </a:r>
            <a:endParaRPr lang="en-US" altLang="zh-CN" sz="3600" b="1">
              <a:latin typeface="Times New Roman" panose="02020603050405020304" pitchFamily="18" charset="0"/>
              <a:cs typeface="Times New Roman" panose="02020603050405020304" pitchFamily="18" charset="0"/>
              <a:sym typeface="+mn-ea"/>
            </a:endParaRPr>
          </a:p>
        </p:txBody>
      </p:sp>
      <p:sp>
        <p:nvSpPr>
          <p:cNvPr id="19" name="文本框 18"/>
          <p:cNvSpPr txBox="1"/>
          <p:nvPr>
            <p:custDataLst>
              <p:tags r:id="rId4"/>
            </p:custDataLst>
          </p:nvPr>
        </p:nvSpPr>
        <p:spPr>
          <a:xfrm>
            <a:off x="5140325" y="1060450"/>
            <a:ext cx="6810375" cy="411480"/>
          </a:xfrm>
          <a:prstGeom prst="rect">
            <a:avLst/>
          </a:prstGeom>
          <a:solidFill>
            <a:schemeClr val="accent3">
              <a:lumMod val="40000"/>
              <a:lumOff val="60000"/>
              <a:alpha val="24000"/>
            </a:schemeClr>
          </a:solidFill>
        </p:spPr>
        <p:txBody>
          <a:bodyPr wrap="square" rtlCol="0">
            <a:noAutofit/>
          </a:bodyPr>
          <a:p>
            <a:endParaRPr lang="zh-CN" altLang="en-US">
              <a:solidFill>
                <a:srgbClr val="FFFF00"/>
              </a:solidFill>
            </a:endParaRPr>
          </a:p>
        </p:txBody>
      </p:sp>
      <p:sp>
        <p:nvSpPr>
          <p:cNvPr id="9" name="文本框 8"/>
          <p:cNvSpPr txBox="1"/>
          <p:nvPr>
            <p:custDataLst>
              <p:tags r:id="rId5"/>
            </p:custDataLst>
          </p:nvPr>
        </p:nvSpPr>
        <p:spPr>
          <a:xfrm>
            <a:off x="190500" y="1516380"/>
            <a:ext cx="8481060" cy="365125"/>
          </a:xfrm>
          <a:prstGeom prst="rect">
            <a:avLst/>
          </a:prstGeom>
          <a:solidFill>
            <a:schemeClr val="accent3">
              <a:lumMod val="40000"/>
              <a:lumOff val="60000"/>
              <a:alpha val="24000"/>
            </a:schemeClr>
          </a:solidFill>
        </p:spPr>
        <p:txBody>
          <a:bodyPr wrap="square" rtlCol="0">
            <a:noAutofit/>
          </a:bodyPr>
          <a:p>
            <a:endParaRPr lang="zh-CN" altLang="en-US">
              <a:solidFill>
                <a:srgbClr val="FFFF00"/>
              </a:solidFill>
            </a:endParaRPr>
          </a:p>
        </p:txBody>
      </p:sp>
      <p:sp>
        <p:nvSpPr>
          <p:cNvPr id="33" name="文本框 32"/>
          <p:cNvSpPr txBox="1"/>
          <p:nvPr>
            <p:custDataLst>
              <p:tags r:id="rId6"/>
            </p:custDataLst>
          </p:nvPr>
        </p:nvSpPr>
        <p:spPr>
          <a:xfrm>
            <a:off x="5892165" y="1218565"/>
            <a:ext cx="187515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Echo</a:t>
            </a:r>
            <a:r>
              <a:rPr lang="en-US" altLang="zh-CN" sz="3600" b="1">
                <a:latin typeface="Times New Roman" panose="02020603050405020304" pitchFamily="18" charset="0"/>
                <a:cs typeface="Times New Roman" panose="02020603050405020304" pitchFamily="18" charset="0"/>
                <a:sym typeface="+mn-ea"/>
              </a:rPr>
              <a:t> 6 </a:t>
            </a:r>
            <a:endParaRPr lang="en-US" altLang="zh-CN" sz="3600" b="1">
              <a:latin typeface="Times New Roman" panose="02020603050405020304" pitchFamily="18" charset="0"/>
              <a:cs typeface="Times New Roman" panose="02020603050405020304" pitchFamily="18" charset="0"/>
              <a:sym typeface="+mn-ea"/>
            </a:endParaRPr>
          </a:p>
        </p:txBody>
      </p:sp>
      <p:sp>
        <p:nvSpPr>
          <p:cNvPr id="24" name="文本框 23"/>
          <p:cNvSpPr txBox="1"/>
          <p:nvPr>
            <p:custDataLst>
              <p:tags r:id="rId7"/>
            </p:custDataLst>
          </p:nvPr>
        </p:nvSpPr>
        <p:spPr>
          <a:xfrm>
            <a:off x="8698865" y="1515745"/>
            <a:ext cx="3252470" cy="363220"/>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6" name="文本框 25"/>
          <p:cNvSpPr txBox="1"/>
          <p:nvPr>
            <p:custDataLst>
              <p:tags r:id="rId8"/>
            </p:custDataLst>
          </p:nvPr>
        </p:nvSpPr>
        <p:spPr>
          <a:xfrm>
            <a:off x="190500" y="1934845"/>
            <a:ext cx="11759565" cy="40576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0" name="文本框 9"/>
          <p:cNvSpPr txBox="1"/>
          <p:nvPr>
            <p:custDataLst>
              <p:tags r:id="rId9"/>
            </p:custDataLst>
          </p:nvPr>
        </p:nvSpPr>
        <p:spPr>
          <a:xfrm>
            <a:off x="190500" y="2404745"/>
            <a:ext cx="5001895" cy="321945"/>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8" name="文本框 27"/>
          <p:cNvSpPr txBox="1"/>
          <p:nvPr>
            <p:custDataLst>
              <p:tags r:id="rId10"/>
            </p:custDataLst>
          </p:nvPr>
        </p:nvSpPr>
        <p:spPr>
          <a:xfrm>
            <a:off x="9125585" y="1647190"/>
            <a:ext cx="187515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Echo</a:t>
            </a:r>
            <a:r>
              <a:rPr lang="en-US" altLang="zh-CN" sz="3600" b="1">
                <a:latin typeface="Times New Roman" panose="02020603050405020304" pitchFamily="18" charset="0"/>
                <a:cs typeface="Times New Roman" panose="02020603050405020304" pitchFamily="18" charset="0"/>
                <a:sym typeface="+mn-ea"/>
              </a:rPr>
              <a:t> 5 </a:t>
            </a:r>
            <a:endParaRPr lang="en-US" altLang="zh-CN" sz="3600" b="1">
              <a:latin typeface="Times New Roman" panose="02020603050405020304" pitchFamily="18" charset="0"/>
              <a:cs typeface="Times New Roman" panose="02020603050405020304" pitchFamily="18" charset="0"/>
              <a:sym typeface="+mn-ea"/>
            </a:endParaRPr>
          </a:p>
        </p:txBody>
      </p:sp>
      <p:sp>
        <p:nvSpPr>
          <p:cNvPr id="29" name="文本框 28"/>
          <p:cNvSpPr txBox="1"/>
          <p:nvPr>
            <p:custDataLst>
              <p:tags r:id="rId11"/>
            </p:custDataLst>
          </p:nvPr>
        </p:nvSpPr>
        <p:spPr>
          <a:xfrm>
            <a:off x="5232400" y="2392045"/>
            <a:ext cx="6702425" cy="370840"/>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11" name="文本框 10"/>
          <p:cNvSpPr txBox="1"/>
          <p:nvPr>
            <p:custDataLst>
              <p:tags r:id="rId12"/>
            </p:custDataLst>
          </p:nvPr>
        </p:nvSpPr>
        <p:spPr>
          <a:xfrm>
            <a:off x="190500" y="2803525"/>
            <a:ext cx="11744325" cy="344170"/>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12" name="文本框 11"/>
          <p:cNvSpPr txBox="1"/>
          <p:nvPr>
            <p:custDataLst>
              <p:tags r:id="rId13"/>
            </p:custDataLst>
          </p:nvPr>
        </p:nvSpPr>
        <p:spPr>
          <a:xfrm>
            <a:off x="190500" y="3239770"/>
            <a:ext cx="7324725" cy="344170"/>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13" name="文本框 12"/>
          <p:cNvSpPr txBox="1"/>
          <p:nvPr>
            <p:custDataLst>
              <p:tags r:id="rId14"/>
            </p:custDataLst>
          </p:nvPr>
        </p:nvSpPr>
        <p:spPr>
          <a:xfrm>
            <a:off x="5593715" y="2475865"/>
            <a:ext cx="187515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Echo</a:t>
            </a:r>
            <a:r>
              <a:rPr lang="en-US" altLang="zh-CN" sz="3600" b="1">
                <a:latin typeface="Times New Roman" panose="02020603050405020304" pitchFamily="18" charset="0"/>
                <a:cs typeface="Times New Roman" panose="02020603050405020304" pitchFamily="18" charset="0"/>
                <a:sym typeface="+mn-ea"/>
              </a:rPr>
              <a:t> 1 </a:t>
            </a:r>
            <a:endParaRPr lang="en-US" altLang="zh-CN" sz="3600" b="1">
              <a:latin typeface="Times New Roman" panose="02020603050405020304" pitchFamily="18" charset="0"/>
              <a:cs typeface="Times New Roman" panose="02020603050405020304" pitchFamily="18" charset="0"/>
              <a:sym typeface="+mn-ea"/>
            </a:endParaRPr>
          </a:p>
        </p:txBody>
      </p:sp>
      <p:sp>
        <p:nvSpPr>
          <p:cNvPr id="14" name="文本框 13"/>
          <p:cNvSpPr txBox="1"/>
          <p:nvPr>
            <p:custDataLst>
              <p:tags r:id="rId15"/>
            </p:custDataLst>
          </p:nvPr>
        </p:nvSpPr>
        <p:spPr>
          <a:xfrm>
            <a:off x="7870190" y="2489200"/>
            <a:ext cx="214058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a:t>
            </a:r>
            <a:r>
              <a:rPr lang="en-US" sz="3600" b="1">
                <a:latin typeface="Times New Roman" panose="02020603050405020304" pitchFamily="18" charset="0"/>
                <a:cs typeface="Times New Roman" panose="02020603050405020304" pitchFamily="18" charset="0"/>
                <a:sym typeface="+mn-ea"/>
              </a:rPr>
              <a:t>Result 1</a:t>
            </a:r>
            <a:r>
              <a:rPr lang="en-US" altLang="zh-CN" sz="3600" b="1">
                <a:latin typeface="Times New Roman" panose="02020603050405020304" pitchFamily="18" charset="0"/>
                <a:cs typeface="Times New Roman" panose="02020603050405020304" pitchFamily="18" charset="0"/>
                <a:sym typeface="+mn-ea"/>
              </a:rPr>
              <a:t> </a:t>
            </a:r>
            <a:endParaRPr lang="en-US" altLang="zh-CN" sz="3600" b="1">
              <a:latin typeface="Times New Roman" panose="02020603050405020304" pitchFamily="18" charset="0"/>
              <a:cs typeface="Times New Roman" panose="02020603050405020304" pitchFamily="18" charset="0"/>
              <a:sym typeface="+mn-ea"/>
            </a:endParaRPr>
          </a:p>
        </p:txBody>
      </p:sp>
      <p:sp>
        <p:nvSpPr>
          <p:cNvPr id="34" name="文本框 33"/>
          <p:cNvSpPr txBox="1"/>
          <p:nvPr>
            <p:custDataLst>
              <p:tags r:id="rId16"/>
            </p:custDataLst>
          </p:nvPr>
        </p:nvSpPr>
        <p:spPr>
          <a:xfrm>
            <a:off x="7515225" y="3213735"/>
            <a:ext cx="4419600" cy="377190"/>
          </a:xfrm>
          <a:prstGeom prst="rect">
            <a:avLst/>
          </a:prstGeom>
          <a:solidFill>
            <a:srgbClr val="FFFF00">
              <a:alpha val="25000"/>
            </a:srgbClr>
          </a:solidFill>
        </p:spPr>
        <p:txBody>
          <a:bodyPr wrap="square" rtlCol="0">
            <a:noAutofit/>
          </a:bodyPr>
          <a:p>
            <a:endParaRPr lang="zh-CN" altLang="en-US">
              <a:solidFill>
                <a:srgbClr val="FFFF00"/>
              </a:solidFill>
            </a:endParaRPr>
          </a:p>
        </p:txBody>
      </p:sp>
      <p:sp>
        <p:nvSpPr>
          <p:cNvPr id="16" name="文本框 15"/>
          <p:cNvSpPr txBox="1"/>
          <p:nvPr>
            <p:custDataLst>
              <p:tags r:id="rId17"/>
            </p:custDataLst>
          </p:nvPr>
        </p:nvSpPr>
        <p:spPr>
          <a:xfrm>
            <a:off x="190500" y="3641725"/>
            <a:ext cx="8214360" cy="377190"/>
          </a:xfrm>
          <a:prstGeom prst="rect">
            <a:avLst/>
          </a:prstGeom>
          <a:solidFill>
            <a:srgbClr val="FFFF00">
              <a:alpha val="25000"/>
            </a:srgbClr>
          </a:solidFill>
        </p:spPr>
        <p:txBody>
          <a:bodyPr wrap="square" rtlCol="0">
            <a:noAutofit/>
          </a:bodyPr>
          <a:p>
            <a:endParaRPr lang="zh-CN" altLang="en-US">
              <a:solidFill>
                <a:srgbClr val="FFFF00"/>
              </a:solidFill>
            </a:endParaRPr>
          </a:p>
        </p:txBody>
      </p:sp>
      <p:sp>
        <p:nvSpPr>
          <p:cNvPr id="18" name="文本框 17"/>
          <p:cNvSpPr txBox="1"/>
          <p:nvPr>
            <p:custDataLst>
              <p:tags r:id="rId18"/>
            </p:custDataLst>
          </p:nvPr>
        </p:nvSpPr>
        <p:spPr>
          <a:xfrm>
            <a:off x="8405495" y="3637280"/>
            <a:ext cx="3545840" cy="418465"/>
          </a:xfrm>
          <a:prstGeom prst="rect">
            <a:avLst/>
          </a:prstGeom>
          <a:solidFill>
            <a:srgbClr val="00B050">
              <a:alpha val="24000"/>
            </a:srgbClr>
          </a:solidFill>
        </p:spPr>
        <p:txBody>
          <a:bodyPr wrap="square" rtlCol="0">
            <a:noAutofit/>
          </a:bodyPr>
          <a:p>
            <a:endParaRPr lang="zh-CN" altLang="en-US">
              <a:solidFill>
                <a:srgbClr val="FFFF00"/>
              </a:solidFill>
            </a:endParaRPr>
          </a:p>
        </p:txBody>
      </p:sp>
      <p:sp>
        <p:nvSpPr>
          <p:cNvPr id="20" name="文本框 19"/>
          <p:cNvSpPr txBox="1"/>
          <p:nvPr>
            <p:custDataLst>
              <p:tags r:id="rId19"/>
            </p:custDataLst>
          </p:nvPr>
        </p:nvSpPr>
        <p:spPr>
          <a:xfrm>
            <a:off x="254635" y="4076700"/>
            <a:ext cx="11696700" cy="418465"/>
          </a:xfrm>
          <a:prstGeom prst="rect">
            <a:avLst/>
          </a:prstGeom>
          <a:solidFill>
            <a:srgbClr val="00B050">
              <a:alpha val="24000"/>
            </a:srgbClr>
          </a:solidFill>
        </p:spPr>
        <p:txBody>
          <a:bodyPr wrap="square" rtlCol="0">
            <a:noAutofit/>
          </a:bodyPr>
          <a:p>
            <a:endParaRPr lang="zh-CN" altLang="en-US">
              <a:solidFill>
                <a:srgbClr val="FFFF00"/>
              </a:solidFill>
            </a:endParaRPr>
          </a:p>
        </p:txBody>
      </p:sp>
      <p:sp>
        <p:nvSpPr>
          <p:cNvPr id="21" name="文本框 20"/>
          <p:cNvSpPr txBox="1"/>
          <p:nvPr>
            <p:custDataLst>
              <p:tags r:id="rId20"/>
            </p:custDataLst>
          </p:nvPr>
        </p:nvSpPr>
        <p:spPr>
          <a:xfrm>
            <a:off x="254635" y="4516120"/>
            <a:ext cx="10661015" cy="418465"/>
          </a:xfrm>
          <a:prstGeom prst="rect">
            <a:avLst/>
          </a:prstGeom>
          <a:solidFill>
            <a:srgbClr val="00B050">
              <a:alpha val="24000"/>
            </a:srgbClr>
          </a:solidFill>
        </p:spPr>
        <p:txBody>
          <a:bodyPr wrap="square" rtlCol="0">
            <a:noAutofit/>
          </a:bodyPr>
          <a:p>
            <a:endParaRPr lang="zh-CN" altLang="en-US">
              <a:solidFill>
                <a:srgbClr val="FFFF00"/>
              </a:solidFill>
            </a:endParaRPr>
          </a:p>
        </p:txBody>
      </p:sp>
      <p:sp>
        <p:nvSpPr>
          <p:cNvPr id="17" name="文本框 16"/>
          <p:cNvSpPr txBox="1"/>
          <p:nvPr>
            <p:custDataLst>
              <p:tags r:id="rId21"/>
            </p:custDataLst>
          </p:nvPr>
        </p:nvSpPr>
        <p:spPr>
          <a:xfrm>
            <a:off x="2202180" y="3539490"/>
            <a:ext cx="187515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Echo</a:t>
            </a:r>
            <a:r>
              <a:rPr lang="en-US" altLang="zh-CN" sz="3600" b="1">
                <a:latin typeface="Times New Roman" panose="02020603050405020304" pitchFamily="18" charset="0"/>
                <a:cs typeface="Times New Roman" panose="02020603050405020304" pitchFamily="18" charset="0"/>
                <a:sym typeface="+mn-ea"/>
              </a:rPr>
              <a:t> 6 </a:t>
            </a:r>
            <a:endParaRPr lang="en-US" altLang="zh-CN" sz="3600" b="1">
              <a:latin typeface="Times New Roman" panose="02020603050405020304" pitchFamily="18" charset="0"/>
              <a:cs typeface="Times New Roman" panose="02020603050405020304" pitchFamily="18" charset="0"/>
              <a:sym typeface="+mn-ea"/>
            </a:endParaRPr>
          </a:p>
        </p:txBody>
      </p:sp>
      <p:sp>
        <p:nvSpPr>
          <p:cNvPr id="22" name="文本框 21"/>
          <p:cNvSpPr txBox="1"/>
          <p:nvPr>
            <p:custDataLst>
              <p:tags r:id="rId22"/>
            </p:custDataLst>
          </p:nvPr>
        </p:nvSpPr>
        <p:spPr>
          <a:xfrm>
            <a:off x="5640070" y="4117975"/>
            <a:ext cx="187515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Echo</a:t>
            </a:r>
            <a:r>
              <a:rPr lang="en-US" altLang="zh-CN" sz="3600" b="1">
                <a:latin typeface="Times New Roman" panose="02020603050405020304" pitchFamily="18" charset="0"/>
                <a:cs typeface="Times New Roman" panose="02020603050405020304" pitchFamily="18" charset="0"/>
                <a:sym typeface="+mn-ea"/>
              </a:rPr>
              <a:t> 2 </a:t>
            </a:r>
            <a:endParaRPr lang="en-US" altLang="zh-CN" sz="3600" b="1">
              <a:latin typeface="Times New Roman" panose="02020603050405020304" pitchFamily="18" charset="0"/>
              <a:cs typeface="Times New Roman" panose="02020603050405020304" pitchFamily="18" charset="0"/>
              <a:sym typeface="+mn-ea"/>
            </a:endParaRPr>
          </a:p>
        </p:txBody>
      </p:sp>
      <p:sp>
        <p:nvSpPr>
          <p:cNvPr id="23" name="文本框 22"/>
          <p:cNvSpPr txBox="1"/>
          <p:nvPr>
            <p:custDataLst>
              <p:tags r:id="rId23"/>
            </p:custDataLst>
          </p:nvPr>
        </p:nvSpPr>
        <p:spPr>
          <a:xfrm>
            <a:off x="10916285" y="4513580"/>
            <a:ext cx="1035050" cy="420370"/>
          </a:xfrm>
          <a:prstGeom prst="rect">
            <a:avLst/>
          </a:prstGeom>
          <a:solidFill>
            <a:schemeClr val="accent4">
              <a:alpha val="25000"/>
            </a:schemeClr>
          </a:solidFill>
        </p:spPr>
        <p:txBody>
          <a:bodyPr wrap="square" rtlCol="0">
            <a:noAutofit/>
          </a:bodyPr>
          <a:p>
            <a:endParaRPr lang="zh-CN" altLang="en-US">
              <a:solidFill>
                <a:srgbClr val="FFFF00"/>
              </a:solidFill>
            </a:endParaRPr>
          </a:p>
        </p:txBody>
      </p:sp>
      <p:sp>
        <p:nvSpPr>
          <p:cNvPr id="4" name="文本框 3"/>
          <p:cNvSpPr txBox="1"/>
          <p:nvPr>
            <p:custDataLst>
              <p:tags r:id="rId24"/>
            </p:custDataLst>
          </p:nvPr>
        </p:nvSpPr>
        <p:spPr>
          <a:xfrm>
            <a:off x="254635" y="4951095"/>
            <a:ext cx="8201660" cy="363220"/>
          </a:xfrm>
          <a:prstGeom prst="rect">
            <a:avLst/>
          </a:prstGeom>
          <a:solidFill>
            <a:schemeClr val="accent4">
              <a:alpha val="25000"/>
            </a:schemeClr>
          </a:solidFill>
        </p:spPr>
        <p:txBody>
          <a:bodyPr wrap="square" rtlCol="0">
            <a:noAutofit/>
          </a:bodyPr>
          <a:p>
            <a:endParaRPr lang="zh-CN" altLang="en-US">
              <a:solidFill>
                <a:srgbClr val="FFFF00"/>
              </a:solidFill>
            </a:endParaRPr>
          </a:p>
        </p:txBody>
      </p:sp>
      <p:sp>
        <p:nvSpPr>
          <p:cNvPr id="25" name="文本框 24"/>
          <p:cNvSpPr txBox="1"/>
          <p:nvPr>
            <p:custDataLst>
              <p:tags r:id="rId25"/>
            </p:custDataLst>
          </p:nvPr>
        </p:nvSpPr>
        <p:spPr>
          <a:xfrm>
            <a:off x="3453130" y="4817110"/>
            <a:ext cx="214058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a:t>
            </a:r>
            <a:r>
              <a:rPr lang="en-US" sz="3600" b="1">
                <a:latin typeface="Times New Roman" panose="02020603050405020304" pitchFamily="18" charset="0"/>
                <a:cs typeface="Times New Roman" panose="02020603050405020304" pitchFamily="18" charset="0"/>
                <a:sym typeface="+mn-ea"/>
              </a:rPr>
              <a:t>Result 2</a:t>
            </a:r>
            <a:r>
              <a:rPr lang="en-US" altLang="zh-CN" sz="3600" b="1">
                <a:latin typeface="Times New Roman" panose="02020603050405020304" pitchFamily="18" charset="0"/>
                <a:cs typeface="Times New Roman" panose="02020603050405020304" pitchFamily="18" charset="0"/>
                <a:sym typeface="+mn-ea"/>
              </a:rPr>
              <a:t> </a:t>
            </a:r>
            <a:endParaRPr lang="en-US" altLang="zh-CN" sz="3600" b="1">
              <a:latin typeface="Times New Roman" panose="02020603050405020304" pitchFamily="18" charset="0"/>
              <a:cs typeface="Times New Roman" panose="02020603050405020304" pitchFamily="18" charset="0"/>
              <a:sym typeface="+mn-ea"/>
            </a:endParaRPr>
          </a:p>
        </p:txBody>
      </p:sp>
      <p:sp>
        <p:nvSpPr>
          <p:cNvPr id="27" name="文本框 26"/>
          <p:cNvSpPr txBox="1"/>
          <p:nvPr>
            <p:custDataLst>
              <p:tags r:id="rId26"/>
            </p:custDataLst>
          </p:nvPr>
        </p:nvSpPr>
        <p:spPr>
          <a:xfrm>
            <a:off x="8456295" y="4956810"/>
            <a:ext cx="3493770" cy="363220"/>
          </a:xfrm>
          <a:prstGeom prst="rect">
            <a:avLst/>
          </a:prstGeom>
          <a:solidFill>
            <a:srgbClr val="9914DD">
              <a:alpha val="25000"/>
            </a:srgbClr>
          </a:solidFill>
        </p:spPr>
        <p:txBody>
          <a:bodyPr wrap="square" rtlCol="0">
            <a:noAutofit/>
          </a:bodyPr>
          <a:p>
            <a:endParaRPr lang="zh-CN" altLang="en-US">
              <a:solidFill>
                <a:srgbClr val="FFFF00"/>
              </a:solidFill>
            </a:endParaRPr>
          </a:p>
        </p:txBody>
      </p:sp>
      <p:sp>
        <p:nvSpPr>
          <p:cNvPr id="31" name="文本框 30"/>
          <p:cNvSpPr txBox="1"/>
          <p:nvPr>
            <p:custDataLst>
              <p:tags r:id="rId27"/>
            </p:custDataLst>
          </p:nvPr>
        </p:nvSpPr>
        <p:spPr>
          <a:xfrm>
            <a:off x="254635" y="5361305"/>
            <a:ext cx="11696700" cy="363220"/>
          </a:xfrm>
          <a:prstGeom prst="rect">
            <a:avLst/>
          </a:prstGeom>
          <a:solidFill>
            <a:srgbClr val="9914DD">
              <a:alpha val="25000"/>
            </a:srgbClr>
          </a:solidFill>
        </p:spPr>
        <p:txBody>
          <a:bodyPr wrap="square" rtlCol="0">
            <a:noAutofit/>
          </a:bodyPr>
          <a:p>
            <a:endParaRPr lang="zh-CN" altLang="en-US">
              <a:solidFill>
                <a:srgbClr val="FFFF00"/>
              </a:solidFill>
            </a:endParaRPr>
          </a:p>
        </p:txBody>
      </p:sp>
      <p:sp>
        <p:nvSpPr>
          <p:cNvPr id="32" name="文本框 31"/>
          <p:cNvSpPr txBox="1"/>
          <p:nvPr>
            <p:custDataLst>
              <p:tags r:id="rId28"/>
            </p:custDataLst>
          </p:nvPr>
        </p:nvSpPr>
        <p:spPr>
          <a:xfrm>
            <a:off x="245110" y="5760085"/>
            <a:ext cx="11696700" cy="363220"/>
          </a:xfrm>
          <a:prstGeom prst="rect">
            <a:avLst/>
          </a:prstGeom>
          <a:solidFill>
            <a:srgbClr val="9914DD">
              <a:alpha val="25000"/>
            </a:srgbClr>
          </a:solidFill>
        </p:spPr>
        <p:txBody>
          <a:bodyPr wrap="square" rtlCol="0">
            <a:noAutofit/>
          </a:bodyPr>
          <a:p>
            <a:endParaRPr lang="zh-CN" altLang="en-US">
              <a:solidFill>
                <a:srgbClr val="FFFF00"/>
              </a:solidFill>
            </a:endParaRPr>
          </a:p>
        </p:txBody>
      </p:sp>
      <p:sp>
        <p:nvSpPr>
          <p:cNvPr id="35" name="文本框 34"/>
          <p:cNvSpPr txBox="1"/>
          <p:nvPr>
            <p:custDataLst>
              <p:tags r:id="rId29"/>
            </p:custDataLst>
          </p:nvPr>
        </p:nvSpPr>
        <p:spPr>
          <a:xfrm>
            <a:off x="254635" y="6196330"/>
            <a:ext cx="7810500" cy="363220"/>
          </a:xfrm>
          <a:prstGeom prst="rect">
            <a:avLst/>
          </a:prstGeom>
          <a:solidFill>
            <a:srgbClr val="9914DD">
              <a:alpha val="25000"/>
            </a:srgbClr>
          </a:solidFill>
        </p:spPr>
        <p:txBody>
          <a:bodyPr wrap="square" rtlCol="0">
            <a:noAutofit/>
          </a:bodyPr>
          <a:p>
            <a:endParaRPr lang="zh-CN" altLang="en-US">
              <a:solidFill>
                <a:srgbClr val="FFFF00"/>
              </a:solidFill>
            </a:endParaRPr>
          </a:p>
        </p:txBody>
      </p:sp>
      <p:sp>
        <p:nvSpPr>
          <p:cNvPr id="36" name="文本框 35"/>
          <p:cNvSpPr txBox="1"/>
          <p:nvPr>
            <p:custDataLst>
              <p:tags r:id="rId30"/>
            </p:custDataLst>
          </p:nvPr>
        </p:nvSpPr>
        <p:spPr>
          <a:xfrm>
            <a:off x="6762750" y="5431790"/>
            <a:ext cx="214058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升华主题</a:t>
            </a:r>
            <a:r>
              <a:rPr lang="en-US" altLang="zh-CN" sz="3600" b="1">
                <a:latin typeface="Times New Roman" panose="02020603050405020304" pitchFamily="18" charset="0"/>
                <a:cs typeface="Times New Roman" panose="02020603050405020304" pitchFamily="18" charset="0"/>
                <a:sym typeface="+mn-ea"/>
              </a:rPr>
              <a:t> </a:t>
            </a:r>
            <a:endParaRPr lang="en-US" altLang="zh-CN" sz="3600" b="1">
              <a:latin typeface="Times New Roman" panose="02020603050405020304" pitchFamily="18" charset="0"/>
              <a:cs typeface="Times New Roman" panose="02020603050405020304" pitchFamily="18" charset="0"/>
              <a:sym typeface="+mn-ea"/>
            </a:endParaRPr>
          </a:p>
        </p:txBody>
      </p:sp>
      <p:sp>
        <p:nvSpPr>
          <p:cNvPr id="37" name="文本框 36"/>
          <p:cNvSpPr txBox="1"/>
          <p:nvPr>
            <p:custDataLst>
              <p:tags r:id="rId31"/>
            </p:custDataLst>
          </p:nvPr>
        </p:nvSpPr>
        <p:spPr>
          <a:xfrm>
            <a:off x="7832725" y="4147820"/>
            <a:ext cx="2140585" cy="581025"/>
          </a:xfrm>
          <a:prstGeom prst="rect">
            <a:avLst/>
          </a:prstGeom>
          <a:solidFill>
            <a:srgbClr val="FB5F46"/>
          </a:solidFill>
        </p:spPr>
        <p:txBody>
          <a:bodyPr wrap="square" rtlCol="0">
            <a:noAutofit/>
          </a:bodyPr>
          <a:p>
            <a:pPr algn="l"/>
            <a:r>
              <a:rPr lang="zh-CN" altLang="en-US" sz="3600" b="1">
                <a:latin typeface="Times New Roman" panose="02020603050405020304" pitchFamily="18" charset="0"/>
                <a:cs typeface="Times New Roman" panose="02020603050405020304" pitchFamily="18" charset="0"/>
                <a:sym typeface="+mn-ea"/>
              </a:rPr>
              <a:t>  </a:t>
            </a:r>
            <a:r>
              <a:rPr lang="en-US" sz="3600" b="1">
                <a:latin typeface="Times New Roman" panose="02020603050405020304" pitchFamily="18" charset="0"/>
                <a:cs typeface="Times New Roman" panose="02020603050405020304" pitchFamily="18" charset="0"/>
                <a:sym typeface="+mn-ea"/>
              </a:rPr>
              <a:t>Result 1</a:t>
            </a:r>
            <a:r>
              <a:rPr lang="en-US" altLang="zh-CN" sz="3600" b="1">
                <a:latin typeface="Times New Roman" panose="02020603050405020304" pitchFamily="18" charset="0"/>
                <a:cs typeface="Times New Roman" panose="02020603050405020304" pitchFamily="18" charset="0"/>
                <a:sym typeface="+mn-ea"/>
              </a:rPr>
              <a:t> </a:t>
            </a:r>
            <a:endParaRPr lang="en-US" altLang="zh-CN" sz="3600" b="1">
              <a:latin typeface="Times New Roman" panose="02020603050405020304" pitchFamily="18" charset="0"/>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linds(horizontal)">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linds(horizontal)">
                                      <p:cBhvr>
                                        <p:cTn id="75" dur="500"/>
                                        <p:tgtEl>
                                          <p:spTgt spid="3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blinds(horizontal)">
                                      <p:cBhvr>
                                        <p:cTn id="78" dur="500"/>
                                        <p:tgtEl>
                                          <p:spTgt spid="3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7" presetClass="entr" presetSubtype="4" fill="hold" grpId="0" nodeType="clickEffect">
                                  <p:stCondLst>
                                    <p:cond delay="0"/>
                                  </p:stCondLst>
                                  <p:childTnLst>
                                    <p:set>
                                      <p:cBhvr>
                                        <p:cTn id="85" dur="500"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ppt_x"/>
                                          </p:val>
                                        </p:tav>
                                        <p:tav tm="100000">
                                          <p:val>
                                            <p:strVal val="#ppt_x"/>
                                          </p:val>
                                        </p:tav>
                                      </p:tavLst>
                                    </p:anim>
                                    <p:anim calcmode="lin" valueType="num">
                                      <p:cBhvr additive="base">
                                        <p:cTn id="8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7" presetClass="entr" presetSubtype="4" fill="hold" grpId="0" nodeType="clickEffect">
                                  <p:stCondLst>
                                    <p:cond delay="0"/>
                                  </p:stCondLst>
                                  <p:childTnLst>
                                    <p:set>
                                      <p:cBhvr>
                                        <p:cTn id="91" dur="500"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7" presetClass="entr" presetSubtype="4" fill="hold" grpId="0" nodeType="clickEffect">
                                  <p:stCondLst>
                                    <p:cond delay="0"/>
                                  </p:stCondLst>
                                  <p:childTnLst>
                                    <p:set>
                                      <p:cBhvr>
                                        <p:cTn id="97" dur="500" fill="hold">
                                          <p:stCondLst>
                                            <p:cond delay="0"/>
                                          </p:stCondLst>
                                        </p:cTn>
                                        <p:tgtEl>
                                          <p:spTgt spid="28"/>
                                        </p:tgtEl>
                                        <p:attrNameLst>
                                          <p:attrName>style.visibility</p:attrName>
                                        </p:attrNameLst>
                                      </p:cBhvr>
                                      <p:to>
                                        <p:strVal val="visible"/>
                                      </p:to>
                                    </p:set>
                                    <p:anim calcmode="lin" valueType="num">
                                      <p:cBhvr additive="base">
                                        <p:cTn id="98" dur="500" fill="hold"/>
                                        <p:tgtEl>
                                          <p:spTgt spid="28"/>
                                        </p:tgtEl>
                                        <p:attrNameLst>
                                          <p:attrName>ppt_x</p:attrName>
                                        </p:attrNameLst>
                                      </p:cBhvr>
                                      <p:tavLst>
                                        <p:tav tm="0">
                                          <p:val>
                                            <p:strVal val="#ppt_x"/>
                                          </p:val>
                                        </p:tav>
                                        <p:tav tm="100000">
                                          <p:val>
                                            <p:strVal val="#ppt_x"/>
                                          </p:val>
                                        </p:tav>
                                      </p:tavLst>
                                    </p:anim>
                                    <p:anim calcmode="lin" valueType="num">
                                      <p:cBhvr additive="base">
                                        <p:cTn id="9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7" presetClass="entr" presetSubtype="4" fill="hold" grpId="0" nodeType="clickEffect">
                                  <p:stCondLst>
                                    <p:cond delay="0"/>
                                  </p:stCondLst>
                                  <p:childTnLst>
                                    <p:set>
                                      <p:cBhvr>
                                        <p:cTn id="103" dur="500" fill="hold">
                                          <p:stCondLst>
                                            <p:cond delay="0"/>
                                          </p:stCondLst>
                                        </p:cTn>
                                        <p:tgtEl>
                                          <p:spTgt spid="13"/>
                                        </p:tgtEl>
                                        <p:attrNameLst>
                                          <p:attrName>style.visibility</p:attrName>
                                        </p:attrNameLst>
                                      </p:cBhvr>
                                      <p:to>
                                        <p:strVal val="visible"/>
                                      </p:to>
                                    </p:set>
                                    <p:anim calcmode="lin" valueType="num">
                                      <p:cBhvr additive="base">
                                        <p:cTn id="104" dur="500" fill="hold"/>
                                        <p:tgtEl>
                                          <p:spTgt spid="13"/>
                                        </p:tgtEl>
                                        <p:attrNameLst>
                                          <p:attrName>ppt_x</p:attrName>
                                        </p:attrNameLst>
                                      </p:cBhvr>
                                      <p:tavLst>
                                        <p:tav tm="0">
                                          <p:val>
                                            <p:strVal val="#ppt_x"/>
                                          </p:val>
                                        </p:tav>
                                        <p:tav tm="100000">
                                          <p:val>
                                            <p:strVal val="#ppt_x"/>
                                          </p:val>
                                        </p:tav>
                                      </p:tavLst>
                                    </p:anim>
                                    <p:anim calcmode="lin" valueType="num">
                                      <p:cBhvr additive="base">
                                        <p:cTn id="105" dur="500" fill="hold"/>
                                        <p:tgtEl>
                                          <p:spTgt spid="13"/>
                                        </p:tgtEl>
                                        <p:attrNameLst>
                                          <p:attrName>ppt_y</p:attrName>
                                        </p:attrNameLst>
                                      </p:cBhvr>
                                      <p:tavLst>
                                        <p:tav tm="0">
                                          <p:val>
                                            <p:strVal val="1+#ppt_h/2"/>
                                          </p:val>
                                        </p:tav>
                                        <p:tav tm="100000">
                                          <p:val>
                                            <p:strVal val="#ppt_y"/>
                                          </p:val>
                                        </p:tav>
                                      </p:tavLst>
                                    </p:anim>
                                  </p:childTnLst>
                                </p:cTn>
                              </p:par>
                            </p:childTnLst>
                          </p:cTn>
                        </p:par>
                        <p:par>
                          <p:cTn id="106" fill="hold">
                            <p:stCondLst>
                              <p:cond delay="500"/>
                            </p:stCondLst>
                            <p:childTnLst>
                              <p:par>
                                <p:cTn id="107" presetID="7" presetClass="entr" presetSubtype="4" fill="hold" grpId="0" nodeType="afterEffect">
                                  <p:stCondLst>
                                    <p:cond delay="0"/>
                                  </p:stCondLst>
                                  <p:childTnLst>
                                    <p:set>
                                      <p:cBhvr>
                                        <p:cTn id="108" dur="500"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ppt_x"/>
                                          </p:val>
                                        </p:tav>
                                        <p:tav tm="100000">
                                          <p:val>
                                            <p:strVal val="#ppt_x"/>
                                          </p:val>
                                        </p:tav>
                                      </p:tavLst>
                                    </p:anim>
                                    <p:anim calcmode="lin" valueType="num">
                                      <p:cBhvr additive="base">
                                        <p:cTn id="1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7" presetClass="entr" presetSubtype="4" fill="hold" grpId="0" nodeType="clickEffect">
                                  <p:stCondLst>
                                    <p:cond delay="0"/>
                                  </p:stCondLst>
                                  <p:childTnLst>
                                    <p:set>
                                      <p:cBhvr>
                                        <p:cTn id="114" dur="500" fill="hold">
                                          <p:stCondLst>
                                            <p:cond delay="0"/>
                                          </p:stCondLst>
                                        </p:cTn>
                                        <p:tgtEl>
                                          <p:spTgt spid="17"/>
                                        </p:tgtEl>
                                        <p:attrNameLst>
                                          <p:attrName>style.visibility</p:attrName>
                                        </p:attrNameLst>
                                      </p:cBhvr>
                                      <p:to>
                                        <p:strVal val="visible"/>
                                      </p:to>
                                    </p:set>
                                    <p:anim calcmode="lin" valueType="num">
                                      <p:cBhvr additive="base">
                                        <p:cTn id="115" dur="500" fill="hold"/>
                                        <p:tgtEl>
                                          <p:spTgt spid="17"/>
                                        </p:tgtEl>
                                        <p:attrNameLst>
                                          <p:attrName>ppt_x</p:attrName>
                                        </p:attrNameLst>
                                      </p:cBhvr>
                                      <p:tavLst>
                                        <p:tav tm="0">
                                          <p:val>
                                            <p:strVal val="#ppt_x"/>
                                          </p:val>
                                        </p:tav>
                                        <p:tav tm="100000">
                                          <p:val>
                                            <p:strVal val="#ppt_x"/>
                                          </p:val>
                                        </p:tav>
                                      </p:tavLst>
                                    </p:anim>
                                    <p:anim calcmode="lin" valueType="num">
                                      <p:cBhvr additive="base">
                                        <p:cTn id="1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7" presetClass="entr" presetSubtype="4" fill="hold" grpId="0" nodeType="clickEffect">
                                  <p:stCondLst>
                                    <p:cond delay="0"/>
                                  </p:stCondLst>
                                  <p:childTnLst>
                                    <p:set>
                                      <p:cBhvr>
                                        <p:cTn id="120" dur="500"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par>
                          <p:cTn id="123" fill="hold">
                            <p:stCondLst>
                              <p:cond delay="500"/>
                            </p:stCondLst>
                            <p:childTnLst>
                              <p:par>
                                <p:cTn id="124" presetID="7" presetClass="entr" presetSubtype="4" fill="hold" grpId="0" nodeType="afterEffect">
                                  <p:stCondLst>
                                    <p:cond delay="0"/>
                                  </p:stCondLst>
                                  <p:childTnLst>
                                    <p:set>
                                      <p:cBhvr>
                                        <p:cTn id="125" dur="500"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7" presetClass="entr" presetSubtype="4" fill="hold" grpId="0" nodeType="clickEffect">
                                  <p:stCondLst>
                                    <p:cond delay="0"/>
                                  </p:stCondLst>
                                  <p:childTnLst>
                                    <p:set>
                                      <p:cBhvr>
                                        <p:cTn id="131" dur="500" fill="hold">
                                          <p:stCondLst>
                                            <p:cond delay="0"/>
                                          </p:stCondLst>
                                        </p:cTn>
                                        <p:tgtEl>
                                          <p:spTgt spid="25"/>
                                        </p:tgtEl>
                                        <p:attrNameLst>
                                          <p:attrName>style.visibility</p:attrName>
                                        </p:attrNameLst>
                                      </p:cBhvr>
                                      <p:to>
                                        <p:strVal val="visible"/>
                                      </p:to>
                                    </p:set>
                                    <p:anim calcmode="lin" valueType="num">
                                      <p:cBhvr additive="base">
                                        <p:cTn id="132" dur="500" fill="hold"/>
                                        <p:tgtEl>
                                          <p:spTgt spid="25"/>
                                        </p:tgtEl>
                                        <p:attrNameLst>
                                          <p:attrName>ppt_x</p:attrName>
                                        </p:attrNameLst>
                                      </p:cBhvr>
                                      <p:tavLst>
                                        <p:tav tm="0">
                                          <p:val>
                                            <p:strVal val="#ppt_x"/>
                                          </p:val>
                                        </p:tav>
                                        <p:tav tm="100000">
                                          <p:val>
                                            <p:strVal val="#ppt_x"/>
                                          </p:val>
                                        </p:tav>
                                      </p:tavLst>
                                    </p:anim>
                                    <p:anim calcmode="lin" valueType="num">
                                      <p:cBhvr additive="base">
                                        <p:cTn id="1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7" presetClass="entr" presetSubtype="4" fill="hold" grpId="0" nodeType="clickEffect">
                                  <p:stCondLst>
                                    <p:cond delay="0"/>
                                  </p:stCondLst>
                                  <p:childTnLst>
                                    <p:set>
                                      <p:cBhvr>
                                        <p:cTn id="137" dur="500" fill="hold">
                                          <p:stCondLst>
                                            <p:cond delay="0"/>
                                          </p:stCondLst>
                                        </p:cTn>
                                        <p:tgtEl>
                                          <p:spTgt spid="36"/>
                                        </p:tgtEl>
                                        <p:attrNameLst>
                                          <p:attrName>style.visibility</p:attrName>
                                        </p:attrNameLst>
                                      </p:cBhvr>
                                      <p:to>
                                        <p:strVal val="visible"/>
                                      </p:to>
                                    </p:set>
                                    <p:anim calcmode="lin" valueType="num">
                                      <p:cBhvr additive="base">
                                        <p:cTn id="138" dur="500" fill="hold"/>
                                        <p:tgtEl>
                                          <p:spTgt spid="36"/>
                                        </p:tgtEl>
                                        <p:attrNameLst>
                                          <p:attrName>ppt_x</p:attrName>
                                        </p:attrNameLst>
                                      </p:cBhvr>
                                      <p:tavLst>
                                        <p:tav tm="0">
                                          <p:val>
                                            <p:strVal val="#ppt_x"/>
                                          </p:val>
                                        </p:tav>
                                        <p:tav tm="100000">
                                          <p:val>
                                            <p:strVal val="#ppt_x"/>
                                          </p:val>
                                        </p:tav>
                                      </p:tavLst>
                                    </p:anim>
                                    <p:anim calcmode="lin" valueType="num">
                                      <p:cBhvr additive="base">
                                        <p:cTn id="13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30" grpId="0" bldLvl="0" animBg="1"/>
      <p:bldP spid="30" grpId="1" animBg="1"/>
      <p:bldP spid="19" grpId="0" bldLvl="0" animBg="1"/>
      <p:bldP spid="19" grpId="1" animBg="1"/>
      <p:bldP spid="9" grpId="0" bldLvl="0" animBg="1"/>
      <p:bldP spid="9" grpId="1" animBg="1"/>
      <p:bldP spid="33" grpId="0" bldLvl="0" animBg="1"/>
      <p:bldP spid="33" grpId="1" animBg="1"/>
      <p:bldP spid="24" grpId="0" bldLvl="0" animBg="1"/>
      <p:bldP spid="24" grpId="1" animBg="1"/>
      <p:bldP spid="26" grpId="0" bldLvl="0" animBg="1"/>
      <p:bldP spid="26" grpId="1" animBg="1"/>
      <p:bldP spid="10" grpId="0" bldLvl="0" animBg="1"/>
      <p:bldP spid="10" grpId="1" animBg="1"/>
      <p:bldP spid="28" grpId="0" bldLvl="0" animBg="1"/>
      <p:bldP spid="28" grpId="1" animBg="1"/>
      <p:bldP spid="29" grpId="0" bldLvl="0" animBg="1"/>
      <p:bldP spid="29" grpId="1" animBg="1"/>
      <p:bldP spid="11" grpId="0" bldLvl="0" animBg="1"/>
      <p:bldP spid="11" grpId="1" animBg="1"/>
      <p:bldP spid="12" grpId="0" bldLvl="0" animBg="1"/>
      <p:bldP spid="12" grpId="1" animBg="1"/>
      <p:bldP spid="13" grpId="0" bldLvl="0" animBg="1"/>
      <p:bldP spid="13" grpId="1" animBg="1"/>
      <p:bldP spid="14" grpId="0" bldLvl="0" animBg="1"/>
      <p:bldP spid="14" grpId="1" animBg="1"/>
      <p:bldP spid="34" grpId="0" bldLvl="0" animBg="1"/>
      <p:bldP spid="34" grpId="1" animBg="1"/>
      <p:bldP spid="16" grpId="0" bldLvl="0" animBg="1"/>
      <p:bldP spid="16" grpId="1" animBg="1"/>
      <p:bldP spid="17" grpId="0" bldLvl="0" animBg="1"/>
      <p:bldP spid="17" grpId="1" animBg="1"/>
      <p:bldP spid="18" grpId="0" bldLvl="0" animBg="1"/>
      <p:bldP spid="18"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4" grpId="0" bldLvl="0" animBg="1"/>
      <p:bldP spid="4" grpId="1" animBg="1"/>
      <p:bldP spid="25" grpId="0" bldLvl="0" animBg="1"/>
      <p:bldP spid="25" grpId="1" animBg="1"/>
      <p:bldP spid="27" grpId="0" bldLvl="0" animBg="1"/>
      <p:bldP spid="27" grpId="1" animBg="1"/>
      <p:bldP spid="31" grpId="0" bldLvl="0" animBg="1"/>
      <p:bldP spid="31" grpId="1" animBg="1"/>
      <p:bldP spid="32" grpId="0" bldLvl="0" animBg="1"/>
      <p:bldP spid="32" grpId="1" animBg="1"/>
      <p:bldP spid="35" grpId="0" bldLvl="0" animBg="1"/>
      <p:bldP spid="35" grpId="1" animBg="1"/>
      <p:bldP spid="36" grpId="0" bldLvl="0" animBg="1"/>
      <p:bldP spid="36" grpId="1" animBg="1"/>
      <p:bldP spid="37" grpId="0" bldLvl="0" animBg="1"/>
      <p:bldP spid="3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文本框 12"/>
          <p:cNvSpPr txBox="1"/>
          <p:nvPr/>
        </p:nvSpPr>
        <p:spPr>
          <a:xfrm>
            <a:off x="154305" y="508635"/>
            <a:ext cx="11889740" cy="6123940"/>
          </a:xfrm>
          <a:prstGeom prst="rect">
            <a:avLst/>
          </a:prstGeom>
          <a:solidFill>
            <a:schemeClr val="bg1"/>
          </a:solidFill>
        </p:spPr>
        <p:txBody>
          <a:bodyPr wrap="square" rtlCol="0">
            <a:spAutoFit/>
          </a:bodyPr>
          <a:p>
            <a:pPr algn="just"/>
            <a:r>
              <a:rPr lang="en-US" altLang="zh-CN" sz="2800">
                <a:latin typeface="Times New Roman" panose="02020603050405020304" pitchFamily="18" charset="0"/>
                <a:cs typeface="Times New Roman" panose="02020603050405020304" pitchFamily="18" charset="0"/>
              </a:rPr>
              <a:t>       </a:t>
            </a:r>
            <a:r>
              <a:rPr lang="zh-CN" altLang="en-US" sz="2800" i="1">
                <a:latin typeface="Times New Roman" panose="02020603050405020304" pitchFamily="18" charset="0"/>
                <a:cs typeface="Times New Roman" panose="02020603050405020304" pitchFamily="18" charset="0"/>
              </a:rPr>
              <a:t>Para. 1: So we posted the tasks in the school</a:t>
            </a:r>
            <a:r>
              <a:rPr lang="en-US" altLang="zh-CN" sz="2800" i="1">
                <a:latin typeface="Times New Roman" panose="02020603050405020304" pitchFamily="18" charset="0"/>
                <a:cs typeface="Times New Roman" panose="02020603050405020304" pitchFamily="18" charset="0"/>
              </a:rPr>
              <a:t>’</a:t>
            </a:r>
            <a:r>
              <a:rPr lang="zh-CN" altLang="en-US" sz="2800" i="1">
                <a:latin typeface="Times New Roman" panose="02020603050405020304" pitchFamily="18" charset="0"/>
                <a:cs typeface="Times New Roman" panose="02020603050405020304" pitchFamily="18" charset="0"/>
              </a:rPr>
              <a:t>s front hall where everyone could see them.</a:t>
            </a:r>
            <a:r>
              <a:rPr lang="zh-CN" altLang="en-US" sz="2800">
                <a:latin typeface="Times New Roman" panose="02020603050405020304" pitchFamily="18" charset="0"/>
                <a:cs typeface="Times New Roman" panose="02020603050405020304" pitchFamily="18" charset="0"/>
              </a:rPr>
              <a:t> Everyone talked about what they c</a:t>
            </a:r>
            <a:r>
              <a:rPr lang="en-US" altLang="zh-CN" sz="2800">
                <a:latin typeface="Times New Roman" panose="02020603050405020304" pitchFamily="18" charset="0"/>
                <a:cs typeface="Times New Roman" panose="02020603050405020304" pitchFamily="18" charset="0"/>
              </a:rPr>
              <a:t>ould</a:t>
            </a:r>
            <a:r>
              <a:rPr lang="zh-CN" altLang="en-US" sz="2800">
                <a:latin typeface="Times New Roman" panose="02020603050405020304" pitchFamily="18" charset="0"/>
                <a:cs typeface="Times New Roman" panose="02020603050405020304" pitchFamily="18" charset="0"/>
              </a:rPr>
              <a:t> do for the tasks. Besides, the parents helped publicize this event, which inspired many volunteers to offer help and donations. The next day huge trucks filled with topsoil arrived at the school. The principle, students, staff, parents and voluteers, all lined up to welcome the truck, cheering and waving excitedly. Topsoil unloaded, we were called on to unify and work together for the common goal.</a:t>
            </a:r>
            <a:endParaRPr lang="zh-CN" altLang="en-US" sz="2800">
              <a:latin typeface="Times New Roman" panose="02020603050405020304" pitchFamily="18" charset="0"/>
              <a:cs typeface="Times New Roman" panose="02020603050405020304" pitchFamily="18" charset="0"/>
            </a:endParaRPr>
          </a:p>
          <a:p>
            <a:pPr algn="just"/>
            <a:r>
              <a:rPr lang="en-US" altLang="zh-CN" sz="2800">
                <a:latin typeface="Times New Roman" panose="02020603050405020304" pitchFamily="18" charset="0"/>
                <a:cs typeface="Times New Roman" panose="02020603050405020304" pitchFamily="18" charset="0"/>
              </a:rPr>
              <a:t>      </a:t>
            </a:r>
            <a:r>
              <a:rPr lang="zh-CN" altLang="en-US" sz="2800" i="1">
                <a:latin typeface="Times New Roman" panose="02020603050405020304" pitchFamily="18" charset="0"/>
                <a:cs typeface="Times New Roman" panose="02020603050405020304" pitchFamily="18" charset="0"/>
              </a:rPr>
              <a:t>Para. 2: Soon, everyone — students, staff and volunteers — began working to spread the topsoil.</a:t>
            </a:r>
            <a:r>
              <a:rPr lang="zh-CN" altLang="en-US" sz="2800">
                <a:latin typeface="Times New Roman" panose="02020603050405020304" pitchFamily="18" charset="0"/>
                <a:cs typeface="Times New Roman" panose="02020603050405020304" pitchFamily="18" charset="0"/>
              </a:rPr>
              <a:t>Tired as we are, we feel a sense of accomplishment and happiness.</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sym typeface="+mn-ea"/>
              </a:rPr>
              <a:t> Hving finished that, we began to dig and plant trees. </a:t>
            </a:r>
            <a:r>
              <a:rPr lang="zh-CN" altLang="en-US" sz="2800">
                <a:latin typeface="Times New Roman" panose="02020603050405020304" pitchFamily="18" charset="0"/>
                <a:cs typeface="Times New Roman" panose="02020603050405020304" pitchFamily="18" charset="0"/>
              </a:rPr>
              <a:t>Now leafy green trees shade formerly hot classrooms where it</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s so cool and comfortable that teachers and students can better concentrate. With hard work paying off, we finally made it. It was this unique experience that made me understand whatever difficulty we are faced with, we can overcome it with joint effort and cooperation. </a:t>
            </a:r>
            <a:endParaRPr lang="zh-CN" altLang="en-US" sz="2800">
              <a:latin typeface="Times New Roman" panose="02020603050405020304" pitchFamily="18" charset="0"/>
              <a:cs typeface="Times New Roman" panose="02020603050405020304" pitchFamily="18" charset="0"/>
            </a:endParaRPr>
          </a:p>
        </p:txBody>
      </p:sp>
      <p:sp>
        <p:nvSpPr>
          <p:cNvPr id="52" name="矩形 51"/>
          <p:cNvSpPr/>
          <p:nvPr/>
        </p:nvSpPr>
        <p:spPr>
          <a:xfrm>
            <a:off x="4964430" y="-5080"/>
            <a:ext cx="2067560" cy="553720"/>
          </a:xfrm>
          <a:prstGeom prst="rect">
            <a:avLst/>
          </a:prstGeom>
        </p:spPr>
        <p:txBody>
          <a:bodyPr wrap="square" lIns="0" tIns="0" rIns="0" bIns="0">
            <a:spAutoFit/>
          </a:bodyPr>
          <a:lstStyle/>
          <a:p>
            <a:r>
              <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7.</a:t>
            </a: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精益求精</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文本框 14"/>
          <p:cNvSpPr txBox="1"/>
          <p:nvPr>
            <p:custDataLst>
              <p:tags r:id="rId1"/>
            </p:custDataLst>
          </p:nvPr>
        </p:nvSpPr>
        <p:spPr>
          <a:xfrm>
            <a:off x="2610485" y="951230"/>
            <a:ext cx="8054975" cy="408940"/>
          </a:xfrm>
          <a:prstGeom prst="rect">
            <a:avLst/>
          </a:prstGeom>
          <a:solidFill>
            <a:srgbClr val="F4AF36">
              <a:alpha val="24000"/>
            </a:srgbClr>
          </a:solidFill>
        </p:spPr>
        <p:txBody>
          <a:bodyPr wrap="square" rtlCol="0">
            <a:noAutofit/>
          </a:bodyPr>
          <a:p>
            <a:endParaRPr lang="zh-CN" altLang="en-US">
              <a:solidFill>
                <a:srgbClr val="FFFF00"/>
              </a:solidFill>
            </a:endParaRPr>
          </a:p>
        </p:txBody>
      </p:sp>
      <p:sp>
        <p:nvSpPr>
          <p:cNvPr id="30" name="文本框 29"/>
          <p:cNvSpPr txBox="1"/>
          <p:nvPr>
            <p:custDataLst>
              <p:tags r:id="rId2"/>
            </p:custDataLst>
          </p:nvPr>
        </p:nvSpPr>
        <p:spPr>
          <a:xfrm>
            <a:off x="5194935" y="936625"/>
            <a:ext cx="1292225" cy="451485"/>
          </a:xfrm>
          <a:prstGeom prst="rect">
            <a:avLst/>
          </a:prstGeom>
          <a:solidFill>
            <a:srgbClr val="FB5F46"/>
          </a:solidFill>
        </p:spPr>
        <p:txBody>
          <a:bodyPr wrap="square" rtlCol="0">
            <a:noAutofit/>
          </a:bodyPr>
          <a:p>
            <a:pPr algn="l">
              <a:lnSpc>
                <a:spcPct val="90000"/>
              </a:lnSpc>
            </a:pPr>
            <a:r>
              <a:rPr lang="zh-CN" altLang="en-US" sz="2800" b="1">
                <a:latin typeface="仿宋" panose="02010609060101010101" charset="-122"/>
                <a:ea typeface="仿宋" panose="02010609060101010101" charset="-122"/>
                <a:cs typeface="仿宋" panose="02010609060101010101" charset="-122"/>
                <a:sym typeface="+mn-ea"/>
              </a:rPr>
              <a:t>衔接一</a:t>
            </a:r>
            <a:r>
              <a:rPr lang="en-US" altLang="zh-CN" sz="2800" b="1">
                <a:latin typeface="仿宋" panose="02010609060101010101" charset="-122"/>
                <a:ea typeface="仿宋" panose="02010609060101010101" charset="-122"/>
                <a:cs typeface="仿宋" panose="02010609060101010101" charset="-122"/>
                <a:sym typeface="+mn-ea"/>
              </a:rPr>
              <a:t>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19" name="文本框 18"/>
          <p:cNvSpPr txBox="1"/>
          <p:nvPr>
            <p:custDataLst>
              <p:tags r:id="rId3"/>
            </p:custDataLst>
          </p:nvPr>
        </p:nvSpPr>
        <p:spPr>
          <a:xfrm>
            <a:off x="10685780" y="936625"/>
            <a:ext cx="1357630" cy="447040"/>
          </a:xfrm>
          <a:prstGeom prst="rect">
            <a:avLst/>
          </a:prstGeom>
          <a:solidFill>
            <a:schemeClr val="accent3">
              <a:lumMod val="40000"/>
              <a:lumOff val="60000"/>
              <a:alpha val="24000"/>
            </a:schemeClr>
          </a:solidFill>
        </p:spPr>
        <p:txBody>
          <a:bodyPr wrap="square" rtlCol="0">
            <a:noAutofit/>
          </a:bodyPr>
          <a:p>
            <a:endParaRPr lang="zh-CN" altLang="en-US">
              <a:solidFill>
                <a:srgbClr val="FFFF00"/>
              </a:solidFill>
            </a:endParaRPr>
          </a:p>
        </p:txBody>
      </p:sp>
      <p:sp>
        <p:nvSpPr>
          <p:cNvPr id="14" name="文本框 13"/>
          <p:cNvSpPr txBox="1"/>
          <p:nvPr>
            <p:custDataLst>
              <p:tags r:id="rId4"/>
            </p:custDataLst>
          </p:nvPr>
        </p:nvSpPr>
        <p:spPr>
          <a:xfrm>
            <a:off x="200025" y="1428750"/>
            <a:ext cx="11836400" cy="398145"/>
          </a:xfrm>
          <a:prstGeom prst="rect">
            <a:avLst/>
          </a:prstGeom>
          <a:solidFill>
            <a:schemeClr val="accent3">
              <a:lumMod val="40000"/>
              <a:lumOff val="60000"/>
              <a:alpha val="24000"/>
            </a:schemeClr>
          </a:solidFill>
        </p:spPr>
        <p:txBody>
          <a:bodyPr wrap="square" rtlCol="0">
            <a:noAutofit/>
          </a:bodyPr>
          <a:p>
            <a:endParaRPr lang="zh-CN" altLang="en-US">
              <a:solidFill>
                <a:srgbClr val="FFFF00"/>
              </a:solidFill>
            </a:endParaRPr>
          </a:p>
        </p:txBody>
      </p:sp>
      <p:sp>
        <p:nvSpPr>
          <p:cNvPr id="16" name="文本框 15"/>
          <p:cNvSpPr txBox="1"/>
          <p:nvPr>
            <p:custDataLst>
              <p:tags r:id="rId5"/>
            </p:custDataLst>
          </p:nvPr>
        </p:nvSpPr>
        <p:spPr>
          <a:xfrm>
            <a:off x="200025" y="1896110"/>
            <a:ext cx="2971165" cy="401320"/>
          </a:xfrm>
          <a:prstGeom prst="rect">
            <a:avLst/>
          </a:prstGeom>
          <a:solidFill>
            <a:schemeClr val="accent3">
              <a:lumMod val="40000"/>
              <a:lumOff val="60000"/>
              <a:alpha val="24000"/>
            </a:schemeClr>
          </a:solidFill>
        </p:spPr>
        <p:txBody>
          <a:bodyPr wrap="square" rtlCol="0">
            <a:noAutofit/>
          </a:bodyPr>
          <a:p>
            <a:endParaRPr lang="zh-CN" altLang="en-US">
              <a:solidFill>
                <a:srgbClr val="FFFF00"/>
              </a:solidFill>
            </a:endParaRPr>
          </a:p>
        </p:txBody>
      </p:sp>
      <p:sp>
        <p:nvSpPr>
          <p:cNvPr id="17" name="文本框 16"/>
          <p:cNvSpPr txBox="1"/>
          <p:nvPr>
            <p:custDataLst>
              <p:tags r:id="rId6"/>
            </p:custDataLst>
          </p:nvPr>
        </p:nvSpPr>
        <p:spPr>
          <a:xfrm>
            <a:off x="1414780" y="1661795"/>
            <a:ext cx="1292225" cy="451485"/>
          </a:xfrm>
          <a:prstGeom prst="rect">
            <a:avLst/>
          </a:prstGeom>
          <a:solidFill>
            <a:srgbClr val="FB5F46"/>
          </a:solidFill>
        </p:spPr>
        <p:txBody>
          <a:bodyPr wrap="square" rtlCol="0">
            <a:noAutofit/>
          </a:bodyPr>
          <a:p>
            <a:pPr algn="l">
              <a:lnSpc>
                <a:spcPct val="90000"/>
              </a:lnSpc>
            </a:pPr>
            <a:r>
              <a:rPr lang="en-US" altLang="zh-CN" sz="2800" b="1">
                <a:latin typeface="仿宋" panose="02010609060101010101" charset="-122"/>
                <a:ea typeface="仿宋" panose="02010609060101010101" charset="-122"/>
                <a:cs typeface="仿宋" panose="02010609060101010101" charset="-122"/>
                <a:sym typeface="+mn-ea"/>
              </a:rPr>
              <a:t>Echo 3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24" name="文本框 23"/>
          <p:cNvSpPr txBox="1"/>
          <p:nvPr>
            <p:custDataLst>
              <p:tags r:id="rId7"/>
            </p:custDataLst>
          </p:nvPr>
        </p:nvSpPr>
        <p:spPr>
          <a:xfrm>
            <a:off x="3207385" y="1895475"/>
            <a:ext cx="8836660" cy="401320"/>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18" name="文本框 17"/>
          <p:cNvSpPr txBox="1"/>
          <p:nvPr>
            <p:custDataLst>
              <p:tags r:id="rId8"/>
            </p:custDataLst>
          </p:nvPr>
        </p:nvSpPr>
        <p:spPr>
          <a:xfrm>
            <a:off x="200025" y="2331720"/>
            <a:ext cx="1136650" cy="368300"/>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20" name="文本框 19"/>
          <p:cNvSpPr txBox="1"/>
          <p:nvPr>
            <p:custDataLst>
              <p:tags r:id="rId9"/>
            </p:custDataLst>
          </p:nvPr>
        </p:nvSpPr>
        <p:spPr>
          <a:xfrm>
            <a:off x="5472430" y="1875790"/>
            <a:ext cx="1292225" cy="428625"/>
          </a:xfrm>
          <a:prstGeom prst="rect">
            <a:avLst/>
          </a:prstGeom>
          <a:solidFill>
            <a:srgbClr val="FB5F46"/>
          </a:solidFill>
        </p:spPr>
        <p:txBody>
          <a:bodyPr wrap="square" rtlCol="0">
            <a:noAutofit/>
          </a:bodyPr>
          <a:p>
            <a:pPr algn="l">
              <a:lnSpc>
                <a:spcPct val="90000"/>
              </a:lnSpc>
            </a:pPr>
            <a:r>
              <a:rPr lang="en-US" altLang="zh-CN" sz="2800" b="1">
                <a:latin typeface="仿宋" panose="02010609060101010101" charset="-122"/>
                <a:ea typeface="仿宋" panose="02010609060101010101" charset="-122"/>
                <a:cs typeface="仿宋" panose="02010609060101010101" charset="-122"/>
                <a:sym typeface="+mn-ea"/>
              </a:rPr>
              <a:t>Echo 5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31" name="文本框 30"/>
          <p:cNvSpPr txBox="1"/>
          <p:nvPr>
            <p:custDataLst>
              <p:tags r:id="rId10"/>
            </p:custDataLst>
          </p:nvPr>
        </p:nvSpPr>
        <p:spPr>
          <a:xfrm>
            <a:off x="1414780" y="2332990"/>
            <a:ext cx="10621010" cy="376555"/>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21" name="文本框 20"/>
          <p:cNvSpPr txBox="1"/>
          <p:nvPr>
            <p:custDataLst>
              <p:tags r:id="rId11"/>
            </p:custDataLst>
          </p:nvPr>
        </p:nvSpPr>
        <p:spPr>
          <a:xfrm>
            <a:off x="200025" y="2731135"/>
            <a:ext cx="7721600" cy="376555"/>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22" name="文本框 21"/>
          <p:cNvSpPr txBox="1"/>
          <p:nvPr>
            <p:custDataLst>
              <p:tags r:id="rId12"/>
            </p:custDataLst>
          </p:nvPr>
        </p:nvSpPr>
        <p:spPr>
          <a:xfrm>
            <a:off x="3672205" y="2472690"/>
            <a:ext cx="1292225" cy="428625"/>
          </a:xfrm>
          <a:prstGeom prst="rect">
            <a:avLst/>
          </a:prstGeom>
          <a:solidFill>
            <a:srgbClr val="FB5F46"/>
          </a:solidFill>
        </p:spPr>
        <p:txBody>
          <a:bodyPr wrap="square" rtlCol="0">
            <a:noAutofit/>
          </a:bodyPr>
          <a:p>
            <a:pPr algn="l">
              <a:lnSpc>
                <a:spcPct val="90000"/>
              </a:lnSpc>
            </a:pPr>
            <a:r>
              <a:rPr lang="en-US" altLang="zh-CN" sz="2800" b="1">
                <a:latin typeface="仿宋" panose="02010609060101010101" charset="-122"/>
                <a:ea typeface="仿宋" panose="02010609060101010101" charset="-122"/>
                <a:cs typeface="仿宋" panose="02010609060101010101" charset="-122"/>
                <a:sym typeface="+mn-ea"/>
              </a:rPr>
              <a:t>Echo 6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34" name="文本框 33"/>
          <p:cNvSpPr txBox="1"/>
          <p:nvPr>
            <p:custDataLst>
              <p:tags r:id="rId13"/>
            </p:custDataLst>
          </p:nvPr>
        </p:nvSpPr>
        <p:spPr>
          <a:xfrm>
            <a:off x="7943850" y="2743200"/>
            <a:ext cx="4092575" cy="365125"/>
          </a:xfrm>
          <a:prstGeom prst="rect">
            <a:avLst/>
          </a:prstGeom>
          <a:solidFill>
            <a:srgbClr val="FFFF00">
              <a:alpha val="25000"/>
            </a:srgbClr>
          </a:solidFill>
        </p:spPr>
        <p:txBody>
          <a:bodyPr wrap="square" rtlCol="0">
            <a:noAutofit/>
          </a:bodyPr>
          <a:p>
            <a:endParaRPr lang="zh-CN" altLang="en-US">
              <a:solidFill>
                <a:srgbClr val="FFFF00"/>
              </a:solidFill>
            </a:endParaRPr>
          </a:p>
        </p:txBody>
      </p:sp>
      <p:sp>
        <p:nvSpPr>
          <p:cNvPr id="23" name="文本框 22"/>
          <p:cNvSpPr txBox="1"/>
          <p:nvPr>
            <p:custDataLst>
              <p:tags r:id="rId14"/>
            </p:custDataLst>
          </p:nvPr>
        </p:nvSpPr>
        <p:spPr>
          <a:xfrm>
            <a:off x="200025" y="3139440"/>
            <a:ext cx="8447405" cy="401320"/>
          </a:xfrm>
          <a:prstGeom prst="rect">
            <a:avLst/>
          </a:prstGeom>
          <a:solidFill>
            <a:srgbClr val="FFFF00">
              <a:alpha val="25000"/>
            </a:srgbClr>
          </a:solidFill>
        </p:spPr>
        <p:txBody>
          <a:bodyPr wrap="square" rtlCol="0">
            <a:noAutofit/>
          </a:bodyPr>
          <a:p>
            <a:endParaRPr lang="zh-CN" altLang="en-US">
              <a:solidFill>
                <a:srgbClr val="FFFF00"/>
              </a:solidFill>
            </a:endParaRPr>
          </a:p>
        </p:txBody>
      </p:sp>
      <p:sp>
        <p:nvSpPr>
          <p:cNvPr id="25" name="文本框 24"/>
          <p:cNvSpPr txBox="1"/>
          <p:nvPr>
            <p:custDataLst>
              <p:tags r:id="rId15"/>
            </p:custDataLst>
          </p:nvPr>
        </p:nvSpPr>
        <p:spPr>
          <a:xfrm>
            <a:off x="984250" y="3108325"/>
            <a:ext cx="1292225" cy="451485"/>
          </a:xfrm>
          <a:prstGeom prst="rect">
            <a:avLst/>
          </a:prstGeom>
          <a:solidFill>
            <a:srgbClr val="FB5F46"/>
          </a:solidFill>
        </p:spPr>
        <p:txBody>
          <a:bodyPr wrap="square" rtlCol="0">
            <a:noAutofit/>
          </a:bodyPr>
          <a:p>
            <a:pPr algn="l">
              <a:lnSpc>
                <a:spcPct val="90000"/>
              </a:lnSpc>
            </a:pPr>
            <a:r>
              <a:rPr lang="zh-CN" altLang="en-US" sz="2800" b="1">
                <a:latin typeface="仿宋" panose="02010609060101010101" charset="-122"/>
                <a:ea typeface="仿宋" panose="02010609060101010101" charset="-122"/>
                <a:cs typeface="仿宋" panose="02010609060101010101" charset="-122"/>
                <a:sym typeface="+mn-ea"/>
              </a:rPr>
              <a:t>衔接二</a:t>
            </a:r>
            <a:r>
              <a:rPr lang="en-US" altLang="zh-CN" sz="2800" b="1">
                <a:latin typeface="仿宋" panose="02010609060101010101" charset="-122"/>
                <a:ea typeface="仿宋" panose="02010609060101010101" charset="-122"/>
                <a:cs typeface="仿宋" panose="02010609060101010101" charset="-122"/>
                <a:sym typeface="+mn-ea"/>
              </a:rPr>
              <a:t>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26" name="文本框 25"/>
          <p:cNvSpPr txBox="1"/>
          <p:nvPr>
            <p:custDataLst>
              <p:tags r:id="rId16"/>
            </p:custDataLst>
          </p:nvPr>
        </p:nvSpPr>
        <p:spPr>
          <a:xfrm>
            <a:off x="2988945" y="3138805"/>
            <a:ext cx="1292225" cy="428625"/>
          </a:xfrm>
          <a:prstGeom prst="rect">
            <a:avLst/>
          </a:prstGeom>
          <a:solidFill>
            <a:srgbClr val="FB5F46"/>
          </a:solidFill>
        </p:spPr>
        <p:txBody>
          <a:bodyPr wrap="square" rtlCol="0">
            <a:noAutofit/>
          </a:bodyPr>
          <a:p>
            <a:pPr algn="l">
              <a:lnSpc>
                <a:spcPct val="90000"/>
              </a:lnSpc>
            </a:pPr>
            <a:r>
              <a:rPr lang="en-US" altLang="zh-CN" sz="2800" b="1">
                <a:latin typeface="仿宋" panose="02010609060101010101" charset="-122"/>
                <a:ea typeface="仿宋" panose="02010609060101010101" charset="-122"/>
                <a:cs typeface="仿宋" panose="02010609060101010101" charset="-122"/>
                <a:sym typeface="+mn-ea"/>
              </a:rPr>
              <a:t>Echo 4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27" name="文本框 26"/>
          <p:cNvSpPr txBox="1"/>
          <p:nvPr>
            <p:custDataLst>
              <p:tags r:id="rId17"/>
            </p:custDataLst>
          </p:nvPr>
        </p:nvSpPr>
        <p:spPr>
          <a:xfrm>
            <a:off x="5237480" y="3129280"/>
            <a:ext cx="2017395" cy="428625"/>
          </a:xfrm>
          <a:prstGeom prst="rect">
            <a:avLst/>
          </a:prstGeom>
          <a:solidFill>
            <a:srgbClr val="FB5F46"/>
          </a:solidFill>
        </p:spPr>
        <p:txBody>
          <a:bodyPr wrap="square" rtlCol="0">
            <a:noAutofit/>
          </a:bodyPr>
          <a:p>
            <a:pPr algn="l">
              <a:lnSpc>
                <a:spcPct val="90000"/>
              </a:lnSpc>
            </a:pPr>
            <a:r>
              <a:rPr lang="en-US" altLang="zh-CN" sz="2800" b="1">
                <a:latin typeface="仿宋" panose="02010609060101010101" charset="-122"/>
                <a:ea typeface="仿宋" panose="02010609060101010101" charset="-122"/>
                <a:cs typeface="仿宋" panose="02010609060101010101" charset="-122"/>
                <a:sym typeface="+mn-ea"/>
              </a:rPr>
              <a:t>Solution 2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28" name="文本框 27"/>
          <p:cNvSpPr txBox="1"/>
          <p:nvPr>
            <p:custDataLst>
              <p:tags r:id="rId18"/>
            </p:custDataLst>
          </p:nvPr>
        </p:nvSpPr>
        <p:spPr>
          <a:xfrm>
            <a:off x="3135630" y="3981450"/>
            <a:ext cx="8818880" cy="416560"/>
          </a:xfrm>
          <a:prstGeom prst="rect">
            <a:avLst/>
          </a:prstGeom>
          <a:solidFill>
            <a:srgbClr val="F4AF36">
              <a:alpha val="24000"/>
            </a:srgbClr>
          </a:solidFill>
        </p:spPr>
        <p:txBody>
          <a:bodyPr wrap="square" rtlCol="0">
            <a:noAutofit/>
          </a:bodyPr>
          <a:p>
            <a:endParaRPr lang="zh-CN" altLang="en-US">
              <a:solidFill>
                <a:srgbClr val="FFFF00"/>
              </a:solidFill>
            </a:endParaRPr>
          </a:p>
        </p:txBody>
      </p:sp>
      <p:sp>
        <p:nvSpPr>
          <p:cNvPr id="29" name="文本框 28"/>
          <p:cNvSpPr txBox="1"/>
          <p:nvPr>
            <p:custDataLst>
              <p:tags r:id="rId19"/>
            </p:custDataLst>
          </p:nvPr>
        </p:nvSpPr>
        <p:spPr>
          <a:xfrm>
            <a:off x="5123815" y="3946525"/>
            <a:ext cx="1292225" cy="451485"/>
          </a:xfrm>
          <a:prstGeom prst="rect">
            <a:avLst/>
          </a:prstGeom>
          <a:solidFill>
            <a:srgbClr val="FB5F46"/>
          </a:solidFill>
        </p:spPr>
        <p:txBody>
          <a:bodyPr wrap="square" rtlCol="0">
            <a:noAutofit/>
          </a:bodyPr>
          <a:p>
            <a:pPr algn="l">
              <a:lnSpc>
                <a:spcPct val="90000"/>
              </a:lnSpc>
            </a:pPr>
            <a:r>
              <a:rPr lang="zh-CN" altLang="en-US" sz="2800" b="1">
                <a:latin typeface="仿宋" panose="02010609060101010101" charset="-122"/>
                <a:ea typeface="仿宋" panose="02010609060101010101" charset="-122"/>
                <a:cs typeface="仿宋" panose="02010609060101010101" charset="-122"/>
                <a:sym typeface="+mn-ea"/>
              </a:rPr>
              <a:t>衔接三</a:t>
            </a:r>
            <a:r>
              <a:rPr lang="en-US" altLang="zh-CN" sz="2800" b="1">
                <a:latin typeface="仿宋" panose="02010609060101010101" charset="-122"/>
                <a:ea typeface="仿宋" panose="02010609060101010101" charset="-122"/>
                <a:cs typeface="仿宋" panose="02010609060101010101" charset="-122"/>
                <a:sym typeface="+mn-ea"/>
              </a:rPr>
              <a:t>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35" name="文本框 34"/>
          <p:cNvSpPr txBox="1"/>
          <p:nvPr>
            <p:custDataLst>
              <p:tags r:id="rId20"/>
            </p:custDataLst>
          </p:nvPr>
        </p:nvSpPr>
        <p:spPr>
          <a:xfrm>
            <a:off x="164465" y="4424045"/>
            <a:ext cx="1631950" cy="408940"/>
          </a:xfrm>
          <a:prstGeom prst="rect">
            <a:avLst/>
          </a:prstGeom>
          <a:solidFill>
            <a:srgbClr val="F4AF36">
              <a:alpha val="24000"/>
            </a:srgbClr>
          </a:solidFill>
        </p:spPr>
        <p:txBody>
          <a:bodyPr wrap="square" rtlCol="0">
            <a:noAutofit/>
          </a:bodyPr>
          <a:p>
            <a:endParaRPr lang="zh-CN" altLang="en-US">
              <a:solidFill>
                <a:srgbClr val="FFFF00"/>
              </a:solidFill>
            </a:endParaRPr>
          </a:p>
        </p:txBody>
      </p:sp>
      <p:sp>
        <p:nvSpPr>
          <p:cNvPr id="36" name="文本框 35"/>
          <p:cNvSpPr txBox="1"/>
          <p:nvPr>
            <p:custDataLst>
              <p:tags r:id="rId21"/>
            </p:custDataLst>
          </p:nvPr>
        </p:nvSpPr>
        <p:spPr>
          <a:xfrm>
            <a:off x="1867535" y="4438650"/>
            <a:ext cx="7640320" cy="398145"/>
          </a:xfrm>
          <a:prstGeom prst="rect">
            <a:avLst/>
          </a:prstGeom>
          <a:solidFill>
            <a:schemeClr val="accent3">
              <a:lumMod val="40000"/>
              <a:lumOff val="60000"/>
              <a:alpha val="24000"/>
            </a:schemeClr>
          </a:solidFill>
        </p:spPr>
        <p:txBody>
          <a:bodyPr wrap="square" rtlCol="0">
            <a:noAutofit/>
          </a:bodyPr>
          <a:p>
            <a:endParaRPr lang="zh-CN" altLang="en-US">
              <a:solidFill>
                <a:srgbClr val="FFFF00"/>
              </a:solidFill>
            </a:endParaRPr>
          </a:p>
        </p:txBody>
      </p:sp>
      <p:sp>
        <p:nvSpPr>
          <p:cNvPr id="37" name="文本框 36"/>
          <p:cNvSpPr txBox="1"/>
          <p:nvPr>
            <p:custDataLst>
              <p:tags r:id="rId22"/>
            </p:custDataLst>
          </p:nvPr>
        </p:nvSpPr>
        <p:spPr>
          <a:xfrm>
            <a:off x="3831590" y="4429760"/>
            <a:ext cx="1292225" cy="428625"/>
          </a:xfrm>
          <a:prstGeom prst="rect">
            <a:avLst/>
          </a:prstGeom>
          <a:solidFill>
            <a:srgbClr val="FB5F46"/>
          </a:solidFill>
        </p:spPr>
        <p:txBody>
          <a:bodyPr wrap="square" rtlCol="0">
            <a:noAutofit/>
          </a:bodyPr>
          <a:p>
            <a:pPr algn="l">
              <a:lnSpc>
                <a:spcPct val="90000"/>
              </a:lnSpc>
            </a:pPr>
            <a:r>
              <a:rPr lang="en-US" altLang="zh-CN" sz="2800" b="1">
                <a:latin typeface="仿宋" panose="02010609060101010101" charset="-122"/>
                <a:ea typeface="仿宋" panose="02010609060101010101" charset="-122"/>
                <a:cs typeface="仿宋" panose="02010609060101010101" charset="-122"/>
                <a:sym typeface="+mn-ea"/>
              </a:rPr>
              <a:t>Echo 6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38" name="文本框 37"/>
          <p:cNvSpPr txBox="1"/>
          <p:nvPr>
            <p:custDataLst>
              <p:tags r:id="rId23"/>
            </p:custDataLst>
          </p:nvPr>
        </p:nvSpPr>
        <p:spPr>
          <a:xfrm>
            <a:off x="9507855" y="4429125"/>
            <a:ext cx="2464435" cy="401320"/>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39" name="文本框 38"/>
          <p:cNvSpPr txBox="1"/>
          <p:nvPr>
            <p:custDataLst>
              <p:tags r:id="rId24"/>
            </p:custDataLst>
          </p:nvPr>
        </p:nvSpPr>
        <p:spPr>
          <a:xfrm>
            <a:off x="164465" y="4877435"/>
            <a:ext cx="11807825" cy="401320"/>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40" name="文本框 39"/>
          <p:cNvSpPr txBox="1"/>
          <p:nvPr>
            <p:custDataLst>
              <p:tags r:id="rId25"/>
            </p:custDataLst>
          </p:nvPr>
        </p:nvSpPr>
        <p:spPr>
          <a:xfrm>
            <a:off x="146685" y="5296535"/>
            <a:ext cx="7000875" cy="401320"/>
          </a:xfrm>
          <a:prstGeom prst="rect">
            <a:avLst/>
          </a:prstGeom>
          <a:solidFill>
            <a:srgbClr val="F95B41">
              <a:alpha val="25000"/>
            </a:srgbClr>
          </a:solidFill>
        </p:spPr>
        <p:txBody>
          <a:bodyPr wrap="square" rtlCol="0">
            <a:noAutofit/>
          </a:bodyPr>
          <a:p>
            <a:endParaRPr lang="zh-CN" altLang="en-US">
              <a:solidFill>
                <a:srgbClr val="FFFF00"/>
              </a:solidFill>
            </a:endParaRPr>
          </a:p>
        </p:txBody>
      </p:sp>
      <p:sp>
        <p:nvSpPr>
          <p:cNvPr id="41" name="文本框 40"/>
          <p:cNvSpPr txBox="1"/>
          <p:nvPr>
            <p:custDataLst>
              <p:tags r:id="rId26"/>
            </p:custDataLst>
          </p:nvPr>
        </p:nvSpPr>
        <p:spPr>
          <a:xfrm>
            <a:off x="1121410" y="5081905"/>
            <a:ext cx="1292225" cy="451485"/>
          </a:xfrm>
          <a:prstGeom prst="rect">
            <a:avLst/>
          </a:prstGeom>
          <a:solidFill>
            <a:srgbClr val="FB5F46"/>
          </a:solidFill>
        </p:spPr>
        <p:txBody>
          <a:bodyPr wrap="square" rtlCol="0">
            <a:noAutofit/>
          </a:bodyPr>
          <a:p>
            <a:pPr algn="l">
              <a:lnSpc>
                <a:spcPct val="90000"/>
              </a:lnSpc>
            </a:pPr>
            <a:r>
              <a:rPr lang="en-US" altLang="zh-CN" sz="2800" b="1">
                <a:latin typeface="仿宋" panose="02010609060101010101" charset="-122"/>
                <a:ea typeface="仿宋" panose="02010609060101010101" charset="-122"/>
                <a:cs typeface="仿宋" panose="02010609060101010101" charset="-122"/>
                <a:sym typeface="+mn-ea"/>
              </a:rPr>
              <a:t>Echo 1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42" name="文本框 41"/>
          <p:cNvSpPr txBox="1"/>
          <p:nvPr>
            <p:custDataLst>
              <p:tags r:id="rId27"/>
            </p:custDataLst>
          </p:nvPr>
        </p:nvSpPr>
        <p:spPr>
          <a:xfrm>
            <a:off x="3135630" y="5113655"/>
            <a:ext cx="1659890" cy="428625"/>
          </a:xfrm>
          <a:prstGeom prst="rect">
            <a:avLst/>
          </a:prstGeom>
          <a:solidFill>
            <a:srgbClr val="FB5F46"/>
          </a:solidFill>
        </p:spPr>
        <p:txBody>
          <a:bodyPr wrap="square" rtlCol="0">
            <a:noAutofit/>
          </a:bodyPr>
          <a:p>
            <a:pPr algn="l">
              <a:lnSpc>
                <a:spcPct val="90000"/>
              </a:lnSpc>
            </a:pPr>
            <a:r>
              <a:rPr lang="en-US" altLang="zh-CN" sz="2800" b="1">
                <a:latin typeface="仿宋" panose="02010609060101010101" charset="-122"/>
                <a:ea typeface="仿宋" panose="02010609060101010101" charset="-122"/>
                <a:cs typeface="仿宋" panose="02010609060101010101" charset="-122"/>
                <a:sym typeface="+mn-ea"/>
              </a:rPr>
              <a:t>Result 1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43" name="文本框 42"/>
          <p:cNvSpPr txBox="1"/>
          <p:nvPr>
            <p:custDataLst>
              <p:tags r:id="rId28"/>
            </p:custDataLst>
          </p:nvPr>
        </p:nvSpPr>
        <p:spPr>
          <a:xfrm>
            <a:off x="7148195" y="5310505"/>
            <a:ext cx="4806315" cy="376555"/>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51" name="文本框 50"/>
          <p:cNvSpPr txBox="1"/>
          <p:nvPr>
            <p:custDataLst>
              <p:tags r:id="rId29"/>
            </p:custDataLst>
          </p:nvPr>
        </p:nvSpPr>
        <p:spPr>
          <a:xfrm>
            <a:off x="154305" y="5708015"/>
            <a:ext cx="2371090" cy="376555"/>
          </a:xfrm>
          <a:prstGeom prst="rect">
            <a:avLst/>
          </a:prstGeom>
          <a:solidFill>
            <a:schemeClr val="accent1">
              <a:alpha val="25000"/>
            </a:schemeClr>
          </a:solidFill>
        </p:spPr>
        <p:txBody>
          <a:bodyPr wrap="square" rtlCol="0">
            <a:noAutofit/>
          </a:bodyPr>
          <a:p>
            <a:endParaRPr lang="zh-CN" altLang="en-US">
              <a:solidFill>
                <a:srgbClr val="FFFF00"/>
              </a:solidFill>
            </a:endParaRPr>
          </a:p>
        </p:txBody>
      </p:sp>
      <p:sp>
        <p:nvSpPr>
          <p:cNvPr id="53" name="文本框 52"/>
          <p:cNvSpPr txBox="1"/>
          <p:nvPr>
            <p:custDataLst>
              <p:tags r:id="rId30"/>
            </p:custDataLst>
          </p:nvPr>
        </p:nvSpPr>
        <p:spPr>
          <a:xfrm>
            <a:off x="8597265" y="5285105"/>
            <a:ext cx="1659890" cy="428625"/>
          </a:xfrm>
          <a:prstGeom prst="rect">
            <a:avLst/>
          </a:prstGeom>
          <a:solidFill>
            <a:srgbClr val="FB5F46"/>
          </a:solidFill>
        </p:spPr>
        <p:txBody>
          <a:bodyPr wrap="square" rtlCol="0">
            <a:noAutofit/>
          </a:bodyPr>
          <a:p>
            <a:pPr algn="l">
              <a:lnSpc>
                <a:spcPct val="90000"/>
              </a:lnSpc>
            </a:pPr>
            <a:r>
              <a:rPr lang="en-US" altLang="zh-CN" sz="2800" b="1">
                <a:latin typeface="仿宋" panose="02010609060101010101" charset="-122"/>
                <a:ea typeface="仿宋" panose="02010609060101010101" charset="-122"/>
                <a:cs typeface="仿宋" panose="02010609060101010101" charset="-122"/>
                <a:sym typeface="+mn-ea"/>
              </a:rPr>
              <a:t>Result 2 </a:t>
            </a:r>
            <a:endParaRPr lang="en-US" altLang="zh-CN" sz="2800" b="1">
              <a:latin typeface="仿宋" panose="02010609060101010101" charset="-122"/>
              <a:ea typeface="仿宋" panose="02010609060101010101" charset="-122"/>
              <a:cs typeface="仿宋" panose="02010609060101010101" charset="-122"/>
              <a:sym typeface="+mn-ea"/>
            </a:endParaRPr>
          </a:p>
        </p:txBody>
      </p:sp>
      <p:sp>
        <p:nvSpPr>
          <p:cNvPr id="54" name="文本框 53"/>
          <p:cNvSpPr txBox="1"/>
          <p:nvPr>
            <p:custDataLst>
              <p:tags r:id="rId31"/>
            </p:custDataLst>
          </p:nvPr>
        </p:nvSpPr>
        <p:spPr>
          <a:xfrm>
            <a:off x="2520315" y="5718810"/>
            <a:ext cx="9428480" cy="401320"/>
          </a:xfrm>
          <a:prstGeom prst="rect">
            <a:avLst/>
          </a:prstGeom>
          <a:solidFill>
            <a:srgbClr val="FFFF00">
              <a:alpha val="25000"/>
            </a:srgbClr>
          </a:solidFill>
        </p:spPr>
        <p:txBody>
          <a:bodyPr wrap="square" rtlCol="0">
            <a:noAutofit/>
          </a:bodyPr>
          <a:p>
            <a:endParaRPr lang="zh-CN" altLang="en-US">
              <a:solidFill>
                <a:srgbClr val="FFFF00"/>
              </a:solidFill>
            </a:endParaRPr>
          </a:p>
        </p:txBody>
      </p:sp>
      <p:sp>
        <p:nvSpPr>
          <p:cNvPr id="55" name="文本框 54"/>
          <p:cNvSpPr txBox="1"/>
          <p:nvPr>
            <p:custDataLst>
              <p:tags r:id="rId32"/>
            </p:custDataLst>
          </p:nvPr>
        </p:nvSpPr>
        <p:spPr>
          <a:xfrm>
            <a:off x="186690" y="6156325"/>
            <a:ext cx="11762740" cy="401320"/>
          </a:xfrm>
          <a:prstGeom prst="rect">
            <a:avLst/>
          </a:prstGeom>
          <a:solidFill>
            <a:srgbClr val="FFFF00">
              <a:alpha val="25000"/>
            </a:srgbClr>
          </a:solidFill>
        </p:spPr>
        <p:txBody>
          <a:bodyPr wrap="square" rtlCol="0">
            <a:noAutofit/>
          </a:bodyPr>
          <a:p>
            <a:endParaRPr lang="zh-CN" altLang="en-US">
              <a:solidFill>
                <a:srgbClr val="FFFF00"/>
              </a:solidFill>
            </a:endParaRPr>
          </a:p>
        </p:txBody>
      </p:sp>
      <p:sp>
        <p:nvSpPr>
          <p:cNvPr id="56" name="文本框 55"/>
          <p:cNvSpPr txBox="1"/>
          <p:nvPr>
            <p:custDataLst>
              <p:tags r:id="rId33"/>
            </p:custDataLst>
          </p:nvPr>
        </p:nvSpPr>
        <p:spPr>
          <a:xfrm>
            <a:off x="5194935" y="5960110"/>
            <a:ext cx="1635125" cy="451485"/>
          </a:xfrm>
          <a:prstGeom prst="rect">
            <a:avLst/>
          </a:prstGeom>
          <a:solidFill>
            <a:srgbClr val="FB5F46"/>
          </a:solidFill>
        </p:spPr>
        <p:txBody>
          <a:bodyPr wrap="square" rtlCol="0">
            <a:noAutofit/>
          </a:bodyPr>
          <a:p>
            <a:pPr algn="l">
              <a:lnSpc>
                <a:spcPct val="90000"/>
              </a:lnSpc>
            </a:pPr>
            <a:r>
              <a:rPr lang="zh-CN" altLang="en-US" sz="2800" b="1">
                <a:latin typeface="仿宋" panose="02010609060101010101" charset="-122"/>
                <a:ea typeface="仿宋" panose="02010609060101010101" charset="-122"/>
                <a:cs typeface="仿宋" panose="02010609060101010101" charset="-122"/>
                <a:sym typeface="+mn-ea"/>
              </a:rPr>
              <a:t>升华主题</a:t>
            </a:r>
            <a:endParaRPr lang="zh-CN" altLang="en-US" sz="2800" b="1">
              <a:latin typeface="仿宋" panose="02010609060101010101" charset="-122"/>
              <a:ea typeface="仿宋" panose="02010609060101010101" charset="-122"/>
              <a:cs typeface="仿宋" panose="02010609060101010101" charset="-122"/>
              <a:sym typeface="+mn-ea"/>
            </a:endParaRPr>
          </a:p>
        </p:txBody>
      </p:sp>
      <p:sp>
        <p:nvSpPr>
          <p:cNvPr id="3" name="椭圆 2"/>
          <p:cNvSpPr/>
          <p:nvPr>
            <p:custDataLst>
              <p:tags r:id="rId34"/>
            </p:custDataLst>
          </p:nvPr>
        </p:nvSpPr>
        <p:spPr>
          <a:xfrm>
            <a:off x="4797425" y="591820"/>
            <a:ext cx="2292985" cy="1069975"/>
          </a:xfrm>
          <a:prstGeom prst="ellipse">
            <a:avLst/>
          </a:prstGeom>
          <a:noFill/>
          <a:ln w="47625" cap="sq" cmpd="sng">
            <a:solidFill>
              <a:srgbClr val="00B05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11" name="椭圆 10"/>
          <p:cNvSpPr/>
          <p:nvPr>
            <p:custDataLst>
              <p:tags r:id="rId35"/>
            </p:custDataLst>
          </p:nvPr>
        </p:nvSpPr>
        <p:spPr>
          <a:xfrm>
            <a:off x="483870" y="2818130"/>
            <a:ext cx="2292985" cy="1069975"/>
          </a:xfrm>
          <a:prstGeom prst="ellipse">
            <a:avLst/>
          </a:prstGeom>
          <a:noFill/>
          <a:ln w="47625" cap="sq" cmpd="sng">
            <a:solidFill>
              <a:srgbClr val="00B05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12" name="椭圆 11"/>
          <p:cNvSpPr/>
          <p:nvPr>
            <p:custDataLst>
              <p:tags r:id="rId36"/>
            </p:custDataLst>
          </p:nvPr>
        </p:nvSpPr>
        <p:spPr>
          <a:xfrm>
            <a:off x="5123815" y="2712720"/>
            <a:ext cx="2292985" cy="1069975"/>
          </a:xfrm>
          <a:prstGeom prst="ellipse">
            <a:avLst/>
          </a:prstGeom>
          <a:noFill/>
          <a:ln w="47625" cap="sq" cmpd="sng">
            <a:solidFill>
              <a:srgbClr val="00B05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32" name="椭圆 31"/>
          <p:cNvSpPr/>
          <p:nvPr>
            <p:custDataLst>
              <p:tags r:id="rId37"/>
            </p:custDataLst>
          </p:nvPr>
        </p:nvSpPr>
        <p:spPr>
          <a:xfrm>
            <a:off x="4739005" y="3832225"/>
            <a:ext cx="2292985" cy="1069975"/>
          </a:xfrm>
          <a:prstGeom prst="ellipse">
            <a:avLst/>
          </a:prstGeom>
          <a:noFill/>
          <a:ln w="47625" cap="sq" cmpd="sng">
            <a:solidFill>
              <a:srgbClr val="00B05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33" name="椭圆 32"/>
          <p:cNvSpPr/>
          <p:nvPr>
            <p:custDataLst>
              <p:tags r:id="rId38"/>
            </p:custDataLst>
          </p:nvPr>
        </p:nvSpPr>
        <p:spPr>
          <a:xfrm>
            <a:off x="2944495" y="4830445"/>
            <a:ext cx="2292985" cy="1069975"/>
          </a:xfrm>
          <a:prstGeom prst="ellipse">
            <a:avLst/>
          </a:prstGeom>
          <a:noFill/>
          <a:ln w="47625" cap="sq" cmpd="sng">
            <a:solidFill>
              <a:srgbClr val="00B05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57" name="椭圆 56"/>
          <p:cNvSpPr/>
          <p:nvPr>
            <p:custDataLst>
              <p:tags r:id="rId39"/>
            </p:custDataLst>
          </p:nvPr>
        </p:nvSpPr>
        <p:spPr>
          <a:xfrm>
            <a:off x="8328025" y="5041900"/>
            <a:ext cx="2292985" cy="1069975"/>
          </a:xfrm>
          <a:prstGeom prst="ellipse">
            <a:avLst/>
          </a:prstGeom>
          <a:noFill/>
          <a:ln w="47625" cap="sq" cmpd="sng">
            <a:solidFill>
              <a:srgbClr val="00B05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58" name="椭圆 57"/>
          <p:cNvSpPr/>
          <p:nvPr>
            <p:custDataLst>
              <p:tags r:id="rId40"/>
            </p:custDataLst>
          </p:nvPr>
        </p:nvSpPr>
        <p:spPr>
          <a:xfrm>
            <a:off x="4924425" y="5633085"/>
            <a:ext cx="2292985" cy="1069975"/>
          </a:xfrm>
          <a:prstGeom prst="ellipse">
            <a:avLst/>
          </a:prstGeom>
          <a:noFill/>
          <a:ln w="47625" cap="sq" cmpd="sng">
            <a:solidFill>
              <a:srgbClr val="00B05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ysClr val="windowText" lastClr="000000"/>
                </a:solidFill>
              </a:ln>
              <a:noFill/>
            </a:endParaRPr>
          </a:p>
        </p:txBody>
      </p:sp>
      <p:sp>
        <p:nvSpPr>
          <p:cNvPr id="59" name="文本框 58"/>
          <p:cNvSpPr txBox="1"/>
          <p:nvPr>
            <p:custDataLst>
              <p:tags r:id="rId41"/>
            </p:custDataLst>
          </p:nvPr>
        </p:nvSpPr>
        <p:spPr>
          <a:xfrm>
            <a:off x="252095" y="3072130"/>
            <a:ext cx="11626850" cy="1351915"/>
          </a:xfrm>
          <a:prstGeom prst="rect">
            <a:avLst/>
          </a:prstGeom>
          <a:solidFill>
            <a:srgbClr val="FFFF00"/>
          </a:solidFill>
          <a:ln>
            <a:solidFill>
              <a:schemeClr val="tx1"/>
            </a:solidFill>
          </a:ln>
        </p:spPr>
        <p:txBody>
          <a:bodyPr wrap="square" rtlCol="0" anchor="t">
            <a:noAutofit/>
          </a:bodyPr>
          <a:p>
            <a:pPr algn="ctr">
              <a:lnSpc>
                <a:spcPct val="130000"/>
              </a:lnSpc>
            </a:pPr>
            <a:r>
              <a:rPr lang="zh-CN" altLang="en-US" sz="4800">
                <a:ln>
                  <a:solidFill>
                    <a:schemeClr val="tx1"/>
                  </a:solidFill>
                </a:ln>
                <a:highlight>
                  <a:srgbClr val="FFFF00"/>
                </a:highlight>
                <a:latin typeface="Times New Roman" panose="02020603050405020304" pitchFamily="18" charset="0"/>
                <a:cs typeface="Times New Roman" panose="02020603050405020304" pitchFamily="18" charset="0"/>
                <a:sym typeface="+mn-ea"/>
              </a:rPr>
              <a:t>三处衔接</a:t>
            </a:r>
            <a:r>
              <a:rPr lang="en-US" altLang="zh-CN" sz="4800">
                <a:ln>
                  <a:solidFill>
                    <a:schemeClr val="tx1"/>
                  </a:solidFill>
                </a:ln>
                <a:highlight>
                  <a:srgbClr val="FFFF00"/>
                </a:highlight>
                <a:latin typeface="Times New Roman" panose="02020603050405020304" pitchFamily="18" charset="0"/>
                <a:cs typeface="Times New Roman" panose="02020603050405020304" pitchFamily="18" charset="0"/>
                <a:sym typeface="+mn-ea"/>
              </a:rPr>
              <a:t> + solution + result +</a:t>
            </a:r>
            <a:r>
              <a:rPr lang="zh-CN" altLang="en-US" sz="4800">
                <a:ln>
                  <a:solidFill>
                    <a:schemeClr val="tx1"/>
                  </a:solidFill>
                </a:ln>
                <a:highlight>
                  <a:srgbClr val="FFFF00"/>
                </a:highlight>
                <a:latin typeface="Times New Roman" panose="02020603050405020304" pitchFamily="18" charset="0"/>
                <a:cs typeface="Times New Roman" panose="02020603050405020304" pitchFamily="18" charset="0"/>
                <a:sym typeface="+mn-ea"/>
              </a:rPr>
              <a:t>一处升华</a:t>
            </a:r>
            <a:r>
              <a:rPr lang="en-US" altLang="zh-CN" sz="4800">
                <a:ln>
                  <a:solidFill>
                    <a:schemeClr val="tx1"/>
                  </a:solidFill>
                </a:ln>
                <a:highlight>
                  <a:srgbClr val="FFFF00"/>
                </a:highlight>
                <a:latin typeface="Times New Roman" panose="02020603050405020304" pitchFamily="18" charset="0"/>
                <a:cs typeface="Times New Roman" panose="02020603050405020304" pitchFamily="18" charset="0"/>
                <a:sym typeface="+mn-ea"/>
              </a:rPr>
              <a:t> </a:t>
            </a:r>
            <a:endParaRPr lang="en-US" altLang="zh-CN" sz="4800">
              <a:ln>
                <a:solidFill>
                  <a:schemeClr val="tx1"/>
                </a:solidFill>
              </a:ln>
              <a:highlight>
                <a:srgbClr val="FFFF00"/>
              </a:highlight>
              <a:latin typeface="Times New Roman" panose="02020603050405020304" pitchFamily="18" charset="0"/>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19"/>
                                        </p:tgtEl>
                                        <p:attrNameLst>
                                          <p:attrName>style.visibility</p:attrName>
                                        </p:attrNameLst>
                                      </p:cBhvr>
                                      <p:to>
                                        <p:strVal val="visible"/>
                                      </p:to>
                                    </p:set>
                                    <p:animEffect transition="in" filter="blinds(horizontal)">
                                      <p:cBhvr>
                                        <p:cTn id="12" dur="1000"/>
                                        <p:tgtEl>
                                          <p:spTgt spid="19"/>
                                        </p:tgtEl>
                                      </p:cBhvr>
                                    </p:animEffect>
                                  </p:childTnLst>
                                </p:cTn>
                              </p:par>
                              <p:par>
                                <p:cTn id="13" presetID="3" presetClass="entr" presetSubtype="10" fill="hold" grpId="0" nodeType="withEffect">
                                  <p:stCondLst>
                                    <p:cond delay="0"/>
                                  </p:stCondLst>
                                  <p:childTnLst>
                                    <p:set>
                                      <p:cBhvr>
                                        <p:cTn id="14" dur="1000" fill="hold">
                                          <p:stCondLst>
                                            <p:cond delay="0"/>
                                          </p:stCondLst>
                                        </p:cTn>
                                        <p:tgtEl>
                                          <p:spTgt spid="14"/>
                                        </p:tgtEl>
                                        <p:attrNameLst>
                                          <p:attrName>style.visibility</p:attrName>
                                        </p:attrNameLst>
                                      </p:cBhvr>
                                      <p:to>
                                        <p:strVal val="visible"/>
                                      </p:to>
                                    </p:set>
                                    <p:animEffect transition="in" filter="blinds(horizontal)">
                                      <p:cBhvr>
                                        <p:cTn id="15" dur="1000"/>
                                        <p:tgtEl>
                                          <p:spTgt spid="14"/>
                                        </p:tgtEl>
                                      </p:cBhvr>
                                    </p:animEffect>
                                  </p:childTnLst>
                                </p:cTn>
                              </p:par>
                              <p:par>
                                <p:cTn id="16" presetID="3" presetClass="entr" presetSubtype="10" fill="hold" grpId="0" nodeType="withEffect">
                                  <p:stCondLst>
                                    <p:cond delay="0"/>
                                  </p:stCondLst>
                                  <p:childTnLst>
                                    <p:set>
                                      <p:cBhvr>
                                        <p:cTn id="17" dur="1000" fill="hold">
                                          <p:stCondLst>
                                            <p:cond delay="0"/>
                                          </p:stCondLst>
                                        </p:cTn>
                                        <p:tgtEl>
                                          <p:spTgt spid="16"/>
                                        </p:tgtEl>
                                        <p:attrNameLst>
                                          <p:attrName>style.visibility</p:attrName>
                                        </p:attrNameLst>
                                      </p:cBhvr>
                                      <p:to>
                                        <p:strVal val="visible"/>
                                      </p:to>
                                    </p:set>
                                    <p:animEffect transition="in" filter="blinds(horizontal)">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000" fill="hold">
                                          <p:stCondLst>
                                            <p:cond delay="0"/>
                                          </p:stCondLst>
                                        </p:cTn>
                                        <p:tgtEl>
                                          <p:spTgt spid="24"/>
                                        </p:tgtEl>
                                        <p:attrNameLst>
                                          <p:attrName>style.visibility</p:attrName>
                                        </p:attrNameLst>
                                      </p:cBhvr>
                                      <p:to>
                                        <p:strVal val="visible"/>
                                      </p:to>
                                    </p:set>
                                    <p:animEffect transition="in" filter="blinds(horizontal)">
                                      <p:cBhvr>
                                        <p:cTn id="23" dur="1000"/>
                                        <p:tgtEl>
                                          <p:spTgt spid="24"/>
                                        </p:tgtEl>
                                      </p:cBhvr>
                                    </p:animEffect>
                                  </p:childTnLst>
                                </p:cTn>
                              </p:par>
                              <p:par>
                                <p:cTn id="24" presetID="3" presetClass="entr" presetSubtype="10" fill="hold" grpId="0" nodeType="withEffect">
                                  <p:stCondLst>
                                    <p:cond delay="0"/>
                                  </p:stCondLst>
                                  <p:childTnLst>
                                    <p:set>
                                      <p:cBhvr>
                                        <p:cTn id="25" dur="1000" fill="hold">
                                          <p:stCondLst>
                                            <p:cond delay="0"/>
                                          </p:stCondLst>
                                        </p:cTn>
                                        <p:tgtEl>
                                          <p:spTgt spid="18"/>
                                        </p:tgtEl>
                                        <p:attrNameLst>
                                          <p:attrName>style.visibility</p:attrName>
                                        </p:attrNameLst>
                                      </p:cBhvr>
                                      <p:to>
                                        <p:strVal val="visible"/>
                                      </p:to>
                                    </p:set>
                                    <p:animEffect transition="in" filter="blinds(horizontal)">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000" fill="hold">
                                          <p:stCondLst>
                                            <p:cond delay="0"/>
                                          </p:stCondLst>
                                        </p:cTn>
                                        <p:tgtEl>
                                          <p:spTgt spid="34"/>
                                        </p:tgtEl>
                                        <p:attrNameLst>
                                          <p:attrName>style.visibility</p:attrName>
                                        </p:attrNameLst>
                                      </p:cBhvr>
                                      <p:to>
                                        <p:strVal val="visible"/>
                                      </p:to>
                                    </p:set>
                                    <p:animEffect transition="in" filter="blinds(horizontal)">
                                      <p:cBhvr>
                                        <p:cTn id="39" dur="1000"/>
                                        <p:tgtEl>
                                          <p:spTgt spid="34"/>
                                        </p:tgtEl>
                                      </p:cBhvr>
                                    </p:animEffect>
                                  </p:childTnLst>
                                </p:cTn>
                              </p:par>
                              <p:par>
                                <p:cTn id="40" presetID="3" presetClass="entr" presetSubtype="10" fill="hold" grpId="0" nodeType="withEffect">
                                  <p:stCondLst>
                                    <p:cond delay="0"/>
                                  </p:stCondLst>
                                  <p:childTnLst>
                                    <p:set>
                                      <p:cBhvr>
                                        <p:cTn id="41" dur="1000" fill="hold">
                                          <p:stCondLst>
                                            <p:cond delay="0"/>
                                          </p:stCondLst>
                                        </p:cTn>
                                        <p:tgtEl>
                                          <p:spTgt spid="23"/>
                                        </p:tgtEl>
                                        <p:attrNameLst>
                                          <p:attrName>style.visibility</p:attrName>
                                        </p:attrNameLst>
                                      </p:cBhvr>
                                      <p:to>
                                        <p:strVal val="visible"/>
                                      </p:to>
                                    </p:set>
                                    <p:animEffect transition="in" filter="blinds(horizontal)">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linds(horizontal)">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000" fill="hold">
                                          <p:stCondLst>
                                            <p:cond delay="0"/>
                                          </p:stCondLst>
                                        </p:cTn>
                                        <p:tgtEl>
                                          <p:spTgt spid="36"/>
                                        </p:tgtEl>
                                        <p:attrNameLst>
                                          <p:attrName>style.visibility</p:attrName>
                                        </p:attrNameLst>
                                      </p:cBhvr>
                                      <p:to>
                                        <p:strVal val="visible"/>
                                      </p:to>
                                    </p:set>
                                    <p:animEffect transition="in" filter="blinds(horizontal)">
                                      <p:cBhvr>
                                        <p:cTn id="55" dur="10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000" fill="hold">
                                          <p:stCondLst>
                                            <p:cond delay="0"/>
                                          </p:stCondLst>
                                        </p:cTn>
                                        <p:tgtEl>
                                          <p:spTgt spid="38"/>
                                        </p:tgtEl>
                                        <p:attrNameLst>
                                          <p:attrName>style.visibility</p:attrName>
                                        </p:attrNameLst>
                                      </p:cBhvr>
                                      <p:to>
                                        <p:strVal val="visible"/>
                                      </p:to>
                                    </p:set>
                                    <p:animEffect transition="in" filter="blinds(horizontal)">
                                      <p:cBhvr>
                                        <p:cTn id="60" dur="1000"/>
                                        <p:tgtEl>
                                          <p:spTgt spid="38"/>
                                        </p:tgtEl>
                                      </p:cBhvr>
                                    </p:animEffect>
                                  </p:childTnLst>
                                </p:cTn>
                              </p:par>
                              <p:par>
                                <p:cTn id="61" presetID="3" presetClass="entr" presetSubtype="10" fill="hold" grpId="0" nodeType="withEffect">
                                  <p:stCondLst>
                                    <p:cond delay="0"/>
                                  </p:stCondLst>
                                  <p:childTnLst>
                                    <p:set>
                                      <p:cBhvr>
                                        <p:cTn id="62" dur="1000" fill="hold">
                                          <p:stCondLst>
                                            <p:cond delay="0"/>
                                          </p:stCondLst>
                                        </p:cTn>
                                        <p:tgtEl>
                                          <p:spTgt spid="39"/>
                                        </p:tgtEl>
                                        <p:attrNameLst>
                                          <p:attrName>style.visibility</p:attrName>
                                        </p:attrNameLst>
                                      </p:cBhvr>
                                      <p:to>
                                        <p:strVal val="visible"/>
                                      </p:to>
                                    </p:set>
                                    <p:animEffect transition="in" filter="blinds(horizontal)">
                                      <p:cBhvr>
                                        <p:cTn id="63" dur="1000"/>
                                        <p:tgtEl>
                                          <p:spTgt spid="39"/>
                                        </p:tgtEl>
                                      </p:cBhvr>
                                    </p:animEffect>
                                  </p:childTnLst>
                                </p:cTn>
                              </p:par>
                              <p:par>
                                <p:cTn id="64" presetID="3" presetClass="entr" presetSubtype="10" fill="hold" grpId="0" nodeType="withEffect">
                                  <p:stCondLst>
                                    <p:cond delay="0"/>
                                  </p:stCondLst>
                                  <p:childTnLst>
                                    <p:set>
                                      <p:cBhvr>
                                        <p:cTn id="65" dur="1000" fill="hold">
                                          <p:stCondLst>
                                            <p:cond delay="0"/>
                                          </p:stCondLst>
                                        </p:cTn>
                                        <p:tgtEl>
                                          <p:spTgt spid="40"/>
                                        </p:tgtEl>
                                        <p:attrNameLst>
                                          <p:attrName>style.visibility</p:attrName>
                                        </p:attrNameLst>
                                      </p:cBhvr>
                                      <p:to>
                                        <p:strVal val="visible"/>
                                      </p:to>
                                    </p:set>
                                    <p:animEffect transition="in" filter="blinds(horizontal)">
                                      <p:cBhvr>
                                        <p:cTn id="66" dur="10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linds(horizontal)">
                                      <p:cBhvr>
                                        <p:cTn id="71" dur="500"/>
                                        <p:tgtEl>
                                          <p:spTgt spid="43"/>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linds(horizontal)">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000" fill="hold">
                                          <p:stCondLst>
                                            <p:cond delay="0"/>
                                          </p:stCondLst>
                                        </p:cTn>
                                        <p:tgtEl>
                                          <p:spTgt spid="54"/>
                                        </p:tgtEl>
                                        <p:attrNameLst>
                                          <p:attrName>style.visibility</p:attrName>
                                        </p:attrNameLst>
                                      </p:cBhvr>
                                      <p:to>
                                        <p:strVal val="visible"/>
                                      </p:to>
                                    </p:set>
                                    <p:animEffect transition="in" filter="blinds(horizontal)">
                                      <p:cBhvr>
                                        <p:cTn id="79" dur="1000"/>
                                        <p:tgtEl>
                                          <p:spTgt spid="54"/>
                                        </p:tgtEl>
                                      </p:cBhvr>
                                    </p:animEffect>
                                  </p:childTnLst>
                                </p:cTn>
                              </p:par>
                              <p:par>
                                <p:cTn id="80" presetID="3" presetClass="entr" presetSubtype="10" fill="hold" grpId="0" nodeType="withEffect">
                                  <p:stCondLst>
                                    <p:cond delay="0"/>
                                  </p:stCondLst>
                                  <p:childTnLst>
                                    <p:set>
                                      <p:cBhvr>
                                        <p:cTn id="81" dur="1000" fill="hold">
                                          <p:stCondLst>
                                            <p:cond delay="0"/>
                                          </p:stCondLst>
                                        </p:cTn>
                                        <p:tgtEl>
                                          <p:spTgt spid="55"/>
                                        </p:tgtEl>
                                        <p:attrNameLst>
                                          <p:attrName>style.visibility</p:attrName>
                                        </p:attrNameLst>
                                      </p:cBhvr>
                                      <p:to>
                                        <p:strVal val="visible"/>
                                      </p:to>
                                    </p:set>
                                    <p:animEffect transition="in" filter="blinds(horizontal)">
                                      <p:cBhvr>
                                        <p:cTn id="82" dur="10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7" presetClass="entr" presetSubtype="4" fill="hold" grpId="0" nodeType="clickEffect">
                                  <p:stCondLst>
                                    <p:cond delay="0"/>
                                  </p:stCondLst>
                                  <p:childTnLst>
                                    <p:set>
                                      <p:cBhvr>
                                        <p:cTn id="86" dur="500"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7" presetClass="entr" presetSubtype="4" fill="hold" grpId="0" nodeType="clickEffect">
                                  <p:stCondLst>
                                    <p:cond delay="0"/>
                                  </p:stCondLst>
                                  <p:childTnLst>
                                    <p:set>
                                      <p:cBhvr>
                                        <p:cTn id="92" dur="500"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ppt_x"/>
                                          </p:val>
                                        </p:tav>
                                        <p:tav tm="100000">
                                          <p:val>
                                            <p:strVal val="#ppt_x"/>
                                          </p:val>
                                        </p:tav>
                                      </p:tavLst>
                                    </p:anim>
                                    <p:anim calcmode="lin" valueType="num">
                                      <p:cBhvr additive="base">
                                        <p:cTn id="9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7" presetClass="entr" presetSubtype="4" fill="hold" grpId="0" nodeType="clickEffect">
                                  <p:stCondLst>
                                    <p:cond delay="0"/>
                                  </p:stCondLst>
                                  <p:childTnLst>
                                    <p:set>
                                      <p:cBhvr>
                                        <p:cTn id="98" dur="500" fill="hold">
                                          <p:stCondLst>
                                            <p:cond delay="0"/>
                                          </p:stCondLst>
                                        </p:cTn>
                                        <p:tgtEl>
                                          <p:spTgt spid="20"/>
                                        </p:tgtEl>
                                        <p:attrNameLst>
                                          <p:attrName>style.visibility</p:attrName>
                                        </p:attrNameLst>
                                      </p:cBhvr>
                                      <p:to>
                                        <p:strVal val="visible"/>
                                      </p:to>
                                    </p:set>
                                    <p:anim calcmode="lin" valueType="num">
                                      <p:cBhvr additive="base">
                                        <p:cTn id="99" dur="500" fill="hold"/>
                                        <p:tgtEl>
                                          <p:spTgt spid="20"/>
                                        </p:tgtEl>
                                        <p:attrNameLst>
                                          <p:attrName>ppt_x</p:attrName>
                                        </p:attrNameLst>
                                      </p:cBhvr>
                                      <p:tavLst>
                                        <p:tav tm="0">
                                          <p:val>
                                            <p:strVal val="#ppt_x"/>
                                          </p:val>
                                        </p:tav>
                                        <p:tav tm="100000">
                                          <p:val>
                                            <p:strVal val="#ppt_x"/>
                                          </p:val>
                                        </p:tav>
                                      </p:tavLst>
                                    </p:anim>
                                    <p:anim calcmode="lin" valueType="num">
                                      <p:cBhvr additive="base">
                                        <p:cTn id="10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7" presetClass="entr" presetSubtype="4" fill="hold" grpId="0" nodeType="clickEffect">
                                  <p:stCondLst>
                                    <p:cond delay="0"/>
                                  </p:stCondLst>
                                  <p:childTnLst>
                                    <p:set>
                                      <p:cBhvr>
                                        <p:cTn id="104" dur="500"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7" presetClass="entr" presetSubtype="4" fill="hold" grpId="0" nodeType="clickEffect">
                                  <p:stCondLst>
                                    <p:cond delay="0"/>
                                  </p:stCondLst>
                                  <p:childTnLst>
                                    <p:set>
                                      <p:cBhvr>
                                        <p:cTn id="110" dur="500"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ppt_x"/>
                                          </p:val>
                                        </p:tav>
                                        <p:tav tm="100000">
                                          <p:val>
                                            <p:strVal val="#ppt_x"/>
                                          </p:val>
                                        </p:tav>
                                      </p:tavLst>
                                    </p:anim>
                                    <p:anim calcmode="lin" valueType="num">
                                      <p:cBhvr additive="base">
                                        <p:cTn id="1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7" presetClass="entr" presetSubtype="4" fill="hold" grpId="0" nodeType="clickEffect">
                                  <p:stCondLst>
                                    <p:cond delay="0"/>
                                  </p:stCondLst>
                                  <p:childTnLst>
                                    <p:set>
                                      <p:cBhvr>
                                        <p:cTn id="116" dur="500"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7" presetClass="entr" presetSubtype="4" fill="hold" grpId="0" nodeType="clickEffect">
                                  <p:stCondLst>
                                    <p:cond delay="0"/>
                                  </p:stCondLst>
                                  <p:childTnLst>
                                    <p:set>
                                      <p:cBhvr>
                                        <p:cTn id="122" dur="500" fill="hold">
                                          <p:stCondLst>
                                            <p:cond delay="0"/>
                                          </p:stCondLst>
                                        </p:cTn>
                                        <p:tgtEl>
                                          <p:spTgt spid="26"/>
                                        </p:tgtEl>
                                        <p:attrNameLst>
                                          <p:attrName>style.visibility</p:attrName>
                                        </p:attrNameLst>
                                      </p:cBhvr>
                                      <p:to>
                                        <p:strVal val="visible"/>
                                      </p:to>
                                    </p:set>
                                    <p:anim calcmode="lin" valueType="num">
                                      <p:cBhvr additive="base">
                                        <p:cTn id="123" dur="500" fill="hold"/>
                                        <p:tgtEl>
                                          <p:spTgt spid="26"/>
                                        </p:tgtEl>
                                        <p:attrNameLst>
                                          <p:attrName>ppt_x</p:attrName>
                                        </p:attrNameLst>
                                      </p:cBhvr>
                                      <p:tavLst>
                                        <p:tav tm="0">
                                          <p:val>
                                            <p:strVal val="#ppt_x"/>
                                          </p:val>
                                        </p:tav>
                                        <p:tav tm="100000">
                                          <p:val>
                                            <p:strVal val="#ppt_x"/>
                                          </p:val>
                                        </p:tav>
                                      </p:tavLst>
                                    </p:anim>
                                    <p:anim calcmode="lin" valueType="num">
                                      <p:cBhvr additive="base">
                                        <p:cTn id="1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7" presetClass="entr" presetSubtype="4" fill="hold" grpId="0" nodeType="clickEffect">
                                  <p:stCondLst>
                                    <p:cond delay="0"/>
                                  </p:stCondLst>
                                  <p:childTnLst>
                                    <p:set>
                                      <p:cBhvr>
                                        <p:cTn id="128" dur="500" fill="hold">
                                          <p:stCondLst>
                                            <p:cond delay="0"/>
                                          </p:stCondLst>
                                        </p:cTn>
                                        <p:tgtEl>
                                          <p:spTgt spid="29"/>
                                        </p:tgtEl>
                                        <p:attrNameLst>
                                          <p:attrName>style.visibility</p:attrName>
                                        </p:attrNameLst>
                                      </p:cBhvr>
                                      <p:to>
                                        <p:strVal val="visible"/>
                                      </p:to>
                                    </p:set>
                                    <p:anim calcmode="lin" valueType="num">
                                      <p:cBhvr additive="base">
                                        <p:cTn id="129" dur="500" fill="hold"/>
                                        <p:tgtEl>
                                          <p:spTgt spid="29"/>
                                        </p:tgtEl>
                                        <p:attrNameLst>
                                          <p:attrName>ppt_x</p:attrName>
                                        </p:attrNameLst>
                                      </p:cBhvr>
                                      <p:tavLst>
                                        <p:tav tm="0">
                                          <p:val>
                                            <p:strVal val="#ppt_x"/>
                                          </p:val>
                                        </p:tav>
                                        <p:tav tm="100000">
                                          <p:val>
                                            <p:strVal val="#ppt_x"/>
                                          </p:val>
                                        </p:tav>
                                      </p:tavLst>
                                    </p:anim>
                                    <p:anim calcmode="lin" valueType="num">
                                      <p:cBhvr additive="base">
                                        <p:cTn id="1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7" presetClass="entr" presetSubtype="4" fill="hold" grpId="0" nodeType="clickEffect">
                                  <p:stCondLst>
                                    <p:cond delay="0"/>
                                  </p:stCondLst>
                                  <p:childTnLst>
                                    <p:set>
                                      <p:cBhvr>
                                        <p:cTn id="134" dur="500" fill="hold">
                                          <p:stCondLst>
                                            <p:cond delay="0"/>
                                          </p:stCondLst>
                                        </p:cTn>
                                        <p:tgtEl>
                                          <p:spTgt spid="37"/>
                                        </p:tgtEl>
                                        <p:attrNameLst>
                                          <p:attrName>style.visibility</p:attrName>
                                        </p:attrNameLst>
                                      </p:cBhvr>
                                      <p:to>
                                        <p:strVal val="visible"/>
                                      </p:to>
                                    </p:set>
                                    <p:anim calcmode="lin" valueType="num">
                                      <p:cBhvr additive="base">
                                        <p:cTn id="135" dur="500" fill="hold"/>
                                        <p:tgtEl>
                                          <p:spTgt spid="37"/>
                                        </p:tgtEl>
                                        <p:attrNameLst>
                                          <p:attrName>ppt_x</p:attrName>
                                        </p:attrNameLst>
                                      </p:cBhvr>
                                      <p:tavLst>
                                        <p:tav tm="0">
                                          <p:val>
                                            <p:strVal val="#ppt_x"/>
                                          </p:val>
                                        </p:tav>
                                        <p:tav tm="100000">
                                          <p:val>
                                            <p:strVal val="#ppt_x"/>
                                          </p:val>
                                        </p:tav>
                                      </p:tavLst>
                                    </p:anim>
                                    <p:anim calcmode="lin" valueType="num">
                                      <p:cBhvr additive="base">
                                        <p:cTn id="1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7" presetClass="entr" presetSubtype="4" fill="hold" grpId="0" nodeType="clickEffect">
                                  <p:stCondLst>
                                    <p:cond delay="0"/>
                                  </p:stCondLst>
                                  <p:childTnLst>
                                    <p:set>
                                      <p:cBhvr>
                                        <p:cTn id="140" dur="500" fill="hold">
                                          <p:stCondLst>
                                            <p:cond delay="0"/>
                                          </p:stCondLst>
                                        </p:cTn>
                                        <p:tgtEl>
                                          <p:spTgt spid="41"/>
                                        </p:tgtEl>
                                        <p:attrNameLst>
                                          <p:attrName>style.visibility</p:attrName>
                                        </p:attrNameLst>
                                      </p:cBhvr>
                                      <p:to>
                                        <p:strVal val="visible"/>
                                      </p:to>
                                    </p:set>
                                    <p:anim calcmode="lin" valueType="num">
                                      <p:cBhvr additive="base">
                                        <p:cTn id="141" dur="500" fill="hold"/>
                                        <p:tgtEl>
                                          <p:spTgt spid="41"/>
                                        </p:tgtEl>
                                        <p:attrNameLst>
                                          <p:attrName>ppt_x</p:attrName>
                                        </p:attrNameLst>
                                      </p:cBhvr>
                                      <p:tavLst>
                                        <p:tav tm="0">
                                          <p:val>
                                            <p:strVal val="#ppt_x"/>
                                          </p:val>
                                        </p:tav>
                                        <p:tav tm="100000">
                                          <p:val>
                                            <p:strVal val="#ppt_x"/>
                                          </p:val>
                                        </p:tav>
                                      </p:tavLst>
                                    </p:anim>
                                    <p:anim calcmode="lin" valueType="num">
                                      <p:cBhvr additive="base">
                                        <p:cTn id="14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7" presetClass="entr" presetSubtype="4" fill="hold" grpId="0" nodeType="clickEffect">
                                  <p:stCondLst>
                                    <p:cond delay="0"/>
                                  </p:stCondLst>
                                  <p:childTnLst>
                                    <p:set>
                                      <p:cBhvr>
                                        <p:cTn id="146" dur="500" fill="hold">
                                          <p:stCondLst>
                                            <p:cond delay="0"/>
                                          </p:stCondLst>
                                        </p:cTn>
                                        <p:tgtEl>
                                          <p:spTgt spid="42"/>
                                        </p:tgtEl>
                                        <p:attrNameLst>
                                          <p:attrName>style.visibility</p:attrName>
                                        </p:attrNameLst>
                                      </p:cBhvr>
                                      <p:to>
                                        <p:strVal val="visible"/>
                                      </p:to>
                                    </p:set>
                                    <p:anim calcmode="lin" valueType="num">
                                      <p:cBhvr additive="base">
                                        <p:cTn id="147" dur="500" fill="hold"/>
                                        <p:tgtEl>
                                          <p:spTgt spid="42"/>
                                        </p:tgtEl>
                                        <p:attrNameLst>
                                          <p:attrName>ppt_x</p:attrName>
                                        </p:attrNameLst>
                                      </p:cBhvr>
                                      <p:tavLst>
                                        <p:tav tm="0">
                                          <p:val>
                                            <p:strVal val="#ppt_x"/>
                                          </p:val>
                                        </p:tav>
                                        <p:tav tm="100000">
                                          <p:val>
                                            <p:strVal val="#ppt_x"/>
                                          </p:val>
                                        </p:tav>
                                      </p:tavLst>
                                    </p:anim>
                                    <p:anim calcmode="lin" valueType="num">
                                      <p:cBhvr additive="base">
                                        <p:cTn id="14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7" presetClass="entr" presetSubtype="4" fill="hold" grpId="0" nodeType="clickEffect">
                                  <p:stCondLst>
                                    <p:cond delay="0"/>
                                  </p:stCondLst>
                                  <p:childTnLst>
                                    <p:set>
                                      <p:cBhvr>
                                        <p:cTn id="152" dur="500" fill="hold">
                                          <p:stCondLst>
                                            <p:cond delay="0"/>
                                          </p:stCondLst>
                                        </p:cTn>
                                        <p:tgtEl>
                                          <p:spTgt spid="53"/>
                                        </p:tgtEl>
                                        <p:attrNameLst>
                                          <p:attrName>style.visibility</p:attrName>
                                        </p:attrNameLst>
                                      </p:cBhvr>
                                      <p:to>
                                        <p:strVal val="visible"/>
                                      </p:to>
                                    </p:set>
                                    <p:anim calcmode="lin" valueType="num">
                                      <p:cBhvr additive="base">
                                        <p:cTn id="153" dur="500" fill="hold"/>
                                        <p:tgtEl>
                                          <p:spTgt spid="53"/>
                                        </p:tgtEl>
                                        <p:attrNameLst>
                                          <p:attrName>ppt_x</p:attrName>
                                        </p:attrNameLst>
                                      </p:cBhvr>
                                      <p:tavLst>
                                        <p:tav tm="0">
                                          <p:val>
                                            <p:strVal val="#ppt_x"/>
                                          </p:val>
                                        </p:tav>
                                        <p:tav tm="100000">
                                          <p:val>
                                            <p:strVal val="#ppt_x"/>
                                          </p:val>
                                        </p:tav>
                                      </p:tavLst>
                                    </p:anim>
                                    <p:anim calcmode="lin" valueType="num">
                                      <p:cBhvr additive="base">
                                        <p:cTn id="15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7" presetClass="entr" presetSubtype="4" fill="hold" grpId="0" nodeType="clickEffect">
                                  <p:stCondLst>
                                    <p:cond delay="0"/>
                                  </p:stCondLst>
                                  <p:childTnLst>
                                    <p:set>
                                      <p:cBhvr>
                                        <p:cTn id="158" dur="500" fill="hold">
                                          <p:stCondLst>
                                            <p:cond delay="0"/>
                                          </p:stCondLst>
                                        </p:cTn>
                                        <p:tgtEl>
                                          <p:spTgt spid="56"/>
                                        </p:tgtEl>
                                        <p:attrNameLst>
                                          <p:attrName>style.visibility</p:attrName>
                                        </p:attrNameLst>
                                      </p:cBhvr>
                                      <p:to>
                                        <p:strVal val="visible"/>
                                      </p:to>
                                    </p:set>
                                    <p:anim calcmode="lin" valueType="num">
                                      <p:cBhvr additive="base">
                                        <p:cTn id="159" dur="500" fill="hold"/>
                                        <p:tgtEl>
                                          <p:spTgt spid="56"/>
                                        </p:tgtEl>
                                        <p:attrNameLst>
                                          <p:attrName>ppt_x</p:attrName>
                                        </p:attrNameLst>
                                      </p:cBhvr>
                                      <p:tavLst>
                                        <p:tav tm="0">
                                          <p:val>
                                            <p:strVal val="#ppt_x"/>
                                          </p:val>
                                        </p:tav>
                                        <p:tav tm="100000">
                                          <p:val>
                                            <p:strVal val="#ppt_x"/>
                                          </p:val>
                                        </p:tav>
                                      </p:tavLst>
                                    </p:anim>
                                    <p:anim calcmode="lin" valueType="num">
                                      <p:cBhvr additive="base">
                                        <p:cTn id="16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000" fill="hold">
                                          <p:stCondLst>
                                            <p:cond delay="0"/>
                                          </p:stCondLst>
                                        </p:cTn>
                                        <p:tgtEl>
                                          <p:spTgt spid="3"/>
                                        </p:tgtEl>
                                        <p:attrNameLst>
                                          <p:attrName>style.visibility</p:attrName>
                                        </p:attrNameLst>
                                      </p:cBhvr>
                                      <p:to>
                                        <p:strVal val="visible"/>
                                      </p:to>
                                    </p:set>
                                    <p:anim calcmode="lin" valueType="num">
                                      <p:cBhvr additive="base">
                                        <p:cTn id="165" dur="1000" fill="hold"/>
                                        <p:tgtEl>
                                          <p:spTgt spid="3"/>
                                        </p:tgtEl>
                                        <p:attrNameLst>
                                          <p:attrName>ppt_x</p:attrName>
                                        </p:attrNameLst>
                                      </p:cBhvr>
                                      <p:tavLst>
                                        <p:tav tm="0">
                                          <p:val>
                                            <p:strVal val="#ppt_x"/>
                                          </p:val>
                                        </p:tav>
                                        <p:tav tm="100000">
                                          <p:val>
                                            <p:strVal val="#ppt_x"/>
                                          </p:val>
                                        </p:tav>
                                      </p:tavLst>
                                    </p:anim>
                                    <p:anim calcmode="lin" valueType="num">
                                      <p:cBhvr additive="base">
                                        <p:cTn id="166" dur="1000" fill="hold"/>
                                        <p:tgtEl>
                                          <p:spTgt spid="3"/>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000" fill="hold">
                                          <p:stCondLst>
                                            <p:cond delay="0"/>
                                          </p:stCondLst>
                                        </p:cTn>
                                        <p:tgtEl>
                                          <p:spTgt spid="11"/>
                                        </p:tgtEl>
                                        <p:attrNameLst>
                                          <p:attrName>style.visibility</p:attrName>
                                        </p:attrNameLst>
                                      </p:cBhvr>
                                      <p:to>
                                        <p:strVal val="visible"/>
                                      </p:to>
                                    </p:set>
                                    <p:anim calcmode="lin" valueType="num">
                                      <p:cBhvr additive="base">
                                        <p:cTn id="169" dur="1000" fill="hold"/>
                                        <p:tgtEl>
                                          <p:spTgt spid="11"/>
                                        </p:tgtEl>
                                        <p:attrNameLst>
                                          <p:attrName>ppt_x</p:attrName>
                                        </p:attrNameLst>
                                      </p:cBhvr>
                                      <p:tavLst>
                                        <p:tav tm="0">
                                          <p:val>
                                            <p:strVal val="#ppt_x"/>
                                          </p:val>
                                        </p:tav>
                                        <p:tav tm="100000">
                                          <p:val>
                                            <p:strVal val="#ppt_x"/>
                                          </p:val>
                                        </p:tav>
                                      </p:tavLst>
                                    </p:anim>
                                    <p:anim calcmode="lin" valueType="num">
                                      <p:cBhvr additive="base">
                                        <p:cTn id="170" dur="1000" fill="hold"/>
                                        <p:tgtEl>
                                          <p:spTgt spid="11"/>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000" fill="hold">
                                          <p:stCondLst>
                                            <p:cond delay="0"/>
                                          </p:stCondLst>
                                        </p:cTn>
                                        <p:tgtEl>
                                          <p:spTgt spid="12"/>
                                        </p:tgtEl>
                                        <p:attrNameLst>
                                          <p:attrName>style.visibility</p:attrName>
                                        </p:attrNameLst>
                                      </p:cBhvr>
                                      <p:to>
                                        <p:strVal val="visible"/>
                                      </p:to>
                                    </p:set>
                                    <p:anim calcmode="lin" valueType="num">
                                      <p:cBhvr additive="base">
                                        <p:cTn id="173" dur="1000" fill="hold"/>
                                        <p:tgtEl>
                                          <p:spTgt spid="12"/>
                                        </p:tgtEl>
                                        <p:attrNameLst>
                                          <p:attrName>ppt_x</p:attrName>
                                        </p:attrNameLst>
                                      </p:cBhvr>
                                      <p:tavLst>
                                        <p:tav tm="0">
                                          <p:val>
                                            <p:strVal val="#ppt_x"/>
                                          </p:val>
                                        </p:tav>
                                        <p:tav tm="100000">
                                          <p:val>
                                            <p:strVal val="#ppt_x"/>
                                          </p:val>
                                        </p:tav>
                                      </p:tavLst>
                                    </p:anim>
                                    <p:anim calcmode="lin" valueType="num">
                                      <p:cBhvr additive="base">
                                        <p:cTn id="174" dur="1000" fill="hold"/>
                                        <p:tgtEl>
                                          <p:spTgt spid="12"/>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000" fill="hold">
                                          <p:stCondLst>
                                            <p:cond delay="0"/>
                                          </p:stCondLst>
                                        </p:cTn>
                                        <p:tgtEl>
                                          <p:spTgt spid="32"/>
                                        </p:tgtEl>
                                        <p:attrNameLst>
                                          <p:attrName>style.visibility</p:attrName>
                                        </p:attrNameLst>
                                      </p:cBhvr>
                                      <p:to>
                                        <p:strVal val="visible"/>
                                      </p:to>
                                    </p:set>
                                    <p:anim calcmode="lin" valueType="num">
                                      <p:cBhvr additive="base">
                                        <p:cTn id="177" dur="1000" fill="hold"/>
                                        <p:tgtEl>
                                          <p:spTgt spid="32"/>
                                        </p:tgtEl>
                                        <p:attrNameLst>
                                          <p:attrName>ppt_x</p:attrName>
                                        </p:attrNameLst>
                                      </p:cBhvr>
                                      <p:tavLst>
                                        <p:tav tm="0">
                                          <p:val>
                                            <p:strVal val="#ppt_x"/>
                                          </p:val>
                                        </p:tav>
                                        <p:tav tm="100000">
                                          <p:val>
                                            <p:strVal val="#ppt_x"/>
                                          </p:val>
                                        </p:tav>
                                      </p:tavLst>
                                    </p:anim>
                                    <p:anim calcmode="lin" valueType="num">
                                      <p:cBhvr additive="base">
                                        <p:cTn id="178" dur="1000" fill="hold"/>
                                        <p:tgtEl>
                                          <p:spTgt spid="32"/>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000" fill="hold">
                                          <p:stCondLst>
                                            <p:cond delay="0"/>
                                          </p:stCondLst>
                                        </p:cTn>
                                        <p:tgtEl>
                                          <p:spTgt spid="33"/>
                                        </p:tgtEl>
                                        <p:attrNameLst>
                                          <p:attrName>style.visibility</p:attrName>
                                        </p:attrNameLst>
                                      </p:cBhvr>
                                      <p:to>
                                        <p:strVal val="visible"/>
                                      </p:to>
                                    </p:set>
                                    <p:anim calcmode="lin" valueType="num">
                                      <p:cBhvr additive="base">
                                        <p:cTn id="181" dur="1000" fill="hold"/>
                                        <p:tgtEl>
                                          <p:spTgt spid="33"/>
                                        </p:tgtEl>
                                        <p:attrNameLst>
                                          <p:attrName>ppt_x</p:attrName>
                                        </p:attrNameLst>
                                      </p:cBhvr>
                                      <p:tavLst>
                                        <p:tav tm="0">
                                          <p:val>
                                            <p:strVal val="#ppt_x"/>
                                          </p:val>
                                        </p:tav>
                                        <p:tav tm="100000">
                                          <p:val>
                                            <p:strVal val="#ppt_x"/>
                                          </p:val>
                                        </p:tav>
                                      </p:tavLst>
                                    </p:anim>
                                    <p:anim calcmode="lin" valueType="num">
                                      <p:cBhvr additive="base">
                                        <p:cTn id="182" dur="1000" fill="hold"/>
                                        <p:tgtEl>
                                          <p:spTgt spid="33"/>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000" fill="hold">
                                          <p:stCondLst>
                                            <p:cond delay="0"/>
                                          </p:stCondLst>
                                        </p:cTn>
                                        <p:tgtEl>
                                          <p:spTgt spid="57"/>
                                        </p:tgtEl>
                                        <p:attrNameLst>
                                          <p:attrName>style.visibility</p:attrName>
                                        </p:attrNameLst>
                                      </p:cBhvr>
                                      <p:to>
                                        <p:strVal val="visible"/>
                                      </p:to>
                                    </p:set>
                                    <p:anim calcmode="lin" valueType="num">
                                      <p:cBhvr additive="base">
                                        <p:cTn id="185" dur="1000" fill="hold"/>
                                        <p:tgtEl>
                                          <p:spTgt spid="57"/>
                                        </p:tgtEl>
                                        <p:attrNameLst>
                                          <p:attrName>ppt_x</p:attrName>
                                        </p:attrNameLst>
                                      </p:cBhvr>
                                      <p:tavLst>
                                        <p:tav tm="0">
                                          <p:val>
                                            <p:strVal val="#ppt_x"/>
                                          </p:val>
                                        </p:tav>
                                        <p:tav tm="100000">
                                          <p:val>
                                            <p:strVal val="#ppt_x"/>
                                          </p:val>
                                        </p:tav>
                                      </p:tavLst>
                                    </p:anim>
                                    <p:anim calcmode="lin" valueType="num">
                                      <p:cBhvr additive="base">
                                        <p:cTn id="186" dur="1000" fill="hold"/>
                                        <p:tgtEl>
                                          <p:spTgt spid="57"/>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000" fill="hold">
                                          <p:stCondLst>
                                            <p:cond delay="0"/>
                                          </p:stCondLst>
                                        </p:cTn>
                                        <p:tgtEl>
                                          <p:spTgt spid="58"/>
                                        </p:tgtEl>
                                        <p:attrNameLst>
                                          <p:attrName>style.visibility</p:attrName>
                                        </p:attrNameLst>
                                      </p:cBhvr>
                                      <p:to>
                                        <p:strVal val="visible"/>
                                      </p:to>
                                    </p:set>
                                    <p:anim calcmode="lin" valueType="num">
                                      <p:cBhvr additive="base">
                                        <p:cTn id="189" dur="1000" fill="hold"/>
                                        <p:tgtEl>
                                          <p:spTgt spid="58"/>
                                        </p:tgtEl>
                                        <p:attrNameLst>
                                          <p:attrName>ppt_x</p:attrName>
                                        </p:attrNameLst>
                                      </p:cBhvr>
                                      <p:tavLst>
                                        <p:tav tm="0">
                                          <p:val>
                                            <p:strVal val="#ppt_x"/>
                                          </p:val>
                                        </p:tav>
                                        <p:tav tm="100000">
                                          <p:val>
                                            <p:strVal val="#ppt_x"/>
                                          </p:val>
                                        </p:tav>
                                      </p:tavLst>
                                    </p:anim>
                                    <p:anim calcmode="lin" valueType="num">
                                      <p:cBhvr additive="base">
                                        <p:cTn id="190"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2" presetClass="entr" presetSubtype="2" fill="hold" grpId="0" nodeType="clickEffect">
                                  <p:stCondLst>
                                    <p:cond delay="0"/>
                                  </p:stCondLst>
                                  <p:childTnLst>
                                    <p:set>
                                      <p:cBhvr>
                                        <p:cTn id="194" dur="1" fill="hold">
                                          <p:stCondLst>
                                            <p:cond delay="0"/>
                                          </p:stCondLst>
                                        </p:cTn>
                                        <p:tgtEl>
                                          <p:spTgt spid="59"/>
                                        </p:tgtEl>
                                        <p:attrNameLst>
                                          <p:attrName>style.visibility</p:attrName>
                                        </p:attrNameLst>
                                      </p:cBhvr>
                                      <p:to>
                                        <p:strVal val="visible"/>
                                      </p:to>
                                    </p:set>
                                    <p:animEffect transition="in" filter="wipe(right)">
                                      <p:cBhvr>
                                        <p:cTn id="195" dur="500"/>
                                        <p:tgtEl>
                                          <p:spTgt spid="5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xit" presetSubtype="2" fill="hold" grpId="2" nodeType="clickEffect">
                                  <p:stCondLst>
                                    <p:cond delay="0"/>
                                  </p:stCondLst>
                                  <p:childTnLst>
                                    <p:animEffect transition="out" filter="wipe(right)">
                                      <p:cBhvr>
                                        <p:cTn id="199" dur="500"/>
                                        <p:tgtEl>
                                          <p:spTgt spid="59"/>
                                        </p:tgtEl>
                                      </p:cBhvr>
                                    </p:animEffect>
                                    <p:set>
                                      <p:cBhvr>
                                        <p:cTn id="200"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30" grpId="0" bldLvl="0" animBg="1"/>
      <p:bldP spid="30" grpId="1" animBg="1"/>
      <p:bldP spid="19" grpId="0" bldLvl="0" animBg="1"/>
      <p:bldP spid="19" grpId="1" animBg="1"/>
      <p:bldP spid="14" grpId="0" bldLvl="0" animBg="1"/>
      <p:bldP spid="14" grpId="1" animBg="1"/>
      <p:bldP spid="16" grpId="0" bldLvl="0" animBg="1"/>
      <p:bldP spid="16" grpId="1" animBg="1"/>
      <p:bldP spid="17" grpId="0" bldLvl="0" animBg="1"/>
      <p:bldP spid="17" grpId="1" animBg="1"/>
      <p:bldP spid="24" grpId="0" bldLvl="0" animBg="1"/>
      <p:bldP spid="24" grpId="1" animBg="1"/>
      <p:bldP spid="18" grpId="0" bldLvl="0" animBg="1"/>
      <p:bldP spid="18" grpId="1" animBg="1"/>
      <p:bldP spid="20" grpId="0" bldLvl="0" animBg="1"/>
      <p:bldP spid="20" grpId="1" animBg="1"/>
      <p:bldP spid="31" grpId="0" bldLvl="0" animBg="1"/>
      <p:bldP spid="31" grpId="1" animBg="1"/>
      <p:bldP spid="21" grpId="0" bldLvl="0" animBg="1"/>
      <p:bldP spid="21" grpId="1" animBg="1"/>
      <p:bldP spid="22" grpId="0" bldLvl="0" animBg="1"/>
      <p:bldP spid="22" grpId="1" animBg="1"/>
      <p:bldP spid="34" grpId="0" bldLvl="0" animBg="1"/>
      <p:bldP spid="34" grpId="1" animBg="1"/>
      <p:bldP spid="23" grpId="0" bldLvl="0" animBg="1"/>
      <p:bldP spid="23"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5" grpId="0" bldLvl="0" animBg="1"/>
      <p:bldP spid="35" grpId="1" animBg="1"/>
      <p:bldP spid="36" grpId="0" bldLvl="0" animBg="1"/>
      <p:bldP spid="36" grpId="1" animBg="1"/>
      <p:bldP spid="37" grpId="0" bldLvl="0" animBg="1"/>
      <p:bldP spid="37" grpId="1" animBg="1"/>
      <p:bldP spid="38" grpId="0" bldLvl="0" animBg="1"/>
      <p:bldP spid="38" grpId="1" animBg="1"/>
      <p:bldP spid="39" grpId="0" bldLvl="0" animBg="1"/>
      <p:bldP spid="39" grpId="1" animBg="1"/>
      <p:bldP spid="40" grpId="0" bldLvl="0" animBg="1"/>
      <p:bldP spid="40" grpId="1" animBg="1"/>
      <p:bldP spid="41" grpId="0" bldLvl="0" animBg="1"/>
      <p:bldP spid="41" grpId="1" animBg="1"/>
      <p:bldP spid="42" grpId="0" bldLvl="0" animBg="1"/>
      <p:bldP spid="42" grpId="1" animBg="1"/>
      <p:bldP spid="43" grpId="0" bldLvl="0" animBg="1"/>
      <p:bldP spid="43" grpId="1" animBg="1"/>
      <p:bldP spid="51" grpId="0" bldLvl="0" animBg="1"/>
      <p:bldP spid="51" grpId="1" animBg="1"/>
      <p:bldP spid="53" grpId="0" bldLvl="0" animBg="1"/>
      <p:bldP spid="53" grpId="1" animBg="1"/>
      <p:bldP spid="54" grpId="0" bldLvl="0" animBg="1"/>
      <p:bldP spid="54" grpId="1" animBg="1"/>
      <p:bldP spid="55" grpId="0" bldLvl="0" animBg="1"/>
      <p:bldP spid="55" grpId="1" animBg="1"/>
      <p:bldP spid="56" grpId="0" bldLvl="0" animBg="1"/>
      <p:bldP spid="56" grpId="1" animBg="1"/>
      <p:bldP spid="3" grpId="0" bldLvl="0" animBg="1"/>
      <p:bldP spid="3" grpId="1" animBg="1"/>
      <p:bldP spid="11" grpId="0" bldLvl="0" animBg="1"/>
      <p:bldP spid="11" grpId="1" animBg="1"/>
      <p:bldP spid="12" grpId="0" bldLvl="0" animBg="1"/>
      <p:bldP spid="12" grpId="1" animBg="1"/>
      <p:bldP spid="32" grpId="0" bldLvl="0" animBg="1"/>
      <p:bldP spid="32" grpId="1" animBg="1"/>
      <p:bldP spid="33" grpId="0" bldLvl="0" animBg="1"/>
      <p:bldP spid="33" grpId="1" animBg="1"/>
      <p:bldP spid="57" grpId="0" bldLvl="0" animBg="1"/>
      <p:bldP spid="57" grpId="1" animBg="1"/>
      <p:bldP spid="58" grpId="0" bldLvl="0" animBg="1"/>
      <p:bldP spid="58" grpId="1" animBg="1"/>
      <p:bldP spid="59" grpId="0" bldLvl="0" animBg="1"/>
      <p:bldP spid="59" grpId="1"/>
      <p:bldP spid="59" grpId="2"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4938395" y="222885"/>
            <a:ext cx="3308350" cy="615315"/>
          </a:xfrm>
          <a:prstGeom prst="rect">
            <a:avLst/>
          </a:prstGeom>
        </p:spPr>
        <p:txBody>
          <a:bodyPr wrap="square" lIns="0" tIns="0" rIns="0" bIns="0">
            <a:spAutoFit/>
          </a:bodyPr>
          <a:lstStyle/>
          <a:p>
            <a:r>
              <a:rPr lang="en-US" altLang="zh-CN" sz="40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四、总结</a:t>
            </a:r>
            <a:endParaRPr lang="en-US" altLang="zh-CN" sz="40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5" name="图片 24"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44710" y="2853055"/>
            <a:ext cx="2054860" cy="2054860"/>
          </a:xfrm>
          <a:prstGeom prst="rect">
            <a:avLst/>
          </a:prstGeom>
        </p:spPr>
      </p:pic>
      <p:pic>
        <p:nvPicPr>
          <p:cNvPr id="4" name="图片 3"/>
          <p:cNvPicPr>
            <a:picLocks noChangeAspect="1"/>
          </p:cNvPicPr>
          <p:nvPr/>
        </p:nvPicPr>
        <p:blipFill>
          <a:blip r:embed="rId2"/>
          <a:stretch>
            <a:fillRect/>
          </a:stretch>
        </p:blipFill>
        <p:spPr>
          <a:xfrm>
            <a:off x="314325" y="1985645"/>
            <a:ext cx="8407400" cy="3658870"/>
          </a:xfrm>
          <a:prstGeom prst="rect">
            <a:avLst/>
          </a:prstGeom>
        </p:spPr>
      </p:pic>
      <p:sp>
        <p:nvSpPr>
          <p:cNvPr id="42" name="加号 41"/>
          <p:cNvSpPr/>
          <p:nvPr>
            <p:custDataLst>
              <p:tags r:id="rId3"/>
            </p:custDataLst>
          </p:nvPr>
        </p:nvSpPr>
        <p:spPr>
          <a:xfrm>
            <a:off x="8787765" y="4711065"/>
            <a:ext cx="775335" cy="675005"/>
          </a:xfrm>
          <a:prstGeom prst="mathPlus">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1" name="文本框 50"/>
          <p:cNvSpPr txBox="1"/>
          <p:nvPr>
            <p:custDataLst>
              <p:tags r:id="rId4"/>
            </p:custDataLst>
          </p:nvPr>
        </p:nvSpPr>
        <p:spPr>
          <a:xfrm>
            <a:off x="9629140" y="4805045"/>
            <a:ext cx="2382520" cy="641985"/>
          </a:xfrm>
          <a:prstGeom prst="rect">
            <a:avLst/>
          </a:prstGeom>
          <a:solidFill>
            <a:srgbClr val="FB5F46"/>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a:t>
            </a:r>
            <a:r>
              <a:rPr lang="zh-CN" altLang="en-US" sz="3600" b="1">
                <a:latin typeface="Times New Roman" panose="02020603050405020304" pitchFamily="18" charset="0"/>
                <a:cs typeface="Times New Roman" panose="02020603050405020304" pitchFamily="18" charset="0"/>
                <a:sym typeface="+mn-ea"/>
              </a:rPr>
              <a:t>升华主题</a:t>
            </a:r>
            <a:endParaRPr lang="zh-CN" altLang="en-US" sz="3600" b="1">
              <a:latin typeface="Times New Roman" panose="02020603050405020304" pitchFamily="18" charset="0"/>
              <a:cs typeface="Times New Roman" panose="02020603050405020304" pitchFamily="18" charset="0"/>
              <a:sym typeface="+mn-ea"/>
            </a:endParaRPr>
          </a:p>
        </p:txBody>
      </p:sp>
      <p:sp>
        <p:nvSpPr>
          <p:cNvPr id="29" name="文本框 28"/>
          <p:cNvSpPr txBox="1"/>
          <p:nvPr>
            <p:custDataLst>
              <p:tags r:id="rId5"/>
            </p:custDataLst>
          </p:nvPr>
        </p:nvSpPr>
        <p:spPr>
          <a:xfrm>
            <a:off x="342265" y="1132205"/>
            <a:ext cx="4638040" cy="659765"/>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10" name="文本框 9"/>
          <p:cNvSpPr txBox="1"/>
          <p:nvPr>
            <p:custDataLst>
              <p:tags r:id="rId6"/>
            </p:custDataLst>
          </p:nvPr>
        </p:nvSpPr>
        <p:spPr>
          <a:xfrm>
            <a:off x="468630" y="1138555"/>
            <a:ext cx="3886835" cy="741680"/>
          </a:xfrm>
          <a:prstGeom prst="rect">
            <a:avLst/>
          </a:prstGeom>
          <a:noFill/>
        </p:spPr>
        <p:txBody>
          <a:bodyPr wrap="square" rtlCol="0">
            <a:noAutofit/>
          </a:bodyPr>
          <a:p>
            <a:pPr algn="l">
              <a:buClrTx/>
              <a:buSzTx/>
              <a:buFontTx/>
            </a:pPr>
            <a:r>
              <a:rPr lang="en-US" altLang="zh-CN" sz="3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Situation </a:t>
            </a:r>
            <a:r>
              <a:rPr lang="zh-CN" altLang="en-US" sz="3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分析</a:t>
            </a:r>
            <a:endParaRPr lang="en-US" altLang="zh-CN" sz="3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36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p:tgtEl>
                                          <p:spTgt spid="42"/>
                                        </p:tgtEl>
                                        <p:attrNameLst>
                                          <p:attrName>ppt_y</p:attrName>
                                        </p:attrNameLst>
                                      </p:cBhvr>
                                      <p:tavLst>
                                        <p:tav tm="0">
                                          <p:val>
                                            <p:strVal val="#ppt_y+#ppt_h*1.125000"/>
                                          </p:val>
                                        </p:tav>
                                        <p:tav tm="100000">
                                          <p:val>
                                            <p:strVal val="#ppt_y"/>
                                          </p:val>
                                        </p:tav>
                                      </p:tavLst>
                                    </p:anim>
                                    <p:animEffect transition="in" filter="wipe(up)">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p:tgtEl>
                                          <p:spTgt spid="51"/>
                                        </p:tgtEl>
                                        <p:attrNameLst>
                                          <p:attrName>ppt_y</p:attrName>
                                        </p:attrNameLst>
                                      </p:cBhvr>
                                      <p:tavLst>
                                        <p:tav tm="0">
                                          <p:val>
                                            <p:strVal val="#ppt_y+#ppt_h*1.125000"/>
                                          </p:val>
                                        </p:tav>
                                        <p:tav tm="100000">
                                          <p:val>
                                            <p:strVal val="#ppt_y"/>
                                          </p:val>
                                        </p:tav>
                                      </p:tavLst>
                                    </p:anim>
                                    <p:animEffect transition="in" filter="wipe(up)">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2" grpId="1" animBg="1"/>
      <p:bldP spid="51" grpId="0" bldLvl="0" animBg="1"/>
      <p:bldP spid="51" grpId="1" animBg="1"/>
      <p:bldP spid="29" grpId="0" bldLvl="0" animBg="1"/>
      <p:bldP spid="29" grpId="1"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 201"/>
          <p:cNvPicPr>
            <a:picLocks noChangeAspect="1"/>
          </p:cNvPicPr>
          <p:nvPr/>
        </p:nvPicPr>
        <p:blipFill>
          <a:blip r:embed="rId1"/>
          <a:srcRect/>
          <a:stretch>
            <a:fillRect/>
          </a:stretch>
        </p:blipFill>
        <p:spPr>
          <a:xfrm>
            <a:off x="34326" y="0"/>
            <a:ext cx="12157675" cy="6866731"/>
          </a:xfrm>
          <a:prstGeom prst="rect">
            <a:avLst/>
          </a:prstGeom>
        </p:spPr>
      </p:pic>
      <p:sp>
        <p:nvSpPr>
          <p:cNvPr id="4" name="Picture 20-mask"/>
          <p:cNvSpPr/>
          <p:nvPr/>
        </p:nvSpPr>
        <p:spPr>
          <a:xfrm>
            <a:off x="0" y="-60217"/>
            <a:ext cx="12192000" cy="6858000"/>
          </a:xfrm>
          <a:prstGeom prst="rect">
            <a:avLst/>
          </a:prstGeom>
          <a:solidFill>
            <a:schemeClr val="bg1">
              <a:alpha val="6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圆角 5"/>
          <p:cNvSpPr/>
          <p:nvPr/>
        </p:nvSpPr>
        <p:spPr>
          <a:xfrm>
            <a:off x="907746" y="3693431"/>
            <a:ext cx="4532000" cy="508000"/>
          </a:xfrm>
          <a:prstGeom prst="roundRect">
            <a:avLst>
              <a:gd name="adj" fmla="val 50000"/>
            </a:avLst>
          </a:prstGeom>
          <a:gradFill flip="none" rotWithShape="1">
            <a:gsLst>
              <a:gs pos="0">
                <a:schemeClr val="accent1"/>
              </a:gs>
              <a:gs pos="100000">
                <a:schemeClr val="accent2"/>
              </a:gs>
            </a:gsLst>
            <a:lin ang="2700000" scaled="0"/>
            <a:tileRect/>
          </a:gra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dist"/>
            <a:r>
              <a:rPr lang="en-US" altLang="zh-CN" sz="1600" kern="600" dirty="0" smtClean="0">
                <a:solidFill>
                  <a:schemeClr val="bg1"/>
                </a:solidFill>
                <a:latin typeface="Times New Roman" panose="02020603050405020304" pitchFamily="18" charset="0"/>
                <a:ea typeface="OPPOSans-R"/>
                <a:cs typeface="Times New Roman" panose="02020603050405020304" pitchFamily="18" charset="0"/>
              </a:rPr>
              <a:t>Thanks for watching</a:t>
            </a:r>
            <a:endParaRPr lang="zh-CN" altLang="en-US" sz="1600" kern="600" dirty="0">
              <a:solidFill>
                <a:schemeClr val="bg1"/>
              </a:solidFill>
              <a:latin typeface="Times New Roman" panose="02020603050405020304" pitchFamily="18" charset="0"/>
              <a:ea typeface="OPPOSans-R"/>
              <a:cs typeface="Times New Roman" panose="02020603050405020304" pitchFamily="18" charset="0"/>
            </a:endParaRPr>
          </a:p>
        </p:txBody>
      </p:sp>
      <p:pic>
        <p:nvPicPr>
          <p:cNvPr id="3" name="图片 2" descr="包图网_870778矢量meb风格英国著名建筑大本钟"/>
          <p:cNvPicPr>
            <a:picLocks noChangeAspect="1"/>
          </p:cNvPicPr>
          <p:nvPr>
            <p:custDataLst>
              <p:tags r:id="rId2"/>
            </p:custDataLst>
          </p:nvPr>
        </p:nvPicPr>
        <p:blipFill>
          <a:blip r:embed="rId3"/>
          <a:stretch>
            <a:fillRect/>
          </a:stretch>
        </p:blipFill>
        <p:spPr>
          <a:xfrm>
            <a:off x="3917950" y="521335"/>
            <a:ext cx="9126855" cy="6440170"/>
          </a:xfrm>
          <a:prstGeom prst="rect">
            <a:avLst/>
          </a:prstGeom>
        </p:spPr>
      </p:pic>
      <p:sp>
        <p:nvSpPr>
          <p:cNvPr id="10" name="等腰三角形 9"/>
          <p:cNvSpPr/>
          <p:nvPr/>
        </p:nvSpPr>
        <p:spPr>
          <a:xfrm rot="5400000" flipH="1">
            <a:off x="-5492" y="3726924"/>
            <a:ext cx="79636" cy="6865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矩形 72"/>
          <p:cNvSpPr/>
          <p:nvPr/>
        </p:nvSpPr>
        <p:spPr>
          <a:xfrm>
            <a:off x="582111" y="2461633"/>
            <a:ext cx="4857635" cy="1015365"/>
          </a:xfrm>
          <a:prstGeom prst="rect">
            <a:avLst/>
          </a:prstGeom>
        </p:spPr>
        <p:txBody>
          <a:bodyPr wrap="square" lIns="0" tIns="0" rIns="0" bIns="0">
            <a:spAutoFit/>
          </a:bodyPr>
          <a:lstStyle/>
          <a:p>
            <a:pPr algn="ctr"/>
            <a:r>
              <a:rPr lang="en-US" altLang="zh-CN" sz="6600" b="1" dirty="0" smtClean="0">
                <a:gradFill>
                  <a:gsLst>
                    <a:gs pos="0">
                      <a:srgbClr val="3B8BF1"/>
                    </a:gs>
                    <a:gs pos="100000">
                      <a:schemeClr val="accent1"/>
                    </a:gs>
                  </a:gsLst>
                  <a:lin ang="2700000" scaled="0"/>
                </a:gradFill>
                <a:latin typeface="微软雅黑" panose="020B0503020204020204" pitchFamily="34" charset="-122"/>
                <a:ea typeface="微软雅黑" panose="020B0503020204020204" pitchFamily="34" charset="-122"/>
                <a:cs typeface="阿里巴巴普惠体 Heavy" panose="00020600040101010101" pitchFamily="18" charset="-122"/>
              </a:rPr>
              <a:t> </a:t>
            </a:r>
            <a:r>
              <a:rPr lang="zh-CN" altLang="en-US" sz="6600" b="1" dirty="0" smtClean="0">
                <a:gradFill>
                  <a:gsLst>
                    <a:gs pos="0">
                      <a:srgbClr val="3B8BF1"/>
                    </a:gs>
                    <a:gs pos="100000">
                      <a:schemeClr val="accent1"/>
                    </a:gs>
                  </a:gsLst>
                  <a:lin ang="2700000" scaled="0"/>
                </a:gradFill>
                <a:latin typeface="思源黑体 CN Bold" panose="020B0800000000000000" pitchFamily="34" charset="-122"/>
                <a:ea typeface="思源黑体 CN Bold" panose="020B0800000000000000" pitchFamily="34" charset="-122"/>
                <a:cs typeface="阿里巴巴普惠体 Heavy" panose="00020600040101010101" pitchFamily="18" charset="-122"/>
              </a:rPr>
              <a:t>谢谢</a:t>
            </a:r>
            <a:endParaRPr lang="en-US" altLang="zh-CN" sz="6600" b="1" dirty="0">
              <a:gradFill>
                <a:gsLst>
                  <a:gs pos="0">
                    <a:srgbClr val="3B8BF1"/>
                  </a:gs>
                  <a:gs pos="100000">
                    <a:schemeClr val="accent1"/>
                  </a:gs>
                </a:gsLst>
                <a:lin ang="2700000" scaled="0"/>
              </a:gradFill>
              <a:latin typeface="思源黑体 CN Bold" panose="020B0800000000000000" pitchFamily="34" charset="-122"/>
              <a:ea typeface="思源黑体 CN Bold" panose="020B0800000000000000" pitchFamily="34" charset="-122"/>
              <a:cs typeface="阿里巴巴普惠体 Heavy" panose="00020600040101010101" pitchFamily="18" charset="-122"/>
            </a:endParaRPr>
          </a:p>
        </p:txBody>
      </p:sp>
      <p:pic>
        <p:nvPicPr>
          <p:cNvPr id="75" name="图片 74" descr="logo天学英语文字版-slogan-横版反白"/>
          <p:cNvPicPr>
            <a:picLocks noChangeAspect="1"/>
          </p:cNvPicPr>
          <p:nvPr>
            <p:custDataLst>
              <p:tags r:id="rId4"/>
            </p:custDataLst>
          </p:nvPr>
        </p:nvPicPr>
        <p:blipFill>
          <a:blip r:embed="rId5"/>
          <a:stretch>
            <a:fillRect/>
          </a:stretch>
        </p:blipFill>
        <p:spPr>
          <a:xfrm>
            <a:off x="1249041" y="411053"/>
            <a:ext cx="3669410" cy="406316"/>
          </a:xfrm>
          <a:prstGeom prst="rect">
            <a:avLst/>
          </a:prstGeom>
        </p:spPr>
      </p:pic>
      <p:grpSp>
        <p:nvGrpSpPr>
          <p:cNvPr id="134" name="组合 133"/>
          <p:cNvGrpSpPr/>
          <p:nvPr/>
        </p:nvGrpSpPr>
        <p:grpSpPr>
          <a:xfrm>
            <a:off x="0" y="5778500"/>
            <a:ext cx="12192000" cy="1079500"/>
            <a:chOff x="0" y="5422900"/>
            <a:chExt cx="12192000" cy="1435100"/>
          </a:xfrm>
        </p:grpSpPr>
        <p:sp>
          <p:nvSpPr>
            <p:cNvPr id="13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4" name="图片 13" descr="卡通人物&#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104" y="5102500"/>
            <a:ext cx="1858969" cy="18589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1228090" y="462915"/>
            <a:ext cx="9736455" cy="5539740"/>
          </a:xfrm>
          <a:prstGeom prst="rect">
            <a:avLst/>
          </a:prstGeom>
        </p:spPr>
        <p:txBody>
          <a:bodyPr wrap="square" lIns="0" tIns="0" rIns="0" bIns="0">
            <a:spAutoFit/>
          </a:bodyPr>
          <a:lstStyle/>
          <a:p>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一、Problem-Solution模式</a:t>
            </a:r>
            <a:endParaRPr lang="en-US" altLang="zh-CN" sz="40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Problem-Solution模式</a:t>
            </a: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是英语中极为常见的语篇模式，</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常出现于</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记叙文</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说明文、广告、科技文章、实验报告、新闻报道以及故事、小说等文学作品中。</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smtClean="0">
                <a:gradFill>
                  <a:gsLst>
                    <a:gs pos="0">
                      <a:srgbClr val="3B8BF1"/>
                    </a:gs>
                    <a:gs pos="100000">
                      <a:schemeClr val="accent1"/>
                    </a:gs>
                  </a:gsLst>
                  <a:lin ang="2700000" scaled="0"/>
                </a:gradFill>
                <a:ea typeface="微软雅黑" panose="020B0503020204020204" pitchFamily="34" charset="-122"/>
                <a:cs typeface="+mn-lt"/>
              </a:rPr>
              <a:t>       这一模式由Michael Hoey在On the Surface of Discourse（1983）提出。此类型篇章有</a:t>
            </a:r>
            <a:r>
              <a:rPr lang="en-US" altLang="zh-CN" sz="3200" b="1" dirty="0" smtClean="0">
                <a:solidFill>
                  <a:srgbClr val="FF0000"/>
                </a:solidFill>
                <a:ea typeface="微软雅黑" panose="020B0503020204020204" pitchFamily="34" charset="-122"/>
                <a:cs typeface="+mn-lt"/>
              </a:rPr>
              <a:t>4 个</a:t>
            </a:r>
            <a:r>
              <a:rPr lang="en-US" altLang="zh-CN" sz="3200" b="1" dirty="0" smtClean="0">
                <a:gradFill>
                  <a:gsLst>
                    <a:gs pos="0">
                      <a:srgbClr val="3B8BF1"/>
                    </a:gs>
                    <a:gs pos="100000">
                      <a:schemeClr val="accent1"/>
                    </a:gs>
                  </a:gsLst>
                  <a:lin ang="2700000" scaled="0"/>
                </a:gradFill>
                <a:ea typeface="微软雅黑" panose="020B0503020204020204" pitchFamily="34" charset="-122"/>
                <a:cs typeface="+mn-lt"/>
              </a:rPr>
              <a:t>功能性部分组成：</a:t>
            </a:r>
            <a:r>
              <a:rPr lang="en-US" altLang="zh-CN" sz="3200" b="1" dirty="0" smtClean="0">
                <a:solidFill>
                  <a:srgbClr val="FF0000"/>
                </a:solidFill>
                <a:ea typeface="微软雅黑" panose="020B0503020204020204" pitchFamily="34" charset="-122"/>
                <a:cs typeface="+mn-lt"/>
              </a:rPr>
              <a:t>情景(situation)</a:t>
            </a:r>
            <a:r>
              <a:rPr lang="en-US" altLang="zh-CN" sz="3200" b="1" dirty="0" smtClean="0">
                <a:gradFill>
                  <a:gsLst>
                    <a:gs pos="0">
                      <a:srgbClr val="3B8BF1"/>
                    </a:gs>
                    <a:gs pos="100000">
                      <a:schemeClr val="accent1"/>
                    </a:gs>
                  </a:gsLst>
                  <a:lin ang="2700000" scaled="0"/>
                </a:gradFill>
                <a:ea typeface="微软雅黑" panose="020B0503020204020204" pitchFamily="34" charset="-122"/>
                <a:cs typeface="+mn-lt"/>
              </a:rPr>
              <a:t>、</a:t>
            </a:r>
            <a:r>
              <a:rPr lang="en-US" altLang="zh-CN" sz="3200" b="1" dirty="0" smtClean="0">
                <a:solidFill>
                  <a:srgbClr val="FF0000"/>
                </a:solidFill>
                <a:ea typeface="微软雅黑" panose="020B0503020204020204" pitchFamily="34" charset="-122"/>
                <a:cs typeface="+mn-lt"/>
              </a:rPr>
              <a:t>问题(problem)</a:t>
            </a:r>
            <a:r>
              <a:rPr lang="en-US" altLang="zh-CN" sz="3200" b="1" dirty="0" smtClean="0">
                <a:gradFill>
                  <a:gsLst>
                    <a:gs pos="0">
                      <a:srgbClr val="3B8BF1"/>
                    </a:gs>
                    <a:gs pos="100000">
                      <a:schemeClr val="accent1"/>
                    </a:gs>
                  </a:gsLst>
                  <a:lin ang="2700000" scaled="0"/>
                </a:gradFill>
                <a:ea typeface="微软雅黑" panose="020B0503020204020204" pitchFamily="34" charset="-122"/>
                <a:cs typeface="+mn-lt"/>
              </a:rPr>
              <a:t>、对这一问题的</a:t>
            </a:r>
            <a:r>
              <a:rPr lang="en-US" altLang="zh-CN" sz="3200" b="1" dirty="0" smtClean="0">
                <a:solidFill>
                  <a:srgbClr val="FF0000"/>
                </a:solidFill>
                <a:ea typeface="微软雅黑" panose="020B0503020204020204" pitchFamily="34" charset="-122"/>
                <a:cs typeface="+mn-lt"/>
              </a:rPr>
              <a:t>反应或解决办法(response/solution)</a:t>
            </a:r>
            <a:r>
              <a:rPr lang="en-US" altLang="zh-CN" sz="3200" b="1" dirty="0" smtClean="0">
                <a:gradFill>
                  <a:gsLst>
                    <a:gs pos="0">
                      <a:srgbClr val="3B8BF1"/>
                    </a:gs>
                    <a:gs pos="100000">
                      <a:schemeClr val="accent1"/>
                    </a:gs>
                  </a:gsLst>
                  <a:lin ang="2700000" scaled="0"/>
                </a:gradFill>
                <a:ea typeface="微软雅黑" panose="020B0503020204020204" pitchFamily="34" charset="-122"/>
                <a:cs typeface="+mn-lt"/>
              </a:rPr>
              <a:t>、以及由此而引发的</a:t>
            </a:r>
            <a:r>
              <a:rPr lang="en-US" altLang="zh-CN" sz="3200" b="1" dirty="0" smtClean="0">
                <a:solidFill>
                  <a:srgbClr val="FF0000"/>
                </a:solidFill>
                <a:ea typeface="微软雅黑" panose="020B0503020204020204" pitchFamily="34" charset="-122"/>
                <a:cs typeface="+mn-lt"/>
              </a:rPr>
              <a:t>评价(evaluation)或结果(result)</a:t>
            </a:r>
            <a:r>
              <a:rPr lang="en-US" altLang="zh-CN" sz="3200" b="1" dirty="0" smtClean="0">
                <a:gradFill>
                  <a:gsLst>
                    <a:gs pos="0">
                      <a:srgbClr val="3B8BF1"/>
                    </a:gs>
                    <a:gs pos="100000">
                      <a:schemeClr val="accent1"/>
                    </a:gs>
                  </a:gsLst>
                  <a:lin ang="2700000" scaled="0"/>
                </a:gradFill>
                <a:ea typeface="微软雅黑" panose="020B0503020204020204" pitchFamily="34" charset="-122"/>
                <a:cs typeface="+mn-lt"/>
              </a:rPr>
              <a:t>。</a:t>
            </a:r>
            <a:endParaRPr lang="en-US" altLang="zh-CN" sz="3200" b="1" dirty="0" smtClean="0">
              <a:gradFill>
                <a:gsLst>
                  <a:gs pos="0">
                    <a:srgbClr val="3B8BF1"/>
                  </a:gs>
                  <a:gs pos="100000">
                    <a:schemeClr val="accent1"/>
                  </a:gs>
                </a:gsLst>
                <a:lin ang="2700000" scaled="0"/>
              </a:gradFill>
              <a:ea typeface="微软雅黑" panose="020B0503020204020204" pitchFamily="34" charset="-122"/>
              <a:cs typeface="+mn-lt"/>
            </a:endParaRPr>
          </a:p>
        </p:txBody>
      </p:sp>
      <p:pic>
        <p:nvPicPr>
          <p:cNvPr id="25" name="图片 24"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92125" y="4865292"/>
            <a:ext cx="2179320" cy="217932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1017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728980" y="692150"/>
            <a:ext cx="10942320" cy="3970020"/>
          </a:xfrm>
          <a:prstGeom prst="rect">
            <a:avLst/>
          </a:prstGeom>
        </p:spPr>
        <p:txBody>
          <a:bodyPr wrap="square" lIns="0" tIns="0" rIns="0" bIns="0">
            <a:spAutoFit/>
          </a:bodyPr>
          <a:lstStyle/>
          <a:p>
            <a:pPr indent="0" fontAlgn="auto">
              <a:lnSpc>
                <a:spcPct val="150000"/>
              </a:lnSpc>
              <a:spcBef>
                <a:spcPts val="0"/>
              </a:spcBef>
              <a:spcAft>
                <a:spcPts val="0"/>
              </a:spcAft>
            </a:pP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记叙文</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的故事情节容易呈现出矛盾冲突，因此</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problem-solution模式</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非常适用于</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读后续写</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a:p>
            <a:pPr indent="0" fontAlgn="auto">
              <a:lnSpc>
                <a:spcPct val="150000"/>
              </a:lnSpc>
              <a:spcBef>
                <a:spcPts val="0"/>
              </a:spcBef>
              <a:spcAft>
                <a:spcPts val="0"/>
              </a:spcAft>
            </a:pP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首先，problem-solution</a:t>
            </a:r>
            <a:r>
              <a:rPr lang="zh-CN" altLang="en-US"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模式</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有利于培养学生的</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思维品质</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问题解决能力</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；其次，解决问题有效途径之一是探析原文</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已有线索</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可用线索</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再者是</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基于续写</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段落首句</a:t>
            </a:r>
            <a:r>
              <a:rPr lang="zh-CN" altLang="en-US"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来寻找恰当的</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衔接</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。通过</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分析问题、解决问题、</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得到结果、</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反思评价等</a:t>
            </a: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，最终创造性地解决问题。</a:t>
            </a:r>
            <a:endPar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nvSpPr>
        <p:spPr>
          <a:xfrm>
            <a:off x="2007235" y="131445"/>
            <a:ext cx="9748520" cy="583565"/>
          </a:xfrm>
          <a:prstGeom prst="rect">
            <a:avLst/>
          </a:prstGeom>
          <a:noFill/>
        </p:spPr>
        <p:txBody>
          <a:bodyPr wrap="square" rtlCol="0">
            <a:spAutoFit/>
          </a:bodyPr>
          <a:p>
            <a:r>
              <a:rPr lang="en-US" altLang="zh-CN" sz="1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二、Problem-Solution模式在读后续写中的应用 </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4" name="组合 3"/>
          <p:cNvGrpSpPr/>
          <p:nvPr/>
        </p:nvGrpSpPr>
        <p:grpSpPr>
          <a:xfrm>
            <a:off x="-95250" y="0"/>
            <a:ext cx="2036445" cy="523240"/>
            <a:chOff x="-127719" y="0"/>
            <a:chExt cx="2706796" cy="1361188"/>
          </a:xfrm>
        </p:grpSpPr>
        <p:sp>
          <p:nvSpPr>
            <p:cNvPr id="9" name="任意多边形: 形状 47"/>
            <p:cNvSpPr/>
            <p:nvPr>
              <p:custDataLst>
                <p:tags r:id="rId1"/>
              </p:custDataLst>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任意多边形: 形状 48"/>
            <p:cNvSpPr/>
            <p:nvPr>
              <p:custDataLst>
                <p:tags r:id="rId2"/>
              </p:custDataLst>
            </p:nvPr>
          </p:nvSpPr>
          <p:spPr>
            <a:xfrm flipH="1">
              <a:off x="117" y="0"/>
              <a:ext cx="2497176" cy="126702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矩形 10"/>
          <p:cNvSpPr/>
          <p:nvPr/>
        </p:nvSpPr>
        <p:spPr>
          <a:xfrm>
            <a:off x="728980" y="4831080"/>
            <a:ext cx="10742930" cy="1020445"/>
          </a:xfrm>
          <a:prstGeom prst="rect">
            <a:avLst/>
          </a:prstGeom>
        </p:spPr>
        <p:txBody>
          <a:bodyPr wrap="square" lIns="0" tIns="0" rIns="0" bIns="0">
            <a:noAutofit/>
          </a:bodyPr>
          <a:p>
            <a:pPr indent="0" algn="l" fontAlgn="auto">
              <a:lnSpc>
                <a:spcPct val="150000"/>
              </a:lnSpc>
              <a:buClrTx/>
              <a:buSzTx/>
              <a:buFontTx/>
            </a:pPr>
            <a:r>
              <a:rPr lang="en-US" altLang="zh-CN" sz="28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结合读后续写特点，</a:t>
            </a:r>
            <a:r>
              <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本课</a:t>
            </a: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将以</a:t>
            </a:r>
            <a:r>
              <a:rPr lang="en-US" altLang="zh-CN"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Problem-Solution-Result</a:t>
            </a:r>
            <a:r>
              <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为主要依据，分析</a:t>
            </a: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此篇</a:t>
            </a:r>
            <a:r>
              <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读后续写。</a:t>
            </a:r>
            <a:endPar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342265" y="1106805"/>
            <a:ext cx="4369435" cy="659765"/>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28" name="文本框 27"/>
          <p:cNvSpPr txBox="1"/>
          <p:nvPr>
            <p:custDataLst>
              <p:tags r:id="rId2"/>
            </p:custDataLst>
          </p:nvPr>
        </p:nvSpPr>
        <p:spPr>
          <a:xfrm>
            <a:off x="6982460" y="2213610"/>
            <a:ext cx="4221480" cy="773430"/>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24" name="文本框 23"/>
          <p:cNvSpPr txBox="1"/>
          <p:nvPr>
            <p:custDataLst>
              <p:tags r:id="rId3"/>
            </p:custDataLst>
          </p:nvPr>
        </p:nvSpPr>
        <p:spPr>
          <a:xfrm>
            <a:off x="7038340" y="3432175"/>
            <a:ext cx="3105150" cy="1722755"/>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18" name="文本框 17"/>
          <p:cNvSpPr txBox="1"/>
          <p:nvPr/>
        </p:nvSpPr>
        <p:spPr>
          <a:xfrm>
            <a:off x="342265" y="2289810"/>
            <a:ext cx="5771515" cy="773430"/>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19" name="文本框 18"/>
          <p:cNvSpPr txBox="1"/>
          <p:nvPr/>
        </p:nvSpPr>
        <p:spPr>
          <a:xfrm>
            <a:off x="247650" y="5520055"/>
            <a:ext cx="5771515" cy="773430"/>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17" name="文本框 16"/>
          <p:cNvSpPr txBox="1"/>
          <p:nvPr/>
        </p:nvSpPr>
        <p:spPr>
          <a:xfrm>
            <a:off x="279400" y="3606800"/>
            <a:ext cx="4173855" cy="1411605"/>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635" y="0"/>
            <a:ext cx="2123440" cy="982345"/>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2865120" y="147955"/>
            <a:ext cx="7630160" cy="553720"/>
          </a:xfrm>
          <a:prstGeom prst="rect">
            <a:avLst/>
          </a:prstGeom>
        </p:spPr>
        <p:txBody>
          <a:bodyPr wrap="square" lIns="0" tIns="0" rIns="0" bIns="0">
            <a:spAutoFit/>
          </a:bodyPr>
          <a:lstStyle/>
          <a:p>
            <a:r>
              <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三、案例分析</a:t>
            </a:r>
            <a:r>
              <a:rPr lang="en-US" altLang="zh-CN" sz="24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（高二下学期期中考试读后续写）</a:t>
            </a:r>
            <a:endParaRPr lang="en-US" altLang="zh-CN" sz="24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5" name="图片 24" descr="卡通人物&#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160" y="4528185"/>
            <a:ext cx="1499870" cy="1499870"/>
          </a:xfrm>
          <a:prstGeom prst="rect">
            <a:avLst/>
          </a:prstGeom>
        </p:spPr>
      </p:pic>
      <p:sp>
        <p:nvSpPr>
          <p:cNvPr id="9" name="文本框 8"/>
          <p:cNvSpPr txBox="1"/>
          <p:nvPr/>
        </p:nvSpPr>
        <p:spPr>
          <a:xfrm>
            <a:off x="7038340" y="3606165"/>
            <a:ext cx="2861945" cy="736600"/>
          </a:xfrm>
          <a:prstGeom prst="rect">
            <a:avLst/>
          </a:prstGeom>
          <a:noFill/>
        </p:spPr>
        <p:txBody>
          <a:bodyPr wrap="square" rtlCol="0">
            <a:noAutofit/>
          </a:bodyPr>
          <a:p>
            <a:pPr algn="l"/>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7. 生成范文</a:t>
            </a:r>
            <a:endParaRPr lang="zh-CN" altLang="en-US"/>
          </a:p>
        </p:txBody>
      </p:sp>
      <p:sp>
        <p:nvSpPr>
          <p:cNvPr id="10" name="文本框 9"/>
          <p:cNvSpPr txBox="1"/>
          <p:nvPr/>
        </p:nvSpPr>
        <p:spPr>
          <a:xfrm>
            <a:off x="467360" y="1178560"/>
            <a:ext cx="3576320" cy="741680"/>
          </a:xfrm>
          <a:prstGeom prst="rect">
            <a:avLst/>
          </a:prstGeom>
          <a:noFill/>
        </p:spPr>
        <p:txBody>
          <a:bodyPr wrap="square" rtlCol="0">
            <a:noAutofit/>
          </a:bodyPr>
          <a:p>
            <a:pPr algn="l">
              <a:buClrTx/>
              <a:buSzTx/>
              <a:buFontTx/>
            </a:pP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1. Situation</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分析</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a:p>
        </p:txBody>
      </p:sp>
      <p:sp>
        <p:nvSpPr>
          <p:cNvPr id="11" name="文本框 10"/>
          <p:cNvSpPr txBox="1"/>
          <p:nvPr/>
        </p:nvSpPr>
        <p:spPr>
          <a:xfrm>
            <a:off x="454660" y="2366645"/>
            <a:ext cx="5785485" cy="814070"/>
          </a:xfrm>
          <a:prstGeom prst="rect">
            <a:avLst/>
          </a:prstGeom>
          <a:noFill/>
        </p:spPr>
        <p:txBody>
          <a:bodyPr wrap="square" rtlCol="0">
            <a:noAutofit/>
          </a:bodyPr>
          <a:p>
            <a:pPr algn="l"/>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2. 初探Problem-Solution-Result</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466725" y="3670300"/>
            <a:ext cx="4165600" cy="741680"/>
          </a:xfrm>
          <a:prstGeom prst="rect">
            <a:avLst/>
          </a:prstGeom>
          <a:noFill/>
        </p:spPr>
        <p:txBody>
          <a:bodyPr wrap="square" rtlCol="0">
            <a:noAutofit/>
          </a:bodyPr>
          <a:p>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3. Clues--Echoes对应</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2" name="文本框 11"/>
          <p:cNvSpPr txBox="1"/>
          <p:nvPr/>
        </p:nvSpPr>
        <p:spPr>
          <a:xfrm>
            <a:off x="441960" y="4342765"/>
            <a:ext cx="2363470" cy="741680"/>
          </a:xfrm>
          <a:prstGeom prst="rect">
            <a:avLst/>
          </a:prstGeom>
          <a:noFill/>
        </p:spPr>
        <p:txBody>
          <a:bodyPr wrap="square" rtlCol="0">
            <a:noAutofit/>
          </a:bodyPr>
          <a:p>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4. 三处衔接</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p:cNvSpPr txBox="1"/>
          <p:nvPr/>
        </p:nvSpPr>
        <p:spPr>
          <a:xfrm>
            <a:off x="304800" y="5554345"/>
            <a:ext cx="5770880" cy="741680"/>
          </a:xfrm>
          <a:prstGeom prst="rect">
            <a:avLst/>
          </a:prstGeom>
          <a:noFill/>
        </p:spPr>
        <p:txBody>
          <a:bodyPr wrap="square" rtlCol="0">
            <a:noAutofit/>
          </a:bodyPr>
          <a:p>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 </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锁定</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Problem-Solution-Result</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p:cNvSpPr txBox="1"/>
          <p:nvPr/>
        </p:nvSpPr>
        <p:spPr>
          <a:xfrm>
            <a:off x="6993890" y="2279650"/>
            <a:ext cx="4505960" cy="538480"/>
          </a:xfrm>
          <a:prstGeom prst="rect">
            <a:avLst/>
          </a:prstGeom>
          <a:noFill/>
        </p:spPr>
        <p:txBody>
          <a:bodyPr wrap="square" rtlCol="0">
            <a:noAutofit/>
          </a:bodyPr>
          <a:p>
            <a:pPr algn="l"/>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6. 首尾呼应，升华主题</a:t>
            </a:r>
            <a:endParaRPr lang="zh-CN" altLang="en-US"/>
          </a:p>
        </p:txBody>
      </p:sp>
      <p:sp>
        <p:nvSpPr>
          <p:cNvPr id="15" name="文本框 14"/>
          <p:cNvSpPr txBox="1"/>
          <p:nvPr/>
        </p:nvSpPr>
        <p:spPr>
          <a:xfrm>
            <a:off x="7038340" y="4396105"/>
            <a:ext cx="2794000" cy="791845"/>
          </a:xfrm>
          <a:prstGeom prst="rect">
            <a:avLst/>
          </a:prstGeom>
          <a:noFill/>
        </p:spPr>
        <p:txBody>
          <a:bodyPr wrap="square" rtlCol="0">
            <a:noAutofit/>
          </a:bodyPr>
          <a:p>
            <a:pPr algn="l"/>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8. </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精益求精</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a:p>
        </p:txBody>
      </p:sp>
      <p:sp>
        <p:nvSpPr>
          <p:cNvPr id="20" name="下箭头 19"/>
          <p:cNvSpPr/>
          <p:nvPr/>
        </p:nvSpPr>
        <p:spPr>
          <a:xfrm>
            <a:off x="1726565" y="1777365"/>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21" name="下箭头 20"/>
          <p:cNvSpPr/>
          <p:nvPr/>
        </p:nvSpPr>
        <p:spPr>
          <a:xfrm>
            <a:off x="1726565" y="3082290"/>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22" name="下箭头 21"/>
          <p:cNvSpPr/>
          <p:nvPr/>
        </p:nvSpPr>
        <p:spPr>
          <a:xfrm>
            <a:off x="1765300" y="5047615"/>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26" name="下箭头 25"/>
          <p:cNvSpPr/>
          <p:nvPr/>
        </p:nvSpPr>
        <p:spPr>
          <a:xfrm>
            <a:off x="7889875" y="2954020"/>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27" name="下箭头 26"/>
          <p:cNvSpPr/>
          <p:nvPr/>
        </p:nvSpPr>
        <p:spPr>
          <a:xfrm>
            <a:off x="7845425" y="1636395"/>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linds(horizontal)">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linds(horizontal)">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linds(horizontal)">
                                      <p:cBhvr>
                                        <p:cTn id="10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12" grpId="0"/>
      <p:bldP spid="12" grpId="1"/>
      <p:bldP spid="13" grpId="0"/>
      <p:bldP spid="13" grpId="1"/>
      <p:bldP spid="14" grpId="0"/>
      <p:bldP spid="14" grpId="1"/>
      <p:bldP spid="9" grpId="0"/>
      <p:bldP spid="9" grpId="1"/>
      <p:bldP spid="15" grpId="0"/>
      <p:bldP spid="15" grpId="1"/>
      <p:bldP spid="18" grpId="0" bldLvl="0" animBg="1"/>
      <p:bldP spid="18" grpId="1" animBg="1"/>
      <p:bldP spid="17" grpId="0" bldLvl="0" animBg="1"/>
      <p:bldP spid="17" grpId="1" animBg="1"/>
      <p:bldP spid="19" grpId="0" animBg="1"/>
      <p:bldP spid="19" grpId="1" animBg="1"/>
      <p:bldP spid="24" grpId="0" bldLvl="0" animBg="1"/>
      <p:bldP spid="24" grpId="1" animBg="1"/>
      <p:bldP spid="20" grpId="0" bldLvl="0" animBg="1"/>
      <p:bldP spid="20" grpId="1" animBg="1"/>
      <p:bldP spid="21" grpId="0" bldLvl="0" animBg="1"/>
      <p:bldP spid="21" grpId="1" animBg="1"/>
      <p:bldP spid="22" grpId="0" bldLvl="0" animBg="1"/>
      <p:bldP spid="22" grpId="1" animBg="1"/>
      <p:bldP spid="27" grpId="0" bldLvl="0" animBg="1"/>
      <p:bldP spid="27" grpId="1" animBg="1"/>
      <p:bldP spid="26" grpId="0" bldLvl="0" animBg="1"/>
      <p:bldP spid="26" grpId="1" animBg="1"/>
      <p:bldP spid="28" grpId="0" bldLvl="0" animBg="1"/>
      <p:bldP spid="28" grpId="1" animBg="1"/>
      <p:bldP spid="29" grpId="0" bldLvl="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 name="任意多边形: 形状 47"/>
          <p:cNvSpPr/>
          <p:nvPr/>
        </p:nvSpPr>
        <p:spPr>
          <a:xfrm flipH="1">
            <a:off x="-127635" y="0"/>
            <a:ext cx="2073275" cy="602615"/>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custDataLst>
              <p:tags r:id="rId1"/>
            </p:custDataLst>
          </p:nvPr>
        </p:nvSpPr>
        <p:spPr>
          <a:xfrm>
            <a:off x="3491865" y="772160"/>
            <a:ext cx="5511800" cy="615315"/>
          </a:xfrm>
          <a:prstGeom prst="rect">
            <a:avLst/>
          </a:prstGeom>
        </p:spPr>
        <p:txBody>
          <a:bodyPr wrap="square" lIns="0" tIns="0" rIns="0" bIns="0">
            <a:spAutoFit/>
          </a:bodyPr>
          <a:p>
            <a:pPr algn="l">
              <a:buClrTx/>
              <a:buSzTx/>
              <a:buFontTx/>
            </a:pPr>
            <a:r>
              <a:rPr lang="en-US" altLang="zh-CN" sz="40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1.  Situation Analysis</a:t>
            </a:r>
            <a:endParaRPr lang="en-US" altLang="zh-CN" sz="40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25" name="图片 24" descr="卡通人物&#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4050" y="5280025"/>
            <a:ext cx="1675130" cy="1675130"/>
          </a:xfrm>
          <a:prstGeom prst="rect">
            <a:avLst/>
          </a:prstGeom>
        </p:spPr>
      </p:pic>
      <p:sp>
        <p:nvSpPr>
          <p:cNvPr id="18" name="文本框 17"/>
          <p:cNvSpPr txBox="1"/>
          <p:nvPr/>
        </p:nvSpPr>
        <p:spPr>
          <a:xfrm>
            <a:off x="1470025" y="2000250"/>
            <a:ext cx="8768080" cy="3538220"/>
          </a:xfrm>
          <a:prstGeom prst="rect">
            <a:avLst/>
          </a:prstGeom>
          <a:noFill/>
        </p:spPr>
        <p:txBody>
          <a:bodyPr wrap="square" rtlCol="0">
            <a:spAutoFit/>
          </a:bodyPr>
          <a:p>
            <a:pPr indent="0" fontAlgn="auto">
              <a:lnSpc>
                <a:spcPct val="150000"/>
              </a:lnSpc>
            </a:pP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快速找出时间、地点，确定故事发生的背景。找出文章中出现的主要</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人物</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，划出关键</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动词</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，确定</a:t>
            </a: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故事</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情节</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，找出文章中的</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形容词</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，确定故事人物</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情感</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flipH="1">
            <a:off x="635" y="6387465"/>
            <a:ext cx="12191365" cy="46482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 name="任意多边形: 形状 47"/>
          <p:cNvSpPr/>
          <p:nvPr/>
        </p:nvSpPr>
        <p:spPr>
          <a:xfrm flipH="1">
            <a:off x="-127635" y="0"/>
            <a:ext cx="2073275" cy="602615"/>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custDataLst>
              <p:tags r:id="rId1"/>
            </p:custDataLst>
          </p:nvPr>
        </p:nvSpPr>
        <p:spPr>
          <a:xfrm>
            <a:off x="3944620" y="149225"/>
            <a:ext cx="5511800" cy="492125"/>
          </a:xfrm>
          <a:prstGeom prst="rect">
            <a:avLst/>
          </a:prstGeom>
        </p:spPr>
        <p:txBody>
          <a:bodyPr wrap="square" lIns="0" tIns="0" rIns="0" bIns="0">
            <a:spAutoFit/>
          </a:bodyPr>
          <a:p>
            <a:pPr algn="l">
              <a:buClrTx/>
              <a:buSzTx/>
              <a:buFontTx/>
            </a:pP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1.  Situation Analysis</a:t>
            </a:r>
            <a:endPar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aphicFrame>
        <p:nvGraphicFramePr>
          <p:cNvPr id="4" name="表格 3"/>
          <p:cNvGraphicFramePr/>
          <p:nvPr>
            <p:custDataLst>
              <p:tags r:id="rId2"/>
            </p:custDataLst>
          </p:nvPr>
        </p:nvGraphicFramePr>
        <p:xfrm>
          <a:off x="83820" y="788670"/>
          <a:ext cx="12031980" cy="5447030"/>
        </p:xfrm>
        <a:graphic>
          <a:graphicData uri="http://schemas.openxmlformats.org/drawingml/2006/table">
            <a:tbl>
              <a:tblPr/>
              <a:tblGrid>
                <a:gridCol w="1227455"/>
                <a:gridCol w="3971925"/>
                <a:gridCol w="2122170"/>
                <a:gridCol w="2309495"/>
                <a:gridCol w="2400935"/>
              </a:tblGrid>
              <a:tr h="512445">
                <a:tc>
                  <a:txBody>
                    <a:bodyPr/>
                    <a:p>
                      <a:pPr indent="0" algn="l">
                        <a:buNone/>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When </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alt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67690">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Where</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928370">
                <a:tc>
                  <a:txBody>
                    <a:bodyPr/>
                    <a:p>
                      <a:pPr indent="0" algn="ctr">
                        <a:buNone/>
                      </a:pP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l">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Who</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cs typeface="Times New Roman" panose="02020603050405020304" pitchFamily="18" charset="0"/>
                        </a:rPr>
                        <a:t> </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40000"/>
                        </a:lnSpc>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6550">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197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How </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3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1354455" y="1393825"/>
            <a:ext cx="4064000" cy="521970"/>
          </a:xfrm>
          <a:prstGeom prst="rect">
            <a:avLst/>
          </a:prstGeom>
          <a:noFill/>
        </p:spPr>
        <p:txBody>
          <a:bodyPr wrap="square" rtlCol="0">
            <a:spAutoFit/>
          </a:bodyPr>
          <a:p>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In school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1483995" y="2249170"/>
            <a:ext cx="3749040" cy="523875"/>
          </a:xfrm>
          <a:prstGeom prst="rect">
            <a:avLst/>
          </a:prstGeom>
          <a:noFill/>
        </p:spPr>
        <p:txBody>
          <a:bodyPr wrap="square" rtlCol="0">
            <a:noAutofit/>
          </a:bodyPr>
          <a:p>
            <a:pPr indent="0" algn="ctr" fontAlgn="auto">
              <a:lnSpc>
                <a:spcPts val="2500"/>
              </a:lnSpc>
              <a:buNone/>
            </a:pPr>
            <a:r>
              <a:rPr lang="en-US" sz="16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I  (a master gardener)</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4267835" y="2106930"/>
            <a:ext cx="4064000" cy="732155"/>
          </a:xfrm>
          <a:prstGeom prst="rect">
            <a:avLst/>
          </a:prstGeom>
          <a:noFill/>
        </p:spPr>
        <p:txBody>
          <a:bodyPr wrap="square" rtlCol="0">
            <a:spAutoFit/>
          </a:bodyPr>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students </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and staff</a:t>
            </a:r>
            <a:endParaRPr lang="en-US" sz="32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6449060" y="2106930"/>
            <a:ext cx="4064000" cy="732155"/>
          </a:xfrm>
          <a:prstGeom prst="rect">
            <a:avLst/>
          </a:prstGeom>
          <a:noFill/>
        </p:spPr>
        <p:txBody>
          <a:bodyPr wrap="square" rtlCol="0">
            <a:spAutoFit/>
          </a:bodyPr>
          <a:p>
            <a:pPr algn="ctr">
              <a:lnSpc>
                <a:spcPts val="2500"/>
              </a:lnSpc>
              <a:buClrTx/>
              <a:buSzTx/>
              <a:buFontTx/>
              <a:buNone/>
            </a:pPr>
            <a:r>
              <a:rPr lang="en-US" sz="2800">
                <a:latin typeface="Times New Roman" panose="02020603050405020304" pitchFamily="18" charset="0"/>
                <a:cs typeface="Times New Roman" panose="02020603050405020304" pitchFamily="18" charset="0"/>
                <a:sym typeface="+mn-ea"/>
              </a:rPr>
              <a:t> Parent-Teacher Association</a:t>
            </a:r>
            <a:endParaRPr 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nvSpPr>
        <p:spPr>
          <a:xfrm>
            <a:off x="8660130" y="1894840"/>
            <a:ext cx="4064000" cy="780415"/>
          </a:xfrm>
          <a:prstGeom prst="rect">
            <a:avLst/>
          </a:prstGeom>
          <a:noFill/>
        </p:spPr>
        <p:txBody>
          <a:bodyPr wrap="square" rtlCol="0">
            <a:spAutoFit/>
          </a:bodyPr>
          <a:p>
            <a:pPr indent="0" algn="ctr">
              <a:lnSpc>
                <a:spcPct val="140000"/>
              </a:lnSpc>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cs typeface="Times New Roman" panose="02020603050405020304" pitchFamily="18" charset="0"/>
                <a:sym typeface="+mn-ea"/>
              </a:rPr>
              <a:t>principal</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1285240" y="2870200"/>
            <a:ext cx="4064000" cy="2984500"/>
          </a:xfrm>
          <a:prstGeom prst="rect">
            <a:avLst/>
          </a:prstGeom>
          <a:noFill/>
        </p:spPr>
        <p:txBody>
          <a:bodyPr wrap="square" rtlCol="0">
            <a:spAutoFit/>
          </a:bodyPr>
          <a:p>
            <a:pPr indent="0" algn="l">
              <a:buFont typeface="Wingdings" panose="05000000000000000000" charset="0"/>
              <a:buNone/>
            </a:pPr>
            <a:r>
              <a:rPr lang="en-US" sz="2800">
                <a:latin typeface="Times New Roman" panose="02020603050405020304" pitchFamily="18" charset="0"/>
                <a:cs typeface="Times New Roman" panose="02020603050405020304" pitchFamily="18" charset="0"/>
                <a:sym typeface="+mn-ea"/>
              </a:rPr>
              <a:t>1.volunteer</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ed </a:t>
            </a:r>
            <a:r>
              <a:rPr lang="en-US" sz="2800">
                <a:latin typeface="Times New Roman" panose="02020603050405020304" pitchFamily="18" charset="0"/>
                <a:cs typeface="Times New Roman" panose="02020603050405020304" pitchFamily="18" charset="0"/>
                <a:sym typeface="+mn-ea"/>
              </a:rPr>
              <a:t>in the school</a:t>
            </a:r>
            <a:endParaRPr lang="en-US" sz="2800">
              <a:latin typeface="Times New Roman" panose="02020603050405020304" pitchFamily="18" charset="0"/>
              <a:cs typeface="Times New Roman" panose="02020603050405020304" pitchFamily="18" charset="0"/>
              <a:sym typeface="+mn-ea"/>
            </a:endParaRPr>
          </a:p>
          <a:p>
            <a:pPr indent="0" algn="l">
              <a:buFont typeface="Wingdings" panose="05000000000000000000" charset="0"/>
              <a:buNone/>
            </a:pPr>
            <a:endParaRPr lang="en-US" sz="1000" b="0">
              <a:latin typeface="Times New Roman" panose="02020603050405020304" pitchFamily="18" charset="0"/>
              <a:cs typeface="Times New Roman" panose="02020603050405020304" pitchFamily="18" charset="0"/>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2.found the classroom get too hot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endParaRPr lang="en-US" sz="1000" b="0">
              <a:latin typeface="Times New Roman" panose="02020603050405020304" pitchFamily="18" charset="0"/>
              <a:ea typeface="宋体" panose="02010600030101010101" pitchFamily="2" charset="-122"/>
              <a:cs typeface="Times New Roman" panose="02020603050405020304" pitchFamily="18" charset="0"/>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3.planned to transform the front yard into a beautiful outdoor classroom</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5" name="文本框 14"/>
          <p:cNvSpPr txBox="1"/>
          <p:nvPr/>
        </p:nvSpPr>
        <p:spPr>
          <a:xfrm>
            <a:off x="5321300" y="3141980"/>
            <a:ext cx="1988185" cy="2408555"/>
          </a:xfrm>
          <a:prstGeom prst="rect">
            <a:avLst/>
          </a:prstGeom>
          <a:noFill/>
        </p:spPr>
        <p:txBody>
          <a:bodyPr wrap="square" rtlCol="0">
            <a:noAutofit/>
          </a:bodyPr>
          <a:p>
            <a:pPr algn="ct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got overheated and were difficult to concentrate</a:t>
            </a:r>
            <a:endParaRPr 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7379970" y="3227070"/>
            <a:ext cx="235013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liked the idea but thought it was too difficult</a:t>
            </a:r>
            <a:endParaRPr 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9633585" y="3227070"/>
            <a:ext cx="229425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worked with “I” to transform the front yard</a:t>
            </a:r>
            <a:endParaRPr 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nvSpPr>
        <p:spPr>
          <a:xfrm>
            <a:off x="4482465" y="5788025"/>
            <a:ext cx="36957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uncomfortable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9" name="文本框 18"/>
          <p:cNvSpPr txBox="1"/>
          <p:nvPr>
            <p:custDataLst>
              <p:tags r:id="rId3"/>
            </p:custDataLst>
          </p:nvPr>
        </p:nvSpPr>
        <p:spPr>
          <a:xfrm>
            <a:off x="1405890" y="871855"/>
            <a:ext cx="4064000" cy="521970"/>
          </a:xfrm>
          <a:prstGeom prst="rect">
            <a:avLst/>
          </a:prstGeom>
          <a:noFill/>
        </p:spPr>
        <p:txBody>
          <a:bodyPr wrap="square" rtlCol="0">
            <a:spAutoFit/>
          </a:bodyPr>
          <a:p>
            <a:pPr indent="0" algn="l">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During the warmer months</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0" name="文本框 19"/>
          <p:cNvSpPr txBox="1"/>
          <p:nvPr>
            <p:custDataLst>
              <p:tags r:id="rId4"/>
            </p:custDataLst>
          </p:nvPr>
        </p:nvSpPr>
        <p:spPr>
          <a:xfrm>
            <a:off x="1240790" y="5777230"/>
            <a:ext cx="4064000" cy="521970"/>
          </a:xfrm>
          <a:prstGeom prst="rect">
            <a:avLst/>
          </a:prstGeom>
          <a:noFill/>
        </p:spPr>
        <p:txBody>
          <a:bodyPr wrap="square" rtlCol="0">
            <a:spAutoFit/>
          </a:bodyPr>
          <a:p>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 concerned &amp; hopeful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custDataLst>
              <p:tags r:id="rId5"/>
            </p:custDataLst>
          </p:nvPr>
        </p:nvSpPr>
        <p:spPr>
          <a:xfrm>
            <a:off x="6522720" y="5753735"/>
            <a:ext cx="40640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suspected</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2" name="文本框 21"/>
          <p:cNvSpPr txBox="1"/>
          <p:nvPr/>
        </p:nvSpPr>
        <p:spPr>
          <a:xfrm>
            <a:off x="9405620" y="5764530"/>
            <a:ext cx="2922905" cy="521970"/>
          </a:xfrm>
          <a:prstGeom prst="rect">
            <a:avLst/>
          </a:prstGeom>
          <a:noFill/>
        </p:spPr>
        <p:txBody>
          <a:bodyPr wrap="square" rtlCol="0" anchor="t">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cooperative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4" grpId="0"/>
      <p:bldP spid="14" grpId="1"/>
      <p:bldP spid="15" grpId="0"/>
      <p:bldP spid="15" grpId="1"/>
      <p:bldP spid="12" grpId="0"/>
      <p:bldP spid="12" grpId="1"/>
      <p:bldP spid="16" grpId="0"/>
      <p:bldP spid="16" grpId="1"/>
      <p:bldP spid="13" grpId="0"/>
      <p:bldP spid="13" grpId="1"/>
      <p:bldP spid="17" grpId="0"/>
      <p:bldP spid="17" grpId="1"/>
      <p:bldP spid="19" grpId="0"/>
      <p:bldP spid="19" grpId="1"/>
      <p:bldP spid="20" grpId="0"/>
      <p:bldP spid="20" grpId="1"/>
      <p:bldP spid="21" grpId="0"/>
      <p:bldP spid="21" grpId="1"/>
      <p:bldP spid="18" grpId="0"/>
      <p:bldP spid="18" grpId="1"/>
      <p:bldP spid="22" grpId="0"/>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199987" y="-963597"/>
            <a:ext cx="3134321" cy="46166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100000">
                      <a:schemeClr val="accent2">
                        <a:alpha val="10000"/>
                      </a:schemeClr>
                    </a:gs>
                    <a:gs pos="0">
                      <a:schemeClr val="accent1">
                        <a:alpha val="10000"/>
                      </a:schemeClr>
                    </a:gs>
                  </a:gsLst>
                  <a:lin ang="2700000" scaled="1"/>
                </a:gradFill>
                <a:effectLst/>
                <a:uLnTx/>
                <a:uFillTx/>
                <a:latin typeface="苹方 特粗" panose="020B0800000000000000" pitchFamily="34" charset="-122"/>
                <a:ea typeface="苹方 特粗" panose="020B0800000000000000" pitchFamily="34" charset="-122"/>
              </a:defRPr>
            </a:lvl1pPr>
          </a:lstStyle>
          <a:p>
            <a:pPr algn="ctr"/>
            <a:r>
              <a:rPr lang="en-US" altLang="zh-CN"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rPr>
              <a:t>IMPORTAINT POINT</a:t>
            </a:r>
            <a:endParaRPr lang="zh-CN" altLang="en-US" sz="2400" dirty="0">
              <a:gradFill>
                <a:gsLst>
                  <a:gs pos="100000">
                    <a:schemeClr val="accent2">
                      <a:alpha val="26000"/>
                    </a:schemeClr>
                  </a:gs>
                  <a:gs pos="0">
                    <a:schemeClr val="accent1">
                      <a:alpha val="35000"/>
                    </a:schemeClr>
                  </a:gs>
                </a:gsLst>
                <a:lin ang="27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8216102" y="2705099"/>
            <a:ext cx="5259922" cy="5436926"/>
            <a:chOff x="8216102" y="2705099"/>
            <a:chExt cx="5259922" cy="5436926"/>
          </a:xfrm>
        </p:grpSpPr>
        <p:sp>
          <p:nvSpPr>
            <p:cNvPr id="6" name="任意多边形: 形状 5"/>
            <p:cNvSpPr/>
            <p:nvPr/>
          </p:nvSpPr>
          <p:spPr>
            <a:xfrm rot="2700000">
              <a:off x="10907976" y="3603451"/>
              <a:ext cx="2568048" cy="2568048"/>
            </a:xfrm>
            <a:custGeom>
              <a:avLst/>
              <a:gdLst>
                <a:gd name="connsiteX0" fmla="*/ 0 w 2568048"/>
                <a:gd name="connsiteY0" fmla="*/ 0 h 2568048"/>
                <a:gd name="connsiteX1" fmla="*/ 2568048 w 2568048"/>
                <a:gd name="connsiteY1" fmla="*/ 2568048 h 2568048"/>
                <a:gd name="connsiteX2" fmla="*/ 0 w 2568048"/>
                <a:gd name="connsiteY2" fmla="*/ 2568048 h 2568048"/>
              </a:gdLst>
              <a:ahLst/>
              <a:cxnLst>
                <a:cxn ang="0">
                  <a:pos x="connsiteX0" y="connsiteY0"/>
                </a:cxn>
                <a:cxn ang="0">
                  <a:pos x="connsiteX1" y="connsiteY1"/>
                </a:cxn>
                <a:cxn ang="0">
                  <a:pos x="connsiteX2" y="connsiteY2"/>
                </a:cxn>
              </a:cxnLst>
              <a:rect l="l" t="t" r="r" b="b"/>
              <a:pathLst>
                <a:path w="2568048" h="2568048">
                  <a:moveTo>
                    <a:pt x="0" y="0"/>
                  </a:moveTo>
                  <a:lnTo>
                    <a:pt x="2568048" y="2568048"/>
                  </a:lnTo>
                  <a:lnTo>
                    <a:pt x="0" y="2568048"/>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任意多边形: 形状 6"/>
            <p:cNvSpPr/>
            <p:nvPr/>
          </p:nvSpPr>
          <p:spPr>
            <a:xfrm rot="2700000">
              <a:off x="8937451" y="5573976"/>
              <a:ext cx="2568049" cy="2568049"/>
            </a:xfrm>
            <a:custGeom>
              <a:avLst/>
              <a:gdLst>
                <a:gd name="connsiteX0" fmla="*/ 0 w 2568049"/>
                <a:gd name="connsiteY0" fmla="*/ 0 h 2568049"/>
                <a:gd name="connsiteX1" fmla="*/ 2568049 w 2568049"/>
                <a:gd name="connsiteY1" fmla="*/ 0 h 2568049"/>
                <a:gd name="connsiteX2" fmla="*/ 0 w 2568049"/>
                <a:gd name="connsiteY2" fmla="*/ 2568049 h 2568049"/>
              </a:gdLst>
              <a:ahLst/>
              <a:cxnLst>
                <a:cxn ang="0">
                  <a:pos x="connsiteX0" y="connsiteY0"/>
                </a:cxn>
                <a:cxn ang="0">
                  <a:pos x="connsiteX1" y="connsiteY1"/>
                </a:cxn>
                <a:cxn ang="0">
                  <a:pos x="connsiteX2" y="connsiteY2"/>
                </a:cxn>
              </a:cxnLst>
              <a:rect l="l" t="t" r="r" b="b"/>
              <a:pathLst>
                <a:path w="2568049" h="2568049">
                  <a:moveTo>
                    <a:pt x="0" y="0"/>
                  </a:moveTo>
                  <a:lnTo>
                    <a:pt x="2568049" y="0"/>
                  </a:lnTo>
                  <a:lnTo>
                    <a:pt x="0" y="2568049"/>
                  </a:lnTo>
                  <a:close/>
                </a:path>
              </a:pathLst>
            </a:cu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rot="2700000">
              <a:off x="8216102" y="2705099"/>
              <a:ext cx="2349500" cy="2349500"/>
            </a:xfrm>
            <a:prstGeom prst="rect">
              <a:avLst/>
            </a:prstGeom>
            <a:gradFill>
              <a:gsLst>
                <a:gs pos="0">
                  <a:schemeClr val="accent1">
                    <a:lumMod val="20000"/>
                    <a:lumOff val="80000"/>
                    <a:alpha val="62000"/>
                  </a:schemeClr>
                </a:gs>
                <a:gs pos="100000">
                  <a:schemeClr val="accent1">
                    <a:lumMod val="20000"/>
                    <a:lumOff val="80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5778500"/>
            <a:ext cx="12192000" cy="107950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127719" y="0"/>
            <a:ext cx="2706796" cy="1361188"/>
            <a:chOff x="-127719" y="0"/>
            <a:chExt cx="2706796" cy="1361188"/>
          </a:xfrm>
        </p:grpSpPr>
        <p:sp>
          <p:nvSpPr>
            <p:cNvPr id="48" name="任意多边形: 形状 47"/>
            <p:cNvSpPr/>
            <p:nvPr/>
          </p:nvSpPr>
          <p:spPr>
            <a:xfrm flipH="1">
              <a:off x="-127719" y="0"/>
              <a:ext cx="2706796" cy="1361188"/>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形状 48"/>
            <p:cNvSpPr/>
            <p:nvPr/>
          </p:nvSpPr>
          <p:spPr>
            <a:xfrm flipH="1">
              <a:off x="0" y="0"/>
              <a:ext cx="2474805" cy="1244524"/>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p:nvPr/>
        </p:nvSpPr>
        <p:spPr>
          <a:xfrm>
            <a:off x="2865120" y="434340"/>
            <a:ext cx="7090410" cy="553720"/>
          </a:xfrm>
          <a:prstGeom prst="rect">
            <a:avLst/>
          </a:prstGeom>
        </p:spPr>
        <p:txBody>
          <a:bodyPr wrap="square" lIns="0" tIns="0" rIns="0" bIns="0">
            <a:spAutoFit/>
          </a:bodyPr>
          <a:lstStyle/>
          <a:p>
            <a:r>
              <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2. 初探Problem-Solution-Result</a:t>
            </a:r>
            <a:endPar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5" name="图片 24"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92125" y="4865292"/>
            <a:ext cx="2179320" cy="2179320"/>
          </a:xfrm>
          <a:prstGeom prst="rect">
            <a:avLst/>
          </a:prstGeom>
        </p:spPr>
      </p:pic>
      <p:sp>
        <p:nvSpPr>
          <p:cNvPr id="23" name="文本框 22"/>
          <p:cNvSpPr txBox="1"/>
          <p:nvPr/>
        </p:nvSpPr>
        <p:spPr>
          <a:xfrm>
            <a:off x="1120775" y="1960245"/>
            <a:ext cx="10179050" cy="2306955"/>
          </a:xfrm>
          <a:prstGeom prst="rect">
            <a:avLst/>
          </a:prstGeom>
          <a:noFill/>
        </p:spPr>
        <p:txBody>
          <a:bodyPr wrap="square" rtlCol="0">
            <a:spAutoFit/>
          </a:bodyPr>
          <a:p>
            <a:pPr indent="0" fontAlgn="auto">
              <a:lnSpc>
                <a:spcPct val="150000"/>
              </a:lnSpc>
            </a:pPr>
            <a:r>
              <a:rPr lang="en-US" altLang="zh-CN"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依据第一步的情景分析，以</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what </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how</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两条线</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作为切入点，梳理原文，初步探索</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problem</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以及与之对应的</a:t>
            </a: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solution</a:t>
            </a:r>
            <a:r>
              <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32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文本框 30"/>
          <p:cNvSpPr txBox="1"/>
          <p:nvPr/>
        </p:nvSpPr>
        <p:spPr>
          <a:xfrm>
            <a:off x="7502525" y="3295650"/>
            <a:ext cx="2130425" cy="1795780"/>
          </a:xfrm>
          <a:prstGeom prst="rect">
            <a:avLst/>
          </a:prstGeom>
          <a:solidFill>
            <a:srgbClr val="E98F4E"/>
          </a:solidFill>
          <a:ln>
            <a:solidFill>
              <a:schemeClr val="accent1">
                <a:lumMod val="20000"/>
                <a:lumOff val="80000"/>
              </a:schemeClr>
            </a:solidFill>
          </a:ln>
        </p:spPr>
        <p:txBody>
          <a:bodyPr wrap="square" rtlCol="0">
            <a:noAutofit/>
          </a:bodyPr>
          <a:p>
            <a:endParaRPr lang="zh-CN" altLang="en-US">
              <a:solidFill>
                <a:srgbClr val="FFFF00"/>
              </a:solidFill>
            </a:endParaRPr>
          </a:p>
        </p:txBody>
      </p:sp>
      <p:sp>
        <p:nvSpPr>
          <p:cNvPr id="26" name="文本框 25"/>
          <p:cNvSpPr txBox="1"/>
          <p:nvPr>
            <p:custDataLst>
              <p:tags r:id="rId1"/>
            </p:custDataLst>
          </p:nvPr>
        </p:nvSpPr>
        <p:spPr>
          <a:xfrm>
            <a:off x="1395095" y="4197985"/>
            <a:ext cx="3238500" cy="841375"/>
          </a:xfrm>
          <a:prstGeom prst="rect">
            <a:avLst/>
          </a:prstGeom>
          <a:solidFill>
            <a:schemeClr val="accent1">
              <a:lumMod val="40000"/>
              <a:lumOff val="60000"/>
            </a:schemeClr>
          </a:solidFill>
          <a:ln>
            <a:solidFill>
              <a:schemeClr val="accent1">
                <a:lumMod val="20000"/>
                <a:lumOff val="80000"/>
              </a:schemeClr>
            </a:solidFill>
          </a:ln>
        </p:spPr>
        <p:txBody>
          <a:bodyPr wrap="square" rtlCol="0">
            <a:noAutofit/>
          </a:bodyPr>
          <a:p>
            <a:endParaRPr lang="zh-CN" altLang="en-US">
              <a:solidFill>
                <a:srgbClr val="FFFF00"/>
              </a:solidFill>
            </a:endParaRPr>
          </a:p>
        </p:txBody>
      </p:sp>
      <p:sp>
        <p:nvSpPr>
          <p:cNvPr id="23" name="文本框 22"/>
          <p:cNvSpPr txBox="1"/>
          <p:nvPr>
            <p:custDataLst>
              <p:tags r:id="rId2"/>
            </p:custDataLst>
          </p:nvPr>
        </p:nvSpPr>
        <p:spPr>
          <a:xfrm>
            <a:off x="5071745" y="3295650"/>
            <a:ext cx="2252345" cy="1796415"/>
          </a:xfrm>
          <a:prstGeom prst="rect">
            <a:avLst/>
          </a:prstGeom>
          <a:solidFill>
            <a:srgbClr val="F4AF36">
              <a:alpha val="80000"/>
            </a:srgbClr>
          </a:solidFill>
        </p:spPr>
        <p:txBody>
          <a:bodyPr wrap="square" rtlCol="0">
            <a:noAutofit/>
          </a:bodyPr>
          <a:p>
            <a:endParaRPr lang="zh-CN" altLang="en-US">
              <a:solidFill>
                <a:srgbClr val="FFFF00"/>
              </a:solidFill>
            </a:endParaRPr>
          </a:p>
        </p:txBody>
      </p:sp>
      <p:sp>
        <p:nvSpPr>
          <p:cNvPr id="29" name="文本框 28"/>
          <p:cNvSpPr txBox="1"/>
          <p:nvPr>
            <p:custDataLst>
              <p:tags r:id="rId3"/>
            </p:custDataLst>
          </p:nvPr>
        </p:nvSpPr>
        <p:spPr>
          <a:xfrm>
            <a:off x="1388745" y="3168650"/>
            <a:ext cx="3220085" cy="940435"/>
          </a:xfrm>
          <a:prstGeom prst="rect">
            <a:avLst/>
          </a:prstGeom>
          <a:solidFill>
            <a:srgbClr val="F4AF36">
              <a:alpha val="80000"/>
            </a:srgbClr>
          </a:solidFill>
        </p:spPr>
        <p:txBody>
          <a:bodyPr wrap="square" rtlCol="0">
            <a:noAutofit/>
          </a:bodyPr>
          <a:p>
            <a:endParaRPr lang="zh-CN" altLang="en-US">
              <a:solidFill>
                <a:srgbClr val="FFFF00"/>
              </a:solidFill>
            </a:endParaRPr>
          </a:p>
        </p:txBody>
      </p:sp>
      <p:grpSp>
        <p:nvGrpSpPr>
          <p:cNvPr id="44" name="组合 43"/>
          <p:cNvGrpSpPr/>
          <p:nvPr/>
        </p:nvGrpSpPr>
        <p:grpSpPr>
          <a:xfrm flipH="1">
            <a:off x="635" y="6387465"/>
            <a:ext cx="12191365" cy="464820"/>
            <a:chOff x="0" y="5422900"/>
            <a:chExt cx="12192000" cy="1435100"/>
          </a:xfrm>
        </p:grpSpPr>
        <p:sp>
          <p:nvSpPr>
            <p:cNvPr id="45" name="任意形状 9"/>
            <p:cNvSpPr/>
            <p:nvPr/>
          </p:nvSpPr>
          <p:spPr>
            <a:xfrm>
              <a:off x="0" y="5422900"/>
              <a:ext cx="12192000" cy="141813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3">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任意形状 8"/>
            <p:cNvSpPr/>
            <p:nvPr/>
          </p:nvSpPr>
          <p:spPr>
            <a:xfrm>
              <a:off x="0" y="5664200"/>
              <a:ext cx="12192000" cy="1193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任意形状 7"/>
            <p:cNvSpPr/>
            <p:nvPr/>
          </p:nvSpPr>
          <p:spPr>
            <a:xfrm>
              <a:off x="0" y="5918200"/>
              <a:ext cx="12192000" cy="939800"/>
            </a:xfrm>
            <a:custGeom>
              <a:avLst/>
              <a:gdLst>
                <a:gd name="connsiteX0" fmla="*/ 12192000 w 12192000"/>
                <a:gd name="connsiteY0" fmla="*/ 0 h 1477190"/>
                <a:gd name="connsiteX1" fmla="*/ 12192000 w 12192000"/>
                <a:gd name="connsiteY1" fmla="*/ 1477190 h 1477190"/>
                <a:gd name="connsiteX2" fmla="*/ 0 w 12192000"/>
                <a:gd name="connsiteY2" fmla="*/ 1477190 h 1477190"/>
                <a:gd name="connsiteX3" fmla="*/ 0 w 12192000"/>
                <a:gd name="connsiteY3" fmla="*/ 616803 h 1477190"/>
                <a:gd name="connsiteX4" fmla="*/ 367945 w 12192000"/>
                <a:gd name="connsiteY4" fmla="*/ 681796 h 1477190"/>
                <a:gd name="connsiteX5" fmla="*/ 7692993 w 12192000"/>
                <a:gd name="connsiteY5" fmla="*/ 785031 h 1477190"/>
                <a:gd name="connsiteX6" fmla="*/ 12089741 w 12192000"/>
                <a:gd name="connsiteY6" fmla="*/ 27411 h 1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7190">
                  <a:moveTo>
                    <a:pt x="12192000" y="0"/>
                  </a:moveTo>
                  <a:lnTo>
                    <a:pt x="12192000" y="1477190"/>
                  </a:lnTo>
                  <a:lnTo>
                    <a:pt x="0" y="1477190"/>
                  </a:lnTo>
                  <a:lnTo>
                    <a:pt x="0" y="616803"/>
                  </a:lnTo>
                  <a:lnTo>
                    <a:pt x="367945" y="681796"/>
                  </a:lnTo>
                  <a:cubicBezTo>
                    <a:pt x="2390166" y="1012876"/>
                    <a:pt x="4944560" y="1071926"/>
                    <a:pt x="7692993" y="785031"/>
                  </a:cubicBezTo>
                  <a:cubicBezTo>
                    <a:pt x="9263526" y="621091"/>
                    <a:pt x="10748736" y="359710"/>
                    <a:pt x="12089741" y="27411"/>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 name="任意多边形: 形状 47"/>
          <p:cNvSpPr/>
          <p:nvPr/>
        </p:nvSpPr>
        <p:spPr>
          <a:xfrm flipH="1">
            <a:off x="-127635" y="0"/>
            <a:ext cx="2073275" cy="602615"/>
          </a:xfrm>
          <a:custGeom>
            <a:avLst/>
            <a:gdLst>
              <a:gd name="connsiteX0" fmla="*/ 3148 w 3132205"/>
              <a:gd name="connsiteY0" fmla="*/ 0 h 1575116"/>
              <a:gd name="connsiteX1" fmla="*/ 3132205 w 3132205"/>
              <a:gd name="connsiteY1" fmla="*/ 0 h 1575116"/>
              <a:gd name="connsiteX2" fmla="*/ 3132205 w 3132205"/>
              <a:gd name="connsiteY2" fmla="*/ 1536603 h 1575116"/>
              <a:gd name="connsiteX3" fmla="*/ 3095023 w 3132205"/>
              <a:gd name="connsiteY3" fmla="*/ 1547428 h 1575116"/>
              <a:gd name="connsiteX4" fmla="*/ 2929005 w 3132205"/>
              <a:gd name="connsiteY4" fmla="*/ 1574800 h 1575116"/>
              <a:gd name="connsiteX5" fmla="*/ 2065405 w 3132205"/>
              <a:gd name="connsiteY5" fmla="*/ 774700 h 1575116"/>
              <a:gd name="connsiteX6" fmla="*/ 668405 w 3132205"/>
              <a:gd name="connsiteY6" fmla="*/ 673100 h 1575116"/>
              <a:gd name="connsiteX7" fmla="*/ 167 w 3132205"/>
              <a:gd name="connsiteY7" fmla="*/ 14387 h 157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205" h="1575116">
                <a:moveTo>
                  <a:pt x="3148" y="0"/>
                </a:moveTo>
                <a:lnTo>
                  <a:pt x="3132205" y="0"/>
                </a:lnTo>
                <a:lnTo>
                  <a:pt x="3132205" y="1536603"/>
                </a:lnTo>
                <a:lnTo>
                  <a:pt x="3095023" y="1547428"/>
                </a:lnTo>
                <a:cubicBezTo>
                  <a:pt x="3033086" y="1563192"/>
                  <a:pt x="2976895" y="1572684"/>
                  <a:pt x="2929005" y="1574800"/>
                </a:cubicBezTo>
                <a:cubicBezTo>
                  <a:pt x="2545888" y="1591733"/>
                  <a:pt x="2442172" y="924983"/>
                  <a:pt x="2065405" y="774700"/>
                </a:cubicBezTo>
                <a:cubicBezTo>
                  <a:pt x="1688638" y="624417"/>
                  <a:pt x="981672" y="836083"/>
                  <a:pt x="668405" y="673100"/>
                </a:cubicBezTo>
                <a:cubicBezTo>
                  <a:pt x="433455" y="550863"/>
                  <a:pt x="-9855" y="257175"/>
                  <a:pt x="167" y="14387"/>
                </a:cubicBez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 name="表格 3"/>
          <p:cNvGraphicFramePr/>
          <p:nvPr>
            <p:custDataLst>
              <p:tags r:id="rId4"/>
            </p:custDataLst>
          </p:nvPr>
        </p:nvGraphicFramePr>
        <p:xfrm>
          <a:off x="83820" y="871220"/>
          <a:ext cx="12031980" cy="5447030"/>
        </p:xfrm>
        <a:graphic>
          <a:graphicData uri="http://schemas.openxmlformats.org/drawingml/2006/table">
            <a:tbl>
              <a:tblPr/>
              <a:tblGrid>
                <a:gridCol w="1227455"/>
                <a:gridCol w="3620770"/>
                <a:gridCol w="2473325"/>
                <a:gridCol w="2309495"/>
                <a:gridCol w="2400935"/>
              </a:tblGrid>
              <a:tr h="512445">
                <a:tc>
                  <a:txBody>
                    <a:bodyPr/>
                    <a:p>
                      <a:pPr indent="0" algn="l">
                        <a:buNone/>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When </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alt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1244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Where</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l">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024890">
                <a:tc>
                  <a:txBody>
                    <a:bodyPr/>
                    <a:p>
                      <a:pPr indent="0" algn="ctr">
                        <a:buNone/>
                      </a:pP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l">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Who</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0">
                          <a:latin typeface="Times New Roman" panose="02020603050405020304" pitchFamily="18" charset="0"/>
                          <a:cs typeface="Times New Roman" panose="02020603050405020304" pitchFamily="18" charset="0"/>
                        </a:rPr>
                        <a:t> </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40000"/>
                        </a:lnSpc>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527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(Plots)</a:t>
                      </a:r>
                      <a:endPar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1975">
                <a:tc>
                  <a:txBody>
                    <a:bodyPr/>
                    <a:p>
                      <a:pPr indent="0" algn="ctr">
                        <a:buNone/>
                      </a:pP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How </a:t>
                      </a:r>
                      <a:endParaRPr lang="en-US" alt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Font typeface="Wingdings" panose="05000000000000000000" charset="0"/>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3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1354455" y="1393825"/>
            <a:ext cx="4064000" cy="521970"/>
          </a:xfrm>
          <a:prstGeom prst="rect">
            <a:avLst/>
          </a:prstGeom>
          <a:noFill/>
        </p:spPr>
        <p:txBody>
          <a:bodyPr wrap="square" rtlCol="0">
            <a:spAutoFit/>
          </a:bodyPr>
          <a:p>
            <a:r>
              <a:rPr lang="en-US">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In school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1290955" y="2280285"/>
            <a:ext cx="3749040" cy="523875"/>
          </a:xfrm>
          <a:prstGeom prst="rect">
            <a:avLst/>
          </a:prstGeom>
          <a:noFill/>
        </p:spPr>
        <p:txBody>
          <a:bodyPr wrap="square" rtlCol="0">
            <a:noAutofit/>
          </a:bodyPr>
          <a:p>
            <a:pPr indent="0" algn="ctr" fontAlgn="auto">
              <a:lnSpc>
                <a:spcPts val="2500"/>
              </a:lnSpc>
              <a:buNone/>
            </a:pPr>
            <a:r>
              <a:rPr lang="en-US" sz="16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I  (a master gardener)</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4267835" y="2106930"/>
            <a:ext cx="4064000" cy="732155"/>
          </a:xfrm>
          <a:prstGeom prst="rect">
            <a:avLst/>
          </a:prstGeom>
          <a:noFill/>
        </p:spPr>
        <p:txBody>
          <a:bodyPr wrap="square" rtlCol="0">
            <a:spAutoFit/>
          </a:bodyPr>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students </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lnSpc>
                <a:spcPts val="2500"/>
              </a:lnSpc>
              <a:buClrTx/>
              <a:buSzTx/>
              <a:buFontTx/>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and staff</a:t>
            </a:r>
            <a:endParaRPr lang="en-US" sz="32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文本框 11"/>
          <p:cNvSpPr txBox="1"/>
          <p:nvPr/>
        </p:nvSpPr>
        <p:spPr>
          <a:xfrm>
            <a:off x="6449060" y="2106930"/>
            <a:ext cx="4064000" cy="732155"/>
          </a:xfrm>
          <a:prstGeom prst="rect">
            <a:avLst/>
          </a:prstGeom>
          <a:noFill/>
        </p:spPr>
        <p:txBody>
          <a:bodyPr wrap="square" rtlCol="0">
            <a:spAutoFit/>
          </a:bodyPr>
          <a:p>
            <a:pPr algn="ctr">
              <a:lnSpc>
                <a:spcPts val="2500"/>
              </a:lnSpc>
              <a:buClrTx/>
              <a:buSzTx/>
              <a:buFontTx/>
              <a:buNone/>
            </a:pPr>
            <a:r>
              <a:rPr lang="en-US" sz="2800">
                <a:latin typeface="Times New Roman" panose="02020603050405020304" pitchFamily="18" charset="0"/>
                <a:cs typeface="Times New Roman" panose="02020603050405020304" pitchFamily="18" charset="0"/>
                <a:sym typeface="+mn-ea"/>
              </a:rPr>
              <a:t> Parent-Teacher Association</a:t>
            </a:r>
            <a:endParaRPr 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文本框 12"/>
          <p:cNvSpPr txBox="1"/>
          <p:nvPr/>
        </p:nvSpPr>
        <p:spPr>
          <a:xfrm>
            <a:off x="8660130" y="1894840"/>
            <a:ext cx="4064000" cy="780415"/>
          </a:xfrm>
          <a:prstGeom prst="rect">
            <a:avLst/>
          </a:prstGeom>
          <a:noFill/>
        </p:spPr>
        <p:txBody>
          <a:bodyPr wrap="square" rtlCol="0">
            <a:spAutoFit/>
          </a:bodyPr>
          <a:p>
            <a:pPr indent="0" algn="ctr">
              <a:lnSpc>
                <a:spcPct val="140000"/>
              </a:lnSpc>
              <a:buNone/>
            </a:pPr>
            <a:r>
              <a:rPr lang="en-US" sz="32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3200">
                <a:latin typeface="Times New Roman" panose="02020603050405020304" pitchFamily="18" charset="0"/>
                <a:cs typeface="Times New Roman" panose="02020603050405020304" pitchFamily="18" charset="0"/>
                <a:sym typeface="+mn-ea"/>
              </a:rPr>
              <a:t>principal</a:t>
            </a:r>
            <a:endParaRPr lang="en-US" sz="32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1285240" y="3131185"/>
            <a:ext cx="4064000" cy="977900"/>
          </a:xfrm>
          <a:prstGeom prst="rect">
            <a:avLst/>
          </a:prstGeom>
          <a:noFill/>
        </p:spPr>
        <p:txBody>
          <a:bodyPr wrap="square" rtlCol="0">
            <a:noAutofit/>
          </a:bodyPr>
          <a:p>
            <a:pPr indent="0" algn="l">
              <a:buFont typeface="Wingdings" panose="05000000000000000000" charset="0"/>
              <a:buNone/>
            </a:pPr>
            <a:r>
              <a:rPr lang="en-US" sz="2800">
                <a:latin typeface="Times New Roman" panose="02020603050405020304" pitchFamily="18" charset="0"/>
                <a:cs typeface="Times New Roman" panose="02020603050405020304" pitchFamily="18" charset="0"/>
                <a:sym typeface="+mn-ea"/>
              </a:rPr>
              <a:t>1.</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found the classroom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get too hot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endParaRPr lang="en-US" sz="1000" b="0">
              <a:latin typeface="Times New Roman" panose="02020603050405020304" pitchFamily="18" charset="0"/>
              <a:ea typeface="宋体" panose="02010600030101010101" pitchFamily="2" charset="-122"/>
              <a:cs typeface="Times New Roman" panose="02020603050405020304" pitchFamily="18" charset="0"/>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2.planned to transform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the front yard</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l">
              <a:buFont typeface="Wingdings" panose="05000000000000000000" charset="0"/>
              <a:buNone/>
            </a:pPr>
            <a:r>
              <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rPr>
              <a:t>3.did some preparations</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5" name="文本框 14"/>
          <p:cNvSpPr txBox="1"/>
          <p:nvPr/>
        </p:nvSpPr>
        <p:spPr>
          <a:xfrm>
            <a:off x="4930140" y="3377565"/>
            <a:ext cx="2502535" cy="1877060"/>
          </a:xfrm>
          <a:prstGeom prst="rect">
            <a:avLst/>
          </a:prstGeom>
          <a:noFill/>
        </p:spPr>
        <p:txBody>
          <a:bodyPr wrap="square" rtlCol="0">
            <a:noAutofit/>
          </a:bodyPr>
          <a:p>
            <a:pPr algn="l"/>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got overheated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algn="ct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and were difficult to concentrate</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6" name="文本框 15"/>
          <p:cNvSpPr txBox="1"/>
          <p:nvPr/>
        </p:nvSpPr>
        <p:spPr>
          <a:xfrm>
            <a:off x="7379970" y="3380740"/>
            <a:ext cx="235013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liked the idea but thought it was too difficult</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7" name="文本框 16"/>
          <p:cNvSpPr txBox="1"/>
          <p:nvPr/>
        </p:nvSpPr>
        <p:spPr>
          <a:xfrm>
            <a:off x="9633585" y="3227070"/>
            <a:ext cx="2294255" cy="1814830"/>
          </a:xfrm>
          <a:prstGeom prst="rect">
            <a:avLst/>
          </a:prstGeom>
          <a:noFill/>
        </p:spPr>
        <p:txBody>
          <a:bodyPr wrap="square" rtlCol="0">
            <a:spAutoFit/>
          </a:bodyPr>
          <a:p>
            <a:pPr indent="0" algn="ctr">
              <a:buNone/>
            </a:pP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worked with “I” to transform the front yard</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 name="文本框 17"/>
          <p:cNvSpPr txBox="1"/>
          <p:nvPr/>
        </p:nvSpPr>
        <p:spPr>
          <a:xfrm>
            <a:off x="4482465" y="5788025"/>
            <a:ext cx="36957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uncomfortable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9" name="文本框 18"/>
          <p:cNvSpPr txBox="1"/>
          <p:nvPr>
            <p:custDataLst>
              <p:tags r:id="rId5"/>
            </p:custDataLst>
          </p:nvPr>
        </p:nvSpPr>
        <p:spPr>
          <a:xfrm>
            <a:off x="1405890" y="871855"/>
            <a:ext cx="4064000" cy="521970"/>
          </a:xfrm>
          <a:prstGeom prst="rect">
            <a:avLst/>
          </a:prstGeom>
          <a:noFill/>
        </p:spPr>
        <p:txBody>
          <a:bodyPr wrap="square" rtlCol="0">
            <a:spAutoFit/>
          </a:bodyPr>
          <a:p>
            <a:pPr indent="0" algn="l">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During the warmer months</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0" name="文本框 19"/>
          <p:cNvSpPr txBox="1"/>
          <p:nvPr>
            <p:custDataLst>
              <p:tags r:id="rId6"/>
            </p:custDataLst>
          </p:nvPr>
        </p:nvSpPr>
        <p:spPr>
          <a:xfrm>
            <a:off x="1329690" y="5777230"/>
            <a:ext cx="4064000" cy="521970"/>
          </a:xfrm>
          <a:prstGeom prst="rect">
            <a:avLst/>
          </a:prstGeom>
          <a:noFill/>
        </p:spPr>
        <p:txBody>
          <a:bodyPr wrap="square" rtlCol="0">
            <a:spAutoFit/>
          </a:bodyPr>
          <a:p>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 concerned &amp; hopeful</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custDataLst>
              <p:tags r:id="rId7"/>
            </p:custDataLst>
          </p:nvPr>
        </p:nvSpPr>
        <p:spPr>
          <a:xfrm>
            <a:off x="6522720" y="5753735"/>
            <a:ext cx="4064000" cy="521970"/>
          </a:xfrm>
          <a:prstGeom prst="rect">
            <a:avLst/>
          </a:prstGeom>
          <a:noFill/>
        </p:spPr>
        <p:txBody>
          <a:bodyPr wrap="square" rtlCol="0">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suspected</a:t>
            </a:r>
            <a:endParaRPr lang="en-US" altLang="en-US" sz="2800" b="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2" name="文本框 21"/>
          <p:cNvSpPr txBox="1"/>
          <p:nvPr/>
        </p:nvSpPr>
        <p:spPr>
          <a:xfrm>
            <a:off x="9405620" y="5764530"/>
            <a:ext cx="2922905" cy="521970"/>
          </a:xfrm>
          <a:prstGeom prst="rect">
            <a:avLst/>
          </a:prstGeom>
          <a:noFill/>
        </p:spPr>
        <p:txBody>
          <a:bodyPr wrap="square" rtlCol="0" anchor="t">
            <a:spAutoFit/>
          </a:bodyPr>
          <a:p>
            <a:pPr indent="0" algn="ctr">
              <a:buNone/>
            </a:pPr>
            <a:r>
              <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rPr>
              <a:t>cooperative</a:t>
            </a:r>
            <a:endParaRPr lang="en-US"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8" name="文本框 7"/>
          <p:cNvSpPr txBox="1"/>
          <p:nvPr>
            <p:custDataLst>
              <p:tags r:id="rId8"/>
            </p:custDataLst>
          </p:nvPr>
        </p:nvSpPr>
        <p:spPr>
          <a:xfrm>
            <a:off x="3564255" y="1663065"/>
            <a:ext cx="8282940" cy="4655185"/>
          </a:xfrm>
          <a:prstGeom prst="rect">
            <a:avLst/>
          </a:prstGeom>
          <a:solidFill>
            <a:srgbClr val="FFFF00"/>
          </a:solidFill>
        </p:spPr>
        <p:txBody>
          <a:bodyPr wrap="none" rtlCol="0">
            <a:noAutofit/>
          </a:bodyPr>
          <a:p>
            <a:pPr algn="l"/>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25" name="文本框 24"/>
          <p:cNvSpPr txBox="1"/>
          <p:nvPr/>
        </p:nvSpPr>
        <p:spPr>
          <a:xfrm>
            <a:off x="3955415" y="2397125"/>
            <a:ext cx="1960880" cy="645160"/>
          </a:xfrm>
          <a:prstGeom prst="rect">
            <a:avLst/>
          </a:prstGeom>
          <a:solidFill>
            <a:srgbClr val="F4AF36"/>
          </a:solidFill>
        </p:spPr>
        <p:txBody>
          <a:bodyPr wrap="none" rtlCol="0">
            <a:spAutoFit/>
          </a:bodyPr>
          <a:p>
            <a:pPr algn="l"/>
            <a:r>
              <a:rPr lang="en-US" altLang="zh-CN" sz="3600">
                <a:solidFill>
                  <a:schemeClr val="tx1"/>
                </a:solidFill>
                <a:latin typeface="Times New Roman" panose="02020603050405020304" pitchFamily="18" charset="0"/>
                <a:cs typeface="Times New Roman" panose="02020603050405020304" pitchFamily="18" charset="0"/>
                <a:sym typeface="+mn-ea"/>
              </a:rPr>
              <a:t>Problem1</a:t>
            </a:r>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28" name="文本框 27"/>
          <p:cNvSpPr txBox="1"/>
          <p:nvPr/>
        </p:nvSpPr>
        <p:spPr>
          <a:xfrm>
            <a:off x="3955415" y="3498215"/>
            <a:ext cx="1903730" cy="583565"/>
          </a:xfrm>
          <a:prstGeom prst="rect">
            <a:avLst/>
          </a:prstGeom>
          <a:solidFill>
            <a:schemeClr val="accent1">
              <a:lumMod val="40000"/>
              <a:lumOff val="60000"/>
            </a:schemeClr>
          </a:solidFill>
        </p:spPr>
        <p:txBody>
          <a:bodyPr wrap="square" rtlCol="0">
            <a:spAutoFit/>
          </a:bodyPr>
          <a:p>
            <a:pPr algn="l"/>
            <a:r>
              <a:rPr lang="en-US" altLang="zh-CN" sz="3200">
                <a:latin typeface="Times New Roman" panose="02020603050405020304" pitchFamily="18" charset="0"/>
                <a:cs typeface="Times New Roman" panose="02020603050405020304" pitchFamily="18" charset="0"/>
                <a:sym typeface="+mn-ea"/>
              </a:rPr>
              <a:t>Solution1</a:t>
            </a:r>
            <a:endParaRPr lang="en-US" altLang="zh-CN" sz="3200">
              <a:latin typeface="Times New Roman" panose="02020603050405020304" pitchFamily="18" charset="0"/>
              <a:cs typeface="Times New Roman" panose="02020603050405020304" pitchFamily="18" charset="0"/>
              <a:sym typeface="+mn-ea"/>
            </a:endParaRPr>
          </a:p>
        </p:txBody>
      </p:sp>
      <p:sp>
        <p:nvSpPr>
          <p:cNvPr id="30" name="文本框 29"/>
          <p:cNvSpPr txBox="1"/>
          <p:nvPr/>
        </p:nvSpPr>
        <p:spPr>
          <a:xfrm>
            <a:off x="3983355" y="5195570"/>
            <a:ext cx="1875155" cy="648970"/>
          </a:xfrm>
          <a:prstGeom prst="rect">
            <a:avLst/>
          </a:prstGeom>
          <a:solidFill>
            <a:srgbClr val="FB5F46"/>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Result1 </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34" name="文本框 33"/>
          <p:cNvSpPr txBox="1"/>
          <p:nvPr>
            <p:custDataLst>
              <p:tags r:id="rId9"/>
            </p:custDataLst>
          </p:nvPr>
        </p:nvSpPr>
        <p:spPr>
          <a:xfrm>
            <a:off x="8625840" y="2397125"/>
            <a:ext cx="2075180" cy="645160"/>
          </a:xfrm>
          <a:prstGeom prst="rect">
            <a:avLst/>
          </a:prstGeom>
          <a:solidFill>
            <a:srgbClr val="E98F4E"/>
          </a:solidFill>
        </p:spPr>
        <p:txBody>
          <a:bodyPr wrap="none" rtlCol="0">
            <a:spAutoFit/>
          </a:bodyPr>
          <a:p>
            <a:pPr algn="l"/>
            <a:r>
              <a:rPr lang="en-US" altLang="zh-CN" sz="3600">
                <a:solidFill>
                  <a:schemeClr val="tx1"/>
                </a:solidFill>
                <a:latin typeface="Times New Roman" panose="02020603050405020304" pitchFamily="18" charset="0"/>
                <a:cs typeface="Times New Roman" panose="02020603050405020304" pitchFamily="18" charset="0"/>
                <a:sym typeface="+mn-ea"/>
              </a:rPr>
              <a:t>Problem 2</a:t>
            </a:r>
            <a:endParaRPr lang="en-US" altLang="zh-CN" sz="3600">
              <a:solidFill>
                <a:schemeClr val="tx1"/>
              </a:solidFill>
              <a:latin typeface="Times New Roman" panose="02020603050405020304" pitchFamily="18" charset="0"/>
              <a:cs typeface="Times New Roman" panose="02020603050405020304" pitchFamily="18" charset="0"/>
              <a:sym typeface="+mn-ea"/>
            </a:endParaRPr>
          </a:p>
        </p:txBody>
      </p:sp>
      <p:sp>
        <p:nvSpPr>
          <p:cNvPr id="35" name="文本框 34"/>
          <p:cNvSpPr txBox="1"/>
          <p:nvPr>
            <p:custDataLst>
              <p:tags r:id="rId10"/>
            </p:custDataLst>
          </p:nvPr>
        </p:nvSpPr>
        <p:spPr>
          <a:xfrm>
            <a:off x="8682990" y="3498215"/>
            <a:ext cx="2087245" cy="699770"/>
          </a:xfrm>
          <a:prstGeom prst="rect">
            <a:avLst/>
          </a:prstGeom>
          <a:solidFill>
            <a:schemeClr val="accent1">
              <a:lumMod val="60000"/>
              <a:lumOff val="40000"/>
            </a:schemeClr>
          </a:solidFill>
        </p:spPr>
        <p:txBody>
          <a:bodyPr wrap="square" rtlCol="0">
            <a:noAutofit/>
          </a:bodyPr>
          <a:p>
            <a:pPr algn="l"/>
            <a:r>
              <a:rPr lang="en-US" altLang="zh-CN" sz="3200">
                <a:latin typeface="Times New Roman" panose="02020603050405020304" pitchFamily="18" charset="0"/>
                <a:cs typeface="Times New Roman" panose="02020603050405020304" pitchFamily="18" charset="0"/>
                <a:sym typeface="+mn-ea"/>
              </a:rPr>
              <a:t> Solution 2 </a:t>
            </a:r>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en-US" altLang="zh-CN" sz="4000">
                <a:highlight>
                  <a:srgbClr val="FFFF00"/>
                </a:highlight>
                <a:latin typeface="Times New Roman" panose="02020603050405020304" pitchFamily="18" charset="0"/>
                <a:cs typeface="Times New Roman" panose="02020603050405020304" pitchFamily="18" charset="0"/>
                <a:sym typeface="+mn-ea"/>
              </a:rPr>
              <a:t>   </a:t>
            </a:r>
            <a:endParaRPr lang="en-US" altLang="zh-CN" sz="4000">
              <a:highlight>
                <a:srgbClr val="FFFF00"/>
              </a:highlight>
              <a:latin typeface="Times New Roman" panose="02020603050405020304" pitchFamily="18" charset="0"/>
              <a:cs typeface="Times New Roman" panose="02020603050405020304" pitchFamily="18" charset="0"/>
              <a:sym typeface="+mn-ea"/>
            </a:endParaRPr>
          </a:p>
        </p:txBody>
      </p:sp>
      <p:sp>
        <p:nvSpPr>
          <p:cNvPr id="36" name="文本框 35"/>
          <p:cNvSpPr txBox="1"/>
          <p:nvPr>
            <p:custDataLst>
              <p:tags r:id="rId11"/>
            </p:custDataLst>
          </p:nvPr>
        </p:nvSpPr>
        <p:spPr>
          <a:xfrm>
            <a:off x="8708390" y="5247640"/>
            <a:ext cx="1878965" cy="583565"/>
          </a:xfrm>
          <a:prstGeom prst="rect">
            <a:avLst/>
          </a:prstGeom>
          <a:solidFill>
            <a:srgbClr val="FF0000"/>
          </a:solidFill>
        </p:spPr>
        <p:txBody>
          <a:bodyPr wrap="square" rtlCol="0">
            <a:spAutoFit/>
          </a:bodyPr>
          <a:p>
            <a:pPr algn="l"/>
            <a:r>
              <a:rPr lang="en-US" altLang="zh-CN" sz="3200">
                <a:latin typeface="Times New Roman" panose="02020603050405020304" pitchFamily="18" charset="0"/>
                <a:cs typeface="Times New Roman" panose="02020603050405020304" pitchFamily="18" charset="0"/>
                <a:sym typeface="+mn-ea"/>
              </a:rPr>
              <a:t> Result 2 </a:t>
            </a:r>
            <a:r>
              <a:rPr lang="en-US" altLang="zh-CN" sz="3200">
                <a:highlight>
                  <a:srgbClr val="FFFF00"/>
                </a:highlight>
                <a:latin typeface="Times New Roman" panose="02020603050405020304" pitchFamily="18" charset="0"/>
                <a:cs typeface="Times New Roman" panose="02020603050405020304" pitchFamily="18" charset="0"/>
                <a:sym typeface="+mn-ea"/>
              </a:rPr>
              <a:t> </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5864225" y="5186045"/>
            <a:ext cx="889000" cy="645160"/>
          </a:xfrm>
          <a:prstGeom prst="rect">
            <a:avLst/>
          </a:prstGeom>
          <a:noFill/>
        </p:spPr>
        <p:txBody>
          <a:bodyPr wrap="square" rtlCol="0" anchor="t">
            <a:spAutoFit/>
          </a:bodyPr>
          <a:p>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zh-CN" altLang="en-US" sz="3600">
                <a:highlight>
                  <a:srgbClr val="FFFF00"/>
                </a:highlight>
                <a:latin typeface="Times New Roman" panose="02020603050405020304" pitchFamily="18" charset="0"/>
                <a:cs typeface="Times New Roman" panose="02020603050405020304" pitchFamily="18" charset="0"/>
                <a:sym typeface="+mn-ea"/>
              </a:rPr>
              <a:t>？</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10770235" y="3552825"/>
            <a:ext cx="889000" cy="645160"/>
          </a:xfrm>
          <a:prstGeom prst="rect">
            <a:avLst/>
          </a:prstGeom>
          <a:noFill/>
        </p:spPr>
        <p:txBody>
          <a:bodyPr wrap="square" rtlCol="0" anchor="t">
            <a:spAutoFit/>
          </a:bodyPr>
          <a:p>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zh-CN" altLang="en-US" sz="3600">
                <a:highlight>
                  <a:srgbClr val="FFFF00"/>
                </a:highlight>
                <a:latin typeface="Times New Roman" panose="02020603050405020304" pitchFamily="18" charset="0"/>
                <a:cs typeface="Times New Roman" panose="02020603050405020304" pitchFamily="18" charset="0"/>
                <a:sym typeface="+mn-ea"/>
              </a:rPr>
              <a:t>？</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10587355" y="5215255"/>
            <a:ext cx="889000" cy="645160"/>
          </a:xfrm>
          <a:prstGeom prst="rect">
            <a:avLst/>
          </a:prstGeom>
          <a:noFill/>
        </p:spPr>
        <p:txBody>
          <a:bodyPr wrap="square" rtlCol="0" anchor="t">
            <a:spAutoFit/>
          </a:bodyPr>
          <a:p>
            <a:r>
              <a:rPr lang="en-US" altLang="zh-CN" sz="3200">
                <a:highlight>
                  <a:srgbClr val="FFFF00"/>
                </a:highlight>
                <a:latin typeface="Times New Roman" panose="02020603050405020304" pitchFamily="18" charset="0"/>
                <a:cs typeface="Times New Roman" panose="02020603050405020304" pitchFamily="18" charset="0"/>
                <a:sym typeface="+mn-ea"/>
              </a:rPr>
              <a:t> </a:t>
            </a:r>
            <a:r>
              <a:rPr lang="zh-CN" altLang="en-US" sz="3600">
                <a:highlight>
                  <a:srgbClr val="FFFF00"/>
                </a:highlight>
                <a:latin typeface="Times New Roman" panose="02020603050405020304" pitchFamily="18" charset="0"/>
                <a:cs typeface="Times New Roman" panose="02020603050405020304" pitchFamily="18" charset="0"/>
                <a:sym typeface="+mn-ea"/>
              </a:rPr>
              <a:t>？</a:t>
            </a:r>
            <a:endParaRPr lang="zh-CN" altLang="en-US" sz="3600">
              <a:highlight>
                <a:srgbClr val="FFFF00"/>
              </a:highlight>
              <a:latin typeface="Times New Roman" panose="02020603050405020304" pitchFamily="18" charset="0"/>
              <a:cs typeface="Times New Roman" panose="02020603050405020304" pitchFamily="18" charset="0"/>
              <a:sym typeface="+mn-ea"/>
            </a:endParaRPr>
          </a:p>
        </p:txBody>
      </p:sp>
      <p:sp>
        <p:nvSpPr>
          <p:cNvPr id="7" name="矩形 6"/>
          <p:cNvSpPr/>
          <p:nvPr>
            <p:custDataLst>
              <p:tags r:id="rId12"/>
            </p:custDataLst>
          </p:nvPr>
        </p:nvSpPr>
        <p:spPr>
          <a:xfrm>
            <a:off x="2881630" y="132080"/>
            <a:ext cx="6506210" cy="560070"/>
          </a:xfrm>
          <a:prstGeom prst="rect">
            <a:avLst/>
          </a:prstGeom>
        </p:spPr>
        <p:txBody>
          <a:bodyPr wrap="square" lIns="0" tIns="0" rIns="0" bIns="0">
            <a:noAutofit/>
          </a:bodyPr>
          <a:p>
            <a:pPr algn="l">
              <a:buClrTx/>
              <a:buSzTx/>
              <a:buFontTx/>
            </a:pPr>
            <a:r>
              <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rPr>
              <a:t>5. Problem-Solution-Result锁定</a:t>
            </a:r>
            <a:endParaRPr lang="en-US" altLang="zh-CN" sz="3600" b="1" dirty="0" smtClean="0">
              <a:gradFill>
                <a:gsLst>
                  <a:gs pos="0">
                    <a:srgbClr val="3B8BF1"/>
                  </a:gs>
                  <a:gs pos="100000">
                    <a:schemeClr val="accent1"/>
                  </a:gs>
                </a:gsLst>
                <a:lin ang="2700000" scaled="0"/>
              </a:gra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4" name="下箭头 23"/>
          <p:cNvSpPr/>
          <p:nvPr>
            <p:custDataLst>
              <p:tags r:id="rId13"/>
            </p:custDataLst>
          </p:nvPr>
        </p:nvSpPr>
        <p:spPr>
          <a:xfrm>
            <a:off x="4697095" y="2995295"/>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27" name="下箭头 26"/>
          <p:cNvSpPr/>
          <p:nvPr>
            <p:custDataLst>
              <p:tags r:id="rId14"/>
            </p:custDataLst>
          </p:nvPr>
        </p:nvSpPr>
        <p:spPr>
          <a:xfrm>
            <a:off x="4697095" y="4253865"/>
            <a:ext cx="286385" cy="8724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32" name="下箭头 31"/>
          <p:cNvSpPr/>
          <p:nvPr>
            <p:custDataLst>
              <p:tags r:id="rId15"/>
            </p:custDataLst>
          </p:nvPr>
        </p:nvSpPr>
        <p:spPr>
          <a:xfrm>
            <a:off x="9405620" y="3019425"/>
            <a:ext cx="286385" cy="47879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33" name="下箭头 32"/>
          <p:cNvSpPr/>
          <p:nvPr>
            <p:custDataLst>
              <p:tags r:id="rId16"/>
            </p:custDataLst>
          </p:nvPr>
        </p:nvSpPr>
        <p:spPr>
          <a:xfrm>
            <a:off x="9443720" y="4291965"/>
            <a:ext cx="286385" cy="866140"/>
          </a:xfrm>
          <a:prstGeom prst="downArrow">
            <a:avLst/>
          </a:prstGeom>
          <a:solidFill>
            <a:schemeClr val="accent1"/>
          </a:solidFill>
          <a:ln>
            <a:noFill/>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solidFill>
                <a:srgbClr val="FF0000"/>
              </a:solidFill>
            </a:endParaRPr>
          </a:p>
        </p:txBody>
      </p:sp>
      <p:sp>
        <p:nvSpPr>
          <p:cNvPr id="38" name="文本框 37"/>
          <p:cNvSpPr txBox="1"/>
          <p:nvPr/>
        </p:nvSpPr>
        <p:spPr>
          <a:xfrm>
            <a:off x="83820" y="3061970"/>
            <a:ext cx="11744960" cy="583565"/>
          </a:xfrm>
          <a:prstGeom prst="rect">
            <a:avLst/>
          </a:prstGeom>
          <a:solidFill>
            <a:srgbClr val="FFFF00"/>
          </a:solidFill>
        </p:spPr>
        <p:txBody>
          <a:bodyPr wrap="none" rtlCol="0">
            <a:spAutoFit/>
          </a:bodyPr>
          <a:p>
            <a:pPr algn="l"/>
            <a:r>
              <a:rPr lang="en-US" altLang="zh-CN" sz="3200">
                <a:latin typeface="Times New Roman" panose="02020603050405020304" pitchFamily="18" charset="0"/>
                <a:cs typeface="Times New Roman" panose="02020603050405020304" pitchFamily="18" charset="0"/>
                <a:sym typeface="+mn-ea"/>
              </a:rPr>
              <a:t>While the idea is good, it seems difficult and impractical to implement.</a:t>
            </a:r>
            <a:endParaRPr lang="en-US" altLang="zh-CN" sz="3200">
              <a:solidFill>
                <a:schemeClr val="tx1"/>
              </a:solidFill>
              <a:latin typeface="Times New Roman" panose="02020603050405020304" pitchFamily="18" charset="0"/>
              <a:cs typeface="Times New Roman" panose="02020603050405020304" pitchFamily="18" charset="0"/>
              <a:sym typeface="+mn-ea"/>
            </a:endParaRPr>
          </a:p>
        </p:txBody>
      </p:sp>
      <p:sp>
        <p:nvSpPr>
          <p:cNvPr id="39" name="文本框 38"/>
          <p:cNvSpPr txBox="1"/>
          <p:nvPr/>
        </p:nvSpPr>
        <p:spPr>
          <a:xfrm>
            <a:off x="5925820" y="3590925"/>
            <a:ext cx="2673985" cy="1076325"/>
          </a:xfrm>
          <a:prstGeom prst="rect">
            <a:avLst/>
          </a:prstGeom>
          <a:gradFill>
            <a:gsLst>
              <a:gs pos="100000">
                <a:srgbClr val="F8F3B1"/>
              </a:gs>
              <a:gs pos="0">
                <a:srgbClr val="FBBE97"/>
              </a:gs>
            </a:gsLst>
            <a:lin ang="0" scaled="1"/>
          </a:gradFill>
        </p:spPr>
        <p:txBody>
          <a:bodyPr wrap="square" rtlCol="0" anchor="t">
            <a:spAutoFit/>
          </a:bodyPr>
          <a:p>
            <a:pPr algn="ctr">
              <a:buClrTx/>
              <a:buSzTx/>
              <a:buFontTx/>
            </a:pP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Clues--Echoes</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ctr">
              <a:buClrTx/>
              <a:buSzTx/>
              <a:buFontTx/>
            </a:pPr>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三处衔接</a:t>
            </a:r>
            <a:endPar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linds(horizont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2" fill="hold" grpId="2" nodeType="clickEffect">
                                  <p:stCondLst>
                                    <p:cond delay="0"/>
                                  </p:stCondLst>
                                  <p:childTnLst>
                                    <p:animEffect transition="out" filter="wipe(right)">
                                      <p:cBhvr>
                                        <p:cTn id="52" dur="500"/>
                                        <p:tgtEl>
                                          <p:spTgt spid="38"/>
                                        </p:tgtEl>
                                      </p:cBhvr>
                                    </p:animEffect>
                                    <p:set>
                                      <p:cBhvr>
                                        <p:cTn id="53" dur="1" fill="hold">
                                          <p:stCondLst>
                                            <p:cond delay="499"/>
                                          </p:stCondLst>
                                        </p:cTn>
                                        <p:tgtEl>
                                          <p:spTgt spid="38"/>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down)">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500" fill="hold">
                                          <p:stCondLst>
                                            <p:cond delay="0"/>
                                          </p:stCondLst>
                                        </p:cTn>
                                        <p:tgtEl>
                                          <p:spTgt spid="39"/>
                                        </p:tgtEl>
                                        <p:attrNameLst>
                                          <p:attrName>style.visibility</p:attrName>
                                        </p:attrNameLst>
                                      </p:cBhvr>
                                      <p:to>
                                        <p:strVal val="visible"/>
                                      </p:to>
                                    </p:set>
                                    <p:animEffect transition="in" filter="box(out)">
                                      <p:cBhvr>
                                        <p:cTn id="8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1"/>
      <p:bldP spid="11" grpId="1"/>
      <p:bldP spid="14" grpId="1"/>
      <p:bldP spid="15" grpId="1"/>
      <p:bldP spid="12" grpId="1"/>
      <p:bldP spid="16" grpId="1"/>
      <p:bldP spid="13" grpId="1"/>
      <p:bldP spid="17" grpId="1"/>
      <p:bldP spid="19" grpId="1"/>
      <p:bldP spid="20" grpId="1"/>
      <p:bldP spid="21" grpId="1"/>
      <p:bldP spid="18" grpId="1"/>
      <p:bldP spid="22" grpId="1"/>
      <p:bldP spid="29" grpId="0" bldLvl="0" animBg="1"/>
      <p:bldP spid="29" grpId="1" animBg="1"/>
      <p:bldP spid="23" grpId="0" bldLvl="0" animBg="1"/>
      <p:bldP spid="23" grpId="1" animBg="1"/>
      <p:bldP spid="26" grpId="0" bldLvl="0" animBg="1"/>
      <p:bldP spid="26" grpId="1" animBg="1"/>
      <p:bldP spid="25" grpId="0" bldLvl="0" animBg="1"/>
      <p:bldP spid="25" grpId="1" animBg="1"/>
      <p:bldP spid="28" grpId="0" bldLvl="0" animBg="1"/>
      <p:bldP spid="28" grpId="1" animBg="1"/>
      <p:bldP spid="30" grpId="0" bldLvl="0" animBg="1"/>
      <p:bldP spid="30" grpId="1" animBg="1"/>
      <p:bldP spid="31" grpId="0" bldLvl="0" animBg="1"/>
      <p:bldP spid="31" grpId="1" animBg="1"/>
      <p:bldP spid="34" grpId="0" bldLvl="0" animBg="1"/>
      <p:bldP spid="34" grpId="1" animBg="1"/>
      <p:bldP spid="35" grpId="0" bldLvl="0" animBg="1"/>
      <p:bldP spid="35" grpId="1" animBg="1"/>
      <p:bldP spid="36" grpId="0" bldLvl="0" animBg="1"/>
      <p:bldP spid="36" grpId="1" animBg="1"/>
      <p:bldP spid="2" grpId="0"/>
      <p:bldP spid="2" grpId="1"/>
      <p:bldP spid="3" grpId="0"/>
      <p:bldP spid="3" grpId="1"/>
      <p:bldP spid="5" grpId="0"/>
      <p:bldP spid="5" grpId="1"/>
      <p:bldP spid="8" grpId="0" bldLvl="0" animBg="1"/>
      <p:bldP spid="8" grpId="1" animBg="1"/>
      <p:bldP spid="24" grpId="0" bldLvl="0" animBg="1"/>
      <p:bldP spid="24" grpId="1" animBg="1"/>
      <p:bldP spid="27" grpId="0" bldLvl="0" animBg="1"/>
      <p:bldP spid="27" grpId="1" animBg="1"/>
      <p:bldP spid="32" grpId="0" bldLvl="0" animBg="1"/>
      <p:bldP spid="32" grpId="1" animBg="1"/>
      <p:bldP spid="33" grpId="0" bldLvl="0" animBg="1"/>
      <p:bldP spid="33" grpId="1" animBg="1"/>
      <p:bldP spid="38" grpId="0" bldLvl="0" animBg="1"/>
      <p:bldP spid="38" grpId="1" animBg="1"/>
      <p:bldP spid="38" grpId="2" bldLvl="0" animBg="1"/>
      <p:bldP spid="39" grpId="0" bldLvl="0" animBg="1"/>
      <p:bldP spid="39" grpId="1" animBg="1"/>
    </p:bldLst>
  </p:timing>
</p:sld>
</file>

<file path=ppt/tags/tag1.xml><?xml version="1.0" encoding="utf-8"?>
<p:tagLst xmlns:p="http://schemas.openxmlformats.org/presentationml/2006/main">
  <p:tag name="AS_UNIQUEID" val="263"/>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 name="TABLE_ENDDRAG_ORIGIN_RECT" val="960*497"/>
  <p:tag name="TABLE_ENDDRAG_RECT" val="-4*11*960*497"/>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TABLE_ENDDRAG_ORIGIN_RECT" val="947*353"/>
  <p:tag name="TABLE_ENDDRAG_RECT" val="7*107*947*353"/>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TABLE_ENDDRAG_ORIGIN_RECT" val="947*353"/>
  <p:tag name="TABLE_ENDDRAG_RECT" val="7*107*947*353"/>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 name="TABLE_ENDDRAG_ORIGIN_RECT" val="960*270"/>
  <p:tag name="TABLE_ENDDRAG_RECT" val="-4*0*960*270"/>
</p:tagLst>
</file>

<file path=ppt/tags/tag182.xml><?xml version="1.0" encoding="utf-8"?>
<p:tagLst xmlns:p="http://schemas.openxmlformats.org/presentationml/2006/main">
  <p:tag name="KSO_WM_BEAUTIFY_FLAG" val=""/>
  <p:tag name="TABLE_ENDDRAG_ORIGIN_RECT" val="960*307"/>
  <p:tag name="TABLE_ENDDRAG_RECT" val="0*232*960*307"/>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TABLE_ENDDRAG_ORIGIN_RECT" val="947*353"/>
  <p:tag name="TABLE_ENDDRAG_RECT" val="7*107*947*353"/>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AS_UNIQUEID" val="264"/>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 name="TABLE_ENDDRAG_ORIGIN_RECT" val="960*170"/>
  <p:tag name="TABLE_ENDDRAG_RECT" val="-4*0*960*170"/>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TABLE_ENDDRAG_ORIGIN_RECT" val="947*353"/>
  <p:tag name="TABLE_ENDDRAG_RECT" val="7*107*947*353"/>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TABLE_ENDDRAG_ORIGIN_RECT" val="947*353"/>
  <p:tag name="TABLE_ENDDRAG_RECT" val="7*107*947*353"/>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AS_UNIQUEID" val="265"/>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 name="TABLE_ENDDRAG_ORIGIN_RECT" val="960*496"/>
  <p:tag name="TABLE_ENDDRAG_RECT" val="-4*11*960*496"/>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AS_UNIQUEID" val="266"/>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AS_UNIQUEID" val="267"/>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 name="TABLE_ENDDRAG_ORIGIN_RECT" val="960*497"/>
  <p:tag name="TABLE_ENDDRAG_RECT" val="-4*11*960*497"/>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PLACING_PICTURE_USER_VIEWPORT" val="{&quot;height&quot;:10800,&quot;width&quot;:19200}"/>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 name="TABLE_ENDDRAG_ORIGIN_RECT" val="960*497"/>
  <p:tag name="TABLE_ENDDRAG_RECT" val="-4*11*960*497"/>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 name="TABLE_ENDDRAG_ORIGIN_RECT" val="960*497"/>
  <p:tag name="TABLE_ENDDRAG_RECT" val="-4*11*960*497"/>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 name="TABLE_ENDDRAG_ORIGIN_RECT" val="980*537"/>
  <p:tag name="TABLE_ENDDRAG_RECT" val="-20*1*980*537"/>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1_Office 主题​​">
  <a:themeElements>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fontScheme name="微软雅黑">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0.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1.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2.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3.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4.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5.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6.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7.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8.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19.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2.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20.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21.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22.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23.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24.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25.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3.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4.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5.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6.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7.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8.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ppt/theme/themeOverride9.xml><?xml version="1.0" encoding="utf-8"?>
<a:themeOverride xmlns:a="http://schemas.openxmlformats.org/drawingml/2006/main">
  <a:clrScheme name="自定义 89">
    <a:dk1>
      <a:srgbClr val="000000"/>
    </a:dk1>
    <a:lt1>
      <a:srgbClr val="FFFFFF"/>
    </a:lt1>
    <a:dk2>
      <a:srgbClr val="44546A"/>
    </a:dk2>
    <a:lt2>
      <a:srgbClr val="E7E6E6"/>
    </a:lt2>
    <a:accent1>
      <a:srgbClr val="2F83FB"/>
    </a:accent1>
    <a:accent2>
      <a:srgbClr val="63CCB9"/>
    </a:accent2>
    <a:accent3>
      <a:srgbClr val="329A86"/>
    </a:accent3>
    <a:accent4>
      <a:srgbClr val="667A8C"/>
    </a:accent4>
    <a:accent5>
      <a:srgbClr val="97A6B3"/>
    </a:accent5>
    <a:accent6>
      <a:srgbClr val="BBC4C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15395</Words>
  <Application>WPS 演示</Application>
  <PresentationFormat>自定义</PresentationFormat>
  <Paragraphs>879</Paragraphs>
  <Slides>28</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28</vt:i4>
      </vt:variant>
    </vt:vector>
  </HeadingPairs>
  <TitlesOfParts>
    <vt:vector size="49" baseType="lpstr">
      <vt:lpstr>Arial</vt:lpstr>
      <vt:lpstr>宋体</vt:lpstr>
      <vt:lpstr>Wingdings</vt:lpstr>
      <vt:lpstr>微软雅黑</vt:lpstr>
      <vt:lpstr>Times New Roman</vt:lpstr>
      <vt:lpstr>苹方 特粗</vt:lpstr>
      <vt:lpstr>Wingdings</vt:lpstr>
      <vt:lpstr>Arial Unicode MS</vt:lpstr>
      <vt:lpstr>等线</vt:lpstr>
      <vt:lpstr>华文中宋</vt:lpstr>
      <vt:lpstr>仿宋</vt:lpstr>
      <vt:lpstr>OPPOSans-R</vt:lpstr>
      <vt:lpstr>阿里巴巴普惠体 Heavy</vt:lpstr>
      <vt:lpstr>思源黑体 CN Bold</vt:lpstr>
      <vt:lpstr>HelveticaNeue</vt:lpstr>
      <vt:lpstr>华文新魏</vt:lpstr>
      <vt:lpstr>Segoe Print</vt:lpstr>
      <vt:lpstr>Arial Black</vt:lpstr>
      <vt:lpstr>Calibri</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 John</dc:creator>
  <cp:lastModifiedBy>Administrator</cp:lastModifiedBy>
  <cp:revision>114</cp:revision>
  <dcterms:created xsi:type="dcterms:W3CDTF">2023-01-18T12:01:00Z</dcterms:created>
  <dcterms:modified xsi:type="dcterms:W3CDTF">2024-05-28T06:07:55Z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75C47C0745B34CAA9AE97B1DE6BEBDE2</vt:lpwstr>
  </property>
  <property fmtid="{D5CDD505-2E9C-101B-9397-08002B2CF9AE}" pid="3" name="KSOProductBuildVer">
    <vt:lpwstr>2052-11.8.2.7978</vt:lpwstr>
  </property>
</Properties>
</file>