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92" r:id="rId3"/>
    <p:sldId id="256" r:id="rId4"/>
    <p:sldId id="259" r:id="rId5"/>
    <p:sldId id="261" r:id="rId6"/>
    <p:sldId id="258" r:id="rId8"/>
    <p:sldId id="269" r:id="rId9"/>
    <p:sldId id="271" r:id="rId10"/>
    <p:sldId id="282" r:id="rId11"/>
    <p:sldId id="279" r:id="rId12"/>
    <p:sldId id="274" r:id="rId13"/>
    <p:sldId id="280" r:id="rId14"/>
    <p:sldId id="277" r:id="rId15"/>
    <p:sldId id="278" r:id="rId16"/>
    <p:sldId id="275" r:id="rId17"/>
    <p:sldId id="276" r:id="rId18"/>
    <p:sldId id="281" r:id="rId19"/>
    <p:sldId id="28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E2B3"/>
    <a:srgbClr val="FFFFFF"/>
    <a:srgbClr val="DCE991"/>
    <a:srgbClr val="BAD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008" autoAdjust="0"/>
  </p:normalViewPr>
  <p:slideViewPr>
    <p:cSldViewPr snapToGrid="0" showGuides="1">
      <p:cViewPr varScale="1">
        <p:scale>
          <a:sx n="78" d="100"/>
          <a:sy n="78" d="100"/>
        </p:scale>
        <p:origin x="850" y="67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0C2F5-2273-4D2D-B8FA-BF35F36F0F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B996B-5CDF-4599-9D58-299B7B418F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A7E4F4-EEE5-4962-87A0-8F43319CE3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C7C5E4-0CB9-491C-B97B-7E08B9E6F5C8}" type="slidenum">
              <a:rPr lang="zh-CN" altLang="en-US" smtClean="0"/>
            </a:fld>
            <a:endParaRPr lang="zh-CN" alt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7419" y="776748"/>
            <a:ext cx="4896465" cy="591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gain professional experience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hands-on experience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internship opportunity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career exploration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job shadowing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 placement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vocational training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fieldwork experience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industry insight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development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workplace culture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0" i="0" dirty="0">
                <a:effectLst/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job responsibilities</a:t>
            </a:r>
            <a:endParaRPr lang="en-US" altLang="zh-CN" sz="2800" b="0" i="0" dirty="0">
              <a:effectLst/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1909" y="747251"/>
            <a:ext cx="453267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collaboration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client interaction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management skills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ethics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problem-solving skills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decision-making process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 potential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opportunities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network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job satisfaction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work-life balance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aspirations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素材靠积累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素材靠积累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27177" y="716893"/>
            <a:ext cx="89947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i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3600" b="1" i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daily work </a:t>
            </a:r>
            <a:r>
              <a:rPr lang="en-US" altLang="zh-CN" sz="3600" b="1" i="1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of a doctor/teacher/engineer…</a:t>
            </a:r>
            <a:endParaRPr lang="zh-CN" altLang="en-US" sz="3600" b="1" i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464" y="1556897"/>
            <a:ext cx="3623188" cy="452431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Doctor: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 Examinations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Treatment Planning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Consultations and Discussions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Record Keeping</a:t>
            </a: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Research and Education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Administration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80387" y="1578940"/>
            <a:ext cx="3623188" cy="4562167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Lesson Planning and Preparation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Teaching Classes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Managing Classroom Behavior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dirty="0">
                <a:solidFill>
                  <a:srgbClr val="050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Assessing Student Progress</a:t>
            </a: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Collaborating with Other Teachers and Staff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Participating in Professional Development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36310" y="1578940"/>
            <a:ext cx="4031226" cy="4524315"/>
          </a:xfrm>
          <a:prstGeom prst="rect">
            <a:avLst/>
          </a:prstGeom>
          <a:solidFill>
            <a:srgbClr val="00B0F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Engineer:</a:t>
            </a:r>
            <a:endParaRPr lang="en-US" altLang="zh-C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and Planning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Design and Development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Analysis and Problem-Solving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dirty="0">
                <a:solidFill>
                  <a:srgbClr val="0507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and Verification</a:t>
            </a: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Documentation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altLang="zh-CN" sz="2400" i="0" dirty="0">
                <a:solidFill>
                  <a:srgbClr val="05073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and Collaboration</a:t>
            </a:r>
            <a:endParaRPr lang="en-US" altLang="zh-CN" sz="2400" i="0" dirty="0">
              <a:solidFill>
                <a:srgbClr val="05073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en-US" altLang="zh-CN" sz="2400" dirty="0">
              <a:solidFill>
                <a:srgbClr val="0507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细节出亮点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文本, 信件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r="2563"/>
          <a:stretch>
            <a:fillRect/>
          </a:stretch>
        </p:blipFill>
        <p:spPr>
          <a:xfrm>
            <a:off x="4508091" y="286415"/>
            <a:ext cx="7610168" cy="628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直接连接符 7"/>
          <p:cNvCxnSpPr/>
          <p:nvPr/>
        </p:nvCxnSpPr>
        <p:spPr>
          <a:xfrm>
            <a:off x="8957187" y="2701413"/>
            <a:ext cx="16347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0089202" y="3052916"/>
            <a:ext cx="13260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4766034" y="2000090"/>
            <a:ext cx="2627824" cy="40389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6024563" y="2403982"/>
            <a:ext cx="0" cy="3549450"/>
          </a:xfrm>
          <a:prstGeom prst="straightConnector1">
            <a:avLst/>
          </a:prstGeom>
          <a:ln w="1587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7393858" y="2322871"/>
            <a:ext cx="15633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4832554" y="5953432"/>
            <a:ext cx="3554361" cy="403115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350115" y="1042901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greenhand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18942" y="5122601"/>
            <a:ext cx="408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difficult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(but </a:t>
            </a:r>
            <a:r>
              <a:rPr lang="en-US" altLang="zh-CN" sz="2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rewarding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 flipV="1">
            <a:off x="2077064" y="1573151"/>
            <a:ext cx="0" cy="3549450"/>
          </a:xfrm>
          <a:prstGeom prst="straightConnector1">
            <a:avLst/>
          </a:prstGeom>
          <a:ln w="15875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1049206" y="2193904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morning, …</a:t>
            </a:r>
            <a:endParaRPr lang="zh-CN" alt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104589" y="3008492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Following that, …</a:t>
            </a:r>
            <a:endParaRPr lang="zh-CN" alt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215739" y="3825593"/>
            <a:ext cx="3661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Ultimately, …</a:t>
            </a:r>
            <a:endParaRPr lang="zh-CN" alt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35789" r="8563" b="16389"/>
          <a:stretch>
            <a:fillRect/>
          </a:stretch>
        </p:blipFill>
        <p:spPr>
          <a:xfrm>
            <a:off x="1128116" y="603621"/>
            <a:ext cx="10080640" cy="271581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细节出亮点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517355" y="2109019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5353509" y="627787"/>
            <a:ext cx="1519239" cy="46456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连接符 20"/>
          <p:cNvCxnSpPr/>
          <p:nvPr/>
        </p:nvCxnSpPr>
        <p:spPr>
          <a:xfrm>
            <a:off x="5183749" y="1595283"/>
            <a:ext cx="7105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809136" y="2625213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895033" y="3190568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矩形: 圆角 31"/>
          <p:cNvSpPr/>
          <p:nvPr/>
        </p:nvSpPr>
        <p:spPr>
          <a:xfrm>
            <a:off x="6351637" y="1179872"/>
            <a:ext cx="2861187" cy="4154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: 圆角 33"/>
          <p:cNvSpPr/>
          <p:nvPr/>
        </p:nvSpPr>
        <p:spPr>
          <a:xfrm>
            <a:off x="3792772" y="2778575"/>
            <a:ext cx="2391717" cy="4119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>
            <a:off x="10389930" y="1595283"/>
            <a:ext cx="710535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1184498" y="2109019"/>
            <a:ext cx="171601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6351637" y="3180731"/>
            <a:ext cx="2556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350116" y="4998554"/>
            <a:ext cx="132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 doctor</a:t>
            </a:r>
            <a:endParaRPr lang="zh-CN" altLang="en-US" sz="2400" dirty="0">
              <a:solidFill>
                <a:srgbClr val="FF0000"/>
              </a:solidFill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77063" y="3904319"/>
            <a:ext cx="132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wear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77063" y="4426134"/>
            <a:ext cx="132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077063" y="5519728"/>
            <a:ext cx="1619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077064" y="6017919"/>
            <a:ext cx="1619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bandage …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015800" y="4443220"/>
            <a:ext cx="31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professional uniform</a:t>
            </a:r>
            <a:endParaRPr lang="zh-CN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015800" y="5229387"/>
            <a:ext cx="248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burned patients …</a:t>
            </a:r>
            <a:endParaRPr lang="zh-CN" alt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5391542" y="2109019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3669755" y="2261419"/>
            <a:ext cx="100548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2077063" y="4972931"/>
            <a:ext cx="394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question? (ask is better here)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908025" y="4426134"/>
            <a:ext cx="31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the guidance</a:t>
            </a:r>
            <a:endParaRPr lang="zh-CN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908025" y="5212301"/>
            <a:ext cx="2487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instructions</a:t>
            </a:r>
            <a:endParaRPr lang="zh-CN" alt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左大括号 51"/>
          <p:cNvSpPr/>
          <p:nvPr/>
        </p:nvSpPr>
        <p:spPr>
          <a:xfrm>
            <a:off x="1672556" y="4060723"/>
            <a:ext cx="369951" cy="2281083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AutoShape 2" descr="【加号素材】_加号图片大全_加号素材免费下载_千库网p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9" grpId="0"/>
      <p:bldP spid="50" grpId="0"/>
      <p:bldP spid="51" grpId="0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文本, 信件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6604" r="5827" b="19404"/>
          <a:stretch>
            <a:fillRect/>
          </a:stretch>
        </p:blipFill>
        <p:spPr>
          <a:xfrm>
            <a:off x="418278" y="625580"/>
            <a:ext cx="11355443" cy="546427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简洁又全面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8618458" y="1272881"/>
            <a:ext cx="2826615" cy="48558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5770781" y="2572379"/>
            <a:ext cx="3775154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daily/routine work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730881" y="3679435"/>
            <a:ext cx="3775154" cy="523220"/>
          </a:xfrm>
          <a:prstGeom prst="rect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feelings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书写助高分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04219" y="601879"/>
            <a:ext cx="8893278" cy="5926741"/>
            <a:chOff x="2585883" y="405011"/>
            <a:chExt cx="7334865" cy="5464856"/>
          </a:xfrm>
        </p:grpSpPr>
        <p:pic>
          <p:nvPicPr>
            <p:cNvPr id="5" name="图片 4" descr="图形用户界面, 文本, 应用程序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1" r="5215"/>
            <a:stretch>
              <a:fillRect/>
            </a:stretch>
          </p:blipFill>
          <p:spPr>
            <a:xfrm>
              <a:off x="2585883" y="3959942"/>
              <a:ext cx="7334865" cy="19099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图片 2" descr="文本&#10;&#10;中度可信度描述已自动生成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3" r="4665"/>
            <a:stretch>
              <a:fillRect/>
            </a:stretch>
          </p:blipFill>
          <p:spPr>
            <a:xfrm>
              <a:off x="2585883" y="405011"/>
              <a:ext cx="7334865" cy="3741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0554" y="117987"/>
            <a:ext cx="3711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Sample writing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1947" y="982176"/>
            <a:ext cx="109236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month, I had the opportunity to participate in my school’s “My First Experience in Career” program. </a:t>
            </a:r>
            <a:endParaRPr lang="en-US" altLang="zh-C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career I ventured into was that of an English teacher, a role I’ve always found both inspiring and influential. My day was a blend of lesson planning, classroom interaction, and grading papers. The most rewarding part was seeing the “aha” moments in my students’ eyes as they grasped a new grammatical concept or expressed themselves more confidently in English. It was a day filled with teaching, learning, and a deep sense of fulfillment.</a:t>
            </a:r>
            <a:endParaRPr lang="en-US" altLang="zh-C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zh-C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experience has solidified my desire to pursue a career in education. It has shown me the joy and impact that comes from nurturing young minds and helping them to grow linguistically and intellectually.</a:t>
            </a:r>
            <a:endParaRPr lang="en-US" altLang="zh-C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hank You Notes from Laury and Our Team - Salt Lake Tennis and Health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50"/>
            <a:ext cx="12192000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ADLaM Display" panose="02010000000000000000" pitchFamily="2" charset="0"/>
                <a:cs typeface="Times New Roman" panose="02020603050405020304" pitchFamily="18" charset="0"/>
              </a:rPr>
              <a:t>Z20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名校联盟 </a:t>
            </a:r>
            <a:b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届高三第三次高考</a:t>
            </a:r>
            <a:b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</a:b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应用文讲评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41988" y="4427948"/>
            <a:ext cx="9144000" cy="1655762"/>
          </a:xfrm>
        </p:spPr>
        <p:txBody>
          <a:bodyPr/>
          <a:lstStyle/>
          <a:p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</a:rPr>
              <a:t>湖州市滨湖高级中学 沈伊人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617ddf37cb59798209b261a643edf48" descr="C:\Users\Administrator\Desktop\微信截图_20240520101434.png微信截图_202405201014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128.000000"/>
                </p14:media>
              </p:ext>
            </p:ext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-4762"/>
            <a:ext cx="12192000" cy="686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0553" y="117987"/>
            <a:ext cx="413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观看视频后讨论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6677" y="728498"/>
            <a:ext cx="9225119" cy="5232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 clear direction in terms of your future career?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8870" y="1711509"/>
            <a:ext cx="3770671" cy="46166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Yes, I do have one.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31957" y="1704257"/>
            <a:ext cx="3770671" cy="46166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No, I do not have one.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98867" y="2485554"/>
            <a:ext cx="3770671" cy="461665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your ideal job?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31957" y="2453380"/>
            <a:ext cx="3770671" cy="1200329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jobs do you prefer to work on when you have a choice?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431957" y="3941167"/>
            <a:ext cx="3770671" cy="830997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do you choose the job as your favorite?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98866" y="4704770"/>
            <a:ext cx="3770671" cy="1200329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expectations do you have for the job experience?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05099" y="5153743"/>
            <a:ext cx="3941513" cy="1200329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you want to have the experience of your favorite job 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3608439" y="1251718"/>
            <a:ext cx="2487561" cy="452539"/>
          </a:xfrm>
          <a:prstGeom prst="straightConnector1">
            <a:avLst/>
          </a:prstGeom>
          <a:ln w="127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6059488" y="1258970"/>
            <a:ext cx="2691222" cy="417377"/>
          </a:xfrm>
          <a:prstGeom prst="straightConnector1">
            <a:avLst/>
          </a:prstGeom>
          <a:ln w="127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>
            <a:off x="4569537" y="5372760"/>
            <a:ext cx="2835562" cy="0"/>
          </a:xfrm>
          <a:prstGeom prst="straightConnector1">
            <a:avLst/>
          </a:prstGeom>
          <a:ln w="12700">
            <a:solidFill>
              <a:srgbClr val="0070C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6" idx="2"/>
            <a:endCxn id="8" idx="0"/>
          </p:cNvCxnSpPr>
          <p:nvPr/>
        </p:nvCxnSpPr>
        <p:spPr>
          <a:xfrm flipH="1">
            <a:off x="2684203" y="2173174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 flipH="1">
            <a:off x="2684201" y="2933229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>
            <a:off x="2684190" y="4361186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9402710" y="2173174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9402710" y="3641248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>
          <a:xfrm flipH="1">
            <a:off x="9418682" y="4821658"/>
            <a:ext cx="3" cy="312380"/>
          </a:xfrm>
          <a:prstGeom prst="straightConnector1">
            <a:avLst/>
          </a:prstGeom>
          <a:ln w="12700"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19769" y="3394894"/>
            <a:ext cx="3770671" cy="830997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you had experience with this job before?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0554" y="412954"/>
            <a:ext cx="116708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第一节：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(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满分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假设你是李华。上个月，你参加了学校开展的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职业初体验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My First Experience in Career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实践活动。现校英文报正向全校学生征集相关稿件。请你写一篇短文投稿，内容包括：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你体验的一项职业；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			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你的感受。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写作词数应为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左右；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请按如下格式在答题纸的相应位置作答。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眼里有题眼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39665" y="855406"/>
            <a:ext cx="3500283" cy="58993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80105" y="1800358"/>
            <a:ext cx="2330244" cy="5232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>
            <a:stCxn id="12" idx="3"/>
          </p:cNvCxnSpPr>
          <p:nvPr/>
        </p:nvCxnSpPr>
        <p:spPr>
          <a:xfrm flipV="1">
            <a:off x="2910349" y="1327355"/>
            <a:ext cx="7905135" cy="73461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6095998" y="2866103"/>
            <a:ext cx="57420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career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noun </a:t>
            </a:r>
            <a:r>
              <a:rPr lang="en-US" altLang="zh-CN" sz="2400" b="1" u="none" strike="noStrike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 C ]</a:t>
            </a:r>
            <a:endParaRPr lang="en-US" altLang="zh-CN" sz="2400" b="1" cap="all" dirty="0"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 </a:t>
            </a:r>
            <a:r>
              <a:rPr lang="en-US" altLang="zh-CN" sz="2800" u="none" strike="noStrike" dirty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altLang="zh-CN" sz="2800" u="none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en-US" altLang="zh-CN" sz="28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of </a:t>
            </a:r>
            <a:r>
              <a:rPr lang="en-US" altLang="zh-CN" sz="2800" u="none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r>
              <a:rPr lang="en-US" altLang="zh-CN" sz="28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 you do during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working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life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you </a:t>
            </a:r>
            <a:r>
              <a:rPr lang="en-US" altLang="zh-CN" sz="2800" u="none" strike="noStrike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continue</a:t>
            </a:r>
            <a:r>
              <a:rPr lang="en-US" altLang="zh-CN" sz="2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 get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better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and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earn</a:t>
            </a:r>
            <a:r>
              <a:rPr lang="en-US" altLang="zh-CN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more </a:t>
            </a:r>
            <a:r>
              <a:rPr lang="en-US" altLang="zh-CN" sz="280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en-US" altLang="zh-CN" sz="2800" u="none" strike="no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2910349" y="2183413"/>
            <a:ext cx="3185650" cy="910943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0554" y="412954"/>
            <a:ext cx="1167089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第一节：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(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满分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假设你是李华。上个月，你参加了学校开展的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职业初体验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My First Experience in Career</a:t>
            </a:r>
            <a:r>
              <a:rPr lang="zh-CN" altLang="en-US" sz="2000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实践活动。现校英文报正向全校学生征集相关稿件。请你写一篇短文投稿，内容包括：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你体验的一项职业；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			</a:t>
            </a:r>
            <a:endParaRPr lang="en-US" altLang="zh-CN" sz="2000" kern="1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你的感受。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46050" eaLnBrk="0">
              <a:lnSpc>
                <a:spcPct val="150000"/>
              </a:lnSpc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注意：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写作词数应为</a:t>
            </a:r>
            <a:r>
              <a:rPr lang="en-US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80</a:t>
            </a: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左右；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 eaLnBrk="0">
              <a:lnSpc>
                <a:spcPct val="150000"/>
              </a:lnSpc>
              <a:buFont typeface="+mj-lt"/>
              <a:buAutoNum type="arabicPeriod"/>
            </a:pPr>
            <a:r>
              <a:rPr lang="zh-CN" altLang="zh-CN" sz="20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请按如下格式在答题纸的相应位置作答。</a:t>
            </a:r>
            <a:endParaRPr lang="zh-CN" altLang="zh-CN" sz="2000" dirty="0">
              <a:solidFill>
                <a:srgbClr val="0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639665" y="855406"/>
            <a:ext cx="3500283" cy="58993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609602" y="2270060"/>
            <a:ext cx="1347017" cy="523220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2143433" y="1213296"/>
            <a:ext cx="6341806" cy="129000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>
            <a:off x="2143433" y="2576052"/>
            <a:ext cx="4050890" cy="1435509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506065" y="3879905"/>
            <a:ext cx="668593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ctr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en-US" altLang="zh-CN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altLang="zh-CN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Noun </a:t>
            </a:r>
            <a:r>
              <a:rPr lang="en-US" altLang="zh-CN" sz="2400" b="1" strike="noStrike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 U ]</a:t>
            </a:r>
            <a:endParaRPr lang="en-US" altLang="zh-CN" sz="2400" b="1" dirty="0"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 sz="24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400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  <a:r>
              <a:rPr lang="en-US" altLang="zh-CN" sz="2400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getting) </a:t>
            </a:r>
            <a:r>
              <a:rPr lang="en-US" altLang="zh-CN" sz="2400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or </a:t>
            </a:r>
            <a:r>
              <a:rPr lang="en-US" altLang="zh-CN" sz="2400" strike="noStrike" dirty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skill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from </a:t>
            </a:r>
            <a:r>
              <a:rPr lang="en-US" altLang="zh-CN" sz="2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doing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CN" sz="2400" strike="noStrike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seeing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or </a:t>
            </a:r>
            <a:r>
              <a:rPr lang="en-US" altLang="zh-CN" sz="2400" strike="noStrike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US" altLang="zh-CN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things</a:t>
            </a:r>
            <a:r>
              <a:rPr lang="en-US" altLang="zh-CN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眼里有题眼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心中有读者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367" y="943345"/>
            <a:ext cx="4839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Q: Who are your target readers?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1367" y="1697509"/>
            <a:ext cx="726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The School’s English Newspaper readers.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 descr="卡通人物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" y="2802802"/>
            <a:ext cx="3077497" cy="329952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602561" y="2724781"/>
            <a:ext cx="79051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school students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learners/lovers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Think: 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they want to find in your article?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makes them interested in your article?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心中有结构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73931" y="658761"/>
          <a:ext cx="11444137" cy="58526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0686"/>
                <a:gridCol w="8943451"/>
              </a:tblGrid>
              <a:tr h="2285576"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1</a:t>
                      </a:r>
                      <a:endParaRPr lang="zh-CN" alt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brief introduction of the activity: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Place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Participants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Purpose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  <a:tr h="1783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2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8E2B3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personal experience: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did I do?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did I do it?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C8E2B3">
                        <a:alpha val="60000"/>
                      </a:srgbClr>
                    </a:solidFill>
                  </a:tcPr>
                </a:tc>
              </a:tr>
              <a:tr h="1783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Paragraph 3</a:t>
                      </a:r>
                      <a:endParaRPr kumimoji="0" lang="zh-CN" alt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personal feelings: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did I get/learn?</a:t>
                      </a:r>
                      <a:endParaRPr lang="en-US" altLang="zh-CN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en-US" altLang="zh-C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are my suggestions to my readers?</a:t>
                      </a:r>
                      <a:endParaRPr lang="zh-CN" alt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3741" y="0"/>
            <a:ext cx="4006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素材靠积累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9276" y="1813398"/>
            <a:ext cx="1024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Technology jobs (software engineers, data scientists, and artificial intelligence professionals</a:t>
            </a:r>
            <a:r>
              <a:rPr lang="en-US" altLang="zh-CN" sz="32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Accounting and finance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Hospitality jobs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Teaching jobs (teachers)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Engineering jobs (engineers)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Medicine (doctors)</a:t>
            </a:r>
            <a:endParaRPr lang="en-US" altLang="zh-CN" sz="3200" b="0" dirty="0">
              <a:solidFill>
                <a:srgbClr val="FF0000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Marketing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jobs</a:t>
            </a:r>
            <a:endParaRPr lang="en-US" altLang="zh-CN" sz="3200" b="0" dirty="0">
              <a:solidFill>
                <a:srgbClr val="202124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816500" y="962700"/>
            <a:ext cx="57163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36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Most Popular Jobs in China</a:t>
            </a:r>
            <a:endParaRPr lang="zh-CN" altLang="en-US" sz="3600" b="1" cap="none" spc="0" dirty="0">
              <a:ln w="13462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3870</Words>
  <Application>WPS 演示</Application>
  <PresentationFormat>宽屏</PresentationFormat>
  <Paragraphs>231</Paragraphs>
  <Slides>17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2" baseType="lpstr">
      <vt:lpstr>Arial</vt:lpstr>
      <vt:lpstr>宋体</vt:lpstr>
      <vt:lpstr>Wingdings</vt:lpstr>
      <vt:lpstr>Times New Roman</vt:lpstr>
      <vt:lpstr>ADLaM Display</vt:lpstr>
      <vt:lpstr>楷体</vt:lpstr>
      <vt:lpstr>等线</vt:lpstr>
      <vt:lpstr>微软雅黑</vt:lpstr>
      <vt:lpstr>Arial Unicode MS</vt:lpstr>
      <vt:lpstr>等线 Light</vt:lpstr>
      <vt:lpstr>HelveticaNeue</vt:lpstr>
      <vt:lpstr>华文新魏</vt:lpstr>
      <vt:lpstr>Segoe Print</vt:lpstr>
      <vt:lpstr>Verdana</vt:lpstr>
      <vt:lpstr>Office 主题​​</vt:lpstr>
      <vt:lpstr>PowerPoint 演示文稿</vt:lpstr>
      <vt:lpstr>Z20名校联盟  2024届高三第三次高考 应用文讲评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Z20名校联盟  2024届高三第三次高考 应用文讲评</dc:title>
  <dc:creator>PHYLLIS</dc:creator>
  <cp:lastModifiedBy>Administrator</cp:lastModifiedBy>
  <cp:revision>121</cp:revision>
  <dcterms:created xsi:type="dcterms:W3CDTF">2024-05-16T01:42:00Z</dcterms:created>
  <dcterms:modified xsi:type="dcterms:W3CDTF">2024-05-20T02:16:13Z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</Properties>
</file>