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7" r:id="rId2"/>
    <p:sldId id="349" r:id="rId3"/>
    <p:sldId id="356" r:id="rId4"/>
    <p:sldId id="290" r:id="rId5"/>
    <p:sldId id="357" r:id="rId6"/>
    <p:sldId id="358" r:id="rId7"/>
    <p:sldId id="256" r:id="rId8"/>
    <p:sldId id="353" r:id="rId9"/>
    <p:sldId id="258" r:id="rId10"/>
    <p:sldId id="294" r:id="rId11"/>
    <p:sldId id="328" r:id="rId12"/>
    <p:sldId id="335" r:id="rId13"/>
    <p:sldId id="295" r:id="rId14"/>
    <p:sldId id="296" r:id="rId15"/>
    <p:sldId id="336" r:id="rId16"/>
    <p:sldId id="359" r:id="rId17"/>
    <p:sldId id="367" r:id="rId18"/>
    <p:sldId id="339" r:id="rId19"/>
    <p:sldId id="366" r:id="rId20"/>
    <p:sldId id="365" r:id="rId21"/>
    <p:sldId id="299" r:id="rId22"/>
    <p:sldId id="300" r:id="rId23"/>
    <p:sldId id="355" r:id="rId24"/>
    <p:sldId id="352" r:id="rId25"/>
    <p:sldId id="285" r:id="rId26"/>
    <p:sldId id="344" r:id="rId27"/>
    <p:sldId id="350" r:id="rId28"/>
    <p:sldId id="346"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4000"/>
    <a:srgbClr val="00B050"/>
    <a:srgbClr val="FF33CC"/>
    <a:srgbClr val="002060"/>
    <a:srgbClr val="FF5096"/>
    <a:srgbClr val="DE3D7D"/>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4" autoAdjust="0"/>
    <p:restoredTop sz="94660"/>
  </p:normalViewPr>
  <p:slideViewPr>
    <p:cSldViewPr snapToGrid="0">
      <p:cViewPr varScale="1">
        <p:scale>
          <a:sx n="108" d="100"/>
          <a:sy n="108" d="100"/>
        </p:scale>
        <p:origin x="762" y="102"/>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22B3C-172B-47DB-ACE0-044F2AF18240}" type="doc">
      <dgm:prSet loTypeId="urn:microsoft.com/office/officeart/2005/8/layout/cycle4#1" loCatId="matrix" qsTypeId="urn:microsoft.com/office/officeart/2005/8/quickstyle/simple1" qsCatId="simple" csTypeId="urn:microsoft.com/office/officeart/2005/8/colors/accent1_2" csCatId="accent1" phldr="1"/>
      <dgm:spPr/>
      <dgm:t>
        <a:bodyPr/>
        <a:lstStyle/>
        <a:p>
          <a:endParaRPr lang="zh-CN" altLang="en-US"/>
        </a:p>
      </dgm:t>
    </dgm:pt>
    <dgm:pt modelId="{8B9BCC47-8763-43C4-9478-507F166AF1A5}">
      <dgm:prSet phldrT="[文本]" custT="1"/>
      <dgm:spPr>
        <a:solidFill>
          <a:srgbClr val="0000FF"/>
        </a:solidFill>
      </dgm:spPr>
      <dgm:t>
        <a:bodyPr/>
        <a:lstStyle/>
        <a:p>
          <a:r>
            <a:rPr lang="zh-CN" altLang="en-US" sz="4000" b="1" dirty="0">
              <a:solidFill>
                <a:schemeClr val="bg1"/>
              </a:solidFill>
              <a:latin typeface="华文琥珀" panose="02010800040101010101" pitchFamily="2" charset="-122"/>
              <a:ea typeface="华文琥珀" panose="02010800040101010101" pitchFamily="2" charset="-122"/>
            </a:rPr>
            <a:t>语言能力</a:t>
          </a:r>
          <a:endParaRPr lang="zh-CN" altLang="en-US" sz="4000" dirty="0">
            <a:solidFill>
              <a:schemeClr val="bg1"/>
            </a:solidFill>
          </a:endParaRPr>
        </a:p>
      </dgm:t>
    </dgm:pt>
    <dgm:pt modelId="{7F4F7E01-A358-4160-B45C-63D13733AC39}" type="parTrans" cxnId="{794058BE-EB68-4BA3-901F-65C76AD9F435}">
      <dgm:prSet/>
      <dgm:spPr/>
      <dgm:t>
        <a:bodyPr/>
        <a:lstStyle/>
        <a:p>
          <a:endParaRPr lang="zh-CN" altLang="en-US"/>
        </a:p>
      </dgm:t>
    </dgm:pt>
    <dgm:pt modelId="{485A9682-07AB-401C-9335-D852849276ED}" type="sibTrans" cxnId="{794058BE-EB68-4BA3-901F-65C76AD9F435}">
      <dgm:prSet/>
      <dgm:spPr/>
      <dgm:t>
        <a:bodyPr/>
        <a:lstStyle/>
        <a:p>
          <a:endParaRPr lang="zh-CN" altLang="en-US"/>
        </a:p>
      </dgm:t>
    </dgm:pt>
    <dgm:pt modelId="{6B6E4D8C-870D-4943-AED9-AD6957EF50E9}">
      <dgm:prSet phldrT="[文本]" custT="1"/>
      <dgm:spPr>
        <a:solidFill>
          <a:srgbClr val="FFFF00"/>
        </a:solidFill>
      </dgm:spPr>
      <dgm:t>
        <a:bodyPr/>
        <a:lstStyle/>
        <a:p>
          <a:pPr algn="l"/>
          <a:r>
            <a:rPr lang="en-US" sz="2800" b="1" dirty="0">
              <a:latin typeface="Aharoni" panose="02010803020104030203" pitchFamily="2" charset="-79"/>
              <a:cs typeface="Aharoni" panose="02010803020104030203" pitchFamily="2" charset="-79"/>
            </a:rPr>
            <a:t>Memorize 5 basic sentence structures.</a:t>
          </a:r>
          <a:endParaRPr lang="zh-CN" altLang="en-US" sz="2800" dirty="0">
            <a:latin typeface="Aharoni" panose="02010803020104030203" pitchFamily="2" charset="-79"/>
            <a:cs typeface="Aharoni" panose="02010803020104030203" pitchFamily="2" charset="-79"/>
          </a:endParaRPr>
        </a:p>
      </dgm:t>
    </dgm:pt>
    <dgm:pt modelId="{48F8066F-8BBC-4F0C-AC80-CA31AB44EABD}" type="parTrans" cxnId="{2DD12D0A-0E4D-47EC-A512-34BD7B7233B1}">
      <dgm:prSet/>
      <dgm:spPr/>
      <dgm:t>
        <a:bodyPr/>
        <a:lstStyle/>
        <a:p>
          <a:endParaRPr lang="zh-CN" altLang="en-US"/>
        </a:p>
      </dgm:t>
    </dgm:pt>
    <dgm:pt modelId="{66585DEB-694D-41A7-BD0E-EB9E5E22C5B9}" type="sibTrans" cxnId="{2DD12D0A-0E4D-47EC-A512-34BD7B7233B1}">
      <dgm:prSet/>
      <dgm:spPr/>
      <dgm:t>
        <a:bodyPr/>
        <a:lstStyle/>
        <a:p>
          <a:endParaRPr lang="zh-CN" altLang="en-US"/>
        </a:p>
      </dgm:t>
    </dgm:pt>
    <dgm:pt modelId="{FE27518D-A691-4E6C-B27E-F003592DED3D}">
      <dgm:prSet phldrT="[文本]" custT="1"/>
      <dgm:spPr>
        <a:solidFill>
          <a:srgbClr val="0000FF"/>
        </a:solidFill>
      </dgm:spPr>
      <dgm:t>
        <a:bodyPr/>
        <a:lstStyle/>
        <a:p>
          <a:r>
            <a:rPr lang="zh-CN" altLang="en-US" sz="4000" b="1" dirty="0">
              <a:solidFill>
                <a:schemeClr val="bg1"/>
              </a:solidFill>
              <a:latin typeface="华文琥珀" panose="02010800040101010101" pitchFamily="2" charset="-122"/>
              <a:ea typeface="华文琥珀" panose="02010800040101010101" pitchFamily="2" charset="-122"/>
            </a:rPr>
            <a:t>学习能力</a:t>
          </a:r>
          <a:endParaRPr lang="zh-CN" altLang="en-US" sz="4000" dirty="0">
            <a:solidFill>
              <a:schemeClr val="bg1"/>
            </a:solidFill>
          </a:endParaRPr>
        </a:p>
      </dgm:t>
    </dgm:pt>
    <dgm:pt modelId="{092D9EBD-CBE2-4159-BF67-EE5D7435215E}" type="parTrans" cxnId="{8491BF34-03B8-400F-939A-386837D98DA8}">
      <dgm:prSet/>
      <dgm:spPr/>
      <dgm:t>
        <a:bodyPr/>
        <a:lstStyle/>
        <a:p>
          <a:endParaRPr lang="zh-CN" altLang="en-US"/>
        </a:p>
      </dgm:t>
    </dgm:pt>
    <dgm:pt modelId="{B8429BA1-A8AC-4934-9ADC-F351E08DBA77}" type="sibTrans" cxnId="{8491BF34-03B8-400F-939A-386837D98DA8}">
      <dgm:prSet/>
      <dgm:spPr/>
      <dgm:t>
        <a:bodyPr/>
        <a:lstStyle/>
        <a:p>
          <a:endParaRPr lang="zh-CN" altLang="en-US"/>
        </a:p>
      </dgm:t>
    </dgm:pt>
    <dgm:pt modelId="{47ED7276-1229-4552-B574-DFC36A78A4DC}">
      <dgm:prSet phldrT="[文本]" custT="1"/>
      <dgm:spPr>
        <a:solidFill>
          <a:srgbClr val="92D050"/>
        </a:solidFill>
      </dgm:spPr>
      <dgm:t>
        <a:bodyPr/>
        <a:lstStyle/>
        <a:p>
          <a:pPr algn="r"/>
          <a:r>
            <a:rPr lang="en-US" sz="2800" b="1" dirty="0">
              <a:latin typeface="Aharoni" panose="02010803020104030203" pitchFamily="2" charset="-79"/>
              <a:cs typeface="Aharoni" panose="02010803020104030203" pitchFamily="2" charset="-79"/>
            </a:rPr>
            <a:t>Construct and deconstruct long sentences in  tests.</a:t>
          </a:r>
          <a:endParaRPr lang="zh-CN" altLang="en-US" sz="2800" b="1" dirty="0">
            <a:latin typeface="Aharoni" panose="02010803020104030203" pitchFamily="2" charset="-79"/>
            <a:cs typeface="Aharoni" panose="02010803020104030203" pitchFamily="2" charset="-79"/>
          </a:endParaRPr>
        </a:p>
      </dgm:t>
    </dgm:pt>
    <dgm:pt modelId="{7C17E799-D664-4A5B-8AD7-8540D9838695}" type="parTrans" cxnId="{14A992C1-8660-4B0A-8195-E8DDFE21A36E}">
      <dgm:prSet/>
      <dgm:spPr/>
      <dgm:t>
        <a:bodyPr/>
        <a:lstStyle/>
        <a:p>
          <a:endParaRPr lang="zh-CN" altLang="en-US"/>
        </a:p>
      </dgm:t>
    </dgm:pt>
    <dgm:pt modelId="{E5FDAA2B-D724-4D2A-9A33-E3C534054344}" type="sibTrans" cxnId="{14A992C1-8660-4B0A-8195-E8DDFE21A36E}">
      <dgm:prSet/>
      <dgm:spPr/>
      <dgm:t>
        <a:bodyPr/>
        <a:lstStyle/>
        <a:p>
          <a:endParaRPr lang="zh-CN" altLang="en-US"/>
        </a:p>
      </dgm:t>
    </dgm:pt>
    <dgm:pt modelId="{7D70163A-5F66-4B24-88E2-698C92C5D74F}">
      <dgm:prSet phldrT="[文本]" custT="1"/>
      <dgm:spPr>
        <a:solidFill>
          <a:srgbClr val="0000FF"/>
        </a:solidFill>
      </dgm:spPr>
      <dgm:t>
        <a:bodyPr/>
        <a:lstStyle/>
        <a:p>
          <a:r>
            <a:rPr lang="zh-CN" altLang="en-US" sz="4000" b="1" dirty="0">
              <a:solidFill>
                <a:schemeClr val="bg1"/>
              </a:solidFill>
              <a:latin typeface="华文琥珀" panose="02010800040101010101" pitchFamily="2" charset="-122"/>
              <a:ea typeface="华文琥珀" panose="02010800040101010101" pitchFamily="2" charset="-122"/>
            </a:rPr>
            <a:t>思维品质</a:t>
          </a:r>
          <a:endParaRPr lang="zh-CN" altLang="en-US" sz="4000" dirty="0">
            <a:solidFill>
              <a:schemeClr val="bg1"/>
            </a:solidFill>
          </a:endParaRPr>
        </a:p>
      </dgm:t>
    </dgm:pt>
    <dgm:pt modelId="{FC35D307-8A91-4814-A95A-80938EFAD6C6}" type="parTrans" cxnId="{EDC9A693-CDEB-48E1-B34E-70E99A8DDFB8}">
      <dgm:prSet/>
      <dgm:spPr/>
      <dgm:t>
        <a:bodyPr/>
        <a:lstStyle/>
        <a:p>
          <a:endParaRPr lang="zh-CN" altLang="en-US"/>
        </a:p>
      </dgm:t>
    </dgm:pt>
    <dgm:pt modelId="{EE8C0293-8B21-44D9-B314-A7936ADD9D5F}" type="sibTrans" cxnId="{EDC9A693-CDEB-48E1-B34E-70E99A8DDFB8}">
      <dgm:prSet/>
      <dgm:spPr/>
      <dgm:t>
        <a:bodyPr/>
        <a:lstStyle/>
        <a:p>
          <a:endParaRPr lang="zh-CN" altLang="en-US"/>
        </a:p>
      </dgm:t>
    </dgm:pt>
    <dgm:pt modelId="{317C7396-EA0F-4C06-A58A-A9E8F5C37C65}">
      <dgm:prSet phldrT="[文本]" custT="1"/>
      <dgm:spPr>
        <a:solidFill>
          <a:srgbClr val="FF7F00"/>
        </a:solidFill>
      </dgm:spPr>
      <dgm:t>
        <a:bodyPr anchor="ctr" anchorCtr="0"/>
        <a:lstStyle/>
        <a:p>
          <a:pPr algn="r"/>
          <a:r>
            <a:rPr lang="en-US" sz="2800" b="1" dirty="0">
              <a:latin typeface="Aharoni" panose="02010803020104030203" pitchFamily="2" charset="-79"/>
              <a:cs typeface="Aharoni" panose="02010803020104030203" pitchFamily="2" charset="-79"/>
            </a:rPr>
            <a:t>Learn to think positively and vice versa.</a:t>
          </a:r>
          <a:endParaRPr lang="zh-CN" altLang="en-US" sz="2800" b="1" dirty="0">
            <a:latin typeface="Aharoni" panose="02010803020104030203" pitchFamily="2" charset="-79"/>
            <a:cs typeface="Aharoni" panose="02010803020104030203" pitchFamily="2" charset="-79"/>
          </a:endParaRPr>
        </a:p>
      </dgm:t>
    </dgm:pt>
    <dgm:pt modelId="{30D5DD94-88D2-4B11-AB57-A75E0D43FF08}" type="parTrans" cxnId="{EC3D3F14-2D54-4404-AD17-FD8391F26C22}">
      <dgm:prSet/>
      <dgm:spPr/>
      <dgm:t>
        <a:bodyPr/>
        <a:lstStyle/>
        <a:p>
          <a:endParaRPr lang="zh-CN" altLang="en-US"/>
        </a:p>
      </dgm:t>
    </dgm:pt>
    <dgm:pt modelId="{DBBDA9C4-8A73-4DD5-845D-D012C97B0F8D}" type="sibTrans" cxnId="{EC3D3F14-2D54-4404-AD17-FD8391F26C22}">
      <dgm:prSet/>
      <dgm:spPr/>
      <dgm:t>
        <a:bodyPr/>
        <a:lstStyle/>
        <a:p>
          <a:endParaRPr lang="zh-CN" altLang="en-US"/>
        </a:p>
      </dgm:t>
    </dgm:pt>
    <dgm:pt modelId="{551621FD-8639-4D5F-9D4A-4AD4C4A9436E}">
      <dgm:prSet phldrT="[文本]" custT="1"/>
      <dgm:spPr>
        <a:solidFill>
          <a:srgbClr val="0000FF"/>
        </a:solidFill>
      </dgm:spPr>
      <dgm:t>
        <a:bodyPr/>
        <a:lstStyle/>
        <a:p>
          <a:r>
            <a:rPr lang="zh-CN" altLang="en-US" sz="4000" b="1" dirty="0">
              <a:solidFill>
                <a:schemeClr val="bg1"/>
              </a:solidFill>
              <a:latin typeface="华文琥珀" panose="02010800040101010101" pitchFamily="2" charset="-122"/>
              <a:ea typeface="华文琥珀" panose="02010800040101010101" pitchFamily="2" charset="-122"/>
            </a:rPr>
            <a:t>文化品格</a:t>
          </a:r>
          <a:endParaRPr lang="zh-CN" altLang="en-US" sz="4000" dirty="0">
            <a:solidFill>
              <a:schemeClr val="bg1"/>
            </a:solidFill>
          </a:endParaRPr>
        </a:p>
      </dgm:t>
    </dgm:pt>
    <dgm:pt modelId="{D700B432-D6B1-4F82-84A8-70DABA46E5EE}" type="parTrans" cxnId="{D0063FFD-354C-4B5B-B3CC-ADAE328A3266}">
      <dgm:prSet/>
      <dgm:spPr/>
      <dgm:t>
        <a:bodyPr/>
        <a:lstStyle/>
        <a:p>
          <a:endParaRPr lang="zh-CN" altLang="en-US"/>
        </a:p>
      </dgm:t>
    </dgm:pt>
    <dgm:pt modelId="{F39D29CD-4CD2-470D-A3B2-9A97C70A775D}" type="sibTrans" cxnId="{D0063FFD-354C-4B5B-B3CC-ADAE328A3266}">
      <dgm:prSet/>
      <dgm:spPr/>
      <dgm:t>
        <a:bodyPr/>
        <a:lstStyle/>
        <a:p>
          <a:endParaRPr lang="zh-CN" altLang="en-US"/>
        </a:p>
      </dgm:t>
    </dgm:pt>
    <dgm:pt modelId="{088ACDC5-C11C-4060-B6E5-3E46E8042441}">
      <dgm:prSet phldrT="[文本]" custT="1"/>
      <dgm:spPr>
        <a:solidFill>
          <a:srgbClr val="2EDEE9"/>
        </a:solidFill>
      </dgm:spPr>
      <dgm:t>
        <a:bodyPr anchor="ctr" anchorCtr="0"/>
        <a:lstStyle/>
        <a:p>
          <a:pPr algn="l"/>
          <a:r>
            <a:rPr lang="en-US" sz="2800" b="1" dirty="0">
              <a:latin typeface="Aharoni" panose="02010803020104030203" pitchFamily="2" charset="-79"/>
              <a:cs typeface="Aharoni" panose="02010803020104030203" pitchFamily="2" charset="-79"/>
            </a:rPr>
            <a:t>Appreciate the beauty of long sentences.</a:t>
          </a:r>
          <a:endParaRPr lang="zh-CN" altLang="en-US" sz="2800" b="1" dirty="0">
            <a:latin typeface="Aharoni" panose="02010803020104030203" pitchFamily="2" charset="-79"/>
            <a:cs typeface="Aharoni" panose="02010803020104030203" pitchFamily="2" charset="-79"/>
          </a:endParaRPr>
        </a:p>
      </dgm:t>
    </dgm:pt>
    <dgm:pt modelId="{2C81CF45-8AA7-4C93-972C-DFF203038C93}" type="parTrans" cxnId="{01D88FCC-58FC-44BC-83CE-7201230C8151}">
      <dgm:prSet/>
      <dgm:spPr/>
      <dgm:t>
        <a:bodyPr/>
        <a:lstStyle/>
        <a:p>
          <a:endParaRPr lang="zh-CN" altLang="en-US"/>
        </a:p>
      </dgm:t>
    </dgm:pt>
    <dgm:pt modelId="{8BC46008-E217-4E75-8551-AA8A6DAE4B66}" type="sibTrans" cxnId="{01D88FCC-58FC-44BC-83CE-7201230C8151}">
      <dgm:prSet/>
      <dgm:spPr/>
      <dgm:t>
        <a:bodyPr/>
        <a:lstStyle/>
        <a:p>
          <a:endParaRPr lang="zh-CN" altLang="en-US"/>
        </a:p>
      </dgm:t>
    </dgm:pt>
    <dgm:pt modelId="{B1CF40AC-5007-4644-8ADB-C5033CBCDB5A}">
      <dgm:prSet phldrT="[文本]" custT="1"/>
      <dgm:spPr>
        <a:solidFill>
          <a:srgbClr val="FFFF00"/>
        </a:solidFill>
      </dgm:spPr>
      <dgm:t>
        <a:bodyPr/>
        <a:lstStyle/>
        <a:p>
          <a:pPr algn="l"/>
          <a:r>
            <a:rPr lang="en-US" altLang="zh-CN" sz="2800" b="1" dirty="0">
              <a:latin typeface="Aharoni" panose="02010803020104030203" pitchFamily="2" charset="-79"/>
              <a:cs typeface="Aharoni" panose="02010803020104030203" pitchFamily="2" charset="-79"/>
            </a:rPr>
            <a:t>D</a:t>
          </a:r>
          <a:r>
            <a:rPr lang="en-US" sz="2800" b="1" dirty="0">
              <a:latin typeface="Aharoni" panose="02010803020104030203" pitchFamily="2" charset="-79"/>
              <a:cs typeface="Aharoni" panose="02010803020104030203" pitchFamily="2" charset="-79"/>
            </a:rPr>
            <a:t>istinguish 7 modifiers.</a:t>
          </a:r>
          <a:endParaRPr lang="zh-CN" altLang="en-US" sz="2800" dirty="0">
            <a:latin typeface="Aharoni" panose="02010803020104030203" pitchFamily="2" charset="-79"/>
            <a:cs typeface="Aharoni" panose="02010803020104030203" pitchFamily="2" charset="-79"/>
          </a:endParaRPr>
        </a:p>
      </dgm:t>
    </dgm:pt>
    <dgm:pt modelId="{898298DE-74CE-402D-92E6-54DA251997C8}" type="parTrans" cxnId="{C5C9F7F9-C5AE-46B2-ABE9-7B585E02127A}">
      <dgm:prSet/>
      <dgm:spPr/>
      <dgm:t>
        <a:bodyPr/>
        <a:lstStyle/>
        <a:p>
          <a:endParaRPr lang="zh-CN" altLang="en-US"/>
        </a:p>
      </dgm:t>
    </dgm:pt>
    <dgm:pt modelId="{51A87529-589D-43E7-862D-29B7E0E60A03}" type="sibTrans" cxnId="{C5C9F7F9-C5AE-46B2-ABE9-7B585E02127A}">
      <dgm:prSet/>
      <dgm:spPr/>
      <dgm:t>
        <a:bodyPr/>
        <a:lstStyle/>
        <a:p>
          <a:endParaRPr lang="zh-CN" altLang="en-US"/>
        </a:p>
      </dgm:t>
    </dgm:pt>
    <dgm:pt modelId="{73D68292-2FA5-4F7F-86CE-6A3D19C86748}" type="pres">
      <dgm:prSet presAssocID="{2D522B3C-172B-47DB-ACE0-044F2AF18240}" presName="cycleMatrixDiagram" presStyleCnt="0">
        <dgm:presLayoutVars>
          <dgm:chMax val="1"/>
          <dgm:dir/>
          <dgm:animLvl val="lvl"/>
          <dgm:resizeHandles val="exact"/>
        </dgm:presLayoutVars>
      </dgm:prSet>
      <dgm:spPr/>
    </dgm:pt>
    <dgm:pt modelId="{7774559C-8DF8-4528-BE33-218A937404AC}" type="pres">
      <dgm:prSet presAssocID="{2D522B3C-172B-47DB-ACE0-044F2AF18240}" presName="children" presStyleCnt="0"/>
      <dgm:spPr/>
    </dgm:pt>
    <dgm:pt modelId="{F32616E2-99A1-4110-AA4A-ED19C21C1432}" type="pres">
      <dgm:prSet presAssocID="{2D522B3C-172B-47DB-ACE0-044F2AF18240}" presName="child1group" presStyleCnt="0"/>
      <dgm:spPr/>
    </dgm:pt>
    <dgm:pt modelId="{6B74DEA7-8AB9-46B7-A79C-9DF65DE8C7F7}" type="pres">
      <dgm:prSet presAssocID="{2D522B3C-172B-47DB-ACE0-044F2AF18240}" presName="child1" presStyleLbl="bgAcc1" presStyleIdx="0" presStyleCnt="4" custScaleX="189931" custLinFactNeighborX="-32171" custLinFactNeighborY="39107"/>
      <dgm:spPr/>
    </dgm:pt>
    <dgm:pt modelId="{22655A2F-3674-4F59-AA55-C99787B0B85C}" type="pres">
      <dgm:prSet presAssocID="{2D522B3C-172B-47DB-ACE0-044F2AF18240}" presName="child1Text" presStyleLbl="bgAcc1" presStyleIdx="0" presStyleCnt="4">
        <dgm:presLayoutVars>
          <dgm:bulletEnabled val="1"/>
        </dgm:presLayoutVars>
      </dgm:prSet>
      <dgm:spPr/>
    </dgm:pt>
    <dgm:pt modelId="{A027FF33-5421-4266-85C1-2C5C5E628083}" type="pres">
      <dgm:prSet presAssocID="{2D522B3C-172B-47DB-ACE0-044F2AF18240}" presName="child2group" presStyleCnt="0"/>
      <dgm:spPr/>
    </dgm:pt>
    <dgm:pt modelId="{B3D523E0-E819-4656-9FC9-629DCADDE803}" type="pres">
      <dgm:prSet presAssocID="{2D522B3C-172B-47DB-ACE0-044F2AF18240}" presName="child2" presStyleLbl="bgAcc1" presStyleIdx="1" presStyleCnt="4" custScaleX="179497" custLinFactNeighborX="28022" custLinFactNeighborY="39845"/>
      <dgm:spPr/>
    </dgm:pt>
    <dgm:pt modelId="{B8ACF089-AB5A-47D9-B3FE-8EB0854D125C}" type="pres">
      <dgm:prSet presAssocID="{2D522B3C-172B-47DB-ACE0-044F2AF18240}" presName="child2Text" presStyleLbl="bgAcc1" presStyleIdx="1" presStyleCnt="4">
        <dgm:presLayoutVars>
          <dgm:bulletEnabled val="1"/>
        </dgm:presLayoutVars>
      </dgm:prSet>
      <dgm:spPr/>
    </dgm:pt>
    <dgm:pt modelId="{63178F2E-6A44-4789-9E43-225037B1231D}" type="pres">
      <dgm:prSet presAssocID="{2D522B3C-172B-47DB-ACE0-044F2AF18240}" presName="child3group" presStyleCnt="0"/>
      <dgm:spPr/>
    </dgm:pt>
    <dgm:pt modelId="{A006CD79-8F7E-4744-96FF-4227B8C3DCFA}" type="pres">
      <dgm:prSet presAssocID="{2D522B3C-172B-47DB-ACE0-044F2AF18240}" presName="child3" presStyleLbl="bgAcc1" presStyleIdx="2" presStyleCnt="4" custScaleX="165301" custLinFactNeighborX="35218" custLinFactNeighborY="-62615"/>
      <dgm:spPr/>
    </dgm:pt>
    <dgm:pt modelId="{389CD23C-F9B9-4BCE-A6D4-E38A6FCBE8FB}" type="pres">
      <dgm:prSet presAssocID="{2D522B3C-172B-47DB-ACE0-044F2AF18240}" presName="child3Text" presStyleLbl="bgAcc1" presStyleIdx="2" presStyleCnt="4">
        <dgm:presLayoutVars>
          <dgm:bulletEnabled val="1"/>
        </dgm:presLayoutVars>
      </dgm:prSet>
      <dgm:spPr/>
    </dgm:pt>
    <dgm:pt modelId="{D323ECEC-A5BA-4161-A46C-4F60D1304E49}" type="pres">
      <dgm:prSet presAssocID="{2D522B3C-172B-47DB-ACE0-044F2AF18240}" presName="child4group" presStyleCnt="0"/>
      <dgm:spPr/>
    </dgm:pt>
    <dgm:pt modelId="{B43BBEB4-B8BB-44CE-961D-41797058E64E}" type="pres">
      <dgm:prSet presAssocID="{2D522B3C-172B-47DB-ACE0-044F2AF18240}" presName="child4" presStyleLbl="bgAcc1" presStyleIdx="3" presStyleCnt="4" custScaleX="173230" custLinFactNeighborX="-41067" custLinFactNeighborY="-60317"/>
      <dgm:spPr/>
    </dgm:pt>
    <dgm:pt modelId="{EACEC336-9366-4CF4-9F2D-0DDCC9067DAF}" type="pres">
      <dgm:prSet presAssocID="{2D522B3C-172B-47DB-ACE0-044F2AF18240}" presName="child4Text" presStyleLbl="bgAcc1" presStyleIdx="3" presStyleCnt="4">
        <dgm:presLayoutVars>
          <dgm:bulletEnabled val="1"/>
        </dgm:presLayoutVars>
      </dgm:prSet>
      <dgm:spPr/>
    </dgm:pt>
    <dgm:pt modelId="{929727DF-421B-4A9A-BFD3-7B84EEE57F6C}" type="pres">
      <dgm:prSet presAssocID="{2D522B3C-172B-47DB-ACE0-044F2AF18240}" presName="childPlaceholder" presStyleCnt="0"/>
      <dgm:spPr/>
    </dgm:pt>
    <dgm:pt modelId="{5BC58788-99D7-45C6-946D-4398FC961729}" type="pres">
      <dgm:prSet presAssocID="{2D522B3C-172B-47DB-ACE0-044F2AF18240}" presName="circle" presStyleCnt="0"/>
      <dgm:spPr/>
    </dgm:pt>
    <dgm:pt modelId="{FDF18C71-14A5-43D8-8F8F-C542CDC39A74}" type="pres">
      <dgm:prSet presAssocID="{2D522B3C-172B-47DB-ACE0-044F2AF18240}" presName="quadrant1" presStyleLbl="node1" presStyleIdx="0" presStyleCnt="4" custScaleX="104285" custScaleY="97152" custLinFactNeighborX="587" custLinFactNeighborY="-7293">
        <dgm:presLayoutVars>
          <dgm:chMax val="1"/>
          <dgm:bulletEnabled val="1"/>
        </dgm:presLayoutVars>
      </dgm:prSet>
      <dgm:spPr/>
    </dgm:pt>
    <dgm:pt modelId="{BEFB59C7-1951-44C4-A773-A6E8B1402B1F}" type="pres">
      <dgm:prSet presAssocID="{2D522B3C-172B-47DB-ACE0-044F2AF18240}" presName="quadrant2" presStyleLbl="node1" presStyleIdx="1" presStyleCnt="4" custScaleX="104285" custScaleY="97152" custLinFactNeighborX="505" custLinFactNeighborY="-7958">
        <dgm:presLayoutVars>
          <dgm:chMax val="1"/>
          <dgm:bulletEnabled val="1"/>
        </dgm:presLayoutVars>
      </dgm:prSet>
      <dgm:spPr/>
    </dgm:pt>
    <dgm:pt modelId="{72EF2FC7-7CDD-45C3-BD08-C8AFAEBC5C8B}" type="pres">
      <dgm:prSet presAssocID="{2D522B3C-172B-47DB-ACE0-044F2AF18240}" presName="quadrant3" presStyleLbl="node1" presStyleIdx="2" presStyleCnt="4" custScaleX="104285" custScaleY="97152" custLinFactNeighborX="505" custLinFactNeighborY="-7958">
        <dgm:presLayoutVars>
          <dgm:chMax val="1"/>
          <dgm:bulletEnabled val="1"/>
        </dgm:presLayoutVars>
      </dgm:prSet>
      <dgm:spPr/>
    </dgm:pt>
    <dgm:pt modelId="{11B9FD3F-62F5-4A37-BBAC-4056A2583DAE}" type="pres">
      <dgm:prSet presAssocID="{2D522B3C-172B-47DB-ACE0-044F2AF18240}" presName="quadrant4" presStyleLbl="node1" presStyleIdx="3" presStyleCnt="4" custScaleX="104285" custScaleY="97152" custLinFactNeighborX="505" custLinFactNeighborY="-7958">
        <dgm:presLayoutVars>
          <dgm:chMax val="1"/>
          <dgm:bulletEnabled val="1"/>
        </dgm:presLayoutVars>
      </dgm:prSet>
      <dgm:spPr/>
    </dgm:pt>
    <dgm:pt modelId="{311377F1-CA2F-4A38-9ED5-27DF37936AF6}" type="pres">
      <dgm:prSet presAssocID="{2D522B3C-172B-47DB-ACE0-044F2AF18240}" presName="quadrantPlaceholder" presStyleCnt="0"/>
      <dgm:spPr/>
    </dgm:pt>
    <dgm:pt modelId="{20318112-2A9D-48C7-956D-5D89ECD75D4E}" type="pres">
      <dgm:prSet presAssocID="{2D522B3C-172B-47DB-ACE0-044F2AF18240}" presName="center1" presStyleLbl="fgShp" presStyleIdx="0" presStyleCnt="2"/>
      <dgm:spPr/>
    </dgm:pt>
    <dgm:pt modelId="{67B2B21F-70EF-4913-9E39-01427B2F7EBA}" type="pres">
      <dgm:prSet presAssocID="{2D522B3C-172B-47DB-ACE0-044F2AF18240}" presName="center2" presStyleLbl="fgShp" presStyleIdx="1" presStyleCnt="2"/>
      <dgm:spPr/>
    </dgm:pt>
  </dgm:ptLst>
  <dgm:cxnLst>
    <dgm:cxn modelId="{2DD12D0A-0E4D-47EC-A512-34BD7B7233B1}" srcId="{8B9BCC47-8763-43C4-9478-507F166AF1A5}" destId="{6B6E4D8C-870D-4943-AED9-AD6957EF50E9}" srcOrd="0" destOrd="0" parTransId="{48F8066F-8BBC-4F0C-AC80-CA31AB44EABD}" sibTransId="{66585DEB-694D-41A7-BD0E-EB9E5E22C5B9}"/>
    <dgm:cxn modelId="{61FB4912-EE62-445F-983A-D6835773AEA4}" type="presOf" srcId="{FE27518D-A691-4E6C-B27E-F003592DED3D}" destId="{BEFB59C7-1951-44C4-A773-A6E8B1402B1F}" srcOrd="0" destOrd="0" presId="urn:microsoft.com/office/officeart/2005/8/layout/cycle4#1"/>
    <dgm:cxn modelId="{EC3D3F14-2D54-4404-AD17-FD8391F26C22}" srcId="{7D70163A-5F66-4B24-88E2-698C92C5D74F}" destId="{317C7396-EA0F-4C06-A58A-A9E8F5C37C65}" srcOrd="0" destOrd="0" parTransId="{30D5DD94-88D2-4B11-AB57-A75E0D43FF08}" sibTransId="{DBBDA9C4-8A73-4DD5-845D-D012C97B0F8D}"/>
    <dgm:cxn modelId="{280F6217-9178-4A76-8619-9F071879356F}" type="presOf" srcId="{B1CF40AC-5007-4644-8ADB-C5033CBCDB5A}" destId="{6B74DEA7-8AB9-46B7-A79C-9DF65DE8C7F7}" srcOrd="0" destOrd="1" presId="urn:microsoft.com/office/officeart/2005/8/layout/cycle4#1"/>
    <dgm:cxn modelId="{8491BF34-03B8-400F-939A-386837D98DA8}" srcId="{2D522B3C-172B-47DB-ACE0-044F2AF18240}" destId="{FE27518D-A691-4E6C-B27E-F003592DED3D}" srcOrd="1" destOrd="0" parTransId="{092D9EBD-CBE2-4159-BF67-EE5D7435215E}" sibTransId="{B8429BA1-A8AC-4934-9ADC-F351E08DBA77}"/>
    <dgm:cxn modelId="{DF04DD61-3BC6-460A-942F-CF96C7690D20}" type="presOf" srcId="{6B6E4D8C-870D-4943-AED9-AD6957EF50E9}" destId="{22655A2F-3674-4F59-AA55-C99787B0B85C}" srcOrd="1" destOrd="0" presId="urn:microsoft.com/office/officeart/2005/8/layout/cycle4#1"/>
    <dgm:cxn modelId="{A082E042-91D1-462B-9AF0-09D60F248F06}" type="presOf" srcId="{088ACDC5-C11C-4060-B6E5-3E46E8042441}" destId="{EACEC336-9366-4CF4-9F2D-0DDCC9067DAF}" srcOrd="1" destOrd="0" presId="urn:microsoft.com/office/officeart/2005/8/layout/cycle4#1"/>
    <dgm:cxn modelId="{54969358-5CD6-4A6E-BC43-21E89334AA23}" type="presOf" srcId="{317C7396-EA0F-4C06-A58A-A9E8F5C37C65}" destId="{A006CD79-8F7E-4744-96FF-4227B8C3DCFA}" srcOrd="0" destOrd="0" presId="urn:microsoft.com/office/officeart/2005/8/layout/cycle4#1"/>
    <dgm:cxn modelId="{EDC9A693-CDEB-48E1-B34E-70E99A8DDFB8}" srcId="{2D522B3C-172B-47DB-ACE0-044F2AF18240}" destId="{7D70163A-5F66-4B24-88E2-698C92C5D74F}" srcOrd="2" destOrd="0" parTransId="{FC35D307-8A91-4814-A95A-80938EFAD6C6}" sibTransId="{EE8C0293-8B21-44D9-B314-A7936ADD9D5F}"/>
    <dgm:cxn modelId="{7F1CCE98-02BF-42BD-BC62-5923B02372B9}" type="presOf" srcId="{8B9BCC47-8763-43C4-9478-507F166AF1A5}" destId="{FDF18C71-14A5-43D8-8F8F-C542CDC39A74}" srcOrd="0" destOrd="0" presId="urn:microsoft.com/office/officeart/2005/8/layout/cycle4#1"/>
    <dgm:cxn modelId="{3BBA48A4-BEE2-4627-856A-8003E04C144A}" type="presOf" srcId="{B1CF40AC-5007-4644-8ADB-C5033CBCDB5A}" destId="{22655A2F-3674-4F59-AA55-C99787B0B85C}" srcOrd="1" destOrd="1" presId="urn:microsoft.com/office/officeart/2005/8/layout/cycle4#1"/>
    <dgm:cxn modelId="{36FFF3B2-E185-452F-9D71-842088DA1F85}" type="presOf" srcId="{47ED7276-1229-4552-B574-DFC36A78A4DC}" destId="{B3D523E0-E819-4656-9FC9-629DCADDE803}" srcOrd="0" destOrd="0" presId="urn:microsoft.com/office/officeart/2005/8/layout/cycle4#1"/>
    <dgm:cxn modelId="{1B5D3DB3-D48F-41F6-B550-136FCB5A1E55}" type="presOf" srcId="{6B6E4D8C-870D-4943-AED9-AD6957EF50E9}" destId="{6B74DEA7-8AB9-46B7-A79C-9DF65DE8C7F7}" srcOrd="0" destOrd="0" presId="urn:microsoft.com/office/officeart/2005/8/layout/cycle4#1"/>
    <dgm:cxn modelId="{F8C015B8-0FE4-4FB5-BE28-C47FEB5633F3}" type="presOf" srcId="{7D70163A-5F66-4B24-88E2-698C92C5D74F}" destId="{72EF2FC7-7CDD-45C3-BD08-C8AFAEBC5C8B}" srcOrd="0" destOrd="0" presId="urn:microsoft.com/office/officeart/2005/8/layout/cycle4#1"/>
    <dgm:cxn modelId="{794058BE-EB68-4BA3-901F-65C76AD9F435}" srcId="{2D522B3C-172B-47DB-ACE0-044F2AF18240}" destId="{8B9BCC47-8763-43C4-9478-507F166AF1A5}" srcOrd="0" destOrd="0" parTransId="{7F4F7E01-A358-4160-B45C-63D13733AC39}" sibTransId="{485A9682-07AB-401C-9335-D852849276ED}"/>
    <dgm:cxn modelId="{14A992C1-8660-4B0A-8195-E8DDFE21A36E}" srcId="{FE27518D-A691-4E6C-B27E-F003592DED3D}" destId="{47ED7276-1229-4552-B574-DFC36A78A4DC}" srcOrd="0" destOrd="0" parTransId="{7C17E799-D664-4A5B-8AD7-8540D9838695}" sibTransId="{E5FDAA2B-D724-4D2A-9A33-E3C534054344}"/>
    <dgm:cxn modelId="{F80872C3-1A84-41A0-B2AC-8A29628AB71A}" type="presOf" srcId="{088ACDC5-C11C-4060-B6E5-3E46E8042441}" destId="{B43BBEB4-B8BB-44CE-961D-41797058E64E}" srcOrd="0" destOrd="0" presId="urn:microsoft.com/office/officeart/2005/8/layout/cycle4#1"/>
    <dgm:cxn modelId="{01D88FCC-58FC-44BC-83CE-7201230C8151}" srcId="{551621FD-8639-4D5F-9D4A-4AD4C4A9436E}" destId="{088ACDC5-C11C-4060-B6E5-3E46E8042441}" srcOrd="0" destOrd="0" parTransId="{2C81CF45-8AA7-4C93-972C-DFF203038C93}" sibTransId="{8BC46008-E217-4E75-8551-AA8A6DAE4B66}"/>
    <dgm:cxn modelId="{3E2658D8-AC3E-448B-B6CF-48F39A784403}" type="presOf" srcId="{317C7396-EA0F-4C06-A58A-A9E8F5C37C65}" destId="{389CD23C-F9B9-4BCE-A6D4-E38A6FCBE8FB}" srcOrd="1" destOrd="0" presId="urn:microsoft.com/office/officeart/2005/8/layout/cycle4#1"/>
    <dgm:cxn modelId="{B044C9E1-C811-4544-8583-C7CA08267791}" type="presOf" srcId="{47ED7276-1229-4552-B574-DFC36A78A4DC}" destId="{B8ACF089-AB5A-47D9-B3FE-8EB0854D125C}" srcOrd="1" destOrd="0" presId="urn:microsoft.com/office/officeart/2005/8/layout/cycle4#1"/>
    <dgm:cxn modelId="{D011A3F3-D2E9-439E-99D2-90318ED72468}" type="presOf" srcId="{2D522B3C-172B-47DB-ACE0-044F2AF18240}" destId="{73D68292-2FA5-4F7F-86CE-6A3D19C86748}" srcOrd="0" destOrd="0" presId="urn:microsoft.com/office/officeart/2005/8/layout/cycle4#1"/>
    <dgm:cxn modelId="{84B40BF7-9568-426B-B12F-19FF3F8B481D}" type="presOf" srcId="{551621FD-8639-4D5F-9D4A-4AD4C4A9436E}" destId="{11B9FD3F-62F5-4A37-BBAC-4056A2583DAE}" srcOrd="0" destOrd="0" presId="urn:microsoft.com/office/officeart/2005/8/layout/cycle4#1"/>
    <dgm:cxn modelId="{C5C9F7F9-C5AE-46B2-ABE9-7B585E02127A}" srcId="{8B9BCC47-8763-43C4-9478-507F166AF1A5}" destId="{B1CF40AC-5007-4644-8ADB-C5033CBCDB5A}" srcOrd="1" destOrd="0" parTransId="{898298DE-74CE-402D-92E6-54DA251997C8}" sibTransId="{51A87529-589D-43E7-862D-29B7E0E60A03}"/>
    <dgm:cxn modelId="{D0063FFD-354C-4B5B-B3CC-ADAE328A3266}" srcId="{2D522B3C-172B-47DB-ACE0-044F2AF18240}" destId="{551621FD-8639-4D5F-9D4A-4AD4C4A9436E}" srcOrd="3" destOrd="0" parTransId="{D700B432-D6B1-4F82-84A8-70DABA46E5EE}" sibTransId="{F39D29CD-4CD2-470D-A3B2-9A97C70A775D}"/>
    <dgm:cxn modelId="{D86CF0C3-67F3-4B4D-A451-2AA9657851B8}" type="presParOf" srcId="{73D68292-2FA5-4F7F-86CE-6A3D19C86748}" destId="{7774559C-8DF8-4528-BE33-218A937404AC}" srcOrd="0" destOrd="0" presId="urn:microsoft.com/office/officeart/2005/8/layout/cycle4#1"/>
    <dgm:cxn modelId="{6BD1ECC2-CDA6-4344-A947-C760F5D10B90}" type="presParOf" srcId="{7774559C-8DF8-4528-BE33-218A937404AC}" destId="{F32616E2-99A1-4110-AA4A-ED19C21C1432}" srcOrd="0" destOrd="0" presId="urn:microsoft.com/office/officeart/2005/8/layout/cycle4#1"/>
    <dgm:cxn modelId="{D1819627-3970-4B1F-A813-B455AEA43D00}" type="presParOf" srcId="{F32616E2-99A1-4110-AA4A-ED19C21C1432}" destId="{6B74DEA7-8AB9-46B7-A79C-9DF65DE8C7F7}" srcOrd="0" destOrd="0" presId="urn:microsoft.com/office/officeart/2005/8/layout/cycle4#1"/>
    <dgm:cxn modelId="{122A1D7C-0246-4CCD-AA21-BEBE7D20770E}" type="presParOf" srcId="{F32616E2-99A1-4110-AA4A-ED19C21C1432}" destId="{22655A2F-3674-4F59-AA55-C99787B0B85C}" srcOrd="1" destOrd="0" presId="urn:microsoft.com/office/officeart/2005/8/layout/cycle4#1"/>
    <dgm:cxn modelId="{907E7AC6-50B3-4208-BEBC-3D9847800753}" type="presParOf" srcId="{7774559C-8DF8-4528-BE33-218A937404AC}" destId="{A027FF33-5421-4266-85C1-2C5C5E628083}" srcOrd="1" destOrd="0" presId="urn:microsoft.com/office/officeart/2005/8/layout/cycle4#1"/>
    <dgm:cxn modelId="{83DECF52-8B51-4ADF-987A-AE91F3F4A1F9}" type="presParOf" srcId="{A027FF33-5421-4266-85C1-2C5C5E628083}" destId="{B3D523E0-E819-4656-9FC9-629DCADDE803}" srcOrd="0" destOrd="0" presId="urn:microsoft.com/office/officeart/2005/8/layout/cycle4#1"/>
    <dgm:cxn modelId="{4EFA99D2-01F7-46DC-9963-6934CA8CB12A}" type="presParOf" srcId="{A027FF33-5421-4266-85C1-2C5C5E628083}" destId="{B8ACF089-AB5A-47D9-B3FE-8EB0854D125C}" srcOrd="1" destOrd="0" presId="urn:microsoft.com/office/officeart/2005/8/layout/cycle4#1"/>
    <dgm:cxn modelId="{21C3F87A-1FE5-4A69-BA91-3D443FF2C9D2}" type="presParOf" srcId="{7774559C-8DF8-4528-BE33-218A937404AC}" destId="{63178F2E-6A44-4789-9E43-225037B1231D}" srcOrd="2" destOrd="0" presId="urn:microsoft.com/office/officeart/2005/8/layout/cycle4#1"/>
    <dgm:cxn modelId="{E2466971-C6FE-4C46-B62C-AEDA063EE1DE}" type="presParOf" srcId="{63178F2E-6A44-4789-9E43-225037B1231D}" destId="{A006CD79-8F7E-4744-96FF-4227B8C3DCFA}" srcOrd="0" destOrd="0" presId="urn:microsoft.com/office/officeart/2005/8/layout/cycle4#1"/>
    <dgm:cxn modelId="{19CFF2C7-939E-4A73-9733-FB6A69B3ECF2}" type="presParOf" srcId="{63178F2E-6A44-4789-9E43-225037B1231D}" destId="{389CD23C-F9B9-4BCE-A6D4-E38A6FCBE8FB}" srcOrd="1" destOrd="0" presId="urn:microsoft.com/office/officeart/2005/8/layout/cycle4#1"/>
    <dgm:cxn modelId="{129CA9B1-F16A-453F-81D0-B6FDA8D6CFB9}" type="presParOf" srcId="{7774559C-8DF8-4528-BE33-218A937404AC}" destId="{D323ECEC-A5BA-4161-A46C-4F60D1304E49}" srcOrd="3" destOrd="0" presId="urn:microsoft.com/office/officeart/2005/8/layout/cycle4#1"/>
    <dgm:cxn modelId="{40584B4B-8052-4CB7-86FD-BD07BA48A807}" type="presParOf" srcId="{D323ECEC-A5BA-4161-A46C-4F60D1304E49}" destId="{B43BBEB4-B8BB-44CE-961D-41797058E64E}" srcOrd="0" destOrd="0" presId="urn:microsoft.com/office/officeart/2005/8/layout/cycle4#1"/>
    <dgm:cxn modelId="{FEC3EEA9-6C55-422B-AD23-49427C078A3E}" type="presParOf" srcId="{D323ECEC-A5BA-4161-A46C-4F60D1304E49}" destId="{EACEC336-9366-4CF4-9F2D-0DDCC9067DAF}" srcOrd="1" destOrd="0" presId="urn:microsoft.com/office/officeart/2005/8/layout/cycle4#1"/>
    <dgm:cxn modelId="{6F90AB51-CBFE-4784-9629-CCAAEEF0843B}" type="presParOf" srcId="{7774559C-8DF8-4528-BE33-218A937404AC}" destId="{929727DF-421B-4A9A-BFD3-7B84EEE57F6C}" srcOrd="4" destOrd="0" presId="urn:microsoft.com/office/officeart/2005/8/layout/cycle4#1"/>
    <dgm:cxn modelId="{9FBB23EA-03EB-4513-A2AA-9F34C8F4914B}" type="presParOf" srcId="{73D68292-2FA5-4F7F-86CE-6A3D19C86748}" destId="{5BC58788-99D7-45C6-946D-4398FC961729}" srcOrd="1" destOrd="0" presId="urn:microsoft.com/office/officeart/2005/8/layout/cycle4#1"/>
    <dgm:cxn modelId="{82B8EFAA-8C7E-4FF7-803B-57FCC8AFB230}" type="presParOf" srcId="{5BC58788-99D7-45C6-946D-4398FC961729}" destId="{FDF18C71-14A5-43D8-8F8F-C542CDC39A74}" srcOrd="0" destOrd="0" presId="urn:microsoft.com/office/officeart/2005/8/layout/cycle4#1"/>
    <dgm:cxn modelId="{F964665F-DE92-4F67-A8D1-8F63CDDE68D3}" type="presParOf" srcId="{5BC58788-99D7-45C6-946D-4398FC961729}" destId="{BEFB59C7-1951-44C4-A773-A6E8B1402B1F}" srcOrd="1" destOrd="0" presId="urn:microsoft.com/office/officeart/2005/8/layout/cycle4#1"/>
    <dgm:cxn modelId="{3DCC1288-2EAE-498D-A258-E0A85D9B1226}" type="presParOf" srcId="{5BC58788-99D7-45C6-946D-4398FC961729}" destId="{72EF2FC7-7CDD-45C3-BD08-C8AFAEBC5C8B}" srcOrd="2" destOrd="0" presId="urn:microsoft.com/office/officeart/2005/8/layout/cycle4#1"/>
    <dgm:cxn modelId="{B7F99E4F-DF51-4A7D-9F9A-19B7B1999632}" type="presParOf" srcId="{5BC58788-99D7-45C6-946D-4398FC961729}" destId="{11B9FD3F-62F5-4A37-BBAC-4056A2583DAE}" srcOrd="3" destOrd="0" presId="urn:microsoft.com/office/officeart/2005/8/layout/cycle4#1"/>
    <dgm:cxn modelId="{D31538F7-8DF5-49FB-B0E4-50ADFCB9EAD6}" type="presParOf" srcId="{5BC58788-99D7-45C6-946D-4398FC961729}" destId="{311377F1-CA2F-4A38-9ED5-27DF37936AF6}" srcOrd="4" destOrd="0" presId="urn:microsoft.com/office/officeart/2005/8/layout/cycle4#1"/>
    <dgm:cxn modelId="{B3F9051A-F6A7-4D74-B516-2811426AC240}" type="presParOf" srcId="{73D68292-2FA5-4F7F-86CE-6A3D19C86748}" destId="{20318112-2A9D-48C7-956D-5D89ECD75D4E}" srcOrd="2" destOrd="0" presId="urn:microsoft.com/office/officeart/2005/8/layout/cycle4#1"/>
    <dgm:cxn modelId="{4080FBE1-1723-4B23-B9CA-9DC6FDBE9E8D}" type="presParOf" srcId="{73D68292-2FA5-4F7F-86CE-6A3D19C86748}" destId="{67B2B21F-70EF-4913-9E39-01427B2F7EBA}" srcOrd="3" destOrd="0" presId="urn:microsoft.com/office/officeart/2005/8/layout/cycle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60F53-F33E-4B93-A011-372F495A1FB4}" type="doc">
      <dgm:prSet loTypeId="urn:microsoft.com/office/officeart/2005/8/layout/pyramid1" loCatId="pyramid" qsTypeId="urn:microsoft.com/office/officeart/2005/8/quickstyle/simple1" qsCatId="simple" csTypeId="urn:microsoft.com/office/officeart/2005/8/colors/accent1_2" csCatId="accent1" phldr="1"/>
      <dgm:spPr/>
    </dgm:pt>
    <dgm:pt modelId="{A35F010D-5A15-48C3-889A-E9AFD3D6181B}">
      <dgm:prSet phldrT="[文本]" custT="1"/>
      <dgm:spPr>
        <a:solidFill>
          <a:srgbClr val="0000FF"/>
        </a:solidFill>
      </dgm:spPr>
      <dgm:t>
        <a:bodyPr/>
        <a:lstStyle/>
        <a:p>
          <a:r>
            <a:rPr lang="en-US" altLang="zh-CN" sz="2000" b="1" dirty="0">
              <a:solidFill>
                <a:srgbClr val="FF0000"/>
              </a:solidFill>
              <a:latin typeface="Arial Black" panose="020B0A04020102020204" pitchFamily="34" charset="0"/>
            </a:rPr>
            <a:t>Create</a:t>
          </a:r>
          <a:endParaRPr lang="zh-CN" altLang="en-US" sz="2000" b="1" dirty="0">
            <a:solidFill>
              <a:srgbClr val="FF0000"/>
            </a:solidFill>
            <a:latin typeface="Arial Black" panose="020B0A04020102020204" pitchFamily="34" charset="0"/>
          </a:endParaRPr>
        </a:p>
      </dgm:t>
    </dgm:pt>
    <dgm:pt modelId="{D175951C-D990-408B-BC11-EB45541E743B}" type="parTrans" cxnId="{12F09DD6-DF73-4C8F-99BB-45056EA5136C}">
      <dgm:prSet/>
      <dgm:spPr/>
      <dgm:t>
        <a:bodyPr/>
        <a:lstStyle/>
        <a:p>
          <a:endParaRPr lang="zh-CN" altLang="en-US"/>
        </a:p>
      </dgm:t>
    </dgm:pt>
    <dgm:pt modelId="{71409B30-0C7A-44DF-8BB2-1D7F80D47999}" type="sibTrans" cxnId="{12F09DD6-DF73-4C8F-99BB-45056EA5136C}">
      <dgm:prSet/>
      <dgm:spPr/>
      <dgm:t>
        <a:bodyPr/>
        <a:lstStyle/>
        <a:p>
          <a:endParaRPr lang="zh-CN" altLang="en-US"/>
        </a:p>
      </dgm:t>
    </dgm:pt>
    <dgm:pt modelId="{A1EC7335-09DB-41FF-9BC8-03BF7A94500E}">
      <dgm:prSet phldrT="[文本]" custT="1"/>
      <dgm:spPr>
        <a:solidFill>
          <a:srgbClr val="00B0F0"/>
        </a:solidFill>
      </dgm:spPr>
      <dgm:t>
        <a:bodyPr/>
        <a:lstStyle/>
        <a:p>
          <a:r>
            <a:rPr lang="en-US" altLang="zh-CN" sz="2000" b="1" dirty="0">
              <a:latin typeface="Arial Black" panose="020B0A04020102020204" pitchFamily="34" charset="0"/>
            </a:rPr>
            <a:t>Evaluate</a:t>
          </a:r>
          <a:endParaRPr lang="zh-CN" altLang="en-US" sz="2000" b="1" dirty="0">
            <a:latin typeface="Arial Black" panose="020B0A04020102020204" pitchFamily="34" charset="0"/>
          </a:endParaRPr>
        </a:p>
      </dgm:t>
    </dgm:pt>
    <dgm:pt modelId="{2ECCF80D-74F6-475A-94E0-C80AAF2CACA8}" type="parTrans" cxnId="{18577A74-B8EF-402B-B5BE-9D04F3DD479A}">
      <dgm:prSet/>
      <dgm:spPr/>
      <dgm:t>
        <a:bodyPr/>
        <a:lstStyle/>
        <a:p>
          <a:endParaRPr lang="zh-CN" altLang="en-US"/>
        </a:p>
      </dgm:t>
    </dgm:pt>
    <dgm:pt modelId="{ED6BF759-F58E-4390-9EF3-DD2AF37BAF26}" type="sibTrans" cxnId="{18577A74-B8EF-402B-B5BE-9D04F3DD479A}">
      <dgm:prSet/>
      <dgm:spPr/>
      <dgm:t>
        <a:bodyPr/>
        <a:lstStyle/>
        <a:p>
          <a:endParaRPr lang="zh-CN" altLang="en-US"/>
        </a:p>
      </dgm:t>
    </dgm:pt>
    <dgm:pt modelId="{3424D056-96E2-4778-AF7E-B89AD22377C1}">
      <dgm:prSet phldrT="[文本]" custT="1"/>
      <dgm:spPr>
        <a:solidFill>
          <a:schemeClr val="accent6">
            <a:lumMod val="50000"/>
          </a:schemeClr>
        </a:solidFill>
      </dgm:spPr>
      <dgm:t>
        <a:bodyPr/>
        <a:lstStyle/>
        <a:p>
          <a:r>
            <a:rPr lang="en-US" altLang="zh-CN" sz="3300" b="1" dirty="0">
              <a:solidFill>
                <a:schemeClr val="bg1"/>
              </a:solidFill>
              <a:latin typeface="Arial Black" panose="020B0A04020102020204" pitchFamily="34" charset="0"/>
            </a:rPr>
            <a:t>Analyze</a:t>
          </a:r>
          <a:endParaRPr lang="zh-CN" altLang="en-US" sz="3300" b="1" dirty="0">
            <a:solidFill>
              <a:schemeClr val="bg1"/>
            </a:solidFill>
            <a:latin typeface="Arial Black" panose="020B0A04020102020204" pitchFamily="34" charset="0"/>
          </a:endParaRPr>
        </a:p>
      </dgm:t>
    </dgm:pt>
    <dgm:pt modelId="{3ED67E80-9207-4E8D-BBA8-2261676AF16D}" type="parTrans" cxnId="{5D23639A-F858-432A-8CAF-BE0D766727E0}">
      <dgm:prSet/>
      <dgm:spPr/>
      <dgm:t>
        <a:bodyPr/>
        <a:lstStyle/>
        <a:p>
          <a:endParaRPr lang="zh-CN" altLang="en-US"/>
        </a:p>
      </dgm:t>
    </dgm:pt>
    <dgm:pt modelId="{01A4D416-0AC6-40E8-A0DB-4EAEAE27B587}" type="sibTrans" cxnId="{5D23639A-F858-432A-8CAF-BE0D766727E0}">
      <dgm:prSet/>
      <dgm:spPr/>
      <dgm:t>
        <a:bodyPr/>
        <a:lstStyle/>
        <a:p>
          <a:endParaRPr lang="zh-CN" altLang="en-US"/>
        </a:p>
      </dgm:t>
    </dgm:pt>
    <dgm:pt modelId="{B9791A43-7F5D-45EB-852F-E95B543DCBCC}">
      <dgm:prSet phldrT="[文本]"/>
      <dgm:spPr>
        <a:solidFill>
          <a:srgbClr val="FFFF00"/>
        </a:solidFill>
      </dgm:spPr>
      <dgm:t>
        <a:bodyPr/>
        <a:lstStyle/>
        <a:p>
          <a:r>
            <a:rPr lang="en-US" altLang="zh-CN" b="1" dirty="0">
              <a:latin typeface="Arial Black" panose="020B0A04020102020204" pitchFamily="34" charset="0"/>
            </a:rPr>
            <a:t>Remember</a:t>
          </a:r>
          <a:endParaRPr lang="zh-CN" altLang="en-US" b="1" dirty="0">
            <a:latin typeface="Arial Black" panose="020B0A04020102020204" pitchFamily="34" charset="0"/>
          </a:endParaRPr>
        </a:p>
      </dgm:t>
    </dgm:pt>
    <dgm:pt modelId="{0D096B7B-7604-414C-8C20-365C7B171FF7}" type="parTrans" cxnId="{D23C17B3-D5D7-4191-B00F-01DDF32A46AF}">
      <dgm:prSet/>
      <dgm:spPr/>
      <dgm:t>
        <a:bodyPr/>
        <a:lstStyle/>
        <a:p>
          <a:endParaRPr lang="zh-CN" altLang="en-US"/>
        </a:p>
      </dgm:t>
    </dgm:pt>
    <dgm:pt modelId="{93E3693F-A9EC-4A54-A7C1-2657A80A68C3}" type="sibTrans" cxnId="{D23C17B3-D5D7-4191-B00F-01DDF32A46AF}">
      <dgm:prSet/>
      <dgm:spPr/>
      <dgm:t>
        <a:bodyPr/>
        <a:lstStyle/>
        <a:p>
          <a:endParaRPr lang="zh-CN" altLang="en-US"/>
        </a:p>
      </dgm:t>
    </dgm:pt>
    <dgm:pt modelId="{363C4380-529B-4FF3-8FE9-0EFAE025D97A}">
      <dgm:prSet phldrT="[文本]" custT="1"/>
      <dgm:spPr>
        <a:solidFill>
          <a:srgbClr val="FF0000"/>
        </a:solidFill>
      </dgm:spPr>
      <dgm:t>
        <a:bodyPr/>
        <a:lstStyle/>
        <a:p>
          <a:r>
            <a:rPr lang="en-US" altLang="zh-CN" sz="6000" b="1" dirty="0">
              <a:solidFill>
                <a:schemeClr val="bg1"/>
              </a:solidFill>
              <a:latin typeface="Arial Black" panose="020B0A04020102020204" pitchFamily="34" charset="0"/>
            </a:rPr>
            <a:t>Apply</a:t>
          </a:r>
          <a:endParaRPr lang="zh-CN" altLang="en-US" sz="6000" b="1" dirty="0">
            <a:solidFill>
              <a:schemeClr val="bg1"/>
            </a:solidFill>
            <a:latin typeface="Arial Black" panose="020B0A04020102020204" pitchFamily="34" charset="0"/>
          </a:endParaRPr>
        </a:p>
      </dgm:t>
    </dgm:pt>
    <dgm:pt modelId="{EC027F52-3B6C-487E-BCB0-AD0346071639}" type="parTrans" cxnId="{B2C50785-67FD-4F3B-BCD9-41DC317D0C2A}">
      <dgm:prSet/>
      <dgm:spPr/>
      <dgm:t>
        <a:bodyPr/>
        <a:lstStyle/>
        <a:p>
          <a:endParaRPr lang="zh-CN" altLang="en-US"/>
        </a:p>
      </dgm:t>
    </dgm:pt>
    <dgm:pt modelId="{4109DE27-2074-44F8-B635-E45A5D5D464E}" type="sibTrans" cxnId="{B2C50785-67FD-4F3B-BCD9-41DC317D0C2A}">
      <dgm:prSet/>
      <dgm:spPr/>
      <dgm:t>
        <a:bodyPr/>
        <a:lstStyle/>
        <a:p>
          <a:endParaRPr lang="zh-CN" altLang="en-US"/>
        </a:p>
      </dgm:t>
    </dgm:pt>
    <dgm:pt modelId="{574FFC49-22C4-4187-815F-CE08F23B51A6}">
      <dgm:prSet phldrT="[文本]" custT="1"/>
      <dgm:spPr>
        <a:solidFill>
          <a:srgbClr val="FF7F00"/>
        </a:solidFill>
      </dgm:spPr>
      <dgm:t>
        <a:bodyPr/>
        <a:lstStyle/>
        <a:p>
          <a:r>
            <a:rPr lang="en-US" altLang="zh-CN" sz="3800" b="1" dirty="0">
              <a:latin typeface="Arial Black" panose="020B0A04020102020204" pitchFamily="34" charset="0"/>
            </a:rPr>
            <a:t>Understand</a:t>
          </a:r>
          <a:endParaRPr lang="zh-CN" altLang="en-US" sz="3800" b="1" dirty="0">
            <a:latin typeface="Arial Black" panose="020B0A04020102020204" pitchFamily="34" charset="0"/>
          </a:endParaRPr>
        </a:p>
      </dgm:t>
    </dgm:pt>
    <dgm:pt modelId="{25F0FEE2-E94C-4E0A-A6D9-34EEDF297B04}" type="parTrans" cxnId="{D87FAA84-0BCC-468E-9D81-F1B7BDE3151F}">
      <dgm:prSet/>
      <dgm:spPr/>
      <dgm:t>
        <a:bodyPr/>
        <a:lstStyle/>
        <a:p>
          <a:endParaRPr lang="zh-CN" altLang="en-US"/>
        </a:p>
      </dgm:t>
    </dgm:pt>
    <dgm:pt modelId="{98FE3757-1992-4AE9-BC86-E10377FD1A7C}" type="sibTrans" cxnId="{D87FAA84-0BCC-468E-9D81-F1B7BDE3151F}">
      <dgm:prSet/>
      <dgm:spPr/>
      <dgm:t>
        <a:bodyPr/>
        <a:lstStyle/>
        <a:p>
          <a:endParaRPr lang="zh-CN" altLang="en-US"/>
        </a:p>
      </dgm:t>
    </dgm:pt>
    <dgm:pt modelId="{9A8711AB-125A-4A02-B79A-0FE4A20BFA08}" type="pres">
      <dgm:prSet presAssocID="{79260F53-F33E-4B93-A011-372F495A1FB4}" presName="Name0" presStyleCnt="0">
        <dgm:presLayoutVars>
          <dgm:dir/>
          <dgm:animLvl val="lvl"/>
          <dgm:resizeHandles val="exact"/>
        </dgm:presLayoutVars>
      </dgm:prSet>
      <dgm:spPr/>
    </dgm:pt>
    <dgm:pt modelId="{DEF170FB-2F78-42E0-BC72-DABCA91221AF}" type="pres">
      <dgm:prSet presAssocID="{A35F010D-5A15-48C3-889A-E9AFD3D6181B}" presName="Name8" presStyleCnt="0"/>
      <dgm:spPr/>
    </dgm:pt>
    <dgm:pt modelId="{DD443D0C-4509-4C34-B114-C3B0AB5AC3CB}" type="pres">
      <dgm:prSet presAssocID="{A35F010D-5A15-48C3-889A-E9AFD3D6181B}" presName="level" presStyleLbl="node1" presStyleIdx="0" presStyleCnt="6" custScaleX="105466" custScaleY="101930" custLinFactNeighborY="9772">
        <dgm:presLayoutVars>
          <dgm:chMax val="1"/>
          <dgm:bulletEnabled val="1"/>
        </dgm:presLayoutVars>
      </dgm:prSet>
      <dgm:spPr/>
    </dgm:pt>
    <dgm:pt modelId="{6836EC27-FB91-4AFD-89DE-89BF69EC4D14}" type="pres">
      <dgm:prSet presAssocID="{A35F010D-5A15-48C3-889A-E9AFD3D6181B}" presName="levelTx" presStyleLbl="revTx" presStyleIdx="0" presStyleCnt="0">
        <dgm:presLayoutVars>
          <dgm:chMax val="1"/>
          <dgm:bulletEnabled val="1"/>
        </dgm:presLayoutVars>
      </dgm:prSet>
      <dgm:spPr/>
    </dgm:pt>
    <dgm:pt modelId="{9F9481E3-56F9-4D86-A7EB-9AA691D93ECF}" type="pres">
      <dgm:prSet presAssocID="{A1EC7335-09DB-41FF-9BC8-03BF7A94500E}" presName="Name8" presStyleCnt="0"/>
      <dgm:spPr/>
    </dgm:pt>
    <dgm:pt modelId="{700254BC-7F13-4003-B12B-4BEAD22D811E}" type="pres">
      <dgm:prSet presAssocID="{A1EC7335-09DB-41FF-9BC8-03BF7A94500E}" presName="level" presStyleLbl="node1" presStyleIdx="1" presStyleCnt="6">
        <dgm:presLayoutVars>
          <dgm:chMax val="1"/>
          <dgm:bulletEnabled val="1"/>
        </dgm:presLayoutVars>
      </dgm:prSet>
      <dgm:spPr/>
    </dgm:pt>
    <dgm:pt modelId="{75A1BC37-D913-4AC7-AC8A-B33DD3ED3B05}" type="pres">
      <dgm:prSet presAssocID="{A1EC7335-09DB-41FF-9BC8-03BF7A94500E}" presName="levelTx" presStyleLbl="revTx" presStyleIdx="0" presStyleCnt="0">
        <dgm:presLayoutVars>
          <dgm:chMax val="1"/>
          <dgm:bulletEnabled val="1"/>
        </dgm:presLayoutVars>
      </dgm:prSet>
      <dgm:spPr/>
    </dgm:pt>
    <dgm:pt modelId="{6E43769C-997B-42FF-8997-8E22AA95E800}" type="pres">
      <dgm:prSet presAssocID="{3424D056-96E2-4778-AF7E-B89AD22377C1}" presName="Name8" presStyleCnt="0"/>
      <dgm:spPr/>
    </dgm:pt>
    <dgm:pt modelId="{CCF737E1-3883-4D88-A553-825A9556C1F2}" type="pres">
      <dgm:prSet presAssocID="{3424D056-96E2-4778-AF7E-B89AD22377C1}" presName="level" presStyleLbl="node1" presStyleIdx="2" presStyleCnt="6">
        <dgm:presLayoutVars>
          <dgm:chMax val="1"/>
          <dgm:bulletEnabled val="1"/>
        </dgm:presLayoutVars>
      </dgm:prSet>
      <dgm:spPr/>
    </dgm:pt>
    <dgm:pt modelId="{2DDE10E2-F43C-4473-9AD4-879DD2C62341}" type="pres">
      <dgm:prSet presAssocID="{3424D056-96E2-4778-AF7E-B89AD22377C1}" presName="levelTx" presStyleLbl="revTx" presStyleIdx="0" presStyleCnt="0">
        <dgm:presLayoutVars>
          <dgm:chMax val="1"/>
          <dgm:bulletEnabled val="1"/>
        </dgm:presLayoutVars>
      </dgm:prSet>
      <dgm:spPr/>
    </dgm:pt>
    <dgm:pt modelId="{14558919-D0CD-446F-AF8C-3777A90A7D0D}" type="pres">
      <dgm:prSet presAssocID="{363C4380-529B-4FF3-8FE9-0EFAE025D97A}" presName="Name8" presStyleCnt="0"/>
      <dgm:spPr/>
    </dgm:pt>
    <dgm:pt modelId="{6E89FB1A-EB98-48C2-8681-41D5BB21DB2F}" type="pres">
      <dgm:prSet presAssocID="{363C4380-529B-4FF3-8FE9-0EFAE025D97A}" presName="level" presStyleLbl="node1" presStyleIdx="3" presStyleCnt="6">
        <dgm:presLayoutVars>
          <dgm:chMax val="1"/>
          <dgm:bulletEnabled val="1"/>
        </dgm:presLayoutVars>
      </dgm:prSet>
      <dgm:spPr/>
    </dgm:pt>
    <dgm:pt modelId="{76652B7A-CA91-4175-8963-1B0DCFC55BA1}" type="pres">
      <dgm:prSet presAssocID="{363C4380-529B-4FF3-8FE9-0EFAE025D97A}" presName="levelTx" presStyleLbl="revTx" presStyleIdx="0" presStyleCnt="0">
        <dgm:presLayoutVars>
          <dgm:chMax val="1"/>
          <dgm:bulletEnabled val="1"/>
        </dgm:presLayoutVars>
      </dgm:prSet>
      <dgm:spPr/>
    </dgm:pt>
    <dgm:pt modelId="{A5B6E06D-B74E-42DA-88B5-BADB2433F7BB}" type="pres">
      <dgm:prSet presAssocID="{574FFC49-22C4-4187-815F-CE08F23B51A6}" presName="Name8" presStyleCnt="0"/>
      <dgm:spPr/>
    </dgm:pt>
    <dgm:pt modelId="{935BCD5C-76CD-4611-9C6D-3D126EA95668}" type="pres">
      <dgm:prSet presAssocID="{574FFC49-22C4-4187-815F-CE08F23B51A6}" presName="level" presStyleLbl="node1" presStyleIdx="4" presStyleCnt="6" custScaleX="100222">
        <dgm:presLayoutVars>
          <dgm:chMax val="1"/>
          <dgm:bulletEnabled val="1"/>
        </dgm:presLayoutVars>
      </dgm:prSet>
      <dgm:spPr/>
    </dgm:pt>
    <dgm:pt modelId="{309ACD32-F7BE-482A-824C-121C2D25205A}" type="pres">
      <dgm:prSet presAssocID="{574FFC49-22C4-4187-815F-CE08F23B51A6}" presName="levelTx" presStyleLbl="revTx" presStyleIdx="0" presStyleCnt="0">
        <dgm:presLayoutVars>
          <dgm:chMax val="1"/>
          <dgm:bulletEnabled val="1"/>
        </dgm:presLayoutVars>
      </dgm:prSet>
      <dgm:spPr/>
    </dgm:pt>
    <dgm:pt modelId="{0081B7C1-F9DE-4B96-9051-A32D678491FF}" type="pres">
      <dgm:prSet presAssocID="{B9791A43-7F5D-45EB-852F-E95B543DCBCC}" presName="Name8" presStyleCnt="0"/>
      <dgm:spPr/>
    </dgm:pt>
    <dgm:pt modelId="{01600FCB-73C3-49BF-96D0-D9E8B2757077}" type="pres">
      <dgm:prSet presAssocID="{B9791A43-7F5D-45EB-852F-E95B543DCBCC}" presName="level" presStyleLbl="node1" presStyleIdx="5" presStyleCnt="6">
        <dgm:presLayoutVars>
          <dgm:chMax val="1"/>
          <dgm:bulletEnabled val="1"/>
        </dgm:presLayoutVars>
      </dgm:prSet>
      <dgm:spPr/>
    </dgm:pt>
    <dgm:pt modelId="{5E3363B9-48E1-4FA7-9DEE-79C0F96E2F26}" type="pres">
      <dgm:prSet presAssocID="{B9791A43-7F5D-45EB-852F-E95B543DCBCC}" presName="levelTx" presStyleLbl="revTx" presStyleIdx="0" presStyleCnt="0">
        <dgm:presLayoutVars>
          <dgm:chMax val="1"/>
          <dgm:bulletEnabled val="1"/>
        </dgm:presLayoutVars>
      </dgm:prSet>
      <dgm:spPr/>
    </dgm:pt>
  </dgm:ptLst>
  <dgm:cxnLst>
    <dgm:cxn modelId="{6F715901-7E46-451A-91AD-A1C07901B391}" type="presOf" srcId="{A1EC7335-09DB-41FF-9BC8-03BF7A94500E}" destId="{700254BC-7F13-4003-B12B-4BEAD22D811E}" srcOrd="0" destOrd="0" presId="urn:microsoft.com/office/officeart/2005/8/layout/pyramid1"/>
    <dgm:cxn modelId="{B181930F-AFB0-4CFF-9B6F-1DFEA69526E3}" type="presOf" srcId="{363C4380-529B-4FF3-8FE9-0EFAE025D97A}" destId="{6E89FB1A-EB98-48C2-8681-41D5BB21DB2F}" srcOrd="0" destOrd="0" presId="urn:microsoft.com/office/officeart/2005/8/layout/pyramid1"/>
    <dgm:cxn modelId="{44254F11-FA90-4AA0-BFA7-80FD520A7AD0}" type="presOf" srcId="{363C4380-529B-4FF3-8FE9-0EFAE025D97A}" destId="{76652B7A-CA91-4175-8963-1B0DCFC55BA1}" srcOrd="1" destOrd="0" presId="urn:microsoft.com/office/officeart/2005/8/layout/pyramid1"/>
    <dgm:cxn modelId="{30B4FB25-CFD7-49E9-9C6A-0E93A74593B2}" type="presOf" srcId="{574FFC49-22C4-4187-815F-CE08F23B51A6}" destId="{309ACD32-F7BE-482A-824C-121C2D25205A}" srcOrd="1" destOrd="0" presId="urn:microsoft.com/office/officeart/2005/8/layout/pyramid1"/>
    <dgm:cxn modelId="{E3BEDB62-7A9C-409E-B135-F1C1ECB618C1}" type="presOf" srcId="{3424D056-96E2-4778-AF7E-B89AD22377C1}" destId="{2DDE10E2-F43C-4473-9AD4-879DD2C62341}" srcOrd="1" destOrd="0" presId="urn:microsoft.com/office/officeart/2005/8/layout/pyramid1"/>
    <dgm:cxn modelId="{18577A74-B8EF-402B-B5BE-9D04F3DD479A}" srcId="{79260F53-F33E-4B93-A011-372F495A1FB4}" destId="{A1EC7335-09DB-41FF-9BC8-03BF7A94500E}" srcOrd="1" destOrd="0" parTransId="{2ECCF80D-74F6-475A-94E0-C80AAF2CACA8}" sibTransId="{ED6BF759-F58E-4390-9EF3-DD2AF37BAF26}"/>
    <dgm:cxn modelId="{46E95857-2202-46D6-AF5A-87EFDDFD17EE}" type="presOf" srcId="{B9791A43-7F5D-45EB-852F-E95B543DCBCC}" destId="{5E3363B9-48E1-4FA7-9DEE-79C0F96E2F26}" srcOrd="1" destOrd="0" presId="urn:microsoft.com/office/officeart/2005/8/layout/pyramid1"/>
    <dgm:cxn modelId="{176B1C58-26B9-45B8-BD56-DDE1B8E311C5}" type="presOf" srcId="{A35F010D-5A15-48C3-889A-E9AFD3D6181B}" destId="{DD443D0C-4509-4C34-B114-C3B0AB5AC3CB}" srcOrd="0" destOrd="0" presId="urn:microsoft.com/office/officeart/2005/8/layout/pyramid1"/>
    <dgm:cxn modelId="{92B85184-E1DB-4922-B354-065BED4A22DF}" type="presOf" srcId="{79260F53-F33E-4B93-A011-372F495A1FB4}" destId="{9A8711AB-125A-4A02-B79A-0FE4A20BFA08}" srcOrd="0" destOrd="0" presId="urn:microsoft.com/office/officeart/2005/8/layout/pyramid1"/>
    <dgm:cxn modelId="{D87FAA84-0BCC-468E-9D81-F1B7BDE3151F}" srcId="{79260F53-F33E-4B93-A011-372F495A1FB4}" destId="{574FFC49-22C4-4187-815F-CE08F23B51A6}" srcOrd="4" destOrd="0" parTransId="{25F0FEE2-E94C-4E0A-A6D9-34EEDF297B04}" sibTransId="{98FE3757-1992-4AE9-BC86-E10377FD1A7C}"/>
    <dgm:cxn modelId="{B2C50785-67FD-4F3B-BCD9-41DC317D0C2A}" srcId="{79260F53-F33E-4B93-A011-372F495A1FB4}" destId="{363C4380-529B-4FF3-8FE9-0EFAE025D97A}" srcOrd="3" destOrd="0" parTransId="{EC027F52-3B6C-487E-BCB0-AD0346071639}" sibTransId="{4109DE27-2074-44F8-B635-E45A5D5D464E}"/>
    <dgm:cxn modelId="{18429185-3909-4804-B445-6F2D2656DAA0}" type="presOf" srcId="{A1EC7335-09DB-41FF-9BC8-03BF7A94500E}" destId="{75A1BC37-D913-4AC7-AC8A-B33DD3ED3B05}" srcOrd="1" destOrd="0" presId="urn:microsoft.com/office/officeart/2005/8/layout/pyramid1"/>
    <dgm:cxn modelId="{D14D4C86-E726-48CE-B720-8039C94F3963}" type="presOf" srcId="{574FFC49-22C4-4187-815F-CE08F23B51A6}" destId="{935BCD5C-76CD-4611-9C6D-3D126EA95668}" srcOrd="0" destOrd="0" presId="urn:microsoft.com/office/officeart/2005/8/layout/pyramid1"/>
    <dgm:cxn modelId="{18111E97-D4C5-4880-89A8-B9EFB6AE386B}" type="presOf" srcId="{3424D056-96E2-4778-AF7E-B89AD22377C1}" destId="{CCF737E1-3883-4D88-A553-825A9556C1F2}" srcOrd="0" destOrd="0" presId="urn:microsoft.com/office/officeart/2005/8/layout/pyramid1"/>
    <dgm:cxn modelId="{5D23639A-F858-432A-8CAF-BE0D766727E0}" srcId="{79260F53-F33E-4B93-A011-372F495A1FB4}" destId="{3424D056-96E2-4778-AF7E-B89AD22377C1}" srcOrd="2" destOrd="0" parTransId="{3ED67E80-9207-4E8D-BBA8-2261676AF16D}" sibTransId="{01A4D416-0AC6-40E8-A0DB-4EAEAE27B587}"/>
    <dgm:cxn modelId="{D23C17B3-D5D7-4191-B00F-01DDF32A46AF}" srcId="{79260F53-F33E-4B93-A011-372F495A1FB4}" destId="{B9791A43-7F5D-45EB-852F-E95B543DCBCC}" srcOrd="5" destOrd="0" parTransId="{0D096B7B-7604-414C-8C20-365C7B171FF7}" sibTransId="{93E3693F-A9EC-4A54-A7C1-2657A80A68C3}"/>
    <dgm:cxn modelId="{CE7908BC-3F12-414F-8419-93A1F505CB73}" type="presOf" srcId="{B9791A43-7F5D-45EB-852F-E95B543DCBCC}" destId="{01600FCB-73C3-49BF-96D0-D9E8B2757077}" srcOrd="0" destOrd="0" presId="urn:microsoft.com/office/officeart/2005/8/layout/pyramid1"/>
    <dgm:cxn modelId="{5EF041C8-3557-4377-A36E-D84EAB7EF241}" type="presOf" srcId="{A35F010D-5A15-48C3-889A-E9AFD3D6181B}" destId="{6836EC27-FB91-4AFD-89DE-89BF69EC4D14}" srcOrd="1" destOrd="0" presId="urn:microsoft.com/office/officeart/2005/8/layout/pyramid1"/>
    <dgm:cxn modelId="{12F09DD6-DF73-4C8F-99BB-45056EA5136C}" srcId="{79260F53-F33E-4B93-A011-372F495A1FB4}" destId="{A35F010D-5A15-48C3-889A-E9AFD3D6181B}" srcOrd="0" destOrd="0" parTransId="{D175951C-D990-408B-BC11-EB45541E743B}" sibTransId="{71409B30-0C7A-44DF-8BB2-1D7F80D47999}"/>
    <dgm:cxn modelId="{2C1E30BC-AA42-49C6-A07C-826C38E0CE0F}" type="presParOf" srcId="{9A8711AB-125A-4A02-B79A-0FE4A20BFA08}" destId="{DEF170FB-2F78-42E0-BC72-DABCA91221AF}" srcOrd="0" destOrd="0" presId="urn:microsoft.com/office/officeart/2005/8/layout/pyramid1"/>
    <dgm:cxn modelId="{A2D93FDA-7F5D-47B3-9761-42900BD9240E}" type="presParOf" srcId="{DEF170FB-2F78-42E0-BC72-DABCA91221AF}" destId="{DD443D0C-4509-4C34-B114-C3B0AB5AC3CB}" srcOrd="0" destOrd="0" presId="urn:microsoft.com/office/officeart/2005/8/layout/pyramid1"/>
    <dgm:cxn modelId="{FC00D1E9-F84F-407A-9F62-E91DABED4FE0}" type="presParOf" srcId="{DEF170FB-2F78-42E0-BC72-DABCA91221AF}" destId="{6836EC27-FB91-4AFD-89DE-89BF69EC4D14}" srcOrd="1" destOrd="0" presId="urn:microsoft.com/office/officeart/2005/8/layout/pyramid1"/>
    <dgm:cxn modelId="{A2308858-35BB-4344-A407-CA3AE045BA97}" type="presParOf" srcId="{9A8711AB-125A-4A02-B79A-0FE4A20BFA08}" destId="{9F9481E3-56F9-4D86-A7EB-9AA691D93ECF}" srcOrd="1" destOrd="0" presId="urn:microsoft.com/office/officeart/2005/8/layout/pyramid1"/>
    <dgm:cxn modelId="{8DD5AE58-4B44-425A-9666-3D61C5421724}" type="presParOf" srcId="{9F9481E3-56F9-4D86-A7EB-9AA691D93ECF}" destId="{700254BC-7F13-4003-B12B-4BEAD22D811E}" srcOrd="0" destOrd="0" presId="urn:microsoft.com/office/officeart/2005/8/layout/pyramid1"/>
    <dgm:cxn modelId="{2A1C818B-16D7-457E-83E0-BE6B1172409B}" type="presParOf" srcId="{9F9481E3-56F9-4D86-A7EB-9AA691D93ECF}" destId="{75A1BC37-D913-4AC7-AC8A-B33DD3ED3B05}" srcOrd="1" destOrd="0" presId="urn:microsoft.com/office/officeart/2005/8/layout/pyramid1"/>
    <dgm:cxn modelId="{3F5752EF-C8D7-4673-9ED0-5FF7ED24CC8E}" type="presParOf" srcId="{9A8711AB-125A-4A02-B79A-0FE4A20BFA08}" destId="{6E43769C-997B-42FF-8997-8E22AA95E800}" srcOrd="2" destOrd="0" presId="urn:microsoft.com/office/officeart/2005/8/layout/pyramid1"/>
    <dgm:cxn modelId="{C1183C99-5E66-4749-8CF1-8ED5F1E23373}" type="presParOf" srcId="{6E43769C-997B-42FF-8997-8E22AA95E800}" destId="{CCF737E1-3883-4D88-A553-825A9556C1F2}" srcOrd="0" destOrd="0" presId="urn:microsoft.com/office/officeart/2005/8/layout/pyramid1"/>
    <dgm:cxn modelId="{DB5F9CDF-E955-4E72-8241-3FEC0691212A}" type="presParOf" srcId="{6E43769C-997B-42FF-8997-8E22AA95E800}" destId="{2DDE10E2-F43C-4473-9AD4-879DD2C62341}" srcOrd="1" destOrd="0" presId="urn:microsoft.com/office/officeart/2005/8/layout/pyramid1"/>
    <dgm:cxn modelId="{45CA4FB8-31EE-4A36-9565-0E1805709DCB}" type="presParOf" srcId="{9A8711AB-125A-4A02-B79A-0FE4A20BFA08}" destId="{14558919-D0CD-446F-AF8C-3777A90A7D0D}" srcOrd="3" destOrd="0" presId="urn:microsoft.com/office/officeart/2005/8/layout/pyramid1"/>
    <dgm:cxn modelId="{40B3AE1E-F3A7-4B45-875A-E25CA1F46675}" type="presParOf" srcId="{14558919-D0CD-446F-AF8C-3777A90A7D0D}" destId="{6E89FB1A-EB98-48C2-8681-41D5BB21DB2F}" srcOrd="0" destOrd="0" presId="urn:microsoft.com/office/officeart/2005/8/layout/pyramid1"/>
    <dgm:cxn modelId="{3DD0AC53-B04B-4B14-B721-AFBF2F4F3F6C}" type="presParOf" srcId="{14558919-D0CD-446F-AF8C-3777A90A7D0D}" destId="{76652B7A-CA91-4175-8963-1B0DCFC55BA1}" srcOrd="1" destOrd="0" presId="urn:microsoft.com/office/officeart/2005/8/layout/pyramid1"/>
    <dgm:cxn modelId="{B23F25BC-16E1-4F0F-BB39-7E195A2081FF}" type="presParOf" srcId="{9A8711AB-125A-4A02-B79A-0FE4A20BFA08}" destId="{A5B6E06D-B74E-42DA-88B5-BADB2433F7BB}" srcOrd="4" destOrd="0" presId="urn:microsoft.com/office/officeart/2005/8/layout/pyramid1"/>
    <dgm:cxn modelId="{F70FA230-2C5D-4C52-97BC-82A2507C44B8}" type="presParOf" srcId="{A5B6E06D-B74E-42DA-88B5-BADB2433F7BB}" destId="{935BCD5C-76CD-4611-9C6D-3D126EA95668}" srcOrd="0" destOrd="0" presId="urn:microsoft.com/office/officeart/2005/8/layout/pyramid1"/>
    <dgm:cxn modelId="{98A81980-77FC-494E-BFE3-4E18CC7E4EF4}" type="presParOf" srcId="{A5B6E06D-B74E-42DA-88B5-BADB2433F7BB}" destId="{309ACD32-F7BE-482A-824C-121C2D25205A}" srcOrd="1" destOrd="0" presId="urn:microsoft.com/office/officeart/2005/8/layout/pyramid1"/>
    <dgm:cxn modelId="{F241C4DC-DAD7-44D1-87D3-62503AB69CF9}" type="presParOf" srcId="{9A8711AB-125A-4A02-B79A-0FE4A20BFA08}" destId="{0081B7C1-F9DE-4B96-9051-A32D678491FF}" srcOrd="5" destOrd="0" presId="urn:microsoft.com/office/officeart/2005/8/layout/pyramid1"/>
    <dgm:cxn modelId="{2774600B-5070-4254-995D-CE5F6D5A6BB5}" type="presParOf" srcId="{0081B7C1-F9DE-4B96-9051-A32D678491FF}" destId="{01600FCB-73C3-49BF-96D0-D9E8B2757077}" srcOrd="0" destOrd="0" presId="urn:microsoft.com/office/officeart/2005/8/layout/pyramid1"/>
    <dgm:cxn modelId="{A8684CAC-6763-4E86-996B-CEDA2F5644BB}" type="presParOf" srcId="{0081B7C1-F9DE-4B96-9051-A32D678491FF}" destId="{5E3363B9-48E1-4FA7-9DEE-79C0F96E2F26}"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6CD79-8F7E-4744-96FF-4227B8C3DCFA}">
      <dsp:nvSpPr>
        <dsp:cNvPr id="0" name=""/>
        <dsp:cNvSpPr/>
      </dsp:nvSpPr>
      <dsp:spPr>
        <a:xfrm>
          <a:off x="6575367" y="2598966"/>
          <a:ext cx="4424812" cy="1733973"/>
        </a:xfrm>
        <a:prstGeom prst="roundRect">
          <a:avLst>
            <a:gd name="adj" fmla="val 10000"/>
          </a:avLst>
        </a:prstGeom>
        <a:solidFill>
          <a:srgbClr val="FF7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r" defTabSz="1244600">
            <a:lnSpc>
              <a:spcPct val="90000"/>
            </a:lnSpc>
            <a:spcBef>
              <a:spcPct val="0"/>
            </a:spcBef>
            <a:spcAft>
              <a:spcPct val="15000"/>
            </a:spcAft>
            <a:buChar char="•"/>
          </a:pPr>
          <a:r>
            <a:rPr lang="en-US" sz="2800" b="1" kern="1200" dirty="0">
              <a:latin typeface="Aharoni" panose="02010803020104030203" pitchFamily="2" charset="-79"/>
              <a:cs typeface="Aharoni" panose="02010803020104030203" pitchFamily="2" charset="-79"/>
            </a:rPr>
            <a:t>Learn to think positively and vice versa.</a:t>
          </a:r>
          <a:endParaRPr lang="zh-CN" altLang="en-US" sz="2800" b="1" kern="1200" dirty="0">
            <a:latin typeface="Aharoni" panose="02010803020104030203" pitchFamily="2" charset="-79"/>
            <a:cs typeface="Aharoni" panose="02010803020104030203" pitchFamily="2" charset="-79"/>
          </a:endParaRPr>
        </a:p>
      </dsp:txBody>
      <dsp:txXfrm>
        <a:off x="7940901" y="3070549"/>
        <a:ext cx="3021188" cy="1224300"/>
      </dsp:txXfrm>
    </dsp:sp>
    <dsp:sp modelId="{B43BBEB4-B8BB-44CE-961D-41797058E64E}">
      <dsp:nvSpPr>
        <dsp:cNvPr id="0" name=""/>
        <dsp:cNvSpPr/>
      </dsp:nvSpPr>
      <dsp:spPr>
        <a:xfrm>
          <a:off x="59786" y="2638812"/>
          <a:ext cx="4637057" cy="1733973"/>
        </a:xfrm>
        <a:prstGeom prst="roundRect">
          <a:avLst>
            <a:gd name="adj" fmla="val 10000"/>
          </a:avLst>
        </a:prstGeom>
        <a:solidFill>
          <a:srgbClr val="2EDEE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latin typeface="Aharoni" panose="02010803020104030203" pitchFamily="2" charset="-79"/>
              <a:cs typeface="Aharoni" panose="02010803020104030203" pitchFamily="2" charset="-79"/>
            </a:rPr>
            <a:t>Appreciate the beauty of long sentences.</a:t>
          </a:r>
          <a:endParaRPr lang="zh-CN" altLang="en-US" sz="2800" b="1" kern="1200" dirty="0">
            <a:latin typeface="Aharoni" panose="02010803020104030203" pitchFamily="2" charset="-79"/>
            <a:cs typeface="Aharoni" panose="02010803020104030203" pitchFamily="2" charset="-79"/>
          </a:endParaRPr>
        </a:p>
      </dsp:txBody>
      <dsp:txXfrm>
        <a:off x="97876" y="3110396"/>
        <a:ext cx="3169760" cy="1224300"/>
      </dsp:txXfrm>
    </dsp:sp>
    <dsp:sp modelId="{B3D523E0-E819-4656-9FC9-629DCADDE803}">
      <dsp:nvSpPr>
        <dsp:cNvPr id="0" name=""/>
        <dsp:cNvSpPr/>
      </dsp:nvSpPr>
      <dsp:spPr>
        <a:xfrm>
          <a:off x="6192742" y="690901"/>
          <a:ext cx="4804814" cy="1733973"/>
        </a:xfrm>
        <a:prstGeom prst="roundRect">
          <a:avLst>
            <a:gd name="adj" fmla="val 10000"/>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r" defTabSz="1244600">
            <a:lnSpc>
              <a:spcPct val="90000"/>
            </a:lnSpc>
            <a:spcBef>
              <a:spcPct val="0"/>
            </a:spcBef>
            <a:spcAft>
              <a:spcPct val="15000"/>
            </a:spcAft>
            <a:buChar char="•"/>
          </a:pPr>
          <a:r>
            <a:rPr lang="en-US" sz="2800" b="1" kern="1200" dirty="0">
              <a:latin typeface="Aharoni" panose="02010803020104030203" pitchFamily="2" charset="-79"/>
              <a:cs typeface="Aharoni" panose="02010803020104030203" pitchFamily="2" charset="-79"/>
            </a:rPr>
            <a:t>Construct and deconstruct long sentences in  tests.</a:t>
          </a:r>
          <a:endParaRPr lang="zh-CN" altLang="en-US" sz="2800" b="1" kern="1200" dirty="0">
            <a:latin typeface="Aharoni" panose="02010803020104030203" pitchFamily="2" charset="-79"/>
            <a:cs typeface="Aharoni" panose="02010803020104030203" pitchFamily="2" charset="-79"/>
          </a:endParaRPr>
        </a:p>
      </dsp:txBody>
      <dsp:txXfrm>
        <a:off x="7672277" y="728991"/>
        <a:ext cx="3287189" cy="1224300"/>
      </dsp:txXfrm>
    </dsp:sp>
    <dsp:sp modelId="{6B74DEA7-8AB9-46B7-A79C-9DF65DE8C7F7}">
      <dsp:nvSpPr>
        <dsp:cNvPr id="0" name=""/>
        <dsp:cNvSpPr/>
      </dsp:nvSpPr>
      <dsp:spPr>
        <a:xfrm>
          <a:off x="74388" y="678104"/>
          <a:ext cx="5084113" cy="1733973"/>
        </a:xfrm>
        <a:prstGeom prst="roundRect">
          <a:avLst>
            <a:gd name="adj" fmla="val 10000"/>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latin typeface="Aharoni" panose="02010803020104030203" pitchFamily="2" charset="-79"/>
              <a:cs typeface="Aharoni" panose="02010803020104030203" pitchFamily="2" charset="-79"/>
            </a:rPr>
            <a:t>Memorize 5 basic sentence structures.</a:t>
          </a:r>
          <a:endParaRPr lang="zh-CN" altLang="en-US" sz="2800" kern="1200" dirty="0">
            <a:latin typeface="Aharoni" panose="02010803020104030203" pitchFamily="2" charset="-79"/>
            <a:cs typeface="Aharoni" panose="02010803020104030203" pitchFamily="2" charset="-79"/>
          </a:endParaRPr>
        </a:p>
        <a:p>
          <a:pPr marL="285750" lvl="1" indent="-285750" algn="l" defTabSz="1244600">
            <a:lnSpc>
              <a:spcPct val="90000"/>
            </a:lnSpc>
            <a:spcBef>
              <a:spcPct val="0"/>
            </a:spcBef>
            <a:spcAft>
              <a:spcPct val="15000"/>
            </a:spcAft>
            <a:buChar char="•"/>
          </a:pPr>
          <a:r>
            <a:rPr lang="en-US" altLang="zh-CN" sz="2800" b="1" kern="1200" dirty="0">
              <a:latin typeface="Aharoni" panose="02010803020104030203" pitchFamily="2" charset="-79"/>
              <a:cs typeface="Aharoni" panose="02010803020104030203" pitchFamily="2" charset="-79"/>
            </a:rPr>
            <a:t>D</a:t>
          </a:r>
          <a:r>
            <a:rPr lang="en-US" sz="2800" b="1" kern="1200" dirty="0">
              <a:latin typeface="Aharoni" panose="02010803020104030203" pitchFamily="2" charset="-79"/>
              <a:cs typeface="Aharoni" panose="02010803020104030203" pitchFamily="2" charset="-79"/>
            </a:rPr>
            <a:t>istinguish 7 modifiers.</a:t>
          </a:r>
          <a:endParaRPr lang="zh-CN" altLang="en-US" sz="2800" kern="1200" dirty="0">
            <a:latin typeface="Aharoni" panose="02010803020104030203" pitchFamily="2" charset="-79"/>
            <a:cs typeface="Aharoni" panose="02010803020104030203" pitchFamily="2" charset="-79"/>
          </a:endParaRPr>
        </a:p>
      </dsp:txBody>
      <dsp:txXfrm>
        <a:off x="112478" y="716194"/>
        <a:ext cx="3482699" cy="1224300"/>
      </dsp:txXfrm>
    </dsp:sp>
    <dsp:sp modelId="{FDF18C71-14A5-43D8-8F8F-C542CDC39A74}">
      <dsp:nvSpPr>
        <dsp:cNvPr id="0" name=""/>
        <dsp:cNvSpPr/>
      </dsp:nvSpPr>
      <dsp:spPr>
        <a:xfrm>
          <a:off x="3154537" y="171160"/>
          <a:ext cx="2446821" cy="2279460"/>
        </a:xfrm>
        <a:prstGeom prst="pieWedg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zh-CN" altLang="en-US" sz="4000" b="1" kern="1200" dirty="0">
              <a:solidFill>
                <a:schemeClr val="bg1"/>
              </a:solidFill>
              <a:latin typeface="华文琥珀" panose="02010800040101010101" pitchFamily="2" charset="-122"/>
              <a:ea typeface="华文琥珀" panose="02010800040101010101" pitchFamily="2" charset="-122"/>
            </a:rPr>
            <a:t>语言能力</a:t>
          </a:r>
          <a:endParaRPr lang="zh-CN" altLang="en-US" sz="4000" kern="1200" dirty="0">
            <a:solidFill>
              <a:schemeClr val="bg1"/>
            </a:solidFill>
          </a:endParaRPr>
        </a:p>
      </dsp:txBody>
      <dsp:txXfrm>
        <a:off x="3871194" y="838798"/>
        <a:ext cx="1730164" cy="1611822"/>
      </dsp:txXfrm>
    </dsp:sp>
    <dsp:sp modelId="{BEFB59C7-1951-44C4-A773-A6E8B1402B1F}">
      <dsp:nvSpPr>
        <dsp:cNvPr id="0" name=""/>
        <dsp:cNvSpPr/>
      </dsp:nvSpPr>
      <dsp:spPr>
        <a:xfrm rot="5400000">
          <a:off x="5690949" y="71877"/>
          <a:ext cx="2279460" cy="2446821"/>
        </a:xfrm>
        <a:prstGeom prst="pieWedg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zh-CN" altLang="en-US" sz="4000" b="1" kern="1200" dirty="0">
              <a:solidFill>
                <a:schemeClr val="bg1"/>
              </a:solidFill>
              <a:latin typeface="华文琥珀" panose="02010800040101010101" pitchFamily="2" charset="-122"/>
              <a:ea typeface="华文琥珀" panose="02010800040101010101" pitchFamily="2" charset="-122"/>
            </a:rPr>
            <a:t>学习能力</a:t>
          </a:r>
          <a:endParaRPr lang="zh-CN" altLang="en-US" sz="4000" kern="1200" dirty="0">
            <a:solidFill>
              <a:schemeClr val="bg1"/>
            </a:solidFill>
          </a:endParaRPr>
        </a:p>
      </dsp:txBody>
      <dsp:txXfrm rot="-5400000">
        <a:off x="5607269" y="823196"/>
        <a:ext cx="1730164" cy="1611822"/>
      </dsp:txXfrm>
    </dsp:sp>
    <dsp:sp modelId="{72EF2FC7-7CDD-45C3-BD08-C8AFAEBC5C8B}">
      <dsp:nvSpPr>
        <dsp:cNvPr id="0" name=""/>
        <dsp:cNvSpPr/>
      </dsp:nvSpPr>
      <dsp:spPr>
        <a:xfrm rot="10800000">
          <a:off x="5607269" y="2610214"/>
          <a:ext cx="2446821" cy="2279460"/>
        </a:xfrm>
        <a:prstGeom prst="pieWedg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zh-CN" altLang="en-US" sz="4000" b="1" kern="1200" dirty="0">
              <a:solidFill>
                <a:schemeClr val="bg1"/>
              </a:solidFill>
              <a:latin typeface="华文琥珀" panose="02010800040101010101" pitchFamily="2" charset="-122"/>
              <a:ea typeface="华文琥珀" panose="02010800040101010101" pitchFamily="2" charset="-122"/>
            </a:rPr>
            <a:t>思维品质</a:t>
          </a:r>
          <a:endParaRPr lang="zh-CN" altLang="en-US" sz="4000" kern="1200" dirty="0">
            <a:solidFill>
              <a:schemeClr val="bg1"/>
            </a:solidFill>
          </a:endParaRPr>
        </a:p>
      </dsp:txBody>
      <dsp:txXfrm rot="10800000">
        <a:off x="5607269" y="2610214"/>
        <a:ext cx="1730164" cy="1611822"/>
      </dsp:txXfrm>
    </dsp:sp>
    <dsp:sp modelId="{11B9FD3F-62F5-4A37-BBAC-4056A2583DAE}">
      <dsp:nvSpPr>
        <dsp:cNvPr id="0" name=""/>
        <dsp:cNvSpPr/>
      </dsp:nvSpPr>
      <dsp:spPr>
        <a:xfrm rot="16200000">
          <a:off x="3236293" y="2526533"/>
          <a:ext cx="2279460" cy="2446821"/>
        </a:xfrm>
        <a:prstGeom prst="pieWedge">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zh-CN" altLang="en-US" sz="4000" b="1" kern="1200" dirty="0">
              <a:solidFill>
                <a:schemeClr val="bg1"/>
              </a:solidFill>
              <a:latin typeface="华文琥珀" panose="02010800040101010101" pitchFamily="2" charset="-122"/>
              <a:ea typeface="华文琥珀" panose="02010800040101010101" pitchFamily="2" charset="-122"/>
            </a:rPr>
            <a:t>文化品格</a:t>
          </a:r>
          <a:endParaRPr lang="zh-CN" altLang="en-US" sz="4000" kern="1200" dirty="0">
            <a:solidFill>
              <a:schemeClr val="bg1"/>
            </a:solidFill>
          </a:endParaRPr>
        </a:p>
      </dsp:txBody>
      <dsp:txXfrm rot="5400000">
        <a:off x="3869270" y="2610214"/>
        <a:ext cx="1730164" cy="1611822"/>
      </dsp:txXfrm>
    </dsp:sp>
    <dsp:sp modelId="{20318112-2A9D-48C7-956D-5D89ECD75D4E}">
      <dsp:nvSpPr>
        <dsp:cNvPr id="0" name=""/>
        <dsp:cNvSpPr/>
      </dsp:nvSpPr>
      <dsp:spPr>
        <a:xfrm>
          <a:off x="5186458" y="2221653"/>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B2B21F-70EF-4913-9E39-01427B2F7EBA}">
      <dsp:nvSpPr>
        <dsp:cNvPr id="0" name=""/>
        <dsp:cNvSpPr/>
      </dsp:nvSpPr>
      <dsp:spPr>
        <a:xfrm rot="10800000">
          <a:off x="5186458" y="2492586"/>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43D0C-4509-4C34-B114-C3B0AB5AC3CB}">
      <dsp:nvSpPr>
        <dsp:cNvPr id="0" name=""/>
        <dsp:cNvSpPr/>
      </dsp:nvSpPr>
      <dsp:spPr>
        <a:xfrm>
          <a:off x="2451651" y="92767"/>
          <a:ext cx="1066104" cy="967645"/>
        </a:xfrm>
        <a:prstGeom prst="trapezoid">
          <a:avLst>
            <a:gd name="adj" fmla="val 52233"/>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solidFill>
                <a:srgbClr val="FF0000"/>
              </a:solidFill>
              <a:latin typeface="Arial Black" panose="020B0A04020102020204" pitchFamily="34" charset="0"/>
            </a:rPr>
            <a:t>Create</a:t>
          </a:r>
          <a:endParaRPr lang="zh-CN" altLang="en-US" sz="2000" b="1" kern="1200" dirty="0">
            <a:solidFill>
              <a:srgbClr val="FF0000"/>
            </a:solidFill>
            <a:latin typeface="Arial Black" panose="020B0A04020102020204" pitchFamily="34" charset="0"/>
          </a:endParaRPr>
        </a:p>
      </dsp:txBody>
      <dsp:txXfrm>
        <a:off x="2451651" y="92767"/>
        <a:ext cx="1066104" cy="967645"/>
      </dsp:txXfrm>
    </dsp:sp>
    <dsp:sp modelId="{700254BC-7F13-4003-B12B-4BEAD22D811E}">
      <dsp:nvSpPr>
        <dsp:cNvPr id="0" name=""/>
        <dsp:cNvSpPr/>
      </dsp:nvSpPr>
      <dsp:spPr>
        <a:xfrm>
          <a:off x="1983422" y="967645"/>
          <a:ext cx="2002562" cy="949323"/>
        </a:xfrm>
        <a:prstGeom prst="trapezoid">
          <a:avLst>
            <a:gd name="adj" fmla="val 52233"/>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latin typeface="Arial Black" panose="020B0A04020102020204" pitchFamily="34" charset="0"/>
            </a:rPr>
            <a:t>Evaluate</a:t>
          </a:r>
          <a:endParaRPr lang="zh-CN" altLang="en-US" sz="2000" b="1" kern="1200" dirty="0">
            <a:latin typeface="Arial Black" panose="020B0A04020102020204" pitchFamily="34" charset="0"/>
          </a:endParaRPr>
        </a:p>
      </dsp:txBody>
      <dsp:txXfrm>
        <a:off x="2333871" y="967645"/>
        <a:ext cx="1301665" cy="949323"/>
      </dsp:txXfrm>
    </dsp:sp>
    <dsp:sp modelId="{CCF737E1-3883-4D88-A553-825A9556C1F2}">
      <dsp:nvSpPr>
        <dsp:cNvPr id="0" name=""/>
        <dsp:cNvSpPr/>
      </dsp:nvSpPr>
      <dsp:spPr>
        <a:xfrm>
          <a:off x="1487566" y="1916968"/>
          <a:ext cx="2994274" cy="949323"/>
        </a:xfrm>
        <a:prstGeom prst="trapezoid">
          <a:avLst>
            <a:gd name="adj" fmla="val 52233"/>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altLang="zh-CN" sz="3300" b="1" kern="1200" dirty="0">
              <a:solidFill>
                <a:schemeClr val="bg1"/>
              </a:solidFill>
              <a:latin typeface="Arial Black" panose="020B0A04020102020204" pitchFamily="34" charset="0"/>
            </a:rPr>
            <a:t>Analyze</a:t>
          </a:r>
          <a:endParaRPr lang="zh-CN" altLang="en-US" sz="3300" b="1" kern="1200" dirty="0">
            <a:solidFill>
              <a:schemeClr val="bg1"/>
            </a:solidFill>
            <a:latin typeface="Arial Black" panose="020B0A04020102020204" pitchFamily="34" charset="0"/>
          </a:endParaRPr>
        </a:p>
      </dsp:txBody>
      <dsp:txXfrm>
        <a:off x="2011564" y="1916968"/>
        <a:ext cx="1946278" cy="949323"/>
      </dsp:txXfrm>
    </dsp:sp>
    <dsp:sp modelId="{6E89FB1A-EB98-48C2-8681-41D5BB21DB2F}">
      <dsp:nvSpPr>
        <dsp:cNvPr id="0" name=""/>
        <dsp:cNvSpPr/>
      </dsp:nvSpPr>
      <dsp:spPr>
        <a:xfrm>
          <a:off x="991711" y="2866292"/>
          <a:ext cx="3985985" cy="949323"/>
        </a:xfrm>
        <a:prstGeom prst="trapezoid">
          <a:avLst>
            <a:gd name="adj" fmla="val 52233"/>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altLang="zh-CN" sz="6000" b="1" kern="1200" dirty="0">
              <a:solidFill>
                <a:schemeClr val="bg1"/>
              </a:solidFill>
              <a:latin typeface="Arial Black" panose="020B0A04020102020204" pitchFamily="34" charset="0"/>
            </a:rPr>
            <a:t>Apply</a:t>
          </a:r>
          <a:endParaRPr lang="zh-CN" altLang="en-US" sz="6000" b="1" kern="1200" dirty="0">
            <a:solidFill>
              <a:schemeClr val="bg1"/>
            </a:solidFill>
            <a:latin typeface="Arial Black" panose="020B0A04020102020204" pitchFamily="34" charset="0"/>
          </a:endParaRPr>
        </a:p>
      </dsp:txBody>
      <dsp:txXfrm>
        <a:off x="1689258" y="2866292"/>
        <a:ext cx="2590890" cy="949323"/>
      </dsp:txXfrm>
    </dsp:sp>
    <dsp:sp modelId="{935BCD5C-76CD-4611-9C6D-3D126EA95668}">
      <dsp:nvSpPr>
        <dsp:cNvPr id="0" name=""/>
        <dsp:cNvSpPr/>
      </dsp:nvSpPr>
      <dsp:spPr>
        <a:xfrm>
          <a:off x="490330" y="3815615"/>
          <a:ext cx="4988747" cy="949323"/>
        </a:xfrm>
        <a:prstGeom prst="trapezoid">
          <a:avLst>
            <a:gd name="adj" fmla="val 52233"/>
          </a:avLst>
        </a:prstGeom>
        <a:solidFill>
          <a:srgbClr val="FF7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altLang="zh-CN" sz="3800" b="1" kern="1200" dirty="0">
              <a:latin typeface="Arial Black" panose="020B0A04020102020204" pitchFamily="34" charset="0"/>
            </a:rPr>
            <a:t>Understand</a:t>
          </a:r>
          <a:endParaRPr lang="zh-CN" altLang="en-US" sz="3800" b="1" kern="1200" dirty="0">
            <a:latin typeface="Arial Black" panose="020B0A04020102020204" pitchFamily="34" charset="0"/>
          </a:endParaRPr>
        </a:p>
      </dsp:txBody>
      <dsp:txXfrm>
        <a:off x="1363361" y="3815615"/>
        <a:ext cx="3242685" cy="949323"/>
      </dsp:txXfrm>
    </dsp:sp>
    <dsp:sp modelId="{01600FCB-73C3-49BF-96D0-D9E8B2757077}">
      <dsp:nvSpPr>
        <dsp:cNvPr id="0" name=""/>
        <dsp:cNvSpPr/>
      </dsp:nvSpPr>
      <dsp:spPr>
        <a:xfrm>
          <a:off x="0" y="4764939"/>
          <a:ext cx="5969408" cy="949323"/>
        </a:xfrm>
        <a:prstGeom prst="trapezoid">
          <a:avLst>
            <a:gd name="adj" fmla="val 52233"/>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altLang="zh-CN" sz="5000" b="1" kern="1200" dirty="0">
              <a:latin typeface="Arial Black" panose="020B0A04020102020204" pitchFamily="34" charset="0"/>
            </a:rPr>
            <a:t>Remember</a:t>
          </a:r>
          <a:endParaRPr lang="zh-CN" altLang="en-US" sz="5000" b="1" kern="1200" dirty="0">
            <a:latin typeface="Arial Black" panose="020B0A04020102020204" pitchFamily="34" charset="0"/>
          </a:endParaRPr>
        </a:p>
      </dsp:txBody>
      <dsp:txXfrm>
        <a:off x="1044646" y="4764939"/>
        <a:ext cx="3880115" cy="949323"/>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D650F9-EF2D-4872-90BF-16CDE0A25691}" type="datetimeFigureOut">
              <a:rPr lang="zh-CN" altLang="en-US" smtClean="0"/>
              <a:t>2020/6/12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BD5284-4AAB-4075-B881-5FCF53D53530}"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A7351-04FB-4E22-AD55-031A7724278D}" type="datetimeFigureOut">
              <a:rPr lang="zh-CN" altLang="en-US" smtClean="0"/>
              <a:pPr/>
              <a:t>2020/6/12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0126B-88C1-4634-A1FD-37E39A49497C}" type="slidenum">
              <a:rPr lang="zh-CN" altLang="en-US" smtClean="0"/>
              <a:pPr/>
              <a:t>‹#›</a:t>
            </a:fld>
            <a:endParaRPr lang="zh-CN" altLang="en-US"/>
          </a:p>
        </p:txBody>
      </p:sp>
      <p:pic>
        <p:nvPicPr>
          <p:cNvPr id="9" name="图片 8">
            <a:extLst>
              <a:ext uri="{FF2B5EF4-FFF2-40B4-BE49-F238E27FC236}">
                <a16:creationId xmlns:a16="http://schemas.microsoft.com/office/drawing/2014/main" id="{0E31999C-2705-420A-90D6-481DAC5A4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762" y="1143000"/>
            <a:ext cx="2192438" cy="458788"/>
          </a:xfrm>
          <a:prstGeom prst="rect">
            <a:avLst/>
          </a:prstGeom>
        </p:spPr>
      </p:pic>
    </p:spTree>
    <p:extLst>
      <p:ext uri="{BB962C8B-B14F-4D97-AF65-F5344CB8AC3E}">
        <p14:creationId xmlns:p14="http://schemas.microsoft.com/office/powerpoint/2010/main" val="121788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公开课，需要呈现教学目标，给评委和听课同仁观看。</a:t>
            </a:r>
            <a:r>
              <a:rPr lang="en-US" altLang="zh-CN" dirty="0"/>
              <a:t>These are the teaching objectives we are going to reach together.</a:t>
            </a:r>
            <a:endParaRPr lang="zh-CN" altLang="en-US" dirty="0"/>
          </a:p>
        </p:txBody>
      </p:sp>
      <p:sp>
        <p:nvSpPr>
          <p:cNvPr id="4" name="灯片编号占位符 3"/>
          <p:cNvSpPr>
            <a:spLocks noGrp="1"/>
          </p:cNvSpPr>
          <p:nvPr>
            <p:ph type="sldNum" sz="quarter" idx="5"/>
          </p:nvPr>
        </p:nvSpPr>
        <p:spPr/>
        <p:txBody>
          <a:bodyPr/>
          <a:lstStyle/>
          <a:p>
            <a:fld id="{8A30126B-88C1-4634-A1FD-37E39A49497C}" type="slidenum">
              <a:rPr lang="zh-CN" altLang="en-US" smtClean="0"/>
              <a:pPr/>
              <a:t>2</a:t>
            </a:fld>
            <a:endParaRPr lang="zh-CN" altLang="en-US"/>
          </a:p>
        </p:txBody>
      </p:sp>
    </p:spTree>
    <p:extLst>
      <p:ext uri="{BB962C8B-B14F-4D97-AF65-F5344CB8AC3E}">
        <p14:creationId xmlns:p14="http://schemas.microsoft.com/office/powerpoint/2010/main" val="340212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A25483-62B7-4354-A9E9-7322F51F64B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15684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A25483-62B7-4354-A9E9-7322F51F64B7}"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16431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热身：视频链接时事新闻，引出话题人物。</a:t>
            </a:r>
            <a:r>
              <a:rPr lang="en-US" altLang="zh-CN" dirty="0"/>
              <a:t>First, let’s watch a piece of news from South China Morning Post.</a:t>
            </a:r>
            <a:endParaRPr lang="zh-CN" altLang="en-US" dirty="0"/>
          </a:p>
        </p:txBody>
      </p:sp>
      <p:sp>
        <p:nvSpPr>
          <p:cNvPr id="4" name="灯片编号占位符 3"/>
          <p:cNvSpPr>
            <a:spLocks noGrp="1"/>
          </p:cNvSpPr>
          <p:nvPr>
            <p:ph type="sldNum" sz="quarter" idx="5"/>
          </p:nvPr>
        </p:nvSpPr>
        <p:spPr/>
        <p:txBody>
          <a:bodyPr/>
          <a:lstStyle/>
          <a:p>
            <a:fld id="{8A30126B-88C1-4634-A1FD-37E39A49497C}" type="slidenum">
              <a:rPr lang="zh-CN" altLang="en-US" smtClean="0"/>
              <a:pPr/>
              <a:t>3</a:t>
            </a:fld>
            <a:endParaRPr lang="zh-CN" altLang="en-US"/>
          </a:p>
        </p:txBody>
      </p:sp>
    </p:spTree>
    <p:extLst>
      <p:ext uri="{BB962C8B-B14F-4D97-AF65-F5344CB8AC3E}">
        <p14:creationId xmlns:p14="http://schemas.microsoft.com/office/powerpoint/2010/main" val="97310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问题，设置悬念。</a:t>
            </a:r>
            <a:r>
              <a:rPr lang="en-US" altLang="zh-CN" dirty="0"/>
              <a:t>Who is he?</a:t>
            </a:r>
            <a:endParaRPr lang="zh-CN" altLang="en-US" dirty="0"/>
          </a:p>
        </p:txBody>
      </p:sp>
      <p:sp>
        <p:nvSpPr>
          <p:cNvPr id="4" name="灯片编号占位符 3"/>
          <p:cNvSpPr>
            <a:spLocks noGrp="1"/>
          </p:cNvSpPr>
          <p:nvPr>
            <p:ph type="sldNum" sz="quarter" idx="5"/>
          </p:nvPr>
        </p:nvSpPr>
        <p:spPr/>
        <p:txBody>
          <a:bodyPr/>
          <a:lstStyle/>
          <a:p>
            <a:fld id="{8A30126B-88C1-4634-A1FD-37E39A49497C}" type="slidenum">
              <a:rPr lang="zh-CN" altLang="en-US" smtClean="0"/>
              <a:pPr/>
              <a:t>4</a:t>
            </a:fld>
            <a:endParaRPr lang="zh-CN" altLang="en-US"/>
          </a:p>
        </p:txBody>
      </p:sp>
    </p:spTree>
    <p:extLst>
      <p:ext uri="{BB962C8B-B14F-4D97-AF65-F5344CB8AC3E}">
        <p14:creationId xmlns:p14="http://schemas.microsoft.com/office/powerpoint/2010/main" val="25160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A30126B-88C1-4634-A1FD-37E39A49497C}" type="slidenum">
              <a:rPr lang="zh-CN" altLang="en-US" smtClean="0"/>
              <a:pPr/>
              <a:t>5</a:t>
            </a:fld>
            <a:endParaRPr lang="zh-CN" altLang="en-US"/>
          </a:p>
        </p:txBody>
      </p:sp>
    </p:spTree>
    <p:extLst>
      <p:ext uri="{BB962C8B-B14F-4D97-AF65-F5344CB8AC3E}">
        <p14:creationId xmlns:p14="http://schemas.microsoft.com/office/powerpoint/2010/main" val="159409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A25483-62B7-4354-A9E9-7322F51F64B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421569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A25483-62B7-4354-A9E9-7322F51F64B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31125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A25483-62B7-4354-A9E9-7322F51F64B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15684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78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29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2E98C93-104C-4F20-915B-4EEAA78D5A00}" type="datetimeFigureOut">
              <a:rPr lang="zh-CN" altLang="en-US" smtClean="0">
                <a:solidFill>
                  <a:prstClr val="black">
                    <a:tint val="75000"/>
                  </a:prstClr>
                </a:solidFill>
              </a:rPr>
              <a:pPr/>
              <a:t>2020/6/12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Tree>
    <p:extLst>
      <p:ext uri="{BB962C8B-B14F-4D97-AF65-F5344CB8AC3E}">
        <p14:creationId xmlns:p14="http://schemas.microsoft.com/office/powerpoint/2010/main" val="2460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51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stretch>
            <a:fillRect/>
          </a:stretch>
        </p:blipFill>
        <p:spPr>
          <a:xfrm>
            <a:off x="374925" y="6511650"/>
            <a:ext cx="10943156" cy="355875"/>
          </a:xfrm>
          <a:prstGeom prst="rect">
            <a:avLst/>
          </a:prstGeom>
        </p:spPr>
      </p:pic>
      <p:grpSp>
        <p:nvGrpSpPr>
          <p:cNvPr id="22" name="组合 21"/>
          <p:cNvGrpSpPr/>
          <p:nvPr userDrawn="1"/>
        </p:nvGrpSpPr>
        <p:grpSpPr>
          <a:xfrm rot="2291385">
            <a:off x="10857142" y="399273"/>
            <a:ext cx="921878" cy="864587"/>
            <a:chOff x="-4303707" y="2352288"/>
            <a:chExt cx="5195729" cy="4872837"/>
          </a:xfrm>
        </p:grpSpPr>
        <p:pic>
          <p:nvPicPr>
            <p:cNvPr id="8" name="图片 7"/>
            <p:cNvPicPr>
              <a:picLocks noChangeAspect="1"/>
            </p:cNvPicPr>
            <p:nvPr/>
          </p:nvPicPr>
          <p:blipFill>
            <a:blip r:embed="rId3" cstate="print"/>
            <a:stretch>
              <a:fillRect/>
            </a:stretch>
          </p:blipFill>
          <p:spPr>
            <a:xfrm rot="5400000">
              <a:off x="-4271538" y="5074738"/>
              <a:ext cx="1672782" cy="1737120"/>
            </a:xfrm>
            <a:prstGeom prst="rect">
              <a:avLst/>
            </a:prstGeom>
          </p:spPr>
        </p:pic>
        <p:pic>
          <p:nvPicPr>
            <p:cNvPr id="9" name="图片 8"/>
            <p:cNvPicPr>
              <a:picLocks noChangeAspect="1"/>
            </p:cNvPicPr>
            <p:nvPr/>
          </p:nvPicPr>
          <p:blipFill>
            <a:blip r:embed="rId4" cstate="print"/>
            <a:stretch>
              <a:fillRect/>
            </a:stretch>
          </p:blipFill>
          <p:spPr>
            <a:xfrm rot="5400000">
              <a:off x="-2677682" y="6221466"/>
              <a:ext cx="1043805" cy="963513"/>
            </a:xfrm>
            <a:prstGeom prst="rect">
              <a:avLst/>
            </a:prstGeom>
          </p:spPr>
        </p:pic>
        <p:pic>
          <p:nvPicPr>
            <p:cNvPr id="14" name="图片 13"/>
            <p:cNvPicPr>
              <a:picLocks noChangeAspect="1"/>
            </p:cNvPicPr>
            <p:nvPr/>
          </p:nvPicPr>
          <p:blipFill>
            <a:blip r:embed="rId5" cstate="print"/>
            <a:stretch>
              <a:fillRect/>
            </a:stretch>
          </p:blipFill>
          <p:spPr>
            <a:xfrm rot="5400000">
              <a:off x="-2475497" y="3950274"/>
              <a:ext cx="1334027" cy="1385336"/>
            </a:xfrm>
            <a:prstGeom prst="rect">
              <a:avLst/>
            </a:prstGeom>
          </p:spPr>
        </p:pic>
        <p:pic>
          <p:nvPicPr>
            <p:cNvPr id="15" name="图片 14"/>
            <p:cNvPicPr>
              <a:picLocks noChangeAspect="1"/>
            </p:cNvPicPr>
            <p:nvPr/>
          </p:nvPicPr>
          <p:blipFill>
            <a:blip r:embed="rId6" cstate="print"/>
            <a:stretch>
              <a:fillRect/>
            </a:stretch>
          </p:blipFill>
          <p:spPr>
            <a:xfrm rot="5400000">
              <a:off x="-1011766" y="3406168"/>
              <a:ext cx="1903788" cy="1903788"/>
            </a:xfrm>
            <a:prstGeom prst="rect">
              <a:avLst/>
            </a:prstGeom>
          </p:spPr>
        </p:pic>
        <p:pic>
          <p:nvPicPr>
            <p:cNvPr id="16" name="图片 15"/>
            <p:cNvPicPr>
              <a:picLocks noChangeAspect="1"/>
            </p:cNvPicPr>
            <p:nvPr/>
          </p:nvPicPr>
          <p:blipFill>
            <a:blip r:embed="rId7" cstate="print"/>
            <a:stretch>
              <a:fillRect/>
            </a:stretch>
          </p:blipFill>
          <p:spPr>
            <a:xfrm rot="5400000">
              <a:off x="-1912282" y="2325180"/>
              <a:ext cx="1030121" cy="1084337"/>
            </a:xfrm>
            <a:prstGeom prst="rect">
              <a:avLst/>
            </a:prstGeom>
          </p:spPr>
        </p:pic>
        <p:pic>
          <p:nvPicPr>
            <p:cNvPr id="17" name="图片 16"/>
            <p:cNvPicPr>
              <a:picLocks noChangeAspect="1"/>
            </p:cNvPicPr>
            <p:nvPr/>
          </p:nvPicPr>
          <p:blipFill>
            <a:blip r:embed="rId8" cstate="print"/>
            <a:stretch>
              <a:fillRect/>
            </a:stretch>
          </p:blipFill>
          <p:spPr>
            <a:xfrm rot="5400000">
              <a:off x="-3454082" y="3391050"/>
              <a:ext cx="1109444" cy="1051052"/>
            </a:xfrm>
            <a:prstGeom prst="rect">
              <a:avLst/>
            </a:prstGeom>
          </p:spPr>
        </p:pic>
      </p:grpSp>
      <p:sp>
        <p:nvSpPr>
          <p:cNvPr id="19" name="矩形 18"/>
          <p:cNvSpPr/>
          <p:nvPr userDrawn="1"/>
        </p:nvSpPr>
        <p:spPr>
          <a:xfrm>
            <a:off x="1403298" y="600735"/>
            <a:ext cx="7799764" cy="461665"/>
          </a:xfrm>
          <a:prstGeom prst="rect">
            <a:avLst/>
          </a:prstGeom>
        </p:spPr>
        <p:txBody>
          <a:bodyPr wrap="none">
            <a:spAutoFit/>
          </a:bodyPr>
          <a:lstStyle/>
          <a:p>
            <a:r>
              <a:rPr lang="en-US" altLang="zh-CN" sz="2400">
                <a:solidFill>
                  <a:prstClr val="black"/>
                </a:solidFill>
                <a:latin typeface="Times New Roman" panose="02020603050405020304" pitchFamily="18" charset="0"/>
                <a:cs typeface="Times New Roman" panose="02020603050405020304" pitchFamily="18" charset="0"/>
              </a:rPr>
              <a:t>PLEASE ENTER THE TITLE TEXT IN THIS DIRECTORY</a:t>
            </a:r>
            <a:endParaRPr lang="zh-CN" altLang="en-US" sz="2400">
              <a:solidFill>
                <a:prstClr val="black"/>
              </a:solidFill>
              <a:latin typeface="Times New Roman" panose="02020603050405020304" pitchFamily="18" charset="0"/>
              <a:cs typeface="Times New Roman" panose="02020603050405020304" pitchFamily="18" charset="0"/>
            </a:endParaRPr>
          </a:p>
        </p:txBody>
      </p:sp>
      <p:pic>
        <p:nvPicPr>
          <p:cNvPr id="21" name="图片 20"/>
          <p:cNvPicPr>
            <a:picLocks noChangeAspect="1"/>
          </p:cNvPicPr>
          <p:nvPr userDrawn="1"/>
        </p:nvPicPr>
        <p:blipFill rotWithShape="1">
          <a:blip r:embed="rId9" cstate="print"/>
          <a:srcRect l="52836" t="14944" r="4180" b="28787"/>
          <a:stretch/>
        </p:blipFill>
        <p:spPr>
          <a:xfrm>
            <a:off x="380745" y="352920"/>
            <a:ext cx="1022553" cy="685305"/>
          </a:xfrm>
          <a:prstGeom prst="rect">
            <a:avLst/>
          </a:prstGeom>
        </p:spPr>
      </p:pic>
    </p:spTree>
    <p:extLst>
      <p:ext uri="{BB962C8B-B14F-4D97-AF65-F5344CB8AC3E}">
        <p14:creationId xmlns:p14="http://schemas.microsoft.com/office/powerpoint/2010/main" val="291728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C11D-C56D-43F7-9324-A802D50A1050}" type="datetimeFigureOut">
              <a:rPr lang="en-US" smtClean="0">
                <a:solidFill>
                  <a:srgbClr val="000000">
                    <a:tint val="75000"/>
                  </a:srgbClr>
                </a:solidFill>
              </a:rPr>
              <a:pPr/>
              <a:t>6/12/2020</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E16EE1C3-4C97-4D89-86D4-AB0FC9C35DC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7741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662E85-C227-4B91-B72E-146CE05E8D86}" type="datetimeFigureOut">
              <a:rPr lang="zh-CN" altLang="en-US" smtClean="0"/>
              <a:pPr/>
              <a:t>2020/6/12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9180FB-3C19-4EC6-A99B-314C5E245D09}" type="slidenum">
              <a:rPr lang="zh-CN" altLang="en-US" smtClean="0"/>
              <a:pPr/>
              <a:t>‹#›</a:t>
            </a:fld>
            <a:endParaRPr lang="zh-CN" altLang="en-US"/>
          </a:p>
        </p:txBody>
      </p:sp>
    </p:spTree>
    <p:extLst>
      <p:ext uri="{BB962C8B-B14F-4D97-AF65-F5344CB8AC3E}">
        <p14:creationId xmlns:p14="http://schemas.microsoft.com/office/powerpoint/2010/main" val="1933053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98C93-104C-4F20-915B-4EEAA78D5A00}" type="datetimeFigureOut">
              <a:rPr lang="zh-CN" altLang="en-US" smtClean="0">
                <a:solidFill>
                  <a:prstClr val="black">
                    <a:tint val="75000"/>
                  </a:prstClr>
                </a:solidFill>
              </a:rPr>
              <a:pPr/>
              <a:t>2020/6/12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B1801-DB2D-4422-8894-6178A380892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9215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13.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7.emf"/><Relationship Id="rId3" Type="http://schemas.openxmlformats.org/officeDocument/2006/relationships/image" Target="../media/image17.emf"/><Relationship Id="rId7" Type="http://schemas.openxmlformats.org/officeDocument/2006/relationships/image" Target="../media/image18.emf"/><Relationship Id="rId12"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5.emf"/><Relationship Id="rId5" Type="http://schemas.openxmlformats.org/officeDocument/2006/relationships/image" Target="../media/image2.emf"/><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6.emf"/><Relationship Id="rId3" Type="http://schemas.openxmlformats.org/officeDocument/2006/relationships/image" Target="../media/image21.png"/><Relationship Id="rId7" Type="http://schemas.openxmlformats.org/officeDocument/2006/relationships/image" Target="../media/image17.emf"/><Relationship Id="rId12" Type="http://schemas.openxmlformats.org/officeDocument/2006/relationships/image" Target="../media/image5.emf"/><Relationship Id="rId2" Type="http://schemas.openxmlformats.org/officeDocument/2006/relationships/notesSlide" Target="../notesSlides/notesSlide6.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4.emf"/><Relationship Id="rId5" Type="http://schemas.openxmlformats.org/officeDocument/2006/relationships/image" Target="../media/image2.emf"/><Relationship Id="rId15" Type="http://schemas.openxmlformats.org/officeDocument/2006/relationships/image" Target="../media/image8.emf"/><Relationship Id="rId10" Type="http://schemas.openxmlformats.org/officeDocument/2006/relationships/image" Target="../media/image20.emf"/><Relationship Id="rId4" Type="http://schemas.openxmlformats.org/officeDocument/2006/relationships/image" Target="../media/image1.emf"/><Relationship Id="rId9" Type="http://schemas.openxmlformats.org/officeDocument/2006/relationships/image" Target="../media/image19.emf"/><Relationship Id="rId1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pic>
        <p:nvPicPr>
          <p:cNvPr id="8" name="图片 7" descr="水印"/>
          <p:cNvPicPr>
            <a:picLocks noChangeAspect="1"/>
          </p:cNvPicPr>
          <p:nvPr userDrawn="1"/>
        </p:nvPicPr>
        <p:blipFill>
          <a:blip r:embed="rId3"/>
          <a:stretch>
            <a:fillRect/>
          </a:stretch>
        </p:blipFill>
        <p:spPr>
          <a:xfrm>
            <a:off x="10291445" y="63500"/>
            <a:ext cx="1797050" cy="58166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6521A45D-73E5-4A5D-8C29-E2F22854930F}"/>
              </a:ext>
            </a:extLst>
          </p:cNvPr>
          <p:cNvSpPr>
            <a:spLocks noGrp="1"/>
          </p:cNvSpPr>
          <p:nvPr>
            <p:ph idx="1"/>
          </p:nvPr>
        </p:nvSpPr>
        <p:spPr>
          <a:xfrm>
            <a:off x="135531" y="792957"/>
            <a:ext cx="11799292" cy="5806626"/>
          </a:xfrm>
        </p:spPr>
        <p:txBody>
          <a:bodyPr>
            <a:noAutofit/>
          </a:bodyPr>
          <a:lstStyle/>
          <a:p>
            <a:pPr marL="0" indent="0">
              <a:lnSpc>
                <a:spcPct val="100000"/>
              </a:lnSpc>
              <a:buNone/>
            </a:pPr>
            <a:r>
              <a:rPr lang="en-US" altLang="zh-CN" sz="3200" b="1" dirty="0">
                <a:latin typeface="Arial Black" panose="020B0A04020102020204" pitchFamily="34" charset="0"/>
              </a:rPr>
              <a:t>1. </a:t>
            </a:r>
            <a:r>
              <a:rPr lang="zh-CN" altLang="en-US" sz="3200" b="1" dirty="0">
                <a:solidFill>
                  <a:srgbClr val="006AB1"/>
                </a:solidFill>
                <a:latin typeface="华文琥珀" panose="02010800040101010101" pitchFamily="2" charset="-122"/>
                <a:ea typeface="华文琥珀" panose="02010800040101010101" pitchFamily="2" charset="-122"/>
              </a:rPr>
              <a:t>主</a:t>
            </a:r>
            <a:r>
              <a:rPr lang="zh-CN" altLang="en-US" sz="3200" b="1" dirty="0">
                <a:solidFill>
                  <a:srgbClr val="FF4000"/>
                </a:solidFill>
                <a:latin typeface="华文琥珀" panose="02010800040101010101" pitchFamily="2" charset="-122"/>
                <a:ea typeface="华文琥珀" panose="02010800040101010101" pitchFamily="2" charset="-122"/>
              </a:rPr>
              <a:t>谓</a:t>
            </a:r>
            <a:r>
              <a:rPr lang="en-US" altLang="zh-CN" sz="3200" b="1" dirty="0">
                <a:solidFill>
                  <a:srgbClr val="2E75B6"/>
                </a:solidFill>
                <a:latin typeface="Arial Black" panose="020B0A04020102020204" pitchFamily="34" charset="0"/>
              </a:rPr>
              <a:t>S</a:t>
            </a:r>
            <a:r>
              <a:rPr lang="en-US" altLang="zh-CN" sz="3200" b="1" dirty="0">
                <a:solidFill>
                  <a:srgbClr val="FF4000"/>
                </a:solidFill>
                <a:latin typeface="Arial Black" panose="020B0A04020102020204" pitchFamily="34" charset="0"/>
              </a:rPr>
              <a:t>.V.</a:t>
            </a:r>
            <a:r>
              <a:rPr lang="en-US" altLang="zh-CN" sz="3200" b="1" dirty="0">
                <a:latin typeface="Arial Black" panose="020B0A04020102020204" pitchFamily="34" charset="0"/>
              </a:rPr>
              <a:t>:</a:t>
            </a:r>
            <a:r>
              <a:rPr lang="zh-CN" altLang="en-US" sz="3200" b="1" dirty="0">
                <a:latin typeface="Arial Black" panose="020B0A04020102020204" pitchFamily="34" charset="0"/>
              </a:rPr>
              <a:t> </a:t>
            </a:r>
            <a:r>
              <a:rPr lang="en-US" altLang="zh-CN" sz="3200" b="1" dirty="0">
                <a:solidFill>
                  <a:srgbClr val="006AB1"/>
                </a:solidFill>
                <a:latin typeface="Arial Black" panose="020B0A04020102020204" pitchFamily="34" charset="0"/>
                <a:ea typeface="华文琥珀" panose="02010800040101010101" pitchFamily="2" charset="-122"/>
              </a:rPr>
              <a:t>You</a:t>
            </a:r>
            <a:r>
              <a:rPr lang="en-US" altLang="zh-CN" sz="3200" b="1" dirty="0">
                <a:latin typeface="Arial Black" panose="020B0A04020102020204" pitchFamily="34" charset="0"/>
              </a:rPr>
              <a:t> </a:t>
            </a:r>
            <a:r>
              <a:rPr lang="en-US" altLang="zh-CN" sz="3200" b="1" dirty="0">
                <a:solidFill>
                  <a:srgbClr val="FF4000"/>
                </a:solidFill>
                <a:latin typeface="Arial Black" panose="020B0A04020102020204" pitchFamily="34" charset="0"/>
              </a:rPr>
              <a:t>come</a:t>
            </a:r>
            <a:r>
              <a:rPr lang="en-US" altLang="zh-CN" sz="3200" b="1" dirty="0">
                <a:latin typeface="Arial Black" panose="020B0A04020102020204" pitchFamily="34" charset="0"/>
              </a:rPr>
              <a:t>.</a:t>
            </a:r>
          </a:p>
          <a:p>
            <a:pPr marL="514350" indent="-514350">
              <a:lnSpc>
                <a:spcPct val="100000"/>
              </a:lnSpc>
              <a:buFontTx/>
              <a:buNone/>
            </a:pPr>
            <a:endParaRPr lang="en-US" altLang="zh-CN" sz="3200" b="1" dirty="0">
              <a:latin typeface="Arial Black" panose="020B0A04020102020204" pitchFamily="34" charset="0"/>
            </a:endParaRPr>
          </a:p>
          <a:p>
            <a:pPr marL="0" indent="0">
              <a:lnSpc>
                <a:spcPct val="100000"/>
              </a:lnSpc>
              <a:buNone/>
            </a:pPr>
            <a:r>
              <a:rPr lang="en-US" altLang="zh-CN" sz="3200" b="1" dirty="0">
                <a:latin typeface="Arial Black" panose="020B0A04020102020204" pitchFamily="34" charset="0"/>
              </a:rPr>
              <a:t>2. </a:t>
            </a:r>
            <a:r>
              <a:rPr lang="zh-CN" altLang="en-US" sz="3200" b="1" dirty="0">
                <a:solidFill>
                  <a:srgbClr val="006AB1"/>
                </a:solidFill>
                <a:latin typeface="华文琥珀" panose="02010800040101010101" pitchFamily="2" charset="-122"/>
                <a:ea typeface="华文琥珀" panose="02010800040101010101" pitchFamily="2" charset="-122"/>
              </a:rPr>
              <a:t>主</a:t>
            </a:r>
            <a:r>
              <a:rPr lang="zh-CN" altLang="en-US" sz="3200" b="1" dirty="0">
                <a:solidFill>
                  <a:srgbClr val="FF4000"/>
                </a:solidFill>
                <a:latin typeface="华文琥珀" panose="02010800040101010101" pitchFamily="2" charset="-122"/>
                <a:ea typeface="华文琥珀" panose="02010800040101010101" pitchFamily="2" charset="-122"/>
              </a:rPr>
              <a:t>谓</a:t>
            </a:r>
            <a:r>
              <a:rPr lang="zh-CN" altLang="en-US" sz="3200" b="1" dirty="0">
                <a:solidFill>
                  <a:srgbClr val="7030A0"/>
                </a:solidFill>
                <a:latin typeface="华文琥珀" panose="02010800040101010101" pitchFamily="2" charset="-122"/>
                <a:ea typeface="华文琥珀" panose="02010800040101010101" pitchFamily="2" charset="-122"/>
              </a:rPr>
              <a:t>宾</a:t>
            </a:r>
            <a:r>
              <a:rPr lang="en-US" altLang="zh-CN" sz="3200" b="1" dirty="0">
                <a:solidFill>
                  <a:srgbClr val="2E75B6"/>
                </a:solidFill>
                <a:latin typeface="Arial Black" panose="020B0A04020102020204" pitchFamily="34" charset="0"/>
              </a:rPr>
              <a:t>S</a:t>
            </a:r>
            <a:r>
              <a:rPr lang="en-US" altLang="zh-CN" sz="3200" b="1" dirty="0">
                <a:solidFill>
                  <a:srgbClr val="00B050"/>
                </a:solidFill>
                <a:latin typeface="Arial Black" panose="020B0A04020102020204" pitchFamily="34" charset="0"/>
              </a:rPr>
              <a:t>.</a:t>
            </a:r>
            <a:r>
              <a:rPr lang="en-US" altLang="zh-CN" sz="3200" b="1" dirty="0">
                <a:solidFill>
                  <a:srgbClr val="FF0000"/>
                </a:solidFill>
                <a:latin typeface="Arial Black" panose="020B0A04020102020204" pitchFamily="34" charset="0"/>
              </a:rPr>
              <a:t>V</a:t>
            </a:r>
            <a:r>
              <a:rPr lang="en-US" altLang="zh-CN" sz="3200" b="1" dirty="0">
                <a:solidFill>
                  <a:srgbClr val="00B050"/>
                </a:solidFill>
                <a:latin typeface="Arial Black" panose="020B0A04020102020204" pitchFamily="34" charset="0"/>
              </a:rPr>
              <a:t>.</a:t>
            </a:r>
            <a:r>
              <a:rPr lang="en-US" altLang="zh-CN" sz="3200" b="1" dirty="0">
                <a:solidFill>
                  <a:srgbClr val="7030A0"/>
                </a:solidFill>
                <a:latin typeface="Arial Black" panose="020B0A04020102020204" pitchFamily="34" charset="0"/>
              </a:rPr>
              <a:t>O</a:t>
            </a:r>
            <a:r>
              <a:rPr lang="en-US" altLang="zh-CN" sz="3200" b="1" dirty="0">
                <a:solidFill>
                  <a:srgbClr val="00B050"/>
                </a:solidFill>
                <a:latin typeface="Arial Black" panose="020B0A04020102020204" pitchFamily="34" charset="0"/>
              </a:rPr>
              <a:t>.</a:t>
            </a:r>
            <a:r>
              <a:rPr lang="en-US" altLang="zh-CN" sz="3200" b="1" dirty="0">
                <a:latin typeface="Arial Black" panose="020B0A04020102020204" pitchFamily="34" charset="0"/>
              </a:rPr>
              <a:t>:</a:t>
            </a:r>
            <a:r>
              <a:rPr lang="zh-CN" altLang="en-US" sz="3200" b="1" dirty="0">
                <a:latin typeface="Arial Black" panose="020B0A04020102020204" pitchFamily="34" charset="0"/>
              </a:rPr>
              <a:t> </a:t>
            </a:r>
            <a:r>
              <a:rPr lang="en-US" altLang="zh-CN" sz="3200" b="1" dirty="0">
                <a:solidFill>
                  <a:srgbClr val="006AB1"/>
                </a:solidFill>
                <a:latin typeface="华文琥珀" panose="02010800040101010101" pitchFamily="2" charset="-122"/>
                <a:ea typeface="华文琥珀" panose="02010800040101010101" pitchFamily="2" charset="-122"/>
              </a:rPr>
              <a:t>I</a:t>
            </a:r>
            <a:r>
              <a:rPr lang="en-US" altLang="zh-CN" sz="3200" b="1" dirty="0">
                <a:latin typeface="Arial Black" panose="020B0A04020102020204" pitchFamily="34" charset="0"/>
              </a:rPr>
              <a:t> </a:t>
            </a:r>
            <a:r>
              <a:rPr lang="en-US" altLang="zh-CN" sz="3200" b="1" dirty="0">
                <a:solidFill>
                  <a:srgbClr val="FF4000"/>
                </a:solidFill>
                <a:latin typeface="Arial Black" panose="020B0A04020102020204" pitchFamily="34" charset="0"/>
              </a:rPr>
              <a:t>love</a:t>
            </a:r>
            <a:r>
              <a:rPr lang="en-US" altLang="zh-CN" sz="3200" b="1" dirty="0">
                <a:latin typeface="Arial Black" panose="020B0A04020102020204" pitchFamily="34" charset="0"/>
              </a:rPr>
              <a:t> </a:t>
            </a:r>
            <a:r>
              <a:rPr lang="en-US" altLang="zh-CN" sz="3200" b="1" dirty="0">
                <a:solidFill>
                  <a:srgbClr val="7030A0"/>
                </a:solidFill>
                <a:latin typeface="Arial Black" panose="020B0A04020102020204" pitchFamily="34" charset="0"/>
              </a:rPr>
              <a:t>you</a:t>
            </a:r>
            <a:r>
              <a:rPr lang="en-US" altLang="zh-CN" sz="3200" b="1" dirty="0">
                <a:latin typeface="Arial Black" panose="020B0A04020102020204" pitchFamily="34" charset="0"/>
              </a:rPr>
              <a:t>.</a:t>
            </a:r>
          </a:p>
          <a:p>
            <a:pPr marL="514350" indent="-514350">
              <a:lnSpc>
                <a:spcPct val="100000"/>
              </a:lnSpc>
              <a:buFontTx/>
              <a:buAutoNum type="arabicPeriod"/>
            </a:pPr>
            <a:endParaRPr lang="en-US" altLang="zh-CN" sz="3200" b="1" dirty="0">
              <a:latin typeface="Arial Black" panose="020B0A04020102020204" pitchFamily="34" charset="0"/>
            </a:endParaRPr>
          </a:p>
          <a:p>
            <a:pPr marL="0" indent="0">
              <a:lnSpc>
                <a:spcPct val="100000"/>
              </a:lnSpc>
              <a:buNone/>
            </a:pPr>
            <a:r>
              <a:rPr lang="en-US" altLang="zh-CN" sz="3200" b="1" dirty="0">
                <a:latin typeface="Arial Black" panose="020B0A04020102020204" pitchFamily="34" charset="0"/>
              </a:rPr>
              <a:t>3. </a:t>
            </a:r>
            <a:r>
              <a:rPr lang="zh-CN" altLang="en-US" sz="3200" b="1" dirty="0">
                <a:solidFill>
                  <a:srgbClr val="006AB1"/>
                </a:solidFill>
                <a:latin typeface="华文琥珀" panose="02010800040101010101" pitchFamily="2" charset="-122"/>
                <a:ea typeface="华文琥珀" panose="02010800040101010101" pitchFamily="2" charset="-122"/>
              </a:rPr>
              <a:t>主</a:t>
            </a:r>
            <a:r>
              <a:rPr lang="zh-CN" altLang="en-US" sz="3200" b="1" dirty="0">
                <a:solidFill>
                  <a:srgbClr val="FF4000"/>
                </a:solidFill>
                <a:latin typeface="华文琥珀" panose="02010800040101010101" pitchFamily="2" charset="-122"/>
                <a:ea typeface="华文琥珀" panose="02010800040101010101" pitchFamily="2" charset="-122"/>
              </a:rPr>
              <a:t>谓</a:t>
            </a:r>
            <a:r>
              <a:rPr lang="zh-CN" altLang="en-US" sz="3200" b="1" dirty="0">
                <a:solidFill>
                  <a:srgbClr val="7030A0"/>
                </a:solidFill>
                <a:latin typeface="华文琥珀" panose="02010800040101010101" pitchFamily="2" charset="-122"/>
                <a:ea typeface="华文琥珀" panose="02010800040101010101" pitchFamily="2" charset="-122"/>
              </a:rPr>
              <a:t>宾</a:t>
            </a:r>
            <a:r>
              <a:rPr lang="zh-CN" altLang="en-US" sz="3200" b="1" dirty="0">
                <a:solidFill>
                  <a:srgbClr val="002060"/>
                </a:solidFill>
                <a:latin typeface="华文琥珀" panose="02010800040101010101" pitchFamily="2" charset="-122"/>
                <a:ea typeface="华文琥珀" panose="02010800040101010101" pitchFamily="2" charset="-122"/>
              </a:rPr>
              <a:t>宾</a:t>
            </a:r>
            <a:r>
              <a:rPr lang="en-US" altLang="zh-CN" sz="3200" b="1" dirty="0">
                <a:solidFill>
                  <a:srgbClr val="2E75B6"/>
                </a:solidFill>
                <a:latin typeface="Arial Black" panose="020B0A04020102020204" pitchFamily="34" charset="0"/>
              </a:rPr>
              <a:t>S</a:t>
            </a:r>
            <a:r>
              <a:rPr lang="en-US" altLang="zh-CN" sz="3200" b="1" dirty="0">
                <a:solidFill>
                  <a:srgbClr val="002060"/>
                </a:solidFill>
                <a:latin typeface="Arial Black" panose="020B0A04020102020204" pitchFamily="34" charset="0"/>
              </a:rPr>
              <a:t>.</a:t>
            </a:r>
            <a:r>
              <a:rPr lang="en-US" altLang="zh-CN" sz="3200" b="1" dirty="0">
                <a:solidFill>
                  <a:srgbClr val="FF0000"/>
                </a:solidFill>
                <a:latin typeface="Arial Black" panose="020B0A04020102020204" pitchFamily="34" charset="0"/>
              </a:rPr>
              <a:t>V</a:t>
            </a:r>
            <a:r>
              <a:rPr lang="en-US" altLang="zh-CN" sz="3200" b="1" dirty="0">
                <a:solidFill>
                  <a:srgbClr val="002060"/>
                </a:solidFill>
                <a:latin typeface="Arial Black" panose="020B0A04020102020204" pitchFamily="34" charset="0"/>
              </a:rPr>
              <a:t>.O.O.</a:t>
            </a:r>
            <a:r>
              <a:rPr lang="en-US" altLang="zh-CN" sz="3200" b="1" dirty="0">
                <a:latin typeface="Arial Black" panose="020B0A04020102020204" pitchFamily="34" charset="0"/>
              </a:rPr>
              <a:t>:</a:t>
            </a:r>
            <a:r>
              <a:rPr lang="zh-CN" altLang="en-US" sz="3200" b="1" dirty="0">
                <a:latin typeface="Arial Black" panose="020B0A04020102020204" pitchFamily="34" charset="0"/>
              </a:rPr>
              <a:t> </a:t>
            </a:r>
            <a:r>
              <a:rPr lang="en-US" altLang="zh-CN" sz="3200" b="1" dirty="0">
                <a:solidFill>
                  <a:srgbClr val="006AB1"/>
                </a:solidFill>
                <a:latin typeface="华文琥珀" panose="02010800040101010101" pitchFamily="2" charset="-122"/>
                <a:ea typeface="华文琥珀" panose="02010800040101010101" pitchFamily="2" charset="-122"/>
              </a:rPr>
              <a:t>I</a:t>
            </a:r>
            <a:r>
              <a:rPr lang="en-US" altLang="zh-CN" sz="3200" b="1" dirty="0">
                <a:latin typeface="Arial Black" panose="020B0A04020102020204" pitchFamily="34" charset="0"/>
              </a:rPr>
              <a:t> </a:t>
            </a:r>
            <a:r>
              <a:rPr lang="en-US" altLang="zh-CN" sz="3200" b="1" dirty="0">
                <a:solidFill>
                  <a:srgbClr val="FF4000"/>
                </a:solidFill>
                <a:latin typeface="Arial Black" panose="020B0A04020102020204" pitchFamily="34" charset="0"/>
              </a:rPr>
              <a:t>give</a:t>
            </a:r>
            <a:r>
              <a:rPr lang="en-US" altLang="zh-CN" sz="3200" b="1" dirty="0">
                <a:latin typeface="Arial Black" panose="020B0A04020102020204" pitchFamily="34" charset="0"/>
              </a:rPr>
              <a:t> </a:t>
            </a:r>
            <a:r>
              <a:rPr lang="en-US" altLang="zh-CN" sz="3200" b="1" dirty="0">
                <a:solidFill>
                  <a:srgbClr val="7030A0"/>
                </a:solidFill>
                <a:latin typeface="Arial Black" panose="020B0A04020102020204" pitchFamily="34" charset="0"/>
              </a:rPr>
              <a:t>you</a:t>
            </a:r>
            <a:r>
              <a:rPr lang="en-US" altLang="zh-CN" sz="3200" b="1" dirty="0">
                <a:latin typeface="Arial Black" panose="020B0A04020102020204" pitchFamily="34" charset="0"/>
              </a:rPr>
              <a:t> </a:t>
            </a:r>
            <a:r>
              <a:rPr lang="en-US" altLang="zh-CN" sz="3200" b="1" dirty="0">
                <a:solidFill>
                  <a:srgbClr val="002060"/>
                </a:solidFill>
                <a:latin typeface="Arial Black" panose="020B0A04020102020204" pitchFamily="34" charset="0"/>
              </a:rPr>
              <a:t>my heart</a:t>
            </a:r>
            <a:r>
              <a:rPr lang="en-US" altLang="zh-CN" sz="3200" b="1" dirty="0">
                <a:latin typeface="Arial Black" panose="020B0A04020102020204" pitchFamily="34" charset="0"/>
              </a:rPr>
              <a:t>.</a:t>
            </a:r>
          </a:p>
          <a:p>
            <a:pPr marL="514350" indent="-514350">
              <a:lnSpc>
                <a:spcPct val="100000"/>
              </a:lnSpc>
              <a:buFontTx/>
              <a:buAutoNum type="arabicPeriod"/>
            </a:pPr>
            <a:endParaRPr lang="en-US" altLang="zh-CN" sz="3200" b="1" dirty="0">
              <a:latin typeface="Arial Black" panose="020B0A04020102020204" pitchFamily="34" charset="0"/>
            </a:endParaRPr>
          </a:p>
          <a:p>
            <a:pPr marL="0" indent="0">
              <a:lnSpc>
                <a:spcPct val="100000"/>
              </a:lnSpc>
              <a:buNone/>
            </a:pPr>
            <a:r>
              <a:rPr lang="en-US" altLang="zh-CN" sz="3200" b="1" dirty="0">
                <a:latin typeface="Arial Black" panose="020B0A04020102020204" pitchFamily="34" charset="0"/>
              </a:rPr>
              <a:t>4. </a:t>
            </a:r>
            <a:r>
              <a:rPr lang="zh-CN" altLang="en-US" sz="3200" b="1" dirty="0">
                <a:solidFill>
                  <a:srgbClr val="006AB1"/>
                </a:solidFill>
                <a:latin typeface="华文琥珀" panose="02010800040101010101" pitchFamily="2" charset="-122"/>
                <a:ea typeface="华文琥珀" panose="02010800040101010101" pitchFamily="2" charset="-122"/>
              </a:rPr>
              <a:t>主</a:t>
            </a:r>
            <a:r>
              <a:rPr lang="zh-CN" altLang="en-US" sz="3200" b="1" dirty="0">
                <a:solidFill>
                  <a:srgbClr val="FF4000"/>
                </a:solidFill>
                <a:latin typeface="华文琥珀" panose="02010800040101010101" pitchFamily="2" charset="-122"/>
                <a:ea typeface="华文琥珀" panose="02010800040101010101" pitchFamily="2" charset="-122"/>
              </a:rPr>
              <a:t>谓</a:t>
            </a:r>
            <a:r>
              <a:rPr lang="zh-CN" altLang="en-US" sz="3200" b="1" dirty="0">
                <a:solidFill>
                  <a:srgbClr val="7030A0"/>
                </a:solidFill>
                <a:latin typeface="华文琥珀" panose="02010800040101010101" pitchFamily="2" charset="-122"/>
                <a:ea typeface="华文琥珀" panose="02010800040101010101" pitchFamily="2" charset="-122"/>
              </a:rPr>
              <a:t>宾</a:t>
            </a:r>
            <a:r>
              <a:rPr lang="zh-CN" altLang="en-US" sz="3200" b="1" dirty="0">
                <a:solidFill>
                  <a:schemeClr val="accent6">
                    <a:lumMod val="50000"/>
                  </a:schemeClr>
                </a:solidFill>
                <a:latin typeface="华文琥珀" panose="02010800040101010101" pitchFamily="2" charset="-122"/>
                <a:ea typeface="华文琥珀" panose="02010800040101010101" pitchFamily="2" charset="-122"/>
              </a:rPr>
              <a:t>补</a:t>
            </a:r>
            <a:r>
              <a:rPr lang="en-US" altLang="zh-CN" sz="3200" b="1" dirty="0">
                <a:solidFill>
                  <a:srgbClr val="2E75B6"/>
                </a:solidFill>
                <a:latin typeface="Arial Black" panose="020B0A04020102020204" pitchFamily="34" charset="0"/>
              </a:rPr>
              <a:t>S</a:t>
            </a:r>
            <a:r>
              <a:rPr lang="en-US" altLang="zh-CN" sz="3200" b="1" dirty="0">
                <a:solidFill>
                  <a:schemeClr val="accent6">
                    <a:lumMod val="50000"/>
                  </a:schemeClr>
                </a:solidFill>
                <a:latin typeface="Arial Black" panose="020B0A04020102020204" pitchFamily="34" charset="0"/>
              </a:rPr>
              <a:t>.</a:t>
            </a:r>
            <a:r>
              <a:rPr lang="en-US" altLang="zh-CN" sz="3200" b="1" dirty="0">
                <a:solidFill>
                  <a:srgbClr val="FF0000"/>
                </a:solidFill>
                <a:latin typeface="Arial Black" panose="020B0A04020102020204" pitchFamily="34" charset="0"/>
              </a:rPr>
              <a:t>V</a:t>
            </a:r>
            <a:r>
              <a:rPr lang="en-US" altLang="zh-CN" sz="3200" b="1" dirty="0">
                <a:solidFill>
                  <a:schemeClr val="accent6">
                    <a:lumMod val="50000"/>
                  </a:schemeClr>
                </a:solidFill>
                <a:latin typeface="Arial Black" panose="020B0A04020102020204" pitchFamily="34" charset="0"/>
              </a:rPr>
              <a:t>.</a:t>
            </a:r>
            <a:r>
              <a:rPr lang="en-US" altLang="zh-CN" sz="3200" b="1" dirty="0">
                <a:solidFill>
                  <a:srgbClr val="7030A0"/>
                </a:solidFill>
                <a:latin typeface="Arial Black" panose="020B0A04020102020204" pitchFamily="34" charset="0"/>
              </a:rPr>
              <a:t>O</a:t>
            </a:r>
            <a:r>
              <a:rPr lang="en-US" altLang="zh-CN" sz="3200" b="1" dirty="0">
                <a:solidFill>
                  <a:schemeClr val="accent6">
                    <a:lumMod val="50000"/>
                  </a:schemeClr>
                </a:solidFill>
                <a:latin typeface="Arial Black" panose="020B0A04020102020204" pitchFamily="34" charset="0"/>
              </a:rPr>
              <a:t>.C.</a:t>
            </a:r>
            <a:r>
              <a:rPr lang="en-US" altLang="zh-CN" sz="3200" b="1" dirty="0">
                <a:latin typeface="Arial Black" panose="020B0A04020102020204" pitchFamily="34" charset="0"/>
              </a:rPr>
              <a:t>:</a:t>
            </a:r>
            <a:r>
              <a:rPr lang="zh-CN" altLang="en-US" sz="3200" b="1" dirty="0">
                <a:latin typeface="Arial Black" panose="020B0A04020102020204" pitchFamily="34" charset="0"/>
              </a:rPr>
              <a:t> </a:t>
            </a:r>
            <a:r>
              <a:rPr lang="en-US" altLang="zh-CN" sz="3200" b="1" dirty="0">
                <a:solidFill>
                  <a:srgbClr val="006AB1"/>
                </a:solidFill>
                <a:latin typeface="华文琥珀" panose="02010800040101010101" pitchFamily="2" charset="-122"/>
                <a:ea typeface="华文琥珀" panose="02010800040101010101" pitchFamily="2" charset="-122"/>
              </a:rPr>
              <a:t>I</a:t>
            </a:r>
            <a:r>
              <a:rPr lang="en-US" altLang="zh-CN" sz="3200" b="1" dirty="0">
                <a:latin typeface="Arial Black" panose="020B0A04020102020204" pitchFamily="34" charset="0"/>
              </a:rPr>
              <a:t> </a:t>
            </a:r>
            <a:r>
              <a:rPr lang="en-US" altLang="zh-CN" sz="3200" b="1" dirty="0">
                <a:solidFill>
                  <a:srgbClr val="FF4000"/>
                </a:solidFill>
                <a:latin typeface="Arial Black" panose="020B0A04020102020204" pitchFamily="34" charset="0"/>
              </a:rPr>
              <a:t>make</a:t>
            </a:r>
            <a:r>
              <a:rPr lang="en-US" altLang="zh-CN" sz="3200" b="1" dirty="0">
                <a:latin typeface="Arial Black" panose="020B0A04020102020204" pitchFamily="34" charset="0"/>
              </a:rPr>
              <a:t> </a:t>
            </a:r>
            <a:r>
              <a:rPr lang="en-US" altLang="zh-CN" sz="3200" b="1" dirty="0">
                <a:solidFill>
                  <a:srgbClr val="7030A0"/>
                </a:solidFill>
                <a:latin typeface="Arial Black" panose="020B0A04020102020204" pitchFamily="34" charset="0"/>
              </a:rPr>
              <a:t>you</a:t>
            </a:r>
            <a:r>
              <a:rPr lang="en-US" altLang="zh-CN" sz="3200" b="1" dirty="0">
                <a:latin typeface="Arial Black" panose="020B0A04020102020204" pitchFamily="34" charset="0"/>
              </a:rPr>
              <a:t> </a:t>
            </a:r>
            <a:r>
              <a:rPr lang="en-US" altLang="zh-CN" sz="3200" b="1" dirty="0">
                <a:solidFill>
                  <a:schemeClr val="accent6">
                    <a:lumMod val="50000"/>
                  </a:schemeClr>
                </a:solidFill>
                <a:latin typeface="Arial Black" panose="020B0A04020102020204" pitchFamily="34" charset="0"/>
              </a:rPr>
              <a:t>happy.</a:t>
            </a:r>
          </a:p>
          <a:p>
            <a:pPr marL="514350" indent="-514350">
              <a:lnSpc>
                <a:spcPct val="100000"/>
              </a:lnSpc>
              <a:buFontTx/>
              <a:buAutoNum type="arabicPeriod"/>
            </a:pPr>
            <a:endParaRPr lang="en-US" altLang="zh-CN" sz="3200" b="1" dirty="0">
              <a:latin typeface="Arial Black" panose="020B0A04020102020204" pitchFamily="34" charset="0"/>
            </a:endParaRPr>
          </a:p>
          <a:p>
            <a:pPr marL="0" indent="0">
              <a:lnSpc>
                <a:spcPct val="100000"/>
              </a:lnSpc>
              <a:buNone/>
            </a:pPr>
            <a:r>
              <a:rPr lang="en-US" altLang="zh-CN" sz="3200" b="1" dirty="0">
                <a:latin typeface="Arial Black" panose="020B0A04020102020204" pitchFamily="34" charset="0"/>
              </a:rPr>
              <a:t>5. </a:t>
            </a:r>
            <a:r>
              <a:rPr lang="zh-CN" altLang="en-US" sz="3200" b="1" dirty="0">
                <a:solidFill>
                  <a:srgbClr val="006AB1"/>
                </a:solidFill>
                <a:latin typeface="华文琥珀" panose="02010800040101010101" pitchFamily="2" charset="-122"/>
                <a:ea typeface="华文琥珀" panose="02010800040101010101" pitchFamily="2" charset="-122"/>
              </a:rPr>
              <a:t>主</a:t>
            </a:r>
            <a:r>
              <a:rPr lang="zh-CN" altLang="en-US" sz="3200" b="1" dirty="0">
                <a:solidFill>
                  <a:srgbClr val="FF4000"/>
                </a:solidFill>
                <a:latin typeface="华文琥珀" panose="02010800040101010101" pitchFamily="2" charset="-122"/>
                <a:ea typeface="华文琥珀" panose="02010800040101010101" pitchFamily="2" charset="-122"/>
              </a:rPr>
              <a:t>系</a:t>
            </a:r>
            <a:r>
              <a:rPr lang="zh-CN" altLang="en-US" sz="3200" b="1" dirty="0">
                <a:solidFill>
                  <a:srgbClr val="7030A0"/>
                </a:solidFill>
                <a:latin typeface="华文琥珀" panose="02010800040101010101" pitchFamily="2" charset="-122"/>
                <a:ea typeface="华文琥珀" panose="02010800040101010101" pitchFamily="2" charset="-122"/>
              </a:rPr>
              <a:t>表</a:t>
            </a:r>
            <a:r>
              <a:rPr lang="en-US" altLang="zh-CN" sz="3200" b="1" dirty="0">
                <a:solidFill>
                  <a:srgbClr val="2E75B6"/>
                </a:solidFill>
                <a:latin typeface="Arial Black" panose="020B0A04020102020204" pitchFamily="34" charset="0"/>
              </a:rPr>
              <a:t>S</a:t>
            </a:r>
            <a:r>
              <a:rPr lang="en-US" altLang="zh-CN" sz="3200" b="1" dirty="0">
                <a:solidFill>
                  <a:srgbClr val="00B050"/>
                </a:solidFill>
                <a:latin typeface="Arial Black" panose="020B0A04020102020204" pitchFamily="34" charset="0"/>
              </a:rPr>
              <a:t>. </a:t>
            </a:r>
            <a:r>
              <a:rPr lang="en-US" altLang="zh-CN" sz="3200" b="1" dirty="0">
                <a:solidFill>
                  <a:srgbClr val="FF0000"/>
                </a:solidFill>
                <a:latin typeface="Arial Black" panose="020B0A04020102020204" pitchFamily="34" charset="0"/>
              </a:rPr>
              <a:t>Linking-V.</a:t>
            </a:r>
            <a:r>
              <a:rPr lang="en-US" altLang="zh-CN" sz="3200" b="1" dirty="0">
                <a:solidFill>
                  <a:srgbClr val="00B050"/>
                </a:solidFill>
                <a:latin typeface="Arial Black" panose="020B0A04020102020204" pitchFamily="34" charset="0"/>
              </a:rPr>
              <a:t> </a:t>
            </a:r>
            <a:r>
              <a:rPr lang="en-US" altLang="zh-CN" sz="3200" b="1" dirty="0">
                <a:solidFill>
                  <a:srgbClr val="7030A0"/>
                </a:solidFill>
                <a:latin typeface="Arial Black" panose="020B0A04020102020204" pitchFamily="34" charset="0"/>
              </a:rPr>
              <a:t>P</a:t>
            </a:r>
            <a:r>
              <a:rPr lang="en-US" altLang="zh-CN" sz="3200" b="1" dirty="0">
                <a:solidFill>
                  <a:srgbClr val="00B050"/>
                </a:solidFill>
                <a:latin typeface="Arial Black" panose="020B0A04020102020204" pitchFamily="34" charset="0"/>
              </a:rPr>
              <a:t>.</a:t>
            </a:r>
            <a:r>
              <a:rPr lang="en-US" altLang="zh-CN" sz="3200" b="1" dirty="0">
                <a:latin typeface="Arial Black" panose="020B0A04020102020204" pitchFamily="34" charset="0"/>
              </a:rPr>
              <a:t>:</a:t>
            </a:r>
            <a:r>
              <a:rPr lang="zh-CN" altLang="en-US" sz="3200" b="1" dirty="0">
                <a:latin typeface="Arial Black" panose="020B0A04020102020204" pitchFamily="34" charset="0"/>
              </a:rPr>
              <a:t> </a:t>
            </a:r>
            <a:r>
              <a:rPr lang="en-US" altLang="zh-CN" sz="3200" b="1" dirty="0">
                <a:solidFill>
                  <a:srgbClr val="006AB1"/>
                </a:solidFill>
                <a:latin typeface="Arial Black" panose="020B0A04020102020204" pitchFamily="34" charset="0"/>
                <a:ea typeface="华文琥珀" panose="02010800040101010101" pitchFamily="2" charset="-122"/>
              </a:rPr>
              <a:t>You</a:t>
            </a:r>
            <a:r>
              <a:rPr lang="en-US" altLang="zh-CN" sz="3200" b="1" dirty="0">
                <a:latin typeface="Arial Black" panose="020B0A04020102020204" pitchFamily="34" charset="0"/>
              </a:rPr>
              <a:t> </a:t>
            </a:r>
            <a:r>
              <a:rPr lang="en-US" altLang="zh-CN" sz="3200" b="1" dirty="0">
                <a:solidFill>
                  <a:srgbClr val="FF4000"/>
                </a:solidFill>
                <a:latin typeface="Arial Black" panose="020B0A04020102020204" pitchFamily="34" charset="0"/>
              </a:rPr>
              <a:t>are</a:t>
            </a:r>
            <a:r>
              <a:rPr lang="en-US" altLang="zh-CN" sz="3200" b="1" dirty="0">
                <a:latin typeface="Arial Black" panose="020B0A04020102020204" pitchFamily="34" charset="0"/>
              </a:rPr>
              <a:t> </a:t>
            </a:r>
            <a:r>
              <a:rPr lang="en-US" altLang="zh-CN" sz="3200" b="1" dirty="0">
                <a:solidFill>
                  <a:srgbClr val="7030A0"/>
                </a:solidFill>
                <a:latin typeface="Arial Black" panose="020B0A04020102020204" pitchFamily="34" charset="0"/>
              </a:rPr>
              <a:t>my</a:t>
            </a:r>
            <a:r>
              <a:rPr lang="en-US" altLang="zh-CN" sz="3200" b="1" dirty="0">
                <a:latin typeface="Arial Black" panose="020B0A04020102020204" pitchFamily="34" charset="0"/>
              </a:rPr>
              <a:t> </a:t>
            </a:r>
            <a:r>
              <a:rPr lang="en-US" altLang="zh-CN" sz="3200" b="1" dirty="0">
                <a:solidFill>
                  <a:srgbClr val="7030A0"/>
                </a:solidFill>
                <a:latin typeface="Arial Black" panose="020B0A04020102020204" pitchFamily="34" charset="0"/>
              </a:rPr>
              <a:t>everything</a:t>
            </a:r>
            <a:r>
              <a:rPr lang="en-US" altLang="zh-CN" sz="3200" b="1" dirty="0">
                <a:latin typeface="Arial Black" panose="020B0A04020102020204" pitchFamily="34" charset="0"/>
              </a:rPr>
              <a:t>.</a:t>
            </a:r>
          </a:p>
          <a:p>
            <a:pPr marL="514350" indent="-514350">
              <a:lnSpc>
                <a:spcPct val="100000"/>
              </a:lnSpc>
              <a:buFont typeface="+mj-lt"/>
              <a:buAutoNum type="arabicPeriod"/>
            </a:pPr>
            <a:endParaRPr lang="zh-CN" altLang="en-US" sz="3200" dirty="0">
              <a:latin typeface="Arial Black" panose="020B0A04020102020204" pitchFamily="34" charset="0"/>
            </a:endParaRPr>
          </a:p>
        </p:txBody>
      </p:sp>
      <p:pic>
        <p:nvPicPr>
          <p:cNvPr id="7" name="图片 6">
            <a:extLst>
              <a:ext uri="{FF2B5EF4-FFF2-40B4-BE49-F238E27FC236}">
                <a16:creationId xmlns:a16="http://schemas.microsoft.com/office/drawing/2014/main" id="{13E8456C-7605-4642-8ACF-0A8E7DD932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997"/>
          <a:stretch/>
        </p:blipFill>
        <p:spPr>
          <a:xfrm>
            <a:off x="7997371" y="625747"/>
            <a:ext cx="3672114" cy="3249567"/>
          </a:xfrm>
          <a:prstGeom prst="ellipse">
            <a:avLst/>
          </a:prstGeom>
          <a:ln>
            <a:noFill/>
          </a:ln>
          <a:effectLst>
            <a:softEdge rad="112500"/>
          </a:effectLst>
        </p:spPr>
      </p:pic>
      <p:pic>
        <p:nvPicPr>
          <p:cNvPr id="2" name="图片 1">
            <a:extLst>
              <a:ext uri="{FF2B5EF4-FFF2-40B4-BE49-F238E27FC236}">
                <a16:creationId xmlns:a16="http://schemas.microsoft.com/office/drawing/2014/main" id="{9C607200-7AC9-4A46-B091-7FC66119268F}"/>
              </a:ext>
            </a:extLst>
          </p:cNvPr>
          <p:cNvPicPr>
            <a:picLocks noChangeAspect="1"/>
          </p:cNvPicPr>
          <p:nvPr/>
        </p:nvPicPr>
        <p:blipFill>
          <a:blip r:embed="rId3" cstate="print"/>
          <a:stretch>
            <a:fillRect/>
          </a:stretch>
        </p:blipFill>
        <p:spPr>
          <a:xfrm>
            <a:off x="-2" y="-1"/>
            <a:ext cx="872573" cy="690787"/>
          </a:xfrm>
          <a:prstGeom prst="rect">
            <a:avLst/>
          </a:prstGeom>
        </p:spPr>
      </p:pic>
      <p:pic>
        <p:nvPicPr>
          <p:cNvPr id="3" name="图片 2">
            <a:extLst>
              <a:ext uri="{FF2B5EF4-FFF2-40B4-BE49-F238E27FC236}">
                <a16:creationId xmlns:a16="http://schemas.microsoft.com/office/drawing/2014/main" id="{E95D14D9-5DF8-4A73-B62B-763DF56C0662}"/>
              </a:ext>
            </a:extLst>
          </p:cNvPr>
          <p:cNvPicPr>
            <a:picLocks noChangeAspect="1"/>
          </p:cNvPicPr>
          <p:nvPr/>
        </p:nvPicPr>
        <p:blipFill>
          <a:blip r:embed="rId4" cstate="print"/>
          <a:stretch>
            <a:fillRect/>
          </a:stretch>
        </p:blipFill>
        <p:spPr>
          <a:xfrm>
            <a:off x="11476382" y="-1"/>
            <a:ext cx="715617" cy="649357"/>
          </a:xfrm>
          <a:prstGeom prst="rect">
            <a:avLst/>
          </a:prstGeom>
        </p:spPr>
      </p:pic>
      <p:sp>
        <p:nvSpPr>
          <p:cNvPr id="4" name="标题 3">
            <a:extLst>
              <a:ext uri="{FF2B5EF4-FFF2-40B4-BE49-F238E27FC236}">
                <a16:creationId xmlns:a16="http://schemas.microsoft.com/office/drawing/2014/main" id="{0CB23C22-EFB2-4B25-99E4-E10BD62133F0}"/>
              </a:ext>
            </a:extLst>
          </p:cNvPr>
          <p:cNvSpPr>
            <a:spLocks noGrp="1"/>
          </p:cNvSpPr>
          <p:nvPr>
            <p:ph type="title"/>
          </p:nvPr>
        </p:nvSpPr>
        <p:spPr>
          <a:xfrm>
            <a:off x="916676" y="-276114"/>
            <a:ext cx="10515600" cy="1243012"/>
          </a:xfrm>
        </p:spPr>
        <p:txBody>
          <a:bodyPr>
            <a:normAutofit/>
          </a:bodyPr>
          <a:lstStyle/>
          <a:p>
            <a:pPr algn="ctr"/>
            <a:r>
              <a:rPr lang="en-US" altLang="zh-CN" b="1" dirty="0">
                <a:solidFill>
                  <a:srgbClr val="0000FF"/>
                </a:solidFill>
                <a:latin typeface="Arial Black" panose="020B0A04020102020204" pitchFamily="34" charset="0"/>
                <a:cs typeface="Times New Roman" panose="02020603050405020304" pitchFamily="18" charset="0"/>
              </a:rPr>
              <a:t>Five Basic</a:t>
            </a:r>
            <a:r>
              <a:rPr lang="en-US" altLang="zh-CN" sz="4000" dirty="0">
                <a:solidFill>
                  <a:srgbClr val="0000FF"/>
                </a:solidFill>
                <a:latin typeface="Arial Black" panose="020B0A04020102020204" pitchFamily="34" charset="0"/>
                <a:cs typeface="Times New Roman" panose="02020603050405020304" pitchFamily="18" charset="0"/>
              </a:rPr>
              <a:t> </a:t>
            </a:r>
            <a:r>
              <a:rPr lang="en-US" altLang="zh-CN" b="1" dirty="0">
                <a:solidFill>
                  <a:srgbClr val="0000FF"/>
                </a:solidFill>
                <a:latin typeface="Arial Black" panose="020B0A04020102020204" pitchFamily="34" charset="0"/>
                <a:cs typeface="Times New Roman" panose="02020603050405020304" pitchFamily="18" charset="0"/>
              </a:rPr>
              <a:t>Sentence</a:t>
            </a:r>
            <a:r>
              <a:rPr lang="en-US" altLang="zh-CN" sz="4000" dirty="0">
                <a:solidFill>
                  <a:srgbClr val="0000FF"/>
                </a:solidFill>
                <a:latin typeface="Arial Black" panose="020B0A04020102020204" pitchFamily="34" charset="0"/>
                <a:cs typeface="Times New Roman" panose="02020603050405020304" pitchFamily="18" charset="0"/>
              </a:rPr>
              <a:t> </a:t>
            </a:r>
            <a:r>
              <a:rPr lang="en-US" altLang="zh-CN" b="1" dirty="0">
                <a:solidFill>
                  <a:srgbClr val="0000FF"/>
                </a:solidFill>
                <a:latin typeface="Arial Black" panose="020B0A04020102020204" pitchFamily="34" charset="0"/>
                <a:cs typeface="Times New Roman" panose="02020603050405020304" pitchFamily="18" charset="0"/>
              </a:rPr>
              <a:t>Structures</a:t>
            </a:r>
            <a:endParaRPr lang="zh-CN" altLang="en-US" dirty="0">
              <a:solidFill>
                <a:srgbClr val="0000FF"/>
              </a:solidFill>
              <a:latin typeface="Arial Black" panose="020B0A04020102020204" pitchFamily="34" charset="0"/>
            </a:endParaRPr>
          </a:p>
        </p:txBody>
      </p:sp>
      <p:pic>
        <p:nvPicPr>
          <p:cNvPr id="8" name="图片 7" descr="水印">
            <a:extLst>
              <a:ext uri="{FF2B5EF4-FFF2-40B4-BE49-F238E27FC236}">
                <a16:creationId xmlns:a16="http://schemas.microsoft.com/office/drawing/2014/main" id="{3192C7A2-7F9D-4BB6-B0F5-E77659DAC667}"/>
              </a:ext>
            </a:extLst>
          </p:cNvPr>
          <p:cNvPicPr>
            <a:picLocks noChangeAspect="1"/>
          </p:cNvPicPr>
          <p:nvPr/>
        </p:nvPicPr>
        <p:blipFill>
          <a:blip r:embed="rId5"/>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37321062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607200-7AC9-4A46-B091-7FC66119268F}"/>
              </a:ext>
            </a:extLst>
          </p:cNvPr>
          <p:cNvPicPr>
            <a:picLocks noChangeAspect="1"/>
          </p:cNvPicPr>
          <p:nvPr/>
        </p:nvPicPr>
        <p:blipFill>
          <a:blip r:embed="rId2" cstate="print"/>
          <a:stretch>
            <a:fillRect/>
          </a:stretch>
        </p:blipFill>
        <p:spPr>
          <a:xfrm>
            <a:off x="-2" y="-1"/>
            <a:ext cx="872573" cy="690787"/>
          </a:xfrm>
          <a:prstGeom prst="rect">
            <a:avLst/>
          </a:prstGeom>
        </p:spPr>
      </p:pic>
      <p:pic>
        <p:nvPicPr>
          <p:cNvPr id="3" name="图片 2">
            <a:extLst>
              <a:ext uri="{FF2B5EF4-FFF2-40B4-BE49-F238E27FC236}">
                <a16:creationId xmlns:a16="http://schemas.microsoft.com/office/drawing/2014/main" id="{E95D14D9-5DF8-4A73-B62B-763DF56C0662}"/>
              </a:ext>
            </a:extLst>
          </p:cNvPr>
          <p:cNvPicPr>
            <a:picLocks noChangeAspect="1"/>
          </p:cNvPicPr>
          <p:nvPr/>
        </p:nvPicPr>
        <p:blipFill>
          <a:blip r:embed="rId3" cstate="print"/>
          <a:stretch>
            <a:fillRect/>
          </a:stretch>
        </p:blipFill>
        <p:spPr>
          <a:xfrm>
            <a:off x="11476382" y="-1"/>
            <a:ext cx="715617" cy="649357"/>
          </a:xfrm>
          <a:prstGeom prst="rect">
            <a:avLst/>
          </a:prstGeom>
        </p:spPr>
      </p:pic>
      <p:sp>
        <p:nvSpPr>
          <p:cNvPr id="11" name="箭头: 上 10">
            <a:extLst>
              <a:ext uri="{FF2B5EF4-FFF2-40B4-BE49-F238E27FC236}">
                <a16:creationId xmlns:a16="http://schemas.microsoft.com/office/drawing/2014/main" id="{FDBE8734-E2B0-47A5-8419-422902F69889}"/>
              </a:ext>
            </a:extLst>
          </p:cNvPr>
          <p:cNvSpPr/>
          <p:nvPr/>
        </p:nvSpPr>
        <p:spPr>
          <a:xfrm>
            <a:off x="872570" y="2703443"/>
            <a:ext cx="1415631" cy="312717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0000"/>
                </a:solidFill>
                <a:latin typeface="华文琥珀" panose="02010800040101010101" pitchFamily="2" charset="-122"/>
                <a:ea typeface="华文琥珀" panose="02010800040101010101" pitchFamily="2" charset="-122"/>
              </a:rPr>
              <a:t>谓</a:t>
            </a: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0000"/>
                </a:solidFill>
                <a:latin typeface="华文琥珀" panose="02010800040101010101" pitchFamily="2" charset="-122"/>
                <a:ea typeface="华文琥珀" panose="02010800040101010101" pitchFamily="2" charset="-122"/>
              </a:rPr>
              <a:t>主</a:t>
            </a:r>
          </a:p>
        </p:txBody>
      </p:sp>
      <p:sp>
        <p:nvSpPr>
          <p:cNvPr id="12" name="箭头: 上 11">
            <a:extLst>
              <a:ext uri="{FF2B5EF4-FFF2-40B4-BE49-F238E27FC236}">
                <a16:creationId xmlns:a16="http://schemas.microsoft.com/office/drawing/2014/main" id="{73337AB4-4E2C-4D40-A7C5-E37CC9CB3198}"/>
              </a:ext>
            </a:extLst>
          </p:cNvPr>
          <p:cNvSpPr/>
          <p:nvPr/>
        </p:nvSpPr>
        <p:spPr>
          <a:xfrm>
            <a:off x="2805671" y="1921565"/>
            <a:ext cx="1415631" cy="376361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7030A0"/>
                </a:solidFill>
                <a:latin typeface="华文琥珀" panose="02010800040101010101" pitchFamily="2" charset="-122"/>
                <a:ea typeface="华文琥珀" panose="02010800040101010101" pitchFamily="2" charset="-122"/>
              </a:rPr>
              <a:t>宾</a:t>
            </a:r>
            <a:endParaRPr lang="en-US" altLang="zh-CN" sz="3600" b="1" dirty="0">
              <a:solidFill>
                <a:srgbClr val="7030A0"/>
              </a:solidFill>
              <a:latin typeface="华文琥珀" panose="02010800040101010101" pitchFamily="2" charset="-122"/>
              <a:ea typeface="华文琥珀" panose="02010800040101010101" pitchFamily="2" charset="-122"/>
            </a:endParaRPr>
          </a:p>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0000"/>
                </a:solidFill>
                <a:latin typeface="华文琥珀" panose="02010800040101010101" pitchFamily="2" charset="-122"/>
                <a:ea typeface="华文琥珀" panose="02010800040101010101" pitchFamily="2" charset="-122"/>
              </a:rPr>
              <a:t>谓</a:t>
            </a: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0000"/>
                </a:solidFill>
                <a:latin typeface="华文琥珀" panose="02010800040101010101" pitchFamily="2" charset="-122"/>
                <a:ea typeface="华文琥珀" panose="02010800040101010101" pitchFamily="2" charset="-122"/>
              </a:rPr>
              <a:t>主</a:t>
            </a:r>
          </a:p>
        </p:txBody>
      </p:sp>
      <p:sp>
        <p:nvSpPr>
          <p:cNvPr id="13" name="箭头: 上 12">
            <a:extLst>
              <a:ext uri="{FF2B5EF4-FFF2-40B4-BE49-F238E27FC236}">
                <a16:creationId xmlns:a16="http://schemas.microsoft.com/office/drawing/2014/main" id="{BAB07F62-1563-4309-B74D-8B7D7C8269FC}"/>
              </a:ext>
            </a:extLst>
          </p:cNvPr>
          <p:cNvSpPr/>
          <p:nvPr/>
        </p:nvSpPr>
        <p:spPr>
          <a:xfrm>
            <a:off x="4895924" y="1006735"/>
            <a:ext cx="1499678" cy="4720027"/>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FFFF00"/>
                </a:solidFill>
                <a:latin typeface="华文琥珀" panose="02010800040101010101" pitchFamily="2" charset="-122"/>
                <a:ea typeface="华文琥珀" panose="02010800040101010101" pitchFamily="2" charset="-122"/>
              </a:rPr>
              <a:t>宾</a:t>
            </a:r>
            <a:endParaRPr lang="en-US" altLang="zh-CN" sz="3600" b="1" dirty="0">
              <a:solidFill>
                <a:srgbClr val="FFFF00"/>
              </a:solidFill>
              <a:latin typeface="华文琥珀" panose="02010800040101010101" pitchFamily="2" charset="-122"/>
              <a:ea typeface="华文琥珀" panose="02010800040101010101" pitchFamily="2" charset="-122"/>
            </a:endParaRPr>
          </a:p>
          <a:p>
            <a:pPr algn="ctr"/>
            <a:endParaRPr lang="en-US" altLang="zh-CN" sz="3600" b="1" dirty="0">
              <a:solidFill>
                <a:srgbClr val="FFFF00"/>
              </a:solidFill>
              <a:latin typeface="华文琥珀" panose="02010800040101010101" pitchFamily="2" charset="-122"/>
              <a:ea typeface="华文琥珀" panose="02010800040101010101" pitchFamily="2" charset="-122"/>
            </a:endParaRPr>
          </a:p>
          <a:p>
            <a:pPr algn="ctr"/>
            <a:r>
              <a:rPr lang="zh-CN" altLang="en-US" sz="3600" b="1" dirty="0">
                <a:solidFill>
                  <a:srgbClr val="7030A0"/>
                </a:solidFill>
                <a:latin typeface="华文琥珀" panose="02010800040101010101" pitchFamily="2" charset="-122"/>
                <a:ea typeface="华文琥珀" panose="02010800040101010101" pitchFamily="2" charset="-122"/>
              </a:rPr>
              <a:t>宾</a:t>
            </a:r>
            <a:endParaRPr lang="en-US" altLang="zh-CN" sz="3600" b="1" dirty="0">
              <a:solidFill>
                <a:srgbClr val="7030A0"/>
              </a:solidFill>
              <a:latin typeface="华文琥珀" panose="02010800040101010101" pitchFamily="2" charset="-122"/>
              <a:ea typeface="华文琥珀" panose="02010800040101010101" pitchFamily="2" charset="-122"/>
            </a:endParaRPr>
          </a:p>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0000"/>
                </a:solidFill>
                <a:latin typeface="华文琥珀" panose="02010800040101010101" pitchFamily="2" charset="-122"/>
                <a:ea typeface="华文琥珀" panose="02010800040101010101" pitchFamily="2" charset="-122"/>
              </a:rPr>
              <a:t>谓</a:t>
            </a: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0000"/>
                </a:solidFill>
                <a:latin typeface="华文琥珀" panose="02010800040101010101" pitchFamily="2" charset="-122"/>
                <a:ea typeface="华文琥珀" panose="02010800040101010101" pitchFamily="2" charset="-122"/>
              </a:rPr>
              <a:t>主</a:t>
            </a:r>
          </a:p>
        </p:txBody>
      </p:sp>
      <p:sp>
        <p:nvSpPr>
          <p:cNvPr id="14" name="箭头: 上 13">
            <a:extLst>
              <a:ext uri="{FF2B5EF4-FFF2-40B4-BE49-F238E27FC236}">
                <a16:creationId xmlns:a16="http://schemas.microsoft.com/office/drawing/2014/main" id="{9668FECF-A1E8-46A1-AD8C-CDCE38428A45}"/>
              </a:ext>
            </a:extLst>
          </p:cNvPr>
          <p:cNvSpPr/>
          <p:nvPr/>
        </p:nvSpPr>
        <p:spPr>
          <a:xfrm>
            <a:off x="7070224" y="1006735"/>
            <a:ext cx="1403394" cy="4720027"/>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FFFF00"/>
                </a:solidFill>
                <a:latin typeface="华文琥珀" panose="02010800040101010101" pitchFamily="2" charset="-122"/>
                <a:ea typeface="华文琥珀" panose="02010800040101010101" pitchFamily="2" charset="-122"/>
              </a:rPr>
              <a:t>补</a:t>
            </a:r>
            <a:endParaRPr lang="en-US" altLang="zh-CN" sz="3600" b="1" dirty="0">
              <a:solidFill>
                <a:srgbClr val="FFFF00"/>
              </a:solidFill>
              <a:latin typeface="华文琥珀" panose="02010800040101010101" pitchFamily="2" charset="-122"/>
              <a:ea typeface="华文琥珀" panose="02010800040101010101" pitchFamily="2" charset="-122"/>
            </a:endParaRPr>
          </a:p>
          <a:p>
            <a:pPr algn="ctr"/>
            <a:endParaRPr lang="en-US" altLang="zh-CN" sz="3600" b="1" dirty="0">
              <a:solidFill>
                <a:srgbClr val="FFFF00"/>
              </a:solidFill>
              <a:latin typeface="华文琥珀" panose="02010800040101010101" pitchFamily="2" charset="-122"/>
              <a:ea typeface="华文琥珀" panose="02010800040101010101" pitchFamily="2" charset="-122"/>
            </a:endParaRPr>
          </a:p>
          <a:p>
            <a:pPr algn="ctr"/>
            <a:r>
              <a:rPr lang="zh-CN" altLang="en-US" sz="3600" b="1" dirty="0">
                <a:solidFill>
                  <a:srgbClr val="7030A0"/>
                </a:solidFill>
                <a:latin typeface="华文琥珀" panose="02010800040101010101" pitchFamily="2" charset="-122"/>
                <a:ea typeface="华文琥珀" panose="02010800040101010101" pitchFamily="2" charset="-122"/>
              </a:rPr>
              <a:t>宾</a:t>
            </a:r>
            <a:endParaRPr lang="en-US" altLang="zh-CN" sz="3600" b="1" dirty="0">
              <a:solidFill>
                <a:srgbClr val="7030A0"/>
              </a:solidFill>
              <a:latin typeface="华文琥珀" panose="02010800040101010101" pitchFamily="2" charset="-122"/>
              <a:ea typeface="华文琥珀" panose="02010800040101010101" pitchFamily="2" charset="-122"/>
            </a:endParaRPr>
          </a:p>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0000"/>
                </a:solidFill>
                <a:latin typeface="华文琥珀" panose="02010800040101010101" pitchFamily="2" charset="-122"/>
                <a:ea typeface="华文琥珀" panose="02010800040101010101" pitchFamily="2" charset="-122"/>
              </a:rPr>
              <a:t>谓</a:t>
            </a: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0000"/>
                </a:solidFill>
                <a:latin typeface="华文琥珀" panose="02010800040101010101" pitchFamily="2" charset="-122"/>
                <a:ea typeface="华文琥珀" panose="02010800040101010101" pitchFamily="2" charset="-122"/>
              </a:rPr>
              <a:t>主</a:t>
            </a:r>
          </a:p>
        </p:txBody>
      </p:sp>
      <p:sp>
        <p:nvSpPr>
          <p:cNvPr id="15" name="箭头: 上 14">
            <a:extLst>
              <a:ext uri="{FF2B5EF4-FFF2-40B4-BE49-F238E27FC236}">
                <a16:creationId xmlns:a16="http://schemas.microsoft.com/office/drawing/2014/main" id="{49BD4099-D0EC-40CE-A0BC-8BF0972B9413}"/>
              </a:ext>
            </a:extLst>
          </p:cNvPr>
          <p:cNvSpPr/>
          <p:nvPr/>
        </p:nvSpPr>
        <p:spPr>
          <a:xfrm>
            <a:off x="9148240" y="1921565"/>
            <a:ext cx="1403394" cy="3805197"/>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7030A0"/>
                </a:solidFill>
                <a:latin typeface="华文琥珀" panose="02010800040101010101" pitchFamily="2" charset="-122"/>
                <a:ea typeface="华文琥珀" panose="02010800040101010101" pitchFamily="2" charset="-122"/>
              </a:rPr>
              <a:t>表</a:t>
            </a:r>
            <a:endParaRPr lang="en-US" altLang="zh-CN" sz="3600" b="1" dirty="0">
              <a:solidFill>
                <a:srgbClr val="7030A0"/>
              </a:solidFill>
              <a:latin typeface="华文琥珀" panose="02010800040101010101" pitchFamily="2" charset="-122"/>
              <a:ea typeface="华文琥珀" panose="02010800040101010101" pitchFamily="2" charset="-122"/>
            </a:endParaRPr>
          </a:p>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33CC"/>
                </a:solidFill>
                <a:latin typeface="华文琥珀" panose="02010800040101010101" pitchFamily="2" charset="-122"/>
                <a:ea typeface="华文琥珀" panose="02010800040101010101" pitchFamily="2" charset="-122"/>
              </a:rPr>
              <a:t>系</a:t>
            </a:r>
            <a:endParaRPr lang="en-US" altLang="zh-CN" sz="3600" b="1" dirty="0">
              <a:solidFill>
                <a:srgbClr val="FF33CC"/>
              </a:solidFill>
              <a:latin typeface="华文琥珀" panose="02010800040101010101" pitchFamily="2" charset="-122"/>
              <a:ea typeface="华文琥珀" panose="02010800040101010101" pitchFamily="2" charset="-122"/>
            </a:endParaRPr>
          </a:p>
          <a:p>
            <a:pPr algn="ctr"/>
            <a:endParaRPr lang="en-US" altLang="zh-CN" sz="3600" b="1" dirty="0">
              <a:solidFill>
                <a:srgbClr val="FF0000"/>
              </a:solidFill>
              <a:latin typeface="华文琥珀" panose="02010800040101010101" pitchFamily="2" charset="-122"/>
              <a:ea typeface="华文琥珀" panose="02010800040101010101" pitchFamily="2" charset="-122"/>
            </a:endParaRPr>
          </a:p>
          <a:p>
            <a:pPr algn="ctr"/>
            <a:r>
              <a:rPr lang="zh-CN" altLang="en-US" sz="3600" b="1" dirty="0">
                <a:solidFill>
                  <a:srgbClr val="FF0000"/>
                </a:solidFill>
                <a:latin typeface="华文琥珀" panose="02010800040101010101" pitchFamily="2" charset="-122"/>
                <a:ea typeface="华文琥珀" panose="02010800040101010101" pitchFamily="2" charset="-122"/>
              </a:rPr>
              <a:t>主</a:t>
            </a:r>
          </a:p>
        </p:txBody>
      </p:sp>
      <p:sp>
        <p:nvSpPr>
          <p:cNvPr id="19" name="矩形 18">
            <a:extLst>
              <a:ext uri="{FF2B5EF4-FFF2-40B4-BE49-F238E27FC236}">
                <a16:creationId xmlns:a16="http://schemas.microsoft.com/office/drawing/2014/main" id="{957FEB5E-BC4D-4023-863E-2AE841D1262F}"/>
              </a:ext>
            </a:extLst>
          </p:cNvPr>
          <p:cNvSpPr/>
          <p:nvPr/>
        </p:nvSpPr>
        <p:spPr>
          <a:xfrm>
            <a:off x="872570" y="0"/>
            <a:ext cx="10603812" cy="1015663"/>
          </a:xfrm>
          <a:prstGeom prst="rect">
            <a:avLst/>
          </a:prstGeom>
          <a:solidFill>
            <a:srgbClr val="FFFF00"/>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6000" b="1" dirty="0">
                <a:ln w="22225">
                  <a:solidFill>
                    <a:schemeClr val="accent2"/>
                  </a:solidFill>
                  <a:prstDash val="solid"/>
                </a:ln>
                <a:solidFill>
                  <a:srgbClr val="FF4000"/>
                </a:solidFill>
                <a:latin typeface="Aharoni" panose="02010803020104030203" pitchFamily="2" charset="-79"/>
                <a:cs typeface="Aharoni" panose="02010803020104030203" pitchFamily="2" charset="-79"/>
              </a:rPr>
              <a:t>Every sentence is a      </a:t>
            </a:r>
            <a:r>
              <a:rPr lang="en-US" altLang="zh-CN" sz="6000" b="1" dirty="0">
                <a:ln w="22225">
                  <a:solidFill>
                    <a:schemeClr val="accent2"/>
                  </a:solidFill>
                  <a:prstDash val="solid"/>
                </a:ln>
                <a:solidFill>
                  <a:srgbClr val="009900"/>
                </a:solidFill>
                <a:latin typeface="Aharoni" panose="02010803020104030203" pitchFamily="2" charset="-79"/>
                <a:cs typeface="Aharoni" panose="02010803020104030203" pitchFamily="2" charset="-79"/>
              </a:rPr>
              <a:t>tree</a:t>
            </a:r>
            <a:r>
              <a:rPr lang="en-US" altLang="zh-CN" sz="6000" b="1" dirty="0">
                <a:ln w="22225">
                  <a:solidFill>
                    <a:schemeClr val="accent2"/>
                  </a:solidFill>
                  <a:prstDash val="solid"/>
                </a:ln>
                <a:solidFill>
                  <a:srgbClr val="FF4000"/>
                </a:solidFill>
                <a:latin typeface="Aharoni" panose="02010803020104030203" pitchFamily="2" charset="-79"/>
                <a:cs typeface="Aharoni" panose="02010803020104030203" pitchFamily="2" charset="-79"/>
              </a:rPr>
              <a:t>.</a:t>
            </a:r>
            <a:endParaRPr lang="zh-CN" altLang="en-US" sz="6000" b="1" dirty="0">
              <a:ln w="22225">
                <a:solidFill>
                  <a:schemeClr val="accent2"/>
                </a:solidFill>
                <a:prstDash val="solid"/>
              </a:ln>
              <a:solidFill>
                <a:srgbClr val="FF4000"/>
              </a:solidFill>
              <a:latin typeface="Aharoni" panose="02010803020104030203" pitchFamily="2" charset="-79"/>
              <a:cs typeface="Aharoni" panose="02010803020104030203" pitchFamily="2" charset="-79"/>
            </a:endParaRPr>
          </a:p>
        </p:txBody>
      </p:sp>
      <p:sp>
        <p:nvSpPr>
          <p:cNvPr id="16" name="椭圆 15">
            <a:extLst>
              <a:ext uri="{FF2B5EF4-FFF2-40B4-BE49-F238E27FC236}">
                <a16:creationId xmlns:a16="http://schemas.microsoft.com/office/drawing/2014/main" id="{39FA2BB6-C757-46F2-8F91-98D4842A22AC}"/>
              </a:ext>
            </a:extLst>
          </p:cNvPr>
          <p:cNvSpPr/>
          <p:nvPr/>
        </p:nvSpPr>
        <p:spPr>
          <a:xfrm>
            <a:off x="145774" y="5505739"/>
            <a:ext cx="11688417" cy="1341085"/>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zh-CN" sz="5400" b="1" dirty="0">
              <a:solidFill>
                <a:srgbClr val="FFFF00"/>
              </a:solidFill>
              <a:latin typeface="Aharoni" panose="02010803020104030203" pitchFamily="2" charset="-79"/>
              <a:cs typeface="Aharoni" panose="02010803020104030203" pitchFamily="2" charset="-79"/>
            </a:endParaRPr>
          </a:p>
          <a:p>
            <a:pPr algn="ctr"/>
            <a:r>
              <a:rPr lang="en-US" altLang="zh-CN" sz="5400" b="1" dirty="0">
                <a:solidFill>
                  <a:srgbClr val="FFFF00"/>
                </a:solidFill>
                <a:latin typeface="Aharoni" panose="02010803020104030203" pitchFamily="2" charset="-79"/>
                <a:cs typeface="Aharoni" panose="02010803020104030203" pitchFamily="2" charset="-79"/>
              </a:rPr>
              <a:t>English sentence forest</a:t>
            </a:r>
          </a:p>
          <a:p>
            <a:pPr algn="ctr"/>
            <a:endParaRPr lang="zh-CN" altLang="en-US" sz="5400" b="1" dirty="0">
              <a:solidFill>
                <a:srgbClr val="FFFF00"/>
              </a:solidFill>
              <a:latin typeface="Aharoni" panose="02010803020104030203" pitchFamily="2" charset="-79"/>
              <a:cs typeface="Aharoni" panose="02010803020104030203" pitchFamily="2" charset="-79"/>
            </a:endParaRPr>
          </a:p>
        </p:txBody>
      </p:sp>
      <p:pic>
        <p:nvPicPr>
          <p:cNvPr id="1026" name="Picture 2" descr="TREE在剑桥英语词典中的解释及翻译">
            <a:extLst>
              <a:ext uri="{FF2B5EF4-FFF2-40B4-BE49-F238E27FC236}">
                <a16:creationId xmlns:a16="http://schemas.microsoft.com/office/drawing/2014/main" id="{B73A1AA2-BC84-4F1F-B4FC-B6B56EE6C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4409" y="33318"/>
            <a:ext cx="1120956" cy="923331"/>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descr="水印">
            <a:extLst>
              <a:ext uri="{FF2B5EF4-FFF2-40B4-BE49-F238E27FC236}">
                <a16:creationId xmlns:a16="http://schemas.microsoft.com/office/drawing/2014/main" id="{A16BE8FF-80B4-4375-A2A3-83B590BADD13}"/>
              </a:ext>
            </a:extLst>
          </p:cNvPr>
          <p:cNvPicPr>
            <a:picLocks noChangeAspect="1"/>
          </p:cNvPicPr>
          <p:nvPr/>
        </p:nvPicPr>
        <p:blipFill>
          <a:blip r:embed="rId5"/>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3067271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80">
                                          <p:stCondLst>
                                            <p:cond delay="0"/>
                                          </p:stCondLst>
                                        </p:cTn>
                                        <p:tgtEl>
                                          <p:spTgt spid="19"/>
                                        </p:tgtEl>
                                      </p:cBhvr>
                                    </p:animEffect>
                                    <p:anim calcmode="lin" valueType="num">
                                      <p:cBhvr>
                                        <p:cTn id="4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2" dur="26">
                                          <p:stCondLst>
                                            <p:cond delay="650"/>
                                          </p:stCondLst>
                                        </p:cTn>
                                        <p:tgtEl>
                                          <p:spTgt spid="19"/>
                                        </p:tgtEl>
                                      </p:cBhvr>
                                      <p:to x="100000" y="60000"/>
                                    </p:animScale>
                                    <p:animScale>
                                      <p:cBhvr>
                                        <p:cTn id="53" dur="166" decel="50000">
                                          <p:stCondLst>
                                            <p:cond delay="676"/>
                                          </p:stCondLst>
                                        </p:cTn>
                                        <p:tgtEl>
                                          <p:spTgt spid="19"/>
                                        </p:tgtEl>
                                      </p:cBhvr>
                                      <p:to x="100000" y="100000"/>
                                    </p:animScale>
                                    <p:animScale>
                                      <p:cBhvr>
                                        <p:cTn id="54" dur="26">
                                          <p:stCondLst>
                                            <p:cond delay="1312"/>
                                          </p:stCondLst>
                                        </p:cTn>
                                        <p:tgtEl>
                                          <p:spTgt spid="19"/>
                                        </p:tgtEl>
                                      </p:cBhvr>
                                      <p:to x="100000" y="80000"/>
                                    </p:animScale>
                                    <p:animScale>
                                      <p:cBhvr>
                                        <p:cTn id="55" dur="166" decel="50000">
                                          <p:stCondLst>
                                            <p:cond delay="1338"/>
                                          </p:stCondLst>
                                        </p:cTn>
                                        <p:tgtEl>
                                          <p:spTgt spid="19"/>
                                        </p:tgtEl>
                                      </p:cBhvr>
                                      <p:to x="100000" y="100000"/>
                                    </p:animScale>
                                    <p:animScale>
                                      <p:cBhvr>
                                        <p:cTn id="56" dur="26">
                                          <p:stCondLst>
                                            <p:cond delay="1642"/>
                                          </p:stCondLst>
                                        </p:cTn>
                                        <p:tgtEl>
                                          <p:spTgt spid="19"/>
                                        </p:tgtEl>
                                      </p:cBhvr>
                                      <p:to x="100000" y="90000"/>
                                    </p:animScale>
                                    <p:animScale>
                                      <p:cBhvr>
                                        <p:cTn id="57" dur="166" decel="50000">
                                          <p:stCondLst>
                                            <p:cond delay="1668"/>
                                          </p:stCondLst>
                                        </p:cTn>
                                        <p:tgtEl>
                                          <p:spTgt spid="19"/>
                                        </p:tgtEl>
                                      </p:cBhvr>
                                      <p:to x="100000" y="100000"/>
                                    </p:animScale>
                                    <p:animScale>
                                      <p:cBhvr>
                                        <p:cTn id="58" dur="26">
                                          <p:stCondLst>
                                            <p:cond delay="1808"/>
                                          </p:stCondLst>
                                        </p:cTn>
                                        <p:tgtEl>
                                          <p:spTgt spid="19"/>
                                        </p:tgtEl>
                                      </p:cBhvr>
                                      <p:to x="100000" y="95000"/>
                                    </p:animScale>
                                    <p:animScale>
                                      <p:cBhvr>
                                        <p:cTn id="59" dur="166" decel="50000">
                                          <p:stCondLst>
                                            <p:cond delay="1834"/>
                                          </p:stCondLst>
                                        </p:cTn>
                                        <p:tgtEl>
                                          <p:spTgt spid="19"/>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026"/>
                                        </p:tgtEl>
                                        <p:attrNameLst>
                                          <p:attrName>style.visibility</p:attrName>
                                        </p:attrNameLst>
                                      </p:cBhvr>
                                      <p:to>
                                        <p:strVal val="visible"/>
                                      </p:to>
                                    </p:set>
                                    <p:anim calcmode="lin" valueType="num">
                                      <p:cBhvr additive="base">
                                        <p:cTn id="64" dur="500" fill="hold"/>
                                        <p:tgtEl>
                                          <p:spTgt spid="1026"/>
                                        </p:tgtEl>
                                        <p:attrNameLst>
                                          <p:attrName>ppt_x</p:attrName>
                                        </p:attrNameLst>
                                      </p:cBhvr>
                                      <p:tavLst>
                                        <p:tav tm="0">
                                          <p:val>
                                            <p:strVal val="#ppt_x"/>
                                          </p:val>
                                        </p:tav>
                                        <p:tav tm="100000">
                                          <p:val>
                                            <p:strVal val="#ppt_x"/>
                                          </p:val>
                                        </p:tav>
                                      </p:tavLst>
                                    </p:anim>
                                    <p:anim calcmode="lin" valueType="num">
                                      <p:cBhvr additive="base">
                                        <p:cTn id="6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9"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stretch>
            <a:fillRect/>
          </a:stretch>
        </p:blipFill>
        <p:spPr>
          <a:xfrm>
            <a:off x="0" y="0"/>
            <a:ext cx="12192000" cy="6858000"/>
          </a:xfrm>
          <a:prstGeom prst="rect">
            <a:avLst/>
          </a:prstGeom>
        </p:spPr>
      </p:pic>
      <p:pic>
        <p:nvPicPr>
          <p:cNvPr id="4" name="图片 3"/>
          <p:cNvPicPr>
            <a:picLocks noChangeAspect="1"/>
          </p:cNvPicPr>
          <p:nvPr/>
        </p:nvPicPr>
        <p:blipFill rotWithShape="1">
          <a:blip r:embed="rId4" cstate="print"/>
          <a:srcRect l="52836" t="14944" r="4180" b="28787"/>
          <a:stretch/>
        </p:blipFill>
        <p:spPr>
          <a:xfrm>
            <a:off x="3843337" y="1076325"/>
            <a:ext cx="4505326" cy="3019425"/>
          </a:xfrm>
          <a:prstGeom prst="rect">
            <a:avLst/>
          </a:prstGeom>
        </p:spPr>
      </p:pic>
      <p:sp>
        <p:nvSpPr>
          <p:cNvPr id="5" name="文本框 4"/>
          <p:cNvSpPr txBox="1"/>
          <p:nvPr/>
        </p:nvSpPr>
        <p:spPr>
          <a:xfrm>
            <a:off x="1446445" y="3890986"/>
            <a:ext cx="10188960" cy="1446550"/>
          </a:xfrm>
          <a:prstGeom prst="rect">
            <a:avLst/>
          </a:prstGeom>
          <a:noFill/>
        </p:spPr>
        <p:txBody>
          <a:bodyPr wrap="square" rtlCol="0">
            <a:spAutoFit/>
          </a:bodyPr>
          <a:lstStyle/>
          <a:p>
            <a:r>
              <a:rPr lang="en-US" altLang="zh-CN" sz="4400" b="1" dirty="0">
                <a:solidFill>
                  <a:srgbClr val="DE3D7D"/>
                </a:solidFill>
                <a:latin typeface="Arial Black" panose="020B0A04020102020204" pitchFamily="34" charset="0"/>
                <a:ea typeface="华文琥珀" panose="02010800040101010101" pitchFamily="2" charset="-122"/>
                <a:cs typeface="Times New Roman" panose="02020603050405020304" pitchFamily="18" charset="0"/>
              </a:rPr>
              <a:t>C</a:t>
            </a:r>
            <a:r>
              <a:rPr lang="en-US" altLang="zh-CN" sz="4400" b="1" dirty="0">
                <a:solidFill>
                  <a:srgbClr val="FF7F00"/>
                </a:solidFill>
                <a:latin typeface="Arial Black" panose="020B0A04020102020204" pitchFamily="34" charset="0"/>
                <a:ea typeface="华文琥珀" panose="02010800040101010101" pitchFamily="2" charset="-122"/>
                <a:cs typeface="Times New Roman" panose="02020603050405020304" pitchFamily="18" charset="0"/>
              </a:rPr>
              <a:t>onstruction </a:t>
            </a:r>
            <a:r>
              <a:rPr lang="en-US" altLang="zh-CN" sz="4400" b="1" dirty="0">
                <a:solidFill>
                  <a:srgbClr val="0070C0"/>
                </a:solidFill>
                <a:latin typeface="Arial Black" panose="020B0A04020102020204" pitchFamily="34" charset="0"/>
                <a:ea typeface="华文琥珀" panose="02010800040101010101" pitchFamily="2" charset="-122"/>
                <a:cs typeface="Times New Roman" panose="02020603050405020304" pitchFamily="18" charset="0"/>
              </a:rPr>
              <a:t>o</a:t>
            </a:r>
            <a:r>
              <a:rPr lang="en-US" altLang="zh-CN" sz="4400" b="1" dirty="0">
                <a:solidFill>
                  <a:srgbClr val="FF7F00"/>
                </a:solidFill>
                <a:latin typeface="Arial Black" panose="020B0A04020102020204" pitchFamily="34" charset="0"/>
                <a:ea typeface="华文琥珀" panose="02010800040101010101" pitchFamily="2" charset="-122"/>
                <a:cs typeface="Times New Roman" panose="02020603050405020304" pitchFamily="18" charset="0"/>
              </a:rPr>
              <a:t>f Long </a:t>
            </a:r>
            <a:r>
              <a:rPr lang="en-US" altLang="zh-CN" sz="4400" b="1" dirty="0">
                <a:solidFill>
                  <a:srgbClr val="00B050"/>
                </a:solidFill>
                <a:latin typeface="Arial Black" panose="020B0A04020102020204" pitchFamily="34" charset="0"/>
                <a:ea typeface="华文琥珀" panose="02010800040101010101" pitchFamily="2" charset="-122"/>
                <a:cs typeface="Times New Roman" panose="02020603050405020304" pitchFamily="18" charset="0"/>
              </a:rPr>
              <a:t>S</a:t>
            </a:r>
            <a:r>
              <a:rPr lang="en-US" altLang="zh-CN" sz="4400" b="1" dirty="0">
                <a:solidFill>
                  <a:srgbClr val="FF7F00"/>
                </a:solidFill>
                <a:latin typeface="Arial Black" panose="020B0A04020102020204" pitchFamily="34" charset="0"/>
                <a:ea typeface="华文琥珀" panose="02010800040101010101" pitchFamily="2" charset="-122"/>
                <a:cs typeface="Times New Roman" panose="02020603050405020304" pitchFamily="18" charset="0"/>
              </a:rPr>
              <a:t>entences</a:t>
            </a:r>
          </a:p>
          <a:p>
            <a:pPr algn="ctr"/>
            <a:r>
              <a:rPr lang="zh-CN" altLang="en-US" sz="4400" b="1" dirty="0">
                <a:solidFill>
                  <a:srgbClr val="7030A0"/>
                </a:solidFill>
                <a:latin typeface="Arial Black" panose="020B0A04020102020204" pitchFamily="34" charset="0"/>
                <a:ea typeface="华文琥珀" panose="02010800040101010101" pitchFamily="2" charset="-122"/>
                <a:cs typeface="Times New Roman" panose="02020603050405020304" pitchFamily="18" charset="0"/>
              </a:rPr>
              <a:t>长 句 建 构</a:t>
            </a:r>
            <a:r>
              <a:rPr lang="en-US" altLang="zh-CN" sz="4400" dirty="0">
                <a:solidFill>
                  <a:srgbClr val="7030A0"/>
                </a:solidFill>
                <a:latin typeface="Arial Black" panose="020B0A04020102020204" pitchFamily="34" charset="0"/>
                <a:ea typeface="华文琥珀" panose="02010800040101010101" pitchFamily="2" charset="-122"/>
                <a:cs typeface="Times New Roman" panose="02020603050405020304" pitchFamily="18" charset="0"/>
              </a:rPr>
              <a:t> </a:t>
            </a:r>
            <a:endParaRPr lang="zh-CN" altLang="en-US" sz="4400" dirty="0">
              <a:solidFill>
                <a:srgbClr val="7030A0"/>
              </a:solidFill>
              <a:latin typeface="Arial Black" panose="020B0A04020102020204" pitchFamily="34" charset="0"/>
              <a:ea typeface="华文琥珀" panose="02010800040101010101" pitchFamily="2" charset="-122"/>
              <a:cs typeface="Times New Roman" panose="02020603050405020304" pitchFamily="18" charset="0"/>
            </a:endParaRPr>
          </a:p>
        </p:txBody>
      </p:sp>
      <p:sp>
        <p:nvSpPr>
          <p:cNvPr id="8" name="椭圆 7">
            <a:extLst>
              <a:ext uri="{FF2B5EF4-FFF2-40B4-BE49-F238E27FC236}">
                <a16:creationId xmlns:a16="http://schemas.microsoft.com/office/drawing/2014/main" id="{813891C5-16B9-4533-84CB-04FCE18BC9CA}"/>
              </a:ext>
            </a:extLst>
          </p:cNvPr>
          <p:cNvSpPr/>
          <p:nvPr/>
        </p:nvSpPr>
        <p:spPr>
          <a:xfrm>
            <a:off x="982181" y="4018888"/>
            <a:ext cx="531455" cy="466334"/>
          </a:xfrm>
          <a:prstGeom prst="ellipse">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prstClr val="white"/>
                </a:solidFill>
              </a:rPr>
              <a:t>2</a:t>
            </a:r>
            <a:endParaRPr lang="zh-CN" altLang="en-US" sz="3200" b="1" dirty="0">
              <a:solidFill>
                <a:prstClr val="white"/>
              </a:solidFill>
            </a:endParaRPr>
          </a:p>
        </p:txBody>
      </p:sp>
    </p:spTree>
    <p:extLst>
      <p:ext uri="{BB962C8B-B14F-4D97-AF65-F5344CB8AC3E}">
        <p14:creationId xmlns:p14="http://schemas.microsoft.com/office/powerpoint/2010/main" val="1413162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1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p:tgtEl>
                                          <p:spTgt spid="8"/>
                                        </p:tgtEl>
                                        <p:attrNameLst>
                                          <p:attrName>ppt_x</p:attrName>
                                        </p:attrNameLst>
                                      </p:cBhvr>
                                      <p:tavLst>
                                        <p:tav tm="0">
                                          <p:val>
                                            <p:strVal val="#ppt_x-#ppt_w*1.125000"/>
                                          </p:val>
                                        </p:tav>
                                        <p:tav tm="100000">
                                          <p:val>
                                            <p:strVal val="#ppt_x"/>
                                          </p:val>
                                        </p:tav>
                                      </p:tavLst>
                                    </p:anim>
                                    <p:animEffect transition="in" filter="wipe(right)">
                                      <p:cBhvr>
                                        <p:cTn id="13" dur="750"/>
                                        <p:tgtEl>
                                          <p:spTgt spid="8"/>
                                        </p:tgtEl>
                                      </p:cBhvr>
                                    </p:animEffect>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250"/>
                                        <p:tgtEl>
                                          <p:spTgt spid="5"/>
                                        </p:tgtEl>
                                      </p:cBhvr>
                                    </p:animEffect>
                                    <p:anim calcmode="lin" valueType="num">
                                      <p:cBhvr>
                                        <p:cTn id="18" dur="1250" fill="hold"/>
                                        <p:tgtEl>
                                          <p:spTgt spid="5"/>
                                        </p:tgtEl>
                                        <p:attrNameLst>
                                          <p:attrName>ppt_x</p:attrName>
                                        </p:attrNameLst>
                                      </p:cBhvr>
                                      <p:tavLst>
                                        <p:tav tm="0">
                                          <p:val>
                                            <p:strVal val="#ppt_x"/>
                                          </p:val>
                                        </p:tav>
                                        <p:tav tm="100000">
                                          <p:val>
                                            <p:strVal val="#ppt_x"/>
                                          </p:val>
                                        </p:tav>
                                      </p:tavLst>
                                    </p:anim>
                                    <p:anim calcmode="lin" valueType="num">
                                      <p:cBhvr>
                                        <p:cTn id="1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607200-7AC9-4A46-B091-7FC66119268F}"/>
              </a:ext>
            </a:extLst>
          </p:cNvPr>
          <p:cNvPicPr>
            <a:picLocks noChangeAspect="1"/>
          </p:cNvPicPr>
          <p:nvPr/>
        </p:nvPicPr>
        <p:blipFill>
          <a:blip r:embed="rId2" cstate="print"/>
          <a:stretch>
            <a:fillRect/>
          </a:stretch>
        </p:blipFill>
        <p:spPr>
          <a:xfrm>
            <a:off x="-2" y="-1"/>
            <a:ext cx="872573" cy="690787"/>
          </a:xfrm>
          <a:prstGeom prst="rect">
            <a:avLst/>
          </a:prstGeom>
        </p:spPr>
      </p:pic>
      <p:pic>
        <p:nvPicPr>
          <p:cNvPr id="3" name="图片 2">
            <a:extLst>
              <a:ext uri="{FF2B5EF4-FFF2-40B4-BE49-F238E27FC236}">
                <a16:creationId xmlns:a16="http://schemas.microsoft.com/office/drawing/2014/main" id="{E95D14D9-5DF8-4A73-B62B-763DF56C0662}"/>
              </a:ext>
            </a:extLst>
          </p:cNvPr>
          <p:cNvPicPr>
            <a:picLocks noChangeAspect="1"/>
          </p:cNvPicPr>
          <p:nvPr/>
        </p:nvPicPr>
        <p:blipFill>
          <a:blip r:embed="rId3" cstate="print"/>
          <a:stretch>
            <a:fillRect/>
          </a:stretch>
        </p:blipFill>
        <p:spPr>
          <a:xfrm>
            <a:off x="11476382" y="-1"/>
            <a:ext cx="715617" cy="649357"/>
          </a:xfrm>
          <a:prstGeom prst="rect">
            <a:avLst/>
          </a:prstGeom>
        </p:spPr>
      </p:pic>
      <p:sp>
        <p:nvSpPr>
          <p:cNvPr id="6" name="内容占位符 5">
            <a:extLst>
              <a:ext uri="{FF2B5EF4-FFF2-40B4-BE49-F238E27FC236}">
                <a16:creationId xmlns:a16="http://schemas.microsoft.com/office/drawing/2014/main" id="{787FDD22-B3C9-42A0-B3CD-80869AE8655B}"/>
              </a:ext>
            </a:extLst>
          </p:cNvPr>
          <p:cNvSpPr txBox="1">
            <a:spLocks noGrp="1"/>
          </p:cNvSpPr>
          <p:nvPr>
            <p:ph idx="1"/>
          </p:nvPr>
        </p:nvSpPr>
        <p:spPr>
          <a:xfrm>
            <a:off x="371475" y="1515687"/>
            <a:ext cx="11415713" cy="2100575"/>
          </a:xfrm>
          <a:prstGeom prst="rect">
            <a:avLst/>
          </a:prstGeom>
          <a:noFill/>
          <a:ln>
            <a:noFill/>
          </a:ln>
        </p:spPr>
        <p:txBody>
          <a:bodyPr wrap="square" rtlCol="0">
            <a:spAutoFit/>
          </a:bodyPr>
          <a:lstStyle/>
          <a:p>
            <a:pPr algn="just"/>
            <a:r>
              <a:rPr lang="en-US" altLang="zh-CN" sz="3600" b="1" u="sng" dirty="0">
                <a:solidFill>
                  <a:prstClr val="black"/>
                </a:solidFill>
                <a:latin typeface="Aharoni" panose="02010803020104030203" pitchFamily="2" charset="-79"/>
                <a:cs typeface="Aharoni" panose="02010803020104030203" pitchFamily="2" charset="-79"/>
              </a:rPr>
              <a:t>He is Zhong Nanshan,</a:t>
            </a:r>
            <a:r>
              <a:rPr lang="zh-CN" altLang="en-US" sz="3600" b="1" u="sng" dirty="0">
                <a:latin typeface="Aharoni" panose="02010803020104030203" pitchFamily="2" charset="-79"/>
                <a:cs typeface="Aharoni" panose="02010803020104030203" pitchFamily="2" charset="-79"/>
              </a:rPr>
              <a:t> </a:t>
            </a:r>
            <a:r>
              <a:rPr lang="en-US" altLang="zh-CN" sz="3600" b="1" u="sng" dirty="0">
                <a:solidFill>
                  <a:srgbClr val="009900"/>
                </a:solidFill>
                <a:latin typeface="Aharoni" panose="02010803020104030203" pitchFamily="2" charset="-79"/>
                <a:cs typeface="Aharoni" panose="02010803020104030203" pitchFamily="2" charset="-79"/>
              </a:rPr>
              <a:t>an</a:t>
            </a:r>
            <a:r>
              <a:rPr lang="en-US" altLang="zh-CN" sz="3600" b="1" u="sng" dirty="0">
                <a:solidFill>
                  <a:srgbClr val="FF0066"/>
                </a:solidFill>
                <a:latin typeface="Aharoni" panose="02010803020104030203" pitchFamily="2" charset="-79"/>
                <a:cs typeface="Aharoni" panose="02010803020104030203" pitchFamily="2" charset="-79"/>
              </a:rPr>
              <a:t> </a:t>
            </a:r>
            <a:r>
              <a:rPr lang="en-US" altLang="zh-CN" sz="3600" b="1" u="sng" dirty="0">
                <a:solidFill>
                  <a:srgbClr val="002060"/>
                </a:solidFill>
                <a:latin typeface="Aharoni" panose="02010803020104030203" pitchFamily="2" charset="-79"/>
                <a:cs typeface="Aharoni" panose="02010803020104030203" pitchFamily="2" charset="-79"/>
              </a:rPr>
              <a:t>extremely</a:t>
            </a:r>
            <a:r>
              <a:rPr lang="en-US" altLang="zh-CN" sz="3600" b="1" u="sng" dirty="0">
                <a:solidFill>
                  <a:srgbClr val="FF0066"/>
                </a:solidFill>
                <a:latin typeface="Aharoni" panose="02010803020104030203" pitchFamily="2" charset="-79"/>
                <a:cs typeface="Aharoni" panose="02010803020104030203" pitchFamily="2" charset="-79"/>
              </a:rPr>
              <a:t> excellent </a:t>
            </a:r>
            <a:r>
              <a:rPr lang="en-US" altLang="zh-CN" sz="3600" b="1" u="sng" dirty="0">
                <a:solidFill>
                  <a:srgbClr val="009900"/>
                </a:solidFill>
                <a:latin typeface="Aharoni" panose="02010803020104030203" pitchFamily="2" charset="-79"/>
                <a:cs typeface="Aharoni" panose="02010803020104030203" pitchFamily="2" charset="-79"/>
              </a:rPr>
              <a:t>doctor</a:t>
            </a:r>
            <a:r>
              <a:rPr lang="en-US" altLang="zh-CN" sz="3600" b="1" u="sng" dirty="0">
                <a:solidFill>
                  <a:srgbClr val="FF0066"/>
                </a:solidFill>
                <a:latin typeface="Aharoni" panose="02010803020104030203" pitchFamily="2" charset="-79"/>
                <a:cs typeface="Aharoni" panose="02010803020104030203" pitchFamily="2" charset="-79"/>
              </a:rPr>
              <a:t> </a:t>
            </a:r>
            <a:r>
              <a:rPr lang="en-US" altLang="zh-CN" sz="3600" b="1" u="sng" dirty="0">
                <a:solidFill>
                  <a:srgbClr val="FF6600"/>
                </a:solidFill>
                <a:latin typeface="Aharoni" panose="02010803020104030203" pitchFamily="2" charset="-79"/>
                <a:cs typeface="Aharoni" panose="02010803020104030203" pitchFamily="2" charset="-79"/>
              </a:rPr>
              <a:t>graduating</a:t>
            </a:r>
            <a:r>
              <a:rPr lang="en-US" altLang="zh-CN" sz="3600" b="1" u="sng" dirty="0">
                <a:solidFill>
                  <a:srgbClr val="FF0066"/>
                </a:solidFill>
                <a:latin typeface="Aharoni" panose="02010803020104030203" pitchFamily="2" charset="-79"/>
                <a:cs typeface="Aharoni" panose="02010803020104030203" pitchFamily="2" charset="-79"/>
              </a:rPr>
              <a:t> </a:t>
            </a:r>
            <a:r>
              <a:rPr lang="en-US" altLang="zh-CN" sz="3600" b="1" u="sng" dirty="0">
                <a:solidFill>
                  <a:srgbClr val="FF6600"/>
                </a:solidFill>
                <a:latin typeface="Aharoni" panose="02010803020104030203" pitchFamily="2" charset="-79"/>
                <a:cs typeface="Aharoni" panose="02010803020104030203" pitchFamily="2" charset="-79"/>
              </a:rPr>
              <a:t>from Beijing Medical University, </a:t>
            </a:r>
            <a:r>
              <a:rPr lang="en-US" altLang="zh-CN" sz="3600" b="1" u="sng" dirty="0">
                <a:solidFill>
                  <a:srgbClr val="0000FF"/>
                </a:solidFill>
                <a:latin typeface="Aharoni" panose="02010803020104030203" pitchFamily="2" charset="-79"/>
                <a:cs typeface="Aharoni" panose="02010803020104030203" pitchFamily="2" charset="-79"/>
              </a:rPr>
              <a:t>whose hometown is Xiamen, Fujian</a:t>
            </a:r>
            <a:r>
              <a:rPr lang="en-US" altLang="zh-CN" sz="3600" b="1" u="sng" dirty="0">
                <a:latin typeface="Aharoni" panose="02010803020104030203" pitchFamily="2" charset="-79"/>
                <a:cs typeface="Aharoni" panose="02010803020104030203" pitchFamily="2" charset="-79"/>
              </a:rPr>
              <a:t>, </a:t>
            </a:r>
            <a:r>
              <a:rPr lang="en-US" altLang="zh-CN" sz="3600" b="1" u="sng" dirty="0">
                <a:solidFill>
                  <a:srgbClr val="FF0000"/>
                </a:solidFill>
                <a:latin typeface="Aharoni" panose="02010803020104030203" pitchFamily="2" charset="-79"/>
                <a:cs typeface="Aharoni" panose="02010803020104030203" pitchFamily="2" charset="-79"/>
              </a:rPr>
              <a:t>leading the fights </a:t>
            </a:r>
            <a:r>
              <a:rPr lang="en-US" altLang="zh-CN" sz="3600" b="1" u="sng" dirty="0">
                <a:solidFill>
                  <a:srgbClr val="7030A0"/>
                </a:solidFill>
                <a:latin typeface="Aharoni" panose="02010803020104030203" pitchFamily="2" charset="-79"/>
                <a:cs typeface="Aharoni" panose="02010803020104030203" pitchFamily="2" charset="-79"/>
              </a:rPr>
              <a:t>against SARS </a:t>
            </a:r>
            <a:r>
              <a:rPr lang="en-US" altLang="zh-CN" sz="3600" b="1" u="sng" dirty="0">
                <a:solidFill>
                  <a:srgbClr val="FF33CC"/>
                </a:solidFill>
                <a:latin typeface="Aharoni" panose="02010803020104030203" pitchFamily="2" charset="-79"/>
                <a:cs typeface="Aharoni" panose="02010803020104030203" pitchFamily="2" charset="-79"/>
              </a:rPr>
              <a:t>in 2003 </a:t>
            </a:r>
            <a:r>
              <a:rPr lang="en-US" altLang="zh-CN" sz="3600" b="1" u="sng" dirty="0">
                <a:solidFill>
                  <a:srgbClr val="00B0F0"/>
                </a:solidFill>
                <a:latin typeface="Aharoni" panose="02010803020104030203" pitchFamily="2" charset="-79"/>
                <a:cs typeface="Aharoni" panose="02010803020104030203" pitchFamily="2" charset="-79"/>
              </a:rPr>
              <a:t>and</a:t>
            </a:r>
            <a:r>
              <a:rPr lang="en-US" altLang="zh-CN" sz="3600" b="1" u="sng" dirty="0">
                <a:solidFill>
                  <a:srgbClr val="7030A0"/>
                </a:solidFill>
                <a:latin typeface="Aharoni" panose="02010803020104030203" pitchFamily="2" charset="-79"/>
                <a:cs typeface="Aharoni" panose="02010803020104030203" pitchFamily="2" charset="-79"/>
              </a:rPr>
              <a:t> COVID-19 pandemic</a:t>
            </a:r>
            <a:r>
              <a:rPr lang="en-US" altLang="zh-CN" sz="3600" b="1" u="sng" dirty="0">
                <a:latin typeface="Aharoni" panose="02010803020104030203" pitchFamily="2" charset="-79"/>
                <a:cs typeface="Aharoni" panose="02010803020104030203" pitchFamily="2" charset="-79"/>
              </a:rPr>
              <a:t>.</a:t>
            </a:r>
            <a:endParaRPr lang="zh-CN" altLang="en-US" sz="3600" b="1" u="sng" dirty="0">
              <a:latin typeface="Aharoni" panose="02010803020104030203" pitchFamily="2" charset="-79"/>
              <a:cs typeface="Aharoni" panose="02010803020104030203" pitchFamily="2" charset="-79"/>
            </a:endParaRPr>
          </a:p>
        </p:txBody>
      </p:sp>
      <p:sp>
        <p:nvSpPr>
          <p:cNvPr id="8" name="箭头: 上 7">
            <a:extLst>
              <a:ext uri="{FF2B5EF4-FFF2-40B4-BE49-F238E27FC236}">
                <a16:creationId xmlns:a16="http://schemas.microsoft.com/office/drawing/2014/main" id="{FDE06B20-4A28-4013-A27F-38D0FA472A49}"/>
              </a:ext>
            </a:extLst>
          </p:cNvPr>
          <p:cNvSpPr/>
          <p:nvPr/>
        </p:nvSpPr>
        <p:spPr>
          <a:xfrm>
            <a:off x="2343150" y="932448"/>
            <a:ext cx="285750" cy="557213"/>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9" name="箭头: 上 8">
            <a:extLst>
              <a:ext uri="{FF2B5EF4-FFF2-40B4-BE49-F238E27FC236}">
                <a16:creationId xmlns:a16="http://schemas.microsoft.com/office/drawing/2014/main" id="{E9C55AEC-BCAA-49EE-B645-E2B123CAD93B}"/>
              </a:ext>
            </a:extLst>
          </p:cNvPr>
          <p:cNvSpPr/>
          <p:nvPr/>
        </p:nvSpPr>
        <p:spPr>
          <a:xfrm>
            <a:off x="7717632" y="998888"/>
            <a:ext cx="285750" cy="557213"/>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 name="箭头: 上 9">
            <a:extLst>
              <a:ext uri="{FF2B5EF4-FFF2-40B4-BE49-F238E27FC236}">
                <a16:creationId xmlns:a16="http://schemas.microsoft.com/office/drawing/2014/main" id="{43B7505E-0B8C-42EA-89BF-6BDCFD33FC76}"/>
              </a:ext>
            </a:extLst>
          </p:cNvPr>
          <p:cNvSpPr/>
          <p:nvPr/>
        </p:nvSpPr>
        <p:spPr>
          <a:xfrm>
            <a:off x="10078643" y="1028698"/>
            <a:ext cx="285750" cy="557213"/>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 name="箭头: 上 10">
            <a:extLst>
              <a:ext uri="{FF2B5EF4-FFF2-40B4-BE49-F238E27FC236}">
                <a16:creationId xmlns:a16="http://schemas.microsoft.com/office/drawing/2014/main" id="{57B5ADA4-1C04-4B85-83FC-22D6FD2DBCED}"/>
              </a:ext>
            </a:extLst>
          </p:cNvPr>
          <p:cNvSpPr/>
          <p:nvPr/>
        </p:nvSpPr>
        <p:spPr>
          <a:xfrm flipV="1">
            <a:off x="1801478" y="2920769"/>
            <a:ext cx="278503" cy="1007826"/>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2" name="箭头: 上 11">
            <a:extLst>
              <a:ext uri="{FF2B5EF4-FFF2-40B4-BE49-F238E27FC236}">
                <a16:creationId xmlns:a16="http://schemas.microsoft.com/office/drawing/2014/main" id="{A34AC0B5-F9C1-4DBF-9087-903FB49A2C53}"/>
              </a:ext>
            </a:extLst>
          </p:cNvPr>
          <p:cNvSpPr/>
          <p:nvPr/>
        </p:nvSpPr>
        <p:spPr>
          <a:xfrm flipV="1">
            <a:off x="436284" y="2256589"/>
            <a:ext cx="261938" cy="1651515"/>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 name="箭头: 上 12">
            <a:extLst>
              <a:ext uri="{FF2B5EF4-FFF2-40B4-BE49-F238E27FC236}">
                <a16:creationId xmlns:a16="http://schemas.microsoft.com/office/drawing/2014/main" id="{2E60DDF3-37E9-4C6A-8882-23C6925BFB5F}"/>
              </a:ext>
            </a:extLst>
          </p:cNvPr>
          <p:cNvSpPr/>
          <p:nvPr/>
        </p:nvSpPr>
        <p:spPr>
          <a:xfrm flipV="1">
            <a:off x="9235428" y="2971483"/>
            <a:ext cx="253909" cy="936622"/>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 name="箭头: 上 13">
            <a:extLst>
              <a:ext uri="{FF2B5EF4-FFF2-40B4-BE49-F238E27FC236}">
                <a16:creationId xmlns:a16="http://schemas.microsoft.com/office/drawing/2014/main" id="{059CCDDF-4E8C-4C87-BC81-AC0D1ECD2C94}"/>
              </a:ext>
            </a:extLst>
          </p:cNvPr>
          <p:cNvSpPr/>
          <p:nvPr/>
        </p:nvSpPr>
        <p:spPr>
          <a:xfrm flipH="1" flipV="1">
            <a:off x="2996076" y="3420471"/>
            <a:ext cx="261936" cy="55831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 name="箭头: 上 15">
            <a:extLst>
              <a:ext uri="{FF2B5EF4-FFF2-40B4-BE49-F238E27FC236}">
                <a16:creationId xmlns:a16="http://schemas.microsoft.com/office/drawing/2014/main" id="{F49424A2-8FC5-4C02-B957-CFE46185E824}"/>
              </a:ext>
            </a:extLst>
          </p:cNvPr>
          <p:cNvSpPr/>
          <p:nvPr/>
        </p:nvSpPr>
        <p:spPr>
          <a:xfrm flipV="1">
            <a:off x="5295721" y="2465067"/>
            <a:ext cx="261937" cy="144303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F3EF5D79-F7B8-4C24-8FA9-425C122C3774}"/>
              </a:ext>
            </a:extLst>
          </p:cNvPr>
          <p:cNvSpPr txBox="1"/>
          <p:nvPr/>
        </p:nvSpPr>
        <p:spPr>
          <a:xfrm>
            <a:off x="1740694" y="367620"/>
            <a:ext cx="1559720" cy="646331"/>
          </a:xfrm>
          <a:prstGeom prst="rect">
            <a:avLst/>
          </a:prstGeom>
          <a:solidFill>
            <a:srgbClr val="FF0000"/>
          </a:solidFill>
        </p:spPr>
        <p:txBody>
          <a:bodyPr wrap="square" rtlCol="0">
            <a:spAutoFit/>
          </a:bodyPr>
          <a:lstStyle/>
          <a:p>
            <a:r>
              <a:rPr lang="zh-CN" altLang="en-US" sz="3600" b="1" dirty="0">
                <a:solidFill>
                  <a:schemeClr val="bg1"/>
                </a:solidFill>
                <a:highlight>
                  <a:srgbClr val="FF0000"/>
                </a:highlight>
                <a:latin typeface="华文中宋" panose="02010600040101010101" pitchFamily="2" charset="-122"/>
                <a:ea typeface="华文中宋" panose="02010600040101010101" pitchFamily="2" charset="-122"/>
              </a:rPr>
              <a:t>主系表</a:t>
            </a:r>
          </a:p>
        </p:txBody>
      </p:sp>
      <p:sp>
        <p:nvSpPr>
          <p:cNvPr id="20" name="文本框 19">
            <a:extLst>
              <a:ext uri="{FF2B5EF4-FFF2-40B4-BE49-F238E27FC236}">
                <a16:creationId xmlns:a16="http://schemas.microsoft.com/office/drawing/2014/main" id="{BC5D6F7D-8578-4E24-B2DF-2CD2282AB747}"/>
              </a:ext>
            </a:extLst>
          </p:cNvPr>
          <p:cNvSpPr txBox="1"/>
          <p:nvPr/>
        </p:nvSpPr>
        <p:spPr>
          <a:xfrm>
            <a:off x="7298771" y="339544"/>
            <a:ext cx="1123472" cy="646331"/>
          </a:xfrm>
          <a:prstGeom prst="rect">
            <a:avLst/>
          </a:prstGeom>
          <a:solidFill>
            <a:srgbClr val="FFFF00"/>
          </a:solidFill>
        </p:spPr>
        <p:txBody>
          <a:bodyPr wrap="square" rtlCol="0">
            <a:spAutoFit/>
          </a:bodyPr>
          <a:lstStyle/>
          <a:p>
            <a:r>
              <a:rPr lang="zh-CN" altLang="en-US" sz="3600" b="1" dirty="0">
                <a:solidFill>
                  <a:srgbClr val="0000FF"/>
                </a:solidFill>
                <a:latin typeface="华文中宋" panose="02010600040101010101" pitchFamily="2" charset="-122"/>
                <a:ea typeface="华文中宋" panose="02010600040101010101" pitchFamily="2" charset="-122"/>
              </a:rPr>
              <a:t>副词</a:t>
            </a:r>
          </a:p>
        </p:txBody>
      </p:sp>
      <p:sp>
        <p:nvSpPr>
          <p:cNvPr id="21" name="文本框 20">
            <a:extLst>
              <a:ext uri="{FF2B5EF4-FFF2-40B4-BE49-F238E27FC236}">
                <a16:creationId xmlns:a16="http://schemas.microsoft.com/office/drawing/2014/main" id="{3351FC59-477C-472C-8BA1-9630055370DD}"/>
              </a:ext>
            </a:extLst>
          </p:cNvPr>
          <p:cNvSpPr txBox="1"/>
          <p:nvPr/>
        </p:nvSpPr>
        <p:spPr>
          <a:xfrm>
            <a:off x="9457254" y="356407"/>
            <a:ext cx="1700461" cy="646331"/>
          </a:xfrm>
          <a:prstGeom prst="rect">
            <a:avLst/>
          </a:prstGeom>
          <a:solidFill>
            <a:srgbClr val="FFFF00"/>
          </a:solidFill>
        </p:spPr>
        <p:txBody>
          <a:bodyPr wrap="square" rtlCol="0">
            <a:spAutoFit/>
          </a:bodyPr>
          <a:lstStyle/>
          <a:p>
            <a:r>
              <a:rPr lang="zh-CN" altLang="en-US" sz="3600" b="1" dirty="0">
                <a:solidFill>
                  <a:srgbClr val="0000FF"/>
                </a:solidFill>
                <a:latin typeface="华文中宋" panose="02010600040101010101" pitchFamily="2" charset="-122"/>
                <a:ea typeface="华文中宋" panose="02010600040101010101" pitchFamily="2" charset="-122"/>
              </a:rPr>
              <a:t>形容词</a:t>
            </a:r>
          </a:p>
        </p:txBody>
      </p:sp>
      <p:sp>
        <p:nvSpPr>
          <p:cNvPr id="22" name="文本框 21">
            <a:extLst>
              <a:ext uri="{FF2B5EF4-FFF2-40B4-BE49-F238E27FC236}">
                <a16:creationId xmlns:a16="http://schemas.microsoft.com/office/drawing/2014/main" id="{2DC10CD3-468F-403E-9728-7979EE4CBD09}"/>
              </a:ext>
            </a:extLst>
          </p:cNvPr>
          <p:cNvSpPr txBox="1"/>
          <p:nvPr/>
        </p:nvSpPr>
        <p:spPr>
          <a:xfrm>
            <a:off x="1636859" y="3968407"/>
            <a:ext cx="614648" cy="1200329"/>
          </a:xfrm>
          <a:prstGeom prst="rect">
            <a:avLst/>
          </a:prstGeom>
          <a:solidFill>
            <a:srgbClr val="00B0F0"/>
          </a:solidFill>
        </p:spPr>
        <p:txBody>
          <a:bodyPr wrap="square" rtlCol="0">
            <a:spAutoFit/>
          </a:bodyPr>
          <a:lstStyle/>
          <a:p>
            <a:r>
              <a:rPr lang="zh-CN" altLang="en-US" sz="3600" b="1" dirty="0">
                <a:latin typeface="华文中宋" panose="02010600040101010101" pitchFamily="2" charset="-122"/>
                <a:ea typeface="华文中宋" panose="02010600040101010101" pitchFamily="2" charset="-122"/>
              </a:rPr>
              <a:t>从</a:t>
            </a:r>
            <a:endParaRPr lang="en-US" altLang="zh-CN" sz="3600" b="1" dirty="0">
              <a:latin typeface="华文中宋" panose="02010600040101010101" pitchFamily="2" charset="-122"/>
              <a:ea typeface="华文中宋" panose="02010600040101010101" pitchFamily="2" charset="-122"/>
            </a:endParaRPr>
          </a:p>
          <a:p>
            <a:r>
              <a:rPr lang="zh-CN" altLang="en-US" sz="3600" b="1" dirty="0">
                <a:latin typeface="华文中宋" panose="02010600040101010101" pitchFamily="2" charset="-122"/>
                <a:ea typeface="华文中宋" panose="02010600040101010101" pitchFamily="2" charset="-122"/>
              </a:rPr>
              <a:t>句</a:t>
            </a:r>
          </a:p>
        </p:txBody>
      </p:sp>
      <p:sp>
        <p:nvSpPr>
          <p:cNvPr id="23" name="文本框 22">
            <a:extLst>
              <a:ext uri="{FF2B5EF4-FFF2-40B4-BE49-F238E27FC236}">
                <a16:creationId xmlns:a16="http://schemas.microsoft.com/office/drawing/2014/main" id="{90AB38B6-3E89-4AD1-971D-F0183B4354C9}"/>
              </a:ext>
            </a:extLst>
          </p:cNvPr>
          <p:cNvSpPr txBox="1"/>
          <p:nvPr/>
        </p:nvSpPr>
        <p:spPr>
          <a:xfrm>
            <a:off x="195400" y="3985830"/>
            <a:ext cx="1123808" cy="1200329"/>
          </a:xfrm>
          <a:prstGeom prst="rect">
            <a:avLst/>
          </a:prstGeom>
          <a:solidFill>
            <a:srgbClr val="FFFF00"/>
          </a:solidFill>
        </p:spPr>
        <p:txBody>
          <a:bodyPr wrap="square" rtlCol="0">
            <a:spAutoFit/>
          </a:bodyPr>
          <a:lstStyle/>
          <a:p>
            <a:r>
              <a:rPr lang="zh-CN" altLang="en-US" sz="3600" b="1" dirty="0">
                <a:solidFill>
                  <a:srgbClr val="00B050"/>
                </a:solidFill>
                <a:latin typeface="华文中宋" panose="02010600040101010101" pitchFamily="2" charset="-122"/>
                <a:ea typeface="华文中宋" panose="02010600040101010101" pitchFamily="2" charset="-122"/>
              </a:rPr>
              <a:t>名词</a:t>
            </a:r>
            <a:endParaRPr lang="en-US" altLang="zh-CN" sz="3600" b="1" dirty="0">
              <a:solidFill>
                <a:srgbClr val="00B050"/>
              </a:solidFill>
              <a:latin typeface="华文中宋" panose="02010600040101010101" pitchFamily="2" charset="-122"/>
              <a:ea typeface="华文中宋" panose="02010600040101010101" pitchFamily="2" charset="-122"/>
            </a:endParaRPr>
          </a:p>
          <a:p>
            <a:r>
              <a:rPr lang="zh-CN" altLang="en-US" sz="3600" b="1" dirty="0">
                <a:latin typeface="华文中宋" panose="02010600040101010101" pitchFamily="2" charset="-122"/>
                <a:ea typeface="华文中宋" panose="02010600040101010101" pitchFamily="2" charset="-122"/>
              </a:rPr>
              <a:t>短语</a:t>
            </a:r>
          </a:p>
        </p:txBody>
      </p:sp>
      <p:sp>
        <p:nvSpPr>
          <p:cNvPr id="24" name="文本框 23">
            <a:extLst>
              <a:ext uri="{FF2B5EF4-FFF2-40B4-BE49-F238E27FC236}">
                <a16:creationId xmlns:a16="http://schemas.microsoft.com/office/drawing/2014/main" id="{015A0361-02DB-4D72-82CC-FE5EB5CC3ACB}"/>
              </a:ext>
            </a:extLst>
          </p:cNvPr>
          <p:cNvSpPr txBox="1"/>
          <p:nvPr/>
        </p:nvSpPr>
        <p:spPr>
          <a:xfrm>
            <a:off x="4088509" y="3928595"/>
            <a:ext cx="1633352" cy="1200329"/>
          </a:xfrm>
          <a:prstGeom prst="rect">
            <a:avLst/>
          </a:prstGeom>
          <a:solidFill>
            <a:srgbClr val="FFFF00"/>
          </a:solidFill>
        </p:spPr>
        <p:txBody>
          <a:bodyPr wrap="square" rtlCol="0">
            <a:spAutoFit/>
          </a:bodyPr>
          <a:lstStyle/>
          <a:p>
            <a:r>
              <a:rPr lang="zh-CN" altLang="en-US" sz="3600" b="1" dirty="0">
                <a:solidFill>
                  <a:srgbClr val="FF4000"/>
                </a:solidFill>
                <a:latin typeface="华文中宋" panose="02010600040101010101" pitchFamily="2" charset="-122"/>
                <a:ea typeface="华文中宋" panose="02010600040101010101" pitchFamily="2" charset="-122"/>
              </a:rPr>
              <a:t>非谓语</a:t>
            </a:r>
            <a:endParaRPr lang="en-US" altLang="zh-CN" sz="3600" b="1" dirty="0">
              <a:solidFill>
                <a:srgbClr val="FF4000"/>
              </a:solidFill>
              <a:latin typeface="华文中宋" panose="02010600040101010101" pitchFamily="2" charset="-122"/>
              <a:ea typeface="华文中宋" panose="02010600040101010101" pitchFamily="2" charset="-122"/>
            </a:endParaRPr>
          </a:p>
          <a:p>
            <a:pPr algn="ctr"/>
            <a:r>
              <a:rPr lang="zh-CN" altLang="en-US" sz="3600" b="1" dirty="0">
                <a:latin typeface="华文中宋" panose="02010600040101010101" pitchFamily="2" charset="-122"/>
                <a:ea typeface="华文中宋" panose="02010600040101010101" pitchFamily="2" charset="-122"/>
              </a:rPr>
              <a:t>短语</a:t>
            </a:r>
          </a:p>
        </p:txBody>
      </p:sp>
      <p:sp>
        <p:nvSpPr>
          <p:cNvPr id="26" name="文本框 25">
            <a:extLst>
              <a:ext uri="{FF2B5EF4-FFF2-40B4-BE49-F238E27FC236}">
                <a16:creationId xmlns:a16="http://schemas.microsoft.com/office/drawing/2014/main" id="{4A27EF0C-5F00-4AD8-9B3A-8AE982353ECF}"/>
              </a:ext>
            </a:extLst>
          </p:cNvPr>
          <p:cNvSpPr txBox="1"/>
          <p:nvPr/>
        </p:nvSpPr>
        <p:spPr>
          <a:xfrm>
            <a:off x="5798468" y="3972640"/>
            <a:ext cx="1213251" cy="1200329"/>
          </a:xfrm>
          <a:prstGeom prst="rect">
            <a:avLst/>
          </a:prstGeom>
          <a:solidFill>
            <a:srgbClr val="FFFF00"/>
          </a:solidFill>
        </p:spPr>
        <p:txBody>
          <a:bodyPr wrap="square" rtlCol="0">
            <a:spAutoFit/>
          </a:bodyPr>
          <a:lstStyle/>
          <a:p>
            <a:r>
              <a:rPr lang="zh-CN" altLang="en-US" sz="3600" b="1" dirty="0">
                <a:solidFill>
                  <a:srgbClr val="7030A0"/>
                </a:solidFill>
                <a:latin typeface="华文中宋" panose="02010600040101010101" pitchFamily="2" charset="-122"/>
                <a:ea typeface="华文中宋" panose="02010600040101010101" pitchFamily="2" charset="-122"/>
              </a:rPr>
              <a:t>介词</a:t>
            </a:r>
            <a:r>
              <a:rPr lang="zh-CN" altLang="en-US" sz="3600" b="1" dirty="0">
                <a:latin typeface="华文中宋" panose="02010600040101010101" pitchFamily="2" charset="-122"/>
                <a:ea typeface="华文中宋" panose="02010600040101010101" pitchFamily="2" charset="-122"/>
              </a:rPr>
              <a:t>短语</a:t>
            </a:r>
          </a:p>
        </p:txBody>
      </p:sp>
      <p:sp>
        <p:nvSpPr>
          <p:cNvPr id="27" name="文本框 26">
            <a:extLst>
              <a:ext uri="{FF2B5EF4-FFF2-40B4-BE49-F238E27FC236}">
                <a16:creationId xmlns:a16="http://schemas.microsoft.com/office/drawing/2014/main" id="{AACFEFCB-4999-4D08-8649-9BF51A8BE8FF}"/>
              </a:ext>
            </a:extLst>
          </p:cNvPr>
          <p:cNvSpPr txBox="1"/>
          <p:nvPr/>
        </p:nvSpPr>
        <p:spPr>
          <a:xfrm>
            <a:off x="2701606" y="3972638"/>
            <a:ext cx="1125679" cy="1200329"/>
          </a:xfrm>
          <a:prstGeom prst="rect">
            <a:avLst/>
          </a:prstGeom>
          <a:solidFill>
            <a:srgbClr val="FFFF00"/>
          </a:solidFill>
        </p:spPr>
        <p:txBody>
          <a:bodyPr wrap="square" rtlCol="0">
            <a:spAutoFit/>
          </a:bodyPr>
          <a:lstStyle/>
          <a:p>
            <a:r>
              <a:rPr lang="zh-CN" altLang="en-US" sz="3600" b="1" dirty="0">
                <a:solidFill>
                  <a:srgbClr val="7030A0"/>
                </a:solidFill>
                <a:latin typeface="华文中宋" panose="02010600040101010101" pitchFamily="2" charset="-122"/>
                <a:ea typeface="华文中宋" panose="02010600040101010101" pitchFamily="2" charset="-122"/>
              </a:rPr>
              <a:t>介词</a:t>
            </a:r>
            <a:endParaRPr lang="en-US" altLang="zh-CN" sz="3600" b="1" dirty="0">
              <a:solidFill>
                <a:srgbClr val="7030A0"/>
              </a:solidFill>
              <a:latin typeface="华文中宋" panose="02010600040101010101" pitchFamily="2" charset="-122"/>
              <a:ea typeface="华文中宋" panose="02010600040101010101" pitchFamily="2" charset="-122"/>
            </a:endParaRPr>
          </a:p>
          <a:p>
            <a:r>
              <a:rPr lang="zh-CN" altLang="en-US" sz="3600" b="1" dirty="0">
                <a:latin typeface="华文中宋" panose="02010600040101010101" pitchFamily="2" charset="-122"/>
                <a:ea typeface="华文中宋" panose="02010600040101010101" pitchFamily="2" charset="-122"/>
              </a:rPr>
              <a:t>短语</a:t>
            </a:r>
          </a:p>
        </p:txBody>
      </p:sp>
      <p:sp>
        <p:nvSpPr>
          <p:cNvPr id="28" name="箭头: 上 27">
            <a:extLst>
              <a:ext uri="{FF2B5EF4-FFF2-40B4-BE49-F238E27FC236}">
                <a16:creationId xmlns:a16="http://schemas.microsoft.com/office/drawing/2014/main" id="{B6187863-B560-46CD-8FAA-5A521A21C19F}"/>
              </a:ext>
            </a:extLst>
          </p:cNvPr>
          <p:cNvSpPr/>
          <p:nvPr/>
        </p:nvSpPr>
        <p:spPr>
          <a:xfrm flipV="1">
            <a:off x="10705583" y="3423197"/>
            <a:ext cx="253910" cy="48490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CFAF9C99-6DBA-4ADF-BC3F-CADAA4259DD4}"/>
              </a:ext>
            </a:extLst>
          </p:cNvPr>
          <p:cNvSpPr txBox="1"/>
          <p:nvPr/>
        </p:nvSpPr>
        <p:spPr>
          <a:xfrm>
            <a:off x="10307484" y="3972638"/>
            <a:ext cx="1127212" cy="1200329"/>
          </a:xfrm>
          <a:prstGeom prst="rect">
            <a:avLst/>
          </a:prstGeom>
          <a:solidFill>
            <a:srgbClr val="FFFF00"/>
          </a:solidFill>
        </p:spPr>
        <p:txBody>
          <a:bodyPr wrap="square" rtlCol="0">
            <a:spAutoFit/>
          </a:bodyPr>
          <a:lstStyle/>
          <a:p>
            <a:r>
              <a:rPr lang="zh-CN" altLang="en-US" sz="3600" b="1" dirty="0">
                <a:solidFill>
                  <a:srgbClr val="00B050"/>
                </a:solidFill>
                <a:latin typeface="华文中宋" panose="02010600040101010101" pitchFamily="2" charset="-122"/>
                <a:ea typeface="华文中宋" panose="02010600040101010101" pitchFamily="2" charset="-122"/>
              </a:rPr>
              <a:t>名词</a:t>
            </a:r>
            <a:r>
              <a:rPr lang="zh-CN" altLang="en-US" sz="3600" b="1" dirty="0">
                <a:latin typeface="华文中宋" panose="02010600040101010101" pitchFamily="2" charset="-122"/>
                <a:ea typeface="华文中宋" panose="02010600040101010101" pitchFamily="2" charset="-122"/>
              </a:rPr>
              <a:t>短语</a:t>
            </a:r>
          </a:p>
        </p:txBody>
      </p:sp>
      <p:sp>
        <p:nvSpPr>
          <p:cNvPr id="32" name="文本框 31">
            <a:extLst>
              <a:ext uri="{FF2B5EF4-FFF2-40B4-BE49-F238E27FC236}">
                <a16:creationId xmlns:a16="http://schemas.microsoft.com/office/drawing/2014/main" id="{4004D8B8-6FD2-4E93-AF26-883013D964A0}"/>
              </a:ext>
            </a:extLst>
          </p:cNvPr>
          <p:cNvSpPr txBox="1"/>
          <p:nvPr/>
        </p:nvSpPr>
        <p:spPr>
          <a:xfrm>
            <a:off x="8521489" y="3972639"/>
            <a:ext cx="1559721" cy="1200329"/>
          </a:xfrm>
          <a:prstGeom prst="rect">
            <a:avLst/>
          </a:prstGeom>
          <a:solidFill>
            <a:srgbClr val="FFFF00"/>
          </a:solidFill>
        </p:spPr>
        <p:txBody>
          <a:bodyPr wrap="square" rtlCol="0">
            <a:spAutoFit/>
          </a:bodyPr>
          <a:lstStyle/>
          <a:p>
            <a:r>
              <a:rPr lang="zh-CN" altLang="en-US" sz="3600" b="1" dirty="0">
                <a:latin typeface="华文中宋" panose="02010600040101010101" pitchFamily="2" charset="-122"/>
                <a:ea typeface="华文中宋" panose="02010600040101010101" pitchFamily="2" charset="-122"/>
              </a:rPr>
              <a:t>非谓语</a:t>
            </a:r>
            <a:endParaRPr lang="en-US" altLang="zh-CN" sz="3600" b="1" dirty="0">
              <a:latin typeface="华文中宋" panose="02010600040101010101" pitchFamily="2" charset="-122"/>
              <a:ea typeface="华文中宋" panose="02010600040101010101" pitchFamily="2" charset="-122"/>
            </a:endParaRPr>
          </a:p>
          <a:p>
            <a:pPr algn="ctr"/>
            <a:r>
              <a:rPr lang="zh-CN" altLang="en-US" sz="3600" b="1" dirty="0">
                <a:latin typeface="华文中宋" panose="02010600040101010101" pitchFamily="2" charset="-122"/>
                <a:ea typeface="华文中宋" panose="02010600040101010101" pitchFamily="2" charset="-122"/>
              </a:rPr>
              <a:t>短语</a:t>
            </a:r>
          </a:p>
        </p:txBody>
      </p:sp>
      <p:sp>
        <p:nvSpPr>
          <p:cNvPr id="33" name="箭头: 上 32">
            <a:extLst>
              <a:ext uri="{FF2B5EF4-FFF2-40B4-BE49-F238E27FC236}">
                <a16:creationId xmlns:a16="http://schemas.microsoft.com/office/drawing/2014/main" id="{6CCC3B28-4F06-4550-8162-7B17F60D224B}"/>
              </a:ext>
            </a:extLst>
          </p:cNvPr>
          <p:cNvSpPr/>
          <p:nvPr/>
        </p:nvSpPr>
        <p:spPr>
          <a:xfrm flipV="1">
            <a:off x="5961245" y="3501037"/>
            <a:ext cx="261937" cy="42755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4" name="箭头: 上 33">
            <a:extLst>
              <a:ext uri="{FF2B5EF4-FFF2-40B4-BE49-F238E27FC236}">
                <a16:creationId xmlns:a16="http://schemas.microsoft.com/office/drawing/2014/main" id="{42638D38-81CF-4D89-92AC-BC5272D17363}"/>
              </a:ext>
            </a:extLst>
          </p:cNvPr>
          <p:cNvSpPr/>
          <p:nvPr/>
        </p:nvSpPr>
        <p:spPr>
          <a:xfrm flipH="1" flipV="1">
            <a:off x="7086187" y="3466739"/>
            <a:ext cx="258042" cy="48490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B0609680-B61E-4B3C-AA4D-5B0F9D3CBAFD}"/>
              </a:ext>
            </a:extLst>
          </p:cNvPr>
          <p:cNvSpPr txBox="1"/>
          <p:nvPr/>
        </p:nvSpPr>
        <p:spPr>
          <a:xfrm>
            <a:off x="7241291" y="3978785"/>
            <a:ext cx="629306" cy="1200329"/>
          </a:xfrm>
          <a:prstGeom prst="rect">
            <a:avLst/>
          </a:prstGeom>
          <a:solidFill>
            <a:srgbClr val="00B0F0"/>
          </a:solidFill>
        </p:spPr>
        <p:txBody>
          <a:bodyPr wrap="square" rtlCol="0">
            <a:spAutoFit/>
          </a:bodyPr>
          <a:lstStyle/>
          <a:p>
            <a:r>
              <a:rPr lang="zh-CN" altLang="en-US" sz="3600" b="1" dirty="0">
                <a:latin typeface="华文中宋" panose="02010600040101010101" pitchFamily="2" charset="-122"/>
                <a:ea typeface="华文中宋" panose="02010600040101010101" pitchFamily="2" charset="-122"/>
              </a:rPr>
              <a:t>并</a:t>
            </a:r>
            <a:endParaRPr lang="en-US" altLang="zh-CN" sz="3600" b="1" dirty="0">
              <a:latin typeface="华文中宋" panose="02010600040101010101" pitchFamily="2" charset="-122"/>
              <a:ea typeface="华文中宋" panose="02010600040101010101" pitchFamily="2" charset="-122"/>
            </a:endParaRPr>
          </a:p>
          <a:p>
            <a:r>
              <a:rPr lang="zh-CN" altLang="en-US" sz="3600" b="1" dirty="0">
                <a:latin typeface="华文中宋" panose="02010600040101010101" pitchFamily="2" charset="-122"/>
                <a:ea typeface="华文中宋" panose="02010600040101010101" pitchFamily="2" charset="-122"/>
              </a:rPr>
              <a:t>列</a:t>
            </a:r>
          </a:p>
        </p:txBody>
      </p:sp>
      <p:sp>
        <p:nvSpPr>
          <p:cNvPr id="4" name="矩形 3">
            <a:extLst>
              <a:ext uri="{FF2B5EF4-FFF2-40B4-BE49-F238E27FC236}">
                <a16:creationId xmlns:a16="http://schemas.microsoft.com/office/drawing/2014/main" id="{EBF1CA06-56F5-47AE-B2B0-878F15DDEC43}"/>
              </a:ext>
            </a:extLst>
          </p:cNvPr>
          <p:cNvSpPr/>
          <p:nvPr/>
        </p:nvSpPr>
        <p:spPr>
          <a:xfrm>
            <a:off x="2148266" y="5363901"/>
            <a:ext cx="7930377" cy="1107996"/>
          </a:xfrm>
          <a:prstGeom prst="rect">
            <a:avLst/>
          </a:prstGeom>
        </p:spPr>
        <p:txBody>
          <a:bodyPr wrap="none">
            <a:spAutoFit/>
          </a:bodyPr>
          <a:lstStyle/>
          <a:p>
            <a:pPr algn="ctr"/>
            <a:r>
              <a:rPr lang="zh-CN" altLang="en-US" sz="6600" b="1" dirty="0">
                <a:solidFill>
                  <a:srgbClr val="0000FF"/>
                </a:solidFill>
                <a:latin typeface="华文琥珀" panose="02010800040101010101" pitchFamily="2" charset="-122"/>
                <a:ea typeface="华文琥珀" panose="02010800040101010101" pitchFamily="2" charset="-122"/>
              </a:rPr>
              <a:t>“</a:t>
            </a:r>
            <a:r>
              <a:rPr lang="en-US" altLang="zh-CN" sz="6600" b="1" dirty="0">
                <a:solidFill>
                  <a:srgbClr val="FF0066"/>
                </a:solidFill>
                <a:latin typeface="华文琥珀" panose="02010800040101010101" pitchFamily="2" charset="-122"/>
                <a:ea typeface="华文琥珀" panose="02010800040101010101" pitchFamily="2" charset="-122"/>
              </a:rPr>
              <a:t>3</a:t>
            </a:r>
            <a:r>
              <a:rPr lang="zh-CN" altLang="en-US" sz="6600" b="1" dirty="0">
                <a:solidFill>
                  <a:srgbClr val="FF0066"/>
                </a:solidFill>
                <a:latin typeface="华文琥珀" panose="02010800040101010101" pitchFamily="2" charset="-122"/>
                <a:ea typeface="华文琥珀" panose="02010800040101010101" pitchFamily="2" charset="-122"/>
              </a:rPr>
              <a:t>短</a:t>
            </a:r>
            <a:r>
              <a:rPr lang="en-US" altLang="zh-CN" sz="6600" b="1" dirty="0">
                <a:solidFill>
                  <a:srgbClr val="7030A0"/>
                </a:solidFill>
                <a:latin typeface="华文琥珀" panose="02010800040101010101" pitchFamily="2" charset="-122"/>
                <a:ea typeface="华文琥珀" panose="02010800040101010101" pitchFamily="2" charset="-122"/>
              </a:rPr>
              <a:t>2</a:t>
            </a:r>
            <a:r>
              <a:rPr lang="zh-CN" altLang="en-US" sz="6600" b="1" dirty="0">
                <a:solidFill>
                  <a:srgbClr val="7030A0"/>
                </a:solidFill>
                <a:latin typeface="华文琥珀" panose="02010800040101010101" pitchFamily="2" charset="-122"/>
                <a:ea typeface="华文琥珀" panose="02010800040101010101" pitchFamily="2" charset="-122"/>
              </a:rPr>
              <a:t>词</a:t>
            </a:r>
            <a:r>
              <a:rPr lang="zh-CN" altLang="en-US" sz="6600" b="1" dirty="0">
                <a:solidFill>
                  <a:srgbClr val="0000FF"/>
                </a:solidFill>
                <a:latin typeface="华文琥珀" panose="02010800040101010101" pitchFamily="2" charset="-122"/>
                <a:ea typeface="华文琥珀" panose="02010800040101010101" pitchFamily="2" charset="-122"/>
              </a:rPr>
              <a:t>并列</a:t>
            </a:r>
            <a:r>
              <a:rPr lang="zh-CN" altLang="en-US" sz="6600" b="1" dirty="0">
                <a:solidFill>
                  <a:srgbClr val="00B050"/>
                </a:solidFill>
                <a:latin typeface="华文琥珀" panose="02010800040101010101" pitchFamily="2" charset="-122"/>
                <a:ea typeface="华文琥珀" panose="02010800040101010101" pitchFamily="2" charset="-122"/>
              </a:rPr>
              <a:t>从句</a:t>
            </a:r>
            <a:r>
              <a:rPr lang="zh-CN" altLang="en-US" sz="6600" b="1" dirty="0">
                <a:solidFill>
                  <a:srgbClr val="0000FF"/>
                </a:solidFill>
                <a:latin typeface="华文琥珀" panose="02010800040101010101" pitchFamily="2" charset="-122"/>
                <a:ea typeface="华文琥珀" panose="02010800040101010101" pitchFamily="2" charset="-122"/>
              </a:rPr>
              <a:t>”</a:t>
            </a:r>
            <a:endParaRPr lang="en-US" altLang="zh-CN" sz="6600" b="1" dirty="0">
              <a:solidFill>
                <a:srgbClr val="0000FF"/>
              </a:solidFill>
              <a:latin typeface="华文琥珀" panose="02010800040101010101" pitchFamily="2" charset="-122"/>
              <a:ea typeface="华文琥珀" panose="02010800040101010101" pitchFamily="2" charset="-122"/>
            </a:endParaRPr>
          </a:p>
        </p:txBody>
      </p:sp>
      <p:pic>
        <p:nvPicPr>
          <p:cNvPr id="30" name="图片 29" descr="水印">
            <a:extLst>
              <a:ext uri="{FF2B5EF4-FFF2-40B4-BE49-F238E27FC236}">
                <a16:creationId xmlns:a16="http://schemas.microsoft.com/office/drawing/2014/main" id="{CF9258DE-1221-45B3-B61A-9E0C5A2BD4AA}"/>
              </a:ext>
            </a:extLst>
          </p:cNvPr>
          <p:cNvPicPr>
            <a:picLocks noChangeAspect="1"/>
          </p:cNvPicPr>
          <p:nvPr/>
        </p:nvPicPr>
        <p:blipFill>
          <a:blip r:embed="rId4"/>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2850556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fill="hold"/>
                                        <p:tgtEl>
                                          <p:spTgt spid="32"/>
                                        </p:tgtEl>
                                        <p:attrNameLst>
                                          <p:attrName>ppt_x</p:attrName>
                                        </p:attrNameLst>
                                      </p:cBhvr>
                                      <p:tavLst>
                                        <p:tav tm="0">
                                          <p:val>
                                            <p:strVal val="#ppt_x"/>
                                          </p:val>
                                        </p:tav>
                                        <p:tav tm="100000">
                                          <p:val>
                                            <p:strVal val="#ppt_x"/>
                                          </p:val>
                                        </p:tav>
                                      </p:tavLst>
                                    </p:anim>
                                    <p:anim calcmode="lin" valueType="num">
                                      <p:cBhvr additive="base">
                                        <p:cTn id="7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arn(inVertic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1000"/>
                                        <p:tgtEl>
                                          <p:spTgt spid="29"/>
                                        </p:tgtEl>
                                      </p:cBhvr>
                                    </p:animEffect>
                                    <p:anim calcmode="lin" valueType="num">
                                      <p:cBhvr>
                                        <p:cTn id="110" dur="1000" fill="hold"/>
                                        <p:tgtEl>
                                          <p:spTgt spid="29"/>
                                        </p:tgtEl>
                                        <p:attrNameLst>
                                          <p:attrName>ppt_x</p:attrName>
                                        </p:attrNameLst>
                                      </p:cBhvr>
                                      <p:tavLst>
                                        <p:tav tm="0">
                                          <p:val>
                                            <p:strVal val="#ppt_x"/>
                                          </p:val>
                                        </p:tav>
                                        <p:tav tm="100000">
                                          <p:val>
                                            <p:strVal val="#ppt_x"/>
                                          </p:val>
                                        </p:tav>
                                      </p:tavLst>
                                    </p:anim>
                                    <p:anim calcmode="lin" valueType="num">
                                      <p:cBhvr>
                                        <p:cTn id="11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down)">
                                      <p:cBhvr>
                                        <p:cTn id="116" dur="580">
                                          <p:stCondLst>
                                            <p:cond delay="0"/>
                                          </p:stCondLst>
                                        </p:cTn>
                                        <p:tgtEl>
                                          <p:spTgt spid="4"/>
                                        </p:tgtEl>
                                      </p:cBhvr>
                                    </p:animEffect>
                                    <p:anim calcmode="lin" valueType="num">
                                      <p:cBhvr>
                                        <p:cTn id="1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22" dur="26">
                                          <p:stCondLst>
                                            <p:cond delay="650"/>
                                          </p:stCondLst>
                                        </p:cTn>
                                        <p:tgtEl>
                                          <p:spTgt spid="4"/>
                                        </p:tgtEl>
                                      </p:cBhvr>
                                      <p:to x="100000" y="60000"/>
                                    </p:animScale>
                                    <p:animScale>
                                      <p:cBhvr>
                                        <p:cTn id="123" dur="166" decel="50000">
                                          <p:stCondLst>
                                            <p:cond delay="676"/>
                                          </p:stCondLst>
                                        </p:cTn>
                                        <p:tgtEl>
                                          <p:spTgt spid="4"/>
                                        </p:tgtEl>
                                      </p:cBhvr>
                                      <p:to x="100000" y="100000"/>
                                    </p:animScale>
                                    <p:animScale>
                                      <p:cBhvr>
                                        <p:cTn id="124" dur="26">
                                          <p:stCondLst>
                                            <p:cond delay="1312"/>
                                          </p:stCondLst>
                                        </p:cTn>
                                        <p:tgtEl>
                                          <p:spTgt spid="4"/>
                                        </p:tgtEl>
                                      </p:cBhvr>
                                      <p:to x="100000" y="80000"/>
                                    </p:animScale>
                                    <p:animScale>
                                      <p:cBhvr>
                                        <p:cTn id="125" dur="166" decel="50000">
                                          <p:stCondLst>
                                            <p:cond delay="1338"/>
                                          </p:stCondLst>
                                        </p:cTn>
                                        <p:tgtEl>
                                          <p:spTgt spid="4"/>
                                        </p:tgtEl>
                                      </p:cBhvr>
                                      <p:to x="100000" y="100000"/>
                                    </p:animScale>
                                    <p:animScale>
                                      <p:cBhvr>
                                        <p:cTn id="126" dur="26">
                                          <p:stCondLst>
                                            <p:cond delay="1642"/>
                                          </p:stCondLst>
                                        </p:cTn>
                                        <p:tgtEl>
                                          <p:spTgt spid="4"/>
                                        </p:tgtEl>
                                      </p:cBhvr>
                                      <p:to x="100000" y="90000"/>
                                    </p:animScale>
                                    <p:animScale>
                                      <p:cBhvr>
                                        <p:cTn id="127" dur="166" decel="50000">
                                          <p:stCondLst>
                                            <p:cond delay="1668"/>
                                          </p:stCondLst>
                                        </p:cTn>
                                        <p:tgtEl>
                                          <p:spTgt spid="4"/>
                                        </p:tgtEl>
                                      </p:cBhvr>
                                      <p:to x="100000" y="100000"/>
                                    </p:animScale>
                                    <p:animScale>
                                      <p:cBhvr>
                                        <p:cTn id="128" dur="26">
                                          <p:stCondLst>
                                            <p:cond delay="1808"/>
                                          </p:stCondLst>
                                        </p:cTn>
                                        <p:tgtEl>
                                          <p:spTgt spid="4"/>
                                        </p:tgtEl>
                                      </p:cBhvr>
                                      <p:to x="100000" y="95000"/>
                                    </p:animScale>
                                    <p:animScale>
                                      <p:cBhvr>
                                        <p:cTn id="12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8" grpId="0" animBg="1"/>
      <p:bldP spid="20" grpId="0" animBg="1"/>
      <p:bldP spid="21" grpId="0" animBg="1"/>
      <p:bldP spid="22" grpId="0" animBg="1"/>
      <p:bldP spid="23" grpId="0" animBg="1"/>
      <p:bldP spid="24" grpId="0" animBg="1"/>
      <p:bldP spid="26" grpId="0" animBg="1"/>
      <p:bldP spid="27" grpId="0" animBg="1"/>
      <p:bldP spid="28" grpId="0" animBg="1"/>
      <p:bldP spid="29" grpId="0" animBg="1"/>
      <p:bldP spid="32" grpId="0" animBg="1"/>
      <p:bldP spid="33" grpId="0" animBg="1"/>
      <p:bldP spid="34" grpId="0" animBg="1"/>
      <p:bldP spid="3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AE6DA623-A244-4359-B5A2-7581BCA0D836}"/>
              </a:ext>
            </a:extLst>
          </p:cNvPr>
          <p:cNvSpPr txBox="1"/>
          <p:nvPr/>
        </p:nvSpPr>
        <p:spPr>
          <a:xfrm rot="20179565">
            <a:off x="5653215" y="1705008"/>
            <a:ext cx="2628560" cy="769441"/>
          </a:xfrm>
          <a:prstGeom prst="rect">
            <a:avLst/>
          </a:prstGeom>
          <a:solidFill>
            <a:schemeClr val="accent2"/>
          </a:solidFill>
        </p:spPr>
        <p:txBody>
          <a:bodyPr wrap="square" rtlCol="0">
            <a:spAutoFit/>
          </a:bodyPr>
          <a:lstStyle/>
          <a:p>
            <a:r>
              <a:rPr lang="zh-CN" altLang="en-US" sz="4400" b="1" dirty="0">
                <a:solidFill>
                  <a:srgbClr val="0000FF"/>
                </a:solidFill>
                <a:latin typeface="华文琥珀" panose="02010800040101010101" pitchFamily="2" charset="-122"/>
                <a:ea typeface="华文琥珀" panose="02010800040101010101" pitchFamily="2" charset="-122"/>
              </a:rPr>
              <a:t>  从句</a:t>
            </a:r>
          </a:p>
        </p:txBody>
      </p:sp>
      <p:sp>
        <p:nvSpPr>
          <p:cNvPr id="13" name="矩形 12">
            <a:extLst>
              <a:ext uri="{FF2B5EF4-FFF2-40B4-BE49-F238E27FC236}">
                <a16:creationId xmlns:a16="http://schemas.microsoft.com/office/drawing/2014/main" id="{7EA1738F-A2D5-44FF-8346-7B1E5B5A0F3B}"/>
              </a:ext>
            </a:extLst>
          </p:cNvPr>
          <p:cNvSpPr/>
          <p:nvPr/>
        </p:nvSpPr>
        <p:spPr>
          <a:xfrm rot="2077035">
            <a:off x="2085280" y="3842025"/>
            <a:ext cx="3246294" cy="65094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F00"/>
                </a:solidFill>
                <a:latin typeface="华文琥珀" panose="02010800040101010101" pitchFamily="2" charset="-122"/>
                <a:ea typeface="华文琥珀" panose="02010800040101010101" pitchFamily="2" charset="-122"/>
              </a:rPr>
              <a:t>介词短语</a:t>
            </a:r>
            <a:endParaRPr lang="en-US" altLang="zh-CN" sz="4400" b="1" dirty="0">
              <a:solidFill>
                <a:srgbClr val="FFFF00"/>
              </a:solidFill>
              <a:latin typeface="华文琥珀" panose="02010800040101010101" pitchFamily="2" charset="-122"/>
              <a:ea typeface="华文琥珀" panose="02010800040101010101" pitchFamily="2" charset="-122"/>
            </a:endParaRPr>
          </a:p>
        </p:txBody>
      </p:sp>
      <p:sp>
        <p:nvSpPr>
          <p:cNvPr id="14" name="矩形 13">
            <a:extLst>
              <a:ext uri="{FF2B5EF4-FFF2-40B4-BE49-F238E27FC236}">
                <a16:creationId xmlns:a16="http://schemas.microsoft.com/office/drawing/2014/main" id="{9D5B327B-3C2D-4F68-AE01-1F943B2A090F}"/>
              </a:ext>
            </a:extLst>
          </p:cNvPr>
          <p:cNvSpPr/>
          <p:nvPr/>
        </p:nvSpPr>
        <p:spPr>
          <a:xfrm rot="2077035">
            <a:off x="1643253" y="2278872"/>
            <a:ext cx="3718291" cy="65094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400" b="1" dirty="0">
                <a:solidFill>
                  <a:srgbClr val="FFFF00"/>
                </a:solidFill>
                <a:latin typeface="华文琥珀" panose="02010800040101010101" pitchFamily="2" charset="-122"/>
                <a:ea typeface="华文琥珀" panose="02010800040101010101" pitchFamily="2" charset="-122"/>
              </a:rPr>
              <a:t>   非谓语短语</a:t>
            </a:r>
          </a:p>
        </p:txBody>
      </p:sp>
      <p:sp>
        <p:nvSpPr>
          <p:cNvPr id="12" name="文本框 11">
            <a:extLst>
              <a:ext uri="{FF2B5EF4-FFF2-40B4-BE49-F238E27FC236}">
                <a16:creationId xmlns:a16="http://schemas.microsoft.com/office/drawing/2014/main" id="{718FDE82-4509-4B7E-8BE8-6140198B34C2}"/>
              </a:ext>
            </a:extLst>
          </p:cNvPr>
          <p:cNvSpPr txBox="1"/>
          <p:nvPr/>
        </p:nvSpPr>
        <p:spPr>
          <a:xfrm rot="20179565">
            <a:off x="5485235" y="5366285"/>
            <a:ext cx="3696679" cy="769441"/>
          </a:xfrm>
          <a:prstGeom prst="rect">
            <a:avLst/>
          </a:prstGeom>
          <a:solidFill>
            <a:schemeClr val="accent2"/>
          </a:solidFill>
        </p:spPr>
        <p:txBody>
          <a:bodyPr wrap="square" rtlCol="0">
            <a:spAutoFit/>
          </a:bodyPr>
          <a:lstStyle/>
          <a:p>
            <a:r>
              <a:rPr lang="zh-CN" altLang="en-US" sz="4400" b="1" dirty="0">
                <a:solidFill>
                  <a:srgbClr val="0000FF"/>
                </a:solidFill>
                <a:latin typeface="华文琥珀" panose="02010800040101010101" pitchFamily="2" charset="-122"/>
                <a:ea typeface="华文琥珀" panose="02010800040101010101" pitchFamily="2" charset="-122"/>
              </a:rPr>
              <a:t>   形容词</a:t>
            </a:r>
          </a:p>
        </p:txBody>
      </p:sp>
      <p:sp>
        <p:nvSpPr>
          <p:cNvPr id="11" name="文本框 10">
            <a:extLst>
              <a:ext uri="{FF2B5EF4-FFF2-40B4-BE49-F238E27FC236}">
                <a16:creationId xmlns:a16="http://schemas.microsoft.com/office/drawing/2014/main" id="{F1C774A1-FA60-4D08-BA29-D08151C4B166}"/>
              </a:ext>
            </a:extLst>
          </p:cNvPr>
          <p:cNvSpPr txBox="1"/>
          <p:nvPr/>
        </p:nvSpPr>
        <p:spPr>
          <a:xfrm rot="20179565">
            <a:off x="5493011" y="4071499"/>
            <a:ext cx="3777890" cy="769441"/>
          </a:xfrm>
          <a:prstGeom prst="rect">
            <a:avLst/>
          </a:prstGeom>
          <a:solidFill>
            <a:schemeClr val="accent2"/>
          </a:solidFill>
        </p:spPr>
        <p:txBody>
          <a:bodyPr wrap="square" rtlCol="0">
            <a:spAutoFit/>
          </a:bodyPr>
          <a:lstStyle/>
          <a:p>
            <a:r>
              <a:rPr lang="en-US" altLang="zh-CN" sz="4400" b="1" dirty="0">
                <a:solidFill>
                  <a:srgbClr val="0000FF"/>
                </a:solidFill>
                <a:latin typeface="华文琥珀" panose="02010800040101010101" pitchFamily="2" charset="-122"/>
                <a:ea typeface="华文琥珀" panose="02010800040101010101" pitchFamily="2" charset="-122"/>
              </a:rPr>
              <a:t>   </a:t>
            </a:r>
            <a:r>
              <a:rPr lang="zh-CN" altLang="en-US" sz="4400" b="1" dirty="0">
                <a:solidFill>
                  <a:srgbClr val="0000FF"/>
                </a:solidFill>
                <a:latin typeface="华文琥珀" panose="02010800040101010101" pitchFamily="2" charset="-122"/>
                <a:ea typeface="华文琥珀" panose="02010800040101010101" pitchFamily="2" charset="-122"/>
              </a:rPr>
              <a:t>副词</a:t>
            </a:r>
          </a:p>
        </p:txBody>
      </p:sp>
      <p:sp>
        <p:nvSpPr>
          <p:cNvPr id="10" name="文本框 9">
            <a:extLst>
              <a:ext uri="{FF2B5EF4-FFF2-40B4-BE49-F238E27FC236}">
                <a16:creationId xmlns:a16="http://schemas.microsoft.com/office/drawing/2014/main" id="{6387407E-C1D1-4563-A63F-4A65B325396B}"/>
              </a:ext>
            </a:extLst>
          </p:cNvPr>
          <p:cNvSpPr txBox="1"/>
          <p:nvPr/>
        </p:nvSpPr>
        <p:spPr>
          <a:xfrm rot="20179565">
            <a:off x="5541372" y="2993292"/>
            <a:ext cx="2628560" cy="769441"/>
          </a:xfrm>
          <a:prstGeom prst="rect">
            <a:avLst/>
          </a:prstGeom>
          <a:solidFill>
            <a:schemeClr val="accent2"/>
          </a:solidFill>
        </p:spPr>
        <p:txBody>
          <a:bodyPr wrap="square" rtlCol="0">
            <a:spAutoFit/>
          </a:bodyPr>
          <a:lstStyle/>
          <a:p>
            <a:r>
              <a:rPr lang="en-US" altLang="zh-CN" sz="4400" b="1" dirty="0">
                <a:solidFill>
                  <a:srgbClr val="0000FF"/>
                </a:solidFill>
                <a:latin typeface="华文琥珀" panose="02010800040101010101" pitchFamily="2" charset="-122"/>
                <a:ea typeface="华文琥珀" panose="02010800040101010101" pitchFamily="2" charset="-122"/>
              </a:rPr>
              <a:t>   </a:t>
            </a:r>
            <a:r>
              <a:rPr lang="zh-CN" altLang="en-US" sz="4400" b="1" dirty="0">
                <a:solidFill>
                  <a:srgbClr val="0000FF"/>
                </a:solidFill>
                <a:latin typeface="华文琥珀" panose="02010800040101010101" pitchFamily="2" charset="-122"/>
                <a:ea typeface="华文琥珀" panose="02010800040101010101" pitchFamily="2" charset="-122"/>
              </a:rPr>
              <a:t>并列</a:t>
            </a:r>
          </a:p>
        </p:txBody>
      </p:sp>
      <p:sp>
        <p:nvSpPr>
          <p:cNvPr id="7" name="矩形 6">
            <a:extLst>
              <a:ext uri="{FF2B5EF4-FFF2-40B4-BE49-F238E27FC236}">
                <a16:creationId xmlns:a16="http://schemas.microsoft.com/office/drawing/2014/main" id="{CCBFE6B6-B35C-4A2B-B6AE-64B04B5ADB92}"/>
              </a:ext>
            </a:extLst>
          </p:cNvPr>
          <p:cNvSpPr/>
          <p:nvPr/>
        </p:nvSpPr>
        <p:spPr>
          <a:xfrm rot="2077035">
            <a:off x="2116573" y="5177475"/>
            <a:ext cx="3186053" cy="65094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F00"/>
                </a:solidFill>
                <a:latin typeface="华文琥珀" panose="02010800040101010101" pitchFamily="2" charset="-122"/>
                <a:ea typeface="华文琥珀" panose="02010800040101010101" pitchFamily="2" charset="-122"/>
              </a:rPr>
              <a:t>名词短语</a:t>
            </a:r>
          </a:p>
        </p:txBody>
      </p:sp>
      <p:pic>
        <p:nvPicPr>
          <p:cNvPr id="2" name="图片 1">
            <a:extLst>
              <a:ext uri="{FF2B5EF4-FFF2-40B4-BE49-F238E27FC236}">
                <a16:creationId xmlns:a16="http://schemas.microsoft.com/office/drawing/2014/main" id="{9C607200-7AC9-4A46-B091-7FC66119268F}"/>
              </a:ext>
            </a:extLst>
          </p:cNvPr>
          <p:cNvPicPr>
            <a:picLocks noChangeAspect="1"/>
          </p:cNvPicPr>
          <p:nvPr/>
        </p:nvPicPr>
        <p:blipFill>
          <a:blip r:embed="rId2" cstate="print"/>
          <a:stretch>
            <a:fillRect/>
          </a:stretch>
        </p:blipFill>
        <p:spPr>
          <a:xfrm>
            <a:off x="-2" y="-1"/>
            <a:ext cx="872573" cy="690787"/>
          </a:xfrm>
          <a:prstGeom prst="rect">
            <a:avLst/>
          </a:prstGeom>
        </p:spPr>
      </p:pic>
      <p:pic>
        <p:nvPicPr>
          <p:cNvPr id="3" name="图片 2">
            <a:extLst>
              <a:ext uri="{FF2B5EF4-FFF2-40B4-BE49-F238E27FC236}">
                <a16:creationId xmlns:a16="http://schemas.microsoft.com/office/drawing/2014/main" id="{E95D14D9-5DF8-4A73-B62B-763DF56C0662}"/>
              </a:ext>
            </a:extLst>
          </p:cNvPr>
          <p:cNvPicPr>
            <a:picLocks noChangeAspect="1"/>
          </p:cNvPicPr>
          <p:nvPr/>
        </p:nvPicPr>
        <p:blipFill>
          <a:blip r:embed="rId3" cstate="print"/>
          <a:stretch>
            <a:fillRect/>
          </a:stretch>
        </p:blipFill>
        <p:spPr>
          <a:xfrm>
            <a:off x="11476382" y="-1"/>
            <a:ext cx="715617" cy="649357"/>
          </a:xfrm>
          <a:prstGeom prst="rect">
            <a:avLst/>
          </a:prstGeom>
        </p:spPr>
      </p:pic>
      <p:sp>
        <p:nvSpPr>
          <p:cNvPr id="4" name="标题 3">
            <a:extLst>
              <a:ext uri="{FF2B5EF4-FFF2-40B4-BE49-F238E27FC236}">
                <a16:creationId xmlns:a16="http://schemas.microsoft.com/office/drawing/2014/main" id="{0CB23C22-EFB2-4B25-99E4-E10BD62133F0}"/>
              </a:ext>
            </a:extLst>
          </p:cNvPr>
          <p:cNvSpPr>
            <a:spLocks noGrp="1"/>
          </p:cNvSpPr>
          <p:nvPr>
            <p:ph type="title"/>
          </p:nvPr>
        </p:nvSpPr>
        <p:spPr>
          <a:xfrm>
            <a:off x="1980228" y="-57531"/>
            <a:ext cx="7258225" cy="954984"/>
          </a:xfrm>
        </p:spPr>
        <p:txBody>
          <a:bodyPr>
            <a:normAutofit/>
          </a:bodyPr>
          <a:lstStyle/>
          <a:p>
            <a:pPr algn="ctr"/>
            <a:r>
              <a:rPr lang="zh-CN" altLang="en-US" sz="5400" b="1" dirty="0">
                <a:latin typeface="华文琥珀" panose="02010800040101010101" pitchFamily="2" charset="-122"/>
                <a:ea typeface="华文琥珀" panose="02010800040101010101" pitchFamily="2" charset="-122"/>
              </a:rPr>
              <a:t>句子</a:t>
            </a:r>
            <a:r>
              <a:rPr lang="en-US" altLang="zh-CN" sz="5400" b="1" dirty="0">
                <a:latin typeface="华文琥珀" panose="02010800040101010101" pitchFamily="2" charset="-122"/>
                <a:ea typeface="华文琥珀" panose="02010800040101010101" pitchFamily="2" charset="-122"/>
              </a:rPr>
              <a:t>=</a:t>
            </a:r>
            <a:r>
              <a:rPr lang="zh-CN" altLang="en-US" sz="5400" b="1" dirty="0">
                <a:latin typeface="华文琥珀" panose="02010800040101010101" pitchFamily="2" charset="-122"/>
                <a:ea typeface="华文琥珀" panose="02010800040101010101" pitchFamily="2" charset="-122"/>
              </a:rPr>
              <a:t>主干</a:t>
            </a:r>
            <a:r>
              <a:rPr lang="en-US" altLang="zh-CN" sz="5400" b="1" dirty="0">
                <a:latin typeface="华文琥珀" panose="02010800040101010101" pitchFamily="2" charset="-122"/>
                <a:ea typeface="华文琥珀" panose="02010800040101010101" pitchFamily="2" charset="-122"/>
              </a:rPr>
              <a:t>+</a:t>
            </a:r>
            <a:r>
              <a:rPr lang="zh-CN" altLang="en-US" sz="5400" b="1" dirty="0">
                <a:solidFill>
                  <a:srgbClr val="FF4000"/>
                </a:solidFill>
                <a:latin typeface="华文琥珀" panose="02010800040101010101" pitchFamily="2" charset="-122"/>
                <a:ea typeface="华文琥珀" panose="02010800040101010101" pitchFamily="2" charset="-122"/>
              </a:rPr>
              <a:t>修饰语</a:t>
            </a:r>
          </a:p>
        </p:txBody>
      </p:sp>
      <p:sp>
        <p:nvSpPr>
          <p:cNvPr id="6" name="箭头: 上 5">
            <a:extLst>
              <a:ext uri="{FF2B5EF4-FFF2-40B4-BE49-F238E27FC236}">
                <a16:creationId xmlns:a16="http://schemas.microsoft.com/office/drawing/2014/main" id="{345EC911-A845-44C4-8359-30D7302CF506}"/>
              </a:ext>
            </a:extLst>
          </p:cNvPr>
          <p:cNvSpPr/>
          <p:nvPr/>
        </p:nvSpPr>
        <p:spPr>
          <a:xfrm>
            <a:off x="4317099" y="690786"/>
            <a:ext cx="2101777" cy="616721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FF0000"/>
                </a:solidFill>
                <a:latin typeface="华文琥珀" panose="02010800040101010101" pitchFamily="2" charset="-122"/>
                <a:ea typeface="华文琥珀" panose="02010800040101010101" pitchFamily="2" charset="-122"/>
              </a:rPr>
              <a:t>…</a:t>
            </a:r>
          </a:p>
          <a:p>
            <a:pPr algn="ct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r>
              <a:rPr lang="zh-CN" altLang="en-US" sz="4400" b="1" dirty="0">
                <a:solidFill>
                  <a:srgbClr val="FF0000"/>
                </a:solidFill>
                <a:latin typeface="华文琥珀" panose="02010800040101010101" pitchFamily="2" charset="-122"/>
                <a:ea typeface="华文琥珀" panose="02010800040101010101" pitchFamily="2" charset="-122"/>
              </a:rPr>
              <a:t>谓</a:t>
            </a: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r>
              <a:rPr lang="zh-CN" altLang="en-US" sz="4400" b="1" dirty="0">
                <a:solidFill>
                  <a:srgbClr val="FF0000"/>
                </a:solidFill>
                <a:latin typeface="华文琥珀" panose="02010800040101010101" pitchFamily="2" charset="-122"/>
                <a:ea typeface="华文琥珀" panose="02010800040101010101" pitchFamily="2" charset="-122"/>
              </a:rPr>
              <a:t>主</a:t>
            </a:r>
          </a:p>
        </p:txBody>
      </p:sp>
      <p:sp>
        <p:nvSpPr>
          <p:cNvPr id="9" name="椭圆 8">
            <a:extLst>
              <a:ext uri="{FF2B5EF4-FFF2-40B4-BE49-F238E27FC236}">
                <a16:creationId xmlns:a16="http://schemas.microsoft.com/office/drawing/2014/main" id="{B2FA9CD1-1F2D-451B-8C2B-6C7293819AC9}"/>
              </a:ext>
            </a:extLst>
          </p:cNvPr>
          <p:cNvSpPr/>
          <p:nvPr/>
        </p:nvSpPr>
        <p:spPr>
          <a:xfrm>
            <a:off x="609600" y="1829041"/>
            <a:ext cx="909510" cy="30317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0000FF"/>
                </a:solidFill>
                <a:highlight>
                  <a:srgbClr val="FFFF00"/>
                </a:highlight>
                <a:latin typeface="华文琥珀" panose="02010800040101010101" pitchFamily="2" charset="-122"/>
                <a:ea typeface="华文琥珀" panose="02010800040101010101" pitchFamily="2" charset="-122"/>
              </a:rPr>
              <a:t>3</a:t>
            </a:r>
          </a:p>
          <a:p>
            <a:pPr algn="ctr"/>
            <a:r>
              <a:rPr lang="zh-CN" altLang="en-US" sz="6000" dirty="0">
                <a:solidFill>
                  <a:srgbClr val="0000FF"/>
                </a:solidFill>
                <a:highlight>
                  <a:srgbClr val="FFFF00"/>
                </a:highlight>
                <a:latin typeface="华文琥珀" panose="02010800040101010101" pitchFamily="2" charset="-122"/>
                <a:ea typeface="华文琥珀" panose="02010800040101010101" pitchFamily="2" charset="-122"/>
              </a:rPr>
              <a:t>短</a:t>
            </a:r>
          </a:p>
        </p:txBody>
      </p:sp>
      <p:sp>
        <p:nvSpPr>
          <p:cNvPr id="16" name="椭圆 15">
            <a:extLst>
              <a:ext uri="{FF2B5EF4-FFF2-40B4-BE49-F238E27FC236}">
                <a16:creationId xmlns:a16="http://schemas.microsoft.com/office/drawing/2014/main" id="{0EC2682F-D119-42C6-BCC8-AA10F2227CF2}"/>
              </a:ext>
            </a:extLst>
          </p:cNvPr>
          <p:cNvSpPr/>
          <p:nvPr/>
        </p:nvSpPr>
        <p:spPr>
          <a:xfrm>
            <a:off x="10103901" y="1913141"/>
            <a:ext cx="909510" cy="30317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0000FF"/>
                </a:solidFill>
                <a:highlight>
                  <a:srgbClr val="FFFF00"/>
                </a:highlight>
                <a:latin typeface="华文琥珀" panose="02010800040101010101" pitchFamily="2" charset="-122"/>
                <a:ea typeface="华文琥珀" panose="02010800040101010101" pitchFamily="2" charset="-122"/>
              </a:rPr>
              <a:t>2</a:t>
            </a:r>
          </a:p>
          <a:p>
            <a:pPr algn="ctr"/>
            <a:r>
              <a:rPr lang="zh-CN" altLang="en-US" sz="6000" dirty="0">
                <a:solidFill>
                  <a:srgbClr val="0000FF"/>
                </a:solidFill>
                <a:highlight>
                  <a:srgbClr val="FFFF00"/>
                </a:highlight>
                <a:latin typeface="华文琥珀" panose="02010800040101010101" pitchFamily="2" charset="-122"/>
                <a:ea typeface="华文琥珀" panose="02010800040101010101" pitchFamily="2" charset="-122"/>
              </a:rPr>
              <a:t>词</a:t>
            </a:r>
          </a:p>
        </p:txBody>
      </p:sp>
    </p:spTree>
    <p:extLst>
      <p:ext uri="{BB962C8B-B14F-4D97-AF65-F5344CB8AC3E}">
        <p14:creationId xmlns:p14="http://schemas.microsoft.com/office/powerpoint/2010/main" val="306105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12" grpId="0" animBg="1"/>
      <p:bldP spid="11" grpId="0" animBg="1"/>
      <p:bldP spid="10" grpId="0" animBg="1"/>
      <p:bldP spid="7" grpId="0" animBg="1"/>
      <p:bldP spid="4" grpId="0"/>
      <p:bldP spid="6" grpId="0" animBg="1"/>
      <p:bldP spid="9"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stretch>
            <a:fillRect/>
          </a:stretch>
        </p:blipFill>
        <p:spPr>
          <a:xfrm>
            <a:off x="-38419" y="0"/>
            <a:ext cx="12192000" cy="6858000"/>
          </a:xfrm>
          <a:prstGeom prst="rect">
            <a:avLst/>
          </a:prstGeom>
        </p:spPr>
      </p:pic>
      <p:pic>
        <p:nvPicPr>
          <p:cNvPr id="4" name="图片 3"/>
          <p:cNvPicPr>
            <a:picLocks noChangeAspect="1"/>
          </p:cNvPicPr>
          <p:nvPr/>
        </p:nvPicPr>
        <p:blipFill rotWithShape="1">
          <a:blip r:embed="rId4" cstate="print"/>
          <a:srcRect l="52836" t="14944" r="4180" b="28787"/>
          <a:stretch/>
        </p:blipFill>
        <p:spPr>
          <a:xfrm>
            <a:off x="3843337" y="1076325"/>
            <a:ext cx="4505326" cy="3019425"/>
          </a:xfrm>
          <a:prstGeom prst="rect">
            <a:avLst/>
          </a:prstGeom>
        </p:spPr>
      </p:pic>
      <p:sp>
        <p:nvSpPr>
          <p:cNvPr id="8" name="矩形 7">
            <a:extLst>
              <a:ext uri="{FF2B5EF4-FFF2-40B4-BE49-F238E27FC236}">
                <a16:creationId xmlns:a16="http://schemas.microsoft.com/office/drawing/2014/main" id="{76D7D006-843D-4071-BD17-7063302C1F5F}"/>
              </a:ext>
            </a:extLst>
          </p:cNvPr>
          <p:cNvSpPr/>
          <p:nvPr/>
        </p:nvSpPr>
        <p:spPr>
          <a:xfrm>
            <a:off x="906657" y="3974773"/>
            <a:ext cx="10899330" cy="1446550"/>
          </a:xfrm>
          <a:prstGeom prst="rect">
            <a:avLst/>
          </a:prstGeom>
        </p:spPr>
        <p:txBody>
          <a:bodyPr wrap="none">
            <a:spAutoFit/>
          </a:bodyPr>
          <a:lstStyle/>
          <a:p>
            <a:r>
              <a:rPr lang="en-US" altLang="zh-CN" sz="4400" b="1" dirty="0">
                <a:solidFill>
                  <a:srgbClr val="00B0F0"/>
                </a:solidFill>
                <a:latin typeface="Arial Black" panose="020B0A04020102020204" pitchFamily="34" charset="0"/>
                <a:ea typeface="华文琥珀" panose="02010800040101010101" pitchFamily="2" charset="-122"/>
                <a:cs typeface="Times New Roman" panose="02020603050405020304" pitchFamily="18" charset="0"/>
              </a:rPr>
              <a:t>D</a:t>
            </a:r>
            <a:r>
              <a:rPr lang="en-US" altLang="zh-CN" sz="4400" b="1" dirty="0">
                <a:solidFill>
                  <a:srgbClr val="7030A0"/>
                </a:solidFill>
                <a:latin typeface="Arial Black" panose="020B0A04020102020204" pitchFamily="34" charset="0"/>
                <a:ea typeface="华文琥珀" panose="02010800040101010101" pitchFamily="2" charset="-122"/>
                <a:cs typeface="Times New Roman" panose="02020603050405020304" pitchFamily="18" charset="0"/>
              </a:rPr>
              <a:t>econstruction of </a:t>
            </a:r>
            <a:r>
              <a:rPr lang="en-US" altLang="zh-CN" sz="4400" b="1" dirty="0">
                <a:solidFill>
                  <a:srgbClr val="FF4000"/>
                </a:solidFill>
                <a:latin typeface="Arial Black" panose="020B0A04020102020204" pitchFamily="34" charset="0"/>
                <a:ea typeface="华文琥珀" panose="02010800040101010101" pitchFamily="2" charset="-122"/>
                <a:cs typeface="Times New Roman" panose="02020603050405020304" pitchFamily="18" charset="0"/>
              </a:rPr>
              <a:t>L</a:t>
            </a:r>
            <a:r>
              <a:rPr lang="en-US" altLang="zh-CN" sz="4400" b="1" dirty="0">
                <a:solidFill>
                  <a:srgbClr val="7030A0"/>
                </a:solidFill>
                <a:latin typeface="Arial Black" panose="020B0A04020102020204" pitchFamily="34" charset="0"/>
                <a:ea typeface="华文琥珀" panose="02010800040101010101" pitchFamily="2" charset="-122"/>
                <a:cs typeface="Times New Roman" panose="02020603050405020304" pitchFamily="18" charset="0"/>
              </a:rPr>
              <a:t>ong </a:t>
            </a:r>
            <a:r>
              <a:rPr lang="en-US" altLang="zh-CN" sz="4400" b="1" dirty="0">
                <a:solidFill>
                  <a:srgbClr val="00B050"/>
                </a:solidFill>
                <a:latin typeface="Arial Black" panose="020B0A04020102020204" pitchFamily="34" charset="0"/>
                <a:ea typeface="华文琥珀" panose="02010800040101010101" pitchFamily="2" charset="-122"/>
                <a:cs typeface="Times New Roman" panose="02020603050405020304" pitchFamily="18" charset="0"/>
              </a:rPr>
              <a:t>S</a:t>
            </a:r>
            <a:r>
              <a:rPr lang="en-US" altLang="zh-CN" sz="4400" b="1" dirty="0">
                <a:solidFill>
                  <a:srgbClr val="7030A0"/>
                </a:solidFill>
                <a:latin typeface="Arial Black" panose="020B0A04020102020204" pitchFamily="34" charset="0"/>
                <a:ea typeface="华文琥珀" panose="02010800040101010101" pitchFamily="2" charset="-122"/>
                <a:cs typeface="Times New Roman" panose="02020603050405020304" pitchFamily="18" charset="0"/>
              </a:rPr>
              <a:t>entences</a:t>
            </a:r>
          </a:p>
          <a:p>
            <a:pPr algn="ctr"/>
            <a:r>
              <a:rPr lang="zh-CN" altLang="en-US" sz="4400" b="1" dirty="0">
                <a:solidFill>
                  <a:srgbClr val="0000FF"/>
                </a:solidFill>
                <a:latin typeface="Arial Black" panose="020B0A04020102020204" pitchFamily="34" charset="0"/>
                <a:ea typeface="华文琥珀" panose="02010800040101010101" pitchFamily="2" charset="-122"/>
                <a:cs typeface="Times New Roman" panose="02020603050405020304" pitchFamily="18" charset="0"/>
              </a:rPr>
              <a:t>长 句 解 构</a:t>
            </a:r>
            <a:r>
              <a:rPr lang="en-US" altLang="zh-CN" sz="4400" b="1" dirty="0">
                <a:solidFill>
                  <a:srgbClr val="0000FF"/>
                </a:solidFill>
                <a:latin typeface="Arial Black" panose="020B0A04020102020204" pitchFamily="34" charset="0"/>
                <a:ea typeface="华文琥珀" panose="02010800040101010101" pitchFamily="2" charset="-122"/>
                <a:cs typeface="Times New Roman" panose="02020603050405020304" pitchFamily="18" charset="0"/>
              </a:rPr>
              <a:t> </a:t>
            </a:r>
            <a:endParaRPr lang="zh-CN" altLang="en-US" sz="4400" b="1" dirty="0">
              <a:solidFill>
                <a:srgbClr val="0000FF"/>
              </a:solidFill>
              <a:latin typeface="Arial Black" panose="020B0A04020102020204" pitchFamily="34" charset="0"/>
              <a:ea typeface="华文琥珀" panose="02010800040101010101" pitchFamily="2" charset="-122"/>
              <a:cs typeface="Times New Roman" panose="02020603050405020304" pitchFamily="18" charset="0"/>
            </a:endParaRPr>
          </a:p>
        </p:txBody>
      </p:sp>
      <p:sp>
        <p:nvSpPr>
          <p:cNvPr id="9" name="椭圆 8">
            <a:extLst>
              <a:ext uri="{FF2B5EF4-FFF2-40B4-BE49-F238E27FC236}">
                <a16:creationId xmlns:a16="http://schemas.microsoft.com/office/drawing/2014/main" id="{3B9434F5-4FE3-478D-8D89-6C5CAAC42906}"/>
              </a:ext>
            </a:extLst>
          </p:cNvPr>
          <p:cNvSpPr/>
          <p:nvPr/>
        </p:nvSpPr>
        <p:spPr>
          <a:xfrm>
            <a:off x="516132" y="4102675"/>
            <a:ext cx="420636" cy="42209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prstClr val="white"/>
                </a:solidFill>
              </a:rPr>
              <a:t>3</a:t>
            </a:r>
            <a:endParaRPr lang="zh-CN" altLang="en-US" sz="3200" b="1" dirty="0">
              <a:solidFill>
                <a:prstClr val="white"/>
              </a:solidFill>
            </a:endParaRPr>
          </a:p>
        </p:txBody>
      </p:sp>
    </p:spTree>
    <p:extLst>
      <p:ext uri="{BB962C8B-B14F-4D97-AF65-F5344CB8AC3E}">
        <p14:creationId xmlns:p14="http://schemas.microsoft.com/office/powerpoint/2010/main" val="4063214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1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p:tgtEl>
                                          <p:spTgt spid="9"/>
                                        </p:tgtEl>
                                        <p:attrNameLst>
                                          <p:attrName>ppt_x</p:attrName>
                                        </p:attrNameLst>
                                      </p:cBhvr>
                                      <p:tavLst>
                                        <p:tav tm="0">
                                          <p:val>
                                            <p:strVal val="#ppt_x-#ppt_w*1.125000"/>
                                          </p:val>
                                        </p:tav>
                                        <p:tav tm="100000">
                                          <p:val>
                                            <p:strVal val="#ppt_x"/>
                                          </p:val>
                                        </p:tav>
                                      </p:tavLst>
                                    </p:anim>
                                    <p:animEffect transition="in" filter="wipe(right)">
                                      <p:cBhvr>
                                        <p:cTn id="13" dur="750"/>
                                        <p:tgtEl>
                                          <p:spTgt spid="9"/>
                                        </p:tgtEl>
                                      </p:cBhvr>
                                    </p:animEffect>
                                  </p:childTnLst>
                                </p:cTn>
                              </p:par>
                              <p:par>
                                <p:cTn id="14" presetID="12" presetClass="entr" presetSubtype="8" fill="hold" grpId="0" nodeType="withEffect">
                                  <p:stCondLst>
                                    <p:cond delay="3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p:tgtEl>
                                          <p:spTgt spid="8"/>
                                        </p:tgtEl>
                                        <p:attrNameLst>
                                          <p:attrName>ppt_x</p:attrName>
                                        </p:attrNameLst>
                                      </p:cBhvr>
                                      <p:tavLst>
                                        <p:tav tm="0">
                                          <p:val>
                                            <p:strVal val="#ppt_x-#ppt_w*1.125000"/>
                                          </p:val>
                                        </p:tav>
                                        <p:tav tm="100000">
                                          <p:val>
                                            <p:strVal val="#ppt_x"/>
                                          </p:val>
                                        </p:tav>
                                      </p:tavLst>
                                    </p:anim>
                                    <p:animEffect transition="in" filter="wipe(right)">
                                      <p:cBhvr>
                                        <p:cTn id="1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A6E9A9B2-FCA1-467F-AE13-122165F5AABA}"/>
              </a:ext>
            </a:extLst>
          </p:cNvPr>
          <p:cNvPicPr>
            <a:picLocks noChangeAspect="1"/>
          </p:cNvPicPr>
          <p:nvPr/>
        </p:nvPicPr>
        <p:blipFill>
          <a:blip r:embed="rId2" cstate="print"/>
          <a:stretch>
            <a:fillRect/>
          </a:stretch>
        </p:blipFill>
        <p:spPr>
          <a:xfrm>
            <a:off x="6111770" y="1174432"/>
            <a:ext cx="1152381" cy="971429"/>
          </a:xfrm>
          <a:prstGeom prst="rect">
            <a:avLst/>
          </a:prstGeom>
        </p:spPr>
      </p:pic>
      <p:pic>
        <p:nvPicPr>
          <p:cNvPr id="17" name="图片 16">
            <a:extLst>
              <a:ext uri="{FF2B5EF4-FFF2-40B4-BE49-F238E27FC236}">
                <a16:creationId xmlns:a16="http://schemas.microsoft.com/office/drawing/2014/main" id="{0AC13FF6-BE2A-4817-9753-B9330EB865BB}"/>
              </a:ext>
            </a:extLst>
          </p:cNvPr>
          <p:cNvPicPr>
            <a:picLocks noChangeAspect="1"/>
          </p:cNvPicPr>
          <p:nvPr/>
        </p:nvPicPr>
        <p:blipFill>
          <a:blip r:embed="rId2" cstate="print"/>
          <a:stretch>
            <a:fillRect/>
          </a:stretch>
        </p:blipFill>
        <p:spPr>
          <a:xfrm>
            <a:off x="6286909" y="2392498"/>
            <a:ext cx="1152381" cy="971429"/>
          </a:xfrm>
          <a:prstGeom prst="rect">
            <a:avLst/>
          </a:prstGeom>
        </p:spPr>
      </p:pic>
      <p:pic>
        <p:nvPicPr>
          <p:cNvPr id="18" name="图片 17">
            <a:extLst>
              <a:ext uri="{FF2B5EF4-FFF2-40B4-BE49-F238E27FC236}">
                <a16:creationId xmlns:a16="http://schemas.microsoft.com/office/drawing/2014/main" id="{73576BB7-5A46-4BEA-AFFB-0562EFA568D3}"/>
              </a:ext>
            </a:extLst>
          </p:cNvPr>
          <p:cNvPicPr>
            <a:picLocks noChangeAspect="1"/>
          </p:cNvPicPr>
          <p:nvPr/>
        </p:nvPicPr>
        <p:blipFill>
          <a:blip r:embed="rId2" cstate="print"/>
          <a:stretch>
            <a:fillRect/>
          </a:stretch>
        </p:blipFill>
        <p:spPr>
          <a:xfrm rot="228352">
            <a:off x="6616511" y="4724170"/>
            <a:ext cx="1152381" cy="971429"/>
          </a:xfrm>
          <a:prstGeom prst="rect">
            <a:avLst/>
          </a:prstGeom>
        </p:spPr>
      </p:pic>
      <p:pic>
        <p:nvPicPr>
          <p:cNvPr id="19" name="图片 18">
            <a:extLst>
              <a:ext uri="{FF2B5EF4-FFF2-40B4-BE49-F238E27FC236}">
                <a16:creationId xmlns:a16="http://schemas.microsoft.com/office/drawing/2014/main" id="{E5EFF4C6-102F-4BD4-9BFF-59AB04AD223E}"/>
              </a:ext>
            </a:extLst>
          </p:cNvPr>
          <p:cNvPicPr>
            <a:picLocks noChangeAspect="1"/>
          </p:cNvPicPr>
          <p:nvPr/>
        </p:nvPicPr>
        <p:blipFill>
          <a:blip r:embed="rId2" cstate="print"/>
          <a:stretch>
            <a:fillRect/>
          </a:stretch>
        </p:blipFill>
        <p:spPr>
          <a:xfrm rot="192799">
            <a:off x="6433844" y="3635092"/>
            <a:ext cx="1152381" cy="971429"/>
          </a:xfrm>
          <a:prstGeom prst="rect">
            <a:avLst/>
          </a:prstGeom>
        </p:spPr>
      </p:pic>
      <p:pic>
        <p:nvPicPr>
          <p:cNvPr id="20" name="图片 19">
            <a:extLst>
              <a:ext uri="{FF2B5EF4-FFF2-40B4-BE49-F238E27FC236}">
                <a16:creationId xmlns:a16="http://schemas.microsoft.com/office/drawing/2014/main" id="{27F96267-8A96-49DB-8361-A2B63FBFD561}"/>
              </a:ext>
            </a:extLst>
          </p:cNvPr>
          <p:cNvPicPr>
            <a:picLocks noChangeAspect="1"/>
          </p:cNvPicPr>
          <p:nvPr/>
        </p:nvPicPr>
        <p:blipFill>
          <a:blip r:embed="rId2" cstate="print"/>
          <a:stretch>
            <a:fillRect/>
          </a:stretch>
        </p:blipFill>
        <p:spPr>
          <a:xfrm rot="502932">
            <a:off x="2958472" y="4020457"/>
            <a:ext cx="1152381" cy="971429"/>
          </a:xfrm>
          <a:prstGeom prst="rect">
            <a:avLst/>
          </a:prstGeom>
        </p:spPr>
      </p:pic>
      <p:pic>
        <p:nvPicPr>
          <p:cNvPr id="21" name="图片 20">
            <a:extLst>
              <a:ext uri="{FF2B5EF4-FFF2-40B4-BE49-F238E27FC236}">
                <a16:creationId xmlns:a16="http://schemas.microsoft.com/office/drawing/2014/main" id="{B70CD431-D971-48DC-993B-84CE26F338A0}"/>
              </a:ext>
            </a:extLst>
          </p:cNvPr>
          <p:cNvPicPr>
            <a:picLocks noChangeAspect="1"/>
          </p:cNvPicPr>
          <p:nvPr/>
        </p:nvPicPr>
        <p:blipFill>
          <a:blip r:embed="rId2" cstate="print"/>
          <a:stretch>
            <a:fillRect/>
          </a:stretch>
        </p:blipFill>
        <p:spPr>
          <a:xfrm rot="680699">
            <a:off x="3149886" y="2825629"/>
            <a:ext cx="1152381" cy="971429"/>
          </a:xfrm>
          <a:prstGeom prst="rect">
            <a:avLst/>
          </a:prstGeom>
        </p:spPr>
      </p:pic>
      <p:pic>
        <p:nvPicPr>
          <p:cNvPr id="22" name="图片 21">
            <a:extLst>
              <a:ext uri="{FF2B5EF4-FFF2-40B4-BE49-F238E27FC236}">
                <a16:creationId xmlns:a16="http://schemas.microsoft.com/office/drawing/2014/main" id="{AD7BC617-00B6-4922-922B-F3A939F18375}"/>
              </a:ext>
            </a:extLst>
          </p:cNvPr>
          <p:cNvPicPr>
            <a:picLocks noChangeAspect="1"/>
          </p:cNvPicPr>
          <p:nvPr/>
        </p:nvPicPr>
        <p:blipFill>
          <a:blip r:embed="rId2" cstate="print"/>
          <a:stretch>
            <a:fillRect/>
          </a:stretch>
        </p:blipFill>
        <p:spPr>
          <a:xfrm rot="199577">
            <a:off x="3484158" y="1563045"/>
            <a:ext cx="1152381" cy="971429"/>
          </a:xfrm>
          <a:prstGeom prst="rect">
            <a:avLst/>
          </a:prstGeom>
        </p:spPr>
      </p:pic>
      <p:pic>
        <p:nvPicPr>
          <p:cNvPr id="23" name="图片 22">
            <a:extLst>
              <a:ext uri="{FF2B5EF4-FFF2-40B4-BE49-F238E27FC236}">
                <a16:creationId xmlns:a16="http://schemas.microsoft.com/office/drawing/2014/main" id="{1519F090-D8AA-40D1-A982-D3DC365714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483" y="922568"/>
            <a:ext cx="4664688" cy="3086712"/>
          </a:xfrm>
          <a:prstGeom prst="rect">
            <a:avLst/>
          </a:prstGeom>
        </p:spPr>
      </p:pic>
      <p:sp>
        <p:nvSpPr>
          <p:cNvPr id="13" name="矩形 12">
            <a:extLst>
              <a:ext uri="{FF2B5EF4-FFF2-40B4-BE49-F238E27FC236}">
                <a16:creationId xmlns:a16="http://schemas.microsoft.com/office/drawing/2014/main" id="{7EA1738F-A2D5-44FF-8346-7B1E5B5A0F3B}"/>
              </a:ext>
            </a:extLst>
          </p:cNvPr>
          <p:cNvSpPr/>
          <p:nvPr/>
        </p:nvSpPr>
        <p:spPr>
          <a:xfrm rot="2077035">
            <a:off x="2085280" y="3842025"/>
            <a:ext cx="3246294" cy="65094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F00"/>
                </a:solidFill>
                <a:latin typeface="华文琥珀" panose="02010800040101010101" pitchFamily="2" charset="-122"/>
                <a:ea typeface="华文琥珀" panose="02010800040101010101" pitchFamily="2" charset="-122"/>
              </a:rPr>
              <a:t>介词短语</a:t>
            </a:r>
            <a:endParaRPr lang="en-US" altLang="zh-CN" sz="4400" b="1" dirty="0">
              <a:solidFill>
                <a:srgbClr val="FFFF00"/>
              </a:solidFill>
              <a:latin typeface="华文琥珀" panose="02010800040101010101" pitchFamily="2" charset="-122"/>
              <a:ea typeface="华文琥珀" panose="02010800040101010101" pitchFamily="2" charset="-122"/>
            </a:endParaRPr>
          </a:p>
        </p:txBody>
      </p:sp>
      <p:sp>
        <p:nvSpPr>
          <p:cNvPr id="14" name="矩形 13">
            <a:extLst>
              <a:ext uri="{FF2B5EF4-FFF2-40B4-BE49-F238E27FC236}">
                <a16:creationId xmlns:a16="http://schemas.microsoft.com/office/drawing/2014/main" id="{9D5B327B-3C2D-4F68-AE01-1F943B2A090F}"/>
              </a:ext>
            </a:extLst>
          </p:cNvPr>
          <p:cNvSpPr/>
          <p:nvPr/>
        </p:nvSpPr>
        <p:spPr>
          <a:xfrm rot="2077035">
            <a:off x="1643253" y="2278872"/>
            <a:ext cx="3718291" cy="65094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400" b="1" dirty="0">
                <a:solidFill>
                  <a:srgbClr val="FFFF00"/>
                </a:solidFill>
                <a:latin typeface="华文琥珀" panose="02010800040101010101" pitchFamily="2" charset="-122"/>
                <a:ea typeface="华文琥珀" panose="02010800040101010101" pitchFamily="2" charset="-122"/>
              </a:rPr>
              <a:t>   非谓语短语</a:t>
            </a:r>
          </a:p>
        </p:txBody>
      </p:sp>
      <p:sp>
        <p:nvSpPr>
          <p:cNvPr id="12" name="文本框 11">
            <a:extLst>
              <a:ext uri="{FF2B5EF4-FFF2-40B4-BE49-F238E27FC236}">
                <a16:creationId xmlns:a16="http://schemas.microsoft.com/office/drawing/2014/main" id="{718FDE82-4509-4B7E-8BE8-6140198B34C2}"/>
              </a:ext>
            </a:extLst>
          </p:cNvPr>
          <p:cNvSpPr txBox="1"/>
          <p:nvPr/>
        </p:nvSpPr>
        <p:spPr>
          <a:xfrm rot="20179565">
            <a:off x="5485235" y="5366285"/>
            <a:ext cx="3696679" cy="769441"/>
          </a:xfrm>
          <a:prstGeom prst="rect">
            <a:avLst/>
          </a:prstGeom>
          <a:solidFill>
            <a:schemeClr val="accent2"/>
          </a:solidFill>
        </p:spPr>
        <p:txBody>
          <a:bodyPr wrap="square" rtlCol="0">
            <a:spAutoFit/>
          </a:bodyPr>
          <a:lstStyle/>
          <a:p>
            <a:r>
              <a:rPr lang="zh-CN" altLang="en-US" sz="4400" b="1" dirty="0">
                <a:solidFill>
                  <a:srgbClr val="0000FF"/>
                </a:solidFill>
                <a:latin typeface="华文琥珀" panose="02010800040101010101" pitchFamily="2" charset="-122"/>
                <a:ea typeface="华文琥珀" panose="02010800040101010101" pitchFamily="2" charset="-122"/>
              </a:rPr>
              <a:t>   形容词</a:t>
            </a:r>
          </a:p>
        </p:txBody>
      </p:sp>
      <p:sp>
        <p:nvSpPr>
          <p:cNvPr id="11" name="文本框 10">
            <a:extLst>
              <a:ext uri="{FF2B5EF4-FFF2-40B4-BE49-F238E27FC236}">
                <a16:creationId xmlns:a16="http://schemas.microsoft.com/office/drawing/2014/main" id="{F1C774A1-FA60-4D08-BA29-D08151C4B166}"/>
              </a:ext>
            </a:extLst>
          </p:cNvPr>
          <p:cNvSpPr txBox="1"/>
          <p:nvPr/>
        </p:nvSpPr>
        <p:spPr>
          <a:xfrm rot="20179565">
            <a:off x="5493011" y="4071499"/>
            <a:ext cx="3777890" cy="769441"/>
          </a:xfrm>
          <a:prstGeom prst="rect">
            <a:avLst/>
          </a:prstGeom>
          <a:solidFill>
            <a:schemeClr val="accent2"/>
          </a:solidFill>
        </p:spPr>
        <p:txBody>
          <a:bodyPr wrap="square" rtlCol="0">
            <a:spAutoFit/>
          </a:bodyPr>
          <a:lstStyle/>
          <a:p>
            <a:r>
              <a:rPr lang="en-US" altLang="zh-CN" sz="4400" b="1" dirty="0">
                <a:solidFill>
                  <a:srgbClr val="0000FF"/>
                </a:solidFill>
                <a:latin typeface="华文琥珀" panose="02010800040101010101" pitchFamily="2" charset="-122"/>
                <a:ea typeface="华文琥珀" panose="02010800040101010101" pitchFamily="2" charset="-122"/>
              </a:rPr>
              <a:t>   </a:t>
            </a:r>
            <a:r>
              <a:rPr lang="zh-CN" altLang="en-US" sz="4400" b="1" dirty="0">
                <a:solidFill>
                  <a:srgbClr val="0000FF"/>
                </a:solidFill>
                <a:latin typeface="华文琥珀" panose="02010800040101010101" pitchFamily="2" charset="-122"/>
                <a:ea typeface="华文琥珀" panose="02010800040101010101" pitchFamily="2" charset="-122"/>
              </a:rPr>
              <a:t>副词</a:t>
            </a:r>
          </a:p>
        </p:txBody>
      </p:sp>
      <p:sp>
        <p:nvSpPr>
          <p:cNvPr id="10" name="文本框 9">
            <a:extLst>
              <a:ext uri="{FF2B5EF4-FFF2-40B4-BE49-F238E27FC236}">
                <a16:creationId xmlns:a16="http://schemas.microsoft.com/office/drawing/2014/main" id="{6387407E-C1D1-4563-A63F-4A65B325396B}"/>
              </a:ext>
            </a:extLst>
          </p:cNvPr>
          <p:cNvSpPr txBox="1"/>
          <p:nvPr/>
        </p:nvSpPr>
        <p:spPr>
          <a:xfrm rot="20179565">
            <a:off x="5541372" y="2993292"/>
            <a:ext cx="2628560" cy="769441"/>
          </a:xfrm>
          <a:prstGeom prst="rect">
            <a:avLst/>
          </a:prstGeom>
          <a:solidFill>
            <a:schemeClr val="accent2"/>
          </a:solidFill>
        </p:spPr>
        <p:txBody>
          <a:bodyPr wrap="square" rtlCol="0">
            <a:spAutoFit/>
          </a:bodyPr>
          <a:lstStyle/>
          <a:p>
            <a:r>
              <a:rPr lang="en-US" altLang="zh-CN" sz="4400" b="1" dirty="0">
                <a:solidFill>
                  <a:srgbClr val="0000FF"/>
                </a:solidFill>
                <a:latin typeface="华文琥珀" panose="02010800040101010101" pitchFamily="2" charset="-122"/>
                <a:ea typeface="华文琥珀" panose="02010800040101010101" pitchFamily="2" charset="-122"/>
              </a:rPr>
              <a:t>   </a:t>
            </a:r>
            <a:r>
              <a:rPr lang="zh-CN" altLang="en-US" sz="4400" b="1" dirty="0">
                <a:solidFill>
                  <a:srgbClr val="0000FF"/>
                </a:solidFill>
                <a:latin typeface="华文琥珀" panose="02010800040101010101" pitchFamily="2" charset="-122"/>
                <a:ea typeface="华文琥珀" panose="02010800040101010101" pitchFamily="2" charset="-122"/>
              </a:rPr>
              <a:t>并列</a:t>
            </a:r>
          </a:p>
        </p:txBody>
      </p:sp>
      <p:sp>
        <p:nvSpPr>
          <p:cNvPr id="7" name="矩形 6">
            <a:extLst>
              <a:ext uri="{FF2B5EF4-FFF2-40B4-BE49-F238E27FC236}">
                <a16:creationId xmlns:a16="http://schemas.microsoft.com/office/drawing/2014/main" id="{CCBFE6B6-B35C-4A2B-B6AE-64B04B5ADB92}"/>
              </a:ext>
            </a:extLst>
          </p:cNvPr>
          <p:cNvSpPr/>
          <p:nvPr/>
        </p:nvSpPr>
        <p:spPr>
          <a:xfrm rot="2077035">
            <a:off x="2116573" y="5177475"/>
            <a:ext cx="3186053" cy="65094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F00"/>
                </a:solidFill>
                <a:latin typeface="华文琥珀" panose="02010800040101010101" pitchFamily="2" charset="-122"/>
                <a:ea typeface="华文琥珀" panose="02010800040101010101" pitchFamily="2" charset="-122"/>
              </a:rPr>
              <a:t>名词短语</a:t>
            </a:r>
          </a:p>
        </p:txBody>
      </p:sp>
      <p:pic>
        <p:nvPicPr>
          <p:cNvPr id="2" name="图片 1">
            <a:extLst>
              <a:ext uri="{FF2B5EF4-FFF2-40B4-BE49-F238E27FC236}">
                <a16:creationId xmlns:a16="http://schemas.microsoft.com/office/drawing/2014/main" id="{9C607200-7AC9-4A46-B091-7FC66119268F}"/>
              </a:ext>
            </a:extLst>
          </p:cNvPr>
          <p:cNvPicPr>
            <a:picLocks noChangeAspect="1"/>
          </p:cNvPicPr>
          <p:nvPr/>
        </p:nvPicPr>
        <p:blipFill>
          <a:blip r:embed="rId4" cstate="print"/>
          <a:stretch>
            <a:fillRect/>
          </a:stretch>
        </p:blipFill>
        <p:spPr>
          <a:xfrm>
            <a:off x="-2" y="-1"/>
            <a:ext cx="872573" cy="690787"/>
          </a:xfrm>
          <a:prstGeom prst="rect">
            <a:avLst/>
          </a:prstGeom>
        </p:spPr>
      </p:pic>
      <p:pic>
        <p:nvPicPr>
          <p:cNvPr id="3" name="图片 2">
            <a:extLst>
              <a:ext uri="{FF2B5EF4-FFF2-40B4-BE49-F238E27FC236}">
                <a16:creationId xmlns:a16="http://schemas.microsoft.com/office/drawing/2014/main" id="{E95D14D9-5DF8-4A73-B62B-763DF56C0662}"/>
              </a:ext>
            </a:extLst>
          </p:cNvPr>
          <p:cNvPicPr>
            <a:picLocks noChangeAspect="1"/>
          </p:cNvPicPr>
          <p:nvPr/>
        </p:nvPicPr>
        <p:blipFill>
          <a:blip r:embed="rId5" cstate="print"/>
          <a:stretch>
            <a:fillRect/>
          </a:stretch>
        </p:blipFill>
        <p:spPr>
          <a:xfrm>
            <a:off x="11476382" y="-1"/>
            <a:ext cx="715617" cy="649357"/>
          </a:xfrm>
          <a:prstGeom prst="rect">
            <a:avLst/>
          </a:prstGeom>
        </p:spPr>
      </p:pic>
      <p:sp>
        <p:nvSpPr>
          <p:cNvPr id="4" name="标题 3">
            <a:extLst>
              <a:ext uri="{FF2B5EF4-FFF2-40B4-BE49-F238E27FC236}">
                <a16:creationId xmlns:a16="http://schemas.microsoft.com/office/drawing/2014/main" id="{0CB23C22-EFB2-4B25-99E4-E10BD62133F0}"/>
              </a:ext>
            </a:extLst>
          </p:cNvPr>
          <p:cNvSpPr>
            <a:spLocks noGrp="1"/>
          </p:cNvSpPr>
          <p:nvPr>
            <p:ph type="title"/>
          </p:nvPr>
        </p:nvSpPr>
        <p:spPr>
          <a:xfrm>
            <a:off x="1980228" y="-57531"/>
            <a:ext cx="7258225" cy="954984"/>
          </a:xfrm>
        </p:spPr>
        <p:txBody>
          <a:bodyPr>
            <a:normAutofit/>
          </a:bodyPr>
          <a:lstStyle/>
          <a:p>
            <a:pPr algn="ctr"/>
            <a:r>
              <a:rPr lang="zh-CN" altLang="en-US" sz="5400" b="1" dirty="0">
                <a:latin typeface="华文琥珀" panose="02010800040101010101" pitchFamily="2" charset="-122"/>
                <a:ea typeface="华文琥珀" panose="02010800040101010101" pitchFamily="2" charset="-122"/>
              </a:rPr>
              <a:t>句子</a:t>
            </a:r>
            <a:r>
              <a:rPr lang="en-US" altLang="zh-CN" sz="5400" b="1" dirty="0">
                <a:latin typeface="华文琥珀" panose="02010800040101010101" pitchFamily="2" charset="-122"/>
                <a:ea typeface="华文琥珀" panose="02010800040101010101" pitchFamily="2" charset="-122"/>
              </a:rPr>
              <a:t>=</a:t>
            </a:r>
            <a:r>
              <a:rPr lang="zh-CN" altLang="en-US" sz="5400" b="1" dirty="0">
                <a:latin typeface="华文琥珀" panose="02010800040101010101" pitchFamily="2" charset="-122"/>
                <a:ea typeface="华文琥珀" panose="02010800040101010101" pitchFamily="2" charset="-122"/>
              </a:rPr>
              <a:t>主干</a:t>
            </a:r>
            <a:r>
              <a:rPr lang="en-US" altLang="zh-CN" sz="5400" b="1" dirty="0">
                <a:latin typeface="华文琥珀" panose="02010800040101010101" pitchFamily="2" charset="-122"/>
                <a:ea typeface="华文琥珀" panose="02010800040101010101" pitchFamily="2" charset="-122"/>
              </a:rPr>
              <a:t>+</a:t>
            </a:r>
            <a:r>
              <a:rPr lang="zh-CN" altLang="en-US" sz="5400" b="1" dirty="0">
                <a:solidFill>
                  <a:srgbClr val="FF4000"/>
                </a:solidFill>
                <a:latin typeface="华文琥珀" panose="02010800040101010101" pitchFamily="2" charset="-122"/>
                <a:ea typeface="华文琥珀" panose="02010800040101010101" pitchFamily="2" charset="-122"/>
              </a:rPr>
              <a:t>修饰语</a:t>
            </a:r>
          </a:p>
        </p:txBody>
      </p:sp>
      <p:sp>
        <p:nvSpPr>
          <p:cNvPr id="15" name="文本框 14">
            <a:extLst>
              <a:ext uri="{FF2B5EF4-FFF2-40B4-BE49-F238E27FC236}">
                <a16:creationId xmlns:a16="http://schemas.microsoft.com/office/drawing/2014/main" id="{AE6DA623-A244-4359-B5A2-7581BCA0D836}"/>
              </a:ext>
            </a:extLst>
          </p:cNvPr>
          <p:cNvSpPr txBox="1"/>
          <p:nvPr/>
        </p:nvSpPr>
        <p:spPr>
          <a:xfrm rot="20179565">
            <a:off x="5637173" y="1705008"/>
            <a:ext cx="2628560" cy="769441"/>
          </a:xfrm>
          <a:prstGeom prst="rect">
            <a:avLst/>
          </a:prstGeom>
          <a:solidFill>
            <a:schemeClr val="accent2"/>
          </a:solidFill>
        </p:spPr>
        <p:txBody>
          <a:bodyPr wrap="square" rtlCol="0">
            <a:spAutoFit/>
          </a:bodyPr>
          <a:lstStyle/>
          <a:p>
            <a:r>
              <a:rPr lang="zh-CN" altLang="en-US" sz="4400" b="1" dirty="0">
                <a:solidFill>
                  <a:srgbClr val="0000FF"/>
                </a:solidFill>
                <a:latin typeface="华文琥珀" panose="02010800040101010101" pitchFamily="2" charset="-122"/>
                <a:ea typeface="华文琥珀" panose="02010800040101010101" pitchFamily="2" charset="-122"/>
              </a:rPr>
              <a:t>  从句</a:t>
            </a:r>
          </a:p>
        </p:txBody>
      </p:sp>
      <p:sp>
        <p:nvSpPr>
          <p:cNvPr id="6" name="箭头: 上 5">
            <a:extLst>
              <a:ext uri="{FF2B5EF4-FFF2-40B4-BE49-F238E27FC236}">
                <a16:creationId xmlns:a16="http://schemas.microsoft.com/office/drawing/2014/main" id="{345EC911-A845-44C4-8359-30D7302CF506}"/>
              </a:ext>
            </a:extLst>
          </p:cNvPr>
          <p:cNvSpPr/>
          <p:nvPr/>
        </p:nvSpPr>
        <p:spPr>
          <a:xfrm>
            <a:off x="4317099" y="690786"/>
            <a:ext cx="2101777" cy="616721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FF0000"/>
                </a:solidFill>
                <a:latin typeface="华文琥珀" panose="02010800040101010101" pitchFamily="2" charset="-122"/>
                <a:ea typeface="华文琥珀" panose="02010800040101010101" pitchFamily="2" charset="-122"/>
              </a:rPr>
              <a:t>…</a:t>
            </a:r>
          </a:p>
          <a:p>
            <a:pPr algn="ct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r>
              <a:rPr lang="zh-CN" altLang="en-US" sz="4400" b="1" dirty="0">
                <a:solidFill>
                  <a:srgbClr val="FF0000"/>
                </a:solidFill>
                <a:latin typeface="华文琥珀" panose="02010800040101010101" pitchFamily="2" charset="-122"/>
                <a:ea typeface="华文琥珀" panose="02010800040101010101" pitchFamily="2" charset="-122"/>
              </a:rPr>
              <a:t>谓</a:t>
            </a: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endParaRPr lang="en-US" altLang="zh-CN" sz="4400" b="1" dirty="0">
              <a:solidFill>
                <a:srgbClr val="FF0000"/>
              </a:solidFill>
              <a:latin typeface="华文琥珀" panose="02010800040101010101" pitchFamily="2" charset="-122"/>
              <a:ea typeface="华文琥珀" panose="02010800040101010101" pitchFamily="2" charset="-122"/>
            </a:endParaRPr>
          </a:p>
          <a:p>
            <a:pPr algn="ctr"/>
            <a:r>
              <a:rPr lang="zh-CN" altLang="en-US" sz="4400" b="1" dirty="0">
                <a:solidFill>
                  <a:srgbClr val="FF0000"/>
                </a:solidFill>
                <a:latin typeface="华文琥珀" panose="02010800040101010101" pitchFamily="2" charset="-122"/>
                <a:ea typeface="华文琥珀" panose="02010800040101010101" pitchFamily="2" charset="-122"/>
              </a:rPr>
              <a:t>主</a:t>
            </a:r>
          </a:p>
        </p:txBody>
      </p:sp>
      <p:pic>
        <p:nvPicPr>
          <p:cNvPr id="25" name="图片 24" descr="水印">
            <a:extLst>
              <a:ext uri="{FF2B5EF4-FFF2-40B4-BE49-F238E27FC236}">
                <a16:creationId xmlns:a16="http://schemas.microsoft.com/office/drawing/2014/main" id="{A069D0F0-B32A-4B60-B2E9-49BCF5891F50}"/>
              </a:ext>
            </a:extLst>
          </p:cNvPr>
          <p:cNvPicPr>
            <a:picLocks noChangeAspect="1"/>
          </p:cNvPicPr>
          <p:nvPr/>
        </p:nvPicPr>
        <p:blipFill>
          <a:blip r:embed="rId6"/>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325429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xit" presetSubtype="4" fill="hold" grpId="0" nodeType="clickEffect">
                                  <p:stCondLst>
                                    <p:cond delay="0"/>
                                  </p:stCondLst>
                                  <p:childTnLst>
                                    <p:anim calcmode="lin" valueType="num">
                                      <p:cBhvr additive="base">
                                        <p:cTn id="26" dur="500"/>
                                        <p:tgtEl>
                                          <p:spTgt spid="14"/>
                                        </p:tgtEl>
                                        <p:attrNameLst>
                                          <p:attrName>ppt_y</p:attrName>
                                        </p:attrNameLst>
                                      </p:cBhvr>
                                      <p:tavLst>
                                        <p:tav tm="0">
                                          <p:val>
                                            <p:strVal val="#ppt_y"/>
                                          </p:val>
                                        </p:tav>
                                        <p:tav tm="100000">
                                          <p:val>
                                            <p:strVal val="#ppt_y+#ppt_h*1.125000"/>
                                          </p:val>
                                        </p:tav>
                                      </p:tavLst>
                                    </p:anim>
                                    <p:animEffect transition="out" filter="wipe(down)">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xit" presetSubtype="4" fill="hold" grpId="0" nodeType="clickEffect">
                                  <p:stCondLst>
                                    <p:cond delay="0"/>
                                  </p:stCondLst>
                                  <p:childTnLst>
                                    <p:anim calcmode="lin" valueType="num">
                                      <p:cBhvr additive="base">
                                        <p:cTn id="42" dur="500"/>
                                        <p:tgtEl>
                                          <p:spTgt spid="15"/>
                                        </p:tgtEl>
                                        <p:attrNameLst>
                                          <p:attrName>ppt_y</p:attrName>
                                        </p:attrNameLst>
                                      </p:cBhvr>
                                      <p:tavLst>
                                        <p:tav tm="0">
                                          <p:val>
                                            <p:strVal val="#ppt_y"/>
                                          </p:val>
                                        </p:tav>
                                        <p:tav tm="100000">
                                          <p:val>
                                            <p:strVal val="#ppt_y+#ppt_h*1.125000"/>
                                          </p:val>
                                        </p:tav>
                                      </p:tavLst>
                                    </p:anim>
                                    <p:animEffect transition="out" filter="wipe(down)">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1+#ppt_w/2"/>
                                          </p:val>
                                        </p:tav>
                                        <p:tav tm="100000">
                                          <p:val>
                                            <p:strVal val="#ppt_x"/>
                                          </p:val>
                                        </p:tav>
                                      </p:tavLst>
                                    </p:anim>
                                    <p:anim calcmode="lin" valueType="num">
                                      <p:cBhvr additive="base">
                                        <p:cTn id="5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2" presetClass="exit" presetSubtype="4" fill="hold" grpId="0" nodeType="clickEffect">
                                  <p:stCondLst>
                                    <p:cond delay="0"/>
                                  </p:stCondLst>
                                  <p:childTnLst>
                                    <p:anim calcmode="lin" valueType="num">
                                      <p:cBhvr additive="base">
                                        <p:cTn id="58" dur="500"/>
                                        <p:tgtEl>
                                          <p:spTgt spid="10"/>
                                        </p:tgtEl>
                                        <p:attrNameLst>
                                          <p:attrName>ppt_y</p:attrName>
                                        </p:attrNameLst>
                                      </p:cBhvr>
                                      <p:tavLst>
                                        <p:tav tm="0">
                                          <p:val>
                                            <p:strVal val="#ppt_y"/>
                                          </p:val>
                                        </p:tav>
                                        <p:tav tm="100000">
                                          <p:val>
                                            <p:strVal val="#ppt_y+#ppt_h*1.125000"/>
                                          </p:val>
                                        </p:tav>
                                      </p:tavLst>
                                    </p:anim>
                                    <p:animEffect transition="out" filter="wipe(down)">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3"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1+#ppt_w/2"/>
                                          </p:val>
                                        </p:tav>
                                        <p:tav tm="100000">
                                          <p:val>
                                            <p:strVal val="#ppt_x"/>
                                          </p:val>
                                        </p:tav>
                                      </p:tavLst>
                                    </p:anim>
                                    <p:anim calcmode="lin" valueType="num">
                                      <p:cBhvr additive="base">
                                        <p:cTn id="7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2" presetClass="exit" presetSubtype="4" fill="hold" grpId="0" nodeType="clickEffect">
                                  <p:stCondLst>
                                    <p:cond delay="0"/>
                                  </p:stCondLst>
                                  <p:childTnLst>
                                    <p:anim calcmode="lin" valueType="num">
                                      <p:cBhvr additive="base">
                                        <p:cTn id="74" dur="500"/>
                                        <p:tgtEl>
                                          <p:spTgt spid="13"/>
                                        </p:tgtEl>
                                        <p:attrNameLst>
                                          <p:attrName>ppt_y</p:attrName>
                                        </p:attrNameLst>
                                      </p:cBhvr>
                                      <p:tavLst>
                                        <p:tav tm="0">
                                          <p:val>
                                            <p:strVal val="#ppt_y"/>
                                          </p:val>
                                        </p:tav>
                                        <p:tav tm="100000">
                                          <p:val>
                                            <p:strVal val="#ppt_y+#ppt_h*1.125000"/>
                                          </p:val>
                                        </p:tav>
                                      </p:tavLst>
                                    </p:anim>
                                    <p:animEffect transition="out" filter="wipe(down)">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3"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1+#ppt_w/2"/>
                                          </p:val>
                                        </p:tav>
                                        <p:tav tm="100000">
                                          <p:val>
                                            <p:strVal val="#ppt_x"/>
                                          </p:val>
                                        </p:tav>
                                      </p:tavLst>
                                    </p:anim>
                                    <p:anim calcmode="lin" valueType="num">
                                      <p:cBhvr additive="base">
                                        <p:cTn id="8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2" presetClass="exit" presetSubtype="4" fill="hold" grpId="0" nodeType="clickEffect">
                                  <p:stCondLst>
                                    <p:cond delay="0"/>
                                  </p:stCondLst>
                                  <p:childTnLst>
                                    <p:anim calcmode="lin" valueType="num">
                                      <p:cBhvr additive="base">
                                        <p:cTn id="90" dur="500"/>
                                        <p:tgtEl>
                                          <p:spTgt spid="11"/>
                                        </p:tgtEl>
                                        <p:attrNameLst>
                                          <p:attrName>ppt_y</p:attrName>
                                        </p:attrNameLst>
                                      </p:cBhvr>
                                      <p:tavLst>
                                        <p:tav tm="0">
                                          <p:val>
                                            <p:strVal val="#ppt_y"/>
                                          </p:val>
                                        </p:tav>
                                        <p:tav tm="100000">
                                          <p:val>
                                            <p:strVal val="#ppt_y+#ppt_h*1.125000"/>
                                          </p:val>
                                        </p:tav>
                                      </p:tavLst>
                                    </p:anim>
                                    <p:animEffect transition="out" filter="wipe(down)">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1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3" fill="hold"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1+#ppt_w/2"/>
                                          </p:val>
                                        </p:tav>
                                        <p:tav tm="100000">
                                          <p:val>
                                            <p:strVal val="#ppt_x"/>
                                          </p:val>
                                        </p:tav>
                                      </p:tavLst>
                                    </p:anim>
                                    <p:anim calcmode="lin" valueType="num">
                                      <p:cBhvr additive="base">
                                        <p:cTn id="10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2" presetClass="exit" presetSubtype="4" fill="hold" grpId="0" nodeType="clickEffect">
                                  <p:stCondLst>
                                    <p:cond delay="0"/>
                                  </p:stCondLst>
                                  <p:childTnLst>
                                    <p:anim calcmode="lin" valueType="num">
                                      <p:cBhvr additive="base">
                                        <p:cTn id="106" dur="500"/>
                                        <p:tgtEl>
                                          <p:spTgt spid="7"/>
                                        </p:tgtEl>
                                        <p:attrNameLst>
                                          <p:attrName>ppt_y</p:attrName>
                                        </p:attrNameLst>
                                      </p:cBhvr>
                                      <p:tavLst>
                                        <p:tav tm="0">
                                          <p:val>
                                            <p:strVal val="#ppt_y"/>
                                          </p:val>
                                        </p:tav>
                                        <p:tav tm="100000">
                                          <p:val>
                                            <p:strVal val="#ppt_y+#ppt_h*1.125000"/>
                                          </p:val>
                                        </p:tav>
                                      </p:tavLst>
                                    </p:anim>
                                    <p:animEffect transition="out" filter="wipe(down)">
                                      <p:cBhvr>
                                        <p:cTn id="107" dur="500"/>
                                        <p:tgtEl>
                                          <p:spTgt spid="7"/>
                                        </p:tgtEl>
                                      </p:cBhvr>
                                    </p:animEffect>
                                    <p:set>
                                      <p:cBhvr>
                                        <p:cTn id="108" dur="1" fill="hold">
                                          <p:stCondLst>
                                            <p:cond delay="499"/>
                                          </p:stCondLst>
                                        </p:cTn>
                                        <p:tgtEl>
                                          <p:spTgt spid="7"/>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3"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1+#ppt_w/2"/>
                                          </p:val>
                                        </p:tav>
                                        <p:tav tm="100000">
                                          <p:val>
                                            <p:strVal val="#ppt_x"/>
                                          </p:val>
                                        </p:tav>
                                      </p:tavLst>
                                    </p:anim>
                                    <p:anim calcmode="lin" valueType="num">
                                      <p:cBhvr additive="base">
                                        <p:cTn id="11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2" presetClass="exit" presetSubtype="4" fill="hold" grpId="0" nodeType="clickEffect">
                                  <p:stCondLst>
                                    <p:cond delay="0"/>
                                  </p:stCondLst>
                                  <p:childTnLst>
                                    <p:anim calcmode="lin" valueType="num">
                                      <p:cBhvr additive="base">
                                        <p:cTn id="122" dur="500"/>
                                        <p:tgtEl>
                                          <p:spTgt spid="12"/>
                                        </p:tgtEl>
                                        <p:attrNameLst>
                                          <p:attrName>ppt_y</p:attrName>
                                        </p:attrNameLst>
                                      </p:cBhvr>
                                      <p:tavLst>
                                        <p:tav tm="0">
                                          <p:val>
                                            <p:strVal val="#ppt_y"/>
                                          </p:val>
                                        </p:tav>
                                        <p:tav tm="100000">
                                          <p:val>
                                            <p:strVal val="#ppt_y+#ppt_h*1.125000"/>
                                          </p:val>
                                        </p:tav>
                                      </p:tavLst>
                                    </p:anim>
                                    <p:animEffect transition="out" filter="wipe(down)">
                                      <p:cBhvr>
                                        <p:cTn id="123" dur="500"/>
                                        <p:tgtEl>
                                          <p:spTgt spid="12"/>
                                        </p:tgtEl>
                                      </p:cBhvr>
                                    </p:animEffect>
                                    <p:set>
                                      <p:cBhvr>
                                        <p:cTn id="124" dur="1" fill="hold">
                                          <p:stCondLst>
                                            <p:cond delay="499"/>
                                          </p:stCondLst>
                                        </p:cTn>
                                        <p:tgtEl>
                                          <p:spTgt spid="12"/>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nodeType="clickEffect">
                                  <p:stCondLst>
                                    <p:cond delay="0"/>
                                  </p:stCondLst>
                                  <p:childTnLst>
                                    <p:set>
                                      <p:cBhvr>
                                        <p:cTn id="12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1" grpId="0" animBg="1"/>
      <p:bldP spid="10" grpId="0" animBg="1"/>
      <p:bldP spid="7" grpId="0" animBg="1"/>
      <p:bldP spid="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16AE87C-7179-4F8D-92D4-077387F26D7D}"/>
              </a:ext>
            </a:extLst>
          </p:cNvPr>
          <p:cNvSpPr>
            <a:spLocks noGrp="1"/>
          </p:cNvSpPr>
          <p:nvPr>
            <p:ph idx="1"/>
          </p:nvPr>
        </p:nvSpPr>
        <p:spPr>
          <a:xfrm>
            <a:off x="371061" y="1151919"/>
            <a:ext cx="11449878" cy="5368580"/>
          </a:xfrm>
        </p:spPr>
        <p:txBody>
          <a:bodyPr>
            <a:normAutofit/>
          </a:bodyPr>
          <a:lstStyle/>
          <a:p>
            <a:pPr algn="just"/>
            <a:r>
              <a:rPr lang="en-US" altLang="zh-CN" sz="3600" b="1" u="sng" dirty="0">
                <a:solidFill>
                  <a:prstClr val="black"/>
                </a:solidFill>
                <a:latin typeface="Aharoni" panose="02010803020104030203" pitchFamily="2" charset="-79"/>
                <a:cs typeface="Aharoni" panose="02010803020104030203" pitchFamily="2" charset="-79"/>
              </a:rPr>
              <a:t>He is Zhong Nanshan,</a:t>
            </a:r>
            <a:r>
              <a:rPr lang="zh-CN" altLang="en-US" sz="3600" b="1" u="sng" dirty="0">
                <a:latin typeface="Aharoni" panose="02010803020104030203" pitchFamily="2" charset="-79"/>
                <a:cs typeface="Aharoni" panose="02010803020104030203" pitchFamily="2" charset="-79"/>
              </a:rPr>
              <a:t> </a:t>
            </a:r>
            <a:r>
              <a:rPr lang="en-US" altLang="zh-CN" sz="3600" b="1" u="sng" dirty="0">
                <a:solidFill>
                  <a:srgbClr val="009900"/>
                </a:solidFill>
                <a:latin typeface="Aharoni" panose="02010803020104030203" pitchFamily="2" charset="-79"/>
                <a:cs typeface="Aharoni" panose="02010803020104030203" pitchFamily="2" charset="-79"/>
              </a:rPr>
              <a:t>an</a:t>
            </a:r>
            <a:r>
              <a:rPr lang="en-US" altLang="zh-CN" sz="3600" b="1" u="sng" dirty="0">
                <a:solidFill>
                  <a:srgbClr val="FF0066"/>
                </a:solidFill>
                <a:latin typeface="Aharoni" panose="02010803020104030203" pitchFamily="2" charset="-79"/>
                <a:cs typeface="Aharoni" panose="02010803020104030203" pitchFamily="2" charset="-79"/>
              </a:rPr>
              <a:t> </a:t>
            </a:r>
            <a:r>
              <a:rPr lang="en-US" altLang="zh-CN" sz="3600" b="1" u="sng" dirty="0">
                <a:solidFill>
                  <a:srgbClr val="002060"/>
                </a:solidFill>
                <a:latin typeface="Aharoni" panose="02010803020104030203" pitchFamily="2" charset="-79"/>
                <a:cs typeface="Aharoni" panose="02010803020104030203" pitchFamily="2" charset="-79"/>
              </a:rPr>
              <a:t>extremely</a:t>
            </a:r>
            <a:r>
              <a:rPr lang="en-US" altLang="zh-CN" sz="3600" b="1" u="sng" dirty="0">
                <a:solidFill>
                  <a:srgbClr val="FF0066"/>
                </a:solidFill>
                <a:latin typeface="Aharoni" panose="02010803020104030203" pitchFamily="2" charset="-79"/>
                <a:cs typeface="Aharoni" panose="02010803020104030203" pitchFamily="2" charset="-79"/>
              </a:rPr>
              <a:t> excellent </a:t>
            </a:r>
            <a:r>
              <a:rPr lang="en-US" altLang="zh-CN" sz="3600" b="1" u="sng" dirty="0">
                <a:solidFill>
                  <a:srgbClr val="009900"/>
                </a:solidFill>
                <a:latin typeface="Aharoni" panose="02010803020104030203" pitchFamily="2" charset="-79"/>
                <a:cs typeface="Aharoni" panose="02010803020104030203" pitchFamily="2" charset="-79"/>
              </a:rPr>
              <a:t>doctor</a:t>
            </a:r>
            <a:r>
              <a:rPr lang="en-US" altLang="zh-CN" sz="3600" b="1" u="sng" dirty="0">
                <a:solidFill>
                  <a:srgbClr val="FF0066"/>
                </a:solidFill>
                <a:latin typeface="Aharoni" panose="02010803020104030203" pitchFamily="2" charset="-79"/>
                <a:cs typeface="Aharoni" panose="02010803020104030203" pitchFamily="2" charset="-79"/>
              </a:rPr>
              <a:t> </a:t>
            </a:r>
            <a:r>
              <a:rPr lang="en-US" altLang="zh-CN" sz="3600" b="1" u="sng" dirty="0">
                <a:solidFill>
                  <a:srgbClr val="FF6600"/>
                </a:solidFill>
                <a:latin typeface="Aharoni" panose="02010803020104030203" pitchFamily="2" charset="-79"/>
                <a:cs typeface="Aharoni" panose="02010803020104030203" pitchFamily="2" charset="-79"/>
              </a:rPr>
              <a:t>graduating</a:t>
            </a:r>
            <a:r>
              <a:rPr lang="en-US" altLang="zh-CN" sz="3600" b="1" u="sng" dirty="0">
                <a:solidFill>
                  <a:srgbClr val="FF0066"/>
                </a:solidFill>
                <a:latin typeface="Aharoni" panose="02010803020104030203" pitchFamily="2" charset="-79"/>
                <a:cs typeface="Aharoni" panose="02010803020104030203" pitchFamily="2" charset="-79"/>
              </a:rPr>
              <a:t> </a:t>
            </a:r>
            <a:r>
              <a:rPr lang="en-US" altLang="zh-CN" sz="3600" b="1" u="sng" dirty="0">
                <a:solidFill>
                  <a:srgbClr val="FF6600"/>
                </a:solidFill>
                <a:latin typeface="Aharoni" panose="02010803020104030203" pitchFamily="2" charset="-79"/>
                <a:cs typeface="Aharoni" panose="02010803020104030203" pitchFamily="2" charset="-79"/>
              </a:rPr>
              <a:t>from Beijing Medical University, </a:t>
            </a:r>
            <a:r>
              <a:rPr lang="en-US" altLang="zh-CN" sz="3600" b="1" u="sng" dirty="0">
                <a:solidFill>
                  <a:srgbClr val="0000FF"/>
                </a:solidFill>
                <a:latin typeface="Aharoni" panose="02010803020104030203" pitchFamily="2" charset="-79"/>
                <a:cs typeface="Aharoni" panose="02010803020104030203" pitchFamily="2" charset="-79"/>
              </a:rPr>
              <a:t>whose hometown is Xiamen, Fujian</a:t>
            </a:r>
            <a:r>
              <a:rPr lang="en-US" altLang="zh-CN" sz="3600" b="1" u="sng" dirty="0">
                <a:latin typeface="Aharoni" panose="02010803020104030203" pitchFamily="2" charset="-79"/>
                <a:cs typeface="Aharoni" panose="02010803020104030203" pitchFamily="2" charset="-79"/>
              </a:rPr>
              <a:t>, </a:t>
            </a:r>
            <a:r>
              <a:rPr lang="en-US" altLang="zh-CN" sz="3600" b="1" u="sng" dirty="0">
                <a:solidFill>
                  <a:srgbClr val="FF0000"/>
                </a:solidFill>
                <a:latin typeface="Aharoni" panose="02010803020104030203" pitchFamily="2" charset="-79"/>
                <a:cs typeface="Aharoni" panose="02010803020104030203" pitchFamily="2" charset="-79"/>
              </a:rPr>
              <a:t>leading the fights </a:t>
            </a:r>
            <a:r>
              <a:rPr lang="en-US" altLang="zh-CN" sz="3600" b="1" u="sng" dirty="0">
                <a:solidFill>
                  <a:srgbClr val="7030A0"/>
                </a:solidFill>
                <a:latin typeface="Aharoni" panose="02010803020104030203" pitchFamily="2" charset="-79"/>
                <a:cs typeface="Aharoni" panose="02010803020104030203" pitchFamily="2" charset="-79"/>
              </a:rPr>
              <a:t>against SARS </a:t>
            </a:r>
            <a:r>
              <a:rPr lang="en-US" altLang="zh-CN" sz="3600" b="1" u="sng" dirty="0">
                <a:solidFill>
                  <a:srgbClr val="FF33CC"/>
                </a:solidFill>
                <a:latin typeface="Aharoni" panose="02010803020104030203" pitchFamily="2" charset="-79"/>
                <a:cs typeface="Aharoni" panose="02010803020104030203" pitchFamily="2" charset="-79"/>
              </a:rPr>
              <a:t>in 2003 </a:t>
            </a:r>
            <a:r>
              <a:rPr lang="en-US" altLang="zh-CN" sz="3600" b="1" u="sng" dirty="0">
                <a:solidFill>
                  <a:srgbClr val="00B0F0"/>
                </a:solidFill>
                <a:latin typeface="Aharoni" panose="02010803020104030203" pitchFamily="2" charset="-79"/>
                <a:cs typeface="Aharoni" panose="02010803020104030203" pitchFamily="2" charset="-79"/>
              </a:rPr>
              <a:t>and</a:t>
            </a:r>
            <a:r>
              <a:rPr lang="en-US" altLang="zh-CN" sz="3600" b="1" u="sng" dirty="0">
                <a:solidFill>
                  <a:srgbClr val="7030A0"/>
                </a:solidFill>
                <a:latin typeface="Aharoni" panose="02010803020104030203" pitchFamily="2" charset="-79"/>
                <a:cs typeface="Aharoni" panose="02010803020104030203" pitchFamily="2" charset="-79"/>
              </a:rPr>
              <a:t> COVID-19 pandemic</a:t>
            </a:r>
            <a:r>
              <a:rPr lang="en-US" altLang="zh-CN" sz="3600" b="1" u="sng" dirty="0">
                <a:latin typeface="Aharoni" panose="02010803020104030203" pitchFamily="2" charset="-79"/>
                <a:cs typeface="Aharoni" panose="02010803020104030203" pitchFamily="2" charset="-79"/>
              </a:rPr>
              <a:t>.</a:t>
            </a:r>
            <a:endParaRPr lang="zh-CN" altLang="en-US" sz="3600" b="1" u="sng" dirty="0">
              <a:latin typeface="Aharoni" panose="02010803020104030203" pitchFamily="2" charset="-79"/>
              <a:cs typeface="Aharoni" panose="02010803020104030203" pitchFamily="2" charset="-79"/>
            </a:endParaRPr>
          </a:p>
          <a:p>
            <a:pPr algn="just"/>
            <a:endParaRPr lang="zh-CN" altLang="en-US" sz="3600" dirty="0"/>
          </a:p>
        </p:txBody>
      </p:sp>
      <p:pic>
        <p:nvPicPr>
          <p:cNvPr id="5" name="图片 4">
            <a:extLst>
              <a:ext uri="{FF2B5EF4-FFF2-40B4-BE49-F238E27FC236}">
                <a16:creationId xmlns:a16="http://schemas.microsoft.com/office/drawing/2014/main" id="{CA360888-0089-45D9-BD3B-CF028CC65488}"/>
              </a:ext>
            </a:extLst>
          </p:cNvPr>
          <p:cNvPicPr>
            <a:picLocks noChangeAspect="1"/>
          </p:cNvPicPr>
          <p:nvPr/>
        </p:nvPicPr>
        <p:blipFill>
          <a:blip r:embed="rId2" cstate="print"/>
          <a:stretch>
            <a:fillRect/>
          </a:stretch>
        </p:blipFill>
        <p:spPr>
          <a:xfrm>
            <a:off x="11476382" y="-1"/>
            <a:ext cx="715617" cy="649357"/>
          </a:xfrm>
          <a:prstGeom prst="rect">
            <a:avLst/>
          </a:prstGeom>
        </p:spPr>
      </p:pic>
      <p:sp>
        <p:nvSpPr>
          <p:cNvPr id="6" name="标题 3">
            <a:extLst>
              <a:ext uri="{FF2B5EF4-FFF2-40B4-BE49-F238E27FC236}">
                <a16:creationId xmlns:a16="http://schemas.microsoft.com/office/drawing/2014/main" id="{A62DF262-E140-4C4E-8891-050727B5BBD6}"/>
              </a:ext>
            </a:extLst>
          </p:cNvPr>
          <p:cNvSpPr>
            <a:spLocks noGrp="1"/>
          </p:cNvSpPr>
          <p:nvPr>
            <p:ph type="title"/>
          </p:nvPr>
        </p:nvSpPr>
        <p:spPr>
          <a:xfrm>
            <a:off x="682066" y="-171626"/>
            <a:ext cx="10515600" cy="1243012"/>
          </a:xfrm>
        </p:spPr>
        <p:txBody>
          <a:bodyPr>
            <a:normAutofit/>
          </a:bodyPr>
          <a:lstStyle/>
          <a:p>
            <a:pPr algn="ctr"/>
            <a:r>
              <a:rPr lang="zh-CN" altLang="en-US" sz="6000" b="1" dirty="0">
                <a:solidFill>
                  <a:srgbClr val="FF0000"/>
                </a:solidFill>
                <a:latin typeface="华文琥珀" panose="02010800040101010101" pitchFamily="2" charset="-122"/>
                <a:ea typeface="华文琥珀" panose="02010800040101010101" pitchFamily="2" charset="-122"/>
              </a:rPr>
              <a:t>括号化简法</a:t>
            </a:r>
          </a:p>
        </p:txBody>
      </p:sp>
      <p:pic>
        <p:nvPicPr>
          <p:cNvPr id="7" name="图片 6">
            <a:extLst>
              <a:ext uri="{FF2B5EF4-FFF2-40B4-BE49-F238E27FC236}">
                <a16:creationId xmlns:a16="http://schemas.microsoft.com/office/drawing/2014/main" id="{C988A92D-EAB5-4F3F-92C8-7855C060E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991" y="1151920"/>
            <a:ext cx="168323" cy="563882"/>
          </a:xfrm>
          <a:prstGeom prst="rect">
            <a:avLst/>
          </a:prstGeom>
        </p:spPr>
      </p:pic>
      <p:pic>
        <p:nvPicPr>
          <p:cNvPr id="8" name="图片 7">
            <a:extLst>
              <a:ext uri="{FF2B5EF4-FFF2-40B4-BE49-F238E27FC236}">
                <a16:creationId xmlns:a16="http://schemas.microsoft.com/office/drawing/2014/main" id="{04D81D1B-5185-479D-A263-1A47B82119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674" y="1192862"/>
            <a:ext cx="175950" cy="519052"/>
          </a:xfrm>
          <a:prstGeom prst="rect">
            <a:avLst/>
          </a:prstGeom>
        </p:spPr>
      </p:pic>
      <p:sp>
        <p:nvSpPr>
          <p:cNvPr id="9" name="文本框 8">
            <a:extLst>
              <a:ext uri="{FF2B5EF4-FFF2-40B4-BE49-F238E27FC236}">
                <a16:creationId xmlns:a16="http://schemas.microsoft.com/office/drawing/2014/main" id="{1E67DD34-DE60-4879-8A9E-F905C6D08212}"/>
              </a:ext>
            </a:extLst>
          </p:cNvPr>
          <p:cNvSpPr txBox="1"/>
          <p:nvPr/>
        </p:nvSpPr>
        <p:spPr>
          <a:xfrm>
            <a:off x="6993658" y="1161750"/>
            <a:ext cx="2764735" cy="523220"/>
          </a:xfrm>
          <a:prstGeom prst="rect">
            <a:avLst/>
          </a:prstGeom>
          <a:solidFill>
            <a:schemeClr val="bg1"/>
          </a:solidFill>
        </p:spPr>
        <p:txBody>
          <a:bodyPr wrap="square" rtlCol="0">
            <a:spAutoFit/>
          </a:bodyPr>
          <a:lstStyle/>
          <a:p>
            <a:endParaRPr lang="zh-CN" altLang="en-US" sz="2800" dirty="0"/>
          </a:p>
        </p:txBody>
      </p:sp>
      <p:pic>
        <p:nvPicPr>
          <p:cNvPr id="10" name="图片 9">
            <a:extLst>
              <a:ext uri="{FF2B5EF4-FFF2-40B4-BE49-F238E27FC236}">
                <a16:creationId xmlns:a16="http://schemas.microsoft.com/office/drawing/2014/main" id="{530AE925-1808-4627-99B3-F8AB901059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8301" y="1167647"/>
            <a:ext cx="168323" cy="563882"/>
          </a:xfrm>
          <a:prstGeom prst="rect">
            <a:avLst/>
          </a:prstGeom>
        </p:spPr>
      </p:pic>
      <p:pic>
        <p:nvPicPr>
          <p:cNvPr id="11" name="图片 10">
            <a:extLst>
              <a:ext uri="{FF2B5EF4-FFF2-40B4-BE49-F238E27FC236}">
                <a16:creationId xmlns:a16="http://schemas.microsoft.com/office/drawing/2014/main" id="{E40D23FD-F511-463B-9327-BC9ADE22C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6215" y="1185158"/>
            <a:ext cx="175950" cy="519052"/>
          </a:xfrm>
          <a:prstGeom prst="rect">
            <a:avLst/>
          </a:prstGeom>
        </p:spPr>
      </p:pic>
      <p:sp>
        <p:nvSpPr>
          <p:cNvPr id="12" name="文本框 11">
            <a:extLst>
              <a:ext uri="{FF2B5EF4-FFF2-40B4-BE49-F238E27FC236}">
                <a16:creationId xmlns:a16="http://schemas.microsoft.com/office/drawing/2014/main" id="{170E30B1-699E-4113-8FC1-269473C05DB1}"/>
              </a:ext>
            </a:extLst>
          </p:cNvPr>
          <p:cNvSpPr txBox="1"/>
          <p:nvPr/>
        </p:nvSpPr>
        <p:spPr>
          <a:xfrm>
            <a:off x="9532559" y="1171558"/>
            <a:ext cx="2373361" cy="523220"/>
          </a:xfrm>
          <a:prstGeom prst="rect">
            <a:avLst/>
          </a:prstGeom>
          <a:solidFill>
            <a:schemeClr val="bg1"/>
          </a:solidFill>
        </p:spPr>
        <p:txBody>
          <a:bodyPr wrap="square" rtlCol="0">
            <a:spAutoFit/>
          </a:bodyPr>
          <a:lstStyle/>
          <a:p>
            <a:endParaRPr lang="zh-CN" altLang="en-US" sz="2800" dirty="0"/>
          </a:p>
        </p:txBody>
      </p:sp>
      <p:sp>
        <p:nvSpPr>
          <p:cNvPr id="15" name="文本框 14">
            <a:extLst>
              <a:ext uri="{FF2B5EF4-FFF2-40B4-BE49-F238E27FC236}">
                <a16:creationId xmlns:a16="http://schemas.microsoft.com/office/drawing/2014/main" id="{9C22C588-77E8-489A-9FC7-F6955427559E}"/>
              </a:ext>
            </a:extLst>
          </p:cNvPr>
          <p:cNvSpPr txBox="1"/>
          <p:nvPr/>
        </p:nvSpPr>
        <p:spPr>
          <a:xfrm>
            <a:off x="2135410" y="5745513"/>
            <a:ext cx="2648639" cy="523220"/>
          </a:xfrm>
          <a:prstGeom prst="rect">
            <a:avLst/>
          </a:prstGeom>
          <a:solidFill>
            <a:schemeClr val="bg1"/>
          </a:solidFill>
        </p:spPr>
        <p:txBody>
          <a:bodyPr wrap="square" rtlCol="0">
            <a:spAutoFit/>
          </a:bodyPr>
          <a:lstStyle/>
          <a:p>
            <a:endParaRPr lang="zh-CN" altLang="en-US" sz="2800" dirty="0"/>
          </a:p>
        </p:txBody>
      </p:sp>
      <p:pic>
        <p:nvPicPr>
          <p:cNvPr id="16" name="图片 15">
            <a:extLst>
              <a:ext uri="{FF2B5EF4-FFF2-40B4-BE49-F238E27FC236}">
                <a16:creationId xmlns:a16="http://schemas.microsoft.com/office/drawing/2014/main" id="{206B529B-5E8D-4BEC-BEA1-F61D19EE9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160209"/>
            <a:ext cx="168323" cy="563882"/>
          </a:xfrm>
          <a:prstGeom prst="rect">
            <a:avLst/>
          </a:prstGeom>
        </p:spPr>
      </p:pic>
      <p:pic>
        <p:nvPicPr>
          <p:cNvPr id="17" name="图片 16">
            <a:extLst>
              <a:ext uri="{FF2B5EF4-FFF2-40B4-BE49-F238E27FC236}">
                <a16:creationId xmlns:a16="http://schemas.microsoft.com/office/drawing/2014/main" id="{E1714C1E-69E3-4BB8-9C2D-B71E7F224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435" y="1704210"/>
            <a:ext cx="175950" cy="519052"/>
          </a:xfrm>
          <a:prstGeom prst="rect">
            <a:avLst/>
          </a:prstGeom>
        </p:spPr>
      </p:pic>
      <p:sp>
        <p:nvSpPr>
          <p:cNvPr id="18" name="文本框 17">
            <a:extLst>
              <a:ext uri="{FF2B5EF4-FFF2-40B4-BE49-F238E27FC236}">
                <a16:creationId xmlns:a16="http://schemas.microsoft.com/office/drawing/2014/main" id="{EA805B2A-C5BA-46A6-A959-09A6D4C16969}"/>
              </a:ext>
            </a:extLst>
          </p:cNvPr>
          <p:cNvSpPr txBox="1"/>
          <p:nvPr/>
        </p:nvSpPr>
        <p:spPr>
          <a:xfrm>
            <a:off x="6096001" y="1160208"/>
            <a:ext cx="1587690" cy="523220"/>
          </a:xfrm>
          <a:prstGeom prst="rect">
            <a:avLst/>
          </a:prstGeom>
          <a:solidFill>
            <a:schemeClr val="bg1"/>
          </a:solidFill>
        </p:spPr>
        <p:txBody>
          <a:bodyPr wrap="square" rtlCol="0">
            <a:spAutoFit/>
          </a:bodyPr>
          <a:lstStyle/>
          <a:p>
            <a:endParaRPr lang="zh-CN" altLang="en-US" sz="2800" dirty="0"/>
          </a:p>
        </p:txBody>
      </p:sp>
      <p:sp>
        <p:nvSpPr>
          <p:cNvPr id="19" name="文本框 18">
            <a:extLst>
              <a:ext uri="{FF2B5EF4-FFF2-40B4-BE49-F238E27FC236}">
                <a16:creationId xmlns:a16="http://schemas.microsoft.com/office/drawing/2014/main" id="{E3D4E56C-2FDF-43E5-8DF9-127458B29C4D}"/>
              </a:ext>
            </a:extLst>
          </p:cNvPr>
          <p:cNvSpPr txBox="1"/>
          <p:nvPr/>
        </p:nvSpPr>
        <p:spPr>
          <a:xfrm>
            <a:off x="660735" y="1664621"/>
            <a:ext cx="1587690" cy="523220"/>
          </a:xfrm>
          <a:prstGeom prst="rect">
            <a:avLst/>
          </a:prstGeom>
          <a:solidFill>
            <a:schemeClr val="bg1"/>
          </a:solidFill>
        </p:spPr>
        <p:txBody>
          <a:bodyPr wrap="square" rtlCol="0">
            <a:spAutoFit/>
          </a:bodyPr>
          <a:lstStyle/>
          <a:p>
            <a:endParaRPr lang="zh-CN" altLang="en-US" sz="2800" dirty="0"/>
          </a:p>
        </p:txBody>
      </p:sp>
      <p:pic>
        <p:nvPicPr>
          <p:cNvPr id="20" name="图片 19">
            <a:extLst>
              <a:ext uri="{FF2B5EF4-FFF2-40B4-BE49-F238E27FC236}">
                <a16:creationId xmlns:a16="http://schemas.microsoft.com/office/drawing/2014/main" id="{000E347F-93E3-4BDD-B60A-B0027685D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730" y="1704209"/>
            <a:ext cx="168323" cy="563882"/>
          </a:xfrm>
          <a:prstGeom prst="rect">
            <a:avLst/>
          </a:prstGeom>
        </p:spPr>
      </p:pic>
      <p:pic>
        <p:nvPicPr>
          <p:cNvPr id="21" name="图片 20">
            <a:extLst>
              <a:ext uri="{FF2B5EF4-FFF2-40B4-BE49-F238E27FC236}">
                <a16:creationId xmlns:a16="http://schemas.microsoft.com/office/drawing/2014/main" id="{2369B15D-6373-4C06-8D95-C188F6F513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7597" y="1666705"/>
            <a:ext cx="175950" cy="519052"/>
          </a:xfrm>
          <a:prstGeom prst="rect">
            <a:avLst/>
          </a:prstGeom>
        </p:spPr>
      </p:pic>
      <p:sp>
        <p:nvSpPr>
          <p:cNvPr id="22" name="文本框 21">
            <a:extLst>
              <a:ext uri="{FF2B5EF4-FFF2-40B4-BE49-F238E27FC236}">
                <a16:creationId xmlns:a16="http://schemas.microsoft.com/office/drawing/2014/main" id="{993B4DDE-A897-45C3-AAF1-E6B06DE61D7B}"/>
              </a:ext>
            </a:extLst>
          </p:cNvPr>
          <p:cNvSpPr txBox="1"/>
          <p:nvPr/>
        </p:nvSpPr>
        <p:spPr>
          <a:xfrm>
            <a:off x="2088505" y="1689824"/>
            <a:ext cx="9797048" cy="523220"/>
          </a:xfrm>
          <a:prstGeom prst="rect">
            <a:avLst/>
          </a:prstGeom>
          <a:solidFill>
            <a:schemeClr val="bg1"/>
          </a:solidFill>
        </p:spPr>
        <p:txBody>
          <a:bodyPr wrap="square" rtlCol="0">
            <a:spAutoFit/>
          </a:bodyPr>
          <a:lstStyle/>
          <a:p>
            <a:endParaRPr lang="zh-CN" altLang="en-US" sz="2800" dirty="0"/>
          </a:p>
        </p:txBody>
      </p:sp>
      <p:pic>
        <p:nvPicPr>
          <p:cNvPr id="23" name="图片 22">
            <a:extLst>
              <a:ext uri="{FF2B5EF4-FFF2-40B4-BE49-F238E27FC236}">
                <a16:creationId xmlns:a16="http://schemas.microsoft.com/office/drawing/2014/main" id="{C144D158-FE56-4CE8-BC0D-F61CBA45C7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43" y="2151791"/>
            <a:ext cx="168323" cy="563882"/>
          </a:xfrm>
          <a:prstGeom prst="rect">
            <a:avLst/>
          </a:prstGeom>
        </p:spPr>
      </p:pic>
      <p:pic>
        <p:nvPicPr>
          <p:cNvPr id="24" name="图片 23">
            <a:extLst>
              <a:ext uri="{FF2B5EF4-FFF2-40B4-BE49-F238E27FC236}">
                <a16:creationId xmlns:a16="http://schemas.microsoft.com/office/drawing/2014/main" id="{545BF523-9A5C-4906-982B-8FC32EDF69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5678" y="2143768"/>
            <a:ext cx="175950" cy="519052"/>
          </a:xfrm>
          <a:prstGeom prst="rect">
            <a:avLst/>
          </a:prstGeom>
        </p:spPr>
      </p:pic>
      <p:sp>
        <p:nvSpPr>
          <p:cNvPr id="25" name="文本框 24">
            <a:extLst>
              <a:ext uri="{FF2B5EF4-FFF2-40B4-BE49-F238E27FC236}">
                <a16:creationId xmlns:a16="http://schemas.microsoft.com/office/drawing/2014/main" id="{C3379E21-CA30-4390-B75A-E87C0235D9CD}"/>
              </a:ext>
            </a:extLst>
          </p:cNvPr>
          <p:cNvSpPr txBox="1"/>
          <p:nvPr/>
        </p:nvSpPr>
        <p:spPr>
          <a:xfrm>
            <a:off x="513743" y="2143769"/>
            <a:ext cx="8587885" cy="523220"/>
          </a:xfrm>
          <a:prstGeom prst="rect">
            <a:avLst/>
          </a:prstGeom>
          <a:solidFill>
            <a:schemeClr val="bg1"/>
          </a:solidFill>
        </p:spPr>
        <p:txBody>
          <a:bodyPr wrap="square" rtlCol="0">
            <a:spAutoFit/>
          </a:bodyPr>
          <a:lstStyle/>
          <a:p>
            <a:endParaRPr lang="zh-CN" altLang="en-US" sz="2800" dirty="0"/>
          </a:p>
        </p:txBody>
      </p:sp>
      <p:pic>
        <p:nvPicPr>
          <p:cNvPr id="26" name="图片 25">
            <a:extLst>
              <a:ext uri="{FF2B5EF4-FFF2-40B4-BE49-F238E27FC236}">
                <a16:creationId xmlns:a16="http://schemas.microsoft.com/office/drawing/2014/main" id="{A1C10D78-624A-4EF1-AE70-7D1FD4DDD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2369" y="2122795"/>
            <a:ext cx="168323" cy="563882"/>
          </a:xfrm>
          <a:prstGeom prst="rect">
            <a:avLst/>
          </a:prstGeom>
        </p:spPr>
      </p:pic>
      <p:pic>
        <p:nvPicPr>
          <p:cNvPr id="27" name="图片 26">
            <a:extLst>
              <a:ext uri="{FF2B5EF4-FFF2-40B4-BE49-F238E27FC236}">
                <a16:creationId xmlns:a16="http://schemas.microsoft.com/office/drawing/2014/main" id="{9544EF66-3692-47A1-8493-9BA166FE1E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920" y="2646640"/>
            <a:ext cx="175950" cy="519052"/>
          </a:xfrm>
          <a:prstGeom prst="rect">
            <a:avLst/>
          </a:prstGeom>
        </p:spPr>
      </p:pic>
      <p:sp>
        <p:nvSpPr>
          <p:cNvPr id="28" name="文本框 27">
            <a:extLst>
              <a:ext uri="{FF2B5EF4-FFF2-40B4-BE49-F238E27FC236}">
                <a16:creationId xmlns:a16="http://schemas.microsoft.com/office/drawing/2014/main" id="{7BEB753D-58D7-418F-9B33-76CE2E8C58BB}"/>
              </a:ext>
            </a:extLst>
          </p:cNvPr>
          <p:cNvSpPr txBox="1"/>
          <p:nvPr/>
        </p:nvSpPr>
        <p:spPr>
          <a:xfrm>
            <a:off x="8827743" y="2142229"/>
            <a:ext cx="2993196" cy="523220"/>
          </a:xfrm>
          <a:prstGeom prst="rect">
            <a:avLst/>
          </a:prstGeom>
          <a:solidFill>
            <a:schemeClr val="bg1"/>
          </a:solidFill>
        </p:spPr>
        <p:txBody>
          <a:bodyPr wrap="square" rtlCol="0">
            <a:spAutoFit/>
          </a:bodyPr>
          <a:lstStyle/>
          <a:p>
            <a:endParaRPr lang="zh-CN" altLang="en-US" sz="2800" dirty="0"/>
          </a:p>
        </p:txBody>
      </p:sp>
      <p:sp>
        <p:nvSpPr>
          <p:cNvPr id="29" name="文本框 28">
            <a:extLst>
              <a:ext uri="{FF2B5EF4-FFF2-40B4-BE49-F238E27FC236}">
                <a16:creationId xmlns:a16="http://schemas.microsoft.com/office/drawing/2014/main" id="{097205B7-446E-4793-B4D0-3B0E44E2136A}"/>
              </a:ext>
            </a:extLst>
          </p:cNvPr>
          <p:cNvSpPr txBox="1"/>
          <p:nvPr/>
        </p:nvSpPr>
        <p:spPr>
          <a:xfrm>
            <a:off x="408988" y="2676482"/>
            <a:ext cx="1600586" cy="523220"/>
          </a:xfrm>
          <a:prstGeom prst="rect">
            <a:avLst/>
          </a:prstGeom>
          <a:solidFill>
            <a:schemeClr val="bg1"/>
          </a:solidFill>
        </p:spPr>
        <p:txBody>
          <a:bodyPr wrap="square" rtlCol="0">
            <a:spAutoFit/>
          </a:bodyPr>
          <a:lstStyle/>
          <a:p>
            <a:endParaRPr lang="zh-CN" altLang="en-US" sz="2800" dirty="0"/>
          </a:p>
        </p:txBody>
      </p:sp>
      <p:pic>
        <p:nvPicPr>
          <p:cNvPr id="30" name="图片 29">
            <a:extLst>
              <a:ext uri="{FF2B5EF4-FFF2-40B4-BE49-F238E27FC236}">
                <a16:creationId xmlns:a16="http://schemas.microsoft.com/office/drawing/2014/main" id="{AB27A0BD-BD58-41FD-96D7-57603FDDC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064" y="2630124"/>
            <a:ext cx="168323" cy="563882"/>
          </a:xfrm>
          <a:prstGeom prst="rect">
            <a:avLst/>
          </a:prstGeom>
        </p:spPr>
      </p:pic>
      <p:pic>
        <p:nvPicPr>
          <p:cNvPr id="31" name="图片 30">
            <a:extLst>
              <a:ext uri="{FF2B5EF4-FFF2-40B4-BE49-F238E27FC236}">
                <a16:creationId xmlns:a16="http://schemas.microsoft.com/office/drawing/2014/main" id="{D960B105-807A-4262-935F-A68422BA04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277" y="2638612"/>
            <a:ext cx="175950" cy="519052"/>
          </a:xfrm>
          <a:prstGeom prst="rect">
            <a:avLst/>
          </a:prstGeom>
        </p:spPr>
      </p:pic>
      <p:sp>
        <p:nvSpPr>
          <p:cNvPr id="32" name="文本框 31">
            <a:extLst>
              <a:ext uri="{FF2B5EF4-FFF2-40B4-BE49-F238E27FC236}">
                <a16:creationId xmlns:a16="http://schemas.microsoft.com/office/drawing/2014/main" id="{03DEB4E9-94F4-469B-9415-7F258D5572CA}"/>
              </a:ext>
            </a:extLst>
          </p:cNvPr>
          <p:cNvSpPr txBox="1"/>
          <p:nvPr/>
        </p:nvSpPr>
        <p:spPr>
          <a:xfrm>
            <a:off x="1760193" y="2663840"/>
            <a:ext cx="3250738" cy="523220"/>
          </a:xfrm>
          <a:prstGeom prst="rect">
            <a:avLst/>
          </a:prstGeom>
          <a:solidFill>
            <a:schemeClr val="bg1"/>
          </a:solidFill>
        </p:spPr>
        <p:txBody>
          <a:bodyPr wrap="square" rtlCol="0">
            <a:spAutoFit/>
          </a:bodyPr>
          <a:lstStyle/>
          <a:p>
            <a:endParaRPr lang="zh-CN" altLang="en-US" sz="2800" dirty="0"/>
          </a:p>
        </p:txBody>
      </p:sp>
      <p:pic>
        <p:nvPicPr>
          <p:cNvPr id="33" name="图片 32">
            <a:extLst>
              <a:ext uri="{FF2B5EF4-FFF2-40B4-BE49-F238E27FC236}">
                <a16:creationId xmlns:a16="http://schemas.microsoft.com/office/drawing/2014/main" id="{91BC9ECE-8370-4FF3-93CA-A11CB34DD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448" y="2643509"/>
            <a:ext cx="168323" cy="563882"/>
          </a:xfrm>
          <a:prstGeom prst="rect">
            <a:avLst/>
          </a:prstGeom>
        </p:spPr>
      </p:pic>
      <p:pic>
        <p:nvPicPr>
          <p:cNvPr id="34" name="图片 33">
            <a:extLst>
              <a:ext uri="{FF2B5EF4-FFF2-40B4-BE49-F238E27FC236}">
                <a16:creationId xmlns:a16="http://schemas.microsoft.com/office/drawing/2014/main" id="{CBD6058B-BC47-43D7-AE50-CE016F3F90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47" y="2660779"/>
            <a:ext cx="175950" cy="519052"/>
          </a:xfrm>
          <a:prstGeom prst="rect">
            <a:avLst/>
          </a:prstGeom>
        </p:spPr>
      </p:pic>
      <p:sp>
        <p:nvSpPr>
          <p:cNvPr id="35" name="文本框 34">
            <a:extLst>
              <a:ext uri="{FF2B5EF4-FFF2-40B4-BE49-F238E27FC236}">
                <a16:creationId xmlns:a16="http://schemas.microsoft.com/office/drawing/2014/main" id="{C2B9049D-6AD3-40A9-845C-265D8BA08F12}"/>
              </a:ext>
            </a:extLst>
          </p:cNvPr>
          <p:cNvSpPr txBox="1"/>
          <p:nvPr/>
        </p:nvSpPr>
        <p:spPr>
          <a:xfrm>
            <a:off x="3761923" y="2663840"/>
            <a:ext cx="2648639" cy="523220"/>
          </a:xfrm>
          <a:prstGeom prst="rect">
            <a:avLst/>
          </a:prstGeom>
          <a:solidFill>
            <a:schemeClr val="bg1"/>
          </a:solidFill>
        </p:spPr>
        <p:txBody>
          <a:bodyPr wrap="square" rtlCol="0">
            <a:spAutoFit/>
          </a:bodyPr>
          <a:lstStyle/>
          <a:p>
            <a:endParaRPr lang="zh-CN" altLang="en-US" sz="2800" dirty="0"/>
          </a:p>
        </p:txBody>
      </p:sp>
      <p:sp>
        <p:nvSpPr>
          <p:cNvPr id="36" name="矩形 35">
            <a:extLst>
              <a:ext uri="{FF2B5EF4-FFF2-40B4-BE49-F238E27FC236}">
                <a16:creationId xmlns:a16="http://schemas.microsoft.com/office/drawing/2014/main" id="{7AC04DFF-030D-49B1-A4EE-96310490C640}"/>
              </a:ext>
            </a:extLst>
          </p:cNvPr>
          <p:cNvSpPr/>
          <p:nvPr/>
        </p:nvSpPr>
        <p:spPr>
          <a:xfrm>
            <a:off x="6352123" y="2646640"/>
            <a:ext cx="909262" cy="44831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045C1B78-909D-4C21-913C-BA69EF568FD4}"/>
              </a:ext>
            </a:extLst>
          </p:cNvPr>
          <p:cNvSpPr txBox="1"/>
          <p:nvPr/>
        </p:nvSpPr>
        <p:spPr>
          <a:xfrm>
            <a:off x="6185929" y="2608450"/>
            <a:ext cx="1119200" cy="584775"/>
          </a:xfrm>
          <a:prstGeom prst="rect">
            <a:avLst/>
          </a:prstGeom>
          <a:solidFill>
            <a:schemeClr val="bg1"/>
          </a:solidFill>
        </p:spPr>
        <p:txBody>
          <a:bodyPr wrap="square" rtlCol="0">
            <a:spAutoFit/>
          </a:bodyPr>
          <a:lstStyle/>
          <a:p>
            <a:endParaRPr lang="zh-CN" altLang="en-US" sz="3200" dirty="0"/>
          </a:p>
        </p:txBody>
      </p:sp>
      <p:pic>
        <p:nvPicPr>
          <p:cNvPr id="38" name="图片 37">
            <a:extLst>
              <a:ext uri="{FF2B5EF4-FFF2-40B4-BE49-F238E27FC236}">
                <a16:creationId xmlns:a16="http://schemas.microsoft.com/office/drawing/2014/main" id="{078484C0-16D3-443E-84D1-D063290BE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4645" y="2615167"/>
            <a:ext cx="168323" cy="563882"/>
          </a:xfrm>
          <a:prstGeom prst="rect">
            <a:avLst/>
          </a:prstGeom>
        </p:spPr>
      </p:pic>
      <p:pic>
        <p:nvPicPr>
          <p:cNvPr id="39" name="图片 38">
            <a:extLst>
              <a:ext uri="{FF2B5EF4-FFF2-40B4-BE49-F238E27FC236}">
                <a16:creationId xmlns:a16="http://schemas.microsoft.com/office/drawing/2014/main" id="{130AF5DC-4D30-4336-B17F-916E383E93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9444" y="2631889"/>
            <a:ext cx="175950" cy="519052"/>
          </a:xfrm>
          <a:prstGeom prst="rect">
            <a:avLst/>
          </a:prstGeom>
        </p:spPr>
      </p:pic>
      <p:sp>
        <p:nvSpPr>
          <p:cNvPr id="40" name="文本框 39">
            <a:extLst>
              <a:ext uri="{FF2B5EF4-FFF2-40B4-BE49-F238E27FC236}">
                <a16:creationId xmlns:a16="http://schemas.microsoft.com/office/drawing/2014/main" id="{E98544A6-F502-4773-BE7D-3C301D18FCE4}"/>
              </a:ext>
            </a:extLst>
          </p:cNvPr>
          <p:cNvSpPr txBox="1"/>
          <p:nvPr/>
        </p:nvSpPr>
        <p:spPr>
          <a:xfrm>
            <a:off x="7187892" y="2661776"/>
            <a:ext cx="4636903" cy="523220"/>
          </a:xfrm>
          <a:prstGeom prst="rect">
            <a:avLst/>
          </a:prstGeom>
          <a:solidFill>
            <a:schemeClr val="bg1"/>
          </a:solidFill>
        </p:spPr>
        <p:txBody>
          <a:bodyPr wrap="square" rtlCol="0">
            <a:spAutoFit/>
          </a:bodyPr>
          <a:lstStyle/>
          <a:p>
            <a:endParaRPr lang="zh-CN" altLang="en-US" sz="2800" dirty="0"/>
          </a:p>
        </p:txBody>
      </p:sp>
      <p:cxnSp>
        <p:nvCxnSpPr>
          <p:cNvPr id="41" name="直接连接符 40">
            <a:extLst>
              <a:ext uri="{FF2B5EF4-FFF2-40B4-BE49-F238E27FC236}">
                <a16:creationId xmlns:a16="http://schemas.microsoft.com/office/drawing/2014/main" id="{D48129B6-C5A2-4A25-95EA-0AB609B342E6}"/>
              </a:ext>
            </a:extLst>
          </p:cNvPr>
          <p:cNvCxnSpPr>
            <a:cxnSpLocks/>
          </p:cNvCxnSpPr>
          <p:nvPr/>
        </p:nvCxnSpPr>
        <p:spPr>
          <a:xfrm flipV="1">
            <a:off x="682066" y="1594585"/>
            <a:ext cx="5502462" cy="3140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A388BDE6-2031-4AB4-A781-D9BC0344E680}"/>
              </a:ext>
            </a:extLst>
          </p:cNvPr>
          <p:cNvSpPr txBox="1"/>
          <p:nvPr/>
        </p:nvSpPr>
        <p:spPr>
          <a:xfrm>
            <a:off x="408988" y="4067910"/>
            <a:ext cx="10948126" cy="2246769"/>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800" b="1" dirty="0">
                <a:latin typeface="Aharoni" panose="02010803020104030203" pitchFamily="2" charset="-79"/>
                <a:cs typeface="Aharoni" panose="02010803020104030203" pitchFamily="2" charset="-79"/>
              </a:rPr>
              <a:t>First, </a:t>
            </a:r>
            <a:r>
              <a:rPr lang="en-US" altLang="zh-CN" sz="2800" b="1" dirty="0">
                <a:solidFill>
                  <a:srgbClr val="FF0000"/>
                </a:solidFill>
                <a:latin typeface="Aharoni" panose="02010803020104030203" pitchFamily="2" charset="-79"/>
                <a:cs typeface="Aharoni" panose="02010803020104030203" pitchFamily="2" charset="-79"/>
              </a:rPr>
              <a:t>draw brackets </a:t>
            </a:r>
            <a:r>
              <a:rPr lang="en-US" altLang="zh-CN" sz="2800" b="1" dirty="0">
                <a:latin typeface="Aharoni" panose="02010803020104030203" pitchFamily="2" charset="-79"/>
                <a:cs typeface="Aharoni" panose="02010803020104030203" pitchFamily="2" charset="-79"/>
              </a:rPr>
              <a:t>of </a:t>
            </a:r>
            <a:r>
              <a:rPr lang="en-US" altLang="zh-CN" sz="2800" b="1" dirty="0">
                <a:solidFill>
                  <a:srgbClr val="FF0066"/>
                </a:solidFill>
                <a:latin typeface="华文琥珀" panose="02010800040101010101" pitchFamily="2" charset="-122"/>
                <a:ea typeface="华文琥珀" panose="02010800040101010101" pitchFamily="2" charset="-122"/>
                <a:cs typeface="Aharoni" panose="02010803020104030203" pitchFamily="2" charset="-79"/>
              </a:rPr>
              <a:t>(</a:t>
            </a:r>
            <a:r>
              <a:rPr lang="en-US" altLang="zh-CN" sz="2800" b="1" dirty="0">
                <a:solidFill>
                  <a:srgbClr val="0000FF"/>
                </a:solidFill>
                <a:latin typeface="Aharoni" panose="02010803020104030203" pitchFamily="2" charset="-79"/>
                <a:cs typeface="Aharoni" panose="02010803020104030203" pitchFamily="2" charset="-79"/>
              </a:rPr>
              <a:t>adjectives, adverbs, noun phrases, preposition phrases, non-predicate phrases, clauses</a:t>
            </a:r>
            <a:r>
              <a:rPr lang="en-US" altLang="zh-CN" sz="2800" b="1" dirty="0">
                <a:solidFill>
                  <a:srgbClr val="FF0066"/>
                </a:solidFill>
                <a:latin typeface="华文琥珀" panose="02010800040101010101" pitchFamily="2" charset="-122"/>
                <a:ea typeface="华文琥珀" panose="02010800040101010101" pitchFamily="2" charset="-122"/>
                <a:cs typeface="Aharoni" panose="02010803020104030203" pitchFamily="2" charset="-79"/>
              </a:rPr>
              <a:t>) </a:t>
            </a:r>
            <a:r>
              <a:rPr lang="en-US" altLang="zh-CN" sz="2800" b="1" dirty="0">
                <a:latin typeface="Aharoni" panose="02010803020104030203" pitchFamily="2" charset="-79"/>
                <a:cs typeface="Aharoni" panose="02010803020104030203" pitchFamily="2" charset="-79"/>
              </a:rPr>
              <a:t>and </a:t>
            </a:r>
            <a:r>
              <a:rPr lang="en-US" altLang="zh-CN" sz="2800" b="1" dirty="0">
                <a:solidFill>
                  <a:srgbClr val="FF0000"/>
                </a:solidFill>
                <a:latin typeface="Aharoni" panose="02010803020104030203" pitchFamily="2" charset="-79"/>
                <a:cs typeface="Aharoni" panose="02010803020104030203" pitchFamily="2" charset="-79"/>
              </a:rPr>
              <a:t>square</a:t>
            </a:r>
            <a:r>
              <a:rPr lang="en-US" altLang="zh-CN" sz="2800" b="1" dirty="0">
                <a:latin typeface="Aharoni" panose="02010803020104030203" pitchFamily="2" charset="-79"/>
                <a:cs typeface="Aharoni" panose="02010803020104030203" pitchFamily="2" charset="-79"/>
              </a:rPr>
              <a:t> the conjunctions.</a:t>
            </a:r>
          </a:p>
          <a:p>
            <a:pPr marL="285750" indent="-285750" algn="just">
              <a:buFont typeface="Arial" panose="020B0604020202020204" pitchFamily="34" charset="0"/>
              <a:buChar char="•"/>
            </a:pPr>
            <a:r>
              <a:rPr lang="en-US" altLang="zh-CN" sz="2800" b="1" dirty="0">
                <a:latin typeface="Aharoni" panose="02010803020104030203" pitchFamily="2" charset="-79"/>
                <a:cs typeface="Aharoni" panose="02010803020104030203" pitchFamily="2" charset="-79"/>
              </a:rPr>
              <a:t>Then, </a:t>
            </a:r>
            <a:r>
              <a:rPr lang="en-US" altLang="zh-CN" sz="2800" b="1" dirty="0">
                <a:solidFill>
                  <a:srgbClr val="FF0000"/>
                </a:solidFill>
                <a:latin typeface="Aharoni" panose="02010803020104030203" pitchFamily="2" charset="-79"/>
                <a:cs typeface="Aharoni" panose="02010803020104030203" pitchFamily="2" charset="-79"/>
              </a:rPr>
              <a:t>delete</a:t>
            </a:r>
            <a:r>
              <a:rPr lang="en-US" altLang="zh-CN" sz="2800" b="1" dirty="0">
                <a:latin typeface="Aharoni" panose="02010803020104030203" pitchFamily="2" charset="-79"/>
                <a:cs typeface="Aharoni" panose="02010803020104030203" pitchFamily="2" charset="-79"/>
              </a:rPr>
              <a:t> all of the elements.</a:t>
            </a:r>
          </a:p>
          <a:p>
            <a:pPr marL="285750" indent="-285750" algn="just">
              <a:buFont typeface="Arial" panose="020B0604020202020204" pitchFamily="34" charset="0"/>
              <a:buChar char="•"/>
            </a:pPr>
            <a:r>
              <a:rPr lang="en-US" altLang="zh-CN" sz="2800" b="1" dirty="0">
                <a:latin typeface="Aharoni" panose="02010803020104030203" pitchFamily="2" charset="-79"/>
                <a:cs typeface="Aharoni" panose="02010803020104030203" pitchFamily="2" charset="-79"/>
              </a:rPr>
              <a:t>Lastly, </a:t>
            </a:r>
            <a:r>
              <a:rPr lang="en-US" altLang="zh-CN" sz="2800" b="1" u="sng" dirty="0">
                <a:solidFill>
                  <a:srgbClr val="FF0000"/>
                </a:solidFill>
                <a:latin typeface="Aharoni" panose="02010803020104030203" pitchFamily="2" charset="-79"/>
                <a:cs typeface="Aharoni" panose="02010803020104030203" pitchFamily="2" charset="-79"/>
              </a:rPr>
              <a:t>underline</a:t>
            </a:r>
            <a:r>
              <a:rPr lang="en-US" altLang="zh-CN" sz="2800" b="1" u="sng" dirty="0">
                <a:latin typeface="Aharoni" panose="02010803020104030203" pitchFamily="2" charset="-79"/>
                <a:cs typeface="Aharoni" panose="02010803020104030203" pitchFamily="2" charset="-79"/>
              </a:rPr>
              <a:t> the main sentence</a:t>
            </a:r>
            <a:r>
              <a:rPr lang="en-US" altLang="zh-CN" sz="2800" b="1" dirty="0">
                <a:latin typeface="Aharoni" panose="02010803020104030203" pitchFamily="2" charset="-79"/>
                <a:cs typeface="Aharoni" panose="02010803020104030203" pitchFamily="2" charset="-79"/>
              </a:rPr>
              <a:t>.</a:t>
            </a:r>
            <a:endParaRPr lang="zh-CN" altLang="en-US" sz="2800" b="1" dirty="0">
              <a:latin typeface="Aharoni" panose="02010803020104030203" pitchFamily="2" charset="-79"/>
              <a:cs typeface="Aharoni" panose="02010803020104030203" pitchFamily="2" charset="-79"/>
            </a:endParaRPr>
          </a:p>
        </p:txBody>
      </p:sp>
      <p:sp>
        <p:nvSpPr>
          <p:cNvPr id="44" name="矩形 43">
            <a:extLst>
              <a:ext uri="{FF2B5EF4-FFF2-40B4-BE49-F238E27FC236}">
                <a16:creationId xmlns:a16="http://schemas.microsoft.com/office/drawing/2014/main" id="{118D3232-36CF-4EAF-952A-812A181269D2}"/>
              </a:ext>
            </a:extLst>
          </p:cNvPr>
          <p:cNvSpPr/>
          <p:nvPr/>
        </p:nvSpPr>
        <p:spPr>
          <a:xfrm>
            <a:off x="2661615" y="5009322"/>
            <a:ext cx="2093858" cy="357808"/>
          </a:xfrm>
          <a:prstGeom prst="rect">
            <a:avLst/>
          </a:prstGeom>
          <a:noFill/>
          <a:ln w="254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2477496E-540A-4DC2-BE31-564ED23F7423}"/>
              </a:ext>
            </a:extLst>
          </p:cNvPr>
          <p:cNvSpPr/>
          <p:nvPr/>
        </p:nvSpPr>
        <p:spPr>
          <a:xfrm>
            <a:off x="7233314" y="5394054"/>
            <a:ext cx="3866159" cy="584775"/>
          </a:xfrm>
          <a:prstGeom prst="rect">
            <a:avLst/>
          </a:prstGeom>
        </p:spPr>
        <p:txBody>
          <a:bodyPr wrap="square">
            <a:spAutoFit/>
          </a:bodyPr>
          <a:lstStyle/>
          <a:p>
            <a:pPr algn="ctr"/>
            <a:r>
              <a:rPr lang="zh-CN" altLang="en-US" sz="3200" b="1" dirty="0">
                <a:solidFill>
                  <a:srgbClr val="0000FF"/>
                </a:solidFill>
                <a:latin typeface="华文琥珀" panose="02010800040101010101" pitchFamily="2" charset="-122"/>
                <a:ea typeface="华文琥珀" panose="02010800040101010101" pitchFamily="2" charset="-122"/>
              </a:rPr>
              <a:t>“</a:t>
            </a:r>
            <a:r>
              <a:rPr lang="en-US" altLang="zh-CN" sz="3200" b="1" dirty="0">
                <a:solidFill>
                  <a:srgbClr val="FF0066"/>
                </a:solidFill>
                <a:latin typeface="华文琥珀" panose="02010800040101010101" pitchFamily="2" charset="-122"/>
                <a:ea typeface="华文琥珀" panose="02010800040101010101" pitchFamily="2" charset="-122"/>
              </a:rPr>
              <a:t>3</a:t>
            </a:r>
            <a:r>
              <a:rPr lang="zh-CN" altLang="en-US" sz="3200" b="1" dirty="0">
                <a:solidFill>
                  <a:srgbClr val="FF0066"/>
                </a:solidFill>
                <a:latin typeface="华文琥珀" panose="02010800040101010101" pitchFamily="2" charset="-122"/>
                <a:ea typeface="华文琥珀" panose="02010800040101010101" pitchFamily="2" charset="-122"/>
              </a:rPr>
              <a:t>短</a:t>
            </a:r>
            <a:r>
              <a:rPr lang="en-US" altLang="zh-CN" sz="3200" b="1" dirty="0">
                <a:solidFill>
                  <a:srgbClr val="7030A0"/>
                </a:solidFill>
                <a:latin typeface="华文琥珀" panose="02010800040101010101" pitchFamily="2" charset="-122"/>
                <a:ea typeface="华文琥珀" panose="02010800040101010101" pitchFamily="2" charset="-122"/>
              </a:rPr>
              <a:t>2</a:t>
            </a:r>
            <a:r>
              <a:rPr lang="zh-CN" altLang="en-US" sz="3200" b="1" dirty="0">
                <a:solidFill>
                  <a:srgbClr val="7030A0"/>
                </a:solidFill>
                <a:latin typeface="华文琥珀" panose="02010800040101010101" pitchFamily="2" charset="-122"/>
                <a:ea typeface="华文琥珀" panose="02010800040101010101" pitchFamily="2" charset="-122"/>
              </a:rPr>
              <a:t>词</a:t>
            </a:r>
            <a:r>
              <a:rPr lang="zh-CN" altLang="en-US" sz="3200" b="1" dirty="0">
                <a:solidFill>
                  <a:srgbClr val="0000FF"/>
                </a:solidFill>
                <a:latin typeface="华文琥珀" panose="02010800040101010101" pitchFamily="2" charset="-122"/>
                <a:ea typeface="华文琥珀" panose="02010800040101010101" pitchFamily="2" charset="-122"/>
              </a:rPr>
              <a:t>并列</a:t>
            </a:r>
            <a:r>
              <a:rPr lang="zh-CN" altLang="en-US" sz="3200" b="1" dirty="0">
                <a:solidFill>
                  <a:srgbClr val="00B050"/>
                </a:solidFill>
                <a:latin typeface="华文琥珀" panose="02010800040101010101" pitchFamily="2" charset="-122"/>
                <a:ea typeface="华文琥珀" panose="02010800040101010101" pitchFamily="2" charset="-122"/>
              </a:rPr>
              <a:t>从句</a:t>
            </a:r>
            <a:r>
              <a:rPr lang="zh-CN" altLang="en-US" sz="3200" b="1" dirty="0">
                <a:solidFill>
                  <a:srgbClr val="0000FF"/>
                </a:solidFill>
                <a:latin typeface="华文琥珀" panose="02010800040101010101" pitchFamily="2" charset="-122"/>
                <a:ea typeface="华文琥珀" panose="02010800040101010101" pitchFamily="2" charset="-122"/>
              </a:rPr>
              <a:t>”</a:t>
            </a:r>
            <a:endParaRPr lang="en-US" altLang="zh-CN" sz="3200" b="1" dirty="0">
              <a:solidFill>
                <a:srgbClr val="0000FF"/>
              </a:solidFill>
              <a:latin typeface="华文琥珀" panose="02010800040101010101" pitchFamily="2" charset="-122"/>
              <a:ea typeface="华文琥珀" panose="02010800040101010101" pitchFamily="2" charset="-122"/>
            </a:endParaRPr>
          </a:p>
        </p:txBody>
      </p:sp>
      <p:pic>
        <p:nvPicPr>
          <p:cNvPr id="4" name="图片 3">
            <a:extLst>
              <a:ext uri="{FF2B5EF4-FFF2-40B4-BE49-F238E27FC236}">
                <a16:creationId xmlns:a16="http://schemas.microsoft.com/office/drawing/2014/main" id="{DADEB8EB-8B39-46D9-A974-FAE379E82B19}"/>
              </a:ext>
            </a:extLst>
          </p:cNvPr>
          <p:cNvPicPr>
            <a:picLocks noChangeAspect="1"/>
          </p:cNvPicPr>
          <p:nvPr/>
        </p:nvPicPr>
        <p:blipFill>
          <a:blip r:embed="rId5" cstate="print"/>
          <a:stretch>
            <a:fillRect/>
          </a:stretch>
        </p:blipFill>
        <p:spPr>
          <a:xfrm>
            <a:off x="-2" y="-1"/>
            <a:ext cx="872573" cy="690787"/>
          </a:xfrm>
          <a:prstGeom prst="rect">
            <a:avLst/>
          </a:prstGeom>
        </p:spPr>
      </p:pic>
    </p:spTree>
    <p:extLst>
      <p:ext uri="{BB962C8B-B14F-4D97-AF65-F5344CB8AC3E}">
        <p14:creationId xmlns:p14="http://schemas.microsoft.com/office/powerpoint/2010/main" val="33694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1"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fill="hold"/>
                                        <p:tgtEl>
                                          <p:spTgt spid="26"/>
                                        </p:tgtEl>
                                        <p:attrNameLst>
                                          <p:attrName>ppt_x</p:attrName>
                                        </p:attrNameLst>
                                      </p:cBhvr>
                                      <p:tavLst>
                                        <p:tav tm="0">
                                          <p:val>
                                            <p:strVal val="#ppt_x"/>
                                          </p:val>
                                        </p:tav>
                                        <p:tav tm="100000">
                                          <p:val>
                                            <p:strVal val="#ppt_x"/>
                                          </p:val>
                                        </p:tav>
                                      </p:tavLst>
                                    </p:anim>
                                    <p:anim calcmode="lin" valueType="num">
                                      <p:cBhvr additive="base">
                                        <p:cTn id="103"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1" fill="hold" nodeType="click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1" fill="hold" nodeType="click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additive="base">
                                        <p:cTn id="124" dur="500" fill="hold"/>
                                        <p:tgtEl>
                                          <p:spTgt spid="30"/>
                                        </p:tgtEl>
                                        <p:attrNameLst>
                                          <p:attrName>ppt_x</p:attrName>
                                        </p:attrNameLst>
                                      </p:cBhvr>
                                      <p:tavLst>
                                        <p:tav tm="0">
                                          <p:val>
                                            <p:strVal val="#ppt_x"/>
                                          </p:val>
                                        </p:tav>
                                        <p:tav tm="100000">
                                          <p:val>
                                            <p:strVal val="#ppt_x"/>
                                          </p:val>
                                        </p:tav>
                                      </p:tavLst>
                                    </p:anim>
                                    <p:anim calcmode="lin" valueType="num">
                                      <p:cBhvr additive="base">
                                        <p:cTn id="125"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1" fill="hold" nodeType="clickEffect">
                                  <p:stCondLst>
                                    <p:cond delay="0"/>
                                  </p:stCondLst>
                                  <p:childTnLst>
                                    <p:set>
                                      <p:cBhvr>
                                        <p:cTn id="129" dur="1" fill="hold">
                                          <p:stCondLst>
                                            <p:cond delay="0"/>
                                          </p:stCondLst>
                                        </p:cTn>
                                        <p:tgtEl>
                                          <p:spTgt spid="31"/>
                                        </p:tgtEl>
                                        <p:attrNameLst>
                                          <p:attrName>style.visibility</p:attrName>
                                        </p:attrNameLst>
                                      </p:cBhvr>
                                      <p:to>
                                        <p:strVal val="visible"/>
                                      </p:to>
                                    </p:set>
                                    <p:anim calcmode="lin" valueType="num">
                                      <p:cBhvr additive="base">
                                        <p:cTn id="130" dur="500" fill="hold"/>
                                        <p:tgtEl>
                                          <p:spTgt spid="31"/>
                                        </p:tgtEl>
                                        <p:attrNameLst>
                                          <p:attrName>ppt_x</p:attrName>
                                        </p:attrNameLst>
                                      </p:cBhvr>
                                      <p:tavLst>
                                        <p:tav tm="0">
                                          <p:val>
                                            <p:strVal val="#ppt_x"/>
                                          </p:val>
                                        </p:tav>
                                        <p:tav tm="100000">
                                          <p:val>
                                            <p:strVal val="#ppt_x"/>
                                          </p:val>
                                        </p:tav>
                                      </p:tavLst>
                                    </p:anim>
                                    <p:anim calcmode="lin" valueType="num">
                                      <p:cBhvr additive="base">
                                        <p:cTn id="131"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500"/>
                                        <p:tgtEl>
                                          <p:spTgt spid="32"/>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1" fill="hold" nodeType="click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fill="hold"/>
                                        <p:tgtEl>
                                          <p:spTgt spid="33"/>
                                        </p:tgtEl>
                                        <p:attrNameLst>
                                          <p:attrName>ppt_x</p:attrName>
                                        </p:attrNameLst>
                                      </p:cBhvr>
                                      <p:tavLst>
                                        <p:tav tm="0">
                                          <p:val>
                                            <p:strVal val="#ppt_x"/>
                                          </p:val>
                                        </p:tav>
                                        <p:tav tm="100000">
                                          <p:val>
                                            <p:strVal val="#ppt_x"/>
                                          </p:val>
                                        </p:tav>
                                      </p:tavLst>
                                    </p:anim>
                                    <p:anim calcmode="lin" valueType="num">
                                      <p:cBhvr additive="base">
                                        <p:cTn id="142"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1" fill="hold" nodeType="clickEffect">
                                  <p:stCondLst>
                                    <p:cond delay="0"/>
                                  </p:stCondLst>
                                  <p:childTnLst>
                                    <p:set>
                                      <p:cBhvr>
                                        <p:cTn id="146" dur="1" fill="hold">
                                          <p:stCondLst>
                                            <p:cond delay="0"/>
                                          </p:stCondLst>
                                        </p:cTn>
                                        <p:tgtEl>
                                          <p:spTgt spid="34"/>
                                        </p:tgtEl>
                                        <p:attrNameLst>
                                          <p:attrName>style.visibility</p:attrName>
                                        </p:attrNameLst>
                                      </p:cBhvr>
                                      <p:to>
                                        <p:strVal val="visible"/>
                                      </p:to>
                                    </p:set>
                                    <p:anim calcmode="lin" valueType="num">
                                      <p:cBhvr additive="base">
                                        <p:cTn id="147" dur="500" fill="hold"/>
                                        <p:tgtEl>
                                          <p:spTgt spid="34"/>
                                        </p:tgtEl>
                                        <p:attrNameLst>
                                          <p:attrName>ppt_x</p:attrName>
                                        </p:attrNameLst>
                                      </p:cBhvr>
                                      <p:tavLst>
                                        <p:tav tm="0">
                                          <p:val>
                                            <p:strVal val="#ppt_x"/>
                                          </p:val>
                                        </p:tav>
                                        <p:tav tm="100000">
                                          <p:val>
                                            <p:strVal val="#ppt_x"/>
                                          </p:val>
                                        </p:tav>
                                      </p:tavLst>
                                    </p:anim>
                                    <p:anim calcmode="lin" valueType="num">
                                      <p:cBhvr additive="base">
                                        <p:cTn id="148"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5"/>
                                        </p:tgtEl>
                                        <p:attrNameLst>
                                          <p:attrName>style.visibility</p:attrName>
                                        </p:attrNameLst>
                                      </p:cBhvr>
                                      <p:to>
                                        <p:strVal val="visible"/>
                                      </p:to>
                                    </p:set>
                                    <p:animEffect transition="in" filter="fade">
                                      <p:cBhvr>
                                        <p:cTn id="153" dur="500"/>
                                        <p:tgtEl>
                                          <p:spTgt spid="35"/>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1" fill="hold" grpId="0" nodeType="clickEffect">
                                  <p:stCondLst>
                                    <p:cond delay="0"/>
                                  </p:stCondLst>
                                  <p:childTnLst>
                                    <p:set>
                                      <p:cBhvr>
                                        <p:cTn id="157" dur="1" fill="hold">
                                          <p:stCondLst>
                                            <p:cond delay="0"/>
                                          </p:stCondLst>
                                        </p:cTn>
                                        <p:tgtEl>
                                          <p:spTgt spid="36"/>
                                        </p:tgtEl>
                                        <p:attrNameLst>
                                          <p:attrName>style.visibility</p:attrName>
                                        </p:attrNameLst>
                                      </p:cBhvr>
                                      <p:to>
                                        <p:strVal val="visible"/>
                                      </p:to>
                                    </p:set>
                                    <p:anim calcmode="lin" valueType="num">
                                      <p:cBhvr additive="base">
                                        <p:cTn id="158" dur="500" fill="hold"/>
                                        <p:tgtEl>
                                          <p:spTgt spid="36"/>
                                        </p:tgtEl>
                                        <p:attrNameLst>
                                          <p:attrName>ppt_x</p:attrName>
                                        </p:attrNameLst>
                                      </p:cBhvr>
                                      <p:tavLst>
                                        <p:tav tm="0">
                                          <p:val>
                                            <p:strVal val="#ppt_x"/>
                                          </p:val>
                                        </p:tav>
                                        <p:tav tm="100000">
                                          <p:val>
                                            <p:strVal val="#ppt_x"/>
                                          </p:val>
                                        </p:tav>
                                      </p:tavLst>
                                    </p:anim>
                                    <p:anim calcmode="lin" valueType="num">
                                      <p:cBhvr additive="base">
                                        <p:cTn id="159"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500"/>
                                        <p:tgtEl>
                                          <p:spTgt spid="37"/>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1" fill="hold" nodeType="clickEffect">
                                  <p:stCondLst>
                                    <p:cond delay="0"/>
                                  </p:stCondLst>
                                  <p:childTnLst>
                                    <p:set>
                                      <p:cBhvr>
                                        <p:cTn id="168" dur="1" fill="hold">
                                          <p:stCondLst>
                                            <p:cond delay="0"/>
                                          </p:stCondLst>
                                        </p:cTn>
                                        <p:tgtEl>
                                          <p:spTgt spid="38"/>
                                        </p:tgtEl>
                                        <p:attrNameLst>
                                          <p:attrName>style.visibility</p:attrName>
                                        </p:attrNameLst>
                                      </p:cBhvr>
                                      <p:to>
                                        <p:strVal val="visible"/>
                                      </p:to>
                                    </p:set>
                                    <p:anim calcmode="lin" valueType="num">
                                      <p:cBhvr additive="base">
                                        <p:cTn id="169" dur="500" fill="hold"/>
                                        <p:tgtEl>
                                          <p:spTgt spid="38"/>
                                        </p:tgtEl>
                                        <p:attrNameLst>
                                          <p:attrName>ppt_x</p:attrName>
                                        </p:attrNameLst>
                                      </p:cBhvr>
                                      <p:tavLst>
                                        <p:tav tm="0">
                                          <p:val>
                                            <p:strVal val="#ppt_x"/>
                                          </p:val>
                                        </p:tav>
                                        <p:tav tm="100000">
                                          <p:val>
                                            <p:strVal val="#ppt_x"/>
                                          </p:val>
                                        </p:tav>
                                      </p:tavLst>
                                    </p:anim>
                                    <p:anim calcmode="lin" valueType="num">
                                      <p:cBhvr additive="base">
                                        <p:cTn id="170"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1" fill="hold" nodeType="clickEffect">
                                  <p:stCondLst>
                                    <p:cond delay="0"/>
                                  </p:stCondLst>
                                  <p:childTnLst>
                                    <p:set>
                                      <p:cBhvr>
                                        <p:cTn id="174" dur="1" fill="hold">
                                          <p:stCondLst>
                                            <p:cond delay="0"/>
                                          </p:stCondLst>
                                        </p:cTn>
                                        <p:tgtEl>
                                          <p:spTgt spid="39"/>
                                        </p:tgtEl>
                                        <p:attrNameLst>
                                          <p:attrName>style.visibility</p:attrName>
                                        </p:attrNameLst>
                                      </p:cBhvr>
                                      <p:to>
                                        <p:strVal val="visible"/>
                                      </p:to>
                                    </p:set>
                                    <p:anim calcmode="lin" valueType="num">
                                      <p:cBhvr additive="base">
                                        <p:cTn id="175" dur="500" fill="hold"/>
                                        <p:tgtEl>
                                          <p:spTgt spid="39"/>
                                        </p:tgtEl>
                                        <p:attrNameLst>
                                          <p:attrName>ppt_x</p:attrName>
                                        </p:attrNameLst>
                                      </p:cBhvr>
                                      <p:tavLst>
                                        <p:tav tm="0">
                                          <p:val>
                                            <p:strVal val="#ppt_x"/>
                                          </p:val>
                                        </p:tav>
                                        <p:tav tm="100000">
                                          <p:val>
                                            <p:strVal val="#ppt_x"/>
                                          </p:val>
                                        </p:tav>
                                      </p:tavLst>
                                    </p:anim>
                                    <p:anim calcmode="lin" valueType="num">
                                      <p:cBhvr additive="base">
                                        <p:cTn id="176"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40"/>
                                        </p:tgtEl>
                                        <p:attrNameLst>
                                          <p:attrName>style.visibility</p:attrName>
                                        </p:attrNameLst>
                                      </p:cBhvr>
                                      <p:to>
                                        <p:strVal val="visible"/>
                                      </p:to>
                                    </p:set>
                                    <p:animEffect transition="in" filter="fade">
                                      <p:cBhvr>
                                        <p:cTn id="181" dur="500"/>
                                        <p:tgtEl>
                                          <p:spTgt spid="40"/>
                                        </p:tgtEl>
                                      </p:cBhvr>
                                    </p:animEffect>
                                  </p:childTnLst>
                                </p:cTn>
                              </p:par>
                            </p:childTnLst>
                          </p:cTn>
                        </p:par>
                      </p:childTnLst>
                    </p:cTn>
                  </p:par>
                  <p:par>
                    <p:cTn id="182" fill="hold">
                      <p:stCondLst>
                        <p:cond delay="indefinite"/>
                      </p:stCondLst>
                      <p:childTnLst>
                        <p:par>
                          <p:cTn id="183" fill="hold">
                            <p:stCondLst>
                              <p:cond delay="0"/>
                            </p:stCondLst>
                            <p:childTnLst>
                              <p:par>
                                <p:cTn id="184" presetID="2" presetClass="entr" presetSubtype="8" fill="hold" nodeType="clickEffect">
                                  <p:stCondLst>
                                    <p:cond delay="0"/>
                                  </p:stCondLst>
                                  <p:childTnLst>
                                    <p:set>
                                      <p:cBhvr>
                                        <p:cTn id="185" dur="1" fill="hold">
                                          <p:stCondLst>
                                            <p:cond delay="0"/>
                                          </p:stCondLst>
                                        </p:cTn>
                                        <p:tgtEl>
                                          <p:spTgt spid="41"/>
                                        </p:tgtEl>
                                        <p:attrNameLst>
                                          <p:attrName>style.visibility</p:attrName>
                                        </p:attrNameLst>
                                      </p:cBhvr>
                                      <p:to>
                                        <p:strVal val="visible"/>
                                      </p:to>
                                    </p:set>
                                    <p:anim calcmode="lin" valueType="num">
                                      <p:cBhvr additive="base">
                                        <p:cTn id="186" dur="500" fill="hold"/>
                                        <p:tgtEl>
                                          <p:spTgt spid="41"/>
                                        </p:tgtEl>
                                        <p:attrNameLst>
                                          <p:attrName>ppt_x</p:attrName>
                                        </p:attrNameLst>
                                      </p:cBhvr>
                                      <p:tavLst>
                                        <p:tav tm="0">
                                          <p:val>
                                            <p:strVal val="0-#ppt_w/2"/>
                                          </p:val>
                                        </p:tav>
                                        <p:tav tm="100000">
                                          <p:val>
                                            <p:strVal val="#ppt_x"/>
                                          </p:val>
                                        </p:tav>
                                      </p:tavLst>
                                    </p:anim>
                                    <p:anim calcmode="lin" valueType="num">
                                      <p:cBhvr additive="base">
                                        <p:cTn id="187"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19" grpId="0" animBg="1"/>
      <p:bldP spid="22" grpId="0" animBg="1"/>
      <p:bldP spid="25" grpId="0" animBg="1"/>
      <p:bldP spid="28" grpId="0" animBg="1"/>
      <p:bldP spid="29" grpId="0" animBg="1"/>
      <p:bldP spid="32" grpId="0" animBg="1"/>
      <p:bldP spid="35" grpId="0" animBg="1"/>
      <p:bldP spid="36" grpId="0" animBg="1"/>
      <p:bldP spid="37"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stretch>
            <a:fillRect/>
          </a:stretch>
        </p:blipFill>
        <p:spPr>
          <a:xfrm>
            <a:off x="0" y="0"/>
            <a:ext cx="12192000" cy="6858000"/>
          </a:xfrm>
          <a:prstGeom prst="rect">
            <a:avLst/>
          </a:prstGeom>
        </p:spPr>
      </p:pic>
      <p:pic>
        <p:nvPicPr>
          <p:cNvPr id="4" name="图片 3"/>
          <p:cNvPicPr>
            <a:picLocks noChangeAspect="1"/>
          </p:cNvPicPr>
          <p:nvPr/>
        </p:nvPicPr>
        <p:blipFill rotWithShape="1">
          <a:blip r:embed="rId4" cstate="print"/>
          <a:srcRect l="52836" t="14944" r="4180" b="28787"/>
          <a:stretch/>
        </p:blipFill>
        <p:spPr>
          <a:xfrm>
            <a:off x="3843337" y="1076325"/>
            <a:ext cx="4505326" cy="3019425"/>
          </a:xfrm>
          <a:prstGeom prst="rect">
            <a:avLst/>
          </a:prstGeom>
        </p:spPr>
      </p:pic>
      <p:sp>
        <p:nvSpPr>
          <p:cNvPr id="5" name="文本框 4"/>
          <p:cNvSpPr txBox="1"/>
          <p:nvPr/>
        </p:nvSpPr>
        <p:spPr>
          <a:xfrm>
            <a:off x="3000129" y="3937972"/>
            <a:ext cx="7866662" cy="1754326"/>
          </a:xfrm>
          <a:prstGeom prst="rect">
            <a:avLst/>
          </a:prstGeom>
          <a:noFill/>
        </p:spPr>
        <p:txBody>
          <a:bodyPr wrap="square" rtlCol="0">
            <a:spAutoFit/>
          </a:bodyPr>
          <a:lstStyle/>
          <a:p>
            <a:r>
              <a:rPr lang="en-US" altLang="zh-CN" sz="5400" b="1" dirty="0">
                <a:solidFill>
                  <a:srgbClr val="FF4000"/>
                </a:solidFill>
                <a:latin typeface="Arial Black" panose="020B0A04020102020204" pitchFamily="34" charset="0"/>
                <a:ea typeface="华文琥珀" panose="02010800040101010101" pitchFamily="2" charset="-122"/>
                <a:cs typeface="Times New Roman" panose="02020603050405020304" pitchFamily="18" charset="0"/>
              </a:rPr>
              <a:t>A</a:t>
            </a:r>
            <a:r>
              <a:rPr lang="en-US" altLang="zh-CN" sz="5400" b="1" dirty="0">
                <a:solidFill>
                  <a:srgbClr val="9BBA41"/>
                </a:solidFill>
                <a:latin typeface="Arial Black" panose="020B0A04020102020204" pitchFamily="34" charset="0"/>
                <a:ea typeface="华文琥珀" panose="02010800040101010101" pitchFamily="2" charset="-122"/>
                <a:cs typeface="Times New Roman" panose="02020603050405020304" pitchFamily="18" charset="0"/>
              </a:rPr>
              <a:t>uthentic </a:t>
            </a:r>
            <a:r>
              <a:rPr lang="en-US" altLang="zh-CN" sz="5400" b="1" dirty="0">
                <a:solidFill>
                  <a:srgbClr val="7030A0"/>
                </a:solidFill>
                <a:latin typeface="Arial Black" panose="020B0A04020102020204" pitchFamily="34" charset="0"/>
                <a:ea typeface="华文琥珀" panose="02010800040101010101" pitchFamily="2" charset="-122"/>
                <a:cs typeface="Times New Roman" panose="02020603050405020304" pitchFamily="18" charset="0"/>
              </a:rPr>
              <a:t>p</a:t>
            </a:r>
            <a:r>
              <a:rPr lang="en-US" altLang="zh-CN" sz="5400" b="1" dirty="0">
                <a:solidFill>
                  <a:srgbClr val="9BBA41"/>
                </a:solidFill>
                <a:latin typeface="Arial Black" panose="020B0A04020102020204" pitchFamily="34" charset="0"/>
                <a:ea typeface="华文琥珀" panose="02010800040101010101" pitchFamily="2" charset="-122"/>
                <a:cs typeface="Times New Roman" panose="02020603050405020304" pitchFamily="18" charset="0"/>
              </a:rPr>
              <a:t>ractice</a:t>
            </a:r>
          </a:p>
          <a:p>
            <a:pPr algn="ctr"/>
            <a:r>
              <a:rPr lang="zh-CN" altLang="en-US" sz="5400" b="1" dirty="0">
                <a:solidFill>
                  <a:srgbClr val="FF0066"/>
                </a:solidFill>
                <a:latin typeface="Arial Black" panose="020B0A04020102020204" pitchFamily="34" charset="0"/>
                <a:ea typeface="华文琥珀" panose="02010800040101010101" pitchFamily="2" charset="-122"/>
                <a:cs typeface="Times New Roman" panose="02020603050405020304" pitchFamily="18" charset="0"/>
              </a:rPr>
              <a:t>真 题 演 练</a:t>
            </a:r>
          </a:p>
        </p:txBody>
      </p:sp>
      <p:sp>
        <p:nvSpPr>
          <p:cNvPr id="8" name="椭圆 7"/>
          <p:cNvSpPr/>
          <p:nvPr/>
        </p:nvSpPr>
        <p:spPr>
          <a:xfrm>
            <a:off x="2393083" y="4095750"/>
            <a:ext cx="474519" cy="448751"/>
          </a:xfrm>
          <a:prstGeom prst="ellipse">
            <a:avLst/>
          </a:prstGeom>
          <a:solidFill>
            <a:srgbClr val="9B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prstClr val="white"/>
                </a:solidFill>
              </a:rPr>
              <a:t>4</a:t>
            </a:r>
            <a:endParaRPr lang="zh-CN" altLang="en-US" sz="3200" b="1" dirty="0">
              <a:solidFill>
                <a:prstClr val="white"/>
              </a:solidFill>
            </a:endParaRPr>
          </a:p>
        </p:txBody>
      </p:sp>
      <p:pic>
        <p:nvPicPr>
          <p:cNvPr id="6" name="图片 5" descr="水印">
            <a:extLst>
              <a:ext uri="{FF2B5EF4-FFF2-40B4-BE49-F238E27FC236}">
                <a16:creationId xmlns:a16="http://schemas.microsoft.com/office/drawing/2014/main" id="{52F81665-8E7F-48ED-921D-5118CEADD74F}"/>
              </a:ext>
            </a:extLst>
          </p:cNvPr>
          <p:cNvPicPr>
            <a:picLocks noChangeAspect="1"/>
          </p:cNvPicPr>
          <p:nvPr/>
        </p:nvPicPr>
        <p:blipFill>
          <a:blip r:embed="rId5"/>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26039007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1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p:tgtEl>
                                          <p:spTgt spid="8"/>
                                        </p:tgtEl>
                                        <p:attrNameLst>
                                          <p:attrName>ppt_x</p:attrName>
                                        </p:attrNameLst>
                                      </p:cBhvr>
                                      <p:tavLst>
                                        <p:tav tm="0">
                                          <p:val>
                                            <p:strVal val="#ppt_x-#ppt_w*1.125000"/>
                                          </p:val>
                                        </p:tav>
                                        <p:tav tm="100000">
                                          <p:val>
                                            <p:strVal val="#ppt_x"/>
                                          </p:val>
                                        </p:tav>
                                      </p:tavLst>
                                    </p:anim>
                                    <p:animEffect transition="in" filter="wipe(right)">
                                      <p:cBhvr>
                                        <p:cTn id="13" dur="750"/>
                                        <p:tgtEl>
                                          <p:spTgt spid="8"/>
                                        </p:tgtEl>
                                      </p:cBhvr>
                                    </p:animEffect>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250"/>
                                        <p:tgtEl>
                                          <p:spTgt spid="5"/>
                                        </p:tgtEl>
                                      </p:cBhvr>
                                    </p:animEffect>
                                    <p:anim calcmode="lin" valueType="num">
                                      <p:cBhvr>
                                        <p:cTn id="18" dur="1250" fill="hold"/>
                                        <p:tgtEl>
                                          <p:spTgt spid="5"/>
                                        </p:tgtEl>
                                        <p:attrNameLst>
                                          <p:attrName>ppt_x</p:attrName>
                                        </p:attrNameLst>
                                      </p:cBhvr>
                                      <p:tavLst>
                                        <p:tav tm="0">
                                          <p:val>
                                            <p:strVal val="#ppt_x"/>
                                          </p:val>
                                        </p:tav>
                                        <p:tav tm="100000">
                                          <p:val>
                                            <p:strVal val="#ppt_x"/>
                                          </p:val>
                                        </p:tav>
                                      </p:tavLst>
                                    </p:anim>
                                    <p:anim calcmode="lin" valueType="num">
                                      <p:cBhvr>
                                        <p:cTn id="1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7DBA4B-8445-497C-9555-66C26DDC1B68}"/>
              </a:ext>
            </a:extLst>
          </p:cNvPr>
          <p:cNvSpPr txBox="1">
            <a:spLocks/>
          </p:cNvSpPr>
          <p:nvPr/>
        </p:nvSpPr>
        <p:spPr>
          <a:xfrm>
            <a:off x="-960391" y="8427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a:solidFill>
                  <a:srgbClr val="0000FF"/>
                </a:solidFill>
                <a:latin typeface="华文琥珀" panose="02010800040101010101" pitchFamily="2" charset="-122"/>
                <a:ea typeface="华文琥珀" panose="02010800040101010101" pitchFamily="2" charset="-122"/>
                <a:sym typeface="宋体" charset="-122"/>
              </a:rPr>
              <a:t>2019</a:t>
            </a:r>
            <a:r>
              <a:rPr lang="zh-CN" altLang="en-US" b="1" dirty="0">
                <a:solidFill>
                  <a:srgbClr val="0000FF"/>
                </a:solidFill>
                <a:latin typeface="华文琥珀" panose="02010800040101010101" pitchFamily="2" charset="-122"/>
                <a:ea typeface="华文琥珀" panose="02010800040101010101" pitchFamily="2" charset="-122"/>
                <a:sym typeface="宋体" charset="-122"/>
              </a:rPr>
              <a:t>年全国卷</a:t>
            </a:r>
            <a:r>
              <a:rPr lang="en-US" altLang="zh-CN" b="1" dirty="0">
                <a:solidFill>
                  <a:srgbClr val="0000FF"/>
                </a:solidFill>
                <a:latin typeface="华文琥珀" panose="02010800040101010101" pitchFamily="2" charset="-122"/>
                <a:ea typeface="华文琥珀" panose="02010800040101010101" pitchFamily="2" charset="-122"/>
                <a:sym typeface="宋体" charset="-122"/>
              </a:rPr>
              <a:t>I </a:t>
            </a:r>
            <a:r>
              <a:rPr lang="zh-CN" altLang="en-US" b="1" dirty="0">
                <a:solidFill>
                  <a:srgbClr val="0000FF"/>
                </a:solidFill>
                <a:latin typeface="华文琥珀" panose="02010800040101010101" pitchFamily="2" charset="-122"/>
                <a:ea typeface="华文琥珀" panose="02010800040101010101" pitchFamily="2" charset="-122"/>
                <a:sym typeface="宋体" charset="-122"/>
              </a:rPr>
              <a:t>语法填空</a:t>
            </a:r>
            <a:endParaRPr lang="zh-CN" altLang="en-US" dirty="0">
              <a:solidFill>
                <a:srgbClr val="0000FF"/>
              </a:solidFill>
              <a:latin typeface="华文琥珀" panose="02010800040101010101" pitchFamily="2" charset="-122"/>
              <a:ea typeface="华文琥珀" panose="02010800040101010101" pitchFamily="2" charset="-122"/>
            </a:endParaRPr>
          </a:p>
        </p:txBody>
      </p:sp>
      <p:pic>
        <p:nvPicPr>
          <p:cNvPr id="3" name="图片 2">
            <a:extLst>
              <a:ext uri="{FF2B5EF4-FFF2-40B4-BE49-F238E27FC236}">
                <a16:creationId xmlns:a16="http://schemas.microsoft.com/office/drawing/2014/main" id="{47D9566B-6D1D-4A03-9FEE-8153B413405D}"/>
              </a:ext>
            </a:extLst>
          </p:cNvPr>
          <p:cNvPicPr>
            <a:picLocks noChangeAspect="1"/>
          </p:cNvPicPr>
          <p:nvPr/>
        </p:nvPicPr>
        <p:blipFill>
          <a:blip r:embed="rId2" cstate="print"/>
          <a:stretch>
            <a:fillRect/>
          </a:stretch>
        </p:blipFill>
        <p:spPr>
          <a:xfrm>
            <a:off x="-2" y="-1"/>
            <a:ext cx="872573" cy="690787"/>
          </a:xfrm>
          <a:prstGeom prst="rect">
            <a:avLst/>
          </a:prstGeom>
        </p:spPr>
      </p:pic>
      <p:pic>
        <p:nvPicPr>
          <p:cNvPr id="4" name="图片 3">
            <a:extLst>
              <a:ext uri="{FF2B5EF4-FFF2-40B4-BE49-F238E27FC236}">
                <a16:creationId xmlns:a16="http://schemas.microsoft.com/office/drawing/2014/main" id="{07E77FED-A912-4EBB-8E65-3C9D5FA91C38}"/>
              </a:ext>
            </a:extLst>
          </p:cNvPr>
          <p:cNvPicPr>
            <a:picLocks noChangeAspect="1"/>
          </p:cNvPicPr>
          <p:nvPr/>
        </p:nvPicPr>
        <p:blipFill>
          <a:blip r:embed="rId3" cstate="print"/>
          <a:stretch>
            <a:fillRect/>
          </a:stretch>
        </p:blipFill>
        <p:spPr>
          <a:xfrm>
            <a:off x="11476382" y="-1"/>
            <a:ext cx="715617" cy="649357"/>
          </a:xfrm>
          <a:prstGeom prst="rect">
            <a:avLst/>
          </a:prstGeom>
        </p:spPr>
      </p:pic>
      <p:sp>
        <p:nvSpPr>
          <p:cNvPr id="5" name="矩形 4">
            <a:extLst>
              <a:ext uri="{FF2B5EF4-FFF2-40B4-BE49-F238E27FC236}">
                <a16:creationId xmlns:a16="http://schemas.microsoft.com/office/drawing/2014/main" id="{110D5BD1-5FCE-4ED4-9566-146046883900}"/>
              </a:ext>
            </a:extLst>
          </p:cNvPr>
          <p:cNvSpPr/>
          <p:nvPr/>
        </p:nvSpPr>
        <p:spPr>
          <a:xfrm>
            <a:off x="7467381" y="139634"/>
            <a:ext cx="3866159" cy="584775"/>
          </a:xfrm>
          <a:prstGeom prst="rect">
            <a:avLst/>
          </a:prstGeom>
        </p:spPr>
        <p:txBody>
          <a:bodyPr wrap="square">
            <a:spAutoFit/>
          </a:bodyPr>
          <a:lstStyle/>
          <a:p>
            <a:pPr algn="ctr"/>
            <a:r>
              <a:rPr lang="zh-CN" altLang="en-US" sz="3200" b="1" dirty="0">
                <a:solidFill>
                  <a:srgbClr val="0000FF"/>
                </a:solidFill>
                <a:latin typeface="华文琥珀" panose="02010800040101010101" pitchFamily="2" charset="-122"/>
                <a:ea typeface="华文琥珀" panose="02010800040101010101" pitchFamily="2" charset="-122"/>
              </a:rPr>
              <a:t>“</a:t>
            </a:r>
            <a:r>
              <a:rPr lang="en-US" altLang="zh-CN" sz="3200" b="1" dirty="0">
                <a:solidFill>
                  <a:srgbClr val="FF0066"/>
                </a:solidFill>
                <a:latin typeface="华文琥珀" panose="02010800040101010101" pitchFamily="2" charset="-122"/>
                <a:ea typeface="华文琥珀" panose="02010800040101010101" pitchFamily="2" charset="-122"/>
              </a:rPr>
              <a:t>3</a:t>
            </a:r>
            <a:r>
              <a:rPr lang="zh-CN" altLang="en-US" sz="3200" b="1" dirty="0">
                <a:solidFill>
                  <a:srgbClr val="FF0066"/>
                </a:solidFill>
                <a:latin typeface="华文琥珀" panose="02010800040101010101" pitchFamily="2" charset="-122"/>
                <a:ea typeface="华文琥珀" panose="02010800040101010101" pitchFamily="2" charset="-122"/>
              </a:rPr>
              <a:t>短</a:t>
            </a:r>
            <a:r>
              <a:rPr lang="en-US" altLang="zh-CN" sz="3200" b="1" dirty="0">
                <a:solidFill>
                  <a:srgbClr val="7030A0"/>
                </a:solidFill>
                <a:latin typeface="华文琥珀" panose="02010800040101010101" pitchFamily="2" charset="-122"/>
                <a:ea typeface="华文琥珀" panose="02010800040101010101" pitchFamily="2" charset="-122"/>
              </a:rPr>
              <a:t>2</a:t>
            </a:r>
            <a:r>
              <a:rPr lang="zh-CN" altLang="en-US" sz="3200" b="1" dirty="0">
                <a:solidFill>
                  <a:srgbClr val="7030A0"/>
                </a:solidFill>
                <a:latin typeface="华文琥珀" panose="02010800040101010101" pitchFamily="2" charset="-122"/>
                <a:ea typeface="华文琥珀" panose="02010800040101010101" pitchFamily="2" charset="-122"/>
              </a:rPr>
              <a:t>词</a:t>
            </a:r>
            <a:r>
              <a:rPr lang="zh-CN" altLang="en-US" sz="3200" b="1" dirty="0">
                <a:solidFill>
                  <a:srgbClr val="0000FF"/>
                </a:solidFill>
                <a:latin typeface="华文琥珀" panose="02010800040101010101" pitchFamily="2" charset="-122"/>
                <a:ea typeface="华文琥珀" panose="02010800040101010101" pitchFamily="2" charset="-122"/>
              </a:rPr>
              <a:t>并列</a:t>
            </a:r>
            <a:r>
              <a:rPr lang="zh-CN" altLang="en-US" sz="3200" b="1" dirty="0">
                <a:solidFill>
                  <a:srgbClr val="00B050"/>
                </a:solidFill>
                <a:latin typeface="华文琥珀" panose="02010800040101010101" pitchFamily="2" charset="-122"/>
                <a:ea typeface="华文琥珀" panose="02010800040101010101" pitchFamily="2" charset="-122"/>
              </a:rPr>
              <a:t>从句</a:t>
            </a:r>
            <a:r>
              <a:rPr lang="zh-CN" altLang="en-US" sz="3200" b="1" dirty="0">
                <a:solidFill>
                  <a:srgbClr val="0000FF"/>
                </a:solidFill>
                <a:latin typeface="华文琥珀" panose="02010800040101010101" pitchFamily="2" charset="-122"/>
                <a:ea typeface="华文琥珀" panose="02010800040101010101" pitchFamily="2" charset="-122"/>
              </a:rPr>
              <a:t>”</a:t>
            </a:r>
            <a:endParaRPr lang="en-US" altLang="zh-CN" sz="3200" b="1" dirty="0">
              <a:solidFill>
                <a:srgbClr val="0000FF"/>
              </a:solidFill>
              <a:latin typeface="华文琥珀" panose="02010800040101010101" pitchFamily="2" charset="-122"/>
              <a:ea typeface="华文琥珀" panose="02010800040101010101" pitchFamily="2" charset="-122"/>
            </a:endParaRPr>
          </a:p>
        </p:txBody>
      </p:sp>
      <p:sp>
        <p:nvSpPr>
          <p:cNvPr id="8" name="文本框 7">
            <a:extLst>
              <a:ext uri="{FF2B5EF4-FFF2-40B4-BE49-F238E27FC236}">
                <a16:creationId xmlns:a16="http://schemas.microsoft.com/office/drawing/2014/main" id="{FDACFEA3-40F4-4A6D-BEAD-418B9CACD932}"/>
              </a:ext>
            </a:extLst>
          </p:cNvPr>
          <p:cNvSpPr txBox="1"/>
          <p:nvPr/>
        </p:nvSpPr>
        <p:spPr>
          <a:xfrm>
            <a:off x="513845" y="1451005"/>
            <a:ext cx="9825910" cy="2631490"/>
          </a:xfrm>
          <a:prstGeom prst="rect">
            <a:avLst/>
          </a:prstGeom>
          <a:noFill/>
        </p:spPr>
        <p:txBody>
          <a:bodyPr wrap="square" rtlCol="0">
            <a:spAutoFit/>
          </a:bodyPr>
          <a:lstStyle/>
          <a:p>
            <a:pPr algn="just"/>
            <a:r>
              <a:rPr lang="en-US" altLang="zh-CN" sz="3300" b="1" dirty="0"/>
              <a:t>Scientists have responded by</a:t>
            </a:r>
            <a:r>
              <a:rPr lang="en-US" altLang="zh-CN" sz="3300" b="1" u="sng" dirty="0"/>
              <a:t>    67     </a:t>
            </a:r>
            <a:r>
              <a:rPr lang="en-US" altLang="zh-CN" sz="3300" b="1" dirty="0"/>
              <a:t> (note) that hungry bears may be congregating (</a:t>
            </a:r>
            <a:r>
              <a:rPr lang="zh-CN" altLang="zh-CN" sz="3300" b="1" dirty="0"/>
              <a:t>聚集</a:t>
            </a:r>
            <a:r>
              <a:rPr lang="en-US" altLang="zh-CN" sz="3300" b="1" dirty="0"/>
              <a:t>) around human settlements, leading to the illusion (</a:t>
            </a:r>
            <a:r>
              <a:rPr lang="zh-CN" altLang="zh-CN" sz="3300" b="1" dirty="0"/>
              <a:t>错觉</a:t>
            </a:r>
            <a:r>
              <a:rPr lang="en-US" altLang="zh-CN" sz="3300" b="1" dirty="0"/>
              <a:t>) that populations are </a:t>
            </a:r>
            <a:r>
              <a:rPr lang="en-US" altLang="zh-CN" sz="3300" b="1" u="sng" dirty="0"/>
              <a:t>       68  </a:t>
            </a:r>
            <a:r>
              <a:rPr lang="en-US" altLang="zh-CN" sz="3300" b="1" dirty="0"/>
              <a:t> (high) than they actually are.</a:t>
            </a:r>
            <a:endParaRPr lang="zh-CN" altLang="zh-CN" sz="3300" b="1" dirty="0"/>
          </a:p>
          <a:p>
            <a:pPr algn="just"/>
            <a:endParaRPr lang="zh-CN" altLang="en-US" sz="3300" b="1" dirty="0"/>
          </a:p>
        </p:txBody>
      </p:sp>
      <p:sp>
        <p:nvSpPr>
          <p:cNvPr id="9" name="文本框 8">
            <a:extLst>
              <a:ext uri="{FF2B5EF4-FFF2-40B4-BE49-F238E27FC236}">
                <a16:creationId xmlns:a16="http://schemas.microsoft.com/office/drawing/2014/main" id="{2CF57EB5-4FA3-451B-9155-F5C60E07ED46}"/>
              </a:ext>
            </a:extLst>
          </p:cNvPr>
          <p:cNvSpPr txBox="1"/>
          <p:nvPr/>
        </p:nvSpPr>
        <p:spPr>
          <a:xfrm>
            <a:off x="10227213" y="2968293"/>
            <a:ext cx="2096085" cy="584775"/>
          </a:xfrm>
          <a:prstGeom prst="rect">
            <a:avLst/>
          </a:prstGeom>
          <a:noFill/>
        </p:spPr>
        <p:txBody>
          <a:bodyPr wrap="square" rtlCol="0">
            <a:spAutoFit/>
          </a:bodyPr>
          <a:lstStyle/>
          <a:p>
            <a:r>
              <a:rPr lang="en-US" altLang="zh-CN" sz="3200" b="1" dirty="0">
                <a:solidFill>
                  <a:srgbClr val="0000FF"/>
                </a:solidFill>
              </a:rPr>
              <a:t>(26 words)</a:t>
            </a:r>
            <a:endParaRPr lang="zh-CN" altLang="en-US" sz="3200" b="1" dirty="0">
              <a:solidFill>
                <a:srgbClr val="0000FF"/>
              </a:solidFill>
            </a:endParaRPr>
          </a:p>
        </p:txBody>
      </p:sp>
      <p:pic>
        <p:nvPicPr>
          <p:cNvPr id="14" name="图片 13">
            <a:extLst>
              <a:ext uri="{FF2B5EF4-FFF2-40B4-BE49-F238E27FC236}">
                <a16:creationId xmlns:a16="http://schemas.microsoft.com/office/drawing/2014/main" id="{D6124B4A-1026-4E05-8FDF-66AF423A62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7311" y="1468043"/>
            <a:ext cx="115871" cy="563882"/>
          </a:xfrm>
          <a:prstGeom prst="rect">
            <a:avLst/>
          </a:prstGeom>
        </p:spPr>
      </p:pic>
      <p:sp>
        <p:nvSpPr>
          <p:cNvPr id="16" name="标注: 线形 15">
            <a:extLst>
              <a:ext uri="{FF2B5EF4-FFF2-40B4-BE49-F238E27FC236}">
                <a16:creationId xmlns:a16="http://schemas.microsoft.com/office/drawing/2014/main" id="{E460A399-FFC0-4520-877A-AEA9B0EEAD3C}"/>
              </a:ext>
            </a:extLst>
          </p:cNvPr>
          <p:cNvSpPr/>
          <p:nvPr/>
        </p:nvSpPr>
        <p:spPr>
          <a:xfrm>
            <a:off x="10704571" y="1698250"/>
            <a:ext cx="1257937" cy="667351"/>
          </a:xfrm>
          <a:prstGeom prst="borderCallout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FF0000"/>
                </a:solidFill>
                <a:latin typeface="华文琥珀" panose="02010800040101010101" pitchFamily="2" charset="-122"/>
                <a:ea typeface="华文琥珀" panose="02010800040101010101" pitchFamily="2" charset="-122"/>
              </a:rPr>
              <a:t>从句</a:t>
            </a:r>
          </a:p>
        </p:txBody>
      </p:sp>
      <p:sp>
        <p:nvSpPr>
          <p:cNvPr id="17" name="文本框 16">
            <a:extLst>
              <a:ext uri="{FF2B5EF4-FFF2-40B4-BE49-F238E27FC236}">
                <a16:creationId xmlns:a16="http://schemas.microsoft.com/office/drawing/2014/main" id="{E60244D3-92C6-423F-9B76-85E70A8D66EE}"/>
              </a:ext>
            </a:extLst>
          </p:cNvPr>
          <p:cNvSpPr txBox="1"/>
          <p:nvPr/>
        </p:nvSpPr>
        <p:spPr>
          <a:xfrm>
            <a:off x="5725550" y="1409027"/>
            <a:ext cx="1205341" cy="523220"/>
          </a:xfrm>
          <a:prstGeom prst="rect">
            <a:avLst/>
          </a:prstGeom>
          <a:solidFill>
            <a:srgbClr val="FFC000"/>
          </a:solidFill>
        </p:spPr>
        <p:txBody>
          <a:bodyPr wrap="square" rtlCol="0">
            <a:spAutoFit/>
          </a:bodyPr>
          <a:lstStyle/>
          <a:p>
            <a:r>
              <a:rPr lang="en-US" altLang="zh-CN" sz="2800" b="1" dirty="0"/>
              <a:t>noting</a:t>
            </a:r>
            <a:endParaRPr lang="zh-CN" altLang="en-US" sz="2800" b="1" dirty="0"/>
          </a:p>
        </p:txBody>
      </p:sp>
      <p:sp>
        <p:nvSpPr>
          <p:cNvPr id="18" name="文本框 17">
            <a:extLst>
              <a:ext uri="{FF2B5EF4-FFF2-40B4-BE49-F238E27FC236}">
                <a16:creationId xmlns:a16="http://schemas.microsoft.com/office/drawing/2014/main" id="{D4270985-BAA0-48E8-B30B-440BBAE06FD3}"/>
              </a:ext>
            </a:extLst>
          </p:cNvPr>
          <p:cNvSpPr txBox="1"/>
          <p:nvPr/>
        </p:nvSpPr>
        <p:spPr>
          <a:xfrm>
            <a:off x="3482095" y="3018563"/>
            <a:ext cx="1205341" cy="523220"/>
          </a:xfrm>
          <a:prstGeom prst="rect">
            <a:avLst/>
          </a:prstGeom>
          <a:solidFill>
            <a:schemeClr val="accent4"/>
          </a:solidFill>
        </p:spPr>
        <p:txBody>
          <a:bodyPr wrap="square" rtlCol="0">
            <a:spAutoFit/>
          </a:bodyPr>
          <a:lstStyle/>
          <a:p>
            <a:r>
              <a:rPr lang="en-US" altLang="zh-CN" sz="2800" b="1" dirty="0"/>
              <a:t>higher</a:t>
            </a:r>
            <a:endParaRPr lang="zh-CN" altLang="en-US" sz="2800" b="1" dirty="0"/>
          </a:p>
        </p:txBody>
      </p:sp>
      <p:pic>
        <p:nvPicPr>
          <p:cNvPr id="19" name="图片 18">
            <a:extLst>
              <a:ext uri="{FF2B5EF4-FFF2-40B4-BE49-F238E27FC236}">
                <a16:creationId xmlns:a16="http://schemas.microsoft.com/office/drawing/2014/main" id="{1FB085AA-6C8B-4E74-98BE-429452A0D1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243" y="1524250"/>
            <a:ext cx="115871" cy="519052"/>
          </a:xfrm>
          <a:prstGeom prst="rect">
            <a:avLst/>
          </a:prstGeom>
        </p:spPr>
      </p:pic>
      <p:sp>
        <p:nvSpPr>
          <p:cNvPr id="21" name="文本框 20">
            <a:extLst>
              <a:ext uri="{FF2B5EF4-FFF2-40B4-BE49-F238E27FC236}">
                <a16:creationId xmlns:a16="http://schemas.microsoft.com/office/drawing/2014/main" id="{EA6B13AB-3ACE-490F-AF6F-AC7B41AF8844}"/>
              </a:ext>
            </a:extLst>
          </p:cNvPr>
          <p:cNvSpPr txBox="1"/>
          <p:nvPr/>
        </p:nvSpPr>
        <p:spPr>
          <a:xfrm>
            <a:off x="5136149" y="1391109"/>
            <a:ext cx="3033232" cy="584775"/>
          </a:xfrm>
          <a:prstGeom prst="rect">
            <a:avLst/>
          </a:prstGeom>
          <a:solidFill>
            <a:schemeClr val="bg1"/>
          </a:solidFill>
        </p:spPr>
        <p:txBody>
          <a:bodyPr wrap="square" rtlCol="0">
            <a:spAutoFit/>
          </a:bodyPr>
          <a:lstStyle/>
          <a:p>
            <a:endParaRPr lang="zh-CN" altLang="en-US" sz="3200" dirty="0"/>
          </a:p>
        </p:txBody>
      </p:sp>
      <p:pic>
        <p:nvPicPr>
          <p:cNvPr id="22" name="图片 21">
            <a:extLst>
              <a:ext uri="{FF2B5EF4-FFF2-40B4-BE49-F238E27FC236}">
                <a16:creationId xmlns:a16="http://schemas.microsoft.com/office/drawing/2014/main" id="{A90AE646-4430-4AC8-A40A-D7F9C87BF7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7378" y="1466688"/>
            <a:ext cx="115871" cy="563882"/>
          </a:xfrm>
          <a:prstGeom prst="rect">
            <a:avLst/>
          </a:prstGeom>
        </p:spPr>
      </p:pic>
      <p:pic>
        <p:nvPicPr>
          <p:cNvPr id="23" name="图片 22">
            <a:extLst>
              <a:ext uri="{FF2B5EF4-FFF2-40B4-BE49-F238E27FC236}">
                <a16:creationId xmlns:a16="http://schemas.microsoft.com/office/drawing/2014/main" id="{4E1FD6E9-CF7C-4798-8EEB-E9BB6C589D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4261" y="3019948"/>
            <a:ext cx="115871" cy="519052"/>
          </a:xfrm>
          <a:prstGeom prst="rect">
            <a:avLst/>
          </a:prstGeom>
        </p:spPr>
      </p:pic>
      <p:pic>
        <p:nvPicPr>
          <p:cNvPr id="24" name="图片 23">
            <a:extLst>
              <a:ext uri="{FF2B5EF4-FFF2-40B4-BE49-F238E27FC236}">
                <a16:creationId xmlns:a16="http://schemas.microsoft.com/office/drawing/2014/main" id="{8DB016C1-45FF-4275-AA95-0292EB288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541" y="1489443"/>
            <a:ext cx="115871" cy="563882"/>
          </a:xfrm>
          <a:prstGeom prst="rect">
            <a:avLst/>
          </a:prstGeom>
        </p:spPr>
      </p:pic>
      <p:pic>
        <p:nvPicPr>
          <p:cNvPr id="25" name="图片 24">
            <a:extLst>
              <a:ext uri="{FF2B5EF4-FFF2-40B4-BE49-F238E27FC236}">
                <a16:creationId xmlns:a16="http://schemas.microsoft.com/office/drawing/2014/main" id="{F8850927-641D-4C68-AA4B-E786C55ED2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6501" y="1538318"/>
            <a:ext cx="115871" cy="519052"/>
          </a:xfrm>
          <a:prstGeom prst="rect">
            <a:avLst/>
          </a:prstGeom>
        </p:spPr>
      </p:pic>
      <p:sp>
        <p:nvSpPr>
          <p:cNvPr id="26" name="文本框 25">
            <a:extLst>
              <a:ext uri="{FF2B5EF4-FFF2-40B4-BE49-F238E27FC236}">
                <a16:creationId xmlns:a16="http://schemas.microsoft.com/office/drawing/2014/main" id="{41329E3B-C267-4D53-A7A5-EDAB5624BC98}"/>
              </a:ext>
            </a:extLst>
          </p:cNvPr>
          <p:cNvSpPr txBox="1"/>
          <p:nvPr/>
        </p:nvSpPr>
        <p:spPr>
          <a:xfrm>
            <a:off x="8940824" y="1445795"/>
            <a:ext cx="1412997" cy="584775"/>
          </a:xfrm>
          <a:prstGeom prst="rect">
            <a:avLst/>
          </a:prstGeom>
          <a:solidFill>
            <a:schemeClr val="bg1"/>
          </a:solidFill>
        </p:spPr>
        <p:txBody>
          <a:bodyPr wrap="square" rtlCol="0">
            <a:spAutoFit/>
          </a:bodyPr>
          <a:lstStyle/>
          <a:p>
            <a:endParaRPr lang="zh-CN" altLang="en-US" sz="3200" dirty="0"/>
          </a:p>
        </p:txBody>
      </p:sp>
      <p:pic>
        <p:nvPicPr>
          <p:cNvPr id="27" name="图片 26">
            <a:extLst>
              <a:ext uri="{FF2B5EF4-FFF2-40B4-BE49-F238E27FC236}">
                <a16:creationId xmlns:a16="http://schemas.microsoft.com/office/drawing/2014/main" id="{6AF63B1E-813E-4FF6-BDDA-9212E9C2A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4347" y="1996988"/>
            <a:ext cx="115871" cy="563882"/>
          </a:xfrm>
          <a:prstGeom prst="rect">
            <a:avLst/>
          </a:prstGeom>
        </p:spPr>
      </p:pic>
      <p:pic>
        <p:nvPicPr>
          <p:cNvPr id="28" name="图片 27">
            <a:extLst>
              <a:ext uri="{FF2B5EF4-FFF2-40B4-BE49-F238E27FC236}">
                <a16:creationId xmlns:a16="http://schemas.microsoft.com/office/drawing/2014/main" id="{7127923C-C544-4BB9-B6EE-C3B2C06107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7199" y="2582767"/>
            <a:ext cx="115871" cy="519052"/>
          </a:xfrm>
          <a:prstGeom prst="rect">
            <a:avLst/>
          </a:prstGeom>
        </p:spPr>
      </p:pic>
      <p:sp>
        <p:nvSpPr>
          <p:cNvPr id="29" name="文本框 28">
            <a:extLst>
              <a:ext uri="{FF2B5EF4-FFF2-40B4-BE49-F238E27FC236}">
                <a16:creationId xmlns:a16="http://schemas.microsoft.com/office/drawing/2014/main" id="{F899E3F7-B520-41B2-864A-D2013311BD6D}"/>
              </a:ext>
            </a:extLst>
          </p:cNvPr>
          <p:cNvSpPr txBox="1"/>
          <p:nvPr/>
        </p:nvSpPr>
        <p:spPr>
          <a:xfrm>
            <a:off x="7390879" y="1937074"/>
            <a:ext cx="2948876" cy="584775"/>
          </a:xfrm>
          <a:prstGeom prst="rect">
            <a:avLst/>
          </a:prstGeom>
          <a:solidFill>
            <a:schemeClr val="bg1"/>
          </a:solidFill>
        </p:spPr>
        <p:txBody>
          <a:bodyPr wrap="square" rtlCol="0">
            <a:spAutoFit/>
          </a:bodyPr>
          <a:lstStyle/>
          <a:p>
            <a:endParaRPr lang="zh-CN" altLang="en-US" sz="3200" dirty="0"/>
          </a:p>
        </p:txBody>
      </p:sp>
      <p:sp>
        <p:nvSpPr>
          <p:cNvPr id="30" name="文本框 29">
            <a:extLst>
              <a:ext uri="{FF2B5EF4-FFF2-40B4-BE49-F238E27FC236}">
                <a16:creationId xmlns:a16="http://schemas.microsoft.com/office/drawing/2014/main" id="{7F781C36-1E75-4128-AB97-FF3E6E38B514}"/>
              </a:ext>
            </a:extLst>
          </p:cNvPr>
          <p:cNvSpPr txBox="1"/>
          <p:nvPr/>
        </p:nvSpPr>
        <p:spPr>
          <a:xfrm>
            <a:off x="576289" y="2474362"/>
            <a:ext cx="2356781" cy="584775"/>
          </a:xfrm>
          <a:prstGeom prst="rect">
            <a:avLst/>
          </a:prstGeom>
          <a:solidFill>
            <a:schemeClr val="bg1"/>
          </a:solidFill>
        </p:spPr>
        <p:txBody>
          <a:bodyPr wrap="square" rtlCol="0">
            <a:spAutoFit/>
          </a:bodyPr>
          <a:lstStyle/>
          <a:p>
            <a:endParaRPr lang="zh-CN" altLang="en-US" sz="3200" dirty="0"/>
          </a:p>
        </p:txBody>
      </p:sp>
      <p:pic>
        <p:nvPicPr>
          <p:cNvPr id="31" name="图片 30">
            <a:extLst>
              <a:ext uri="{FF2B5EF4-FFF2-40B4-BE49-F238E27FC236}">
                <a16:creationId xmlns:a16="http://schemas.microsoft.com/office/drawing/2014/main" id="{B528364F-9028-467C-A944-2D970635EF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5739" y="2494627"/>
            <a:ext cx="115871" cy="563882"/>
          </a:xfrm>
          <a:prstGeom prst="rect">
            <a:avLst/>
          </a:prstGeom>
        </p:spPr>
      </p:pic>
      <p:pic>
        <p:nvPicPr>
          <p:cNvPr id="32" name="图片 31">
            <a:extLst>
              <a:ext uri="{FF2B5EF4-FFF2-40B4-BE49-F238E27FC236}">
                <a16:creationId xmlns:a16="http://schemas.microsoft.com/office/drawing/2014/main" id="{0DD69FE1-A2B5-4845-960F-EBA55DF2C6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4589" y="2539457"/>
            <a:ext cx="115871" cy="519052"/>
          </a:xfrm>
          <a:prstGeom prst="rect">
            <a:avLst/>
          </a:prstGeom>
        </p:spPr>
      </p:pic>
      <p:sp>
        <p:nvSpPr>
          <p:cNvPr id="33" name="文本框 32">
            <a:extLst>
              <a:ext uri="{FF2B5EF4-FFF2-40B4-BE49-F238E27FC236}">
                <a16:creationId xmlns:a16="http://schemas.microsoft.com/office/drawing/2014/main" id="{776D90ED-6E68-4AA1-8D8D-07E580297E55}"/>
              </a:ext>
            </a:extLst>
          </p:cNvPr>
          <p:cNvSpPr txBox="1"/>
          <p:nvPr/>
        </p:nvSpPr>
        <p:spPr>
          <a:xfrm>
            <a:off x="2966118" y="2512316"/>
            <a:ext cx="6503327" cy="584775"/>
          </a:xfrm>
          <a:prstGeom prst="rect">
            <a:avLst/>
          </a:prstGeom>
          <a:solidFill>
            <a:schemeClr val="bg1"/>
          </a:solidFill>
        </p:spPr>
        <p:txBody>
          <a:bodyPr wrap="square" rtlCol="0">
            <a:spAutoFit/>
          </a:bodyPr>
          <a:lstStyle/>
          <a:p>
            <a:endParaRPr lang="zh-CN" altLang="en-US" sz="3200" dirty="0"/>
          </a:p>
        </p:txBody>
      </p:sp>
      <p:pic>
        <p:nvPicPr>
          <p:cNvPr id="34" name="图片 33">
            <a:extLst>
              <a:ext uri="{FF2B5EF4-FFF2-40B4-BE49-F238E27FC236}">
                <a16:creationId xmlns:a16="http://schemas.microsoft.com/office/drawing/2014/main" id="{D6DE7C1D-2BF0-4D5F-BBF6-467492439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5449" y="2967937"/>
            <a:ext cx="115871" cy="563882"/>
          </a:xfrm>
          <a:prstGeom prst="rect">
            <a:avLst/>
          </a:prstGeom>
        </p:spPr>
      </p:pic>
      <p:pic>
        <p:nvPicPr>
          <p:cNvPr id="35" name="图片 34">
            <a:extLst>
              <a:ext uri="{FF2B5EF4-FFF2-40B4-BE49-F238E27FC236}">
                <a16:creationId xmlns:a16="http://schemas.microsoft.com/office/drawing/2014/main" id="{98F947B5-E493-488D-8C27-9695BFE293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5276" y="3033329"/>
            <a:ext cx="115871" cy="519052"/>
          </a:xfrm>
          <a:prstGeom prst="rect">
            <a:avLst/>
          </a:prstGeom>
        </p:spPr>
      </p:pic>
      <p:sp>
        <p:nvSpPr>
          <p:cNvPr id="36" name="文本框 35">
            <a:extLst>
              <a:ext uri="{FF2B5EF4-FFF2-40B4-BE49-F238E27FC236}">
                <a16:creationId xmlns:a16="http://schemas.microsoft.com/office/drawing/2014/main" id="{8BCEE000-43D5-433C-B89B-690C491D2ED7}"/>
              </a:ext>
            </a:extLst>
          </p:cNvPr>
          <p:cNvSpPr txBox="1"/>
          <p:nvPr/>
        </p:nvSpPr>
        <p:spPr>
          <a:xfrm>
            <a:off x="5426800" y="5340725"/>
            <a:ext cx="1119200" cy="584775"/>
          </a:xfrm>
          <a:prstGeom prst="rect">
            <a:avLst/>
          </a:prstGeom>
          <a:solidFill>
            <a:schemeClr val="bg1"/>
          </a:solidFill>
        </p:spPr>
        <p:txBody>
          <a:bodyPr wrap="square" rtlCol="0">
            <a:spAutoFit/>
          </a:bodyPr>
          <a:lstStyle/>
          <a:p>
            <a:endParaRPr lang="zh-CN" altLang="en-US" sz="3200" dirty="0"/>
          </a:p>
        </p:txBody>
      </p:sp>
      <p:sp>
        <p:nvSpPr>
          <p:cNvPr id="37" name="文本框 36">
            <a:extLst>
              <a:ext uri="{FF2B5EF4-FFF2-40B4-BE49-F238E27FC236}">
                <a16:creationId xmlns:a16="http://schemas.microsoft.com/office/drawing/2014/main" id="{EBE1AB72-DF60-4FB0-8A5A-04F276D082AD}"/>
              </a:ext>
            </a:extLst>
          </p:cNvPr>
          <p:cNvSpPr txBox="1"/>
          <p:nvPr/>
        </p:nvSpPr>
        <p:spPr>
          <a:xfrm>
            <a:off x="5801997" y="2990863"/>
            <a:ext cx="4063865" cy="584775"/>
          </a:xfrm>
          <a:prstGeom prst="rect">
            <a:avLst/>
          </a:prstGeom>
          <a:solidFill>
            <a:schemeClr val="bg1"/>
          </a:solidFill>
        </p:spPr>
        <p:txBody>
          <a:bodyPr wrap="square" rtlCol="0">
            <a:spAutoFit/>
          </a:bodyPr>
          <a:lstStyle/>
          <a:p>
            <a:endParaRPr lang="zh-CN" altLang="en-US" sz="3200" dirty="0"/>
          </a:p>
        </p:txBody>
      </p:sp>
      <p:pic>
        <p:nvPicPr>
          <p:cNvPr id="38" name="图片 37">
            <a:extLst>
              <a:ext uri="{FF2B5EF4-FFF2-40B4-BE49-F238E27FC236}">
                <a16:creationId xmlns:a16="http://schemas.microsoft.com/office/drawing/2014/main" id="{6589CD49-86CD-446F-89AB-A534214FA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4111" y="2447812"/>
            <a:ext cx="115871" cy="563882"/>
          </a:xfrm>
          <a:prstGeom prst="rect">
            <a:avLst/>
          </a:prstGeom>
        </p:spPr>
      </p:pic>
      <p:pic>
        <p:nvPicPr>
          <p:cNvPr id="39" name="图片 38">
            <a:extLst>
              <a:ext uri="{FF2B5EF4-FFF2-40B4-BE49-F238E27FC236}">
                <a16:creationId xmlns:a16="http://schemas.microsoft.com/office/drawing/2014/main" id="{3D845391-D059-4CC0-9D9C-7E971A5FD8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2659" y="3007918"/>
            <a:ext cx="115871" cy="519052"/>
          </a:xfrm>
          <a:prstGeom prst="rect">
            <a:avLst/>
          </a:prstGeom>
        </p:spPr>
      </p:pic>
      <p:sp>
        <p:nvSpPr>
          <p:cNvPr id="40" name="文本框 39">
            <a:extLst>
              <a:ext uri="{FF2B5EF4-FFF2-40B4-BE49-F238E27FC236}">
                <a16:creationId xmlns:a16="http://schemas.microsoft.com/office/drawing/2014/main" id="{481434A7-2C42-4371-BDC1-224B3475B466}"/>
              </a:ext>
            </a:extLst>
          </p:cNvPr>
          <p:cNvSpPr txBox="1"/>
          <p:nvPr/>
        </p:nvSpPr>
        <p:spPr>
          <a:xfrm>
            <a:off x="9379814" y="2439249"/>
            <a:ext cx="1119200" cy="584775"/>
          </a:xfrm>
          <a:prstGeom prst="rect">
            <a:avLst/>
          </a:prstGeom>
          <a:solidFill>
            <a:schemeClr val="bg1"/>
          </a:solidFill>
        </p:spPr>
        <p:txBody>
          <a:bodyPr wrap="square" rtlCol="0">
            <a:spAutoFit/>
          </a:bodyPr>
          <a:lstStyle/>
          <a:p>
            <a:endParaRPr lang="zh-CN" altLang="en-US" sz="3200" dirty="0"/>
          </a:p>
        </p:txBody>
      </p:sp>
      <p:sp>
        <p:nvSpPr>
          <p:cNvPr id="41" name="文本框 40">
            <a:extLst>
              <a:ext uri="{FF2B5EF4-FFF2-40B4-BE49-F238E27FC236}">
                <a16:creationId xmlns:a16="http://schemas.microsoft.com/office/drawing/2014/main" id="{0306F3B8-262E-424B-950A-E7F3AA1FC1B6}"/>
              </a:ext>
            </a:extLst>
          </p:cNvPr>
          <p:cNvSpPr txBox="1"/>
          <p:nvPr/>
        </p:nvSpPr>
        <p:spPr>
          <a:xfrm>
            <a:off x="614864" y="3018563"/>
            <a:ext cx="9214915" cy="584775"/>
          </a:xfrm>
          <a:prstGeom prst="rect">
            <a:avLst/>
          </a:prstGeom>
          <a:solidFill>
            <a:schemeClr val="bg1"/>
          </a:solidFill>
        </p:spPr>
        <p:txBody>
          <a:bodyPr wrap="square" rtlCol="0">
            <a:spAutoFit/>
          </a:bodyPr>
          <a:lstStyle/>
          <a:p>
            <a:endParaRPr lang="zh-CN" altLang="en-US" sz="3200" dirty="0"/>
          </a:p>
        </p:txBody>
      </p:sp>
      <p:sp>
        <p:nvSpPr>
          <p:cNvPr id="43" name="文本框 42">
            <a:extLst>
              <a:ext uri="{FF2B5EF4-FFF2-40B4-BE49-F238E27FC236}">
                <a16:creationId xmlns:a16="http://schemas.microsoft.com/office/drawing/2014/main" id="{70085F37-31E5-4109-ADA8-24A5954AFA52}"/>
              </a:ext>
            </a:extLst>
          </p:cNvPr>
          <p:cNvSpPr txBox="1"/>
          <p:nvPr/>
        </p:nvSpPr>
        <p:spPr>
          <a:xfrm>
            <a:off x="8062603" y="1458953"/>
            <a:ext cx="2356781" cy="584775"/>
          </a:xfrm>
          <a:prstGeom prst="rect">
            <a:avLst/>
          </a:prstGeom>
          <a:solidFill>
            <a:schemeClr val="bg1"/>
          </a:solidFill>
        </p:spPr>
        <p:txBody>
          <a:bodyPr wrap="square" rtlCol="0">
            <a:spAutoFit/>
          </a:bodyPr>
          <a:lstStyle/>
          <a:p>
            <a:endParaRPr lang="zh-CN" altLang="en-US" sz="3200" dirty="0"/>
          </a:p>
        </p:txBody>
      </p:sp>
      <p:sp>
        <p:nvSpPr>
          <p:cNvPr id="44" name="文本框 43">
            <a:extLst>
              <a:ext uri="{FF2B5EF4-FFF2-40B4-BE49-F238E27FC236}">
                <a16:creationId xmlns:a16="http://schemas.microsoft.com/office/drawing/2014/main" id="{E005F086-63E4-451A-8750-8AAA86C87EF9}"/>
              </a:ext>
            </a:extLst>
          </p:cNvPr>
          <p:cNvSpPr txBox="1"/>
          <p:nvPr/>
        </p:nvSpPr>
        <p:spPr>
          <a:xfrm>
            <a:off x="555971" y="2045546"/>
            <a:ext cx="9415343" cy="1569660"/>
          </a:xfrm>
          <a:prstGeom prst="rect">
            <a:avLst/>
          </a:prstGeom>
          <a:solidFill>
            <a:schemeClr val="bg1"/>
          </a:solidFill>
        </p:spPr>
        <p:txBody>
          <a:bodyPr wrap="square" rtlCol="0">
            <a:spAutoFit/>
          </a:bodyPr>
          <a:lstStyle/>
          <a:p>
            <a:endParaRPr lang="zh-CN" altLang="en-US" sz="9600" dirty="0"/>
          </a:p>
        </p:txBody>
      </p:sp>
      <p:cxnSp>
        <p:nvCxnSpPr>
          <p:cNvPr id="45" name="直接连接符 44">
            <a:extLst>
              <a:ext uri="{FF2B5EF4-FFF2-40B4-BE49-F238E27FC236}">
                <a16:creationId xmlns:a16="http://schemas.microsoft.com/office/drawing/2014/main" id="{93FED426-B5BC-42D4-BCE7-B6E4934F3155}"/>
              </a:ext>
            </a:extLst>
          </p:cNvPr>
          <p:cNvCxnSpPr>
            <a:cxnSpLocks/>
          </p:cNvCxnSpPr>
          <p:nvPr/>
        </p:nvCxnSpPr>
        <p:spPr>
          <a:xfrm flipV="1">
            <a:off x="561825" y="2002864"/>
            <a:ext cx="4530319" cy="323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7477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nodeType="click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500" fill="hold"/>
                                        <p:tgtEl>
                                          <p:spTgt spid="31"/>
                                        </p:tgtEl>
                                        <p:attrNameLst>
                                          <p:attrName>ppt_x</p:attrName>
                                        </p:attrNameLst>
                                      </p:cBhvr>
                                      <p:tavLst>
                                        <p:tav tm="0">
                                          <p:val>
                                            <p:strVal val="#ppt_x"/>
                                          </p:val>
                                        </p:tav>
                                        <p:tav tm="100000">
                                          <p:val>
                                            <p:strVal val="#ppt_x"/>
                                          </p:val>
                                        </p:tav>
                                      </p:tavLst>
                                    </p:anim>
                                    <p:anim calcmode="lin" valueType="num">
                                      <p:cBhvr additive="base">
                                        <p:cTn id="8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nodeType="click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1" fill="hold" nodeType="click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additive="base">
                                        <p:cTn id="104" dur="500" fill="hold"/>
                                        <p:tgtEl>
                                          <p:spTgt spid="34"/>
                                        </p:tgtEl>
                                        <p:attrNameLst>
                                          <p:attrName>ppt_x</p:attrName>
                                        </p:attrNameLst>
                                      </p:cBhvr>
                                      <p:tavLst>
                                        <p:tav tm="0">
                                          <p:val>
                                            <p:strVal val="#ppt_x"/>
                                          </p:val>
                                        </p:tav>
                                        <p:tav tm="100000">
                                          <p:val>
                                            <p:strVal val="#ppt_x"/>
                                          </p:val>
                                        </p:tav>
                                      </p:tavLst>
                                    </p:anim>
                                    <p:anim calcmode="lin" valueType="num">
                                      <p:cBhvr additive="base">
                                        <p:cTn id="105"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1" fill="hold" nodeType="click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additive="base">
                                        <p:cTn id="110" dur="500" fill="hold"/>
                                        <p:tgtEl>
                                          <p:spTgt spid="35"/>
                                        </p:tgtEl>
                                        <p:attrNameLst>
                                          <p:attrName>ppt_x</p:attrName>
                                        </p:attrNameLst>
                                      </p:cBhvr>
                                      <p:tavLst>
                                        <p:tav tm="0">
                                          <p:val>
                                            <p:strVal val="#ppt_x"/>
                                          </p:val>
                                        </p:tav>
                                        <p:tav tm="100000">
                                          <p:val>
                                            <p:strVal val="#ppt_x"/>
                                          </p:val>
                                        </p:tav>
                                      </p:tavLst>
                                    </p:anim>
                                    <p:anim calcmode="lin" valueType="num">
                                      <p:cBhvr additive="base">
                                        <p:cTn id="111"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1"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additive="base">
                                        <p:cTn id="121" dur="500" fill="hold"/>
                                        <p:tgtEl>
                                          <p:spTgt spid="38"/>
                                        </p:tgtEl>
                                        <p:attrNameLst>
                                          <p:attrName>ppt_x</p:attrName>
                                        </p:attrNameLst>
                                      </p:cBhvr>
                                      <p:tavLst>
                                        <p:tav tm="0">
                                          <p:val>
                                            <p:strVal val="#ppt_x"/>
                                          </p:val>
                                        </p:tav>
                                        <p:tav tm="100000">
                                          <p:val>
                                            <p:strVal val="#ppt_x"/>
                                          </p:val>
                                        </p:tav>
                                      </p:tavLst>
                                    </p:anim>
                                    <p:anim calcmode="lin" valueType="num">
                                      <p:cBhvr additive="base">
                                        <p:cTn id="122"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500"/>
                                        <p:tgtEl>
                                          <p:spTgt spid="4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fade">
                                      <p:cBhvr>
                                        <p:cTn id="138" dur="500"/>
                                        <p:tgtEl>
                                          <p:spTgt spid="4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fade">
                                      <p:cBhvr>
                                        <p:cTn id="143" dur="500"/>
                                        <p:tgtEl>
                                          <p:spTgt spid="4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4"/>
                                        </p:tgtEl>
                                        <p:attrNameLst>
                                          <p:attrName>style.visibility</p:attrName>
                                        </p:attrNameLst>
                                      </p:cBhvr>
                                      <p:to>
                                        <p:strVal val="visible"/>
                                      </p:to>
                                    </p:set>
                                    <p:animEffect transition="in" filter="fade">
                                      <p:cBhvr>
                                        <p:cTn id="153" dur="500"/>
                                        <p:tgtEl>
                                          <p:spTgt spid="44"/>
                                        </p:tgtEl>
                                      </p:cBhvr>
                                    </p:animEffect>
                                  </p:childTnLst>
                                </p:cTn>
                              </p:par>
                            </p:childTnLst>
                          </p:cTn>
                        </p:par>
                      </p:childTnLst>
                    </p:cTn>
                  </p:par>
                  <p:par>
                    <p:cTn id="154" fill="hold">
                      <p:stCondLst>
                        <p:cond delay="indefinite"/>
                      </p:stCondLst>
                      <p:childTnLst>
                        <p:par>
                          <p:cTn id="155" fill="hold">
                            <p:stCondLst>
                              <p:cond delay="0"/>
                            </p:stCondLst>
                            <p:childTnLst>
                              <p:par>
                                <p:cTn id="156" presetID="2" presetClass="entr" presetSubtype="8" fill="hold" nodeType="clickEffect">
                                  <p:stCondLst>
                                    <p:cond delay="0"/>
                                  </p:stCondLst>
                                  <p:childTnLst>
                                    <p:set>
                                      <p:cBhvr>
                                        <p:cTn id="157" dur="1" fill="hold">
                                          <p:stCondLst>
                                            <p:cond delay="0"/>
                                          </p:stCondLst>
                                        </p:cTn>
                                        <p:tgtEl>
                                          <p:spTgt spid="45"/>
                                        </p:tgtEl>
                                        <p:attrNameLst>
                                          <p:attrName>style.visibility</p:attrName>
                                        </p:attrNameLst>
                                      </p:cBhvr>
                                      <p:to>
                                        <p:strVal val="visible"/>
                                      </p:to>
                                    </p:set>
                                    <p:anim calcmode="lin" valueType="num">
                                      <p:cBhvr additive="base">
                                        <p:cTn id="158" dur="500" fill="hold"/>
                                        <p:tgtEl>
                                          <p:spTgt spid="45"/>
                                        </p:tgtEl>
                                        <p:attrNameLst>
                                          <p:attrName>ppt_x</p:attrName>
                                        </p:attrNameLst>
                                      </p:cBhvr>
                                      <p:tavLst>
                                        <p:tav tm="0">
                                          <p:val>
                                            <p:strVal val="0-#ppt_w/2"/>
                                          </p:val>
                                        </p:tav>
                                        <p:tav tm="100000">
                                          <p:val>
                                            <p:strVal val="#ppt_x"/>
                                          </p:val>
                                        </p:tav>
                                      </p:tavLst>
                                    </p:anim>
                                    <p:anim calcmode="lin" valueType="num">
                                      <p:cBhvr additive="base">
                                        <p:cTn id="15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1" grpId="0" animBg="1"/>
      <p:bldP spid="26" grpId="0" animBg="1"/>
      <p:bldP spid="29" grpId="0" animBg="1"/>
      <p:bldP spid="30" grpId="0" animBg="1"/>
      <p:bldP spid="33" grpId="0" animBg="1"/>
      <p:bldP spid="36" grpId="0" animBg="1"/>
      <p:bldP spid="37" grpId="0" animBg="1"/>
      <p:bldP spid="40" grpId="0" animBg="1"/>
      <p:bldP spid="41"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02A9913-BF82-4518-9FAD-631B3BC4CFC0}"/>
              </a:ext>
            </a:extLst>
          </p:cNvPr>
          <p:cNvSpPr/>
          <p:nvPr/>
        </p:nvSpPr>
        <p:spPr>
          <a:xfrm>
            <a:off x="1251294" y="-18750"/>
            <a:ext cx="8894279" cy="110799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6600" b="1" spc="50" dirty="0">
                <a:ln w="11430"/>
                <a:solidFill>
                  <a:srgbClr val="FF0066"/>
                </a:solidFill>
                <a:latin typeface="Aharoni" panose="02010803020104030203" pitchFamily="2" charset="-79"/>
                <a:cs typeface="Aharoni" panose="02010803020104030203" pitchFamily="2" charset="-79"/>
              </a:rPr>
              <a:t>Teaching Objectives</a:t>
            </a:r>
            <a:endParaRPr lang="zh-CN" altLang="en-US" sz="6600" b="1" spc="50" dirty="0">
              <a:ln w="11430"/>
              <a:solidFill>
                <a:srgbClr val="FF0066"/>
              </a:solidFill>
              <a:latin typeface="Aharoni" panose="02010803020104030203" pitchFamily="2" charset="-79"/>
              <a:cs typeface="Aharoni" panose="02010803020104030203" pitchFamily="2" charset="-79"/>
            </a:endParaRPr>
          </a:p>
        </p:txBody>
      </p:sp>
      <p:pic>
        <p:nvPicPr>
          <p:cNvPr id="6" name="图片 5">
            <a:extLst>
              <a:ext uri="{FF2B5EF4-FFF2-40B4-BE49-F238E27FC236}">
                <a16:creationId xmlns:a16="http://schemas.microsoft.com/office/drawing/2014/main" id="{9C607200-7AC9-4A46-B091-7FC66119268F}"/>
              </a:ext>
            </a:extLst>
          </p:cNvPr>
          <p:cNvPicPr>
            <a:picLocks noChangeAspect="1"/>
          </p:cNvPicPr>
          <p:nvPr/>
        </p:nvPicPr>
        <p:blipFill>
          <a:blip r:embed="rId3" cstate="print"/>
          <a:stretch>
            <a:fillRect/>
          </a:stretch>
        </p:blipFill>
        <p:spPr>
          <a:xfrm>
            <a:off x="0" y="16124"/>
            <a:ext cx="872573" cy="690787"/>
          </a:xfrm>
          <a:prstGeom prst="rect">
            <a:avLst/>
          </a:prstGeom>
        </p:spPr>
      </p:pic>
      <p:pic>
        <p:nvPicPr>
          <p:cNvPr id="7" name="图片 6">
            <a:extLst>
              <a:ext uri="{FF2B5EF4-FFF2-40B4-BE49-F238E27FC236}">
                <a16:creationId xmlns:a16="http://schemas.microsoft.com/office/drawing/2014/main" id="{E95D14D9-5DF8-4A73-B62B-763DF56C0662}"/>
              </a:ext>
            </a:extLst>
          </p:cNvPr>
          <p:cNvPicPr>
            <a:picLocks noChangeAspect="1"/>
          </p:cNvPicPr>
          <p:nvPr/>
        </p:nvPicPr>
        <p:blipFill>
          <a:blip r:embed="rId4" cstate="print"/>
          <a:stretch>
            <a:fillRect/>
          </a:stretch>
        </p:blipFill>
        <p:spPr>
          <a:xfrm>
            <a:off x="11392300" y="11473"/>
            <a:ext cx="715617" cy="649357"/>
          </a:xfrm>
          <a:prstGeom prst="rect">
            <a:avLst/>
          </a:prstGeom>
        </p:spPr>
      </p:pic>
      <p:graphicFrame>
        <p:nvGraphicFramePr>
          <p:cNvPr id="8" name="图示 7"/>
          <p:cNvGraphicFramePr/>
          <p:nvPr>
            <p:extLst>
              <p:ext uri="{D42A27DB-BD31-4B8C-83A1-F6EECF244321}">
                <p14:modId xmlns:p14="http://schemas.microsoft.com/office/powerpoint/2010/main" val="1674474965"/>
              </p:ext>
            </p:extLst>
          </p:nvPr>
        </p:nvGraphicFramePr>
        <p:xfrm>
          <a:off x="494631" y="757082"/>
          <a:ext cx="11183007"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椭圆 9"/>
          <p:cNvSpPr/>
          <p:nvPr/>
        </p:nvSpPr>
        <p:spPr>
          <a:xfrm>
            <a:off x="5645426" y="2289888"/>
            <a:ext cx="914400" cy="1902372"/>
          </a:xfrm>
          <a:prstGeom prst="ellipse">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zh-CN" altLang="en-US" sz="3200" b="1" dirty="0">
                <a:solidFill>
                  <a:srgbClr val="FF0066"/>
                </a:solidFill>
                <a:latin typeface="华文琥珀" panose="02010800040101010101" pitchFamily="2" charset="-122"/>
                <a:ea typeface="华文琥珀" panose="02010800040101010101" pitchFamily="2" charset="-122"/>
              </a:rPr>
              <a:t>核心素养</a:t>
            </a:r>
          </a:p>
        </p:txBody>
      </p:sp>
      <p:pic>
        <p:nvPicPr>
          <p:cNvPr id="9" name="图片 8" descr="水印">
            <a:extLst>
              <a:ext uri="{FF2B5EF4-FFF2-40B4-BE49-F238E27FC236}">
                <a16:creationId xmlns:a16="http://schemas.microsoft.com/office/drawing/2014/main" id="{814D293F-CA5A-4AD4-83C7-235171ACA6CC}"/>
              </a:ext>
            </a:extLst>
          </p:cNvPr>
          <p:cNvPicPr>
            <a:picLocks noChangeAspect="1"/>
          </p:cNvPicPr>
          <p:nvPr/>
        </p:nvPicPr>
        <p:blipFill>
          <a:blip r:embed="rId10"/>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3363407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CB7B1C-5B0D-4DDB-B4D7-40F5F536C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93" y="866929"/>
            <a:ext cx="190500" cy="638175"/>
          </a:xfrm>
          <a:prstGeom prst="rect">
            <a:avLst/>
          </a:prstGeom>
        </p:spPr>
      </p:pic>
      <p:pic>
        <p:nvPicPr>
          <p:cNvPr id="10" name="图片 9">
            <a:extLst>
              <a:ext uri="{FF2B5EF4-FFF2-40B4-BE49-F238E27FC236}">
                <a16:creationId xmlns:a16="http://schemas.microsoft.com/office/drawing/2014/main" id="{61C779F4-C19E-4FAF-9CA6-54949D9D89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887182"/>
            <a:ext cx="190500" cy="638175"/>
          </a:xfrm>
          <a:prstGeom prst="rect">
            <a:avLst/>
          </a:prstGeom>
        </p:spPr>
      </p:pic>
      <p:pic>
        <p:nvPicPr>
          <p:cNvPr id="21" name="图片 20">
            <a:extLst>
              <a:ext uri="{FF2B5EF4-FFF2-40B4-BE49-F238E27FC236}">
                <a16:creationId xmlns:a16="http://schemas.microsoft.com/office/drawing/2014/main" id="{F87F2883-57D9-4F81-839E-D66F77721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074" y="5190809"/>
            <a:ext cx="190500" cy="561975"/>
          </a:xfrm>
          <a:prstGeom prst="rect">
            <a:avLst/>
          </a:prstGeom>
        </p:spPr>
      </p:pic>
      <p:pic>
        <p:nvPicPr>
          <p:cNvPr id="16" name="图片 15">
            <a:extLst>
              <a:ext uri="{FF2B5EF4-FFF2-40B4-BE49-F238E27FC236}">
                <a16:creationId xmlns:a16="http://schemas.microsoft.com/office/drawing/2014/main" id="{89AB88B5-2DA3-4461-9DE1-9C46B23C1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0782" y="2579793"/>
            <a:ext cx="190500" cy="638175"/>
          </a:xfrm>
          <a:prstGeom prst="rect">
            <a:avLst/>
          </a:prstGeom>
        </p:spPr>
      </p:pic>
      <p:pic>
        <p:nvPicPr>
          <p:cNvPr id="19" name="图片 18">
            <a:extLst>
              <a:ext uri="{FF2B5EF4-FFF2-40B4-BE49-F238E27FC236}">
                <a16:creationId xmlns:a16="http://schemas.microsoft.com/office/drawing/2014/main" id="{D9C28998-4B95-4EE0-8A45-79F68278D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7957" y="4291182"/>
            <a:ext cx="190500" cy="638175"/>
          </a:xfrm>
          <a:prstGeom prst="rect">
            <a:avLst/>
          </a:prstGeom>
        </p:spPr>
      </p:pic>
      <p:sp>
        <p:nvSpPr>
          <p:cNvPr id="3" name="内容占位符 2">
            <a:extLst>
              <a:ext uri="{FF2B5EF4-FFF2-40B4-BE49-F238E27FC236}">
                <a16:creationId xmlns:a16="http://schemas.microsoft.com/office/drawing/2014/main" id="{64E1C5A6-024C-4484-B790-E7BAF3300034}"/>
              </a:ext>
            </a:extLst>
          </p:cNvPr>
          <p:cNvSpPr>
            <a:spLocks noGrp="1"/>
          </p:cNvSpPr>
          <p:nvPr>
            <p:ph idx="1"/>
          </p:nvPr>
        </p:nvSpPr>
        <p:spPr>
          <a:xfrm>
            <a:off x="225287" y="649356"/>
            <a:ext cx="11701670" cy="5209554"/>
          </a:xfrm>
        </p:spPr>
        <p:txBody>
          <a:bodyPr>
            <a:normAutofit fontScale="92500"/>
          </a:bodyPr>
          <a:lstStyle/>
          <a:p>
            <a:pPr marL="0" indent="0" algn="just">
              <a:lnSpc>
                <a:spcPct val="170000"/>
              </a:lnSpc>
              <a:buNone/>
            </a:pPr>
            <a:r>
              <a:rPr lang="en-US" altLang="zh-CN" sz="3600" b="1" dirty="0"/>
              <a:t>In recent centuries, trade, industrialization, the development of the nation-state and the spread of universal compulsory education, especially globalization and better communications in the past few decades, all have caused many languages to disappear, and dominant languages  such as English, Spanish and Chinese are increasingly taking over.  </a:t>
            </a:r>
            <a:r>
              <a:rPr lang="en-US" altLang="zh-CN" sz="3600" b="1" dirty="0">
                <a:solidFill>
                  <a:srgbClr val="0000FF"/>
                </a:solidFill>
              </a:rPr>
              <a:t>(47 words) </a:t>
            </a:r>
            <a:endParaRPr lang="zh-CN" altLang="en-US" sz="3600" b="1" dirty="0">
              <a:solidFill>
                <a:srgbClr val="0000FF"/>
              </a:solidFill>
            </a:endParaRPr>
          </a:p>
        </p:txBody>
      </p:sp>
      <p:sp>
        <p:nvSpPr>
          <p:cNvPr id="2" name="标题 1">
            <a:extLst>
              <a:ext uri="{FF2B5EF4-FFF2-40B4-BE49-F238E27FC236}">
                <a16:creationId xmlns:a16="http://schemas.microsoft.com/office/drawing/2014/main" id="{F96C1A84-E010-4B29-AD91-31FC66EA7C3B}"/>
              </a:ext>
            </a:extLst>
          </p:cNvPr>
          <p:cNvSpPr>
            <a:spLocks noGrp="1"/>
          </p:cNvSpPr>
          <p:nvPr>
            <p:ph type="title"/>
          </p:nvPr>
        </p:nvSpPr>
        <p:spPr>
          <a:xfrm>
            <a:off x="-763713" y="-252205"/>
            <a:ext cx="10515600" cy="1325563"/>
          </a:xfrm>
        </p:spPr>
        <p:txBody>
          <a:bodyPr/>
          <a:lstStyle/>
          <a:p>
            <a:pPr algn="ctr"/>
            <a:r>
              <a:rPr lang="en-US" altLang="zh-CN" b="1" dirty="0">
                <a:solidFill>
                  <a:srgbClr val="0000FF"/>
                </a:solidFill>
                <a:latin typeface="华文琥珀" panose="02010800040101010101" pitchFamily="2" charset="-122"/>
                <a:ea typeface="华文琥珀" panose="02010800040101010101" pitchFamily="2" charset="-122"/>
                <a:sym typeface="宋体" charset="-122"/>
              </a:rPr>
              <a:t>2018</a:t>
            </a:r>
            <a:r>
              <a:rPr lang="zh-CN" altLang="en-US" b="1" dirty="0">
                <a:solidFill>
                  <a:srgbClr val="0000FF"/>
                </a:solidFill>
                <a:latin typeface="华文琥珀" panose="02010800040101010101" pitchFamily="2" charset="-122"/>
                <a:ea typeface="华文琥珀" panose="02010800040101010101" pitchFamily="2" charset="-122"/>
                <a:sym typeface="宋体" charset="-122"/>
              </a:rPr>
              <a:t>年全国卷</a:t>
            </a:r>
            <a:r>
              <a:rPr lang="en-US" altLang="zh-CN" b="1" dirty="0">
                <a:solidFill>
                  <a:srgbClr val="0000FF"/>
                </a:solidFill>
                <a:latin typeface="华文琥珀" panose="02010800040101010101" pitchFamily="2" charset="-122"/>
                <a:ea typeface="华文琥珀" panose="02010800040101010101" pitchFamily="2" charset="-122"/>
                <a:sym typeface="宋体" charset="-122"/>
              </a:rPr>
              <a:t>I </a:t>
            </a:r>
            <a:r>
              <a:rPr lang="zh-CN" altLang="en-US" b="1" dirty="0">
                <a:solidFill>
                  <a:srgbClr val="0000FF"/>
                </a:solidFill>
                <a:latin typeface="华文琥珀" panose="02010800040101010101" pitchFamily="2" charset="-122"/>
                <a:ea typeface="华文琥珀" panose="02010800040101010101" pitchFamily="2" charset="-122"/>
                <a:sym typeface="宋体" charset="-122"/>
              </a:rPr>
              <a:t>阅读理解</a:t>
            </a:r>
            <a:r>
              <a:rPr lang="en-US" altLang="zh-CN" b="1" dirty="0">
                <a:solidFill>
                  <a:srgbClr val="0000FF"/>
                </a:solidFill>
                <a:latin typeface="华文琥珀" panose="02010800040101010101" pitchFamily="2" charset="-122"/>
                <a:ea typeface="华文琥珀" panose="02010800040101010101" pitchFamily="2" charset="-122"/>
                <a:sym typeface="宋体" charset="-122"/>
              </a:rPr>
              <a:t>C</a:t>
            </a:r>
            <a:r>
              <a:rPr lang="zh-CN" altLang="en-US" b="1" dirty="0">
                <a:solidFill>
                  <a:srgbClr val="0000FF"/>
                </a:solidFill>
                <a:latin typeface="华文琥珀" panose="02010800040101010101" pitchFamily="2" charset="-122"/>
                <a:ea typeface="华文琥珀" panose="02010800040101010101" pitchFamily="2" charset="-122"/>
                <a:sym typeface="宋体" charset="-122"/>
              </a:rPr>
              <a:t>篇</a:t>
            </a:r>
            <a:endParaRPr lang="zh-CN" altLang="en-US" dirty="0">
              <a:solidFill>
                <a:srgbClr val="0000FF"/>
              </a:solidFill>
              <a:latin typeface="华文琥珀" panose="02010800040101010101" pitchFamily="2" charset="-122"/>
              <a:ea typeface="华文琥珀" panose="02010800040101010101" pitchFamily="2" charset="-122"/>
            </a:endParaRPr>
          </a:p>
        </p:txBody>
      </p:sp>
      <p:pic>
        <p:nvPicPr>
          <p:cNvPr id="4" name="图片 3">
            <a:extLst>
              <a:ext uri="{FF2B5EF4-FFF2-40B4-BE49-F238E27FC236}">
                <a16:creationId xmlns:a16="http://schemas.microsoft.com/office/drawing/2014/main" id="{9DDD9E7A-15B3-4B9D-B0B1-D6366BD913DC}"/>
              </a:ext>
            </a:extLst>
          </p:cNvPr>
          <p:cNvPicPr>
            <a:picLocks noChangeAspect="1"/>
          </p:cNvPicPr>
          <p:nvPr/>
        </p:nvPicPr>
        <p:blipFill>
          <a:blip r:embed="rId4" cstate="print"/>
          <a:stretch>
            <a:fillRect/>
          </a:stretch>
        </p:blipFill>
        <p:spPr>
          <a:xfrm>
            <a:off x="-2" y="-1"/>
            <a:ext cx="872573" cy="690787"/>
          </a:xfrm>
          <a:prstGeom prst="rect">
            <a:avLst/>
          </a:prstGeom>
        </p:spPr>
      </p:pic>
      <p:pic>
        <p:nvPicPr>
          <p:cNvPr id="5" name="图片 4">
            <a:extLst>
              <a:ext uri="{FF2B5EF4-FFF2-40B4-BE49-F238E27FC236}">
                <a16:creationId xmlns:a16="http://schemas.microsoft.com/office/drawing/2014/main" id="{5843860F-21A9-4C50-A0B9-52E63DBC2AF8}"/>
              </a:ext>
            </a:extLst>
          </p:cNvPr>
          <p:cNvPicPr>
            <a:picLocks noChangeAspect="1"/>
          </p:cNvPicPr>
          <p:nvPr/>
        </p:nvPicPr>
        <p:blipFill>
          <a:blip r:embed="rId5" cstate="print"/>
          <a:stretch>
            <a:fillRect/>
          </a:stretch>
        </p:blipFill>
        <p:spPr>
          <a:xfrm>
            <a:off x="11476382" y="-1"/>
            <a:ext cx="715617" cy="649357"/>
          </a:xfrm>
          <a:prstGeom prst="rect">
            <a:avLst/>
          </a:prstGeom>
        </p:spPr>
      </p:pic>
      <p:pic>
        <p:nvPicPr>
          <p:cNvPr id="9" name="图片 8">
            <a:extLst>
              <a:ext uri="{FF2B5EF4-FFF2-40B4-BE49-F238E27FC236}">
                <a16:creationId xmlns:a16="http://schemas.microsoft.com/office/drawing/2014/main" id="{19E28C0E-1AB6-4D5D-A024-EC118AAF8D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5389" y="943129"/>
            <a:ext cx="190500" cy="561975"/>
          </a:xfrm>
          <a:prstGeom prst="rect">
            <a:avLst/>
          </a:prstGeom>
        </p:spPr>
      </p:pic>
      <p:pic>
        <p:nvPicPr>
          <p:cNvPr id="11" name="图片 10">
            <a:extLst>
              <a:ext uri="{FF2B5EF4-FFF2-40B4-BE49-F238E27FC236}">
                <a16:creationId xmlns:a16="http://schemas.microsoft.com/office/drawing/2014/main" id="{06B77107-10E7-4527-BF83-8DECA18E2D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61" y="1787870"/>
            <a:ext cx="190500" cy="561975"/>
          </a:xfrm>
          <a:prstGeom prst="rect">
            <a:avLst/>
          </a:prstGeom>
        </p:spPr>
      </p:pic>
      <p:pic>
        <p:nvPicPr>
          <p:cNvPr id="12" name="图片 11">
            <a:extLst>
              <a:ext uri="{FF2B5EF4-FFF2-40B4-BE49-F238E27FC236}">
                <a16:creationId xmlns:a16="http://schemas.microsoft.com/office/drawing/2014/main" id="{FF41864C-BC64-45C0-B017-1BB99A3007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534" y="1715145"/>
            <a:ext cx="190500" cy="638175"/>
          </a:xfrm>
          <a:prstGeom prst="rect">
            <a:avLst/>
          </a:prstGeom>
        </p:spPr>
      </p:pic>
      <p:pic>
        <p:nvPicPr>
          <p:cNvPr id="14" name="图片 13">
            <a:extLst>
              <a:ext uri="{FF2B5EF4-FFF2-40B4-BE49-F238E27FC236}">
                <a16:creationId xmlns:a16="http://schemas.microsoft.com/office/drawing/2014/main" id="{45B96A51-EA4D-4127-AD8D-D64C72889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410" y="2655993"/>
            <a:ext cx="190500" cy="561975"/>
          </a:xfrm>
          <a:prstGeom prst="rect">
            <a:avLst/>
          </a:prstGeom>
        </p:spPr>
      </p:pic>
      <p:pic>
        <p:nvPicPr>
          <p:cNvPr id="17" name="图片 16">
            <a:extLst>
              <a:ext uri="{FF2B5EF4-FFF2-40B4-BE49-F238E27FC236}">
                <a16:creationId xmlns:a16="http://schemas.microsoft.com/office/drawing/2014/main" id="{964CC2BE-B9B6-40E4-92CA-DB021493E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8083" y="3536181"/>
            <a:ext cx="190500" cy="561975"/>
          </a:xfrm>
          <a:prstGeom prst="rect">
            <a:avLst/>
          </a:prstGeom>
        </p:spPr>
      </p:pic>
      <p:sp>
        <p:nvSpPr>
          <p:cNvPr id="22" name="文本框 21">
            <a:extLst>
              <a:ext uri="{FF2B5EF4-FFF2-40B4-BE49-F238E27FC236}">
                <a16:creationId xmlns:a16="http://schemas.microsoft.com/office/drawing/2014/main" id="{5BF36A21-5723-4826-8E69-51055F4FC1DF}"/>
              </a:ext>
            </a:extLst>
          </p:cNvPr>
          <p:cNvSpPr txBox="1"/>
          <p:nvPr/>
        </p:nvSpPr>
        <p:spPr>
          <a:xfrm>
            <a:off x="199565" y="943129"/>
            <a:ext cx="3706096" cy="646331"/>
          </a:xfrm>
          <a:prstGeom prst="rect">
            <a:avLst/>
          </a:prstGeom>
          <a:solidFill>
            <a:schemeClr val="bg1"/>
          </a:solidFill>
        </p:spPr>
        <p:txBody>
          <a:bodyPr wrap="square" rtlCol="0">
            <a:spAutoFit/>
          </a:bodyPr>
          <a:lstStyle/>
          <a:p>
            <a:endParaRPr lang="zh-CN" altLang="en-US" sz="3600" dirty="0"/>
          </a:p>
        </p:txBody>
      </p:sp>
      <p:sp>
        <p:nvSpPr>
          <p:cNvPr id="24" name="文本框 23">
            <a:extLst>
              <a:ext uri="{FF2B5EF4-FFF2-40B4-BE49-F238E27FC236}">
                <a16:creationId xmlns:a16="http://schemas.microsoft.com/office/drawing/2014/main" id="{828D20C1-A0B7-45DB-8F5E-FCF2B261FDF6}"/>
              </a:ext>
            </a:extLst>
          </p:cNvPr>
          <p:cNvSpPr txBox="1"/>
          <p:nvPr/>
        </p:nvSpPr>
        <p:spPr>
          <a:xfrm>
            <a:off x="169793" y="1673451"/>
            <a:ext cx="3515596" cy="646331"/>
          </a:xfrm>
          <a:prstGeom prst="rect">
            <a:avLst/>
          </a:prstGeom>
          <a:solidFill>
            <a:schemeClr val="bg1"/>
          </a:solidFill>
        </p:spPr>
        <p:txBody>
          <a:bodyPr wrap="square" rtlCol="0">
            <a:spAutoFit/>
          </a:bodyPr>
          <a:lstStyle/>
          <a:p>
            <a:endParaRPr lang="zh-CN" altLang="en-US" sz="3600" dirty="0"/>
          </a:p>
        </p:txBody>
      </p:sp>
      <p:sp>
        <p:nvSpPr>
          <p:cNvPr id="25" name="文本框 24">
            <a:extLst>
              <a:ext uri="{FF2B5EF4-FFF2-40B4-BE49-F238E27FC236}">
                <a16:creationId xmlns:a16="http://schemas.microsoft.com/office/drawing/2014/main" id="{0CA1B864-DA21-4F7B-BD56-BD8D03641238}"/>
              </a:ext>
            </a:extLst>
          </p:cNvPr>
          <p:cNvSpPr txBox="1"/>
          <p:nvPr/>
        </p:nvSpPr>
        <p:spPr>
          <a:xfrm>
            <a:off x="11340781" y="791542"/>
            <a:ext cx="625931" cy="646331"/>
          </a:xfrm>
          <a:prstGeom prst="rect">
            <a:avLst/>
          </a:prstGeom>
          <a:solidFill>
            <a:schemeClr val="bg1"/>
          </a:solidFill>
        </p:spPr>
        <p:txBody>
          <a:bodyPr wrap="square" rtlCol="0">
            <a:spAutoFit/>
          </a:bodyPr>
          <a:lstStyle/>
          <a:p>
            <a:endParaRPr lang="zh-CN" altLang="en-US" sz="3600" dirty="0"/>
          </a:p>
        </p:txBody>
      </p:sp>
      <p:sp>
        <p:nvSpPr>
          <p:cNvPr id="26" name="文本框 25">
            <a:extLst>
              <a:ext uri="{FF2B5EF4-FFF2-40B4-BE49-F238E27FC236}">
                <a16:creationId xmlns:a16="http://schemas.microsoft.com/office/drawing/2014/main" id="{244CDC9A-D7B4-4A24-A02D-F203788D3EE4}"/>
              </a:ext>
            </a:extLst>
          </p:cNvPr>
          <p:cNvSpPr txBox="1"/>
          <p:nvPr/>
        </p:nvSpPr>
        <p:spPr>
          <a:xfrm>
            <a:off x="6984534" y="1809958"/>
            <a:ext cx="4982178" cy="646331"/>
          </a:xfrm>
          <a:prstGeom prst="rect">
            <a:avLst/>
          </a:prstGeom>
          <a:solidFill>
            <a:schemeClr val="bg1"/>
          </a:solidFill>
        </p:spPr>
        <p:txBody>
          <a:bodyPr wrap="square" rtlCol="0">
            <a:spAutoFit/>
          </a:bodyPr>
          <a:lstStyle/>
          <a:p>
            <a:endParaRPr lang="zh-CN" altLang="en-US" sz="3600" dirty="0"/>
          </a:p>
        </p:txBody>
      </p:sp>
      <p:sp>
        <p:nvSpPr>
          <p:cNvPr id="27" name="文本框 26">
            <a:extLst>
              <a:ext uri="{FF2B5EF4-FFF2-40B4-BE49-F238E27FC236}">
                <a16:creationId xmlns:a16="http://schemas.microsoft.com/office/drawing/2014/main" id="{0756019B-59AF-4BE7-BEE3-AA51C264B93C}"/>
              </a:ext>
            </a:extLst>
          </p:cNvPr>
          <p:cNvSpPr txBox="1"/>
          <p:nvPr/>
        </p:nvSpPr>
        <p:spPr>
          <a:xfrm>
            <a:off x="246640" y="2502345"/>
            <a:ext cx="1958270" cy="646331"/>
          </a:xfrm>
          <a:prstGeom prst="rect">
            <a:avLst/>
          </a:prstGeom>
          <a:solidFill>
            <a:schemeClr val="bg1"/>
          </a:solidFill>
        </p:spPr>
        <p:txBody>
          <a:bodyPr wrap="square" rtlCol="0">
            <a:spAutoFit/>
          </a:bodyPr>
          <a:lstStyle/>
          <a:p>
            <a:endParaRPr lang="zh-CN" altLang="en-US" sz="3600" dirty="0"/>
          </a:p>
        </p:txBody>
      </p:sp>
      <p:sp>
        <p:nvSpPr>
          <p:cNvPr id="28" name="文本框 27">
            <a:extLst>
              <a:ext uri="{FF2B5EF4-FFF2-40B4-BE49-F238E27FC236}">
                <a16:creationId xmlns:a16="http://schemas.microsoft.com/office/drawing/2014/main" id="{60085BAD-D093-4A2D-9926-7D8316B558F2}"/>
              </a:ext>
            </a:extLst>
          </p:cNvPr>
          <p:cNvSpPr txBox="1"/>
          <p:nvPr/>
        </p:nvSpPr>
        <p:spPr>
          <a:xfrm>
            <a:off x="11387924" y="2579793"/>
            <a:ext cx="625931" cy="646331"/>
          </a:xfrm>
          <a:prstGeom prst="rect">
            <a:avLst/>
          </a:prstGeom>
          <a:solidFill>
            <a:schemeClr val="bg1"/>
          </a:solidFill>
        </p:spPr>
        <p:txBody>
          <a:bodyPr wrap="square" rtlCol="0">
            <a:spAutoFit/>
          </a:bodyPr>
          <a:lstStyle/>
          <a:p>
            <a:endParaRPr lang="zh-CN" altLang="en-US" sz="3600" dirty="0"/>
          </a:p>
        </p:txBody>
      </p:sp>
      <p:sp>
        <p:nvSpPr>
          <p:cNvPr id="29" name="文本框 28">
            <a:extLst>
              <a:ext uri="{FF2B5EF4-FFF2-40B4-BE49-F238E27FC236}">
                <a16:creationId xmlns:a16="http://schemas.microsoft.com/office/drawing/2014/main" id="{4B70E4A6-8104-48A3-BB58-21D5A4C436DE}"/>
              </a:ext>
            </a:extLst>
          </p:cNvPr>
          <p:cNvSpPr txBox="1"/>
          <p:nvPr/>
        </p:nvSpPr>
        <p:spPr>
          <a:xfrm>
            <a:off x="265043" y="3379817"/>
            <a:ext cx="4583540" cy="646331"/>
          </a:xfrm>
          <a:prstGeom prst="rect">
            <a:avLst/>
          </a:prstGeom>
          <a:solidFill>
            <a:schemeClr val="bg1"/>
          </a:solidFill>
        </p:spPr>
        <p:txBody>
          <a:bodyPr wrap="square" rtlCol="0">
            <a:spAutoFit/>
          </a:bodyPr>
          <a:lstStyle/>
          <a:p>
            <a:endParaRPr lang="zh-CN" altLang="en-US" sz="3600" dirty="0"/>
          </a:p>
        </p:txBody>
      </p:sp>
      <p:sp>
        <p:nvSpPr>
          <p:cNvPr id="30" name="文本框 29">
            <a:extLst>
              <a:ext uri="{FF2B5EF4-FFF2-40B4-BE49-F238E27FC236}">
                <a16:creationId xmlns:a16="http://schemas.microsoft.com/office/drawing/2014/main" id="{452FE1C1-3002-4DA1-BC63-F36B3EBD86D5}"/>
              </a:ext>
            </a:extLst>
          </p:cNvPr>
          <p:cNvSpPr txBox="1"/>
          <p:nvPr/>
        </p:nvSpPr>
        <p:spPr>
          <a:xfrm>
            <a:off x="6585281" y="4232692"/>
            <a:ext cx="5341676" cy="646331"/>
          </a:xfrm>
          <a:prstGeom prst="rect">
            <a:avLst/>
          </a:prstGeom>
          <a:solidFill>
            <a:schemeClr val="bg1"/>
          </a:solidFill>
        </p:spPr>
        <p:txBody>
          <a:bodyPr wrap="square" rtlCol="0">
            <a:spAutoFit/>
          </a:bodyPr>
          <a:lstStyle/>
          <a:p>
            <a:endParaRPr lang="zh-CN" altLang="en-US" sz="3600" dirty="0"/>
          </a:p>
        </p:txBody>
      </p:sp>
      <p:sp>
        <p:nvSpPr>
          <p:cNvPr id="31" name="文本框 30">
            <a:extLst>
              <a:ext uri="{FF2B5EF4-FFF2-40B4-BE49-F238E27FC236}">
                <a16:creationId xmlns:a16="http://schemas.microsoft.com/office/drawing/2014/main" id="{38A44BAD-282A-4CF8-AB61-CCD978A10671}"/>
              </a:ext>
            </a:extLst>
          </p:cNvPr>
          <p:cNvSpPr txBox="1"/>
          <p:nvPr/>
        </p:nvSpPr>
        <p:spPr>
          <a:xfrm>
            <a:off x="162241" y="5030128"/>
            <a:ext cx="1629009" cy="646331"/>
          </a:xfrm>
          <a:prstGeom prst="rect">
            <a:avLst/>
          </a:prstGeom>
          <a:solidFill>
            <a:schemeClr val="bg1"/>
          </a:solidFill>
        </p:spPr>
        <p:txBody>
          <a:bodyPr wrap="square" rtlCol="0">
            <a:spAutoFit/>
          </a:bodyPr>
          <a:lstStyle/>
          <a:p>
            <a:endParaRPr lang="zh-CN" altLang="en-US" sz="3600" dirty="0"/>
          </a:p>
        </p:txBody>
      </p:sp>
      <p:cxnSp>
        <p:nvCxnSpPr>
          <p:cNvPr id="38" name="直接连接符 37">
            <a:extLst>
              <a:ext uri="{FF2B5EF4-FFF2-40B4-BE49-F238E27FC236}">
                <a16:creationId xmlns:a16="http://schemas.microsoft.com/office/drawing/2014/main" id="{F302EEB4-56EC-4824-A70B-37F5006A6291}"/>
              </a:ext>
            </a:extLst>
          </p:cNvPr>
          <p:cNvCxnSpPr>
            <a:cxnSpLocks/>
          </p:cNvCxnSpPr>
          <p:nvPr/>
        </p:nvCxnSpPr>
        <p:spPr>
          <a:xfrm flipV="1">
            <a:off x="4917233" y="4081242"/>
            <a:ext cx="6916957" cy="585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19E247C8-0C70-4F17-8074-804F113C56F2}"/>
              </a:ext>
            </a:extLst>
          </p:cNvPr>
          <p:cNvCxnSpPr>
            <a:cxnSpLocks/>
          </p:cNvCxnSpPr>
          <p:nvPr/>
        </p:nvCxnSpPr>
        <p:spPr>
          <a:xfrm>
            <a:off x="322160" y="4938853"/>
            <a:ext cx="6321047" cy="1442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C06B8D57-9C1F-4C62-B1F6-A8EF8C11EA43}"/>
              </a:ext>
            </a:extLst>
          </p:cNvPr>
          <p:cNvCxnSpPr>
            <a:cxnSpLocks/>
          </p:cNvCxnSpPr>
          <p:nvPr/>
        </p:nvCxnSpPr>
        <p:spPr>
          <a:xfrm>
            <a:off x="1733324" y="5750959"/>
            <a:ext cx="4909883" cy="939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图片 32">
            <a:extLst>
              <a:ext uri="{FF2B5EF4-FFF2-40B4-BE49-F238E27FC236}">
                <a16:creationId xmlns:a16="http://schemas.microsoft.com/office/drawing/2014/main" id="{585536FF-803A-4A76-BAC8-0852F30D1A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0655" y="945367"/>
            <a:ext cx="190500" cy="638175"/>
          </a:xfrm>
          <a:prstGeom prst="rect">
            <a:avLst/>
          </a:prstGeom>
        </p:spPr>
      </p:pic>
      <p:pic>
        <p:nvPicPr>
          <p:cNvPr id="35" name="图片 34">
            <a:extLst>
              <a:ext uri="{FF2B5EF4-FFF2-40B4-BE49-F238E27FC236}">
                <a16:creationId xmlns:a16="http://schemas.microsoft.com/office/drawing/2014/main" id="{517426E8-3DD2-4D77-B9A8-4DDABFFFA4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5574" y="963382"/>
            <a:ext cx="190500" cy="561975"/>
          </a:xfrm>
          <a:prstGeom prst="rect">
            <a:avLst/>
          </a:prstGeom>
        </p:spPr>
      </p:pic>
      <p:sp>
        <p:nvSpPr>
          <p:cNvPr id="37" name="文本框 36">
            <a:extLst>
              <a:ext uri="{FF2B5EF4-FFF2-40B4-BE49-F238E27FC236}">
                <a16:creationId xmlns:a16="http://schemas.microsoft.com/office/drawing/2014/main" id="{60FFFCBE-F8EC-4042-B25D-82E25D8708E7}"/>
              </a:ext>
            </a:extLst>
          </p:cNvPr>
          <p:cNvSpPr txBox="1"/>
          <p:nvPr/>
        </p:nvSpPr>
        <p:spPr>
          <a:xfrm>
            <a:off x="3813046" y="949438"/>
            <a:ext cx="7754801" cy="646331"/>
          </a:xfrm>
          <a:prstGeom prst="rect">
            <a:avLst/>
          </a:prstGeom>
          <a:solidFill>
            <a:schemeClr val="bg1"/>
          </a:solidFill>
        </p:spPr>
        <p:txBody>
          <a:bodyPr wrap="square" rtlCol="0">
            <a:spAutoFit/>
          </a:bodyPr>
          <a:lstStyle/>
          <a:p>
            <a:endParaRPr lang="zh-CN" altLang="en-US" sz="3600" dirty="0"/>
          </a:p>
        </p:txBody>
      </p:sp>
      <p:sp>
        <p:nvSpPr>
          <p:cNvPr id="39" name="矩形 38">
            <a:extLst>
              <a:ext uri="{FF2B5EF4-FFF2-40B4-BE49-F238E27FC236}">
                <a16:creationId xmlns:a16="http://schemas.microsoft.com/office/drawing/2014/main" id="{4E0C6D81-4AE2-402D-BADF-603113EE7D88}"/>
              </a:ext>
            </a:extLst>
          </p:cNvPr>
          <p:cNvSpPr/>
          <p:nvPr/>
        </p:nvSpPr>
        <p:spPr>
          <a:xfrm>
            <a:off x="3656813" y="1890008"/>
            <a:ext cx="741317" cy="38100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文本框 40">
            <a:extLst>
              <a:ext uri="{FF2B5EF4-FFF2-40B4-BE49-F238E27FC236}">
                <a16:creationId xmlns:a16="http://schemas.microsoft.com/office/drawing/2014/main" id="{F3AFE77E-BC24-47C8-AC08-026F9E8BFDA9}"/>
              </a:ext>
            </a:extLst>
          </p:cNvPr>
          <p:cNvSpPr txBox="1"/>
          <p:nvPr/>
        </p:nvSpPr>
        <p:spPr>
          <a:xfrm>
            <a:off x="3582788" y="1846120"/>
            <a:ext cx="911299" cy="523220"/>
          </a:xfrm>
          <a:prstGeom prst="rect">
            <a:avLst/>
          </a:prstGeom>
          <a:solidFill>
            <a:schemeClr val="bg1"/>
          </a:solidFill>
        </p:spPr>
        <p:txBody>
          <a:bodyPr wrap="square" rtlCol="0">
            <a:spAutoFit/>
          </a:bodyPr>
          <a:lstStyle/>
          <a:p>
            <a:endParaRPr lang="zh-CN" altLang="en-US" sz="2800" dirty="0"/>
          </a:p>
        </p:txBody>
      </p:sp>
      <p:pic>
        <p:nvPicPr>
          <p:cNvPr id="43" name="图片 42">
            <a:extLst>
              <a:ext uri="{FF2B5EF4-FFF2-40B4-BE49-F238E27FC236}">
                <a16:creationId xmlns:a16="http://schemas.microsoft.com/office/drawing/2014/main" id="{6C25A844-1865-43EC-85E1-60B8A47835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2506" y="1761423"/>
            <a:ext cx="190500" cy="638175"/>
          </a:xfrm>
          <a:prstGeom prst="rect">
            <a:avLst/>
          </a:prstGeom>
        </p:spPr>
      </p:pic>
      <p:pic>
        <p:nvPicPr>
          <p:cNvPr id="44" name="图片 43">
            <a:extLst>
              <a:ext uri="{FF2B5EF4-FFF2-40B4-BE49-F238E27FC236}">
                <a16:creationId xmlns:a16="http://schemas.microsoft.com/office/drawing/2014/main" id="{57B95453-4441-4D71-A733-85B062EAD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2001" y="1786151"/>
            <a:ext cx="190500" cy="561975"/>
          </a:xfrm>
          <a:prstGeom prst="rect">
            <a:avLst/>
          </a:prstGeom>
        </p:spPr>
      </p:pic>
      <p:sp>
        <p:nvSpPr>
          <p:cNvPr id="45" name="文本框 44">
            <a:extLst>
              <a:ext uri="{FF2B5EF4-FFF2-40B4-BE49-F238E27FC236}">
                <a16:creationId xmlns:a16="http://schemas.microsoft.com/office/drawing/2014/main" id="{4D8A005E-B292-4A3F-B4EF-95785A2D38DF}"/>
              </a:ext>
            </a:extLst>
          </p:cNvPr>
          <p:cNvSpPr txBox="1"/>
          <p:nvPr/>
        </p:nvSpPr>
        <p:spPr>
          <a:xfrm>
            <a:off x="4550423" y="1795443"/>
            <a:ext cx="2624611" cy="523220"/>
          </a:xfrm>
          <a:prstGeom prst="rect">
            <a:avLst/>
          </a:prstGeom>
          <a:solidFill>
            <a:schemeClr val="bg1"/>
          </a:solidFill>
        </p:spPr>
        <p:txBody>
          <a:bodyPr wrap="square" rtlCol="0">
            <a:spAutoFit/>
          </a:bodyPr>
          <a:lstStyle/>
          <a:p>
            <a:endParaRPr lang="zh-CN" altLang="en-US" sz="2800" dirty="0"/>
          </a:p>
        </p:txBody>
      </p:sp>
      <p:pic>
        <p:nvPicPr>
          <p:cNvPr id="46" name="图片 45">
            <a:extLst>
              <a:ext uri="{FF2B5EF4-FFF2-40B4-BE49-F238E27FC236}">
                <a16:creationId xmlns:a16="http://schemas.microsoft.com/office/drawing/2014/main" id="{D482D7D2-79C2-4A58-B28D-48989D825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1401" y="2630472"/>
            <a:ext cx="190500" cy="638175"/>
          </a:xfrm>
          <a:prstGeom prst="rect">
            <a:avLst/>
          </a:prstGeom>
        </p:spPr>
      </p:pic>
      <p:pic>
        <p:nvPicPr>
          <p:cNvPr id="47" name="图片 46">
            <a:extLst>
              <a:ext uri="{FF2B5EF4-FFF2-40B4-BE49-F238E27FC236}">
                <a16:creationId xmlns:a16="http://schemas.microsoft.com/office/drawing/2014/main" id="{320D18B7-9818-4FCD-A0C9-8F35499B9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2029" y="2644986"/>
            <a:ext cx="190500" cy="561975"/>
          </a:xfrm>
          <a:prstGeom prst="rect">
            <a:avLst/>
          </a:prstGeom>
        </p:spPr>
      </p:pic>
      <p:sp>
        <p:nvSpPr>
          <p:cNvPr id="48" name="文本框 47">
            <a:extLst>
              <a:ext uri="{FF2B5EF4-FFF2-40B4-BE49-F238E27FC236}">
                <a16:creationId xmlns:a16="http://schemas.microsoft.com/office/drawing/2014/main" id="{582BDB21-3ED0-4D09-9B74-58D5C7A97918}"/>
              </a:ext>
            </a:extLst>
          </p:cNvPr>
          <p:cNvSpPr txBox="1"/>
          <p:nvPr/>
        </p:nvSpPr>
        <p:spPr>
          <a:xfrm>
            <a:off x="1911366" y="2673533"/>
            <a:ext cx="2242135" cy="523220"/>
          </a:xfrm>
          <a:prstGeom prst="rect">
            <a:avLst/>
          </a:prstGeom>
          <a:solidFill>
            <a:schemeClr val="bg1"/>
          </a:solidFill>
        </p:spPr>
        <p:txBody>
          <a:bodyPr wrap="square" rtlCol="0">
            <a:spAutoFit/>
          </a:bodyPr>
          <a:lstStyle/>
          <a:p>
            <a:endParaRPr lang="zh-CN" altLang="en-US" sz="2800" dirty="0"/>
          </a:p>
        </p:txBody>
      </p:sp>
      <p:pic>
        <p:nvPicPr>
          <p:cNvPr id="49" name="图片 48">
            <a:extLst>
              <a:ext uri="{FF2B5EF4-FFF2-40B4-BE49-F238E27FC236}">
                <a16:creationId xmlns:a16="http://schemas.microsoft.com/office/drawing/2014/main" id="{A908A3A5-4815-4EBD-8C25-5E5A150F8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166" y="2646203"/>
            <a:ext cx="190500" cy="638175"/>
          </a:xfrm>
          <a:prstGeom prst="rect">
            <a:avLst/>
          </a:prstGeom>
        </p:spPr>
      </p:pic>
      <p:pic>
        <p:nvPicPr>
          <p:cNvPr id="50" name="图片 49">
            <a:extLst>
              <a:ext uri="{FF2B5EF4-FFF2-40B4-BE49-F238E27FC236}">
                <a16:creationId xmlns:a16="http://schemas.microsoft.com/office/drawing/2014/main" id="{A4597130-AED3-45F2-811A-3D92DB0E78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0160" y="2645557"/>
            <a:ext cx="190500" cy="561975"/>
          </a:xfrm>
          <a:prstGeom prst="rect">
            <a:avLst/>
          </a:prstGeom>
        </p:spPr>
      </p:pic>
      <p:sp>
        <p:nvSpPr>
          <p:cNvPr id="51" name="文本框 50">
            <a:extLst>
              <a:ext uri="{FF2B5EF4-FFF2-40B4-BE49-F238E27FC236}">
                <a16:creationId xmlns:a16="http://schemas.microsoft.com/office/drawing/2014/main" id="{4834EEAC-2AE9-4E07-AE13-DC9DD11A3820}"/>
              </a:ext>
            </a:extLst>
          </p:cNvPr>
          <p:cNvSpPr txBox="1"/>
          <p:nvPr/>
        </p:nvSpPr>
        <p:spPr>
          <a:xfrm>
            <a:off x="3992028" y="2675213"/>
            <a:ext cx="7608631" cy="646331"/>
          </a:xfrm>
          <a:prstGeom prst="rect">
            <a:avLst/>
          </a:prstGeom>
          <a:solidFill>
            <a:schemeClr val="bg1"/>
          </a:solidFill>
        </p:spPr>
        <p:txBody>
          <a:bodyPr wrap="square" rtlCol="0">
            <a:spAutoFit/>
          </a:bodyPr>
          <a:lstStyle/>
          <a:p>
            <a:endParaRPr lang="zh-CN" altLang="en-US" sz="3600" dirty="0"/>
          </a:p>
        </p:txBody>
      </p:sp>
      <p:sp>
        <p:nvSpPr>
          <p:cNvPr id="52" name="矩形 51">
            <a:extLst>
              <a:ext uri="{FF2B5EF4-FFF2-40B4-BE49-F238E27FC236}">
                <a16:creationId xmlns:a16="http://schemas.microsoft.com/office/drawing/2014/main" id="{75E751EC-A0CE-45D3-9964-D339271296C3}"/>
              </a:ext>
            </a:extLst>
          </p:cNvPr>
          <p:cNvSpPr/>
          <p:nvPr/>
        </p:nvSpPr>
        <p:spPr>
          <a:xfrm>
            <a:off x="7861279" y="69294"/>
            <a:ext cx="3866159" cy="584775"/>
          </a:xfrm>
          <a:prstGeom prst="rect">
            <a:avLst/>
          </a:prstGeom>
        </p:spPr>
        <p:txBody>
          <a:bodyPr wrap="square">
            <a:spAutoFit/>
          </a:bodyPr>
          <a:lstStyle/>
          <a:p>
            <a:pPr algn="ctr"/>
            <a:r>
              <a:rPr lang="zh-CN" altLang="en-US" sz="3200" b="1" dirty="0">
                <a:solidFill>
                  <a:srgbClr val="0000FF"/>
                </a:solidFill>
                <a:latin typeface="华文琥珀" panose="02010800040101010101" pitchFamily="2" charset="-122"/>
                <a:ea typeface="华文琥珀" panose="02010800040101010101" pitchFamily="2" charset="-122"/>
              </a:rPr>
              <a:t>“</a:t>
            </a:r>
            <a:r>
              <a:rPr lang="en-US" altLang="zh-CN" sz="3200" b="1" dirty="0">
                <a:solidFill>
                  <a:srgbClr val="FF0066"/>
                </a:solidFill>
                <a:latin typeface="华文琥珀" panose="02010800040101010101" pitchFamily="2" charset="-122"/>
                <a:ea typeface="华文琥珀" panose="02010800040101010101" pitchFamily="2" charset="-122"/>
              </a:rPr>
              <a:t>3</a:t>
            </a:r>
            <a:r>
              <a:rPr lang="zh-CN" altLang="en-US" sz="3200" b="1" dirty="0">
                <a:solidFill>
                  <a:srgbClr val="FF0066"/>
                </a:solidFill>
                <a:latin typeface="华文琥珀" panose="02010800040101010101" pitchFamily="2" charset="-122"/>
                <a:ea typeface="华文琥珀" panose="02010800040101010101" pitchFamily="2" charset="-122"/>
              </a:rPr>
              <a:t>短</a:t>
            </a:r>
            <a:r>
              <a:rPr lang="en-US" altLang="zh-CN" sz="3200" b="1" dirty="0">
                <a:solidFill>
                  <a:srgbClr val="7030A0"/>
                </a:solidFill>
                <a:latin typeface="华文琥珀" panose="02010800040101010101" pitchFamily="2" charset="-122"/>
                <a:ea typeface="华文琥珀" panose="02010800040101010101" pitchFamily="2" charset="-122"/>
              </a:rPr>
              <a:t>2</a:t>
            </a:r>
            <a:r>
              <a:rPr lang="zh-CN" altLang="en-US" sz="3200" b="1" dirty="0">
                <a:solidFill>
                  <a:srgbClr val="7030A0"/>
                </a:solidFill>
                <a:latin typeface="华文琥珀" panose="02010800040101010101" pitchFamily="2" charset="-122"/>
                <a:ea typeface="华文琥珀" panose="02010800040101010101" pitchFamily="2" charset="-122"/>
              </a:rPr>
              <a:t>词</a:t>
            </a:r>
            <a:r>
              <a:rPr lang="zh-CN" altLang="en-US" sz="3200" b="1" dirty="0">
                <a:solidFill>
                  <a:srgbClr val="0000FF"/>
                </a:solidFill>
                <a:latin typeface="华文琥珀" panose="02010800040101010101" pitchFamily="2" charset="-122"/>
                <a:ea typeface="华文琥珀" panose="02010800040101010101" pitchFamily="2" charset="-122"/>
              </a:rPr>
              <a:t>并列</a:t>
            </a:r>
            <a:r>
              <a:rPr lang="zh-CN" altLang="en-US" sz="3200" b="1" dirty="0">
                <a:solidFill>
                  <a:srgbClr val="00B050"/>
                </a:solidFill>
                <a:latin typeface="华文琥珀" panose="02010800040101010101" pitchFamily="2" charset="-122"/>
                <a:ea typeface="华文琥珀" panose="02010800040101010101" pitchFamily="2" charset="-122"/>
              </a:rPr>
              <a:t>从句</a:t>
            </a:r>
            <a:r>
              <a:rPr lang="zh-CN" altLang="en-US" sz="3200" b="1" dirty="0">
                <a:solidFill>
                  <a:srgbClr val="0000FF"/>
                </a:solidFill>
                <a:latin typeface="华文琥珀" panose="02010800040101010101" pitchFamily="2" charset="-122"/>
                <a:ea typeface="华文琥珀" panose="02010800040101010101" pitchFamily="2" charset="-122"/>
              </a:rPr>
              <a:t>”</a:t>
            </a:r>
            <a:endParaRPr lang="en-US" altLang="zh-CN" sz="3200" b="1" dirty="0">
              <a:solidFill>
                <a:srgbClr val="0000FF"/>
              </a:solidFill>
              <a:latin typeface="华文琥珀" panose="02010800040101010101" pitchFamily="2" charset="-122"/>
              <a:ea typeface="华文琥珀" panose="02010800040101010101" pitchFamily="2" charset="-122"/>
            </a:endParaRPr>
          </a:p>
        </p:txBody>
      </p:sp>
      <p:pic>
        <p:nvPicPr>
          <p:cNvPr id="53" name="图片 52" descr="水印">
            <a:extLst>
              <a:ext uri="{FF2B5EF4-FFF2-40B4-BE49-F238E27FC236}">
                <a16:creationId xmlns:a16="http://schemas.microsoft.com/office/drawing/2014/main" id="{D280A978-1D2A-4242-8CD1-38AD73592ACE}"/>
              </a:ext>
            </a:extLst>
          </p:cNvPr>
          <p:cNvPicPr>
            <a:picLocks noChangeAspect="1"/>
          </p:cNvPicPr>
          <p:nvPr/>
        </p:nvPicPr>
        <p:blipFill>
          <a:blip r:embed="rId6"/>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4264753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1" fill="hold" nodeType="click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ppt_x"/>
                                          </p:val>
                                        </p:tav>
                                        <p:tav tm="100000">
                                          <p:val>
                                            <p:strVal val="#ppt_x"/>
                                          </p:val>
                                        </p:tav>
                                      </p:tavLst>
                                    </p:anim>
                                    <p:anim calcmode="lin" valueType="num">
                                      <p:cBhvr additive="base">
                                        <p:cTn id="113"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1" fill="hold" nodeType="click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ppt_x"/>
                                          </p:val>
                                        </p:tav>
                                        <p:tav tm="100000">
                                          <p:val>
                                            <p:strVal val="#ppt_x"/>
                                          </p:val>
                                        </p:tav>
                                      </p:tavLst>
                                    </p:anim>
                                    <p:anim calcmode="lin" valueType="num">
                                      <p:cBhvr additive="base">
                                        <p:cTn id="119"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wheel(1)">
                                      <p:cBhvr>
                                        <p:cTn id="129" dur="2000"/>
                                        <p:tgtEl>
                                          <p:spTgt spid="39"/>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fade">
                                      <p:cBhvr>
                                        <p:cTn id="134" dur="500"/>
                                        <p:tgtEl>
                                          <p:spTgt spid="41"/>
                                        </p:tgtEl>
                                      </p:cBhvr>
                                    </p:animEffect>
                                  </p:childTnLst>
                                </p:cTn>
                              </p:par>
                            </p:childTnLst>
                          </p:cTn>
                        </p:par>
                      </p:childTnLst>
                    </p:cTn>
                  </p:par>
                  <p:par>
                    <p:cTn id="135" fill="hold">
                      <p:stCondLst>
                        <p:cond delay="indefinite"/>
                      </p:stCondLst>
                      <p:childTnLst>
                        <p:par>
                          <p:cTn id="136" fill="hold">
                            <p:stCondLst>
                              <p:cond delay="0"/>
                            </p:stCondLst>
                            <p:childTnLst>
                              <p:par>
                                <p:cTn id="137" presetID="2" presetClass="entr" presetSubtype="1" fill="hold" nodeType="click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additive="base">
                                        <p:cTn id="139" dur="500" fill="hold"/>
                                        <p:tgtEl>
                                          <p:spTgt spid="43"/>
                                        </p:tgtEl>
                                        <p:attrNameLst>
                                          <p:attrName>ppt_x</p:attrName>
                                        </p:attrNameLst>
                                      </p:cBhvr>
                                      <p:tavLst>
                                        <p:tav tm="0">
                                          <p:val>
                                            <p:strVal val="#ppt_x"/>
                                          </p:val>
                                        </p:tav>
                                        <p:tav tm="100000">
                                          <p:val>
                                            <p:strVal val="#ppt_x"/>
                                          </p:val>
                                        </p:tav>
                                      </p:tavLst>
                                    </p:anim>
                                    <p:anim calcmode="lin" valueType="num">
                                      <p:cBhvr additive="base">
                                        <p:cTn id="14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1" fill="hold" nodeType="click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additive="base">
                                        <p:cTn id="145" dur="500" fill="hold"/>
                                        <p:tgtEl>
                                          <p:spTgt spid="44"/>
                                        </p:tgtEl>
                                        <p:attrNameLst>
                                          <p:attrName>ppt_x</p:attrName>
                                        </p:attrNameLst>
                                      </p:cBhvr>
                                      <p:tavLst>
                                        <p:tav tm="0">
                                          <p:val>
                                            <p:strVal val="#ppt_x"/>
                                          </p:val>
                                        </p:tav>
                                        <p:tav tm="100000">
                                          <p:val>
                                            <p:strVal val="#ppt_x"/>
                                          </p:val>
                                        </p:tav>
                                      </p:tavLst>
                                    </p:anim>
                                    <p:anim calcmode="lin" valueType="num">
                                      <p:cBhvr additive="base">
                                        <p:cTn id="146"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5"/>
                                        </p:tgtEl>
                                        <p:attrNameLst>
                                          <p:attrName>style.visibility</p:attrName>
                                        </p:attrNameLst>
                                      </p:cBhvr>
                                      <p:to>
                                        <p:strVal val="visible"/>
                                      </p:to>
                                    </p:set>
                                    <p:animEffect transition="in" filter="fade">
                                      <p:cBhvr>
                                        <p:cTn id="151" dur="500"/>
                                        <p:tgtEl>
                                          <p:spTgt spid="45"/>
                                        </p:tgtEl>
                                      </p:cBhvr>
                                    </p:animEffect>
                                  </p:childTnLst>
                                </p:cTn>
                              </p:par>
                            </p:childTnLst>
                          </p:cTn>
                        </p:par>
                      </p:childTnLst>
                    </p:cTn>
                  </p:par>
                  <p:par>
                    <p:cTn id="152" fill="hold">
                      <p:stCondLst>
                        <p:cond delay="indefinite"/>
                      </p:stCondLst>
                      <p:childTnLst>
                        <p:par>
                          <p:cTn id="153" fill="hold">
                            <p:stCondLst>
                              <p:cond delay="0"/>
                            </p:stCondLst>
                            <p:childTnLst>
                              <p:par>
                                <p:cTn id="154" presetID="2" presetClass="entr" presetSubtype="1" fill="hold" nodeType="clickEffect">
                                  <p:stCondLst>
                                    <p:cond delay="0"/>
                                  </p:stCondLst>
                                  <p:childTnLst>
                                    <p:set>
                                      <p:cBhvr>
                                        <p:cTn id="155" dur="1" fill="hold">
                                          <p:stCondLst>
                                            <p:cond delay="0"/>
                                          </p:stCondLst>
                                        </p:cTn>
                                        <p:tgtEl>
                                          <p:spTgt spid="46"/>
                                        </p:tgtEl>
                                        <p:attrNameLst>
                                          <p:attrName>style.visibility</p:attrName>
                                        </p:attrNameLst>
                                      </p:cBhvr>
                                      <p:to>
                                        <p:strVal val="visible"/>
                                      </p:to>
                                    </p:set>
                                    <p:anim calcmode="lin" valueType="num">
                                      <p:cBhvr additive="base">
                                        <p:cTn id="156" dur="500" fill="hold"/>
                                        <p:tgtEl>
                                          <p:spTgt spid="46"/>
                                        </p:tgtEl>
                                        <p:attrNameLst>
                                          <p:attrName>ppt_x</p:attrName>
                                        </p:attrNameLst>
                                      </p:cBhvr>
                                      <p:tavLst>
                                        <p:tav tm="0">
                                          <p:val>
                                            <p:strVal val="#ppt_x"/>
                                          </p:val>
                                        </p:tav>
                                        <p:tav tm="100000">
                                          <p:val>
                                            <p:strVal val="#ppt_x"/>
                                          </p:val>
                                        </p:tav>
                                      </p:tavLst>
                                    </p:anim>
                                    <p:anim calcmode="lin" valueType="num">
                                      <p:cBhvr additive="base">
                                        <p:cTn id="15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1" fill="hold" nodeType="clickEffect">
                                  <p:stCondLst>
                                    <p:cond delay="0"/>
                                  </p:stCondLst>
                                  <p:childTnLst>
                                    <p:set>
                                      <p:cBhvr>
                                        <p:cTn id="161" dur="1" fill="hold">
                                          <p:stCondLst>
                                            <p:cond delay="0"/>
                                          </p:stCondLst>
                                        </p:cTn>
                                        <p:tgtEl>
                                          <p:spTgt spid="47"/>
                                        </p:tgtEl>
                                        <p:attrNameLst>
                                          <p:attrName>style.visibility</p:attrName>
                                        </p:attrNameLst>
                                      </p:cBhvr>
                                      <p:to>
                                        <p:strVal val="visible"/>
                                      </p:to>
                                    </p:set>
                                    <p:anim calcmode="lin" valueType="num">
                                      <p:cBhvr additive="base">
                                        <p:cTn id="162" dur="500" fill="hold"/>
                                        <p:tgtEl>
                                          <p:spTgt spid="47"/>
                                        </p:tgtEl>
                                        <p:attrNameLst>
                                          <p:attrName>ppt_x</p:attrName>
                                        </p:attrNameLst>
                                      </p:cBhvr>
                                      <p:tavLst>
                                        <p:tav tm="0">
                                          <p:val>
                                            <p:strVal val="#ppt_x"/>
                                          </p:val>
                                        </p:tav>
                                        <p:tav tm="100000">
                                          <p:val>
                                            <p:strVal val="#ppt_x"/>
                                          </p:val>
                                        </p:tav>
                                      </p:tavLst>
                                    </p:anim>
                                    <p:anim calcmode="lin" valueType="num">
                                      <p:cBhvr additive="base">
                                        <p:cTn id="163"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48"/>
                                        </p:tgtEl>
                                        <p:attrNameLst>
                                          <p:attrName>style.visibility</p:attrName>
                                        </p:attrNameLst>
                                      </p:cBhvr>
                                      <p:to>
                                        <p:strVal val="visible"/>
                                      </p:to>
                                    </p:set>
                                    <p:animEffect transition="in" filter="fade">
                                      <p:cBhvr>
                                        <p:cTn id="168" dur="500"/>
                                        <p:tgtEl>
                                          <p:spTgt spid="48"/>
                                        </p:tgtEl>
                                      </p:cBhvr>
                                    </p:animEffect>
                                  </p:childTnLst>
                                </p:cTn>
                              </p:par>
                            </p:childTnLst>
                          </p:cTn>
                        </p:par>
                      </p:childTnLst>
                    </p:cTn>
                  </p:par>
                  <p:par>
                    <p:cTn id="169" fill="hold">
                      <p:stCondLst>
                        <p:cond delay="indefinite"/>
                      </p:stCondLst>
                      <p:childTnLst>
                        <p:par>
                          <p:cTn id="170" fill="hold">
                            <p:stCondLst>
                              <p:cond delay="0"/>
                            </p:stCondLst>
                            <p:childTnLst>
                              <p:par>
                                <p:cTn id="171" presetID="2" presetClass="entr" presetSubtype="1" fill="hold" nodeType="clickEffect">
                                  <p:stCondLst>
                                    <p:cond delay="0"/>
                                  </p:stCondLst>
                                  <p:childTnLst>
                                    <p:set>
                                      <p:cBhvr>
                                        <p:cTn id="172" dur="1" fill="hold">
                                          <p:stCondLst>
                                            <p:cond delay="0"/>
                                          </p:stCondLst>
                                        </p:cTn>
                                        <p:tgtEl>
                                          <p:spTgt spid="49"/>
                                        </p:tgtEl>
                                        <p:attrNameLst>
                                          <p:attrName>style.visibility</p:attrName>
                                        </p:attrNameLst>
                                      </p:cBhvr>
                                      <p:to>
                                        <p:strVal val="visible"/>
                                      </p:to>
                                    </p:set>
                                    <p:anim calcmode="lin" valueType="num">
                                      <p:cBhvr additive="base">
                                        <p:cTn id="173" dur="500" fill="hold"/>
                                        <p:tgtEl>
                                          <p:spTgt spid="49"/>
                                        </p:tgtEl>
                                        <p:attrNameLst>
                                          <p:attrName>ppt_x</p:attrName>
                                        </p:attrNameLst>
                                      </p:cBhvr>
                                      <p:tavLst>
                                        <p:tav tm="0">
                                          <p:val>
                                            <p:strVal val="#ppt_x"/>
                                          </p:val>
                                        </p:tav>
                                        <p:tav tm="100000">
                                          <p:val>
                                            <p:strVal val="#ppt_x"/>
                                          </p:val>
                                        </p:tav>
                                      </p:tavLst>
                                    </p:anim>
                                    <p:anim calcmode="lin" valueType="num">
                                      <p:cBhvr additive="base">
                                        <p:cTn id="174"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1" fill="hold" nodeType="clickEffect">
                                  <p:stCondLst>
                                    <p:cond delay="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500" fill="hold"/>
                                        <p:tgtEl>
                                          <p:spTgt spid="50"/>
                                        </p:tgtEl>
                                        <p:attrNameLst>
                                          <p:attrName>ppt_x</p:attrName>
                                        </p:attrNameLst>
                                      </p:cBhvr>
                                      <p:tavLst>
                                        <p:tav tm="0">
                                          <p:val>
                                            <p:strVal val="#ppt_x"/>
                                          </p:val>
                                        </p:tav>
                                        <p:tav tm="100000">
                                          <p:val>
                                            <p:strVal val="#ppt_x"/>
                                          </p:val>
                                        </p:tav>
                                      </p:tavLst>
                                    </p:anim>
                                    <p:anim calcmode="lin" valueType="num">
                                      <p:cBhvr additive="base">
                                        <p:cTn id="180"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animEffect transition="in" filter="fade">
                                      <p:cBhvr>
                                        <p:cTn id="185" dur="500"/>
                                        <p:tgtEl>
                                          <p:spTgt spid="51"/>
                                        </p:tgtEl>
                                      </p:cBhvr>
                                    </p:animEffect>
                                  </p:childTnLst>
                                </p:cTn>
                              </p:par>
                            </p:childTnLst>
                          </p:cTn>
                        </p:par>
                      </p:childTnLst>
                    </p:cTn>
                  </p:par>
                  <p:par>
                    <p:cTn id="186" fill="hold">
                      <p:stCondLst>
                        <p:cond delay="indefinite"/>
                      </p:stCondLst>
                      <p:childTnLst>
                        <p:par>
                          <p:cTn id="187" fill="hold">
                            <p:stCondLst>
                              <p:cond delay="0"/>
                            </p:stCondLst>
                            <p:childTnLst>
                              <p:par>
                                <p:cTn id="188" presetID="2" presetClass="entr" presetSubtype="8" fill="hold" nodeType="clickEffect">
                                  <p:stCondLst>
                                    <p:cond delay="0"/>
                                  </p:stCondLst>
                                  <p:childTnLst>
                                    <p:set>
                                      <p:cBhvr>
                                        <p:cTn id="189" dur="1" fill="hold">
                                          <p:stCondLst>
                                            <p:cond delay="0"/>
                                          </p:stCondLst>
                                        </p:cTn>
                                        <p:tgtEl>
                                          <p:spTgt spid="38"/>
                                        </p:tgtEl>
                                        <p:attrNameLst>
                                          <p:attrName>style.visibility</p:attrName>
                                        </p:attrNameLst>
                                      </p:cBhvr>
                                      <p:to>
                                        <p:strVal val="visible"/>
                                      </p:to>
                                    </p:set>
                                    <p:anim calcmode="lin" valueType="num">
                                      <p:cBhvr additive="base">
                                        <p:cTn id="190" dur="500" fill="hold"/>
                                        <p:tgtEl>
                                          <p:spTgt spid="38"/>
                                        </p:tgtEl>
                                        <p:attrNameLst>
                                          <p:attrName>ppt_x</p:attrName>
                                        </p:attrNameLst>
                                      </p:cBhvr>
                                      <p:tavLst>
                                        <p:tav tm="0">
                                          <p:val>
                                            <p:strVal val="0-#ppt_w/2"/>
                                          </p:val>
                                        </p:tav>
                                        <p:tav tm="100000">
                                          <p:val>
                                            <p:strVal val="#ppt_x"/>
                                          </p:val>
                                        </p:tav>
                                      </p:tavLst>
                                    </p:anim>
                                    <p:anim calcmode="lin" valueType="num">
                                      <p:cBhvr additive="base">
                                        <p:cTn id="191"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2" presetClass="entr" presetSubtype="8" fill="hold" nodeType="clickEffect">
                                  <p:stCondLst>
                                    <p:cond delay="0"/>
                                  </p:stCondLst>
                                  <p:childTnLst>
                                    <p:set>
                                      <p:cBhvr>
                                        <p:cTn id="195" dur="1" fill="hold">
                                          <p:stCondLst>
                                            <p:cond delay="0"/>
                                          </p:stCondLst>
                                        </p:cTn>
                                        <p:tgtEl>
                                          <p:spTgt spid="40"/>
                                        </p:tgtEl>
                                        <p:attrNameLst>
                                          <p:attrName>style.visibility</p:attrName>
                                        </p:attrNameLst>
                                      </p:cBhvr>
                                      <p:to>
                                        <p:strVal val="visible"/>
                                      </p:to>
                                    </p:set>
                                    <p:anim calcmode="lin" valueType="num">
                                      <p:cBhvr additive="base">
                                        <p:cTn id="196" dur="500" fill="hold"/>
                                        <p:tgtEl>
                                          <p:spTgt spid="40"/>
                                        </p:tgtEl>
                                        <p:attrNameLst>
                                          <p:attrName>ppt_x</p:attrName>
                                        </p:attrNameLst>
                                      </p:cBhvr>
                                      <p:tavLst>
                                        <p:tav tm="0">
                                          <p:val>
                                            <p:strVal val="0-#ppt_w/2"/>
                                          </p:val>
                                        </p:tav>
                                        <p:tav tm="100000">
                                          <p:val>
                                            <p:strVal val="#ppt_x"/>
                                          </p:val>
                                        </p:tav>
                                      </p:tavLst>
                                    </p:anim>
                                    <p:anim calcmode="lin" valueType="num">
                                      <p:cBhvr additive="base">
                                        <p:cTn id="197"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2" presetClass="entr" presetSubtype="8" fill="hold" nodeType="clickEffect">
                                  <p:stCondLst>
                                    <p:cond delay="0"/>
                                  </p:stCondLst>
                                  <p:childTnLst>
                                    <p:set>
                                      <p:cBhvr>
                                        <p:cTn id="201" dur="1" fill="hold">
                                          <p:stCondLst>
                                            <p:cond delay="0"/>
                                          </p:stCondLst>
                                        </p:cTn>
                                        <p:tgtEl>
                                          <p:spTgt spid="42"/>
                                        </p:tgtEl>
                                        <p:attrNameLst>
                                          <p:attrName>style.visibility</p:attrName>
                                        </p:attrNameLst>
                                      </p:cBhvr>
                                      <p:to>
                                        <p:strVal val="visible"/>
                                      </p:to>
                                    </p:set>
                                    <p:anim calcmode="lin" valueType="num">
                                      <p:cBhvr additive="base">
                                        <p:cTn id="202" dur="500" fill="hold"/>
                                        <p:tgtEl>
                                          <p:spTgt spid="42"/>
                                        </p:tgtEl>
                                        <p:attrNameLst>
                                          <p:attrName>ppt_x</p:attrName>
                                        </p:attrNameLst>
                                      </p:cBhvr>
                                      <p:tavLst>
                                        <p:tav tm="0">
                                          <p:val>
                                            <p:strVal val="0-#ppt_w/2"/>
                                          </p:val>
                                        </p:tav>
                                        <p:tav tm="100000">
                                          <p:val>
                                            <p:strVal val="#ppt_x"/>
                                          </p:val>
                                        </p:tav>
                                      </p:tavLst>
                                    </p:anim>
                                    <p:anim calcmode="lin" valueType="num">
                                      <p:cBhvr additive="base">
                                        <p:cTn id="20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P spid="31" grpId="0" animBg="1"/>
      <p:bldP spid="37" grpId="0" animBg="1"/>
      <p:bldP spid="39" grpId="0" animBg="1"/>
      <p:bldP spid="41" grpId="0" animBg="1"/>
      <p:bldP spid="45" grpId="0" animBg="1"/>
      <p:bldP spid="48"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DF2BED0-59FA-40DC-BA36-CB2F9659F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457" y="3831427"/>
            <a:ext cx="190500" cy="638175"/>
          </a:xfrm>
          <a:prstGeom prst="rect">
            <a:avLst/>
          </a:prstGeom>
        </p:spPr>
      </p:pic>
      <p:pic>
        <p:nvPicPr>
          <p:cNvPr id="22" name="图片 21">
            <a:extLst>
              <a:ext uri="{FF2B5EF4-FFF2-40B4-BE49-F238E27FC236}">
                <a16:creationId xmlns:a16="http://schemas.microsoft.com/office/drawing/2014/main" id="{7FB033FB-D169-4A4D-B4DB-31FFDB01ED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9806" y="3089345"/>
            <a:ext cx="190500" cy="561975"/>
          </a:xfrm>
          <a:prstGeom prst="rect">
            <a:avLst/>
          </a:prstGeom>
        </p:spPr>
      </p:pic>
      <p:pic>
        <p:nvPicPr>
          <p:cNvPr id="12" name="图片 11">
            <a:extLst>
              <a:ext uri="{FF2B5EF4-FFF2-40B4-BE49-F238E27FC236}">
                <a16:creationId xmlns:a16="http://schemas.microsoft.com/office/drawing/2014/main" id="{A0C2AA56-6B23-4938-A728-F36F7B5FC8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1625" y="2254555"/>
            <a:ext cx="190500" cy="638175"/>
          </a:xfrm>
          <a:prstGeom prst="rect">
            <a:avLst/>
          </a:prstGeom>
        </p:spPr>
      </p:pic>
      <p:pic>
        <p:nvPicPr>
          <p:cNvPr id="19" name="图片 18">
            <a:extLst>
              <a:ext uri="{FF2B5EF4-FFF2-40B4-BE49-F238E27FC236}">
                <a16:creationId xmlns:a16="http://schemas.microsoft.com/office/drawing/2014/main" id="{DC83462A-B68D-4ABD-8621-6523DA63C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0402" y="2305573"/>
            <a:ext cx="190500" cy="561975"/>
          </a:xfrm>
          <a:prstGeom prst="rect">
            <a:avLst/>
          </a:prstGeom>
        </p:spPr>
      </p:pic>
      <p:pic>
        <p:nvPicPr>
          <p:cNvPr id="11" name="图片 10">
            <a:extLst>
              <a:ext uri="{FF2B5EF4-FFF2-40B4-BE49-F238E27FC236}">
                <a16:creationId xmlns:a16="http://schemas.microsoft.com/office/drawing/2014/main" id="{77DEC5FE-8B5D-4B31-89B6-2B29AA1CA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0359" y="2254555"/>
            <a:ext cx="190500" cy="638175"/>
          </a:xfrm>
          <a:prstGeom prst="rect">
            <a:avLst/>
          </a:prstGeom>
        </p:spPr>
      </p:pic>
      <p:pic>
        <p:nvPicPr>
          <p:cNvPr id="18" name="图片 17">
            <a:extLst>
              <a:ext uri="{FF2B5EF4-FFF2-40B4-BE49-F238E27FC236}">
                <a16:creationId xmlns:a16="http://schemas.microsoft.com/office/drawing/2014/main" id="{D6338AFD-0778-4BE0-854E-DB3AA1E91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777" y="2305573"/>
            <a:ext cx="190500" cy="561975"/>
          </a:xfrm>
          <a:prstGeom prst="rect">
            <a:avLst/>
          </a:prstGeom>
        </p:spPr>
      </p:pic>
      <p:pic>
        <p:nvPicPr>
          <p:cNvPr id="10" name="图片 9">
            <a:extLst>
              <a:ext uri="{FF2B5EF4-FFF2-40B4-BE49-F238E27FC236}">
                <a16:creationId xmlns:a16="http://schemas.microsoft.com/office/drawing/2014/main" id="{9E5165CD-DEA7-47C4-AFBE-F2FD6A60B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5225" y="1458303"/>
            <a:ext cx="190500" cy="638175"/>
          </a:xfrm>
          <a:prstGeom prst="rect">
            <a:avLst/>
          </a:prstGeom>
        </p:spPr>
      </p:pic>
      <p:pic>
        <p:nvPicPr>
          <p:cNvPr id="17" name="图片 16">
            <a:extLst>
              <a:ext uri="{FF2B5EF4-FFF2-40B4-BE49-F238E27FC236}">
                <a16:creationId xmlns:a16="http://schemas.microsoft.com/office/drawing/2014/main" id="{24E3FBED-8803-4DA6-BF42-ED9E9BFDE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982" y="1534503"/>
            <a:ext cx="190500" cy="561975"/>
          </a:xfrm>
          <a:prstGeom prst="rect">
            <a:avLst/>
          </a:prstGeom>
        </p:spPr>
      </p:pic>
      <p:pic>
        <p:nvPicPr>
          <p:cNvPr id="16" name="图片 15">
            <a:extLst>
              <a:ext uri="{FF2B5EF4-FFF2-40B4-BE49-F238E27FC236}">
                <a16:creationId xmlns:a16="http://schemas.microsoft.com/office/drawing/2014/main" id="{63DCC3D4-D5DE-44EC-B143-47B97EBD50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652" y="747121"/>
            <a:ext cx="190500" cy="561975"/>
          </a:xfrm>
          <a:prstGeom prst="rect">
            <a:avLst/>
          </a:prstGeom>
        </p:spPr>
      </p:pic>
      <p:sp>
        <p:nvSpPr>
          <p:cNvPr id="5" name="内容占位符 4">
            <a:extLst>
              <a:ext uri="{FF2B5EF4-FFF2-40B4-BE49-F238E27FC236}">
                <a16:creationId xmlns:a16="http://schemas.microsoft.com/office/drawing/2014/main" id="{6521A45D-73E5-4A5D-8C29-E2F22854930F}"/>
              </a:ext>
            </a:extLst>
          </p:cNvPr>
          <p:cNvSpPr>
            <a:spLocks noGrp="1"/>
          </p:cNvSpPr>
          <p:nvPr>
            <p:ph idx="1"/>
          </p:nvPr>
        </p:nvSpPr>
        <p:spPr>
          <a:xfrm>
            <a:off x="0" y="534378"/>
            <a:ext cx="11892549" cy="5418188"/>
          </a:xfrm>
        </p:spPr>
        <p:txBody>
          <a:bodyPr>
            <a:noAutofit/>
          </a:bodyPr>
          <a:lstStyle/>
          <a:p>
            <a:pPr marL="0" indent="0" algn="just">
              <a:lnSpc>
                <a:spcPct val="150000"/>
              </a:lnSpc>
              <a:buNone/>
            </a:pPr>
            <a:r>
              <a:rPr lang="en-US" altLang="zh-CN" sz="3400" b="1" u="sng" dirty="0"/>
              <a:t>     38     </a:t>
            </a:r>
            <a:r>
              <a:rPr lang="en-US" altLang="zh-CN" sz="3400" b="1" dirty="0"/>
              <a:t>. </a:t>
            </a:r>
            <a:r>
              <a:rPr lang="en-US" altLang="zh-CN" sz="3400" b="1" dirty="0">
                <a:solidFill>
                  <a:srgbClr val="FF0000"/>
                </a:solidFill>
              </a:rPr>
              <a:t>They</a:t>
            </a:r>
            <a:r>
              <a:rPr lang="en-US" altLang="zh-CN" sz="3400" b="1" dirty="0"/>
              <a:t>’re the little spots of color like throw pillows, mirrors and baskets that most of us used to add visual interest to our rooms. Less tiring than painting your walls and less expensive than buying a colorful sofa, small color choices bring with them the significant benefit of being easily changeable.    </a:t>
            </a:r>
            <a:r>
              <a:rPr lang="en-US" altLang="zh-CN" sz="3400" b="1" dirty="0">
                <a:solidFill>
                  <a:srgbClr val="0000FF"/>
                </a:solidFill>
              </a:rPr>
              <a:t>(24+27 words)</a:t>
            </a:r>
          </a:p>
          <a:p>
            <a:pPr marL="0" indent="0">
              <a:lnSpc>
                <a:spcPct val="150000"/>
              </a:lnSpc>
              <a:buNone/>
            </a:pPr>
            <a:r>
              <a:rPr lang="en-US" altLang="zh-CN" sz="3400" b="1" dirty="0">
                <a:solidFill>
                  <a:schemeClr val="tx1">
                    <a:lumMod val="85000"/>
                    <a:lumOff val="15000"/>
                  </a:schemeClr>
                </a:solidFill>
              </a:rPr>
              <a:t>D. Small color choices are the ones we’re most familiar with</a:t>
            </a:r>
          </a:p>
          <a:p>
            <a:pPr marL="0" indent="0">
              <a:lnSpc>
                <a:spcPct val="150000"/>
              </a:lnSpc>
              <a:buNone/>
            </a:pPr>
            <a:r>
              <a:rPr lang="en-US" altLang="zh-CN" sz="3400" b="1" dirty="0">
                <a:solidFill>
                  <a:schemeClr val="tx1">
                    <a:lumMod val="85000"/>
                    <a:lumOff val="15000"/>
                  </a:schemeClr>
                </a:solidFill>
              </a:rPr>
              <a:t>E. It’s not really a good idea to use too many small color pieces</a:t>
            </a:r>
          </a:p>
          <a:p>
            <a:pPr marL="0" indent="0">
              <a:buNone/>
            </a:pPr>
            <a:endParaRPr lang="zh-CN" altLang="zh-CN" sz="3400" b="1" dirty="0"/>
          </a:p>
          <a:p>
            <a:pPr marL="0" indent="0">
              <a:buNone/>
            </a:pPr>
            <a:endParaRPr lang="zh-CN" altLang="en-US" sz="3400" b="1" dirty="0"/>
          </a:p>
        </p:txBody>
      </p:sp>
      <p:pic>
        <p:nvPicPr>
          <p:cNvPr id="9" name="图片 8">
            <a:extLst>
              <a:ext uri="{FF2B5EF4-FFF2-40B4-BE49-F238E27FC236}">
                <a16:creationId xmlns:a16="http://schemas.microsoft.com/office/drawing/2014/main" id="{410EB418-9CAB-4635-B340-9AFD1409DB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226" y="709022"/>
            <a:ext cx="190500" cy="638175"/>
          </a:xfrm>
          <a:prstGeom prst="rect">
            <a:avLst/>
          </a:prstGeom>
        </p:spPr>
      </p:pic>
      <p:pic>
        <p:nvPicPr>
          <p:cNvPr id="2" name="图片 1">
            <a:extLst>
              <a:ext uri="{FF2B5EF4-FFF2-40B4-BE49-F238E27FC236}">
                <a16:creationId xmlns:a16="http://schemas.microsoft.com/office/drawing/2014/main" id="{9C607200-7AC9-4A46-B091-7FC66119268F}"/>
              </a:ext>
            </a:extLst>
          </p:cNvPr>
          <p:cNvPicPr>
            <a:picLocks noChangeAspect="1"/>
          </p:cNvPicPr>
          <p:nvPr/>
        </p:nvPicPr>
        <p:blipFill>
          <a:blip r:embed="rId4" cstate="print"/>
          <a:stretch>
            <a:fillRect/>
          </a:stretch>
        </p:blipFill>
        <p:spPr>
          <a:xfrm>
            <a:off x="-2" y="-1"/>
            <a:ext cx="872573" cy="690787"/>
          </a:xfrm>
          <a:prstGeom prst="rect">
            <a:avLst/>
          </a:prstGeom>
        </p:spPr>
      </p:pic>
      <p:pic>
        <p:nvPicPr>
          <p:cNvPr id="3" name="图片 2">
            <a:extLst>
              <a:ext uri="{FF2B5EF4-FFF2-40B4-BE49-F238E27FC236}">
                <a16:creationId xmlns:a16="http://schemas.microsoft.com/office/drawing/2014/main" id="{E95D14D9-5DF8-4A73-B62B-763DF56C0662}"/>
              </a:ext>
            </a:extLst>
          </p:cNvPr>
          <p:cNvPicPr>
            <a:picLocks noChangeAspect="1"/>
          </p:cNvPicPr>
          <p:nvPr/>
        </p:nvPicPr>
        <p:blipFill>
          <a:blip r:embed="rId5" cstate="print"/>
          <a:stretch>
            <a:fillRect/>
          </a:stretch>
        </p:blipFill>
        <p:spPr>
          <a:xfrm>
            <a:off x="11476382" y="-1"/>
            <a:ext cx="715617" cy="649357"/>
          </a:xfrm>
          <a:prstGeom prst="rect">
            <a:avLst/>
          </a:prstGeom>
        </p:spPr>
      </p:pic>
      <p:sp>
        <p:nvSpPr>
          <p:cNvPr id="6" name="标题 3">
            <a:extLst>
              <a:ext uri="{FF2B5EF4-FFF2-40B4-BE49-F238E27FC236}">
                <a16:creationId xmlns:a16="http://schemas.microsoft.com/office/drawing/2014/main" id="{0CB23C22-EFB2-4B25-99E4-E10BD62133F0}"/>
              </a:ext>
            </a:extLst>
          </p:cNvPr>
          <p:cNvSpPr>
            <a:spLocks noGrp="1"/>
          </p:cNvSpPr>
          <p:nvPr>
            <p:ph type="title"/>
          </p:nvPr>
        </p:nvSpPr>
        <p:spPr>
          <a:xfrm>
            <a:off x="-1076777" y="-228456"/>
            <a:ext cx="10515600" cy="1243013"/>
          </a:xfrm>
        </p:spPr>
        <p:txBody>
          <a:bodyPr>
            <a:normAutofit/>
          </a:bodyPr>
          <a:lstStyle/>
          <a:p>
            <a:pPr algn="ctr"/>
            <a:r>
              <a:rPr lang="en-US" altLang="zh-CN" b="1" dirty="0">
                <a:solidFill>
                  <a:srgbClr val="0000FF"/>
                </a:solidFill>
                <a:latin typeface="华文琥珀" panose="02010800040101010101" pitchFamily="2" charset="-122"/>
                <a:ea typeface="华文琥珀" panose="02010800040101010101" pitchFamily="2" charset="-122"/>
                <a:sym typeface="宋体" charset="-122"/>
              </a:rPr>
              <a:t>2018</a:t>
            </a:r>
            <a:r>
              <a:rPr lang="zh-CN" altLang="en-US" b="1" dirty="0">
                <a:solidFill>
                  <a:srgbClr val="0000FF"/>
                </a:solidFill>
                <a:latin typeface="华文琥珀" panose="02010800040101010101" pitchFamily="2" charset="-122"/>
                <a:ea typeface="华文琥珀" panose="02010800040101010101" pitchFamily="2" charset="-122"/>
                <a:sym typeface="宋体" charset="-122"/>
              </a:rPr>
              <a:t>年全国卷</a:t>
            </a:r>
            <a:r>
              <a:rPr lang="en-US" altLang="zh-CN" b="1" dirty="0">
                <a:solidFill>
                  <a:srgbClr val="0000FF"/>
                </a:solidFill>
                <a:latin typeface="华文琥珀" panose="02010800040101010101" pitchFamily="2" charset="-122"/>
                <a:ea typeface="华文琥珀" panose="02010800040101010101" pitchFamily="2" charset="-122"/>
                <a:sym typeface="宋体" charset="-122"/>
              </a:rPr>
              <a:t>I</a:t>
            </a:r>
            <a:r>
              <a:rPr lang="zh-CN" altLang="en-US" b="1" dirty="0">
                <a:solidFill>
                  <a:srgbClr val="0000FF"/>
                </a:solidFill>
                <a:latin typeface="华文琥珀" panose="02010800040101010101" pitchFamily="2" charset="-122"/>
                <a:ea typeface="华文琥珀" panose="02010800040101010101" pitchFamily="2" charset="-122"/>
                <a:sym typeface="宋体" charset="-122"/>
              </a:rPr>
              <a:t> 七选五</a:t>
            </a:r>
            <a:endParaRPr lang="zh-CN" altLang="en-US" dirty="0">
              <a:solidFill>
                <a:srgbClr val="0000FF"/>
              </a:solidFill>
              <a:latin typeface="华文琥珀" panose="02010800040101010101" pitchFamily="2" charset="-122"/>
              <a:ea typeface="华文琥珀" panose="02010800040101010101" pitchFamily="2" charset="-122"/>
            </a:endParaRPr>
          </a:p>
        </p:txBody>
      </p:sp>
      <p:sp>
        <p:nvSpPr>
          <p:cNvPr id="7" name="椭圆 6">
            <a:extLst>
              <a:ext uri="{FF2B5EF4-FFF2-40B4-BE49-F238E27FC236}">
                <a16:creationId xmlns:a16="http://schemas.microsoft.com/office/drawing/2014/main" id="{CDFB2919-4D58-4436-9F93-C3FADEEC895B}"/>
              </a:ext>
            </a:extLst>
          </p:cNvPr>
          <p:cNvSpPr/>
          <p:nvPr/>
        </p:nvSpPr>
        <p:spPr>
          <a:xfrm>
            <a:off x="38719" y="4868889"/>
            <a:ext cx="437720" cy="393576"/>
          </a:xfrm>
          <a:prstGeom prst="ellipse">
            <a:avLst/>
          </a:prstGeom>
          <a:solidFill>
            <a:srgbClr val="FF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prstClr val="white"/>
              </a:solidFill>
            </a:endParaRPr>
          </a:p>
        </p:txBody>
      </p:sp>
      <p:pic>
        <p:nvPicPr>
          <p:cNvPr id="8" name="图片 7">
            <a:extLst>
              <a:ext uri="{FF2B5EF4-FFF2-40B4-BE49-F238E27FC236}">
                <a16:creationId xmlns:a16="http://schemas.microsoft.com/office/drawing/2014/main" id="{A4E5A9E0-3A1E-4D14-8A26-FCCD19DDAB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3265" y="711893"/>
            <a:ext cx="190500" cy="638175"/>
          </a:xfrm>
          <a:prstGeom prst="rect">
            <a:avLst/>
          </a:prstGeom>
        </p:spPr>
      </p:pic>
      <p:pic>
        <p:nvPicPr>
          <p:cNvPr id="13" name="图片 12">
            <a:extLst>
              <a:ext uri="{FF2B5EF4-FFF2-40B4-BE49-F238E27FC236}">
                <a16:creationId xmlns:a16="http://schemas.microsoft.com/office/drawing/2014/main" id="{7C5A7719-DA8D-4A75-8F63-1A3E5001AB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6106" y="3019665"/>
            <a:ext cx="190500" cy="638175"/>
          </a:xfrm>
          <a:prstGeom prst="rect">
            <a:avLst/>
          </a:prstGeom>
        </p:spPr>
      </p:pic>
      <p:pic>
        <p:nvPicPr>
          <p:cNvPr id="20" name="图片 19">
            <a:extLst>
              <a:ext uri="{FF2B5EF4-FFF2-40B4-BE49-F238E27FC236}">
                <a16:creationId xmlns:a16="http://schemas.microsoft.com/office/drawing/2014/main" id="{922E3B0F-A129-4CDD-AB88-95A5303E7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97299" y="3089345"/>
            <a:ext cx="190500" cy="561975"/>
          </a:xfrm>
          <a:prstGeom prst="rect">
            <a:avLst/>
          </a:prstGeom>
        </p:spPr>
      </p:pic>
      <p:pic>
        <p:nvPicPr>
          <p:cNvPr id="21" name="图片 20">
            <a:extLst>
              <a:ext uri="{FF2B5EF4-FFF2-40B4-BE49-F238E27FC236}">
                <a16:creationId xmlns:a16="http://schemas.microsoft.com/office/drawing/2014/main" id="{92B2F1F0-C4F3-404B-982E-638202C9D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0629" y="3907627"/>
            <a:ext cx="190500" cy="561975"/>
          </a:xfrm>
          <a:prstGeom prst="rect">
            <a:avLst/>
          </a:prstGeom>
        </p:spPr>
      </p:pic>
      <p:sp>
        <p:nvSpPr>
          <p:cNvPr id="23" name="文本框 22">
            <a:extLst>
              <a:ext uri="{FF2B5EF4-FFF2-40B4-BE49-F238E27FC236}">
                <a16:creationId xmlns:a16="http://schemas.microsoft.com/office/drawing/2014/main" id="{755F4A76-A877-4B82-ACD7-07219B683C2A}"/>
              </a:ext>
            </a:extLst>
          </p:cNvPr>
          <p:cNvSpPr txBox="1"/>
          <p:nvPr/>
        </p:nvSpPr>
        <p:spPr>
          <a:xfrm>
            <a:off x="6523265" y="747121"/>
            <a:ext cx="1663961" cy="646331"/>
          </a:xfrm>
          <a:prstGeom prst="rect">
            <a:avLst/>
          </a:prstGeom>
          <a:solidFill>
            <a:schemeClr val="bg1"/>
          </a:solidFill>
        </p:spPr>
        <p:txBody>
          <a:bodyPr wrap="square" rtlCol="0">
            <a:spAutoFit/>
          </a:bodyPr>
          <a:lstStyle/>
          <a:p>
            <a:endParaRPr lang="zh-CN" altLang="en-US" sz="3600" dirty="0"/>
          </a:p>
        </p:txBody>
      </p:sp>
      <p:sp>
        <p:nvSpPr>
          <p:cNvPr id="24" name="文本框 23">
            <a:extLst>
              <a:ext uri="{FF2B5EF4-FFF2-40B4-BE49-F238E27FC236}">
                <a16:creationId xmlns:a16="http://schemas.microsoft.com/office/drawing/2014/main" id="{D5C9B303-BAC5-43AC-B1DC-1257BB8A85F0}"/>
              </a:ext>
            </a:extLst>
          </p:cNvPr>
          <p:cNvSpPr txBox="1"/>
          <p:nvPr/>
        </p:nvSpPr>
        <p:spPr>
          <a:xfrm>
            <a:off x="8163898" y="723993"/>
            <a:ext cx="3633401" cy="646331"/>
          </a:xfrm>
          <a:prstGeom prst="rect">
            <a:avLst/>
          </a:prstGeom>
          <a:solidFill>
            <a:schemeClr val="bg1"/>
          </a:solidFill>
        </p:spPr>
        <p:txBody>
          <a:bodyPr wrap="square" rtlCol="0">
            <a:spAutoFit/>
          </a:bodyPr>
          <a:lstStyle/>
          <a:p>
            <a:endParaRPr lang="zh-CN" altLang="en-US" sz="3600" dirty="0"/>
          </a:p>
        </p:txBody>
      </p:sp>
      <p:sp>
        <p:nvSpPr>
          <p:cNvPr id="25" name="文本框 24">
            <a:extLst>
              <a:ext uri="{FF2B5EF4-FFF2-40B4-BE49-F238E27FC236}">
                <a16:creationId xmlns:a16="http://schemas.microsoft.com/office/drawing/2014/main" id="{52BBA521-BFB2-4BF7-8C36-5D3CA27BE147}"/>
              </a:ext>
            </a:extLst>
          </p:cNvPr>
          <p:cNvSpPr txBox="1"/>
          <p:nvPr/>
        </p:nvSpPr>
        <p:spPr>
          <a:xfrm>
            <a:off x="95737" y="1379655"/>
            <a:ext cx="3566144" cy="646331"/>
          </a:xfrm>
          <a:prstGeom prst="rect">
            <a:avLst/>
          </a:prstGeom>
          <a:solidFill>
            <a:schemeClr val="bg1"/>
          </a:solidFill>
        </p:spPr>
        <p:txBody>
          <a:bodyPr wrap="square" rtlCol="0">
            <a:spAutoFit/>
          </a:bodyPr>
          <a:lstStyle/>
          <a:p>
            <a:endParaRPr lang="zh-CN" altLang="en-US" sz="3600" dirty="0"/>
          </a:p>
        </p:txBody>
      </p:sp>
      <p:sp>
        <p:nvSpPr>
          <p:cNvPr id="26" name="文本框 25">
            <a:extLst>
              <a:ext uri="{FF2B5EF4-FFF2-40B4-BE49-F238E27FC236}">
                <a16:creationId xmlns:a16="http://schemas.microsoft.com/office/drawing/2014/main" id="{C14616E6-CEA6-47D2-8B7C-671F3F15CC31}"/>
              </a:ext>
            </a:extLst>
          </p:cNvPr>
          <p:cNvSpPr txBox="1"/>
          <p:nvPr/>
        </p:nvSpPr>
        <p:spPr>
          <a:xfrm>
            <a:off x="3615225" y="1426268"/>
            <a:ext cx="8277324" cy="646331"/>
          </a:xfrm>
          <a:prstGeom prst="rect">
            <a:avLst/>
          </a:prstGeom>
          <a:solidFill>
            <a:schemeClr val="bg1"/>
          </a:solidFill>
        </p:spPr>
        <p:txBody>
          <a:bodyPr wrap="square" rtlCol="0">
            <a:spAutoFit/>
          </a:bodyPr>
          <a:lstStyle/>
          <a:p>
            <a:endParaRPr lang="zh-CN" altLang="en-US" sz="3600" dirty="0"/>
          </a:p>
        </p:txBody>
      </p:sp>
      <p:sp>
        <p:nvSpPr>
          <p:cNvPr id="27" name="文本框 26">
            <a:extLst>
              <a:ext uri="{FF2B5EF4-FFF2-40B4-BE49-F238E27FC236}">
                <a16:creationId xmlns:a16="http://schemas.microsoft.com/office/drawing/2014/main" id="{8E2AE1BB-55A4-44D5-9135-22AF5E9FFF8C}"/>
              </a:ext>
            </a:extLst>
          </p:cNvPr>
          <p:cNvSpPr txBox="1"/>
          <p:nvPr/>
        </p:nvSpPr>
        <p:spPr>
          <a:xfrm>
            <a:off x="58413" y="2221217"/>
            <a:ext cx="2000540" cy="646331"/>
          </a:xfrm>
          <a:prstGeom prst="rect">
            <a:avLst/>
          </a:prstGeom>
          <a:solidFill>
            <a:schemeClr val="bg1"/>
          </a:solidFill>
        </p:spPr>
        <p:txBody>
          <a:bodyPr wrap="square" rtlCol="0">
            <a:spAutoFit/>
          </a:bodyPr>
          <a:lstStyle/>
          <a:p>
            <a:endParaRPr lang="zh-CN" altLang="en-US" sz="3600" dirty="0"/>
          </a:p>
        </p:txBody>
      </p:sp>
      <p:sp>
        <p:nvSpPr>
          <p:cNvPr id="28" name="文本框 27">
            <a:extLst>
              <a:ext uri="{FF2B5EF4-FFF2-40B4-BE49-F238E27FC236}">
                <a16:creationId xmlns:a16="http://schemas.microsoft.com/office/drawing/2014/main" id="{FF674627-AA4C-4ED2-957F-9740E21A75EE}"/>
              </a:ext>
            </a:extLst>
          </p:cNvPr>
          <p:cNvSpPr txBox="1"/>
          <p:nvPr/>
        </p:nvSpPr>
        <p:spPr>
          <a:xfrm>
            <a:off x="2094338" y="2196557"/>
            <a:ext cx="6396522" cy="646331"/>
          </a:xfrm>
          <a:prstGeom prst="rect">
            <a:avLst/>
          </a:prstGeom>
          <a:solidFill>
            <a:schemeClr val="bg1"/>
          </a:solidFill>
        </p:spPr>
        <p:txBody>
          <a:bodyPr wrap="square" rtlCol="0">
            <a:spAutoFit/>
          </a:bodyPr>
          <a:lstStyle/>
          <a:p>
            <a:endParaRPr lang="zh-CN" altLang="en-US" sz="3600" dirty="0"/>
          </a:p>
        </p:txBody>
      </p:sp>
      <p:sp>
        <p:nvSpPr>
          <p:cNvPr id="29" name="文本框 28">
            <a:extLst>
              <a:ext uri="{FF2B5EF4-FFF2-40B4-BE49-F238E27FC236}">
                <a16:creationId xmlns:a16="http://schemas.microsoft.com/office/drawing/2014/main" id="{015C9760-1AD9-443D-934D-1D45806C4FC6}"/>
              </a:ext>
            </a:extLst>
          </p:cNvPr>
          <p:cNvSpPr txBox="1"/>
          <p:nvPr/>
        </p:nvSpPr>
        <p:spPr>
          <a:xfrm>
            <a:off x="5442324" y="2340518"/>
            <a:ext cx="6396522" cy="646331"/>
          </a:xfrm>
          <a:prstGeom prst="rect">
            <a:avLst/>
          </a:prstGeom>
          <a:solidFill>
            <a:schemeClr val="bg1"/>
          </a:solidFill>
        </p:spPr>
        <p:txBody>
          <a:bodyPr wrap="square" rtlCol="0">
            <a:spAutoFit/>
          </a:bodyPr>
          <a:lstStyle/>
          <a:p>
            <a:endParaRPr lang="zh-CN" altLang="en-US" sz="3600" dirty="0"/>
          </a:p>
        </p:txBody>
      </p:sp>
      <p:sp>
        <p:nvSpPr>
          <p:cNvPr id="30" name="文本框 29">
            <a:extLst>
              <a:ext uri="{FF2B5EF4-FFF2-40B4-BE49-F238E27FC236}">
                <a16:creationId xmlns:a16="http://schemas.microsoft.com/office/drawing/2014/main" id="{89457F9F-026A-4245-AC4C-B45E26D0558F}"/>
              </a:ext>
            </a:extLst>
          </p:cNvPr>
          <p:cNvSpPr txBox="1"/>
          <p:nvPr/>
        </p:nvSpPr>
        <p:spPr>
          <a:xfrm>
            <a:off x="58413" y="3106753"/>
            <a:ext cx="5181893" cy="646331"/>
          </a:xfrm>
          <a:prstGeom prst="rect">
            <a:avLst/>
          </a:prstGeom>
          <a:solidFill>
            <a:schemeClr val="bg1"/>
          </a:solidFill>
        </p:spPr>
        <p:txBody>
          <a:bodyPr wrap="square" rtlCol="0">
            <a:spAutoFit/>
          </a:bodyPr>
          <a:lstStyle/>
          <a:p>
            <a:endParaRPr lang="zh-CN" altLang="en-US" sz="3600" dirty="0"/>
          </a:p>
        </p:txBody>
      </p:sp>
      <p:sp>
        <p:nvSpPr>
          <p:cNvPr id="31" name="文本框 30">
            <a:extLst>
              <a:ext uri="{FF2B5EF4-FFF2-40B4-BE49-F238E27FC236}">
                <a16:creationId xmlns:a16="http://schemas.microsoft.com/office/drawing/2014/main" id="{A450C53A-E761-446D-8A40-53C73E2BD550}"/>
              </a:ext>
            </a:extLst>
          </p:cNvPr>
          <p:cNvSpPr txBox="1"/>
          <p:nvPr/>
        </p:nvSpPr>
        <p:spPr>
          <a:xfrm>
            <a:off x="9782761" y="3016937"/>
            <a:ext cx="2251693" cy="646331"/>
          </a:xfrm>
          <a:prstGeom prst="rect">
            <a:avLst/>
          </a:prstGeom>
          <a:solidFill>
            <a:schemeClr val="bg1"/>
          </a:solidFill>
        </p:spPr>
        <p:txBody>
          <a:bodyPr wrap="square" rtlCol="0">
            <a:spAutoFit/>
          </a:bodyPr>
          <a:lstStyle/>
          <a:p>
            <a:endParaRPr lang="zh-CN" altLang="en-US" sz="3600" dirty="0"/>
          </a:p>
        </p:txBody>
      </p:sp>
      <p:sp>
        <p:nvSpPr>
          <p:cNvPr id="32" name="文本框 31">
            <a:extLst>
              <a:ext uri="{FF2B5EF4-FFF2-40B4-BE49-F238E27FC236}">
                <a16:creationId xmlns:a16="http://schemas.microsoft.com/office/drawing/2014/main" id="{7740E881-7F68-47C7-8849-A4924D7F491F}"/>
              </a:ext>
            </a:extLst>
          </p:cNvPr>
          <p:cNvSpPr txBox="1"/>
          <p:nvPr/>
        </p:nvSpPr>
        <p:spPr>
          <a:xfrm>
            <a:off x="4000547" y="3831427"/>
            <a:ext cx="5071920" cy="646331"/>
          </a:xfrm>
          <a:prstGeom prst="rect">
            <a:avLst/>
          </a:prstGeom>
          <a:solidFill>
            <a:schemeClr val="bg1"/>
          </a:solidFill>
        </p:spPr>
        <p:txBody>
          <a:bodyPr wrap="square" rtlCol="0">
            <a:spAutoFit/>
          </a:bodyPr>
          <a:lstStyle/>
          <a:p>
            <a:endParaRPr lang="zh-CN" altLang="en-US" sz="3600" dirty="0"/>
          </a:p>
        </p:txBody>
      </p:sp>
      <p:cxnSp>
        <p:nvCxnSpPr>
          <p:cNvPr id="33" name="直接连接符 32">
            <a:extLst>
              <a:ext uri="{FF2B5EF4-FFF2-40B4-BE49-F238E27FC236}">
                <a16:creationId xmlns:a16="http://schemas.microsoft.com/office/drawing/2014/main" id="{3A3A81CB-E20F-4C09-845D-430F05BBE5FE}"/>
              </a:ext>
            </a:extLst>
          </p:cNvPr>
          <p:cNvCxnSpPr>
            <a:cxnSpLocks/>
          </p:cNvCxnSpPr>
          <p:nvPr/>
        </p:nvCxnSpPr>
        <p:spPr>
          <a:xfrm>
            <a:off x="2237090" y="1293131"/>
            <a:ext cx="4286175" cy="296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A8E621D6-EB20-4F79-9F7B-4931056585C3}"/>
              </a:ext>
            </a:extLst>
          </p:cNvPr>
          <p:cNvCxnSpPr>
            <a:cxnSpLocks/>
          </p:cNvCxnSpPr>
          <p:nvPr/>
        </p:nvCxnSpPr>
        <p:spPr>
          <a:xfrm>
            <a:off x="5240306" y="3628709"/>
            <a:ext cx="4591050" cy="1728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CA498686-B792-4DE9-8609-03723903B32B}"/>
              </a:ext>
            </a:extLst>
          </p:cNvPr>
          <p:cNvCxnSpPr>
            <a:cxnSpLocks/>
          </p:cNvCxnSpPr>
          <p:nvPr/>
        </p:nvCxnSpPr>
        <p:spPr>
          <a:xfrm>
            <a:off x="38719" y="4443426"/>
            <a:ext cx="411223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EEA4F650-CD6B-49F9-A1C4-9EEAA5E92FDB}"/>
              </a:ext>
            </a:extLst>
          </p:cNvPr>
          <p:cNvSpPr txBox="1"/>
          <p:nvPr/>
        </p:nvSpPr>
        <p:spPr>
          <a:xfrm>
            <a:off x="4152947" y="3983827"/>
            <a:ext cx="5071920" cy="646331"/>
          </a:xfrm>
          <a:prstGeom prst="rect">
            <a:avLst/>
          </a:prstGeom>
          <a:solidFill>
            <a:schemeClr val="bg1"/>
          </a:solidFill>
        </p:spPr>
        <p:txBody>
          <a:bodyPr wrap="square" rtlCol="0">
            <a:spAutoFit/>
          </a:bodyPr>
          <a:lstStyle/>
          <a:p>
            <a:endParaRPr lang="zh-CN" altLang="en-US" sz="3600" dirty="0"/>
          </a:p>
        </p:txBody>
      </p:sp>
      <p:cxnSp>
        <p:nvCxnSpPr>
          <p:cNvPr id="41" name="直接连接符 40">
            <a:extLst>
              <a:ext uri="{FF2B5EF4-FFF2-40B4-BE49-F238E27FC236}">
                <a16:creationId xmlns:a16="http://schemas.microsoft.com/office/drawing/2014/main" id="{348B1F38-89BA-496C-B034-D97FD8D27A6B}"/>
              </a:ext>
            </a:extLst>
          </p:cNvPr>
          <p:cNvCxnSpPr>
            <a:cxnSpLocks/>
          </p:cNvCxnSpPr>
          <p:nvPr/>
        </p:nvCxnSpPr>
        <p:spPr>
          <a:xfrm flipV="1">
            <a:off x="593240" y="5262465"/>
            <a:ext cx="5714254" cy="7047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7820CB2C-D055-4FFA-9199-0F53B5DB39A3}"/>
              </a:ext>
            </a:extLst>
          </p:cNvPr>
          <p:cNvSpPr txBox="1"/>
          <p:nvPr/>
        </p:nvSpPr>
        <p:spPr>
          <a:xfrm>
            <a:off x="1061742" y="5626127"/>
            <a:ext cx="872028" cy="615553"/>
          </a:xfrm>
          <a:prstGeom prst="rect">
            <a:avLst/>
          </a:prstGeom>
          <a:noFill/>
        </p:spPr>
        <p:txBody>
          <a:bodyPr wrap="square" rtlCol="0">
            <a:spAutoFit/>
          </a:bodyPr>
          <a:lstStyle/>
          <a:p>
            <a:r>
              <a:rPr lang="en-US" altLang="zh-CN" sz="3400" b="1" dirty="0">
                <a:solidFill>
                  <a:srgbClr val="FF0000"/>
                </a:solidFill>
              </a:rPr>
              <a:t>not</a:t>
            </a:r>
            <a:endParaRPr lang="zh-CN" altLang="en-US" sz="3400" b="1" dirty="0">
              <a:solidFill>
                <a:srgbClr val="FF0000"/>
              </a:solidFill>
            </a:endParaRPr>
          </a:p>
        </p:txBody>
      </p:sp>
      <p:sp>
        <p:nvSpPr>
          <p:cNvPr id="37" name="矩形 36">
            <a:extLst>
              <a:ext uri="{FF2B5EF4-FFF2-40B4-BE49-F238E27FC236}">
                <a16:creationId xmlns:a16="http://schemas.microsoft.com/office/drawing/2014/main" id="{FCBCEBC6-004E-4169-81E5-4805D871F23C}"/>
              </a:ext>
            </a:extLst>
          </p:cNvPr>
          <p:cNvSpPr/>
          <p:nvPr/>
        </p:nvSpPr>
        <p:spPr>
          <a:xfrm>
            <a:off x="7232219" y="64927"/>
            <a:ext cx="3985296" cy="646331"/>
          </a:xfrm>
          <a:prstGeom prst="rect">
            <a:avLst/>
          </a:prstGeom>
        </p:spPr>
        <p:txBody>
          <a:bodyPr wrap="square">
            <a:spAutoFit/>
          </a:bodyPr>
          <a:lstStyle/>
          <a:p>
            <a:pPr algn="ctr"/>
            <a:r>
              <a:rPr lang="zh-CN" altLang="en-US" sz="3600" b="1" dirty="0">
                <a:solidFill>
                  <a:srgbClr val="0000FF"/>
                </a:solidFill>
                <a:latin typeface="华文琥珀" panose="02010800040101010101" pitchFamily="2" charset="-122"/>
                <a:ea typeface="华文琥珀" panose="02010800040101010101" pitchFamily="2" charset="-122"/>
              </a:rPr>
              <a:t>“</a:t>
            </a:r>
            <a:r>
              <a:rPr lang="en-US" altLang="zh-CN" sz="3600" b="1" dirty="0">
                <a:solidFill>
                  <a:srgbClr val="FF0066"/>
                </a:solidFill>
                <a:latin typeface="华文琥珀" panose="02010800040101010101" pitchFamily="2" charset="-122"/>
                <a:ea typeface="华文琥珀" panose="02010800040101010101" pitchFamily="2" charset="-122"/>
              </a:rPr>
              <a:t>3</a:t>
            </a:r>
            <a:r>
              <a:rPr lang="zh-CN" altLang="en-US" sz="3600" b="1" dirty="0">
                <a:solidFill>
                  <a:srgbClr val="FF0066"/>
                </a:solidFill>
                <a:latin typeface="华文琥珀" panose="02010800040101010101" pitchFamily="2" charset="-122"/>
                <a:ea typeface="华文琥珀" panose="02010800040101010101" pitchFamily="2" charset="-122"/>
              </a:rPr>
              <a:t>短</a:t>
            </a:r>
            <a:r>
              <a:rPr lang="en-US" altLang="zh-CN" sz="3600" b="1" dirty="0">
                <a:solidFill>
                  <a:srgbClr val="7030A0"/>
                </a:solidFill>
                <a:latin typeface="华文琥珀" panose="02010800040101010101" pitchFamily="2" charset="-122"/>
                <a:ea typeface="华文琥珀" panose="02010800040101010101" pitchFamily="2" charset="-122"/>
              </a:rPr>
              <a:t>2</a:t>
            </a:r>
            <a:r>
              <a:rPr lang="zh-CN" altLang="en-US" sz="3600" b="1" dirty="0">
                <a:solidFill>
                  <a:srgbClr val="7030A0"/>
                </a:solidFill>
                <a:latin typeface="华文琥珀" panose="02010800040101010101" pitchFamily="2" charset="-122"/>
                <a:ea typeface="华文琥珀" panose="02010800040101010101" pitchFamily="2" charset="-122"/>
              </a:rPr>
              <a:t>词</a:t>
            </a:r>
            <a:r>
              <a:rPr lang="zh-CN" altLang="en-US" sz="3600" b="1" dirty="0">
                <a:solidFill>
                  <a:srgbClr val="0000FF"/>
                </a:solidFill>
                <a:latin typeface="华文琥珀" panose="02010800040101010101" pitchFamily="2" charset="-122"/>
                <a:ea typeface="华文琥珀" panose="02010800040101010101" pitchFamily="2" charset="-122"/>
              </a:rPr>
              <a:t>并列</a:t>
            </a:r>
            <a:r>
              <a:rPr lang="zh-CN" altLang="en-US" sz="3600" b="1" dirty="0">
                <a:solidFill>
                  <a:srgbClr val="00B050"/>
                </a:solidFill>
                <a:latin typeface="华文琥珀" panose="02010800040101010101" pitchFamily="2" charset="-122"/>
                <a:ea typeface="华文琥珀" panose="02010800040101010101" pitchFamily="2" charset="-122"/>
              </a:rPr>
              <a:t>从句</a:t>
            </a:r>
            <a:r>
              <a:rPr lang="zh-CN" altLang="en-US" sz="3600" b="1" dirty="0">
                <a:solidFill>
                  <a:srgbClr val="0000FF"/>
                </a:solidFill>
                <a:latin typeface="华文琥珀" panose="02010800040101010101" pitchFamily="2" charset="-122"/>
                <a:ea typeface="华文琥珀" panose="02010800040101010101" pitchFamily="2" charset="-122"/>
              </a:rPr>
              <a:t>”</a:t>
            </a:r>
            <a:endParaRPr lang="en-US" altLang="zh-CN" sz="3600" b="1" dirty="0">
              <a:solidFill>
                <a:srgbClr val="0000FF"/>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785380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fade">
                                      <p:cBhvr>
                                        <p:cTn id="131" dur="500"/>
                                        <p:tgtEl>
                                          <p:spTgt spid="31"/>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500"/>
                                        <p:tgtEl>
                                          <p:spTgt spid="32"/>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8" fill="hold" nodeType="click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fill="hold"/>
                                        <p:tgtEl>
                                          <p:spTgt spid="33"/>
                                        </p:tgtEl>
                                        <p:attrNameLst>
                                          <p:attrName>ppt_x</p:attrName>
                                        </p:attrNameLst>
                                      </p:cBhvr>
                                      <p:tavLst>
                                        <p:tav tm="0">
                                          <p:val>
                                            <p:strVal val="0-#ppt_w/2"/>
                                          </p:val>
                                        </p:tav>
                                        <p:tav tm="100000">
                                          <p:val>
                                            <p:strVal val="#ppt_x"/>
                                          </p:val>
                                        </p:tav>
                                      </p:tavLst>
                                    </p:anim>
                                    <p:anim calcmode="lin" valueType="num">
                                      <p:cBhvr additive="base">
                                        <p:cTn id="1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8" fill="hold" nodeType="click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0-#ppt_w/2"/>
                                          </p:val>
                                        </p:tav>
                                        <p:tav tm="100000">
                                          <p:val>
                                            <p:strVal val="#ppt_x"/>
                                          </p:val>
                                        </p:tav>
                                      </p:tavLst>
                                    </p:anim>
                                    <p:anim calcmode="lin" valueType="num">
                                      <p:cBhvr additive="base">
                                        <p:cTn id="14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8" fill="hold" nodeType="clickEffect">
                                  <p:stCondLst>
                                    <p:cond delay="0"/>
                                  </p:stCondLst>
                                  <p:childTnLst>
                                    <p:set>
                                      <p:cBhvr>
                                        <p:cTn id="152" dur="1" fill="hold">
                                          <p:stCondLst>
                                            <p:cond delay="0"/>
                                          </p:stCondLst>
                                        </p:cTn>
                                        <p:tgtEl>
                                          <p:spTgt spid="38"/>
                                        </p:tgtEl>
                                        <p:attrNameLst>
                                          <p:attrName>style.visibility</p:attrName>
                                        </p:attrNameLst>
                                      </p:cBhvr>
                                      <p:to>
                                        <p:strVal val="visible"/>
                                      </p:to>
                                    </p:set>
                                    <p:anim calcmode="lin" valueType="num">
                                      <p:cBhvr additive="base">
                                        <p:cTn id="153" dur="500" fill="hold"/>
                                        <p:tgtEl>
                                          <p:spTgt spid="38"/>
                                        </p:tgtEl>
                                        <p:attrNameLst>
                                          <p:attrName>ppt_x</p:attrName>
                                        </p:attrNameLst>
                                      </p:cBhvr>
                                      <p:tavLst>
                                        <p:tav tm="0">
                                          <p:val>
                                            <p:strVal val="0-#ppt_w/2"/>
                                          </p:val>
                                        </p:tav>
                                        <p:tav tm="100000">
                                          <p:val>
                                            <p:strVal val="#ppt_x"/>
                                          </p:val>
                                        </p:tav>
                                      </p:tavLst>
                                    </p:anim>
                                    <p:anim calcmode="lin" valueType="num">
                                      <p:cBhvr additive="base">
                                        <p:cTn id="15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fade">
                                      <p:cBhvr>
                                        <p:cTn id="159" dur="500"/>
                                        <p:tgtEl>
                                          <p:spTgt spid="40"/>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8" fill="hold" nodeType="clickEffect">
                                  <p:stCondLst>
                                    <p:cond delay="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500" fill="hold"/>
                                        <p:tgtEl>
                                          <p:spTgt spid="41"/>
                                        </p:tgtEl>
                                        <p:attrNameLst>
                                          <p:attrName>ppt_x</p:attrName>
                                        </p:attrNameLst>
                                      </p:cBhvr>
                                      <p:tavLst>
                                        <p:tav tm="0">
                                          <p:val>
                                            <p:strVal val="0-#ppt_w/2"/>
                                          </p:val>
                                        </p:tav>
                                        <p:tav tm="100000">
                                          <p:val>
                                            <p:strVal val="#ppt_x"/>
                                          </p:val>
                                        </p:tav>
                                      </p:tavLst>
                                    </p:anim>
                                    <p:anim calcmode="lin" valueType="num">
                                      <p:cBhvr additive="base">
                                        <p:cTn id="165"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1" fill="hold" grpId="0" nodeType="clickEffect">
                                  <p:stCondLst>
                                    <p:cond delay="0"/>
                                  </p:stCondLst>
                                  <p:childTnLst>
                                    <p:set>
                                      <p:cBhvr>
                                        <p:cTn id="169" dur="1" fill="hold">
                                          <p:stCondLst>
                                            <p:cond delay="0"/>
                                          </p:stCondLst>
                                        </p:cTn>
                                        <p:tgtEl>
                                          <p:spTgt spid="43"/>
                                        </p:tgtEl>
                                        <p:attrNameLst>
                                          <p:attrName>style.visibility</p:attrName>
                                        </p:attrNameLst>
                                      </p:cBhvr>
                                      <p:to>
                                        <p:strVal val="visible"/>
                                      </p:to>
                                    </p:set>
                                    <p:anim calcmode="lin" valueType="num">
                                      <p:cBhvr additive="base">
                                        <p:cTn id="170" dur="500" fill="hold"/>
                                        <p:tgtEl>
                                          <p:spTgt spid="43"/>
                                        </p:tgtEl>
                                        <p:attrNameLst>
                                          <p:attrName>ppt_x</p:attrName>
                                        </p:attrNameLst>
                                      </p:cBhvr>
                                      <p:tavLst>
                                        <p:tav tm="0">
                                          <p:val>
                                            <p:strVal val="#ppt_x"/>
                                          </p:val>
                                        </p:tav>
                                        <p:tav tm="100000">
                                          <p:val>
                                            <p:strVal val="#ppt_x"/>
                                          </p:val>
                                        </p:tav>
                                      </p:tavLst>
                                    </p:anim>
                                    <p:anim calcmode="lin" valueType="num">
                                      <p:cBhvr additive="base">
                                        <p:cTn id="171"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7"/>
                                        </p:tgtEl>
                                        <p:attrNameLst>
                                          <p:attrName>style.visibility</p:attrName>
                                        </p:attrNameLst>
                                      </p:cBhvr>
                                      <p:to>
                                        <p:strVal val="visible"/>
                                      </p:to>
                                    </p:set>
                                    <p:anim calcmode="lin" valueType="num">
                                      <p:cBhvr additive="base">
                                        <p:cTn id="176" dur="500" fill="hold"/>
                                        <p:tgtEl>
                                          <p:spTgt spid="7"/>
                                        </p:tgtEl>
                                        <p:attrNameLst>
                                          <p:attrName>ppt_x</p:attrName>
                                        </p:attrNameLst>
                                      </p:cBhvr>
                                      <p:tavLst>
                                        <p:tav tm="0">
                                          <p:val>
                                            <p:strVal val="#ppt_x"/>
                                          </p:val>
                                        </p:tav>
                                        <p:tav tm="100000">
                                          <p:val>
                                            <p:strVal val="#ppt_x"/>
                                          </p:val>
                                        </p:tav>
                                      </p:tavLst>
                                    </p:anim>
                                    <p:anim calcmode="lin" valueType="num">
                                      <p:cBhvr additive="base">
                                        <p:cTn id="17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40" grpId="0" animBg="1"/>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8FFC4813-7429-43CF-8CAE-195913701B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785" y="2348647"/>
            <a:ext cx="233268" cy="688138"/>
          </a:xfrm>
          <a:prstGeom prst="rect">
            <a:avLst/>
          </a:prstGeom>
        </p:spPr>
      </p:pic>
      <p:pic>
        <p:nvPicPr>
          <p:cNvPr id="23" name="图片 22">
            <a:extLst>
              <a:ext uri="{FF2B5EF4-FFF2-40B4-BE49-F238E27FC236}">
                <a16:creationId xmlns:a16="http://schemas.microsoft.com/office/drawing/2014/main" id="{1ADE6296-C7BF-4D43-8734-903376A53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9132" y="2379948"/>
            <a:ext cx="216331" cy="638175"/>
          </a:xfrm>
          <a:prstGeom prst="rect">
            <a:avLst/>
          </a:prstGeom>
        </p:spPr>
      </p:pic>
      <p:pic>
        <p:nvPicPr>
          <p:cNvPr id="20" name="图片 19">
            <a:extLst>
              <a:ext uri="{FF2B5EF4-FFF2-40B4-BE49-F238E27FC236}">
                <a16:creationId xmlns:a16="http://schemas.microsoft.com/office/drawing/2014/main" id="{C35B5070-2BCA-4489-95F0-3E8AC6042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8395" y="2424847"/>
            <a:ext cx="190500" cy="561975"/>
          </a:xfrm>
          <a:prstGeom prst="rect">
            <a:avLst/>
          </a:prstGeom>
        </p:spPr>
      </p:pic>
      <p:pic>
        <p:nvPicPr>
          <p:cNvPr id="22" name="图片 21">
            <a:extLst>
              <a:ext uri="{FF2B5EF4-FFF2-40B4-BE49-F238E27FC236}">
                <a16:creationId xmlns:a16="http://schemas.microsoft.com/office/drawing/2014/main" id="{D02DFB1E-174E-4DB2-8BE3-AB9A97FD5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4615" y="2452229"/>
            <a:ext cx="190500" cy="561975"/>
          </a:xfrm>
          <a:prstGeom prst="rect">
            <a:avLst/>
          </a:prstGeom>
        </p:spPr>
      </p:pic>
      <p:pic>
        <p:nvPicPr>
          <p:cNvPr id="15" name="图片 14">
            <a:extLst>
              <a:ext uri="{FF2B5EF4-FFF2-40B4-BE49-F238E27FC236}">
                <a16:creationId xmlns:a16="http://schemas.microsoft.com/office/drawing/2014/main" id="{6055E08B-6887-43D8-A62C-58DC7DD5B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476" y="2398610"/>
            <a:ext cx="190500" cy="638175"/>
          </a:xfrm>
          <a:prstGeom prst="rect">
            <a:avLst/>
          </a:prstGeom>
        </p:spPr>
      </p:pic>
      <p:pic>
        <p:nvPicPr>
          <p:cNvPr id="21" name="图片 20">
            <a:extLst>
              <a:ext uri="{FF2B5EF4-FFF2-40B4-BE49-F238E27FC236}">
                <a16:creationId xmlns:a16="http://schemas.microsoft.com/office/drawing/2014/main" id="{EA96E447-58A6-4C1C-AFAF-A345AC62CE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226" y="2452229"/>
            <a:ext cx="190500" cy="561975"/>
          </a:xfrm>
          <a:prstGeom prst="rect">
            <a:avLst/>
          </a:prstGeom>
        </p:spPr>
      </p:pic>
      <p:pic>
        <p:nvPicPr>
          <p:cNvPr id="14" name="图片 13">
            <a:extLst>
              <a:ext uri="{FF2B5EF4-FFF2-40B4-BE49-F238E27FC236}">
                <a16:creationId xmlns:a16="http://schemas.microsoft.com/office/drawing/2014/main" id="{7E84313F-C13C-487D-A2F3-C627201D8D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7854" y="1525096"/>
            <a:ext cx="190500" cy="638175"/>
          </a:xfrm>
          <a:prstGeom prst="rect">
            <a:avLst/>
          </a:prstGeom>
        </p:spPr>
      </p:pic>
      <p:pic>
        <p:nvPicPr>
          <p:cNvPr id="24" name="图片 23">
            <a:extLst>
              <a:ext uri="{FF2B5EF4-FFF2-40B4-BE49-F238E27FC236}">
                <a16:creationId xmlns:a16="http://schemas.microsoft.com/office/drawing/2014/main" id="{1FA188DC-4AFF-4332-B364-F0E7810B3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943" y="1481643"/>
            <a:ext cx="190500" cy="638175"/>
          </a:xfrm>
          <a:prstGeom prst="rect">
            <a:avLst/>
          </a:prstGeom>
        </p:spPr>
      </p:pic>
      <p:pic>
        <p:nvPicPr>
          <p:cNvPr id="13" name="图片 12">
            <a:extLst>
              <a:ext uri="{FF2B5EF4-FFF2-40B4-BE49-F238E27FC236}">
                <a16:creationId xmlns:a16="http://schemas.microsoft.com/office/drawing/2014/main" id="{CF04B079-CD4E-4785-A1D9-13D5C11F6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298" y="1544378"/>
            <a:ext cx="190500" cy="638175"/>
          </a:xfrm>
          <a:prstGeom prst="rect">
            <a:avLst/>
          </a:prstGeom>
        </p:spPr>
      </p:pic>
      <p:pic>
        <p:nvPicPr>
          <p:cNvPr id="19" name="图片 18">
            <a:extLst>
              <a:ext uri="{FF2B5EF4-FFF2-40B4-BE49-F238E27FC236}">
                <a16:creationId xmlns:a16="http://schemas.microsoft.com/office/drawing/2014/main" id="{2AE493D0-723C-4EED-A88F-CCEF1ED09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8044" y="720951"/>
            <a:ext cx="190500" cy="561975"/>
          </a:xfrm>
          <a:prstGeom prst="rect">
            <a:avLst/>
          </a:prstGeom>
        </p:spPr>
      </p:pic>
      <p:pic>
        <p:nvPicPr>
          <p:cNvPr id="12" name="图片 11">
            <a:extLst>
              <a:ext uri="{FF2B5EF4-FFF2-40B4-BE49-F238E27FC236}">
                <a16:creationId xmlns:a16="http://schemas.microsoft.com/office/drawing/2014/main" id="{162238A5-C786-4CA9-BB48-158454D1F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062" y="692096"/>
            <a:ext cx="190500" cy="638175"/>
          </a:xfrm>
          <a:prstGeom prst="rect">
            <a:avLst/>
          </a:prstGeom>
        </p:spPr>
      </p:pic>
      <p:pic>
        <p:nvPicPr>
          <p:cNvPr id="18" name="图片 17">
            <a:extLst>
              <a:ext uri="{FF2B5EF4-FFF2-40B4-BE49-F238E27FC236}">
                <a16:creationId xmlns:a16="http://schemas.microsoft.com/office/drawing/2014/main" id="{6A8CF84C-352A-4623-A24F-25B9D24B8D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2183" y="739050"/>
            <a:ext cx="190500" cy="561975"/>
          </a:xfrm>
          <a:prstGeom prst="rect">
            <a:avLst/>
          </a:prstGeom>
        </p:spPr>
      </p:pic>
      <p:pic>
        <p:nvPicPr>
          <p:cNvPr id="7" name="图片 6">
            <a:extLst>
              <a:ext uri="{FF2B5EF4-FFF2-40B4-BE49-F238E27FC236}">
                <a16:creationId xmlns:a16="http://schemas.microsoft.com/office/drawing/2014/main" id="{4898176F-EB48-4051-8CCD-0C8097E5A8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1" y="682852"/>
            <a:ext cx="190500" cy="638175"/>
          </a:xfrm>
          <a:prstGeom prst="rect">
            <a:avLst/>
          </a:prstGeom>
        </p:spPr>
      </p:pic>
      <p:pic>
        <p:nvPicPr>
          <p:cNvPr id="2" name="图片 1">
            <a:extLst>
              <a:ext uri="{FF2B5EF4-FFF2-40B4-BE49-F238E27FC236}">
                <a16:creationId xmlns:a16="http://schemas.microsoft.com/office/drawing/2014/main" id="{9C607200-7AC9-4A46-B091-7FC66119268F}"/>
              </a:ext>
            </a:extLst>
          </p:cNvPr>
          <p:cNvPicPr>
            <a:picLocks noChangeAspect="1"/>
          </p:cNvPicPr>
          <p:nvPr/>
        </p:nvPicPr>
        <p:blipFill>
          <a:blip r:embed="rId4" cstate="print"/>
          <a:stretch>
            <a:fillRect/>
          </a:stretch>
        </p:blipFill>
        <p:spPr>
          <a:xfrm>
            <a:off x="0" y="42739"/>
            <a:ext cx="872573" cy="690787"/>
          </a:xfrm>
          <a:prstGeom prst="rect">
            <a:avLst/>
          </a:prstGeom>
        </p:spPr>
      </p:pic>
      <p:pic>
        <p:nvPicPr>
          <p:cNvPr id="3" name="图片 2">
            <a:extLst>
              <a:ext uri="{FF2B5EF4-FFF2-40B4-BE49-F238E27FC236}">
                <a16:creationId xmlns:a16="http://schemas.microsoft.com/office/drawing/2014/main" id="{E95D14D9-5DF8-4A73-B62B-763DF56C0662}"/>
              </a:ext>
            </a:extLst>
          </p:cNvPr>
          <p:cNvPicPr>
            <a:picLocks noChangeAspect="1"/>
          </p:cNvPicPr>
          <p:nvPr/>
        </p:nvPicPr>
        <p:blipFill>
          <a:blip r:embed="rId5" cstate="print"/>
          <a:stretch>
            <a:fillRect/>
          </a:stretch>
        </p:blipFill>
        <p:spPr>
          <a:xfrm>
            <a:off x="11436626" y="42739"/>
            <a:ext cx="715617" cy="649357"/>
          </a:xfrm>
          <a:prstGeom prst="rect">
            <a:avLst/>
          </a:prstGeom>
        </p:spPr>
      </p:pic>
      <p:sp>
        <p:nvSpPr>
          <p:cNvPr id="5" name="内容占位符 4">
            <a:extLst>
              <a:ext uri="{FF2B5EF4-FFF2-40B4-BE49-F238E27FC236}">
                <a16:creationId xmlns:a16="http://schemas.microsoft.com/office/drawing/2014/main" id="{6521A45D-73E5-4A5D-8C29-E2F22854930F}"/>
              </a:ext>
            </a:extLst>
          </p:cNvPr>
          <p:cNvSpPr>
            <a:spLocks noGrp="1"/>
          </p:cNvSpPr>
          <p:nvPr>
            <p:ph idx="1"/>
          </p:nvPr>
        </p:nvSpPr>
        <p:spPr>
          <a:xfrm>
            <a:off x="39758" y="447092"/>
            <a:ext cx="12112486" cy="5631563"/>
          </a:xfrm>
        </p:spPr>
        <p:txBody>
          <a:bodyPr>
            <a:normAutofit/>
          </a:bodyPr>
          <a:lstStyle/>
          <a:p>
            <a:pPr marL="0" indent="0" algn="just">
              <a:lnSpc>
                <a:spcPct val="160000"/>
              </a:lnSpc>
              <a:buNone/>
            </a:pPr>
            <a:r>
              <a:rPr lang="en-US" altLang="zh-CN" sz="3500" b="1" dirty="0"/>
              <a:t>In order to __50__ the class, among other criteria, we had to write a paper on how we plan to __51__ what we would learn in class </a:t>
            </a:r>
            <a:r>
              <a:rPr lang="en-US" altLang="zh-CN" sz="3500" b="1" dirty="0">
                <a:solidFill>
                  <a:srgbClr val="FF0000"/>
                </a:solidFill>
              </a:rPr>
              <a:t>to</a:t>
            </a:r>
            <a:r>
              <a:rPr lang="en-US" altLang="zh-CN" sz="3500" b="1" dirty="0"/>
              <a:t> our future professions and __52__ </a:t>
            </a:r>
            <a:r>
              <a:rPr lang="en-US" altLang="zh-CN" sz="3500" b="1" dirty="0">
                <a:solidFill>
                  <a:srgbClr val="FF0000"/>
                </a:solidFill>
              </a:rPr>
              <a:t>to</a:t>
            </a:r>
            <a:r>
              <a:rPr lang="en-US" altLang="zh-CN" sz="3500" b="1" dirty="0"/>
              <a:t> our lives</a:t>
            </a:r>
            <a:r>
              <a:rPr lang="en-US" altLang="zh-CN" b="1" dirty="0"/>
              <a:t>.     </a:t>
            </a:r>
            <a:r>
              <a:rPr lang="en-US" altLang="zh-CN" b="1" dirty="0">
                <a:solidFill>
                  <a:srgbClr val="0000FF"/>
                </a:solidFill>
              </a:rPr>
              <a:t>(36 words)</a:t>
            </a:r>
            <a:endParaRPr lang="en-US" altLang="zh-CN" sz="3500" b="1" dirty="0">
              <a:solidFill>
                <a:srgbClr val="0000FF"/>
              </a:solidFill>
            </a:endParaRPr>
          </a:p>
          <a:p>
            <a:pPr marL="0" indent="0">
              <a:buNone/>
            </a:pPr>
            <a:r>
              <a:rPr lang="en-US" altLang="zh-CN" sz="3700" b="1" dirty="0"/>
              <a:t>50. A. attend        	 B. pass        	C. skip           D. observe</a:t>
            </a:r>
            <a:endParaRPr lang="zh-CN" altLang="zh-CN" sz="3700" b="1" dirty="0"/>
          </a:p>
          <a:p>
            <a:pPr marL="0" indent="0">
              <a:buNone/>
            </a:pPr>
            <a:r>
              <a:rPr lang="en-US" altLang="zh-CN" sz="3700" b="1" dirty="0"/>
              <a:t>51. A. add            	 B. expose       C. apply         D. compare</a:t>
            </a:r>
            <a:endParaRPr lang="zh-CN" altLang="zh-CN" sz="3700" b="1" dirty="0"/>
          </a:p>
          <a:p>
            <a:pPr marL="0" indent="0">
              <a:buNone/>
            </a:pPr>
            <a:r>
              <a:rPr lang="en-US" altLang="zh-CN" sz="3700" b="1" dirty="0"/>
              <a:t>52. A. eventually	 B. naturally   	C. directly     D. normally</a:t>
            </a:r>
            <a:endParaRPr lang="zh-CN" altLang="zh-CN" sz="3700" b="1" dirty="0"/>
          </a:p>
          <a:p>
            <a:pPr marL="0" indent="0">
              <a:buNone/>
            </a:pPr>
            <a:endParaRPr lang="zh-CN" altLang="en-US" sz="3600" b="1" dirty="0"/>
          </a:p>
        </p:txBody>
      </p:sp>
      <p:sp>
        <p:nvSpPr>
          <p:cNvPr id="6" name="标题 3">
            <a:extLst>
              <a:ext uri="{FF2B5EF4-FFF2-40B4-BE49-F238E27FC236}">
                <a16:creationId xmlns:a16="http://schemas.microsoft.com/office/drawing/2014/main" id="{0CB23C22-EFB2-4B25-99E4-E10BD62133F0}"/>
              </a:ext>
            </a:extLst>
          </p:cNvPr>
          <p:cNvSpPr>
            <a:spLocks noGrp="1"/>
          </p:cNvSpPr>
          <p:nvPr>
            <p:ph type="title"/>
          </p:nvPr>
        </p:nvSpPr>
        <p:spPr>
          <a:xfrm>
            <a:off x="-982881" y="-213846"/>
            <a:ext cx="10515600" cy="1243013"/>
          </a:xfrm>
        </p:spPr>
        <p:txBody>
          <a:bodyPr>
            <a:normAutofit/>
          </a:bodyPr>
          <a:lstStyle/>
          <a:p>
            <a:pPr algn="ctr"/>
            <a:r>
              <a:rPr lang="en-US" altLang="zh-CN" b="1" dirty="0">
                <a:solidFill>
                  <a:srgbClr val="0000FF"/>
                </a:solidFill>
                <a:latin typeface="华文琥珀" panose="02010800040101010101" pitchFamily="2" charset="-122"/>
                <a:ea typeface="华文琥珀" panose="02010800040101010101" pitchFamily="2" charset="-122"/>
                <a:sym typeface="宋体" charset="-122"/>
              </a:rPr>
              <a:t>2018</a:t>
            </a:r>
            <a:r>
              <a:rPr lang="zh-CN" altLang="en-US" b="1" dirty="0">
                <a:solidFill>
                  <a:srgbClr val="0000FF"/>
                </a:solidFill>
                <a:latin typeface="华文琥珀" panose="02010800040101010101" pitchFamily="2" charset="-122"/>
                <a:ea typeface="华文琥珀" panose="02010800040101010101" pitchFamily="2" charset="-122"/>
                <a:sym typeface="宋体" charset="-122"/>
              </a:rPr>
              <a:t>年全国卷</a:t>
            </a:r>
            <a:r>
              <a:rPr lang="en-US" altLang="zh-CN" b="1" dirty="0">
                <a:solidFill>
                  <a:srgbClr val="0000FF"/>
                </a:solidFill>
                <a:latin typeface="华文琥珀" panose="02010800040101010101" pitchFamily="2" charset="-122"/>
                <a:ea typeface="华文琥珀" panose="02010800040101010101" pitchFamily="2" charset="-122"/>
                <a:sym typeface="宋体" charset="-122"/>
              </a:rPr>
              <a:t>I</a:t>
            </a:r>
            <a:r>
              <a:rPr lang="zh-CN" altLang="en-US" b="1" dirty="0">
                <a:solidFill>
                  <a:srgbClr val="0000FF"/>
                </a:solidFill>
                <a:latin typeface="华文琥珀" panose="02010800040101010101" pitchFamily="2" charset="-122"/>
                <a:ea typeface="华文琥珀" panose="02010800040101010101" pitchFamily="2" charset="-122"/>
                <a:sym typeface="宋体" charset="-122"/>
              </a:rPr>
              <a:t> 完形填空</a:t>
            </a:r>
            <a:endParaRPr lang="zh-CN" altLang="en-US" dirty="0">
              <a:solidFill>
                <a:srgbClr val="0000FF"/>
              </a:solidFill>
              <a:latin typeface="华文琥珀" panose="02010800040101010101" pitchFamily="2" charset="-122"/>
              <a:ea typeface="华文琥珀" panose="02010800040101010101" pitchFamily="2" charset="-122"/>
            </a:endParaRPr>
          </a:p>
        </p:txBody>
      </p:sp>
      <p:sp>
        <p:nvSpPr>
          <p:cNvPr id="8" name="椭圆 7">
            <a:extLst>
              <a:ext uri="{FF2B5EF4-FFF2-40B4-BE49-F238E27FC236}">
                <a16:creationId xmlns:a16="http://schemas.microsoft.com/office/drawing/2014/main" id="{385F05DB-86B1-4B64-8273-81651F0762DD}"/>
              </a:ext>
            </a:extLst>
          </p:cNvPr>
          <p:cNvSpPr/>
          <p:nvPr/>
        </p:nvSpPr>
        <p:spPr>
          <a:xfrm>
            <a:off x="756616" y="4495322"/>
            <a:ext cx="437720" cy="447739"/>
          </a:xfrm>
          <a:prstGeom prst="ellipse">
            <a:avLst/>
          </a:prstGeom>
          <a:solidFill>
            <a:srgbClr val="FF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prstClr val="white"/>
              </a:solidFill>
            </a:endParaRPr>
          </a:p>
        </p:txBody>
      </p:sp>
      <p:sp>
        <p:nvSpPr>
          <p:cNvPr id="10" name="椭圆 9">
            <a:extLst>
              <a:ext uri="{FF2B5EF4-FFF2-40B4-BE49-F238E27FC236}">
                <a16:creationId xmlns:a16="http://schemas.microsoft.com/office/drawing/2014/main" id="{DF08F747-DDB2-42B8-8D71-C6A8012AF1AF}"/>
              </a:ext>
            </a:extLst>
          </p:cNvPr>
          <p:cNvSpPr/>
          <p:nvPr/>
        </p:nvSpPr>
        <p:spPr>
          <a:xfrm>
            <a:off x="6451759" y="3839985"/>
            <a:ext cx="437720" cy="480223"/>
          </a:xfrm>
          <a:prstGeom prst="ellipse">
            <a:avLst/>
          </a:prstGeom>
          <a:solidFill>
            <a:srgbClr val="FF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prstClr val="white"/>
              </a:solidFill>
            </a:endParaRPr>
          </a:p>
        </p:txBody>
      </p:sp>
      <p:sp>
        <p:nvSpPr>
          <p:cNvPr id="11" name="椭圆 10">
            <a:extLst>
              <a:ext uri="{FF2B5EF4-FFF2-40B4-BE49-F238E27FC236}">
                <a16:creationId xmlns:a16="http://schemas.microsoft.com/office/drawing/2014/main" id="{AE0EE9F5-1361-4A0B-9841-84502B962E00}"/>
              </a:ext>
            </a:extLst>
          </p:cNvPr>
          <p:cNvSpPr/>
          <p:nvPr/>
        </p:nvSpPr>
        <p:spPr>
          <a:xfrm>
            <a:off x="3830974" y="3177575"/>
            <a:ext cx="437720" cy="502850"/>
          </a:xfrm>
          <a:prstGeom prst="ellipse">
            <a:avLst/>
          </a:prstGeom>
          <a:solidFill>
            <a:srgbClr val="FF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prstClr val="white"/>
              </a:solidFill>
            </a:endParaRPr>
          </a:p>
        </p:txBody>
      </p:sp>
      <p:pic>
        <p:nvPicPr>
          <p:cNvPr id="16" name="图片 15">
            <a:extLst>
              <a:ext uri="{FF2B5EF4-FFF2-40B4-BE49-F238E27FC236}">
                <a16:creationId xmlns:a16="http://schemas.microsoft.com/office/drawing/2014/main" id="{DB27E5B2-E419-4F0F-A07B-17DFC7F8E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1748" y="2386749"/>
            <a:ext cx="190500" cy="638175"/>
          </a:xfrm>
          <a:prstGeom prst="rect">
            <a:avLst/>
          </a:prstGeom>
        </p:spPr>
      </p:pic>
      <p:sp>
        <p:nvSpPr>
          <p:cNvPr id="9" name="文本框 8">
            <a:extLst>
              <a:ext uri="{FF2B5EF4-FFF2-40B4-BE49-F238E27FC236}">
                <a16:creationId xmlns:a16="http://schemas.microsoft.com/office/drawing/2014/main" id="{6271BD8F-C05B-41BA-9B94-37FD155A05B3}"/>
              </a:ext>
            </a:extLst>
          </p:cNvPr>
          <p:cNvSpPr txBox="1"/>
          <p:nvPr/>
        </p:nvSpPr>
        <p:spPr>
          <a:xfrm>
            <a:off x="5765643" y="2490416"/>
            <a:ext cx="774441" cy="430839"/>
          </a:xfrm>
          <a:prstGeom prst="rect">
            <a:avLst/>
          </a:prstGeom>
          <a:noFill/>
          <a:ln w="63500">
            <a:solidFill>
              <a:srgbClr val="FF0000"/>
            </a:solidFill>
          </a:ln>
        </p:spPr>
        <p:txBody>
          <a:bodyPr wrap="square" rtlCol="0">
            <a:spAutoFit/>
          </a:bodyPr>
          <a:lstStyle/>
          <a:p>
            <a:endParaRPr lang="zh-CN" altLang="en-US" dirty="0"/>
          </a:p>
        </p:txBody>
      </p:sp>
      <p:sp>
        <p:nvSpPr>
          <p:cNvPr id="26" name="文本框 25">
            <a:extLst>
              <a:ext uri="{FF2B5EF4-FFF2-40B4-BE49-F238E27FC236}">
                <a16:creationId xmlns:a16="http://schemas.microsoft.com/office/drawing/2014/main" id="{58F4959B-D4F6-429D-8636-DAD9764BADCA}"/>
              </a:ext>
            </a:extLst>
          </p:cNvPr>
          <p:cNvSpPr txBox="1"/>
          <p:nvPr/>
        </p:nvSpPr>
        <p:spPr>
          <a:xfrm>
            <a:off x="5720155" y="690345"/>
            <a:ext cx="4288389" cy="646331"/>
          </a:xfrm>
          <a:prstGeom prst="rect">
            <a:avLst/>
          </a:prstGeom>
          <a:solidFill>
            <a:schemeClr val="bg1"/>
          </a:solidFill>
        </p:spPr>
        <p:txBody>
          <a:bodyPr wrap="square" rtlCol="0">
            <a:spAutoFit/>
          </a:bodyPr>
          <a:lstStyle/>
          <a:p>
            <a:endParaRPr lang="zh-CN" altLang="en-US" sz="3600" dirty="0"/>
          </a:p>
        </p:txBody>
      </p:sp>
      <p:sp>
        <p:nvSpPr>
          <p:cNvPr id="27" name="文本框 26">
            <a:extLst>
              <a:ext uri="{FF2B5EF4-FFF2-40B4-BE49-F238E27FC236}">
                <a16:creationId xmlns:a16="http://schemas.microsoft.com/office/drawing/2014/main" id="{78B5854C-0A89-4D02-8BA0-0B76BA782DB3}"/>
              </a:ext>
            </a:extLst>
          </p:cNvPr>
          <p:cNvSpPr txBox="1"/>
          <p:nvPr/>
        </p:nvSpPr>
        <p:spPr>
          <a:xfrm>
            <a:off x="7517854" y="1481643"/>
            <a:ext cx="4555958" cy="646331"/>
          </a:xfrm>
          <a:prstGeom prst="rect">
            <a:avLst/>
          </a:prstGeom>
          <a:solidFill>
            <a:schemeClr val="bg1"/>
          </a:solidFill>
        </p:spPr>
        <p:txBody>
          <a:bodyPr wrap="square" rtlCol="0">
            <a:spAutoFit/>
          </a:bodyPr>
          <a:lstStyle/>
          <a:p>
            <a:endParaRPr lang="zh-CN" altLang="en-US" sz="3600" dirty="0"/>
          </a:p>
        </p:txBody>
      </p:sp>
      <p:sp>
        <p:nvSpPr>
          <p:cNvPr id="28" name="文本框 27">
            <a:extLst>
              <a:ext uri="{FF2B5EF4-FFF2-40B4-BE49-F238E27FC236}">
                <a16:creationId xmlns:a16="http://schemas.microsoft.com/office/drawing/2014/main" id="{BFC30B89-6791-4E0B-A982-7C0D7CFACB59}"/>
              </a:ext>
            </a:extLst>
          </p:cNvPr>
          <p:cNvSpPr txBox="1"/>
          <p:nvPr/>
        </p:nvSpPr>
        <p:spPr>
          <a:xfrm>
            <a:off x="136175" y="2456398"/>
            <a:ext cx="895287" cy="646331"/>
          </a:xfrm>
          <a:prstGeom prst="rect">
            <a:avLst/>
          </a:prstGeom>
          <a:solidFill>
            <a:schemeClr val="bg1"/>
          </a:solidFill>
        </p:spPr>
        <p:txBody>
          <a:bodyPr wrap="square" rtlCol="0">
            <a:spAutoFit/>
          </a:bodyPr>
          <a:lstStyle/>
          <a:p>
            <a:endParaRPr lang="zh-CN" altLang="en-US" sz="3600" dirty="0"/>
          </a:p>
        </p:txBody>
      </p:sp>
      <p:cxnSp>
        <p:nvCxnSpPr>
          <p:cNvPr id="29" name="直接连接符 28">
            <a:extLst>
              <a:ext uri="{FF2B5EF4-FFF2-40B4-BE49-F238E27FC236}">
                <a16:creationId xmlns:a16="http://schemas.microsoft.com/office/drawing/2014/main" id="{0382F2CC-3530-4D83-ADEB-00B1D78BFF36}"/>
              </a:ext>
            </a:extLst>
          </p:cNvPr>
          <p:cNvCxnSpPr>
            <a:cxnSpLocks/>
          </p:cNvCxnSpPr>
          <p:nvPr/>
        </p:nvCxnSpPr>
        <p:spPr>
          <a:xfrm>
            <a:off x="10138395" y="1270827"/>
            <a:ext cx="1952963" cy="677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6CD34002-0712-44A6-A22F-D592DDAE8DA5}"/>
              </a:ext>
            </a:extLst>
          </p:cNvPr>
          <p:cNvCxnSpPr>
            <a:cxnSpLocks/>
          </p:cNvCxnSpPr>
          <p:nvPr/>
        </p:nvCxnSpPr>
        <p:spPr>
          <a:xfrm flipV="1">
            <a:off x="94244" y="2105030"/>
            <a:ext cx="2469054" cy="18389"/>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F7368065-3EB4-405C-9B00-67228408CF65}"/>
              </a:ext>
            </a:extLst>
          </p:cNvPr>
          <p:cNvSpPr txBox="1"/>
          <p:nvPr/>
        </p:nvSpPr>
        <p:spPr>
          <a:xfrm>
            <a:off x="3830974" y="4918190"/>
            <a:ext cx="3540210" cy="707886"/>
          </a:xfrm>
          <a:prstGeom prst="rect">
            <a:avLst/>
          </a:prstGeom>
          <a:noFill/>
        </p:spPr>
        <p:txBody>
          <a:bodyPr wrap="square" rtlCol="0">
            <a:spAutoFit/>
          </a:bodyPr>
          <a:lstStyle/>
          <a:p>
            <a:r>
              <a:rPr lang="en-US" altLang="zh-CN" sz="4000" b="1" dirty="0">
                <a:solidFill>
                  <a:srgbClr val="FF0000"/>
                </a:solidFill>
                <a:latin typeface="Aharoni" panose="02010803020104030203" pitchFamily="2" charset="-79"/>
                <a:cs typeface="Aharoni" panose="02010803020104030203" pitchFamily="2" charset="-79"/>
              </a:rPr>
              <a:t>apply … to …</a:t>
            </a:r>
            <a:endParaRPr lang="zh-CN" altLang="en-US" sz="4000" b="1" dirty="0">
              <a:solidFill>
                <a:srgbClr val="FF0000"/>
              </a:solidFill>
              <a:latin typeface="Aharoni" panose="02010803020104030203" pitchFamily="2" charset="-79"/>
              <a:cs typeface="Aharoni" panose="02010803020104030203" pitchFamily="2" charset="-79"/>
            </a:endParaRPr>
          </a:p>
        </p:txBody>
      </p:sp>
      <p:sp>
        <p:nvSpPr>
          <p:cNvPr id="34" name="箭头: 下 33">
            <a:extLst>
              <a:ext uri="{FF2B5EF4-FFF2-40B4-BE49-F238E27FC236}">
                <a16:creationId xmlns:a16="http://schemas.microsoft.com/office/drawing/2014/main" id="{C3143611-5872-4E56-9E8A-D67A53E28E87}"/>
              </a:ext>
            </a:extLst>
          </p:cNvPr>
          <p:cNvSpPr/>
          <p:nvPr/>
        </p:nvSpPr>
        <p:spPr>
          <a:xfrm>
            <a:off x="5586681" y="5516172"/>
            <a:ext cx="266947" cy="408767"/>
          </a:xfrm>
          <a:prstGeom prst="downArrow">
            <a:avLst/>
          </a:prstGeom>
          <a:solidFill>
            <a:srgbClr val="0000FF"/>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solidFill>
                <a:srgbClr val="00B050"/>
              </a:solidFill>
            </a:endParaRPr>
          </a:p>
        </p:txBody>
      </p:sp>
      <p:sp>
        <p:nvSpPr>
          <p:cNvPr id="35" name="文本框 34">
            <a:extLst>
              <a:ext uri="{FF2B5EF4-FFF2-40B4-BE49-F238E27FC236}">
                <a16:creationId xmlns:a16="http://schemas.microsoft.com/office/drawing/2014/main" id="{921F5282-9D40-401E-947A-4E05202EC624}"/>
              </a:ext>
            </a:extLst>
          </p:cNvPr>
          <p:cNvSpPr txBox="1"/>
          <p:nvPr/>
        </p:nvSpPr>
        <p:spPr>
          <a:xfrm>
            <a:off x="2506141" y="5794883"/>
            <a:ext cx="6537948" cy="707886"/>
          </a:xfrm>
          <a:prstGeom prst="rect">
            <a:avLst/>
          </a:prstGeom>
          <a:noFill/>
        </p:spPr>
        <p:txBody>
          <a:bodyPr wrap="square" rtlCol="0">
            <a:spAutoFit/>
          </a:bodyPr>
          <a:lstStyle/>
          <a:p>
            <a:r>
              <a:rPr lang="en-US" altLang="zh-CN" sz="4000" b="1" dirty="0">
                <a:solidFill>
                  <a:srgbClr val="FF0000"/>
                </a:solidFill>
                <a:latin typeface="Aharoni" panose="02010803020104030203" pitchFamily="2" charset="-79"/>
                <a:cs typeface="Aharoni" panose="02010803020104030203" pitchFamily="2" charset="-79"/>
              </a:rPr>
              <a:t>apply </a:t>
            </a:r>
            <a:r>
              <a:rPr lang="en-US" altLang="zh-CN" sz="4000" b="1" dirty="0">
                <a:solidFill>
                  <a:srgbClr val="0000FF"/>
                </a:solidFill>
                <a:latin typeface="Aharoni" panose="02010803020104030203" pitchFamily="2" charset="-79"/>
                <a:cs typeface="Aharoni" panose="02010803020104030203" pitchFamily="2" charset="-79"/>
              </a:rPr>
              <a:t>(clause) </a:t>
            </a:r>
            <a:r>
              <a:rPr lang="en-US" altLang="zh-CN" sz="4000" b="1" dirty="0">
                <a:solidFill>
                  <a:srgbClr val="FF0000"/>
                </a:solidFill>
                <a:latin typeface="Aharoni" panose="02010803020104030203" pitchFamily="2" charset="-79"/>
                <a:cs typeface="Aharoni" panose="02010803020104030203" pitchFamily="2" charset="-79"/>
              </a:rPr>
              <a:t>to A </a:t>
            </a:r>
            <a:r>
              <a:rPr lang="en-US" altLang="zh-CN" sz="4000" b="1" dirty="0">
                <a:solidFill>
                  <a:srgbClr val="0000FF"/>
                </a:solidFill>
                <a:latin typeface="Aharoni" panose="02010803020104030203" pitchFamily="2" charset="-79"/>
                <a:cs typeface="Aharoni" panose="02010803020104030203" pitchFamily="2" charset="-79"/>
              </a:rPr>
              <a:t>and</a:t>
            </a:r>
            <a:r>
              <a:rPr lang="en-US" altLang="zh-CN" sz="4000" b="1" dirty="0">
                <a:solidFill>
                  <a:srgbClr val="FF0000"/>
                </a:solidFill>
                <a:latin typeface="Aharoni" panose="02010803020104030203" pitchFamily="2" charset="-79"/>
                <a:cs typeface="Aharoni" panose="02010803020104030203" pitchFamily="2" charset="-79"/>
              </a:rPr>
              <a:t> B</a:t>
            </a:r>
            <a:endParaRPr lang="zh-CN" altLang="en-US" sz="4000" b="1" dirty="0">
              <a:solidFill>
                <a:srgbClr val="FF0000"/>
              </a:solidFill>
              <a:latin typeface="Aharoni" panose="02010803020104030203" pitchFamily="2" charset="-79"/>
              <a:cs typeface="Aharoni" panose="02010803020104030203" pitchFamily="2" charset="-79"/>
            </a:endParaRPr>
          </a:p>
        </p:txBody>
      </p:sp>
      <p:sp>
        <p:nvSpPr>
          <p:cNvPr id="32" name="矩形 31">
            <a:extLst>
              <a:ext uri="{FF2B5EF4-FFF2-40B4-BE49-F238E27FC236}">
                <a16:creationId xmlns:a16="http://schemas.microsoft.com/office/drawing/2014/main" id="{70187087-639D-48E4-931A-03453BDAD395}"/>
              </a:ext>
            </a:extLst>
          </p:cNvPr>
          <p:cNvSpPr/>
          <p:nvPr/>
        </p:nvSpPr>
        <p:spPr>
          <a:xfrm>
            <a:off x="7471370" y="64927"/>
            <a:ext cx="3985296" cy="646331"/>
          </a:xfrm>
          <a:prstGeom prst="rect">
            <a:avLst/>
          </a:prstGeom>
        </p:spPr>
        <p:txBody>
          <a:bodyPr wrap="square">
            <a:spAutoFit/>
          </a:bodyPr>
          <a:lstStyle/>
          <a:p>
            <a:pPr algn="ctr"/>
            <a:r>
              <a:rPr lang="zh-CN" altLang="en-US" sz="3600" b="1" dirty="0">
                <a:solidFill>
                  <a:srgbClr val="0000FF"/>
                </a:solidFill>
                <a:latin typeface="华文琥珀" panose="02010800040101010101" pitchFamily="2" charset="-122"/>
                <a:ea typeface="华文琥珀" panose="02010800040101010101" pitchFamily="2" charset="-122"/>
              </a:rPr>
              <a:t>“</a:t>
            </a:r>
            <a:r>
              <a:rPr lang="en-US" altLang="zh-CN" sz="3600" b="1" dirty="0">
                <a:solidFill>
                  <a:srgbClr val="FF0066"/>
                </a:solidFill>
                <a:latin typeface="华文琥珀" panose="02010800040101010101" pitchFamily="2" charset="-122"/>
                <a:ea typeface="华文琥珀" panose="02010800040101010101" pitchFamily="2" charset="-122"/>
              </a:rPr>
              <a:t>3</a:t>
            </a:r>
            <a:r>
              <a:rPr lang="zh-CN" altLang="en-US" sz="3600" b="1" dirty="0">
                <a:solidFill>
                  <a:srgbClr val="FF0066"/>
                </a:solidFill>
                <a:latin typeface="华文琥珀" panose="02010800040101010101" pitchFamily="2" charset="-122"/>
                <a:ea typeface="华文琥珀" panose="02010800040101010101" pitchFamily="2" charset="-122"/>
              </a:rPr>
              <a:t>短</a:t>
            </a:r>
            <a:r>
              <a:rPr lang="en-US" altLang="zh-CN" sz="3600" b="1" dirty="0">
                <a:solidFill>
                  <a:srgbClr val="7030A0"/>
                </a:solidFill>
                <a:latin typeface="华文琥珀" panose="02010800040101010101" pitchFamily="2" charset="-122"/>
                <a:ea typeface="华文琥珀" panose="02010800040101010101" pitchFamily="2" charset="-122"/>
              </a:rPr>
              <a:t>2</a:t>
            </a:r>
            <a:r>
              <a:rPr lang="zh-CN" altLang="en-US" sz="3600" b="1" dirty="0">
                <a:solidFill>
                  <a:srgbClr val="7030A0"/>
                </a:solidFill>
                <a:latin typeface="华文琥珀" panose="02010800040101010101" pitchFamily="2" charset="-122"/>
                <a:ea typeface="华文琥珀" panose="02010800040101010101" pitchFamily="2" charset="-122"/>
              </a:rPr>
              <a:t>词</a:t>
            </a:r>
            <a:r>
              <a:rPr lang="zh-CN" altLang="en-US" sz="3600" b="1" dirty="0">
                <a:solidFill>
                  <a:srgbClr val="0000FF"/>
                </a:solidFill>
                <a:latin typeface="华文琥珀" panose="02010800040101010101" pitchFamily="2" charset="-122"/>
                <a:ea typeface="华文琥珀" panose="02010800040101010101" pitchFamily="2" charset="-122"/>
              </a:rPr>
              <a:t>并列</a:t>
            </a:r>
            <a:r>
              <a:rPr lang="zh-CN" altLang="en-US" sz="3600" b="1" dirty="0">
                <a:solidFill>
                  <a:srgbClr val="00B050"/>
                </a:solidFill>
                <a:latin typeface="华文琥珀" panose="02010800040101010101" pitchFamily="2" charset="-122"/>
                <a:ea typeface="华文琥珀" panose="02010800040101010101" pitchFamily="2" charset="-122"/>
              </a:rPr>
              <a:t>从句</a:t>
            </a:r>
            <a:r>
              <a:rPr lang="zh-CN" altLang="en-US" sz="3600" b="1" dirty="0">
                <a:solidFill>
                  <a:srgbClr val="0000FF"/>
                </a:solidFill>
                <a:latin typeface="华文琥珀" panose="02010800040101010101" pitchFamily="2" charset="-122"/>
                <a:ea typeface="华文琥珀" panose="02010800040101010101" pitchFamily="2" charset="-122"/>
              </a:rPr>
              <a:t>”</a:t>
            </a:r>
            <a:endParaRPr lang="en-US" altLang="zh-CN" sz="3600" b="1" dirty="0">
              <a:solidFill>
                <a:srgbClr val="0000FF"/>
              </a:solidFill>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420000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additive="base">
                                        <p:cTn id="107" dur="500" fill="hold"/>
                                        <p:tgtEl>
                                          <p:spTgt spid="11"/>
                                        </p:tgtEl>
                                        <p:attrNameLst>
                                          <p:attrName>ppt_x</p:attrName>
                                        </p:attrNameLst>
                                      </p:cBhvr>
                                      <p:tavLst>
                                        <p:tav tm="0">
                                          <p:val>
                                            <p:strVal val="#ppt_x"/>
                                          </p:val>
                                        </p:tav>
                                        <p:tav tm="100000">
                                          <p:val>
                                            <p:strVal val="#ppt_x"/>
                                          </p:val>
                                        </p:tav>
                                      </p:tavLst>
                                    </p:anim>
                                    <p:anim calcmode="lin" valueType="num">
                                      <p:cBhvr additive="base">
                                        <p:cTn id="10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nodeType="click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additive="base">
                                        <p:cTn id="113" dur="500" fill="hold"/>
                                        <p:tgtEl>
                                          <p:spTgt spid="29"/>
                                        </p:tgtEl>
                                        <p:attrNameLst>
                                          <p:attrName>ppt_x</p:attrName>
                                        </p:attrNameLst>
                                      </p:cBhvr>
                                      <p:tavLst>
                                        <p:tav tm="0">
                                          <p:val>
                                            <p:strVal val="0-#ppt_w/2"/>
                                          </p:val>
                                        </p:tav>
                                        <p:tav tm="100000">
                                          <p:val>
                                            <p:strVal val="#ppt_x"/>
                                          </p:val>
                                        </p:tav>
                                      </p:tavLst>
                                    </p:anim>
                                    <p:anim calcmode="lin" valueType="num">
                                      <p:cBhvr additive="base">
                                        <p:cTn id="11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fill="hold"/>
                                        <p:tgtEl>
                                          <p:spTgt spid="31"/>
                                        </p:tgtEl>
                                        <p:attrNameLst>
                                          <p:attrName>ppt_x</p:attrName>
                                        </p:attrNameLst>
                                      </p:cBhvr>
                                      <p:tavLst>
                                        <p:tav tm="0">
                                          <p:val>
                                            <p:strVal val="0-#ppt_w/2"/>
                                          </p:val>
                                        </p:tav>
                                        <p:tav tm="100000">
                                          <p:val>
                                            <p:strVal val="#ppt_x"/>
                                          </p:val>
                                        </p:tav>
                                      </p:tavLst>
                                    </p:anim>
                                    <p:anim calcmode="lin" valueType="num">
                                      <p:cBhvr additive="base">
                                        <p:cTn id="1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8"/>
                                        </p:tgtEl>
                                        <p:attrNameLst>
                                          <p:attrName>style.visibility</p:attrName>
                                        </p:attrNameLst>
                                      </p:cBhvr>
                                      <p:to>
                                        <p:strVal val="visible"/>
                                      </p:to>
                                    </p:set>
                                    <p:anim calcmode="lin" valueType="num">
                                      <p:cBhvr additive="base">
                                        <p:cTn id="131" dur="500" fill="hold"/>
                                        <p:tgtEl>
                                          <p:spTgt spid="8"/>
                                        </p:tgtEl>
                                        <p:attrNameLst>
                                          <p:attrName>ppt_x</p:attrName>
                                        </p:attrNameLst>
                                      </p:cBhvr>
                                      <p:tavLst>
                                        <p:tav tm="0">
                                          <p:val>
                                            <p:strVal val="#ppt_x"/>
                                          </p:val>
                                        </p:tav>
                                        <p:tav tm="100000">
                                          <p:val>
                                            <p:strVal val="#ppt_x"/>
                                          </p:val>
                                        </p:tav>
                                      </p:tavLst>
                                    </p:anim>
                                    <p:anim calcmode="lin" valueType="num">
                                      <p:cBhvr additive="base">
                                        <p:cTn id="1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500"/>
                                        <p:tgtEl>
                                          <p:spTgt spid="28"/>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1000" fill="hold"/>
                                        <p:tgtEl>
                                          <p:spTgt spid="33"/>
                                        </p:tgtEl>
                                        <p:attrNameLst>
                                          <p:attrName>ppt_w</p:attrName>
                                        </p:attrNameLst>
                                      </p:cBhvr>
                                      <p:tavLst>
                                        <p:tav tm="0">
                                          <p:val>
                                            <p:fltVal val="0"/>
                                          </p:val>
                                        </p:tav>
                                        <p:tav tm="100000">
                                          <p:val>
                                            <p:strVal val="#ppt_w"/>
                                          </p:val>
                                        </p:tav>
                                      </p:tavLst>
                                    </p:anim>
                                    <p:anim calcmode="lin" valueType="num">
                                      <p:cBhvr>
                                        <p:cTn id="143" dur="1000" fill="hold"/>
                                        <p:tgtEl>
                                          <p:spTgt spid="33"/>
                                        </p:tgtEl>
                                        <p:attrNameLst>
                                          <p:attrName>ppt_h</p:attrName>
                                        </p:attrNameLst>
                                      </p:cBhvr>
                                      <p:tavLst>
                                        <p:tav tm="0">
                                          <p:val>
                                            <p:fltVal val="0"/>
                                          </p:val>
                                        </p:tav>
                                        <p:tav tm="100000">
                                          <p:val>
                                            <p:strVal val="#ppt_h"/>
                                          </p:val>
                                        </p:tav>
                                      </p:tavLst>
                                    </p:anim>
                                    <p:anim calcmode="lin" valueType="num">
                                      <p:cBhvr>
                                        <p:cTn id="144" dur="1000" fill="hold"/>
                                        <p:tgtEl>
                                          <p:spTgt spid="33"/>
                                        </p:tgtEl>
                                        <p:attrNameLst>
                                          <p:attrName>style.rotation</p:attrName>
                                        </p:attrNameLst>
                                      </p:cBhvr>
                                      <p:tavLst>
                                        <p:tav tm="0">
                                          <p:val>
                                            <p:fltVal val="90"/>
                                          </p:val>
                                        </p:tav>
                                        <p:tav tm="100000">
                                          <p:val>
                                            <p:fltVal val="0"/>
                                          </p:val>
                                        </p:tav>
                                      </p:tavLst>
                                    </p:anim>
                                    <p:animEffect transition="in" filter="fade">
                                      <p:cBhvr>
                                        <p:cTn id="145" dur="1000"/>
                                        <p:tgtEl>
                                          <p:spTgt spid="33"/>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ntr" presetSubtype="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 calcmode="lin" valueType="num">
                                      <p:cBhvr additive="base">
                                        <p:cTn id="150" dur="500" fill="hold"/>
                                        <p:tgtEl>
                                          <p:spTgt spid="34"/>
                                        </p:tgtEl>
                                        <p:attrNameLst>
                                          <p:attrName>ppt_x</p:attrName>
                                        </p:attrNameLst>
                                      </p:cBhvr>
                                      <p:tavLst>
                                        <p:tav tm="0">
                                          <p:val>
                                            <p:strVal val="#ppt_x"/>
                                          </p:val>
                                        </p:tav>
                                        <p:tav tm="100000">
                                          <p:val>
                                            <p:strVal val="#ppt_x"/>
                                          </p:val>
                                        </p:tav>
                                      </p:tavLst>
                                    </p:anim>
                                    <p:anim calcmode="lin" valueType="num">
                                      <p:cBhvr additive="base">
                                        <p:cTn id="151"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31" presetClass="entr" presetSubtype="0" fill="hold" grpId="0" nodeType="clickEffect">
                                  <p:stCondLst>
                                    <p:cond delay="0"/>
                                  </p:stCondLst>
                                  <p:childTnLst>
                                    <p:set>
                                      <p:cBhvr>
                                        <p:cTn id="155" dur="1" fill="hold">
                                          <p:stCondLst>
                                            <p:cond delay="0"/>
                                          </p:stCondLst>
                                        </p:cTn>
                                        <p:tgtEl>
                                          <p:spTgt spid="35"/>
                                        </p:tgtEl>
                                        <p:attrNameLst>
                                          <p:attrName>style.visibility</p:attrName>
                                        </p:attrNameLst>
                                      </p:cBhvr>
                                      <p:to>
                                        <p:strVal val="visible"/>
                                      </p:to>
                                    </p:set>
                                    <p:anim calcmode="lin" valueType="num">
                                      <p:cBhvr>
                                        <p:cTn id="156" dur="1000" fill="hold"/>
                                        <p:tgtEl>
                                          <p:spTgt spid="35"/>
                                        </p:tgtEl>
                                        <p:attrNameLst>
                                          <p:attrName>ppt_w</p:attrName>
                                        </p:attrNameLst>
                                      </p:cBhvr>
                                      <p:tavLst>
                                        <p:tav tm="0">
                                          <p:val>
                                            <p:fltVal val="0"/>
                                          </p:val>
                                        </p:tav>
                                        <p:tav tm="100000">
                                          <p:val>
                                            <p:strVal val="#ppt_w"/>
                                          </p:val>
                                        </p:tav>
                                      </p:tavLst>
                                    </p:anim>
                                    <p:anim calcmode="lin" valueType="num">
                                      <p:cBhvr>
                                        <p:cTn id="157" dur="1000" fill="hold"/>
                                        <p:tgtEl>
                                          <p:spTgt spid="35"/>
                                        </p:tgtEl>
                                        <p:attrNameLst>
                                          <p:attrName>ppt_h</p:attrName>
                                        </p:attrNameLst>
                                      </p:cBhvr>
                                      <p:tavLst>
                                        <p:tav tm="0">
                                          <p:val>
                                            <p:fltVal val="0"/>
                                          </p:val>
                                        </p:tav>
                                        <p:tav tm="100000">
                                          <p:val>
                                            <p:strVal val="#ppt_h"/>
                                          </p:val>
                                        </p:tav>
                                      </p:tavLst>
                                    </p:anim>
                                    <p:anim calcmode="lin" valueType="num">
                                      <p:cBhvr>
                                        <p:cTn id="158" dur="1000" fill="hold"/>
                                        <p:tgtEl>
                                          <p:spTgt spid="35"/>
                                        </p:tgtEl>
                                        <p:attrNameLst>
                                          <p:attrName>style.rotation</p:attrName>
                                        </p:attrNameLst>
                                      </p:cBhvr>
                                      <p:tavLst>
                                        <p:tav tm="0">
                                          <p:val>
                                            <p:fltVal val="90"/>
                                          </p:val>
                                        </p:tav>
                                        <p:tav tm="100000">
                                          <p:val>
                                            <p:fltVal val="0"/>
                                          </p:val>
                                        </p:tav>
                                      </p:tavLst>
                                    </p:anim>
                                    <p:animEffect transition="in" filter="fade">
                                      <p:cBhvr>
                                        <p:cTn id="15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animBg="1"/>
      <p:bldP spid="26" grpId="0" animBg="1"/>
      <p:bldP spid="27" grpId="0" animBg="1"/>
      <p:bldP spid="28" grpId="0" animBg="1"/>
      <p:bldP spid="33" grpId="0"/>
      <p:bldP spid="34" grpId="0" animBg="1"/>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6521A45D-73E5-4A5D-8C29-E2F22854930F}"/>
              </a:ext>
            </a:extLst>
          </p:cNvPr>
          <p:cNvSpPr>
            <a:spLocks noGrp="1"/>
          </p:cNvSpPr>
          <p:nvPr>
            <p:ph idx="1"/>
          </p:nvPr>
        </p:nvSpPr>
        <p:spPr>
          <a:xfrm>
            <a:off x="662730" y="696418"/>
            <a:ext cx="10943346" cy="2290122"/>
          </a:xfrm>
        </p:spPr>
        <p:txBody>
          <a:bodyPr>
            <a:normAutofit fontScale="85000" lnSpcReduction="20000"/>
          </a:bodyPr>
          <a:lstStyle/>
          <a:p>
            <a:pPr marL="0" indent="0">
              <a:lnSpc>
                <a:spcPct val="120000"/>
              </a:lnSpc>
              <a:buNone/>
            </a:pPr>
            <a:r>
              <a:rPr lang="zh-CN" altLang="zh-CN" sz="3200" b="1" dirty="0"/>
              <a:t>假如你是李华，你的新西兰朋友</a:t>
            </a:r>
            <a:r>
              <a:rPr lang="en-US" altLang="zh-CN" sz="3200" b="1" dirty="0"/>
              <a:t>Terry</a:t>
            </a:r>
            <a:r>
              <a:rPr lang="zh-CN" altLang="zh-CN" sz="3200" b="1" dirty="0"/>
              <a:t>将去中国朋友家做客，发邮件向你询问有关习俗，请你回复邮件，内容包括：</a:t>
            </a:r>
          </a:p>
          <a:p>
            <a:pPr marL="0" lvl="0" indent="0">
              <a:lnSpc>
                <a:spcPct val="100000"/>
              </a:lnSpc>
              <a:buNone/>
            </a:pPr>
            <a:r>
              <a:rPr lang="en-US" altLang="zh-CN" sz="3200" b="1" dirty="0"/>
              <a:t>1. </a:t>
            </a:r>
            <a:r>
              <a:rPr lang="zh-CN" altLang="zh-CN" sz="3200" b="1" dirty="0"/>
              <a:t>到达时间</a:t>
            </a:r>
          </a:p>
          <a:p>
            <a:pPr marL="0" lvl="0" indent="0">
              <a:buNone/>
            </a:pPr>
            <a:r>
              <a:rPr lang="en-US" altLang="zh-CN" sz="3200" b="1" dirty="0">
                <a:solidFill>
                  <a:srgbClr val="FF0066"/>
                </a:solidFill>
              </a:rPr>
              <a:t>2. </a:t>
            </a:r>
            <a:r>
              <a:rPr lang="zh-CN" altLang="zh-CN" sz="3200" b="1" dirty="0">
                <a:solidFill>
                  <a:srgbClr val="FF0066"/>
                </a:solidFill>
              </a:rPr>
              <a:t>合适的礼物</a:t>
            </a:r>
          </a:p>
          <a:p>
            <a:pPr marL="0" lvl="0" indent="0">
              <a:lnSpc>
                <a:spcPct val="100000"/>
              </a:lnSpc>
              <a:buNone/>
            </a:pPr>
            <a:r>
              <a:rPr lang="en-US" altLang="zh-CN" sz="3200" b="1" dirty="0"/>
              <a:t>3. </a:t>
            </a:r>
            <a:r>
              <a:rPr lang="zh-CN" altLang="zh-CN" sz="3200" b="1" dirty="0"/>
              <a:t>餐桌礼仪</a:t>
            </a:r>
          </a:p>
          <a:p>
            <a:pPr marL="0" indent="0">
              <a:buNone/>
            </a:pPr>
            <a:endParaRPr lang="zh-CN" altLang="en-US" sz="3600" b="1" dirty="0"/>
          </a:p>
        </p:txBody>
      </p:sp>
      <p:pic>
        <p:nvPicPr>
          <p:cNvPr id="2" name="图片 1">
            <a:extLst>
              <a:ext uri="{FF2B5EF4-FFF2-40B4-BE49-F238E27FC236}">
                <a16:creationId xmlns:a16="http://schemas.microsoft.com/office/drawing/2014/main" id="{9C607200-7AC9-4A46-B091-7FC66119268F}"/>
              </a:ext>
            </a:extLst>
          </p:cNvPr>
          <p:cNvPicPr>
            <a:picLocks noChangeAspect="1"/>
          </p:cNvPicPr>
          <p:nvPr/>
        </p:nvPicPr>
        <p:blipFill>
          <a:blip r:embed="rId2" cstate="print"/>
          <a:stretch>
            <a:fillRect/>
          </a:stretch>
        </p:blipFill>
        <p:spPr>
          <a:xfrm>
            <a:off x="-2" y="-1"/>
            <a:ext cx="872573" cy="690787"/>
          </a:xfrm>
          <a:prstGeom prst="rect">
            <a:avLst/>
          </a:prstGeom>
        </p:spPr>
      </p:pic>
      <p:pic>
        <p:nvPicPr>
          <p:cNvPr id="3" name="图片 2">
            <a:extLst>
              <a:ext uri="{FF2B5EF4-FFF2-40B4-BE49-F238E27FC236}">
                <a16:creationId xmlns:a16="http://schemas.microsoft.com/office/drawing/2014/main" id="{E95D14D9-5DF8-4A73-B62B-763DF56C0662}"/>
              </a:ext>
            </a:extLst>
          </p:cNvPr>
          <p:cNvPicPr>
            <a:picLocks noChangeAspect="1"/>
          </p:cNvPicPr>
          <p:nvPr/>
        </p:nvPicPr>
        <p:blipFill>
          <a:blip r:embed="rId3" cstate="print"/>
          <a:stretch>
            <a:fillRect/>
          </a:stretch>
        </p:blipFill>
        <p:spPr>
          <a:xfrm>
            <a:off x="11476382" y="-1"/>
            <a:ext cx="715617" cy="649357"/>
          </a:xfrm>
          <a:prstGeom prst="rect">
            <a:avLst/>
          </a:prstGeom>
        </p:spPr>
      </p:pic>
      <p:sp>
        <p:nvSpPr>
          <p:cNvPr id="4" name="标题 3">
            <a:extLst>
              <a:ext uri="{FF2B5EF4-FFF2-40B4-BE49-F238E27FC236}">
                <a16:creationId xmlns:a16="http://schemas.microsoft.com/office/drawing/2014/main" id="{0CB23C22-EFB2-4B25-99E4-E10BD62133F0}"/>
              </a:ext>
            </a:extLst>
          </p:cNvPr>
          <p:cNvSpPr>
            <a:spLocks noGrp="1"/>
          </p:cNvSpPr>
          <p:nvPr>
            <p:ph type="title"/>
          </p:nvPr>
        </p:nvSpPr>
        <p:spPr>
          <a:xfrm>
            <a:off x="-948826" y="-256069"/>
            <a:ext cx="10515600" cy="1229646"/>
          </a:xfrm>
        </p:spPr>
        <p:txBody>
          <a:bodyPr>
            <a:normAutofit/>
          </a:bodyPr>
          <a:lstStyle/>
          <a:p>
            <a:pPr algn="ctr"/>
            <a:r>
              <a:rPr lang="en-US" altLang="zh-CN" b="1" dirty="0">
                <a:solidFill>
                  <a:srgbClr val="0000FF"/>
                </a:solidFill>
                <a:latin typeface="华文琥珀" panose="02010800040101010101" pitchFamily="2" charset="-122"/>
                <a:ea typeface="华文琥珀" panose="02010800040101010101" pitchFamily="2" charset="-122"/>
                <a:sym typeface="宋体" charset="-122"/>
              </a:rPr>
              <a:t>2018</a:t>
            </a:r>
            <a:r>
              <a:rPr lang="zh-CN" altLang="en-US" b="1" dirty="0">
                <a:solidFill>
                  <a:srgbClr val="0000FF"/>
                </a:solidFill>
                <a:latin typeface="华文琥珀" panose="02010800040101010101" pitchFamily="2" charset="-122"/>
                <a:ea typeface="华文琥珀" panose="02010800040101010101" pitchFamily="2" charset="-122"/>
                <a:sym typeface="宋体" charset="-122"/>
              </a:rPr>
              <a:t>年全国卷</a:t>
            </a:r>
            <a:r>
              <a:rPr lang="en-US" altLang="zh-CN" b="1" dirty="0">
                <a:solidFill>
                  <a:srgbClr val="0000FF"/>
                </a:solidFill>
                <a:latin typeface="华文琥珀" panose="02010800040101010101" pitchFamily="2" charset="-122"/>
                <a:ea typeface="华文琥珀" panose="02010800040101010101" pitchFamily="2" charset="-122"/>
                <a:sym typeface="宋体" charset="-122"/>
              </a:rPr>
              <a:t>I</a:t>
            </a:r>
            <a:r>
              <a:rPr lang="zh-CN" altLang="en-US" b="1" dirty="0">
                <a:solidFill>
                  <a:srgbClr val="0000FF"/>
                </a:solidFill>
                <a:latin typeface="华文琥珀" panose="02010800040101010101" pitchFamily="2" charset="-122"/>
                <a:ea typeface="华文琥珀" panose="02010800040101010101" pitchFamily="2" charset="-122"/>
                <a:sym typeface="宋体" charset="-122"/>
              </a:rPr>
              <a:t> 书面表达</a:t>
            </a:r>
            <a:endParaRPr lang="zh-CN" altLang="en-US" dirty="0">
              <a:solidFill>
                <a:srgbClr val="0000FF"/>
              </a:solidFill>
              <a:latin typeface="华文琥珀" panose="02010800040101010101" pitchFamily="2" charset="-122"/>
              <a:ea typeface="华文琥珀" panose="02010800040101010101" pitchFamily="2" charset="-122"/>
            </a:endParaRPr>
          </a:p>
        </p:txBody>
      </p:sp>
      <p:cxnSp>
        <p:nvCxnSpPr>
          <p:cNvPr id="54" name="直接箭头连接符 53">
            <a:extLst>
              <a:ext uri="{FF2B5EF4-FFF2-40B4-BE49-F238E27FC236}">
                <a16:creationId xmlns:a16="http://schemas.microsoft.com/office/drawing/2014/main" id="{74806916-D0FF-48F4-9596-A9AE40A61BCF}"/>
              </a:ext>
            </a:extLst>
          </p:cNvPr>
          <p:cNvCxnSpPr>
            <a:cxnSpLocks/>
          </p:cNvCxnSpPr>
          <p:nvPr/>
        </p:nvCxnSpPr>
        <p:spPr>
          <a:xfrm flipV="1">
            <a:off x="1183608" y="3389572"/>
            <a:ext cx="547929" cy="530184"/>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91F83D46-C733-4AEA-9259-754913F50E9D}"/>
              </a:ext>
            </a:extLst>
          </p:cNvPr>
          <p:cNvCxnSpPr>
            <a:cxnSpLocks/>
          </p:cNvCxnSpPr>
          <p:nvPr/>
        </p:nvCxnSpPr>
        <p:spPr>
          <a:xfrm>
            <a:off x="1090476" y="4340240"/>
            <a:ext cx="601868" cy="643844"/>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69" name="文本框 68">
            <a:extLst>
              <a:ext uri="{FF2B5EF4-FFF2-40B4-BE49-F238E27FC236}">
                <a16:creationId xmlns:a16="http://schemas.microsoft.com/office/drawing/2014/main" id="{A25808D8-2A38-460C-9D9C-A317A5AF5DE0}"/>
              </a:ext>
            </a:extLst>
          </p:cNvPr>
          <p:cNvSpPr txBox="1"/>
          <p:nvPr/>
        </p:nvSpPr>
        <p:spPr>
          <a:xfrm>
            <a:off x="1659174" y="3101422"/>
            <a:ext cx="1225295" cy="523220"/>
          </a:xfrm>
          <a:prstGeom prst="rect">
            <a:avLst/>
          </a:prstGeom>
          <a:noFill/>
        </p:spPr>
        <p:txBody>
          <a:bodyPr wrap="square" rtlCol="0">
            <a:spAutoFit/>
          </a:bodyPr>
          <a:lstStyle/>
          <a:p>
            <a:r>
              <a:rPr lang="zh-CN" altLang="en-US" sz="2800" b="1" dirty="0">
                <a:solidFill>
                  <a:srgbClr val="FF0000"/>
                </a:solidFill>
                <a:latin typeface="华文琥珀" panose="02010800040101010101" pitchFamily="2" charset="-122"/>
                <a:ea typeface="华文琥珀" panose="02010800040101010101" pitchFamily="2" charset="-122"/>
              </a:rPr>
              <a:t>从句</a:t>
            </a:r>
          </a:p>
        </p:txBody>
      </p:sp>
      <p:sp>
        <p:nvSpPr>
          <p:cNvPr id="70" name="文本框 69">
            <a:extLst>
              <a:ext uri="{FF2B5EF4-FFF2-40B4-BE49-F238E27FC236}">
                <a16:creationId xmlns:a16="http://schemas.microsoft.com/office/drawing/2014/main" id="{4887B02A-E013-4D19-AFF6-7D43F7B953E0}"/>
              </a:ext>
            </a:extLst>
          </p:cNvPr>
          <p:cNvSpPr txBox="1"/>
          <p:nvPr/>
        </p:nvSpPr>
        <p:spPr>
          <a:xfrm>
            <a:off x="1608980" y="4743764"/>
            <a:ext cx="2196240" cy="523220"/>
          </a:xfrm>
          <a:prstGeom prst="rect">
            <a:avLst/>
          </a:prstGeom>
          <a:noFill/>
        </p:spPr>
        <p:txBody>
          <a:bodyPr wrap="square" rtlCol="0">
            <a:spAutoFit/>
          </a:bodyPr>
          <a:lstStyle/>
          <a:p>
            <a:r>
              <a:rPr lang="zh-CN" altLang="en-US" sz="2800" b="1" dirty="0">
                <a:solidFill>
                  <a:srgbClr val="7030A0"/>
                </a:solidFill>
                <a:latin typeface="华文琥珀" panose="02010800040101010101" pitchFamily="2" charset="-122"/>
                <a:ea typeface="华文琥珀" panose="02010800040101010101" pitchFamily="2" charset="-122"/>
              </a:rPr>
              <a:t>介词短语</a:t>
            </a:r>
          </a:p>
        </p:txBody>
      </p:sp>
      <p:cxnSp>
        <p:nvCxnSpPr>
          <p:cNvPr id="73" name="直接箭头连接符 72">
            <a:extLst>
              <a:ext uri="{FF2B5EF4-FFF2-40B4-BE49-F238E27FC236}">
                <a16:creationId xmlns:a16="http://schemas.microsoft.com/office/drawing/2014/main" id="{C361917F-65F8-4B79-A6C1-3A2650F251CC}"/>
              </a:ext>
            </a:extLst>
          </p:cNvPr>
          <p:cNvCxnSpPr>
            <a:cxnSpLocks/>
          </p:cNvCxnSpPr>
          <p:nvPr/>
        </p:nvCxnSpPr>
        <p:spPr>
          <a:xfrm flipV="1">
            <a:off x="3228727" y="3322343"/>
            <a:ext cx="635202" cy="619168"/>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F4D008A1-EAB2-4080-8875-7FD3259FC6A1}"/>
              </a:ext>
            </a:extLst>
          </p:cNvPr>
          <p:cNvSpPr txBox="1"/>
          <p:nvPr/>
        </p:nvSpPr>
        <p:spPr>
          <a:xfrm>
            <a:off x="3701223" y="2867567"/>
            <a:ext cx="1321058" cy="523220"/>
          </a:xfrm>
          <a:prstGeom prst="rect">
            <a:avLst/>
          </a:prstGeom>
          <a:noFill/>
        </p:spPr>
        <p:txBody>
          <a:bodyPr wrap="square" rtlCol="0">
            <a:spAutoFit/>
          </a:bodyPr>
          <a:lstStyle/>
          <a:p>
            <a:r>
              <a:rPr lang="zh-CN" altLang="en-US" sz="2800" b="1" dirty="0">
                <a:solidFill>
                  <a:srgbClr val="FF6600"/>
                </a:solidFill>
                <a:latin typeface="华文琥珀" panose="02010800040101010101" pitchFamily="2" charset="-122"/>
                <a:ea typeface="华文琥珀" panose="02010800040101010101" pitchFamily="2" charset="-122"/>
              </a:rPr>
              <a:t>副词</a:t>
            </a:r>
          </a:p>
        </p:txBody>
      </p:sp>
      <p:cxnSp>
        <p:nvCxnSpPr>
          <p:cNvPr id="83" name="直接箭头连接符 82">
            <a:extLst>
              <a:ext uri="{FF2B5EF4-FFF2-40B4-BE49-F238E27FC236}">
                <a16:creationId xmlns:a16="http://schemas.microsoft.com/office/drawing/2014/main" id="{D09313DB-02C0-4097-BA73-9E5BD0259F02}"/>
              </a:ext>
            </a:extLst>
          </p:cNvPr>
          <p:cNvCxnSpPr>
            <a:cxnSpLocks/>
            <a:endCxn id="84" idx="2"/>
          </p:cNvCxnSpPr>
          <p:nvPr/>
        </p:nvCxnSpPr>
        <p:spPr>
          <a:xfrm flipV="1">
            <a:off x="5880172" y="3250774"/>
            <a:ext cx="554507" cy="76788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56BAD2C6-36DF-4FA4-8166-BB16F0C59AA3}"/>
              </a:ext>
            </a:extLst>
          </p:cNvPr>
          <p:cNvSpPr txBox="1"/>
          <p:nvPr/>
        </p:nvSpPr>
        <p:spPr>
          <a:xfrm>
            <a:off x="5774150" y="2727554"/>
            <a:ext cx="1321058" cy="523220"/>
          </a:xfrm>
          <a:prstGeom prst="rect">
            <a:avLst/>
          </a:prstGeom>
          <a:noFill/>
        </p:spPr>
        <p:txBody>
          <a:bodyPr wrap="square" rtlCol="0">
            <a:spAutoFit/>
          </a:bodyPr>
          <a:lstStyle/>
          <a:p>
            <a:r>
              <a:rPr lang="zh-CN" altLang="en-US" sz="2800" b="1" dirty="0">
                <a:solidFill>
                  <a:srgbClr val="FF0066"/>
                </a:solidFill>
                <a:latin typeface="华文琥珀" panose="02010800040101010101" pitchFamily="2" charset="-122"/>
                <a:ea typeface="华文琥珀" panose="02010800040101010101" pitchFamily="2" charset="-122"/>
              </a:rPr>
              <a:t>形容词</a:t>
            </a:r>
          </a:p>
        </p:txBody>
      </p:sp>
      <p:cxnSp>
        <p:nvCxnSpPr>
          <p:cNvPr id="85" name="直接箭头连接符 84">
            <a:extLst>
              <a:ext uri="{FF2B5EF4-FFF2-40B4-BE49-F238E27FC236}">
                <a16:creationId xmlns:a16="http://schemas.microsoft.com/office/drawing/2014/main" id="{C1721E10-88C3-49BA-8FD8-33BC4FB689F3}"/>
              </a:ext>
            </a:extLst>
          </p:cNvPr>
          <p:cNvCxnSpPr>
            <a:cxnSpLocks/>
          </p:cNvCxnSpPr>
          <p:nvPr/>
        </p:nvCxnSpPr>
        <p:spPr>
          <a:xfrm flipV="1">
            <a:off x="7969414" y="2971293"/>
            <a:ext cx="976703" cy="99435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87" name="文本框 86">
            <a:extLst>
              <a:ext uri="{FF2B5EF4-FFF2-40B4-BE49-F238E27FC236}">
                <a16:creationId xmlns:a16="http://schemas.microsoft.com/office/drawing/2014/main" id="{E675910F-6184-4FB3-9336-DD9634EA77B2}"/>
              </a:ext>
            </a:extLst>
          </p:cNvPr>
          <p:cNvSpPr txBox="1"/>
          <p:nvPr/>
        </p:nvSpPr>
        <p:spPr>
          <a:xfrm>
            <a:off x="8857631" y="2620651"/>
            <a:ext cx="1071696" cy="523220"/>
          </a:xfrm>
          <a:prstGeom prst="rect">
            <a:avLst/>
          </a:prstGeom>
          <a:noFill/>
        </p:spPr>
        <p:txBody>
          <a:bodyPr wrap="square" rtlCol="0">
            <a:spAutoFit/>
          </a:bodyPr>
          <a:lstStyle/>
          <a:p>
            <a:r>
              <a:rPr lang="zh-CN" altLang="en-US" sz="2800" b="1" dirty="0">
                <a:solidFill>
                  <a:srgbClr val="FF0000"/>
                </a:solidFill>
                <a:latin typeface="华文琥珀" panose="02010800040101010101" pitchFamily="2" charset="-122"/>
                <a:ea typeface="华文琥珀" panose="02010800040101010101" pitchFamily="2" charset="-122"/>
              </a:rPr>
              <a:t>从句</a:t>
            </a:r>
          </a:p>
        </p:txBody>
      </p:sp>
      <p:cxnSp>
        <p:nvCxnSpPr>
          <p:cNvPr id="88" name="直接箭头连接符 87">
            <a:extLst>
              <a:ext uri="{FF2B5EF4-FFF2-40B4-BE49-F238E27FC236}">
                <a16:creationId xmlns:a16="http://schemas.microsoft.com/office/drawing/2014/main" id="{E026881D-BBE3-4075-A224-F9A4211FCE85}"/>
              </a:ext>
            </a:extLst>
          </p:cNvPr>
          <p:cNvCxnSpPr>
            <a:cxnSpLocks/>
          </p:cNvCxnSpPr>
          <p:nvPr/>
        </p:nvCxnSpPr>
        <p:spPr>
          <a:xfrm>
            <a:off x="7208243" y="4411934"/>
            <a:ext cx="651645" cy="72888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25721CAF-6279-4C2E-9639-97ACF7AB35F8}"/>
              </a:ext>
            </a:extLst>
          </p:cNvPr>
          <p:cNvSpPr txBox="1"/>
          <p:nvPr/>
        </p:nvSpPr>
        <p:spPr>
          <a:xfrm>
            <a:off x="6563169" y="5058951"/>
            <a:ext cx="2196240" cy="523220"/>
          </a:xfrm>
          <a:prstGeom prst="rect">
            <a:avLst/>
          </a:prstGeom>
          <a:noFill/>
        </p:spPr>
        <p:txBody>
          <a:bodyPr wrap="square" rtlCol="0">
            <a:spAutoFit/>
          </a:bodyPr>
          <a:lstStyle/>
          <a:p>
            <a:r>
              <a:rPr lang="zh-CN" altLang="en-US" sz="2800" b="1" dirty="0">
                <a:solidFill>
                  <a:srgbClr val="002060"/>
                </a:solidFill>
                <a:latin typeface="华文琥珀" panose="02010800040101010101" pitchFamily="2" charset="-122"/>
                <a:ea typeface="华文琥珀" panose="02010800040101010101" pitchFamily="2" charset="-122"/>
              </a:rPr>
              <a:t>非谓语短语</a:t>
            </a:r>
          </a:p>
        </p:txBody>
      </p:sp>
      <p:cxnSp>
        <p:nvCxnSpPr>
          <p:cNvPr id="90" name="直接箭头连接符 89">
            <a:extLst>
              <a:ext uri="{FF2B5EF4-FFF2-40B4-BE49-F238E27FC236}">
                <a16:creationId xmlns:a16="http://schemas.microsoft.com/office/drawing/2014/main" id="{B8998FA1-BC20-4979-95FC-52261E749DEB}"/>
              </a:ext>
            </a:extLst>
          </p:cNvPr>
          <p:cNvCxnSpPr>
            <a:cxnSpLocks/>
          </p:cNvCxnSpPr>
          <p:nvPr/>
        </p:nvCxnSpPr>
        <p:spPr>
          <a:xfrm>
            <a:off x="7939660" y="4429135"/>
            <a:ext cx="849777" cy="85341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0773A01E-2548-44BC-B6C0-7493485739E4}"/>
              </a:ext>
            </a:extLst>
          </p:cNvPr>
          <p:cNvCxnSpPr>
            <a:cxnSpLocks/>
          </p:cNvCxnSpPr>
          <p:nvPr/>
        </p:nvCxnSpPr>
        <p:spPr>
          <a:xfrm flipV="1">
            <a:off x="7123194" y="3061120"/>
            <a:ext cx="830330" cy="91187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98" name="文本框 97">
            <a:extLst>
              <a:ext uri="{FF2B5EF4-FFF2-40B4-BE49-F238E27FC236}">
                <a16:creationId xmlns:a16="http://schemas.microsoft.com/office/drawing/2014/main" id="{CAFBAF86-CBD2-4C86-B65C-5F95F9D07CAF}"/>
              </a:ext>
            </a:extLst>
          </p:cNvPr>
          <p:cNvSpPr txBox="1"/>
          <p:nvPr/>
        </p:nvSpPr>
        <p:spPr>
          <a:xfrm>
            <a:off x="7035885" y="2605957"/>
            <a:ext cx="1668386" cy="523220"/>
          </a:xfrm>
          <a:prstGeom prst="rect">
            <a:avLst/>
          </a:prstGeom>
          <a:noFill/>
        </p:spPr>
        <p:txBody>
          <a:bodyPr wrap="square" rtlCol="0">
            <a:spAutoFit/>
          </a:bodyPr>
          <a:lstStyle/>
          <a:p>
            <a:r>
              <a:rPr lang="zh-CN" altLang="en-US" sz="2800" b="1" dirty="0">
                <a:solidFill>
                  <a:srgbClr val="7030A0"/>
                </a:solidFill>
                <a:latin typeface="华文琥珀" panose="02010800040101010101" pitchFamily="2" charset="-122"/>
                <a:ea typeface="华文琥珀" panose="02010800040101010101" pitchFamily="2" charset="-122"/>
              </a:rPr>
              <a:t>介词短语</a:t>
            </a:r>
          </a:p>
        </p:txBody>
      </p:sp>
      <p:sp>
        <p:nvSpPr>
          <p:cNvPr id="114" name="文本框 113">
            <a:extLst>
              <a:ext uri="{FF2B5EF4-FFF2-40B4-BE49-F238E27FC236}">
                <a16:creationId xmlns:a16="http://schemas.microsoft.com/office/drawing/2014/main" id="{AB39A306-0482-4E07-BC30-DDC5C7B614C1}"/>
              </a:ext>
            </a:extLst>
          </p:cNvPr>
          <p:cNvSpPr txBox="1"/>
          <p:nvPr/>
        </p:nvSpPr>
        <p:spPr>
          <a:xfrm>
            <a:off x="8704271" y="4914449"/>
            <a:ext cx="1379977" cy="523220"/>
          </a:xfrm>
          <a:prstGeom prst="rect">
            <a:avLst/>
          </a:prstGeom>
          <a:noFill/>
        </p:spPr>
        <p:txBody>
          <a:bodyPr wrap="square" rtlCol="0">
            <a:spAutoFit/>
          </a:bodyPr>
          <a:lstStyle/>
          <a:p>
            <a:r>
              <a:rPr lang="zh-CN" altLang="en-US" sz="2800" b="1" dirty="0">
                <a:solidFill>
                  <a:srgbClr val="FF0000"/>
                </a:solidFill>
                <a:latin typeface="华文琥珀" panose="02010800040101010101" pitchFamily="2" charset="-122"/>
                <a:ea typeface="华文琥珀" panose="02010800040101010101" pitchFamily="2" charset="-122"/>
              </a:rPr>
              <a:t>从句</a:t>
            </a:r>
          </a:p>
        </p:txBody>
      </p:sp>
      <p:cxnSp>
        <p:nvCxnSpPr>
          <p:cNvPr id="115" name="直接箭头连接符 114">
            <a:extLst>
              <a:ext uri="{FF2B5EF4-FFF2-40B4-BE49-F238E27FC236}">
                <a16:creationId xmlns:a16="http://schemas.microsoft.com/office/drawing/2014/main" id="{794FB54F-CEF1-4C8F-90DD-1889E729B433}"/>
              </a:ext>
            </a:extLst>
          </p:cNvPr>
          <p:cNvCxnSpPr>
            <a:cxnSpLocks/>
          </p:cNvCxnSpPr>
          <p:nvPr/>
        </p:nvCxnSpPr>
        <p:spPr>
          <a:xfrm>
            <a:off x="9050837" y="4153263"/>
            <a:ext cx="718311" cy="8051"/>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116" name="文本框 115">
            <a:extLst>
              <a:ext uri="{FF2B5EF4-FFF2-40B4-BE49-F238E27FC236}">
                <a16:creationId xmlns:a16="http://schemas.microsoft.com/office/drawing/2014/main" id="{FAA582A1-6BCD-4AEB-A18A-AE76F5379E39}"/>
              </a:ext>
            </a:extLst>
          </p:cNvPr>
          <p:cNvSpPr txBox="1"/>
          <p:nvPr/>
        </p:nvSpPr>
        <p:spPr>
          <a:xfrm>
            <a:off x="9697554" y="3873101"/>
            <a:ext cx="1657797" cy="523220"/>
          </a:xfrm>
          <a:prstGeom prst="rect">
            <a:avLst/>
          </a:prstGeom>
          <a:noFill/>
        </p:spPr>
        <p:txBody>
          <a:bodyPr wrap="square" rtlCol="0">
            <a:spAutoFit/>
          </a:bodyPr>
          <a:lstStyle/>
          <a:p>
            <a:r>
              <a:rPr lang="zh-CN" altLang="en-US" sz="2800" b="1" dirty="0">
                <a:solidFill>
                  <a:srgbClr val="0000FF"/>
                </a:solidFill>
                <a:latin typeface="华文琥珀" panose="02010800040101010101" pitchFamily="2" charset="-122"/>
                <a:ea typeface="华文琥珀" panose="02010800040101010101" pitchFamily="2" charset="-122"/>
              </a:rPr>
              <a:t>并列结构</a:t>
            </a:r>
          </a:p>
        </p:txBody>
      </p:sp>
      <p:sp>
        <p:nvSpPr>
          <p:cNvPr id="6" name="箭头: 右 5">
            <a:extLst>
              <a:ext uri="{FF2B5EF4-FFF2-40B4-BE49-F238E27FC236}">
                <a16:creationId xmlns:a16="http://schemas.microsoft.com/office/drawing/2014/main" id="{0CFC76A6-DE1A-4FF6-B79D-4D8566A6FC33}"/>
              </a:ext>
            </a:extLst>
          </p:cNvPr>
          <p:cNvSpPr/>
          <p:nvPr/>
        </p:nvSpPr>
        <p:spPr>
          <a:xfrm>
            <a:off x="802433" y="3480335"/>
            <a:ext cx="8468919" cy="136195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rPr>
              <a:t>I  would   bring some   gifts</a:t>
            </a:r>
            <a:r>
              <a:rPr lang="en-US" altLang="zh-CN" sz="4000" b="1" dirty="0">
                <a:solidFill>
                  <a:srgbClr val="00B050"/>
                </a:solidFill>
              </a:rPr>
              <a:t>…….. </a:t>
            </a:r>
            <a:r>
              <a:rPr lang="en-US" altLang="zh-CN" sz="4000" b="1" dirty="0">
                <a:solidFill>
                  <a:schemeClr val="tx1"/>
                </a:solidFill>
              </a:rPr>
              <a:t>              </a:t>
            </a:r>
            <a:endParaRPr lang="zh-CN" altLang="en-US" sz="4000" b="1" dirty="0">
              <a:solidFill>
                <a:schemeClr val="tx1"/>
              </a:solidFill>
            </a:endParaRPr>
          </a:p>
        </p:txBody>
      </p:sp>
      <p:sp>
        <p:nvSpPr>
          <p:cNvPr id="129" name="文本框 128">
            <a:extLst>
              <a:ext uri="{FF2B5EF4-FFF2-40B4-BE49-F238E27FC236}">
                <a16:creationId xmlns:a16="http://schemas.microsoft.com/office/drawing/2014/main" id="{ACEC4C83-5043-461E-8C6F-53BCFB6EBBED}"/>
              </a:ext>
            </a:extLst>
          </p:cNvPr>
          <p:cNvSpPr txBox="1"/>
          <p:nvPr/>
        </p:nvSpPr>
        <p:spPr>
          <a:xfrm>
            <a:off x="102601" y="653377"/>
            <a:ext cx="11953459" cy="2528897"/>
          </a:xfrm>
          <a:prstGeom prst="rect">
            <a:avLst/>
          </a:prstGeom>
          <a:solidFill>
            <a:schemeClr val="accent4">
              <a:lumMod val="20000"/>
              <a:lumOff val="80000"/>
            </a:schemeClr>
          </a:solidFill>
        </p:spPr>
        <p:txBody>
          <a:bodyPr wrap="square" rtlCol="0">
            <a:spAutoFit/>
          </a:bodyPr>
          <a:lstStyle/>
          <a:p>
            <a:pPr>
              <a:lnSpc>
                <a:spcPts val="3800"/>
              </a:lnSpc>
            </a:pPr>
            <a:r>
              <a:rPr lang="en-US" altLang="zh-CN" sz="3300" b="1" dirty="0">
                <a:solidFill>
                  <a:srgbClr val="FF0000"/>
                </a:solidFill>
              </a:rPr>
              <a:t>(</a:t>
            </a:r>
            <a:r>
              <a:rPr lang="en-US" altLang="zh-CN" sz="3300" b="1" dirty="0">
                <a:solidFill>
                  <a:srgbClr val="7030A0"/>
                </a:solidFill>
              </a:rPr>
              <a:t>In addition</a:t>
            </a:r>
            <a:r>
              <a:rPr lang="en-US" altLang="zh-CN" sz="3300" b="1" dirty="0">
                <a:solidFill>
                  <a:srgbClr val="FF0000"/>
                </a:solidFill>
              </a:rPr>
              <a:t>)</a:t>
            </a:r>
            <a:r>
              <a:rPr lang="en-US" altLang="zh-CN" sz="3300" b="1" dirty="0">
                <a:solidFill>
                  <a:srgbClr val="7030A0"/>
                </a:solidFill>
              </a:rPr>
              <a:t>,</a:t>
            </a:r>
            <a:r>
              <a:rPr lang="en-US" altLang="zh-CN" sz="3300" b="1" dirty="0">
                <a:solidFill>
                  <a:srgbClr val="00B0F0"/>
                </a:solidFill>
              </a:rPr>
              <a:t> </a:t>
            </a:r>
            <a:r>
              <a:rPr lang="en-US" altLang="zh-CN" sz="3300" b="1" dirty="0">
                <a:solidFill>
                  <a:srgbClr val="FF0000"/>
                </a:solidFill>
              </a:rPr>
              <a:t>(</a:t>
            </a:r>
            <a:r>
              <a:rPr lang="en-US" altLang="zh-CN" sz="3300" b="1" dirty="0"/>
              <a:t>if I were you</a:t>
            </a:r>
            <a:r>
              <a:rPr lang="en-US" altLang="zh-CN" sz="3300" b="1" dirty="0">
                <a:solidFill>
                  <a:srgbClr val="FF0000"/>
                </a:solidFill>
              </a:rPr>
              <a:t>)</a:t>
            </a:r>
            <a:r>
              <a:rPr lang="en-US" altLang="zh-CN" sz="3300" b="1" dirty="0"/>
              <a:t>, </a:t>
            </a:r>
            <a:r>
              <a:rPr lang="en-US" altLang="zh-CN" sz="3300" b="1" u="sng" dirty="0">
                <a:solidFill>
                  <a:srgbClr val="FF0000"/>
                </a:solidFill>
              </a:rPr>
              <a:t>I would bring some </a:t>
            </a:r>
            <a:r>
              <a:rPr lang="en-US" altLang="zh-CN" sz="3300" b="1" u="sng" dirty="0">
                <a:solidFill>
                  <a:srgbClr val="009900"/>
                </a:solidFill>
              </a:rPr>
              <a:t>appropriate</a:t>
            </a:r>
            <a:r>
              <a:rPr lang="en-US" altLang="zh-CN" sz="3300" b="1" u="sng" dirty="0">
                <a:solidFill>
                  <a:srgbClr val="FF0000"/>
                </a:solidFill>
              </a:rPr>
              <a:t> gifts </a:t>
            </a:r>
            <a:r>
              <a:rPr lang="en-US" altLang="zh-CN" sz="3300" b="1" dirty="0">
                <a:solidFill>
                  <a:srgbClr val="FF0000"/>
                </a:solidFill>
              </a:rPr>
              <a:t>(</a:t>
            </a:r>
            <a:r>
              <a:rPr lang="en-US" altLang="zh-CN" sz="3300" b="1" dirty="0">
                <a:solidFill>
                  <a:srgbClr val="7030A0"/>
                </a:solidFill>
              </a:rPr>
              <a:t>along</a:t>
            </a:r>
            <a:r>
              <a:rPr lang="en-US" altLang="zh-CN" sz="3300" b="1" dirty="0">
                <a:solidFill>
                  <a:srgbClr val="00B0F0"/>
                </a:solidFill>
              </a:rPr>
              <a:t> </a:t>
            </a:r>
            <a:r>
              <a:rPr lang="en-US" altLang="zh-CN" sz="3300" b="1" dirty="0">
                <a:solidFill>
                  <a:srgbClr val="7030A0"/>
                </a:solidFill>
              </a:rPr>
              <a:t>with</a:t>
            </a:r>
            <a:r>
              <a:rPr lang="en-US" altLang="zh-CN" sz="3300" b="1" dirty="0">
                <a:solidFill>
                  <a:srgbClr val="00B0F0"/>
                </a:solidFill>
              </a:rPr>
              <a:t> </a:t>
            </a:r>
            <a:r>
              <a:rPr lang="en-US" altLang="zh-CN" sz="3300" b="1" dirty="0">
                <a:solidFill>
                  <a:srgbClr val="7030A0"/>
                </a:solidFill>
              </a:rPr>
              <a:t>me</a:t>
            </a:r>
            <a:r>
              <a:rPr lang="en-US" altLang="zh-CN" sz="3300" b="1" dirty="0">
                <a:solidFill>
                  <a:srgbClr val="FF0000"/>
                </a:solidFill>
              </a:rPr>
              <a:t>) (</a:t>
            </a:r>
            <a:r>
              <a:rPr lang="en-US" altLang="zh-CN" sz="3300" b="1" dirty="0"/>
              <a:t>when I pay a visit to my Chinese friends</a:t>
            </a:r>
            <a:r>
              <a:rPr lang="en-US" altLang="zh-CN" sz="3300" b="1" dirty="0">
                <a:solidFill>
                  <a:srgbClr val="FF0000"/>
                </a:solidFill>
              </a:rPr>
              <a:t>)</a:t>
            </a:r>
            <a:r>
              <a:rPr lang="en-US" altLang="zh-CN" sz="3300" b="1" dirty="0"/>
              <a:t>, </a:t>
            </a:r>
            <a:r>
              <a:rPr lang="en-US" altLang="zh-CN" sz="3300" b="1" dirty="0">
                <a:solidFill>
                  <a:srgbClr val="FF0000"/>
                </a:solidFill>
              </a:rPr>
              <a:t>(</a:t>
            </a:r>
            <a:r>
              <a:rPr lang="en-US" altLang="zh-CN" sz="3300" b="1" dirty="0">
                <a:solidFill>
                  <a:srgbClr val="7030A0"/>
                </a:solidFill>
              </a:rPr>
              <a:t>such</a:t>
            </a:r>
            <a:r>
              <a:rPr lang="en-US" altLang="zh-CN" sz="3300" b="1" dirty="0"/>
              <a:t> </a:t>
            </a:r>
            <a:r>
              <a:rPr lang="en-US" altLang="zh-CN" sz="3300" b="1" dirty="0">
                <a:solidFill>
                  <a:srgbClr val="7030A0"/>
                </a:solidFill>
              </a:rPr>
              <a:t>as</a:t>
            </a:r>
            <a:r>
              <a:rPr lang="en-US" altLang="zh-CN" sz="3300" b="1" dirty="0">
                <a:solidFill>
                  <a:srgbClr val="00B0F0"/>
                </a:solidFill>
              </a:rPr>
              <a:t> very </a:t>
            </a:r>
            <a:r>
              <a:rPr lang="en-US" altLang="zh-CN" sz="3300" b="1" dirty="0">
                <a:solidFill>
                  <a:srgbClr val="7030A0"/>
                </a:solidFill>
              </a:rPr>
              <a:t>classic</a:t>
            </a:r>
            <a:r>
              <a:rPr lang="en-US" altLang="zh-CN" sz="3300" b="1" dirty="0">
                <a:solidFill>
                  <a:srgbClr val="00B0F0"/>
                </a:solidFill>
              </a:rPr>
              <a:t> </a:t>
            </a:r>
            <a:r>
              <a:rPr lang="en-US" altLang="zh-CN" sz="3300" b="1" dirty="0">
                <a:solidFill>
                  <a:srgbClr val="0000FF"/>
                </a:solidFill>
              </a:rPr>
              <a:t>and</a:t>
            </a:r>
            <a:r>
              <a:rPr lang="en-US" altLang="zh-CN" sz="3300" b="1" dirty="0">
                <a:solidFill>
                  <a:srgbClr val="7030A0"/>
                </a:solidFill>
              </a:rPr>
              <a:t> meaningful souvenirs</a:t>
            </a:r>
            <a:r>
              <a:rPr lang="en-US" altLang="zh-CN" sz="3300" b="1" dirty="0">
                <a:solidFill>
                  <a:srgbClr val="FF0000"/>
                </a:solidFill>
              </a:rPr>
              <a:t>)</a:t>
            </a:r>
            <a:r>
              <a:rPr lang="en-US" altLang="zh-CN" sz="3300" b="1" dirty="0">
                <a:solidFill>
                  <a:srgbClr val="FFFF00"/>
                </a:solidFill>
              </a:rPr>
              <a:t> </a:t>
            </a:r>
            <a:r>
              <a:rPr lang="en-US" altLang="zh-CN" sz="3300" b="1" dirty="0">
                <a:solidFill>
                  <a:srgbClr val="FF0000"/>
                </a:solidFill>
              </a:rPr>
              <a:t>(</a:t>
            </a:r>
            <a:r>
              <a:rPr lang="en-US" altLang="zh-CN" sz="3300" b="1" dirty="0">
                <a:solidFill>
                  <a:srgbClr val="0000FF"/>
                </a:solidFill>
              </a:rPr>
              <a:t>bought</a:t>
            </a:r>
            <a:r>
              <a:rPr lang="en-US" altLang="zh-CN" sz="3300" b="1" dirty="0">
                <a:solidFill>
                  <a:srgbClr val="FF0000"/>
                </a:solidFill>
              </a:rPr>
              <a:t>)</a:t>
            </a:r>
            <a:r>
              <a:rPr lang="en-US" altLang="zh-CN" sz="3300" b="1" dirty="0">
                <a:solidFill>
                  <a:srgbClr val="FFFF00"/>
                </a:solidFill>
              </a:rPr>
              <a:t> </a:t>
            </a:r>
            <a:r>
              <a:rPr lang="en-US" altLang="zh-CN" sz="3300" b="1" dirty="0">
                <a:solidFill>
                  <a:srgbClr val="FF0000"/>
                </a:solidFill>
              </a:rPr>
              <a:t>(</a:t>
            </a:r>
            <a:r>
              <a:rPr lang="en-US" altLang="zh-CN" sz="3300" b="1" dirty="0">
                <a:solidFill>
                  <a:srgbClr val="7030A0"/>
                </a:solidFill>
              </a:rPr>
              <a:t>from my own country</a:t>
            </a:r>
            <a:r>
              <a:rPr lang="en-US" altLang="zh-CN" sz="3300" b="1" dirty="0">
                <a:solidFill>
                  <a:srgbClr val="FF0000"/>
                </a:solidFill>
              </a:rPr>
              <a:t>)</a:t>
            </a:r>
            <a:r>
              <a:rPr lang="en-US" altLang="zh-CN" sz="3300" b="1" dirty="0">
                <a:solidFill>
                  <a:srgbClr val="7030A0"/>
                </a:solidFill>
              </a:rPr>
              <a:t>,</a:t>
            </a:r>
            <a:r>
              <a:rPr lang="en-US" altLang="zh-CN" sz="3300" b="1" dirty="0">
                <a:solidFill>
                  <a:srgbClr val="00B0F0"/>
                </a:solidFill>
              </a:rPr>
              <a:t> </a:t>
            </a:r>
            <a:r>
              <a:rPr lang="en-US" altLang="zh-CN" sz="3300" b="1" dirty="0">
                <a:solidFill>
                  <a:srgbClr val="FF0000"/>
                </a:solidFill>
              </a:rPr>
              <a:t>(</a:t>
            </a:r>
            <a:r>
              <a:rPr lang="en-US" altLang="zh-CN" sz="3300" b="1" dirty="0">
                <a:solidFill>
                  <a:srgbClr val="7030A0"/>
                </a:solidFill>
              </a:rPr>
              <a:t>in order to express my heartfelt gratitude</a:t>
            </a:r>
            <a:r>
              <a:rPr lang="en-US" altLang="zh-CN" sz="3300" b="1" dirty="0">
                <a:solidFill>
                  <a:srgbClr val="FF0000"/>
                </a:solidFill>
              </a:rPr>
              <a:t>)</a:t>
            </a:r>
            <a:r>
              <a:rPr lang="en-US" altLang="zh-CN" sz="3300" b="1" dirty="0">
                <a:solidFill>
                  <a:srgbClr val="FFFF00"/>
                </a:solidFill>
              </a:rPr>
              <a:t> </a:t>
            </a:r>
            <a:r>
              <a:rPr lang="en-US" altLang="zh-CN" sz="3300" b="1" dirty="0">
                <a:solidFill>
                  <a:srgbClr val="FF0000"/>
                </a:solidFill>
              </a:rPr>
              <a:t>(</a:t>
            </a:r>
            <a:r>
              <a:rPr lang="en-US" altLang="zh-CN" sz="3300" b="1" dirty="0">
                <a:solidFill>
                  <a:srgbClr val="7030A0"/>
                </a:solidFill>
              </a:rPr>
              <a:t>towards them</a:t>
            </a:r>
            <a:r>
              <a:rPr lang="en-US" altLang="zh-CN" sz="3300" b="1" dirty="0">
                <a:solidFill>
                  <a:srgbClr val="FF0000"/>
                </a:solidFill>
              </a:rPr>
              <a:t>)</a:t>
            </a:r>
            <a:r>
              <a:rPr lang="en-US" altLang="zh-CN" sz="3300" b="1" dirty="0">
                <a:solidFill>
                  <a:srgbClr val="7030A0"/>
                </a:solidFill>
              </a:rPr>
              <a:t>. </a:t>
            </a:r>
            <a:r>
              <a:rPr lang="en-US" altLang="zh-CN" sz="2400" b="1" dirty="0">
                <a:solidFill>
                  <a:srgbClr val="0000FF"/>
                </a:solidFill>
              </a:rPr>
              <a:t>( 45 words)</a:t>
            </a:r>
            <a:endParaRPr lang="zh-CN" altLang="en-US" sz="3300" b="1" dirty="0">
              <a:solidFill>
                <a:srgbClr val="0000FF"/>
              </a:solidFill>
            </a:endParaRPr>
          </a:p>
        </p:txBody>
      </p:sp>
      <p:graphicFrame>
        <p:nvGraphicFramePr>
          <p:cNvPr id="26" name="表格 25">
            <a:extLst>
              <a:ext uri="{FF2B5EF4-FFF2-40B4-BE49-F238E27FC236}">
                <a16:creationId xmlns:a16="http://schemas.microsoft.com/office/drawing/2014/main" id="{569A32FF-BCF9-440B-9855-FC0F6A912F9E}"/>
              </a:ext>
            </a:extLst>
          </p:cNvPr>
          <p:cNvGraphicFramePr>
            <a:graphicFrameLocks noGrp="1"/>
          </p:cNvGraphicFramePr>
          <p:nvPr>
            <p:extLst>
              <p:ext uri="{D42A27DB-BD31-4B8C-83A1-F6EECF244321}">
                <p14:modId xmlns:p14="http://schemas.microsoft.com/office/powerpoint/2010/main" val="623402823"/>
              </p:ext>
            </p:extLst>
          </p:nvPr>
        </p:nvGraphicFramePr>
        <p:xfrm>
          <a:off x="3085719" y="2727554"/>
          <a:ext cx="7564607" cy="4084320"/>
        </p:xfrm>
        <a:graphic>
          <a:graphicData uri="http://schemas.openxmlformats.org/drawingml/2006/table">
            <a:tbl>
              <a:tblPr firstRow="1" firstCol="1" bandRow="1">
                <a:tableStyleId>{5C22544A-7EE6-4342-B048-85BDC9FD1C3A}</a:tableStyleId>
              </a:tblPr>
              <a:tblGrid>
                <a:gridCol w="3927606">
                  <a:extLst>
                    <a:ext uri="{9D8B030D-6E8A-4147-A177-3AD203B41FA5}">
                      <a16:colId xmlns:a16="http://schemas.microsoft.com/office/drawing/2014/main" val="1732763458"/>
                    </a:ext>
                  </a:extLst>
                </a:gridCol>
                <a:gridCol w="657318">
                  <a:extLst>
                    <a:ext uri="{9D8B030D-6E8A-4147-A177-3AD203B41FA5}">
                      <a16:colId xmlns:a16="http://schemas.microsoft.com/office/drawing/2014/main" val="1915019771"/>
                    </a:ext>
                  </a:extLst>
                </a:gridCol>
                <a:gridCol w="635074">
                  <a:extLst>
                    <a:ext uri="{9D8B030D-6E8A-4147-A177-3AD203B41FA5}">
                      <a16:colId xmlns:a16="http://schemas.microsoft.com/office/drawing/2014/main" val="3085381827"/>
                    </a:ext>
                  </a:extLst>
                </a:gridCol>
                <a:gridCol w="547372">
                  <a:extLst>
                    <a:ext uri="{9D8B030D-6E8A-4147-A177-3AD203B41FA5}">
                      <a16:colId xmlns:a16="http://schemas.microsoft.com/office/drawing/2014/main" val="3888322035"/>
                    </a:ext>
                  </a:extLst>
                </a:gridCol>
                <a:gridCol w="560602">
                  <a:extLst>
                    <a:ext uri="{9D8B030D-6E8A-4147-A177-3AD203B41FA5}">
                      <a16:colId xmlns:a16="http://schemas.microsoft.com/office/drawing/2014/main" val="1777684862"/>
                    </a:ext>
                  </a:extLst>
                </a:gridCol>
                <a:gridCol w="549390">
                  <a:extLst>
                    <a:ext uri="{9D8B030D-6E8A-4147-A177-3AD203B41FA5}">
                      <a16:colId xmlns:a16="http://schemas.microsoft.com/office/drawing/2014/main" val="4058276564"/>
                    </a:ext>
                  </a:extLst>
                </a:gridCol>
                <a:gridCol w="687245">
                  <a:extLst>
                    <a:ext uri="{9D8B030D-6E8A-4147-A177-3AD203B41FA5}">
                      <a16:colId xmlns:a16="http://schemas.microsoft.com/office/drawing/2014/main" val="1222286120"/>
                    </a:ext>
                  </a:extLst>
                </a:gridCol>
              </a:tblGrid>
              <a:tr h="324617">
                <a:tc rowSpan="2">
                  <a:txBody>
                    <a:bodyPr/>
                    <a:lstStyle/>
                    <a:p>
                      <a:pPr algn="ctr">
                        <a:spcAft>
                          <a:spcPts val="0"/>
                        </a:spcAft>
                      </a:pPr>
                      <a:r>
                        <a:rPr lang="en-US" sz="2400" kern="100" dirty="0" err="1">
                          <a:ln>
                            <a:noFill/>
                          </a:ln>
                          <a:solidFill>
                            <a:srgbClr val="0000FF"/>
                          </a:solidFill>
                          <a:effectLst/>
                        </a:rPr>
                        <a:t>His/Her</a:t>
                      </a:r>
                      <a:r>
                        <a:rPr lang="en-US" sz="2400" kern="100" dirty="0">
                          <a:ln>
                            <a:noFill/>
                          </a:ln>
                          <a:solidFill>
                            <a:srgbClr val="0000FF"/>
                          </a:solidFill>
                          <a:effectLst/>
                        </a:rPr>
                        <a:t> sentence contain(s)…</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gridSpan="6">
                  <a:txBody>
                    <a:bodyPr/>
                    <a:lstStyle/>
                    <a:p>
                      <a:pPr algn="just">
                        <a:spcAft>
                          <a:spcPts val="0"/>
                        </a:spcAft>
                      </a:pPr>
                      <a:r>
                        <a:rPr lang="en-US" sz="2400" kern="100" dirty="0">
                          <a:ln>
                            <a:noFill/>
                          </a:ln>
                          <a:solidFill>
                            <a:srgbClr val="0000FF"/>
                          </a:solidFill>
                          <a:effectLst/>
                        </a:rPr>
                        <a:t>Evaluation (Please tick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dirty="0"/>
                    </a:p>
                  </a:txBody>
                  <a:tcPr marL="68580" marR="68580" marT="0" marB="0">
                    <a:solidFill>
                      <a:srgbClr val="92D050"/>
                    </a:solidFill>
                  </a:tcPr>
                </a:tc>
                <a:extLst>
                  <a:ext uri="{0D108BD9-81ED-4DB2-BD59-A6C34878D82A}">
                    <a16:rowId xmlns:a16="http://schemas.microsoft.com/office/drawing/2014/main" val="782803321"/>
                  </a:ext>
                </a:extLst>
              </a:tr>
              <a:tr h="311120">
                <a:tc vMerge="1">
                  <a:txBody>
                    <a:bodyPr/>
                    <a:lstStyle/>
                    <a:p>
                      <a:pPr algn="just">
                        <a:spcAft>
                          <a:spcPts val="0"/>
                        </a:spcAft>
                      </a:pP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rgbClr val="00B050"/>
                    </a:solidFill>
                  </a:tcPr>
                </a:tc>
                <a:tc>
                  <a:txBody>
                    <a:bodyPr/>
                    <a:lstStyle/>
                    <a:p>
                      <a:pPr algn="just">
                        <a:spcAft>
                          <a:spcPts val="0"/>
                        </a:spcAft>
                      </a:pPr>
                      <a:r>
                        <a:rPr lang="en-US" altLang="zh-CN" sz="2400" b="1"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6</a:t>
                      </a:r>
                      <a:endParaRPr lang="zh-CN" sz="2400" b="1"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b="1" kern="100" dirty="0">
                          <a:ln>
                            <a:noFill/>
                          </a:ln>
                          <a:solidFill>
                            <a:srgbClr val="0000FF"/>
                          </a:solidFill>
                          <a:effectLst/>
                        </a:rPr>
                        <a:t>5</a:t>
                      </a:r>
                      <a:endParaRPr lang="zh-CN" altLang="zh-CN" sz="2400" b="1"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b="1" kern="100" dirty="0">
                          <a:ln>
                            <a:noFill/>
                          </a:ln>
                          <a:solidFill>
                            <a:srgbClr val="0000FF"/>
                          </a:solidFill>
                          <a:effectLst/>
                        </a:rPr>
                        <a:t>4</a:t>
                      </a:r>
                      <a:endParaRPr lang="zh-CN" sz="2400" b="1"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b="1" kern="100" dirty="0">
                          <a:ln>
                            <a:noFill/>
                          </a:ln>
                          <a:solidFill>
                            <a:srgbClr val="0000FF"/>
                          </a:solidFill>
                          <a:effectLst/>
                        </a:rPr>
                        <a:t>3</a:t>
                      </a:r>
                      <a:endParaRPr lang="zh-CN" sz="2400" b="1"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b="1" kern="100" dirty="0">
                          <a:ln>
                            <a:noFill/>
                          </a:ln>
                          <a:solidFill>
                            <a:srgbClr val="0000FF"/>
                          </a:solidFill>
                          <a:effectLst/>
                        </a:rPr>
                        <a:t>2</a:t>
                      </a:r>
                      <a:endParaRPr lang="zh-CN" sz="2400" b="1"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b="1" kern="100" dirty="0">
                          <a:ln>
                            <a:noFill/>
                          </a:ln>
                          <a:solidFill>
                            <a:srgbClr val="0000FF"/>
                          </a:solidFill>
                          <a:effectLst/>
                        </a:rPr>
                        <a:t>1</a:t>
                      </a:r>
                      <a:endParaRPr lang="zh-CN" sz="2400" b="1"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68083666"/>
                  </a:ext>
                </a:extLst>
              </a:tr>
              <a:tr h="329815">
                <a:tc>
                  <a:txBody>
                    <a:bodyPr/>
                    <a:lstStyle/>
                    <a:p>
                      <a:pPr algn="just">
                        <a:spcAft>
                          <a:spcPts val="0"/>
                        </a:spcAft>
                      </a:pPr>
                      <a:r>
                        <a:rPr lang="en-US" sz="2400" kern="100" dirty="0">
                          <a:ln>
                            <a:noFill/>
                          </a:ln>
                          <a:solidFill>
                            <a:srgbClr val="0000FF"/>
                          </a:solidFill>
                          <a:effectLst/>
                        </a:rPr>
                        <a:t>a complete simple sentence.</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endParaRPr lang="zh-CN" altLang="en-US" sz="1800" dirty="0">
                        <a:ln>
                          <a:noFill/>
                        </a:ln>
                        <a:solidFill>
                          <a:srgbClr val="0000FF"/>
                        </a:solidFill>
                      </a:endParaRPr>
                    </a:p>
                  </a:txBody>
                  <a:tcPr marL="68580" marR="68580" marT="0" marB="0">
                    <a:solidFill>
                      <a:schemeClr val="accent4">
                        <a:lumMod val="60000"/>
                        <a:lumOff val="40000"/>
                      </a:schemeClr>
                    </a:solidFill>
                  </a:tcPr>
                </a:tc>
                <a:tc>
                  <a:txBody>
                    <a:bodyPr/>
                    <a:lstStyle/>
                    <a:p>
                      <a:endParaRPr lang="zh-CN" altLang="en-US" sz="1800" dirty="0">
                        <a:ln>
                          <a:noFill/>
                        </a:ln>
                        <a:solidFill>
                          <a:srgbClr val="0000FF"/>
                        </a:solidFill>
                      </a:endParaRPr>
                    </a:p>
                  </a:txBody>
                  <a:tcPr marL="68580" marR="68580" marT="0" marB="0">
                    <a:solidFill>
                      <a:schemeClr val="accent4">
                        <a:lumMod val="60000"/>
                        <a:lumOff val="40000"/>
                      </a:schemeClr>
                    </a:solidFill>
                  </a:tcPr>
                </a:tc>
                <a:tc>
                  <a:txBody>
                    <a:bodyPr/>
                    <a:lstStyle/>
                    <a:p>
                      <a:endParaRPr lang="zh-CN" altLang="en-US" sz="1800" dirty="0">
                        <a:ln>
                          <a:noFill/>
                        </a:ln>
                        <a:solidFill>
                          <a:srgbClr val="0000FF"/>
                        </a:solidFill>
                      </a:endParaRPr>
                    </a:p>
                  </a:txBody>
                  <a:tcPr marL="68580" marR="68580" marT="0" marB="0">
                    <a:solidFill>
                      <a:schemeClr val="accent4">
                        <a:lumMod val="60000"/>
                        <a:lumOff val="40000"/>
                      </a:schemeClr>
                    </a:solidFill>
                  </a:tcPr>
                </a:tc>
                <a:tc>
                  <a:txBody>
                    <a:bodyPr/>
                    <a:lstStyle/>
                    <a:p>
                      <a:endParaRPr lang="zh-CN" altLang="en-US" sz="1800">
                        <a:ln>
                          <a:noFill/>
                        </a:ln>
                        <a:solidFill>
                          <a:srgbClr val="0000FF"/>
                        </a:solidFill>
                      </a:endParaRPr>
                    </a:p>
                  </a:txBody>
                  <a:tcPr marL="68580" marR="68580" marT="0" marB="0">
                    <a:solidFill>
                      <a:schemeClr val="accent4">
                        <a:lumMod val="60000"/>
                        <a:lumOff val="40000"/>
                      </a:schemeClr>
                    </a:solidFill>
                  </a:tcPr>
                </a:tc>
                <a:tc>
                  <a:txBody>
                    <a:bodyPr/>
                    <a:lstStyle/>
                    <a:p>
                      <a:endParaRPr lang="zh-CN" altLang="en-US" sz="1800" dirty="0">
                        <a:ln>
                          <a:noFill/>
                        </a:ln>
                        <a:solidFill>
                          <a:srgbClr val="0000FF"/>
                        </a:solidFill>
                      </a:endParaRPr>
                    </a:p>
                  </a:txBody>
                  <a:tcPr marL="68580" marR="68580" marT="0" marB="0">
                    <a:solidFill>
                      <a:schemeClr val="accent4">
                        <a:lumMod val="60000"/>
                        <a:lumOff val="40000"/>
                      </a:schemeClr>
                    </a:solidFill>
                  </a:tcPr>
                </a:tc>
                <a:tc>
                  <a:txBody>
                    <a:bodyPr/>
                    <a:lstStyle/>
                    <a:p>
                      <a:r>
                        <a:rPr lang="zh-CN" altLang="en-US" sz="2800" b="1" dirty="0">
                          <a:ln>
                            <a:noFill/>
                          </a:ln>
                          <a:solidFill>
                            <a:srgbClr val="FF0066"/>
                          </a:solidFill>
                        </a:rPr>
                        <a:t>√</a:t>
                      </a:r>
                    </a:p>
                  </a:txBody>
                  <a:tcPr marL="68580" marR="68580" marT="0" marB="0">
                    <a:solidFill>
                      <a:schemeClr val="accent4">
                        <a:lumMod val="60000"/>
                        <a:lumOff val="40000"/>
                      </a:schemeClr>
                    </a:solidFill>
                  </a:tcPr>
                </a:tc>
                <a:extLst>
                  <a:ext uri="{0D108BD9-81ED-4DB2-BD59-A6C34878D82A}">
                    <a16:rowId xmlns:a16="http://schemas.microsoft.com/office/drawing/2014/main" val="3656269472"/>
                  </a:ext>
                </a:extLst>
              </a:tr>
              <a:tr h="261221">
                <a:tc>
                  <a:txBody>
                    <a:bodyPr/>
                    <a:lstStyle/>
                    <a:p>
                      <a:pPr algn="just">
                        <a:spcAft>
                          <a:spcPts val="0"/>
                        </a:spcAft>
                      </a:pPr>
                      <a:r>
                        <a:rPr lang="en-US" sz="2400" kern="100" dirty="0">
                          <a:ln>
                            <a:noFill/>
                          </a:ln>
                          <a:solidFill>
                            <a:srgbClr val="0000FF"/>
                          </a:solidFill>
                          <a:effectLst/>
                        </a:rPr>
                        <a:t>preposition phrases.</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00" dirty="0">
                          <a:ln>
                            <a:noFill/>
                          </a:ln>
                          <a:solidFill>
                            <a:srgbClr val="0000FF"/>
                          </a:solidFill>
                          <a:effectLst/>
                        </a:rPr>
                        <a:t> </a:t>
                      </a:r>
                      <a:endParaRPr kumimoji="0" lang="zh-CN" altLang="en-US" sz="3200" b="1" i="0" u="none" strike="noStrike" kern="1200" cap="none" spc="0" normalizeH="0" baseline="0" noProof="0" dirty="0">
                        <a:ln>
                          <a:noFill/>
                        </a:ln>
                        <a:solidFill>
                          <a:srgbClr val="FF0066"/>
                        </a:solidFill>
                        <a:effectLst/>
                        <a:uLnTx/>
                        <a:uFillTx/>
                        <a:latin typeface="+mn-lt"/>
                        <a:ea typeface="+mn-ea"/>
                        <a:cs typeface="+mn-cs"/>
                      </a:endParaRPr>
                    </a:p>
                  </a:txBody>
                  <a:tcPr marL="68580" marR="68580" marT="0" marB="0">
                    <a:solidFill>
                      <a:schemeClr val="accent4">
                        <a:lumMod val="60000"/>
                        <a:lumOff val="40000"/>
                      </a:schemeClr>
                    </a:solidFill>
                  </a:tcPr>
                </a:tc>
                <a:tc>
                  <a:txBody>
                    <a:bodyPr/>
                    <a:lstStyle/>
                    <a:p>
                      <a:r>
                        <a:rPr kumimoji="0" lang="zh-CN" altLang="en-US" sz="2400" b="1" i="0" u="none" strike="noStrike" kern="1200" cap="none" spc="0" normalizeH="0" baseline="0" noProof="0" dirty="0">
                          <a:ln>
                            <a:noFill/>
                          </a:ln>
                          <a:solidFill>
                            <a:srgbClr val="FF0066"/>
                          </a:solidFill>
                          <a:effectLst/>
                          <a:uLnTx/>
                          <a:uFillTx/>
                          <a:latin typeface="+mn-lt"/>
                          <a:ea typeface="+mn-ea"/>
                          <a:cs typeface="+mn-cs"/>
                        </a:rPr>
                        <a:t>√</a:t>
                      </a:r>
                      <a:endParaRPr lang="zh-CN" altLang="en-US" sz="2400" dirty="0">
                        <a:ln>
                          <a:noFill/>
                        </a:ln>
                        <a:solidFill>
                          <a:srgbClr val="0000FF"/>
                        </a:solidFill>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864098558"/>
                  </a:ext>
                </a:extLst>
              </a:tr>
              <a:tr h="312126">
                <a:tc>
                  <a:txBody>
                    <a:bodyPr/>
                    <a:lstStyle/>
                    <a:p>
                      <a:pPr algn="just">
                        <a:spcAft>
                          <a:spcPts val="0"/>
                        </a:spcAft>
                      </a:pPr>
                      <a:r>
                        <a:rPr lang="en-US" sz="2400" kern="100" dirty="0">
                          <a:ln>
                            <a:noFill/>
                          </a:ln>
                          <a:solidFill>
                            <a:srgbClr val="0000FF"/>
                          </a:solidFill>
                          <a:effectLst/>
                        </a:rPr>
                        <a:t>non-predicate phrases.</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endParaRPr lang="zh-CN" altLang="en-US" sz="1800" dirty="0">
                        <a:ln>
                          <a:noFill/>
                        </a:ln>
                        <a:solidFill>
                          <a:srgbClr val="0000FF"/>
                        </a:solidFill>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0066"/>
                          </a:solidFill>
                          <a:effectLst/>
                          <a:uLnTx/>
                          <a:uFillTx/>
                          <a:latin typeface="+mn-lt"/>
                          <a:ea typeface="+mn-ea"/>
                          <a:cs typeface="+mn-cs"/>
                        </a:rPr>
                        <a:t>√</a:t>
                      </a:r>
                    </a:p>
                  </a:txBody>
                  <a:tcPr marL="68580" marR="68580" marT="0" marB="0">
                    <a:solidFill>
                      <a:schemeClr val="accent4">
                        <a:lumMod val="60000"/>
                        <a:lumOff val="40000"/>
                      </a:schemeClr>
                    </a:solidFill>
                  </a:tcPr>
                </a:tc>
                <a:extLst>
                  <a:ext uri="{0D108BD9-81ED-4DB2-BD59-A6C34878D82A}">
                    <a16:rowId xmlns:a16="http://schemas.microsoft.com/office/drawing/2014/main" val="183451714"/>
                  </a:ext>
                </a:extLst>
              </a:tr>
              <a:tr h="318605">
                <a:tc>
                  <a:txBody>
                    <a:bodyPr/>
                    <a:lstStyle/>
                    <a:p>
                      <a:pPr algn="just">
                        <a:spcAft>
                          <a:spcPts val="0"/>
                        </a:spcAft>
                      </a:pPr>
                      <a:r>
                        <a:rPr lang="en-US" sz="2400" kern="100" dirty="0">
                          <a:ln>
                            <a:noFill/>
                          </a:ln>
                          <a:solidFill>
                            <a:srgbClr val="0000FF"/>
                          </a:solidFill>
                          <a:effectLst/>
                        </a:rPr>
                        <a:t>clauses.</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endParaRPr lang="zh-CN" altLang="en-US" sz="1800">
                        <a:ln>
                          <a:noFill/>
                        </a:ln>
                        <a:solidFill>
                          <a:srgbClr val="0000FF"/>
                        </a:solidFill>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a:ln>
                            <a:noFill/>
                          </a:ln>
                          <a:solidFill>
                            <a:srgbClr val="0000FF"/>
                          </a:solidFill>
                          <a:effectLst/>
                        </a:rPr>
                        <a:t> </a:t>
                      </a:r>
                      <a:endParaRPr lang="zh-CN" sz="1800" kern="10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0066"/>
                          </a:solidFill>
                          <a:effectLst/>
                          <a:uLnTx/>
                          <a:uFillTx/>
                          <a:latin typeface="+mn-lt"/>
                          <a:ea typeface="+mn-ea"/>
                          <a:cs typeface="+mn-cs"/>
                        </a:rPr>
                        <a:t>√</a:t>
                      </a:r>
                    </a:p>
                  </a:txBody>
                  <a:tcPr marL="68580" marR="68580" marT="0" marB="0">
                    <a:solidFill>
                      <a:schemeClr val="accent4">
                        <a:lumMod val="60000"/>
                        <a:lumOff val="40000"/>
                      </a:schemeClr>
                    </a:solidFill>
                  </a:tcPr>
                </a:tc>
                <a:extLst>
                  <a:ext uri="{0D108BD9-81ED-4DB2-BD59-A6C34878D82A}">
                    <a16:rowId xmlns:a16="http://schemas.microsoft.com/office/drawing/2014/main" val="3225297281"/>
                  </a:ext>
                </a:extLst>
              </a:tr>
              <a:tr h="207091">
                <a:tc>
                  <a:txBody>
                    <a:bodyPr/>
                    <a:lstStyle/>
                    <a:p>
                      <a:pPr algn="just">
                        <a:spcAft>
                          <a:spcPts val="0"/>
                        </a:spcAft>
                      </a:pPr>
                      <a:r>
                        <a:rPr lang="en-US" sz="2400" kern="100" dirty="0">
                          <a:ln>
                            <a:noFill/>
                          </a:ln>
                          <a:solidFill>
                            <a:srgbClr val="0000FF"/>
                          </a:solidFill>
                          <a:effectLst/>
                        </a:rPr>
                        <a:t>adjectives.</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00" dirty="0">
                          <a:ln>
                            <a:noFill/>
                          </a:ln>
                          <a:solidFill>
                            <a:srgbClr val="0000FF"/>
                          </a:solidFill>
                          <a:effectLst/>
                        </a:rPr>
                        <a:t> </a:t>
                      </a:r>
                      <a:r>
                        <a:rPr kumimoji="0" lang="zh-CN" altLang="en-US" sz="2800" b="1" i="0" u="none" strike="noStrike" kern="1200" cap="none" spc="0" normalizeH="0" baseline="0" noProof="0" dirty="0">
                          <a:ln>
                            <a:noFill/>
                          </a:ln>
                          <a:solidFill>
                            <a:srgbClr val="FF0066"/>
                          </a:solidFill>
                          <a:effectLst/>
                          <a:uLnTx/>
                          <a:uFillTx/>
                          <a:latin typeface="+mn-lt"/>
                          <a:ea typeface="+mn-ea"/>
                          <a:cs typeface="+mn-cs"/>
                        </a:rPr>
                        <a:t>√</a:t>
                      </a:r>
                      <a:endParaRPr kumimoji="0" lang="zh-CN" altLang="en-US" sz="3200" b="1" i="0" u="none" strike="noStrike" kern="1200" cap="none" spc="0" normalizeH="0" baseline="0" noProof="0" dirty="0">
                        <a:ln>
                          <a:noFill/>
                        </a:ln>
                        <a:solidFill>
                          <a:srgbClr val="FF0066"/>
                        </a:solidFill>
                        <a:effectLst/>
                        <a:uLnTx/>
                        <a:uFillTx/>
                        <a:latin typeface="+mn-lt"/>
                        <a:ea typeface="+mn-ea"/>
                        <a:cs typeface="+mn-cs"/>
                      </a:endParaRPr>
                    </a:p>
                  </a:txBody>
                  <a:tcPr marL="68580" marR="68580" marT="0" marB="0">
                    <a:solidFill>
                      <a:schemeClr val="accent4">
                        <a:lumMod val="60000"/>
                        <a:lumOff val="40000"/>
                      </a:schemeClr>
                    </a:solidFill>
                  </a:tcPr>
                </a:tc>
                <a:tc>
                  <a:txBody>
                    <a:bodyPr/>
                    <a:lstStyle/>
                    <a:p>
                      <a:endParaRPr lang="zh-CN" altLang="en-US" sz="1800">
                        <a:ln>
                          <a:noFill/>
                        </a:ln>
                        <a:solidFill>
                          <a:srgbClr val="0000FF"/>
                        </a:solidFill>
                      </a:endParaRPr>
                    </a:p>
                  </a:txBody>
                  <a:tcPr marL="68580" marR="68580" marT="0" marB="0">
                    <a:solidFill>
                      <a:schemeClr val="accent4">
                        <a:lumMod val="60000"/>
                        <a:lumOff val="40000"/>
                      </a:schemeClr>
                    </a:solidFill>
                  </a:tcPr>
                </a:tc>
                <a:tc>
                  <a:txBody>
                    <a:bodyPr/>
                    <a:lstStyle/>
                    <a:p>
                      <a:pPr algn="just">
                        <a:spcAft>
                          <a:spcPts val="0"/>
                        </a:spcAft>
                      </a:pPr>
                      <a:r>
                        <a:rPr lang="en-US" sz="2400" kern="100">
                          <a:ln>
                            <a:noFill/>
                          </a:ln>
                          <a:solidFill>
                            <a:srgbClr val="0000FF"/>
                          </a:solidFill>
                          <a:effectLst/>
                        </a:rPr>
                        <a:t> </a:t>
                      </a:r>
                      <a:endParaRPr lang="zh-CN" sz="1800" kern="10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a:ln>
                            <a:noFill/>
                          </a:ln>
                          <a:solidFill>
                            <a:srgbClr val="0000FF"/>
                          </a:solidFill>
                          <a:effectLst/>
                        </a:rPr>
                        <a:t> </a:t>
                      </a:r>
                      <a:endParaRPr lang="zh-CN" sz="1800" kern="10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a:ln>
                            <a:noFill/>
                          </a:ln>
                          <a:solidFill>
                            <a:srgbClr val="0000FF"/>
                          </a:solidFill>
                          <a:effectLst/>
                        </a:rPr>
                        <a:t> </a:t>
                      </a:r>
                      <a:endParaRPr lang="zh-CN" sz="1800" kern="10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347103798"/>
                  </a:ext>
                </a:extLst>
              </a:tr>
              <a:tr h="257504">
                <a:tc>
                  <a:txBody>
                    <a:bodyPr/>
                    <a:lstStyle/>
                    <a:p>
                      <a:pPr algn="just">
                        <a:spcAft>
                          <a:spcPts val="0"/>
                        </a:spcAft>
                      </a:pPr>
                      <a:r>
                        <a:rPr lang="en-US" sz="2400" kern="100" dirty="0">
                          <a:ln>
                            <a:noFill/>
                          </a:ln>
                          <a:solidFill>
                            <a:srgbClr val="0000FF"/>
                          </a:solidFill>
                          <a:effectLst/>
                        </a:rPr>
                        <a:t>adverbs.</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endParaRPr lang="zh-CN" altLang="en-US" sz="1800">
                        <a:ln>
                          <a:noFill/>
                        </a:ln>
                        <a:solidFill>
                          <a:srgbClr val="0000FF"/>
                        </a:solidFill>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endParaRPr lang="zh-CN" sz="1800" kern="100" dirty="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a:ln>
                            <a:noFill/>
                          </a:ln>
                          <a:solidFill>
                            <a:srgbClr val="0000FF"/>
                          </a:solidFill>
                          <a:effectLst/>
                        </a:rPr>
                        <a:t> </a:t>
                      </a:r>
                      <a:endParaRPr lang="zh-CN" sz="1800" kern="10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spcAft>
                          <a:spcPts val="0"/>
                        </a:spcAft>
                      </a:pPr>
                      <a:r>
                        <a:rPr lang="en-US" sz="2400" kern="100">
                          <a:ln>
                            <a:noFill/>
                          </a:ln>
                          <a:solidFill>
                            <a:srgbClr val="0000FF"/>
                          </a:solidFill>
                          <a:effectLst/>
                        </a:rPr>
                        <a:t> </a:t>
                      </a:r>
                      <a:endParaRPr lang="zh-CN" sz="1800" kern="100">
                        <a:ln>
                          <a:noFill/>
                        </a:ln>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0066"/>
                          </a:solidFill>
                          <a:effectLst/>
                          <a:uLnTx/>
                          <a:uFillTx/>
                          <a:latin typeface="+mn-lt"/>
                          <a:ea typeface="+mn-ea"/>
                          <a:cs typeface="+mn-cs"/>
                        </a:rPr>
                        <a:t>√</a:t>
                      </a:r>
                      <a:endParaRPr kumimoji="0" lang="zh-CN" altLang="en-US" sz="1800" b="1" i="0" u="none" strike="noStrike" kern="1200" cap="none" spc="0" normalizeH="0" baseline="0" noProof="0" dirty="0">
                        <a:ln>
                          <a:noFill/>
                        </a:ln>
                        <a:solidFill>
                          <a:srgbClr val="FF0066"/>
                        </a:solidFill>
                        <a:effectLst/>
                        <a:uLnTx/>
                        <a:uFillTx/>
                        <a:latin typeface="+mn-lt"/>
                        <a:ea typeface="+mn-ea"/>
                        <a:cs typeface="+mn-cs"/>
                      </a:endParaRPr>
                    </a:p>
                  </a:txBody>
                  <a:tcPr marL="68580" marR="68580" marT="0" marB="0">
                    <a:solidFill>
                      <a:schemeClr val="accent4">
                        <a:lumMod val="60000"/>
                        <a:lumOff val="40000"/>
                      </a:schemeClr>
                    </a:solidFill>
                  </a:tcPr>
                </a:tc>
                <a:extLst>
                  <a:ext uri="{0D108BD9-81ED-4DB2-BD59-A6C34878D82A}">
                    <a16:rowId xmlns:a16="http://schemas.microsoft.com/office/drawing/2014/main" val="2346424245"/>
                  </a:ext>
                </a:extLst>
              </a:tr>
              <a:tr h="322593">
                <a:tc>
                  <a:txBody>
                    <a:bodyPr/>
                    <a:lstStyle/>
                    <a:p>
                      <a:pPr algn="just">
                        <a:spcAft>
                          <a:spcPts val="0"/>
                        </a:spcAft>
                      </a:pPr>
                      <a:r>
                        <a:rPr lang="en-US" sz="2400" kern="100" dirty="0">
                          <a:ln>
                            <a:noFill/>
                          </a:ln>
                          <a:solidFill>
                            <a:srgbClr val="0000FF"/>
                          </a:solidFill>
                          <a:effectLst/>
                        </a:rPr>
                        <a:t>parallel structures.</a:t>
                      </a: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p>
                  </a:txBody>
                  <a:tcPr marL="68580" marR="68580" marT="0" marB="0">
                    <a:solidFill>
                      <a:schemeClr val="accent4">
                        <a:lumMod val="60000"/>
                        <a:lumOff val="40000"/>
                      </a:schemeClr>
                    </a:solidFill>
                  </a:tcPr>
                </a:tc>
                <a:tc>
                  <a:txBody>
                    <a:bodyPr/>
                    <a:lstStyle/>
                    <a:p>
                      <a:endParaRPr lang="en-US" altLang="zh-CN" sz="1800" dirty="0">
                        <a:ln>
                          <a:noFill/>
                        </a:ln>
                        <a:solidFill>
                          <a:srgbClr val="0000FF"/>
                        </a:solidFill>
                      </a:endParaRP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p>
                  </a:txBody>
                  <a:tcPr marL="68580" marR="68580" marT="0" marB="0">
                    <a:solidFill>
                      <a:schemeClr val="accent4">
                        <a:lumMod val="60000"/>
                        <a:lumOff val="40000"/>
                      </a:schemeClr>
                    </a:solidFill>
                  </a:tcPr>
                </a:tc>
                <a:tc>
                  <a:txBody>
                    <a:bodyPr/>
                    <a:lstStyle/>
                    <a:p>
                      <a:pPr algn="just">
                        <a:spcAft>
                          <a:spcPts val="0"/>
                        </a:spcAft>
                      </a:pPr>
                      <a:r>
                        <a:rPr lang="en-US" sz="2400" kern="100" dirty="0">
                          <a:ln>
                            <a:noFill/>
                          </a:ln>
                          <a:solidFill>
                            <a:srgbClr val="0000FF"/>
                          </a:solidFill>
                          <a:effectLst/>
                        </a:rPr>
                        <a:t> </a:t>
                      </a:r>
                    </a:p>
                  </a:txBody>
                  <a:tcPr marL="68580" marR="68580" marT="0" marB="0">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0066"/>
                          </a:solidFill>
                          <a:effectLst/>
                          <a:uLnTx/>
                          <a:uFillTx/>
                          <a:latin typeface="+mn-lt"/>
                          <a:ea typeface="+mn-ea"/>
                          <a:cs typeface="+mn-cs"/>
                        </a:rPr>
                        <a:t>√</a:t>
                      </a:r>
                    </a:p>
                  </a:txBody>
                  <a:tcPr marL="68580" marR="68580" marT="0" marB="0">
                    <a:solidFill>
                      <a:schemeClr val="accent4">
                        <a:lumMod val="60000"/>
                        <a:lumOff val="40000"/>
                      </a:schemeClr>
                    </a:solidFill>
                  </a:tcPr>
                </a:tc>
                <a:extLst>
                  <a:ext uri="{0D108BD9-81ED-4DB2-BD59-A6C34878D82A}">
                    <a16:rowId xmlns:a16="http://schemas.microsoft.com/office/drawing/2014/main" val="2038502069"/>
                  </a:ext>
                </a:extLst>
              </a:tr>
              <a:tr h="322593">
                <a:tc>
                  <a:txBody>
                    <a:bodyPr/>
                    <a:lstStyle/>
                    <a:p>
                      <a:pPr algn="just">
                        <a:spcAft>
                          <a:spcPts val="0"/>
                        </a:spcAft>
                      </a:pPr>
                      <a:r>
                        <a:rPr lang="en-US" sz="2400" kern="100" dirty="0">
                          <a:ln>
                            <a:noFill/>
                          </a:ln>
                          <a:solidFill>
                            <a:srgbClr val="0000FF"/>
                          </a:solidFill>
                          <a:effectLst/>
                        </a:rPr>
                        <a:t>example(s)</a:t>
                      </a:r>
                    </a:p>
                  </a:txBody>
                  <a:tcPr marL="68580" marR="68580" marT="0" marB="0">
                    <a:solidFill>
                      <a:schemeClr val="accent4">
                        <a:lumMod val="60000"/>
                        <a:lumOff val="40000"/>
                      </a:schemeClr>
                    </a:solidFill>
                  </a:tcPr>
                </a:tc>
                <a:tc>
                  <a:txBody>
                    <a:bodyPr/>
                    <a:lstStyle/>
                    <a:p>
                      <a:pPr algn="just">
                        <a:spcAft>
                          <a:spcPts val="0"/>
                        </a:spcAft>
                      </a:pPr>
                      <a:endParaRPr lang="en-US" sz="2400" kern="100" dirty="0">
                        <a:ln>
                          <a:noFill/>
                        </a:ln>
                        <a:solidFill>
                          <a:srgbClr val="0000FF"/>
                        </a:solidFill>
                        <a:effectLst/>
                      </a:endParaRPr>
                    </a:p>
                  </a:txBody>
                  <a:tcPr marL="68580" marR="68580" marT="0" marB="0">
                    <a:solidFill>
                      <a:schemeClr val="accent4">
                        <a:lumMod val="60000"/>
                        <a:lumOff val="40000"/>
                      </a:schemeClr>
                    </a:solidFill>
                  </a:tcPr>
                </a:tc>
                <a:tc>
                  <a:txBody>
                    <a:bodyPr/>
                    <a:lstStyle/>
                    <a:p>
                      <a:endParaRPr lang="en-US" altLang="zh-CN" sz="1800" dirty="0">
                        <a:ln>
                          <a:noFill/>
                        </a:ln>
                        <a:solidFill>
                          <a:srgbClr val="0000FF"/>
                        </a:solidFill>
                      </a:endParaRPr>
                    </a:p>
                  </a:txBody>
                  <a:tcPr marL="68580" marR="68580" marT="0" marB="0">
                    <a:solidFill>
                      <a:schemeClr val="accent4">
                        <a:lumMod val="60000"/>
                        <a:lumOff val="40000"/>
                      </a:schemeClr>
                    </a:solidFill>
                  </a:tcPr>
                </a:tc>
                <a:tc>
                  <a:txBody>
                    <a:bodyPr/>
                    <a:lstStyle/>
                    <a:p>
                      <a:pPr algn="just">
                        <a:spcAft>
                          <a:spcPts val="0"/>
                        </a:spcAft>
                      </a:pPr>
                      <a:endParaRPr lang="en-US" sz="2400" kern="100" dirty="0">
                        <a:ln>
                          <a:noFill/>
                        </a:ln>
                        <a:solidFill>
                          <a:srgbClr val="0000FF"/>
                        </a:solidFill>
                        <a:effectLst/>
                      </a:endParaRPr>
                    </a:p>
                  </a:txBody>
                  <a:tcPr marL="68580" marR="68580" marT="0" marB="0">
                    <a:solidFill>
                      <a:schemeClr val="accent4">
                        <a:lumMod val="60000"/>
                        <a:lumOff val="40000"/>
                      </a:schemeClr>
                    </a:solidFill>
                  </a:tcPr>
                </a:tc>
                <a:tc>
                  <a:txBody>
                    <a:bodyPr/>
                    <a:lstStyle/>
                    <a:p>
                      <a:pPr algn="just">
                        <a:spcAft>
                          <a:spcPts val="0"/>
                        </a:spcAft>
                      </a:pPr>
                      <a:endParaRPr lang="en-US" sz="2400" kern="100" dirty="0">
                        <a:ln>
                          <a:noFill/>
                        </a:ln>
                        <a:solidFill>
                          <a:srgbClr val="0000FF"/>
                        </a:solidFill>
                        <a:effectLst/>
                      </a:endParaRPr>
                    </a:p>
                  </a:txBody>
                  <a:tcPr marL="68580" marR="68580" marT="0" marB="0">
                    <a:solidFill>
                      <a:schemeClr val="accent4">
                        <a:lumMod val="60000"/>
                        <a:lumOff val="40000"/>
                      </a:schemeClr>
                    </a:solidFill>
                  </a:tcPr>
                </a:tc>
                <a:tc>
                  <a:txBody>
                    <a:bodyPr/>
                    <a:lstStyle/>
                    <a:p>
                      <a:pPr algn="just">
                        <a:spcAft>
                          <a:spcPts val="0"/>
                        </a:spcAft>
                      </a:pPr>
                      <a:endParaRPr lang="en-US" sz="2400" kern="100" dirty="0">
                        <a:ln>
                          <a:noFill/>
                        </a:ln>
                        <a:solidFill>
                          <a:srgbClr val="0000FF"/>
                        </a:solidFill>
                        <a:effectLst/>
                      </a:endParaRPr>
                    </a:p>
                  </a:txBody>
                  <a:tcPr marL="68580" marR="68580" marT="0" marB="0">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0066"/>
                          </a:solidFill>
                          <a:effectLst/>
                          <a:uLnTx/>
                          <a:uFillTx/>
                          <a:latin typeface="+mn-lt"/>
                          <a:ea typeface="+mn-ea"/>
                          <a:cs typeface="+mn-cs"/>
                        </a:rPr>
                        <a:t>√</a:t>
                      </a:r>
                    </a:p>
                  </a:txBody>
                  <a:tcPr marL="68580" marR="68580" marT="0" marB="0">
                    <a:solidFill>
                      <a:schemeClr val="accent4">
                        <a:lumMod val="60000"/>
                        <a:lumOff val="40000"/>
                      </a:schemeClr>
                    </a:solidFill>
                  </a:tcPr>
                </a:tc>
                <a:extLst>
                  <a:ext uri="{0D108BD9-81ED-4DB2-BD59-A6C34878D82A}">
                    <a16:rowId xmlns:a16="http://schemas.microsoft.com/office/drawing/2014/main" val="753658087"/>
                  </a:ext>
                </a:extLst>
              </a:tr>
            </a:tbl>
          </a:graphicData>
        </a:graphic>
      </p:graphicFrame>
      <p:sp>
        <p:nvSpPr>
          <p:cNvPr id="27" name="矩形 26">
            <a:extLst>
              <a:ext uri="{FF2B5EF4-FFF2-40B4-BE49-F238E27FC236}">
                <a16:creationId xmlns:a16="http://schemas.microsoft.com/office/drawing/2014/main" id="{1EC2011F-801F-4637-809D-A3EB749FFA6E}"/>
              </a:ext>
            </a:extLst>
          </p:cNvPr>
          <p:cNvSpPr/>
          <p:nvPr/>
        </p:nvSpPr>
        <p:spPr>
          <a:xfrm>
            <a:off x="7471374" y="36791"/>
            <a:ext cx="3985296" cy="646331"/>
          </a:xfrm>
          <a:prstGeom prst="rect">
            <a:avLst/>
          </a:prstGeom>
        </p:spPr>
        <p:txBody>
          <a:bodyPr wrap="square">
            <a:spAutoFit/>
          </a:bodyPr>
          <a:lstStyle/>
          <a:p>
            <a:pPr algn="ctr"/>
            <a:r>
              <a:rPr lang="zh-CN" altLang="en-US" sz="3600" b="1" dirty="0">
                <a:solidFill>
                  <a:srgbClr val="0000FF"/>
                </a:solidFill>
                <a:latin typeface="华文琥珀" panose="02010800040101010101" pitchFamily="2" charset="-122"/>
                <a:ea typeface="华文琥珀" panose="02010800040101010101" pitchFamily="2" charset="-122"/>
              </a:rPr>
              <a:t>“</a:t>
            </a:r>
            <a:r>
              <a:rPr lang="en-US" altLang="zh-CN" sz="3600" b="1" dirty="0">
                <a:solidFill>
                  <a:srgbClr val="FF0066"/>
                </a:solidFill>
                <a:latin typeface="华文琥珀" panose="02010800040101010101" pitchFamily="2" charset="-122"/>
                <a:ea typeface="华文琥珀" panose="02010800040101010101" pitchFamily="2" charset="-122"/>
              </a:rPr>
              <a:t>3</a:t>
            </a:r>
            <a:r>
              <a:rPr lang="zh-CN" altLang="en-US" sz="3600" b="1" dirty="0">
                <a:solidFill>
                  <a:srgbClr val="FF0066"/>
                </a:solidFill>
                <a:latin typeface="华文琥珀" panose="02010800040101010101" pitchFamily="2" charset="-122"/>
                <a:ea typeface="华文琥珀" panose="02010800040101010101" pitchFamily="2" charset="-122"/>
              </a:rPr>
              <a:t>短</a:t>
            </a:r>
            <a:r>
              <a:rPr lang="en-US" altLang="zh-CN" sz="3600" b="1" dirty="0">
                <a:solidFill>
                  <a:srgbClr val="7030A0"/>
                </a:solidFill>
                <a:latin typeface="华文琥珀" panose="02010800040101010101" pitchFamily="2" charset="-122"/>
                <a:ea typeface="华文琥珀" panose="02010800040101010101" pitchFamily="2" charset="-122"/>
              </a:rPr>
              <a:t>2</a:t>
            </a:r>
            <a:r>
              <a:rPr lang="zh-CN" altLang="en-US" sz="3600" b="1" dirty="0">
                <a:solidFill>
                  <a:srgbClr val="7030A0"/>
                </a:solidFill>
                <a:latin typeface="华文琥珀" panose="02010800040101010101" pitchFamily="2" charset="-122"/>
                <a:ea typeface="华文琥珀" panose="02010800040101010101" pitchFamily="2" charset="-122"/>
              </a:rPr>
              <a:t>词</a:t>
            </a:r>
            <a:r>
              <a:rPr lang="zh-CN" altLang="en-US" sz="3600" b="1" dirty="0">
                <a:solidFill>
                  <a:srgbClr val="0000FF"/>
                </a:solidFill>
                <a:latin typeface="华文琥珀" panose="02010800040101010101" pitchFamily="2" charset="-122"/>
                <a:ea typeface="华文琥珀" panose="02010800040101010101" pitchFamily="2" charset="-122"/>
              </a:rPr>
              <a:t>并列</a:t>
            </a:r>
            <a:r>
              <a:rPr lang="zh-CN" altLang="en-US" sz="3600" b="1" dirty="0">
                <a:solidFill>
                  <a:srgbClr val="00B050"/>
                </a:solidFill>
                <a:latin typeface="华文琥珀" panose="02010800040101010101" pitchFamily="2" charset="-122"/>
                <a:ea typeface="华文琥珀" panose="02010800040101010101" pitchFamily="2" charset="-122"/>
              </a:rPr>
              <a:t>从句</a:t>
            </a:r>
            <a:r>
              <a:rPr lang="zh-CN" altLang="en-US" sz="3600" b="1" dirty="0">
                <a:solidFill>
                  <a:srgbClr val="0000FF"/>
                </a:solidFill>
                <a:latin typeface="华文琥珀" panose="02010800040101010101" pitchFamily="2" charset="-122"/>
                <a:ea typeface="华文琥珀" panose="02010800040101010101" pitchFamily="2" charset="-122"/>
              </a:rPr>
              <a:t>”</a:t>
            </a:r>
            <a:endParaRPr lang="en-US" altLang="zh-CN" sz="3600" b="1" dirty="0">
              <a:solidFill>
                <a:srgbClr val="0000FF"/>
              </a:solidFill>
              <a:latin typeface="华文琥珀" panose="02010800040101010101" pitchFamily="2" charset="-122"/>
              <a:ea typeface="华文琥珀" panose="02010800040101010101" pitchFamily="2" charset="-122"/>
            </a:endParaRPr>
          </a:p>
        </p:txBody>
      </p:sp>
      <p:pic>
        <p:nvPicPr>
          <p:cNvPr id="28" name="图片 27" descr="水印">
            <a:extLst>
              <a:ext uri="{FF2B5EF4-FFF2-40B4-BE49-F238E27FC236}">
                <a16:creationId xmlns:a16="http://schemas.microsoft.com/office/drawing/2014/main" id="{E963F9CE-970F-4CC5-9FB9-A8F97D62446B}"/>
              </a:ext>
            </a:extLst>
          </p:cNvPr>
          <p:cNvPicPr>
            <a:picLocks noChangeAspect="1"/>
          </p:cNvPicPr>
          <p:nvPr/>
        </p:nvPicPr>
        <p:blipFill>
          <a:blip r:embed="rId4"/>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157428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0-#ppt_w/2"/>
                                          </p:val>
                                        </p:tav>
                                        <p:tav tm="100000">
                                          <p:val>
                                            <p:strVal val="#ppt_x"/>
                                          </p:val>
                                        </p:tav>
                                      </p:tavLst>
                                    </p:anim>
                                    <p:anim calcmode="lin" valueType="num">
                                      <p:cBhvr additive="base">
                                        <p:cTn id="24"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ppt_x"/>
                                          </p:val>
                                        </p:tav>
                                        <p:tav tm="100000">
                                          <p:val>
                                            <p:strVal val="#ppt_x"/>
                                          </p:val>
                                        </p:tav>
                                      </p:tavLst>
                                    </p:anim>
                                    <p:anim calcmode="lin" valueType="num">
                                      <p:cBhvr additive="base">
                                        <p:cTn id="4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nodeType="clickEffect">
                                  <p:stCondLst>
                                    <p:cond delay="0"/>
                                  </p:stCondLst>
                                  <p:childTnLst>
                                    <p:set>
                                      <p:cBhvr>
                                        <p:cTn id="62" dur="1" fill="hold">
                                          <p:stCondLst>
                                            <p:cond delay="0"/>
                                          </p:stCondLst>
                                        </p:cTn>
                                        <p:tgtEl>
                                          <p:spTgt spid="88"/>
                                        </p:tgtEl>
                                        <p:attrNameLst>
                                          <p:attrName>style.visibility</p:attrName>
                                        </p:attrNameLst>
                                      </p:cBhvr>
                                      <p:to>
                                        <p:strVal val="visible"/>
                                      </p:to>
                                    </p:set>
                                    <p:anim calcmode="lin" valueType="num">
                                      <p:cBhvr additive="base">
                                        <p:cTn id="63" dur="500" fill="hold"/>
                                        <p:tgtEl>
                                          <p:spTgt spid="88"/>
                                        </p:tgtEl>
                                        <p:attrNameLst>
                                          <p:attrName>ppt_x</p:attrName>
                                        </p:attrNameLst>
                                      </p:cBhvr>
                                      <p:tavLst>
                                        <p:tav tm="0">
                                          <p:val>
                                            <p:strVal val="0-#ppt_w/2"/>
                                          </p:val>
                                        </p:tav>
                                        <p:tav tm="100000">
                                          <p:val>
                                            <p:strVal val="#ppt_x"/>
                                          </p:val>
                                        </p:tav>
                                      </p:tavLst>
                                    </p:anim>
                                    <p:anim calcmode="lin" valueType="num">
                                      <p:cBhvr additive="base">
                                        <p:cTn id="64"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5"/>
                                        </p:tgtEl>
                                        <p:attrNameLst>
                                          <p:attrName>style.visibility</p:attrName>
                                        </p:attrNameLst>
                                      </p:cBhvr>
                                      <p:to>
                                        <p:strVal val="visible"/>
                                      </p:to>
                                    </p:set>
                                    <p:anim calcmode="lin" valueType="num">
                                      <p:cBhvr additive="base">
                                        <p:cTn id="73" dur="500" fill="hold"/>
                                        <p:tgtEl>
                                          <p:spTgt spid="85"/>
                                        </p:tgtEl>
                                        <p:attrNameLst>
                                          <p:attrName>ppt_x</p:attrName>
                                        </p:attrNameLst>
                                      </p:cBhvr>
                                      <p:tavLst>
                                        <p:tav tm="0">
                                          <p:val>
                                            <p:strVal val="#ppt_x"/>
                                          </p:val>
                                        </p:tav>
                                        <p:tav tm="100000">
                                          <p:val>
                                            <p:strVal val="#ppt_x"/>
                                          </p:val>
                                        </p:tav>
                                      </p:tavLst>
                                    </p:anim>
                                    <p:anim calcmode="lin" valueType="num">
                                      <p:cBhvr additive="base">
                                        <p:cTn id="7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9" fill="hold" nodeType="click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additive="base">
                                        <p:cTn id="83" dur="500" fill="hold"/>
                                        <p:tgtEl>
                                          <p:spTgt spid="90"/>
                                        </p:tgtEl>
                                        <p:attrNameLst>
                                          <p:attrName>ppt_x</p:attrName>
                                        </p:attrNameLst>
                                      </p:cBhvr>
                                      <p:tavLst>
                                        <p:tav tm="0">
                                          <p:val>
                                            <p:strVal val="0-#ppt_w/2"/>
                                          </p:val>
                                        </p:tav>
                                        <p:tav tm="100000">
                                          <p:val>
                                            <p:strVal val="#ppt_x"/>
                                          </p:val>
                                        </p:tav>
                                      </p:tavLst>
                                    </p:anim>
                                    <p:anim calcmode="lin" valueType="num">
                                      <p:cBhvr additive="base">
                                        <p:cTn id="84" dur="5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115"/>
                                        </p:tgtEl>
                                        <p:attrNameLst>
                                          <p:attrName>style.visibility</p:attrName>
                                        </p:attrNameLst>
                                      </p:cBhvr>
                                      <p:to>
                                        <p:strVal val="visible"/>
                                      </p:to>
                                    </p:set>
                                    <p:anim calcmode="lin" valueType="num">
                                      <p:cBhvr additive="base">
                                        <p:cTn id="93" dur="500" fill="hold"/>
                                        <p:tgtEl>
                                          <p:spTgt spid="115"/>
                                        </p:tgtEl>
                                        <p:attrNameLst>
                                          <p:attrName>ppt_x</p:attrName>
                                        </p:attrNameLst>
                                      </p:cBhvr>
                                      <p:tavLst>
                                        <p:tav tm="0">
                                          <p:val>
                                            <p:strVal val="0-#ppt_w/2"/>
                                          </p:val>
                                        </p:tav>
                                        <p:tav tm="100000">
                                          <p:val>
                                            <p:strVal val="#ppt_x"/>
                                          </p:val>
                                        </p:tav>
                                      </p:tavLst>
                                    </p:anim>
                                    <p:anim calcmode="lin" valueType="num">
                                      <p:cBhvr additive="base">
                                        <p:cTn id="94"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29"/>
                                        </p:tgtEl>
                                        <p:attrNameLst>
                                          <p:attrName>style.visibility</p:attrName>
                                        </p:attrNameLst>
                                      </p:cBhvr>
                                      <p:to>
                                        <p:strVal val="visible"/>
                                      </p:to>
                                    </p:set>
                                    <p:anim calcmode="lin" valueType="num">
                                      <p:cBhvr additive="base">
                                        <p:cTn id="103" dur="500" fill="hold"/>
                                        <p:tgtEl>
                                          <p:spTgt spid="129"/>
                                        </p:tgtEl>
                                        <p:attrNameLst>
                                          <p:attrName>ppt_x</p:attrName>
                                        </p:attrNameLst>
                                      </p:cBhvr>
                                      <p:tavLst>
                                        <p:tav tm="0">
                                          <p:val>
                                            <p:strVal val="0-#ppt_w/2"/>
                                          </p:val>
                                        </p:tav>
                                        <p:tav tm="100000">
                                          <p:val>
                                            <p:strVal val="#ppt_x"/>
                                          </p:val>
                                        </p:tav>
                                      </p:tavLst>
                                    </p:anim>
                                    <p:anim calcmode="lin" valueType="num">
                                      <p:cBhvr additive="base">
                                        <p:cTn id="104"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8" grpId="0"/>
      <p:bldP spid="84" grpId="0"/>
      <p:bldP spid="87" grpId="0"/>
      <p:bldP spid="89" grpId="0"/>
      <p:bldP spid="98" grpId="0"/>
      <p:bldP spid="114" grpId="0"/>
      <p:bldP spid="116" grpId="0"/>
      <p:bldP spid="6" grpId="0" animBg="1"/>
      <p:bldP spid="1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87715F-9568-4FCF-8E06-B62A74C6AAB9}"/>
              </a:ext>
            </a:extLst>
          </p:cNvPr>
          <p:cNvPicPr>
            <a:picLocks noChangeAspect="1"/>
          </p:cNvPicPr>
          <p:nvPr/>
        </p:nvPicPr>
        <p:blipFill>
          <a:blip r:embed="rId2" cstate="print"/>
          <a:stretch>
            <a:fillRect/>
          </a:stretch>
        </p:blipFill>
        <p:spPr>
          <a:xfrm>
            <a:off x="33828" y="-20717"/>
            <a:ext cx="872573" cy="690787"/>
          </a:xfrm>
          <a:prstGeom prst="rect">
            <a:avLst/>
          </a:prstGeom>
        </p:spPr>
      </p:pic>
      <p:pic>
        <p:nvPicPr>
          <p:cNvPr id="5" name="图片 4">
            <a:extLst>
              <a:ext uri="{FF2B5EF4-FFF2-40B4-BE49-F238E27FC236}">
                <a16:creationId xmlns:a16="http://schemas.microsoft.com/office/drawing/2014/main" id="{0FB38093-14E6-418E-A58D-99710941E4E3}"/>
              </a:ext>
            </a:extLst>
          </p:cNvPr>
          <p:cNvPicPr>
            <a:picLocks noChangeAspect="1"/>
          </p:cNvPicPr>
          <p:nvPr/>
        </p:nvPicPr>
        <p:blipFill>
          <a:blip r:embed="rId3" cstate="print"/>
          <a:stretch>
            <a:fillRect/>
          </a:stretch>
        </p:blipFill>
        <p:spPr>
          <a:xfrm>
            <a:off x="11476382" y="-1"/>
            <a:ext cx="715617" cy="649357"/>
          </a:xfrm>
          <a:prstGeom prst="rect">
            <a:avLst/>
          </a:prstGeom>
        </p:spPr>
      </p:pic>
      <p:graphicFrame>
        <p:nvGraphicFramePr>
          <p:cNvPr id="6" name="图示 5">
            <a:extLst>
              <a:ext uri="{FF2B5EF4-FFF2-40B4-BE49-F238E27FC236}">
                <a16:creationId xmlns:a16="http://schemas.microsoft.com/office/drawing/2014/main" id="{068D51BE-4619-4235-BED3-AC1A49775B75}"/>
              </a:ext>
            </a:extLst>
          </p:cNvPr>
          <p:cNvGraphicFramePr/>
          <p:nvPr>
            <p:extLst>
              <p:ext uri="{D42A27DB-BD31-4B8C-83A1-F6EECF244321}">
                <p14:modId xmlns:p14="http://schemas.microsoft.com/office/powerpoint/2010/main" val="4257297013"/>
              </p:ext>
            </p:extLst>
          </p:nvPr>
        </p:nvGraphicFramePr>
        <p:xfrm>
          <a:off x="-98695" y="781876"/>
          <a:ext cx="5969408" cy="5714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文本框 6">
            <a:extLst>
              <a:ext uri="{FF2B5EF4-FFF2-40B4-BE49-F238E27FC236}">
                <a16:creationId xmlns:a16="http://schemas.microsoft.com/office/drawing/2014/main" id="{E413DF37-65FC-4435-A610-C3C40B764DB3}"/>
              </a:ext>
            </a:extLst>
          </p:cNvPr>
          <p:cNvSpPr txBox="1"/>
          <p:nvPr/>
        </p:nvSpPr>
        <p:spPr>
          <a:xfrm rot="17795575">
            <a:off x="-2844865" y="3056409"/>
            <a:ext cx="8269356" cy="461665"/>
          </a:xfrm>
          <a:prstGeom prst="rect">
            <a:avLst/>
          </a:prstGeom>
          <a:noFill/>
        </p:spPr>
        <p:txBody>
          <a:bodyPr wrap="square" rtlCol="0">
            <a:spAutoFit/>
          </a:bodyPr>
          <a:lstStyle/>
          <a:p>
            <a:pPr algn="ctr"/>
            <a:r>
              <a:rPr lang="en-US" altLang="zh-CN" sz="2400" b="1" dirty="0">
                <a:solidFill>
                  <a:srgbClr val="FF0000"/>
                </a:solidFill>
                <a:latin typeface="Arial Rounded MT Bold" panose="020F0704030504030204" pitchFamily="34" charset="0"/>
              </a:rPr>
              <a:t>Bloom’s Taxonomy of Learning (2001)</a:t>
            </a:r>
            <a:endParaRPr lang="zh-CN" altLang="en-US" sz="2400" b="1" dirty="0">
              <a:solidFill>
                <a:srgbClr val="FF0000"/>
              </a:solidFill>
              <a:latin typeface="Arial Rounded MT Bold" panose="020F0704030504030204" pitchFamily="34" charset="0"/>
            </a:endParaRPr>
          </a:p>
        </p:txBody>
      </p:sp>
      <p:sp>
        <p:nvSpPr>
          <p:cNvPr id="8" name="文本框 7">
            <a:extLst>
              <a:ext uri="{FF2B5EF4-FFF2-40B4-BE49-F238E27FC236}">
                <a16:creationId xmlns:a16="http://schemas.microsoft.com/office/drawing/2014/main" id="{4BE7EFAD-1D79-4A0B-A75D-496BF8343669}"/>
              </a:ext>
            </a:extLst>
          </p:cNvPr>
          <p:cNvSpPr txBox="1"/>
          <p:nvPr/>
        </p:nvSpPr>
        <p:spPr>
          <a:xfrm>
            <a:off x="6016484" y="5490959"/>
            <a:ext cx="6062173" cy="553998"/>
          </a:xfrm>
          <a:prstGeom prst="rect">
            <a:avLst/>
          </a:prstGeom>
          <a:noFill/>
          <a:ln w="38100">
            <a:solidFill>
              <a:srgbClr val="00B050"/>
            </a:solidFill>
            <a:prstDash val="solid"/>
          </a:ln>
        </p:spPr>
        <p:txBody>
          <a:bodyPr wrap="square" rtlCol="0">
            <a:spAutoFit/>
          </a:bodyPr>
          <a:lstStyle/>
          <a:p>
            <a:r>
              <a:rPr lang="en-US" altLang="zh-CN" sz="3000" b="1" dirty="0"/>
              <a:t>Recalled 5 basic sentence structures.</a:t>
            </a:r>
            <a:endParaRPr lang="zh-CN" altLang="en-US" sz="3000" b="1" dirty="0"/>
          </a:p>
        </p:txBody>
      </p:sp>
      <p:sp>
        <p:nvSpPr>
          <p:cNvPr id="9" name="文本框 8">
            <a:extLst>
              <a:ext uri="{FF2B5EF4-FFF2-40B4-BE49-F238E27FC236}">
                <a16:creationId xmlns:a16="http://schemas.microsoft.com/office/drawing/2014/main" id="{6CE66627-2383-49E8-B535-D8557A72EF53}"/>
              </a:ext>
            </a:extLst>
          </p:cNvPr>
          <p:cNvSpPr txBox="1"/>
          <p:nvPr/>
        </p:nvSpPr>
        <p:spPr>
          <a:xfrm>
            <a:off x="5626243" y="4635164"/>
            <a:ext cx="6452415" cy="553998"/>
          </a:xfrm>
          <a:prstGeom prst="rect">
            <a:avLst/>
          </a:prstGeom>
          <a:noFill/>
          <a:ln w="38100">
            <a:solidFill>
              <a:srgbClr val="00B050"/>
            </a:solidFill>
            <a:prstDash val="solid"/>
          </a:ln>
        </p:spPr>
        <p:txBody>
          <a:bodyPr wrap="square" rtlCol="0">
            <a:spAutoFit/>
          </a:bodyPr>
          <a:lstStyle/>
          <a:p>
            <a:r>
              <a:rPr lang="en-US" altLang="zh-CN" sz="3000" b="1" dirty="0"/>
              <a:t>Classified and recognized 7 modifiers.</a:t>
            </a:r>
            <a:endParaRPr lang="zh-CN" altLang="en-US" sz="3000" b="1" dirty="0"/>
          </a:p>
        </p:txBody>
      </p:sp>
      <p:sp>
        <p:nvSpPr>
          <p:cNvPr id="10" name="文本框 9">
            <a:extLst>
              <a:ext uri="{FF2B5EF4-FFF2-40B4-BE49-F238E27FC236}">
                <a16:creationId xmlns:a16="http://schemas.microsoft.com/office/drawing/2014/main" id="{DB0CBC6C-D191-4E33-9AF4-7A6B9FA7B551}"/>
              </a:ext>
            </a:extLst>
          </p:cNvPr>
          <p:cNvSpPr txBox="1"/>
          <p:nvPr/>
        </p:nvSpPr>
        <p:spPr>
          <a:xfrm>
            <a:off x="5009322" y="3779369"/>
            <a:ext cx="7082587" cy="553998"/>
          </a:xfrm>
          <a:prstGeom prst="rect">
            <a:avLst/>
          </a:prstGeom>
          <a:noFill/>
          <a:ln w="38100">
            <a:solidFill>
              <a:srgbClr val="00B050"/>
            </a:solidFill>
            <a:prstDash val="solid"/>
          </a:ln>
        </p:spPr>
        <p:txBody>
          <a:bodyPr wrap="square" rtlCol="0">
            <a:spAutoFit/>
          </a:bodyPr>
          <a:lstStyle/>
          <a:p>
            <a:r>
              <a:rPr lang="en-US" altLang="zh-CN" sz="3000" b="1" dirty="0"/>
              <a:t>Deconstructed long sentences in a new way.</a:t>
            </a:r>
            <a:endParaRPr lang="zh-CN" altLang="en-US" sz="3000" b="1" dirty="0"/>
          </a:p>
        </p:txBody>
      </p:sp>
      <p:sp>
        <p:nvSpPr>
          <p:cNvPr id="11" name="文本框 10">
            <a:extLst>
              <a:ext uri="{FF2B5EF4-FFF2-40B4-BE49-F238E27FC236}">
                <a16:creationId xmlns:a16="http://schemas.microsoft.com/office/drawing/2014/main" id="{B01796AD-2712-4180-8B4F-8C643FE5EB74}"/>
              </a:ext>
            </a:extLst>
          </p:cNvPr>
          <p:cNvSpPr txBox="1"/>
          <p:nvPr/>
        </p:nvSpPr>
        <p:spPr>
          <a:xfrm>
            <a:off x="4234378" y="2970213"/>
            <a:ext cx="7913804" cy="553998"/>
          </a:xfrm>
          <a:prstGeom prst="rect">
            <a:avLst/>
          </a:prstGeom>
          <a:noFill/>
          <a:ln w="38100">
            <a:solidFill>
              <a:srgbClr val="00B050"/>
            </a:solidFill>
            <a:prstDash val="solid"/>
          </a:ln>
        </p:spPr>
        <p:txBody>
          <a:bodyPr wrap="square" rtlCol="0">
            <a:spAutoFit/>
          </a:bodyPr>
          <a:lstStyle/>
          <a:p>
            <a:r>
              <a:rPr lang="en-US" altLang="zh-CN" sz="3000" b="1" dirty="0"/>
              <a:t>Examined the authentic test in NMET 2018/2019.</a:t>
            </a:r>
            <a:endParaRPr lang="zh-CN" altLang="en-US" sz="3000" b="1" dirty="0"/>
          </a:p>
        </p:txBody>
      </p:sp>
      <p:sp>
        <p:nvSpPr>
          <p:cNvPr id="12" name="文本框 11">
            <a:extLst>
              <a:ext uri="{FF2B5EF4-FFF2-40B4-BE49-F238E27FC236}">
                <a16:creationId xmlns:a16="http://schemas.microsoft.com/office/drawing/2014/main" id="{BBFDD062-B293-4581-BD95-0AB18CE9A8D7}"/>
              </a:ext>
            </a:extLst>
          </p:cNvPr>
          <p:cNvSpPr txBox="1"/>
          <p:nvPr/>
        </p:nvSpPr>
        <p:spPr>
          <a:xfrm>
            <a:off x="3949147" y="2114766"/>
            <a:ext cx="8156013" cy="553998"/>
          </a:xfrm>
          <a:prstGeom prst="rect">
            <a:avLst/>
          </a:prstGeom>
          <a:noFill/>
          <a:ln w="38100">
            <a:solidFill>
              <a:srgbClr val="00B050"/>
            </a:solidFill>
            <a:prstDash val="solid"/>
          </a:ln>
        </p:spPr>
        <p:txBody>
          <a:bodyPr wrap="square" rtlCol="0">
            <a:spAutoFit/>
          </a:bodyPr>
          <a:lstStyle/>
          <a:p>
            <a:r>
              <a:rPr lang="en-US" altLang="zh-CN" sz="3000" b="1" dirty="0"/>
              <a:t>Evaluated your peer’s writing based on the criteria.</a:t>
            </a:r>
            <a:endParaRPr lang="zh-CN" altLang="en-US" sz="3000" b="1" dirty="0"/>
          </a:p>
        </p:txBody>
      </p:sp>
      <p:sp>
        <p:nvSpPr>
          <p:cNvPr id="13" name="文本框 12">
            <a:extLst>
              <a:ext uri="{FF2B5EF4-FFF2-40B4-BE49-F238E27FC236}">
                <a16:creationId xmlns:a16="http://schemas.microsoft.com/office/drawing/2014/main" id="{D2ACBF67-62D0-4ED4-B62F-5DEAC8B42B3F}"/>
              </a:ext>
            </a:extLst>
          </p:cNvPr>
          <p:cNvSpPr txBox="1"/>
          <p:nvPr/>
        </p:nvSpPr>
        <p:spPr>
          <a:xfrm>
            <a:off x="3949146" y="1177660"/>
            <a:ext cx="8156014" cy="553998"/>
          </a:xfrm>
          <a:prstGeom prst="rect">
            <a:avLst/>
          </a:prstGeom>
          <a:noFill/>
          <a:ln w="38100">
            <a:solidFill>
              <a:srgbClr val="00B050"/>
            </a:solidFill>
            <a:prstDash val="solid"/>
          </a:ln>
        </p:spPr>
        <p:txBody>
          <a:bodyPr wrap="square" rtlCol="0">
            <a:spAutoFit/>
          </a:bodyPr>
          <a:lstStyle/>
          <a:p>
            <a:r>
              <a:rPr lang="en-US" altLang="zh-CN" sz="3000" b="1" dirty="0"/>
              <a:t>Designed and constructed your writing sentences.</a:t>
            </a:r>
            <a:endParaRPr lang="zh-CN" altLang="en-US" sz="3000" b="1" dirty="0"/>
          </a:p>
        </p:txBody>
      </p:sp>
      <p:sp>
        <p:nvSpPr>
          <p:cNvPr id="28" name="矩形 27">
            <a:extLst>
              <a:ext uri="{FF2B5EF4-FFF2-40B4-BE49-F238E27FC236}">
                <a16:creationId xmlns:a16="http://schemas.microsoft.com/office/drawing/2014/main" id="{BE40D168-F2AC-486C-99C4-79500492D161}"/>
              </a:ext>
            </a:extLst>
          </p:cNvPr>
          <p:cNvSpPr/>
          <p:nvPr/>
        </p:nvSpPr>
        <p:spPr>
          <a:xfrm>
            <a:off x="3567800" y="-129317"/>
            <a:ext cx="5479770" cy="1200329"/>
          </a:xfrm>
          <a:prstGeom prst="rect">
            <a:avLst/>
          </a:prstGeom>
        </p:spPr>
        <p:txBody>
          <a:bodyPr wrap="none">
            <a:spAutoFit/>
          </a:bodyPr>
          <a:lstStyle/>
          <a:p>
            <a:r>
              <a:rPr lang="en-US" altLang="zh-CN" sz="7200" b="1" dirty="0">
                <a:solidFill>
                  <a:srgbClr val="006AB1"/>
                </a:solidFill>
                <a:latin typeface="Arial Black" panose="020B0A04020102020204" pitchFamily="34" charset="0"/>
                <a:ea typeface="华文琥珀" panose="02010800040101010101" pitchFamily="2" charset="-122"/>
                <a:cs typeface="Times New Roman" panose="02020603050405020304" pitchFamily="18" charset="0"/>
              </a:rPr>
              <a:t>S</a:t>
            </a:r>
            <a:r>
              <a:rPr lang="en-US" altLang="zh-CN" sz="7200" b="1" dirty="0">
                <a:solidFill>
                  <a:srgbClr val="70AD47"/>
                </a:solidFill>
                <a:latin typeface="Arial Black" panose="020B0A04020102020204" pitchFamily="34" charset="0"/>
                <a:ea typeface="华文琥珀" panose="02010800040101010101" pitchFamily="2" charset="-122"/>
                <a:cs typeface="Times New Roman" panose="02020603050405020304" pitchFamily="18" charset="0"/>
              </a:rPr>
              <a:t>U</a:t>
            </a:r>
            <a:r>
              <a:rPr lang="en-US" altLang="zh-CN" sz="7200" b="1" dirty="0">
                <a:solidFill>
                  <a:srgbClr val="FFC000"/>
                </a:solidFill>
                <a:latin typeface="Arial Black" panose="020B0A04020102020204" pitchFamily="34" charset="0"/>
                <a:ea typeface="华文琥珀" panose="02010800040101010101" pitchFamily="2" charset="-122"/>
                <a:cs typeface="Times New Roman" panose="02020603050405020304" pitchFamily="18" charset="0"/>
              </a:rPr>
              <a:t>M</a:t>
            </a:r>
            <a:r>
              <a:rPr lang="en-US" altLang="zh-CN" sz="7200" b="1" dirty="0">
                <a:solidFill>
                  <a:srgbClr val="DE3D7D"/>
                </a:solidFill>
                <a:latin typeface="Arial Black" panose="020B0A04020102020204" pitchFamily="34" charset="0"/>
                <a:ea typeface="华文琥珀" panose="02010800040101010101" pitchFamily="2" charset="-122"/>
                <a:cs typeface="Times New Roman" panose="02020603050405020304" pitchFamily="18" charset="0"/>
              </a:rPr>
              <a:t>M</a:t>
            </a:r>
            <a:r>
              <a:rPr lang="en-US" altLang="zh-CN" sz="7200" b="1" dirty="0">
                <a:solidFill>
                  <a:srgbClr val="2EDEE9"/>
                </a:solidFill>
                <a:latin typeface="Arial Black" panose="020B0A04020102020204" pitchFamily="34" charset="0"/>
                <a:ea typeface="华文琥珀" panose="02010800040101010101" pitchFamily="2" charset="-122"/>
                <a:cs typeface="Times New Roman" panose="02020603050405020304" pitchFamily="18" charset="0"/>
              </a:rPr>
              <a:t>A</a:t>
            </a:r>
            <a:r>
              <a:rPr lang="en-US" altLang="zh-CN" sz="7200" b="1" dirty="0">
                <a:solidFill>
                  <a:srgbClr val="FF6600"/>
                </a:solidFill>
                <a:latin typeface="Arial Black" panose="020B0A04020102020204" pitchFamily="34" charset="0"/>
                <a:ea typeface="华文琥珀" panose="02010800040101010101" pitchFamily="2" charset="-122"/>
                <a:cs typeface="Times New Roman" panose="02020603050405020304" pitchFamily="18" charset="0"/>
              </a:rPr>
              <a:t>R</a:t>
            </a:r>
            <a:r>
              <a:rPr lang="en-US" altLang="zh-CN" sz="7200" b="1" dirty="0">
                <a:solidFill>
                  <a:srgbClr val="7030A0"/>
                </a:solidFill>
                <a:latin typeface="Arial Black" panose="020B0A04020102020204" pitchFamily="34" charset="0"/>
                <a:ea typeface="华文琥珀" panose="02010800040101010101" pitchFamily="2" charset="-122"/>
                <a:cs typeface="Times New Roman" panose="02020603050405020304" pitchFamily="18" charset="0"/>
              </a:rPr>
              <a:t>Y</a:t>
            </a:r>
            <a:endParaRPr lang="en-US" altLang="zh-CN" sz="7200" b="1" dirty="0">
              <a:solidFill>
                <a:srgbClr val="FF0066"/>
              </a:solidFill>
              <a:latin typeface="Arial Black" panose="020B0A04020102020204" pitchFamily="34" charset="0"/>
              <a:ea typeface="华文琥珀" panose="02010800040101010101" pitchFamily="2" charset="-122"/>
              <a:cs typeface="Times New Roman" panose="02020603050405020304" pitchFamily="18" charset="0"/>
            </a:endParaRPr>
          </a:p>
        </p:txBody>
      </p:sp>
      <p:pic>
        <p:nvPicPr>
          <p:cNvPr id="14" name="图片 13" descr="水印">
            <a:extLst>
              <a:ext uri="{FF2B5EF4-FFF2-40B4-BE49-F238E27FC236}">
                <a16:creationId xmlns:a16="http://schemas.microsoft.com/office/drawing/2014/main" id="{6C5C6651-40DB-4D07-91EA-0DEAB89F3C59}"/>
              </a:ext>
            </a:extLst>
          </p:cNvPr>
          <p:cNvPicPr>
            <a:picLocks noChangeAspect="1"/>
          </p:cNvPicPr>
          <p:nvPr/>
        </p:nvPicPr>
        <p:blipFill>
          <a:blip r:embed="rId9"/>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122103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animBg="1"/>
      <p:bldP spid="9" grpId="0" animBg="1"/>
      <p:bldP spid="10" grpId="0" animBg="1"/>
      <p:bldP spid="11" grpId="0" animBg="1"/>
      <p:bldP spid="12" grpId="0" animBg="1"/>
      <p:bldP spid="13"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srcRect l="23328" r="24259" b="25809"/>
          <a:stretch/>
        </p:blipFill>
        <p:spPr>
          <a:xfrm>
            <a:off x="68580" y="-420245"/>
            <a:ext cx="12054840" cy="7160265"/>
          </a:xfrm>
          <a:prstGeom prst="rect">
            <a:avLst/>
          </a:prstGeom>
        </p:spPr>
      </p:pic>
      <p:sp>
        <p:nvSpPr>
          <p:cNvPr id="2" name="文本框 1">
            <a:extLst>
              <a:ext uri="{FF2B5EF4-FFF2-40B4-BE49-F238E27FC236}">
                <a16:creationId xmlns:a16="http://schemas.microsoft.com/office/drawing/2014/main" id="{0EBA3BB5-C99D-48AF-86AB-B786319ED16E}"/>
              </a:ext>
            </a:extLst>
          </p:cNvPr>
          <p:cNvSpPr txBox="1"/>
          <p:nvPr/>
        </p:nvSpPr>
        <p:spPr>
          <a:xfrm>
            <a:off x="420624" y="923544"/>
            <a:ext cx="2932176" cy="923330"/>
          </a:xfrm>
          <a:prstGeom prst="rect">
            <a:avLst/>
          </a:prstGeom>
          <a:noFill/>
        </p:spPr>
        <p:txBody>
          <a:bodyPr wrap="square" rtlCol="0">
            <a:spAutoFit/>
          </a:bodyPr>
          <a:lstStyle/>
          <a:p>
            <a:r>
              <a:rPr lang="zh-CN" altLang="en-US" sz="5400" b="1" dirty="0">
                <a:solidFill>
                  <a:srgbClr val="FF0066"/>
                </a:solidFill>
                <a:latin typeface="华文琥珀" panose="02010800040101010101" pitchFamily="2" charset="-122"/>
                <a:ea typeface="华文琥珀" panose="02010800040101010101" pitchFamily="2" charset="-122"/>
              </a:rPr>
              <a:t>介词短语</a:t>
            </a:r>
          </a:p>
        </p:txBody>
      </p:sp>
      <p:sp>
        <p:nvSpPr>
          <p:cNvPr id="16" name="文本框 15">
            <a:extLst>
              <a:ext uri="{FF2B5EF4-FFF2-40B4-BE49-F238E27FC236}">
                <a16:creationId xmlns:a16="http://schemas.microsoft.com/office/drawing/2014/main" id="{14B680DC-98AE-41D4-997A-81B1B726F7D3}"/>
              </a:ext>
            </a:extLst>
          </p:cNvPr>
          <p:cNvSpPr txBox="1"/>
          <p:nvPr/>
        </p:nvSpPr>
        <p:spPr>
          <a:xfrm>
            <a:off x="4651383" y="798444"/>
            <a:ext cx="3790253" cy="923330"/>
          </a:xfrm>
          <a:prstGeom prst="rect">
            <a:avLst/>
          </a:prstGeom>
          <a:noFill/>
        </p:spPr>
        <p:txBody>
          <a:bodyPr wrap="square" rtlCol="0">
            <a:spAutoFit/>
          </a:bodyPr>
          <a:lstStyle/>
          <a:p>
            <a:r>
              <a:rPr lang="zh-CN" altLang="en-US" sz="5400" b="1" dirty="0">
                <a:solidFill>
                  <a:srgbClr val="FF0066"/>
                </a:solidFill>
                <a:latin typeface="华文琥珀" panose="02010800040101010101" pitchFamily="2" charset="-122"/>
                <a:ea typeface="华文琥珀" panose="02010800040101010101" pitchFamily="2" charset="-122"/>
              </a:rPr>
              <a:t>非谓语短语</a:t>
            </a:r>
          </a:p>
        </p:txBody>
      </p:sp>
      <p:sp>
        <p:nvSpPr>
          <p:cNvPr id="17" name="文本框 16">
            <a:extLst>
              <a:ext uri="{FF2B5EF4-FFF2-40B4-BE49-F238E27FC236}">
                <a16:creationId xmlns:a16="http://schemas.microsoft.com/office/drawing/2014/main" id="{4E0AAB29-C1E2-41CA-87A1-A041774717D8}"/>
              </a:ext>
            </a:extLst>
          </p:cNvPr>
          <p:cNvSpPr txBox="1"/>
          <p:nvPr/>
        </p:nvSpPr>
        <p:spPr>
          <a:xfrm>
            <a:off x="7852840" y="4815840"/>
            <a:ext cx="2020030" cy="923330"/>
          </a:xfrm>
          <a:prstGeom prst="rect">
            <a:avLst/>
          </a:prstGeom>
          <a:noFill/>
        </p:spPr>
        <p:txBody>
          <a:bodyPr wrap="square" rtlCol="0">
            <a:spAutoFit/>
          </a:bodyPr>
          <a:lstStyle/>
          <a:p>
            <a:r>
              <a:rPr lang="zh-CN" altLang="en-US" sz="5400" b="1" dirty="0">
                <a:solidFill>
                  <a:schemeClr val="bg1"/>
                </a:solidFill>
                <a:latin typeface="华文琥珀" panose="02010800040101010101" pitchFamily="2" charset="-122"/>
                <a:ea typeface="华文琥珀" panose="02010800040101010101" pitchFamily="2" charset="-122"/>
              </a:rPr>
              <a:t>从句</a:t>
            </a:r>
          </a:p>
        </p:txBody>
      </p:sp>
      <p:sp>
        <p:nvSpPr>
          <p:cNvPr id="18" name="文本框 17">
            <a:extLst>
              <a:ext uri="{FF2B5EF4-FFF2-40B4-BE49-F238E27FC236}">
                <a16:creationId xmlns:a16="http://schemas.microsoft.com/office/drawing/2014/main" id="{EC2A5216-8E07-4894-87B9-58419BD431A0}"/>
              </a:ext>
            </a:extLst>
          </p:cNvPr>
          <p:cNvSpPr txBox="1"/>
          <p:nvPr/>
        </p:nvSpPr>
        <p:spPr>
          <a:xfrm>
            <a:off x="2369887" y="3375992"/>
            <a:ext cx="2294747" cy="923330"/>
          </a:xfrm>
          <a:prstGeom prst="rect">
            <a:avLst/>
          </a:prstGeom>
          <a:noFill/>
        </p:spPr>
        <p:txBody>
          <a:bodyPr wrap="square" rtlCol="0">
            <a:spAutoFit/>
          </a:bodyPr>
          <a:lstStyle/>
          <a:p>
            <a:r>
              <a:rPr lang="zh-CN" altLang="en-US" sz="5400" b="1" dirty="0">
                <a:solidFill>
                  <a:srgbClr val="FF0066"/>
                </a:solidFill>
                <a:latin typeface="华文琥珀" panose="02010800040101010101" pitchFamily="2" charset="-122"/>
                <a:ea typeface="华文琥珀" panose="02010800040101010101" pitchFamily="2" charset="-122"/>
              </a:rPr>
              <a:t>形容词</a:t>
            </a:r>
          </a:p>
        </p:txBody>
      </p:sp>
      <p:sp>
        <p:nvSpPr>
          <p:cNvPr id="19" name="文本框 18">
            <a:extLst>
              <a:ext uri="{FF2B5EF4-FFF2-40B4-BE49-F238E27FC236}">
                <a16:creationId xmlns:a16="http://schemas.microsoft.com/office/drawing/2014/main" id="{D1EF87F9-CA39-426B-9813-A93FD9FE4447}"/>
              </a:ext>
            </a:extLst>
          </p:cNvPr>
          <p:cNvSpPr txBox="1"/>
          <p:nvPr/>
        </p:nvSpPr>
        <p:spPr>
          <a:xfrm>
            <a:off x="9013732" y="2658467"/>
            <a:ext cx="1758696" cy="923330"/>
          </a:xfrm>
          <a:prstGeom prst="rect">
            <a:avLst/>
          </a:prstGeom>
          <a:noFill/>
        </p:spPr>
        <p:txBody>
          <a:bodyPr wrap="square" rtlCol="0">
            <a:spAutoFit/>
          </a:bodyPr>
          <a:lstStyle/>
          <a:p>
            <a:r>
              <a:rPr lang="zh-CN" altLang="en-US" sz="5400" b="1" dirty="0">
                <a:solidFill>
                  <a:srgbClr val="FFFF00"/>
                </a:solidFill>
                <a:latin typeface="华文琥珀" panose="02010800040101010101" pitchFamily="2" charset="-122"/>
                <a:ea typeface="华文琥珀" panose="02010800040101010101" pitchFamily="2" charset="-122"/>
              </a:rPr>
              <a:t>副词</a:t>
            </a:r>
          </a:p>
        </p:txBody>
      </p:sp>
      <p:sp>
        <p:nvSpPr>
          <p:cNvPr id="20" name="文本框 19">
            <a:extLst>
              <a:ext uri="{FF2B5EF4-FFF2-40B4-BE49-F238E27FC236}">
                <a16:creationId xmlns:a16="http://schemas.microsoft.com/office/drawing/2014/main" id="{2CB84264-CAF5-4F01-B112-C7ACE6AED726}"/>
              </a:ext>
            </a:extLst>
          </p:cNvPr>
          <p:cNvSpPr txBox="1"/>
          <p:nvPr/>
        </p:nvSpPr>
        <p:spPr>
          <a:xfrm>
            <a:off x="640080" y="5816691"/>
            <a:ext cx="1914144" cy="923330"/>
          </a:xfrm>
          <a:prstGeom prst="rect">
            <a:avLst/>
          </a:prstGeom>
          <a:noFill/>
        </p:spPr>
        <p:txBody>
          <a:bodyPr wrap="square" rtlCol="0">
            <a:spAutoFit/>
          </a:bodyPr>
          <a:lstStyle/>
          <a:p>
            <a:r>
              <a:rPr lang="zh-CN" altLang="en-US" sz="5400" b="1" dirty="0">
                <a:solidFill>
                  <a:srgbClr val="00B050"/>
                </a:solidFill>
                <a:latin typeface="华文琥珀" panose="02010800040101010101" pitchFamily="2" charset="-122"/>
                <a:ea typeface="华文琥珀" panose="02010800040101010101" pitchFamily="2" charset="-122"/>
              </a:rPr>
              <a:t>并列</a:t>
            </a:r>
          </a:p>
        </p:txBody>
      </p:sp>
      <p:sp>
        <p:nvSpPr>
          <p:cNvPr id="21" name="文本框 20">
            <a:extLst>
              <a:ext uri="{FF2B5EF4-FFF2-40B4-BE49-F238E27FC236}">
                <a16:creationId xmlns:a16="http://schemas.microsoft.com/office/drawing/2014/main" id="{0C4C3995-7ECB-4AF2-A733-AC6C873FB68A}"/>
              </a:ext>
            </a:extLst>
          </p:cNvPr>
          <p:cNvSpPr txBox="1"/>
          <p:nvPr/>
        </p:nvSpPr>
        <p:spPr>
          <a:xfrm>
            <a:off x="3562847" y="5710674"/>
            <a:ext cx="2334371" cy="923330"/>
          </a:xfrm>
          <a:prstGeom prst="rect">
            <a:avLst/>
          </a:prstGeom>
          <a:noFill/>
        </p:spPr>
        <p:txBody>
          <a:bodyPr wrap="square" rtlCol="0">
            <a:spAutoFit/>
          </a:bodyPr>
          <a:lstStyle/>
          <a:p>
            <a:r>
              <a:rPr lang="zh-CN" altLang="en-US" sz="5400" b="1" dirty="0">
                <a:solidFill>
                  <a:srgbClr val="FF0066"/>
                </a:solidFill>
                <a:latin typeface="华文琥珀" panose="02010800040101010101" pitchFamily="2" charset="-122"/>
                <a:ea typeface="华文琥珀" panose="02010800040101010101" pitchFamily="2" charset="-122"/>
              </a:rPr>
              <a:t>主谓</a:t>
            </a:r>
            <a:r>
              <a:rPr lang="en-US" altLang="zh-CN" sz="5400" b="1" dirty="0">
                <a:solidFill>
                  <a:srgbClr val="FF0066"/>
                </a:solidFill>
                <a:latin typeface="华文琥珀" panose="02010800040101010101" pitchFamily="2" charset="-122"/>
                <a:ea typeface="华文琥珀" panose="02010800040101010101" pitchFamily="2" charset="-122"/>
              </a:rPr>
              <a:t>…</a:t>
            </a:r>
            <a:endParaRPr lang="zh-CN" altLang="en-US" sz="5400" b="1" dirty="0">
              <a:solidFill>
                <a:srgbClr val="FF0066"/>
              </a:solidFill>
              <a:latin typeface="华文琥珀" panose="02010800040101010101" pitchFamily="2" charset="-122"/>
              <a:ea typeface="华文琥珀" panose="02010800040101010101" pitchFamily="2" charset="-122"/>
            </a:endParaRPr>
          </a:p>
        </p:txBody>
      </p:sp>
      <p:sp>
        <p:nvSpPr>
          <p:cNvPr id="3" name="椭圆 2">
            <a:extLst>
              <a:ext uri="{FF2B5EF4-FFF2-40B4-BE49-F238E27FC236}">
                <a16:creationId xmlns:a16="http://schemas.microsoft.com/office/drawing/2014/main" id="{26D2D227-5847-4E0A-9122-4B08E11092C0}"/>
              </a:ext>
            </a:extLst>
          </p:cNvPr>
          <p:cNvSpPr/>
          <p:nvPr/>
        </p:nvSpPr>
        <p:spPr>
          <a:xfrm>
            <a:off x="8650514" y="210312"/>
            <a:ext cx="3472906" cy="17781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rgbClr val="7030A0"/>
                </a:solidFill>
                <a:latin typeface="华文琥珀" panose="02010800040101010101" pitchFamily="2" charset="-122"/>
                <a:ea typeface="华文琥珀" panose="02010800040101010101" pitchFamily="2" charset="-122"/>
              </a:rPr>
              <a:t>名词</a:t>
            </a:r>
            <a:endParaRPr lang="en-US" altLang="zh-CN" sz="5400" b="1" dirty="0">
              <a:solidFill>
                <a:srgbClr val="7030A0"/>
              </a:solidFill>
              <a:latin typeface="华文琥珀" panose="02010800040101010101" pitchFamily="2" charset="-122"/>
              <a:ea typeface="华文琥珀" panose="02010800040101010101" pitchFamily="2" charset="-122"/>
            </a:endParaRPr>
          </a:p>
          <a:p>
            <a:pPr algn="ctr"/>
            <a:r>
              <a:rPr lang="zh-CN" altLang="en-US" sz="5400" b="1" dirty="0">
                <a:solidFill>
                  <a:srgbClr val="7030A0"/>
                </a:solidFill>
                <a:latin typeface="华文琥珀" panose="02010800040101010101" pitchFamily="2" charset="-122"/>
                <a:ea typeface="华文琥珀" panose="02010800040101010101" pitchFamily="2" charset="-122"/>
              </a:rPr>
              <a:t>短语</a:t>
            </a:r>
          </a:p>
        </p:txBody>
      </p:sp>
    </p:spTree>
    <p:extLst>
      <p:ext uri="{BB962C8B-B14F-4D97-AF65-F5344CB8AC3E}">
        <p14:creationId xmlns:p14="http://schemas.microsoft.com/office/powerpoint/2010/main" val="25674046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86EABFA-2C0A-4668-AE62-A36371D8B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5356"/>
            <a:ext cx="12192000" cy="5692644"/>
          </a:xfrm>
          <a:prstGeom prst="rect">
            <a:avLst/>
          </a:prstGeom>
        </p:spPr>
      </p:pic>
      <p:sp>
        <p:nvSpPr>
          <p:cNvPr id="2" name="文本框 1">
            <a:extLst>
              <a:ext uri="{FF2B5EF4-FFF2-40B4-BE49-F238E27FC236}">
                <a16:creationId xmlns:a16="http://schemas.microsoft.com/office/drawing/2014/main" id="{B76017BD-2004-4FA3-B0C4-E7A48A0D151C}"/>
              </a:ext>
            </a:extLst>
          </p:cNvPr>
          <p:cNvSpPr txBox="1"/>
          <p:nvPr/>
        </p:nvSpPr>
        <p:spPr>
          <a:xfrm>
            <a:off x="1152938" y="115020"/>
            <a:ext cx="11039061" cy="1015663"/>
          </a:xfrm>
          <a:prstGeom prst="rect">
            <a:avLst/>
          </a:prstGeom>
          <a:solidFill>
            <a:srgbClr val="FFFF00"/>
          </a:solidFill>
        </p:spPr>
        <p:txBody>
          <a:bodyPr wrap="square" rtlCol="0">
            <a:spAutoFit/>
          </a:bodyPr>
          <a:lstStyle/>
          <a:p>
            <a:pPr marL="342900" indent="-342900" algn="ctr">
              <a:buAutoNum type="arabicPeriod"/>
            </a:pPr>
            <a:r>
              <a:rPr lang="zh-CN" altLang="en-US" sz="2000" b="1" dirty="0">
                <a:latin typeface="SimSun-ExtB" panose="02010609060101010101" pitchFamily="49" charset="-122"/>
                <a:ea typeface="SimSun-ExtB" panose="02010609060101010101" pitchFamily="49" charset="-122"/>
              </a:rPr>
              <a:t>长句不一定是难句，长难句可长可难，特殊句式的短句也可能是难句，不在本文讨论范围之内。</a:t>
            </a:r>
            <a:endParaRPr lang="en-US" altLang="zh-CN" sz="2000" b="1" dirty="0">
              <a:latin typeface="SimSun-ExtB" panose="02010609060101010101" pitchFamily="49" charset="-122"/>
              <a:ea typeface="SimSun-ExtB" panose="02010609060101010101" pitchFamily="49" charset="-122"/>
            </a:endParaRPr>
          </a:p>
          <a:p>
            <a:pPr marL="342900" indent="-342900">
              <a:buAutoNum type="arabicPeriod"/>
            </a:pPr>
            <a:r>
              <a:rPr lang="zh-CN" altLang="en-US" sz="2000" b="1" dirty="0">
                <a:latin typeface="SimSun-ExtB" panose="02010609060101010101" pitchFamily="49" charset="-122"/>
                <a:ea typeface="SimSun-ExtB" panose="02010609060101010101" pitchFamily="49" charset="-122"/>
              </a:rPr>
              <a:t>“三短两词并列从句”不是灵丹妙药，并非可套用于所有类型的长难句，但是，总结的这个“技巧”对大部分结构较规律的长句进行解构和建构十分见效，前提是基本功要扎实。</a:t>
            </a:r>
            <a:r>
              <a:rPr lang="en-US" altLang="zh-CN" sz="2000" b="1" dirty="0">
                <a:latin typeface="SimSun-ExtB" panose="02010609060101010101" pitchFamily="49" charset="-122"/>
                <a:ea typeface="SimSun-ExtB" panose="02010609060101010101" pitchFamily="49" charset="-122"/>
              </a:rPr>
              <a:t> </a:t>
            </a:r>
            <a:endParaRPr lang="zh-CN" altLang="en-US" sz="2000" b="1" dirty="0">
              <a:latin typeface="SimSun-ExtB" panose="02010609060101010101" pitchFamily="49" charset="-122"/>
              <a:ea typeface="SimSun-ExtB" panose="02010609060101010101" pitchFamily="49" charset="-122"/>
            </a:endParaRPr>
          </a:p>
        </p:txBody>
      </p:sp>
      <p:pic>
        <p:nvPicPr>
          <p:cNvPr id="1026" name="Picture 2" descr="Blackened Salmon – PS Seasoning">
            <a:extLst>
              <a:ext uri="{FF2B5EF4-FFF2-40B4-BE49-F238E27FC236}">
                <a16:creationId xmlns:a16="http://schemas.microsoft.com/office/drawing/2014/main" id="{F0E0AB81-C4A8-4F05-BAB4-551E7CA45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0348"/>
            <a:ext cx="1152938" cy="1050335"/>
          </a:xfrm>
          <a:prstGeom prst="rect">
            <a:avLst/>
          </a:prstGeom>
          <a:noFill/>
          <a:extLst>
            <a:ext uri="{909E8E84-426E-40DD-AFC4-6F175D3DCCD1}">
              <a14:hiddenFill xmlns:a14="http://schemas.microsoft.com/office/drawing/2010/main">
                <a:solidFill>
                  <a:srgbClr val="FFFFFF"/>
                </a:solidFill>
              </a14:hiddenFill>
            </a:ext>
          </a:extLst>
        </p:spPr>
      </p:pic>
      <p:sp>
        <p:nvSpPr>
          <p:cNvPr id="4" name="心形 3">
            <a:extLst>
              <a:ext uri="{FF2B5EF4-FFF2-40B4-BE49-F238E27FC236}">
                <a16:creationId xmlns:a16="http://schemas.microsoft.com/office/drawing/2014/main" id="{923488EB-C0D4-480E-B452-00349019575A}"/>
              </a:ext>
            </a:extLst>
          </p:cNvPr>
          <p:cNvSpPr/>
          <p:nvPr/>
        </p:nvSpPr>
        <p:spPr>
          <a:xfrm>
            <a:off x="11226018" y="831497"/>
            <a:ext cx="196948" cy="23915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水印">
            <a:extLst>
              <a:ext uri="{FF2B5EF4-FFF2-40B4-BE49-F238E27FC236}">
                <a16:creationId xmlns:a16="http://schemas.microsoft.com/office/drawing/2014/main" id="{DE615D2C-F349-4D53-AFFD-9D5CB842A7C2}"/>
              </a:ext>
            </a:extLst>
          </p:cNvPr>
          <p:cNvPicPr>
            <a:picLocks noChangeAspect="1"/>
          </p:cNvPicPr>
          <p:nvPr/>
        </p:nvPicPr>
        <p:blipFill>
          <a:blip r:embed="rId4"/>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30003031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D6D3A7B-2C3A-4453-A593-2485E5053A55}"/>
              </a:ext>
            </a:extLst>
          </p:cNvPr>
          <p:cNvPicPr>
            <a:picLocks noChangeAspect="1"/>
          </p:cNvPicPr>
          <p:nvPr/>
        </p:nvPicPr>
        <p:blipFill rotWithShape="1">
          <a:blip r:embed="rId2" cstate="print"/>
          <a:srcRect t="34085" b="31132"/>
          <a:stretch/>
        </p:blipFill>
        <p:spPr>
          <a:xfrm>
            <a:off x="2239972" y="13250"/>
            <a:ext cx="7858539" cy="1696279"/>
          </a:xfrm>
          <a:prstGeom prst="rect">
            <a:avLst/>
          </a:prstGeom>
        </p:spPr>
      </p:pic>
      <p:sp>
        <p:nvSpPr>
          <p:cNvPr id="3" name="文本框 2">
            <a:extLst>
              <a:ext uri="{FF2B5EF4-FFF2-40B4-BE49-F238E27FC236}">
                <a16:creationId xmlns:a16="http://schemas.microsoft.com/office/drawing/2014/main" id="{A539A1D4-EE14-464A-9B0B-9E79D929FEE7}"/>
              </a:ext>
            </a:extLst>
          </p:cNvPr>
          <p:cNvSpPr txBox="1"/>
          <p:nvPr/>
        </p:nvSpPr>
        <p:spPr>
          <a:xfrm>
            <a:off x="1073426" y="1577009"/>
            <a:ext cx="10959548" cy="369332"/>
          </a:xfrm>
          <a:prstGeom prst="rect">
            <a:avLst/>
          </a:prstGeom>
          <a:noFill/>
        </p:spPr>
        <p:txBody>
          <a:bodyPr wrap="square" rtlCol="0">
            <a:spAutoFit/>
          </a:bodyPr>
          <a:lstStyle/>
          <a:p>
            <a:endParaRPr lang="zh-CN" altLang="en-US" dirty="0"/>
          </a:p>
        </p:txBody>
      </p:sp>
      <p:sp>
        <p:nvSpPr>
          <p:cNvPr id="4" name="文本框 3">
            <a:extLst>
              <a:ext uri="{FF2B5EF4-FFF2-40B4-BE49-F238E27FC236}">
                <a16:creationId xmlns:a16="http://schemas.microsoft.com/office/drawing/2014/main" id="{F47CA08E-896C-454C-B5EA-A3A2F93C64C9}"/>
              </a:ext>
            </a:extLst>
          </p:cNvPr>
          <p:cNvSpPr txBox="1"/>
          <p:nvPr/>
        </p:nvSpPr>
        <p:spPr>
          <a:xfrm>
            <a:off x="862103" y="1847814"/>
            <a:ext cx="5353879" cy="3754874"/>
          </a:xfrm>
          <a:prstGeom prst="rect">
            <a:avLst/>
          </a:prstGeom>
          <a:solidFill>
            <a:schemeClr val="accent1"/>
          </a:solidFill>
        </p:spPr>
        <p:txBody>
          <a:bodyPr wrap="square" rtlCol="0">
            <a:spAutoFit/>
          </a:bodyPr>
          <a:lstStyle/>
          <a:p>
            <a:pPr algn="ctr"/>
            <a:r>
              <a:rPr lang="en-US" altLang="zh-CN" sz="3400" b="1" u="heavy" dirty="0">
                <a:solidFill>
                  <a:srgbClr val="FF0000"/>
                </a:solidFill>
              </a:rPr>
              <a:t>Compulsory tasks</a:t>
            </a:r>
            <a:r>
              <a:rPr lang="en-US" altLang="zh-CN" sz="3400" b="1" dirty="0">
                <a:solidFill>
                  <a:srgbClr val="FF0000"/>
                </a:solidFill>
              </a:rPr>
              <a:t>:</a:t>
            </a:r>
            <a:endParaRPr lang="zh-CN" altLang="zh-CN" sz="3400" dirty="0">
              <a:solidFill>
                <a:srgbClr val="FF0000"/>
              </a:solidFill>
            </a:endParaRPr>
          </a:p>
          <a:p>
            <a:pPr marL="457200" lvl="0" indent="-457200">
              <a:buFont typeface="Wingdings" panose="05000000000000000000" pitchFamily="2" charset="2"/>
              <a:buChar char="ü"/>
            </a:pPr>
            <a:r>
              <a:rPr lang="en-US" altLang="zh-CN" sz="3400" b="1" dirty="0"/>
              <a:t>Review </a:t>
            </a:r>
            <a:r>
              <a:rPr lang="en-US" altLang="zh-CN" sz="3400" dirty="0"/>
              <a:t>the construction and deconstruction of a long sentence. </a:t>
            </a:r>
            <a:endParaRPr lang="zh-CN" altLang="zh-CN" sz="3400" dirty="0"/>
          </a:p>
          <a:p>
            <a:pPr marL="457200" lvl="0" indent="-457200">
              <a:buFont typeface="Wingdings" panose="05000000000000000000" pitchFamily="2" charset="2"/>
              <a:buChar char="ü"/>
            </a:pPr>
            <a:r>
              <a:rPr lang="en-US" altLang="zh-CN" sz="3400" b="1" dirty="0"/>
              <a:t>Decode</a:t>
            </a:r>
            <a:r>
              <a:rPr lang="en-US" altLang="zh-CN" sz="3400" dirty="0"/>
              <a:t> the long sentences in any test to solve your puzzles.</a:t>
            </a:r>
          </a:p>
        </p:txBody>
      </p:sp>
      <p:sp>
        <p:nvSpPr>
          <p:cNvPr id="5" name="文本框 4">
            <a:extLst>
              <a:ext uri="{FF2B5EF4-FFF2-40B4-BE49-F238E27FC236}">
                <a16:creationId xmlns:a16="http://schemas.microsoft.com/office/drawing/2014/main" id="{FCDA30B7-0B05-4829-BB9E-924D1B188382}"/>
              </a:ext>
            </a:extLst>
          </p:cNvPr>
          <p:cNvSpPr txBox="1"/>
          <p:nvPr/>
        </p:nvSpPr>
        <p:spPr>
          <a:xfrm>
            <a:off x="6328272" y="1838581"/>
            <a:ext cx="5009321" cy="3754874"/>
          </a:xfrm>
          <a:prstGeom prst="rect">
            <a:avLst/>
          </a:prstGeom>
          <a:solidFill>
            <a:srgbClr val="00B0F0"/>
          </a:solidFill>
        </p:spPr>
        <p:txBody>
          <a:bodyPr wrap="square" rtlCol="0">
            <a:spAutoFit/>
          </a:bodyPr>
          <a:lstStyle/>
          <a:p>
            <a:pPr algn="ctr"/>
            <a:r>
              <a:rPr lang="en-US" altLang="zh-CN" sz="3400" b="1" u="dash" dirty="0">
                <a:solidFill>
                  <a:srgbClr val="FF0066"/>
                </a:solidFill>
              </a:rPr>
              <a:t>Optional task</a:t>
            </a:r>
            <a:r>
              <a:rPr lang="en-US" altLang="zh-CN" sz="3400" b="1" dirty="0">
                <a:solidFill>
                  <a:srgbClr val="FF0066"/>
                </a:solidFill>
              </a:rPr>
              <a:t>:</a:t>
            </a:r>
            <a:endParaRPr lang="zh-CN" altLang="zh-CN" sz="3400" dirty="0">
              <a:solidFill>
                <a:srgbClr val="FF0066"/>
              </a:solidFill>
            </a:endParaRPr>
          </a:p>
          <a:p>
            <a:pPr marL="285750" lvl="0" indent="-285750">
              <a:buFont typeface="Wingdings" panose="05000000000000000000" pitchFamily="2" charset="2"/>
              <a:buChar char="ü"/>
            </a:pPr>
            <a:r>
              <a:rPr lang="en-US" altLang="zh-CN" sz="3400" dirty="0"/>
              <a:t> </a:t>
            </a:r>
            <a:r>
              <a:rPr lang="en-US" altLang="zh-CN" sz="3400" b="1" dirty="0"/>
              <a:t>Polish</a:t>
            </a:r>
            <a:r>
              <a:rPr lang="en-US" altLang="zh-CN" sz="3400" dirty="0"/>
              <a:t> your composition using at least </a:t>
            </a:r>
            <a:r>
              <a:rPr lang="en-US" altLang="zh-CN" sz="3400" b="1" dirty="0"/>
              <a:t>three</a:t>
            </a:r>
            <a:r>
              <a:rPr lang="en-US" altLang="zh-CN" sz="3400" dirty="0"/>
              <a:t> long sentences.</a:t>
            </a:r>
          </a:p>
          <a:p>
            <a:pPr marL="285750" lvl="0" indent="-285750">
              <a:buFont typeface="Wingdings" panose="05000000000000000000" pitchFamily="2" charset="2"/>
              <a:buChar char="ü"/>
            </a:pPr>
            <a:endParaRPr lang="en-US" altLang="zh-CN" sz="3400" dirty="0"/>
          </a:p>
          <a:p>
            <a:pPr marL="285750" lvl="0" indent="-285750">
              <a:buFont typeface="Wingdings" panose="05000000000000000000" pitchFamily="2" charset="2"/>
              <a:buChar char="ü"/>
            </a:pPr>
            <a:endParaRPr lang="en-US" altLang="zh-CN" sz="3400" dirty="0"/>
          </a:p>
          <a:p>
            <a:pPr marL="285750" lvl="0" indent="-285750">
              <a:buFont typeface="Wingdings" panose="05000000000000000000" pitchFamily="2" charset="2"/>
              <a:buChar char="ü"/>
            </a:pPr>
            <a:endParaRPr lang="en-US" altLang="zh-CN" sz="3400" dirty="0"/>
          </a:p>
        </p:txBody>
      </p:sp>
      <p:pic>
        <p:nvPicPr>
          <p:cNvPr id="6" name="图片 5">
            <a:extLst>
              <a:ext uri="{FF2B5EF4-FFF2-40B4-BE49-F238E27FC236}">
                <a16:creationId xmlns:a16="http://schemas.microsoft.com/office/drawing/2014/main" id="{7279960F-E9E6-4E93-A4DB-65A41A1E0F40}"/>
              </a:ext>
            </a:extLst>
          </p:cNvPr>
          <p:cNvPicPr>
            <a:picLocks noChangeAspect="1"/>
          </p:cNvPicPr>
          <p:nvPr/>
        </p:nvPicPr>
        <p:blipFill>
          <a:blip r:embed="rId3" cstate="print"/>
          <a:stretch>
            <a:fillRect/>
          </a:stretch>
        </p:blipFill>
        <p:spPr>
          <a:xfrm>
            <a:off x="33828" y="-20717"/>
            <a:ext cx="1013804" cy="802595"/>
          </a:xfrm>
          <a:prstGeom prst="rect">
            <a:avLst/>
          </a:prstGeom>
        </p:spPr>
      </p:pic>
      <p:pic>
        <p:nvPicPr>
          <p:cNvPr id="7" name="图片 6">
            <a:extLst>
              <a:ext uri="{FF2B5EF4-FFF2-40B4-BE49-F238E27FC236}">
                <a16:creationId xmlns:a16="http://schemas.microsoft.com/office/drawing/2014/main" id="{A6CD3EFB-2FD6-42F0-B78A-CFC38FE854D4}"/>
              </a:ext>
            </a:extLst>
          </p:cNvPr>
          <p:cNvPicPr>
            <a:picLocks noChangeAspect="1"/>
          </p:cNvPicPr>
          <p:nvPr/>
        </p:nvPicPr>
        <p:blipFill>
          <a:blip r:embed="rId4" cstate="print"/>
          <a:stretch>
            <a:fillRect/>
          </a:stretch>
        </p:blipFill>
        <p:spPr>
          <a:xfrm>
            <a:off x="11290852" y="-1"/>
            <a:ext cx="901147" cy="817709"/>
          </a:xfrm>
          <a:prstGeom prst="rect">
            <a:avLst/>
          </a:prstGeom>
        </p:spPr>
      </p:pic>
    </p:spTree>
    <p:extLst>
      <p:ext uri="{BB962C8B-B14F-4D97-AF65-F5344CB8AC3E}">
        <p14:creationId xmlns:p14="http://schemas.microsoft.com/office/powerpoint/2010/main" val="776645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369AA55-B25A-47F6-B162-989F1902E2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528"/>
          <a:stretch/>
        </p:blipFill>
        <p:spPr>
          <a:xfrm>
            <a:off x="0" y="-1"/>
            <a:ext cx="12192000" cy="6858001"/>
          </a:xfrm>
          <a:prstGeom prst="rect">
            <a:avLst/>
          </a:prstGeom>
        </p:spPr>
      </p:pic>
    </p:spTree>
    <p:extLst>
      <p:ext uri="{BB962C8B-B14F-4D97-AF65-F5344CB8AC3E}">
        <p14:creationId xmlns:p14="http://schemas.microsoft.com/office/powerpoint/2010/main" val="2377420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AD3339-0D38-4A0F-B009-1D88139D458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671598A-DBDC-4164-B398-4CEEF52CA5BE}"/>
              </a:ext>
            </a:extLst>
          </p:cNvPr>
          <p:cNvSpPr>
            <a:spLocks noGrp="1"/>
          </p:cNvSpPr>
          <p:nvPr>
            <p:ph idx="1"/>
          </p:nvPr>
        </p:nvSpPr>
        <p:spPr/>
        <p:txBody>
          <a:bodyPr/>
          <a:lstStyle/>
          <a:p>
            <a:r>
              <a:rPr lang="en-US" altLang="zh-CN" dirty="0"/>
              <a:t>video</a:t>
            </a:r>
            <a:endParaRPr lang="zh-CN" altLang="en-US" dirty="0"/>
          </a:p>
        </p:txBody>
      </p:sp>
      <p:pic>
        <p:nvPicPr>
          <p:cNvPr id="5" name="图片 4">
            <a:extLst>
              <a:ext uri="{FF2B5EF4-FFF2-40B4-BE49-F238E27FC236}">
                <a16:creationId xmlns:a16="http://schemas.microsoft.com/office/drawing/2014/main" id="{C4B95ACC-1D0E-4524-887F-D12051BD1415}"/>
              </a:ext>
            </a:extLst>
          </p:cNvPr>
          <p:cNvPicPr>
            <a:picLocks noChangeAspect="1"/>
          </p:cNvPicPr>
          <p:nvPr/>
        </p:nvPicPr>
        <p:blipFill>
          <a:blip r:embed="rId3"/>
          <a:stretch>
            <a:fillRect/>
          </a:stretch>
        </p:blipFill>
        <p:spPr>
          <a:xfrm>
            <a:off x="0" y="0"/>
            <a:ext cx="12160577" cy="6858000"/>
          </a:xfrm>
          <a:prstGeom prst="rect">
            <a:avLst/>
          </a:prstGeom>
        </p:spPr>
      </p:pic>
    </p:spTree>
    <p:extLst>
      <p:ext uri="{BB962C8B-B14F-4D97-AF65-F5344CB8AC3E}">
        <p14:creationId xmlns:p14="http://schemas.microsoft.com/office/powerpoint/2010/main" val="59166241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o is He? - Bethel Church Ottawa">
            <a:extLst>
              <a:ext uri="{FF2B5EF4-FFF2-40B4-BE49-F238E27FC236}">
                <a16:creationId xmlns:a16="http://schemas.microsoft.com/office/drawing/2014/main" id="{76B670BF-5A0C-4EFE-87FC-66812B3E8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26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97C3CEAD-18BB-4ECC-976F-81F7503ACEED}"/>
              </a:ext>
            </a:extLst>
          </p:cNvPr>
          <p:cNvSpPr txBox="1"/>
          <p:nvPr/>
        </p:nvSpPr>
        <p:spPr>
          <a:xfrm>
            <a:off x="2761623" y="-25306"/>
            <a:ext cx="8047403" cy="769441"/>
          </a:xfrm>
          <a:prstGeom prst="rect">
            <a:avLst/>
          </a:prstGeom>
          <a:noFill/>
        </p:spPr>
        <p:txBody>
          <a:bodyPr wrap="square" rtlCol="0">
            <a:spAutoFit/>
          </a:bodyPr>
          <a:lstStyle/>
          <a:p>
            <a:r>
              <a:rPr lang="en-US" altLang="zh-CN" sz="4400" b="1" dirty="0">
                <a:latin typeface="Aharoni" panose="02010803020104030203" pitchFamily="2" charset="-79"/>
                <a:cs typeface="Aharoni" panose="02010803020104030203" pitchFamily="2" charset="-79"/>
              </a:rPr>
              <a:t>He is</a:t>
            </a:r>
            <a:r>
              <a:rPr lang="zh-CN" altLang="en-US" sz="4400" b="1" dirty="0">
                <a:latin typeface="Aharoni" panose="02010803020104030203" pitchFamily="2" charset="-79"/>
                <a:cs typeface="Aharoni" panose="02010803020104030203" pitchFamily="2" charset="-79"/>
              </a:rPr>
              <a:t> </a:t>
            </a:r>
            <a:r>
              <a:rPr lang="en-US" altLang="zh-CN" sz="4400" b="1" dirty="0">
                <a:latin typeface="Aharoni" panose="02010803020104030203" pitchFamily="2" charset="-79"/>
                <a:cs typeface="Aharoni" panose="02010803020104030203" pitchFamily="2" charset="-79"/>
              </a:rPr>
              <a:t>Zhong Nanshan,</a:t>
            </a:r>
            <a:r>
              <a:rPr lang="zh-CN" altLang="en-US" sz="4400" b="1" dirty="0">
                <a:latin typeface="Aharoni" panose="02010803020104030203" pitchFamily="2" charset="-79"/>
                <a:cs typeface="Aharoni" panose="02010803020104030203" pitchFamily="2" charset="-79"/>
              </a:rPr>
              <a:t> </a:t>
            </a:r>
            <a:r>
              <a:rPr lang="en-US" altLang="zh-CN" sz="4400" b="1" dirty="0">
                <a:latin typeface="Aharoni" panose="02010803020104030203" pitchFamily="2" charset="-79"/>
                <a:cs typeface="Aharoni" panose="02010803020104030203" pitchFamily="2" charset="-79"/>
              </a:rPr>
              <a:t>…</a:t>
            </a:r>
            <a:endParaRPr lang="zh-CN" altLang="en-US" sz="4400" b="1" dirty="0">
              <a:latin typeface="Aharoni" panose="02010803020104030203" pitchFamily="2" charset="-79"/>
              <a:cs typeface="Aharoni" panose="02010803020104030203" pitchFamily="2" charset="-79"/>
            </a:endParaRPr>
          </a:p>
        </p:txBody>
      </p:sp>
      <p:sp>
        <p:nvSpPr>
          <p:cNvPr id="22" name="标注: 线形 21">
            <a:extLst>
              <a:ext uri="{FF2B5EF4-FFF2-40B4-BE49-F238E27FC236}">
                <a16:creationId xmlns:a16="http://schemas.microsoft.com/office/drawing/2014/main" id="{4BFA7301-775B-41EF-887B-E0C85F998195}"/>
              </a:ext>
            </a:extLst>
          </p:cNvPr>
          <p:cNvSpPr/>
          <p:nvPr/>
        </p:nvSpPr>
        <p:spPr>
          <a:xfrm>
            <a:off x="8001000" y="907051"/>
            <a:ext cx="4081818" cy="1508601"/>
          </a:xfrm>
          <a:prstGeom prst="borderCallout1">
            <a:avLst>
              <a:gd name="adj1" fmla="val 50441"/>
              <a:gd name="adj2" fmla="val -28"/>
              <a:gd name="adj3" fmla="val 68050"/>
              <a:gd name="adj4" fmla="val -29243"/>
            </a:avLst>
          </a:prstGeom>
          <a:solidFill>
            <a:srgbClr val="00B0F0"/>
          </a:solidFill>
          <a:ln w="11430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200" b="1" dirty="0">
                <a:solidFill>
                  <a:schemeClr val="bg1"/>
                </a:solidFill>
                <a:latin typeface="Aharoni" panose="02010803020104030203" pitchFamily="2" charset="-79"/>
                <a:cs typeface="Aharoni" panose="02010803020104030203" pitchFamily="2" charset="-79"/>
              </a:rPr>
              <a:t>education:</a:t>
            </a:r>
          </a:p>
          <a:p>
            <a:pPr algn="ctr"/>
            <a:r>
              <a:rPr lang="en-US" altLang="zh-CN" sz="3200" b="1" dirty="0">
                <a:solidFill>
                  <a:schemeClr val="bg1"/>
                </a:solidFill>
                <a:latin typeface="Aharoni" panose="02010803020104030203" pitchFamily="2" charset="-79"/>
                <a:cs typeface="Aharoni" panose="02010803020104030203" pitchFamily="2" charset="-79"/>
              </a:rPr>
              <a:t>Beijing Medical University</a:t>
            </a:r>
            <a:endParaRPr lang="zh-CN" altLang="en-US" sz="3200" b="1" dirty="0">
              <a:solidFill>
                <a:schemeClr val="bg1"/>
              </a:solidFill>
              <a:latin typeface="Aharoni" panose="02010803020104030203" pitchFamily="2" charset="-79"/>
              <a:cs typeface="Aharoni" panose="02010803020104030203" pitchFamily="2" charset="-79"/>
            </a:endParaRPr>
          </a:p>
        </p:txBody>
      </p:sp>
      <p:sp>
        <p:nvSpPr>
          <p:cNvPr id="23" name="标注: 线形 22">
            <a:extLst>
              <a:ext uri="{FF2B5EF4-FFF2-40B4-BE49-F238E27FC236}">
                <a16:creationId xmlns:a16="http://schemas.microsoft.com/office/drawing/2014/main" id="{B61FE144-9175-4702-AD99-6150CA0023C2}"/>
              </a:ext>
            </a:extLst>
          </p:cNvPr>
          <p:cNvSpPr/>
          <p:nvPr/>
        </p:nvSpPr>
        <p:spPr>
          <a:xfrm flipH="1">
            <a:off x="109182" y="907052"/>
            <a:ext cx="3193576" cy="1508601"/>
          </a:xfrm>
          <a:prstGeom prst="borderCallout1">
            <a:avLst>
              <a:gd name="adj1" fmla="val 50441"/>
              <a:gd name="adj2" fmla="val -28"/>
              <a:gd name="adj3" fmla="val 90901"/>
              <a:gd name="adj4" fmla="val -37776"/>
            </a:avLst>
          </a:prstGeom>
          <a:solidFill>
            <a:srgbClr val="FFFF00"/>
          </a:solidFill>
          <a:ln w="114300">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600" b="1" dirty="0">
                <a:solidFill>
                  <a:srgbClr val="7030A0"/>
                </a:solidFill>
                <a:latin typeface="Aharoni" panose="02010803020104030203" pitchFamily="2" charset="-79"/>
                <a:cs typeface="Aharoni" panose="02010803020104030203" pitchFamily="2" charset="-79"/>
              </a:rPr>
              <a:t>job:</a:t>
            </a:r>
          </a:p>
          <a:p>
            <a:pPr algn="ctr"/>
            <a:r>
              <a:rPr lang="en-US" altLang="zh-CN" sz="3600" b="1" dirty="0">
                <a:solidFill>
                  <a:srgbClr val="7030A0"/>
                </a:solidFill>
                <a:latin typeface="Aharoni" panose="02010803020104030203" pitchFamily="2" charset="-79"/>
                <a:cs typeface="Aharoni" panose="02010803020104030203" pitchFamily="2" charset="-79"/>
              </a:rPr>
              <a:t>doctor</a:t>
            </a:r>
            <a:endParaRPr lang="zh-CN" altLang="en-US" sz="3600" b="1" dirty="0">
              <a:solidFill>
                <a:srgbClr val="7030A0"/>
              </a:solidFill>
              <a:latin typeface="Aharoni" panose="02010803020104030203" pitchFamily="2" charset="-79"/>
              <a:cs typeface="Aharoni" panose="02010803020104030203" pitchFamily="2" charset="-79"/>
            </a:endParaRPr>
          </a:p>
        </p:txBody>
      </p:sp>
      <p:sp>
        <p:nvSpPr>
          <p:cNvPr id="24" name="标注: 线形 23">
            <a:extLst>
              <a:ext uri="{FF2B5EF4-FFF2-40B4-BE49-F238E27FC236}">
                <a16:creationId xmlns:a16="http://schemas.microsoft.com/office/drawing/2014/main" id="{41155040-8901-48E7-A348-7B0EA0B2D369}"/>
              </a:ext>
            </a:extLst>
          </p:cNvPr>
          <p:cNvSpPr/>
          <p:nvPr/>
        </p:nvSpPr>
        <p:spPr>
          <a:xfrm flipH="1">
            <a:off x="109180" y="2697070"/>
            <a:ext cx="3193575" cy="1661993"/>
          </a:xfrm>
          <a:prstGeom prst="borderCallout1">
            <a:avLst>
              <a:gd name="adj1" fmla="val 50441"/>
              <a:gd name="adj2" fmla="val -28"/>
              <a:gd name="adj3" fmla="val 65766"/>
              <a:gd name="adj4" fmla="val -38323"/>
            </a:avLst>
          </a:prstGeom>
          <a:solidFill>
            <a:srgbClr val="00B050"/>
          </a:solidFill>
          <a:ln w="114300">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200" b="1" dirty="0">
                <a:solidFill>
                  <a:schemeClr val="bg1"/>
                </a:solidFill>
                <a:latin typeface="Aharoni" panose="02010803020104030203" pitchFamily="2" charset="-79"/>
                <a:cs typeface="Aharoni" panose="02010803020104030203" pitchFamily="2" charset="-79"/>
              </a:rPr>
              <a:t>hometown: Xiamen, Fujian</a:t>
            </a:r>
            <a:endParaRPr lang="zh-CN" altLang="en-US" sz="3200" b="1" dirty="0">
              <a:solidFill>
                <a:schemeClr val="bg1"/>
              </a:solidFill>
              <a:latin typeface="Aharoni" panose="02010803020104030203" pitchFamily="2" charset="-79"/>
              <a:cs typeface="Aharoni" panose="02010803020104030203" pitchFamily="2" charset="-79"/>
            </a:endParaRPr>
          </a:p>
        </p:txBody>
      </p:sp>
      <p:sp>
        <p:nvSpPr>
          <p:cNvPr id="25" name="文本框 24">
            <a:extLst>
              <a:ext uri="{FF2B5EF4-FFF2-40B4-BE49-F238E27FC236}">
                <a16:creationId xmlns:a16="http://schemas.microsoft.com/office/drawing/2014/main" id="{5BA51E0D-5EFC-4A69-BD90-161BC4C9B51B}"/>
              </a:ext>
            </a:extLst>
          </p:cNvPr>
          <p:cNvSpPr txBox="1"/>
          <p:nvPr/>
        </p:nvSpPr>
        <p:spPr>
          <a:xfrm>
            <a:off x="146768" y="4443911"/>
            <a:ext cx="12424014" cy="2185214"/>
          </a:xfrm>
          <a:prstGeom prst="rect">
            <a:avLst/>
          </a:prstGeom>
          <a:noFill/>
        </p:spPr>
        <p:txBody>
          <a:bodyPr wrap="square" rtlCol="0">
            <a:spAutoFit/>
          </a:bodyPr>
          <a:lstStyle/>
          <a:p>
            <a:r>
              <a:rPr lang="en-US" altLang="zh-CN" sz="3400" b="1" u="sng" dirty="0">
                <a:solidFill>
                  <a:prstClr val="black"/>
                </a:solidFill>
                <a:latin typeface="Aharoni" panose="02010803020104030203" pitchFamily="2" charset="-79"/>
                <a:cs typeface="Aharoni" panose="02010803020104030203" pitchFamily="2" charset="-79"/>
              </a:rPr>
              <a:t>He is Zhong Nanshan,</a:t>
            </a:r>
            <a:r>
              <a:rPr lang="zh-CN" altLang="en-US" sz="3400" b="1" u="sng" dirty="0">
                <a:latin typeface="Aharoni" panose="02010803020104030203" pitchFamily="2" charset="-79"/>
                <a:cs typeface="Aharoni" panose="02010803020104030203" pitchFamily="2" charset="-79"/>
              </a:rPr>
              <a:t> </a:t>
            </a:r>
            <a:r>
              <a:rPr lang="en-US" altLang="zh-CN" sz="3400" b="1" u="sng" dirty="0">
                <a:solidFill>
                  <a:srgbClr val="009900"/>
                </a:solidFill>
                <a:latin typeface="Aharoni" panose="02010803020104030203" pitchFamily="2" charset="-79"/>
                <a:cs typeface="Aharoni" panose="02010803020104030203" pitchFamily="2" charset="-79"/>
              </a:rPr>
              <a:t>an</a:t>
            </a:r>
            <a:r>
              <a:rPr lang="en-US" altLang="zh-CN" sz="3400" b="1" u="sng" dirty="0">
                <a:solidFill>
                  <a:srgbClr val="FF0066"/>
                </a:solidFill>
                <a:latin typeface="Aharoni" panose="02010803020104030203" pitchFamily="2" charset="-79"/>
                <a:cs typeface="Aharoni" panose="02010803020104030203" pitchFamily="2" charset="-79"/>
              </a:rPr>
              <a:t> </a:t>
            </a:r>
            <a:r>
              <a:rPr lang="en-US" altLang="zh-CN" sz="3400" b="1" u="sng" dirty="0">
                <a:solidFill>
                  <a:srgbClr val="002060"/>
                </a:solidFill>
                <a:latin typeface="Aharoni" panose="02010803020104030203" pitchFamily="2" charset="-79"/>
                <a:cs typeface="Aharoni" panose="02010803020104030203" pitchFamily="2" charset="-79"/>
              </a:rPr>
              <a:t>extremely</a:t>
            </a:r>
            <a:r>
              <a:rPr lang="en-US" altLang="zh-CN" sz="3400" b="1" u="sng" dirty="0">
                <a:solidFill>
                  <a:srgbClr val="FF0066"/>
                </a:solidFill>
                <a:latin typeface="Aharoni" panose="02010803020104030203" pitchFamily="2" charset="-79"/>
                <a:cs typeface="Aharoni" panose="02010803020104030203" pitchFamily="2" charset="-79"/>
              </a:rPr>
              <a:t> excellent </a:t>
            </a:r>
            <a:r>
              <a:rPr lang="en-US" altLang="zh-CN" sz="3400" b="1" u="sng" dirty="0">
                <a:solidFill>
                  <a:srgbClr val="009900"/>
                </a:solidFill>
                <a:latin typeface="Aharoni" panose="02010803020104030203" pitchFamily="2" charset="-79"/>
                <a:cs typeface="Aharoni" panose="02010803020104030203" pitchFamily="2" charset="-79"/>
              </a:rPr>
              <a:t>doctor</a:t>
            </a:r>
            <a:r>
              <a:rPr lang="en-US" altLang="zh-CN" sz="3400" b="1" u="sng" dirty="0">
                <a:solidFill>
                  <a:srgbClr val="FF0066"/>
                </a:solidFill>
                <a:latin typeface="Aharoni" panose="02010803020104030203" pitchFamily="2" charset="-79"/>
                <a:cs typeface="Aharoni" panose="02010803020104030203" pitchFamily="2" charset="-79"/>
              </a:rPr>
              <a:t> </a:t>
            </a:r>
            <a:r>
              <a:rPr lang="en-US" altLang="zh-CN" sz="3400" b="1" u="sng" dirty="0">
                <a:solidFill>
                  <a:srgbClr val="FF6600"/>
                </a:solidFill>
                <a:latin typeface="Aharoni" panose="02010803020104030203" pitchFamily="2" charset="-79"/>
                <a:cs typeface="Aharoni" panose="02010803020104030203" pitchFamily="2" charset="-79"/>
              </a:rPr>
              <a:t>graduating</a:t>
            </a:r>
            <a:r>
              <a:rPr lang="en-US" altLang="zh-CN" sz="3400" b="1" u="sng" dirty="0">
                <a:solidFill>
                  <a:srgbClr val="FF0066"/>
                </a:solidFill>
                <a:latin typeface="Aharoni" panose="02010803020104030203" pitchFamily="2" charset="-79"/>
                <a:cs typeface="Aharoni" panose="02010803020104030203" pitchFamily="2" charset="-79"/>
              </a:rPr>
              <a:t> </a:t>
            </a:r>
            <a:r>
              <a:rPr lang="en-US" altLang="zh-CN" sz="3400" b="1" u="sng" dirty="0">
                <a:solidFill>
                  <a:srgbClr val="FF6600"/>
                </a:solidFill>
                <a:latin typeface="Aharoni" panose="02010803020104030203" pitchFamily="2" charset="-79"/>
                <a:cs typeface="Aharoni" panose="02010803020104030203" pitchFamily="2" charset="-79"/>
              </a:rPr>
              <a:t>from Beijing Medical University, </a:t>
            </a:r>
            <a:r>
              <a:rPr lang="en-US" altLang="zh-CN" sz="3400" b="1" u="sng" dirty="0">
                <a:solidFill>
                  <a:srgbClr val="0000FF"/>
                </a:solidFill>
                <a:latin typeface="Aharoni" panose="02010803020104030203" pitchFamily="2" charset="-79"/>
                <a:cs typeface="Aharoni" panose="02010803020104030203" pitchFamily="2" charset="-79"/>
              </a:rPr>
              <a:t>whose hometown is Xiamen, Fujian</a:t>
            </a:r>
            <a:r>
              <a:rPr lang="en-US" altLang="zh-CN" sz="3400" b="1" u="sng" dirty="0">
                <a:latin typeface="Aharoni" panose="02010803020104030203" pitchFamily="2" charset="-79"/>
                <a:cs typeface="Aharoni" panose="02010803020104030203" pitchFamily="2" charset="-79"/>
              </a:rPr>
              <a:t>, </a:t>
            </a:r>
            <a:r>
              <a:rPr lang="en-US" altLang="zh-CN" sz="3400" b="1" u="sng" dirty="0">
                <a:solidFill>
                  <a:srgbClr val="FF0000"/>
                </a:solidFill>
                <a:latin typeface="Aharoni" panose="02010803020104030203" pitchFamily="2" charset="-79"/>
                <a:cs typeface="Aharoni" panose="02010803020104030203" pitchFamily="2" charset="-79"/>
              </a:rPr>
              <a:t>leading the fights </a:t>
            </a:r>
            <a:r>
              <a:rPr lang="en-US" altLang="zh-CN" sz="3400" b="1" u="sng" dirty="0">
                <a:solidFill>
                  <a:srgbClr val="7030A0"/>
                </a:solidFill>
                <a:latin typeface="Aharoni" panose="02010803020104030203" pitchFamily="2" charset="-79"/>
                <a:cs typeface="Aharoni" panose="02010803020104030203" pitchFamily="2" charset="-79"/>
              </a:rPr>
              <a:t>against SARS </a:t>
            </a:r>
            <a:r>
              <a:rPr lang="en-US" altLang="zh-CN" sz="3400" b="1" u="sng" dirty="0">
                <a:solidFill>
                  <a:srgbClr val="FF33CC"/>
                </a:solidFill>
                <a:latin typeface="Aharoni" panose="02010803020104030203" pitchFamily="2" charset="-79"/>
                <a:cs typeface="Aharoni" panose="02010803020104030203" pitchFamily="2" charset="-79"/>
              </a:rPr>
              <a:t>in 2003 </a:t>
            </a:r>
            <a:r>
              <a:rPr lang="en-US" altLang="zh-CN" sz="3400" b="1" u="sng" dirty="0">
                <a:solidFill>
                  <a:srgbClr val="00B0F0"/>
                </a:solidFill>
                <a:latin typeface="Aharoni" panose="02010803020104030203" pitchFamily="2" charset="-79"/>
                <a:cs typeface="Aharoni" panose="02010803020104030203" pitchFamily="2" charset="-79"/>
              </a:rPr>
              <a:t>and</a:t>
            </a:r>
            <a:r>
              <a:rPr lang="en-US" altLang="zh-CN" sz="3400" b="1" u="sng" dirty="0">
                <a:solidFill>
                  <a:srgbClr val="7030A0"/>
                </a:solidFill>
                <a:latin typeface="Aharoni" panose="02010803020104030203" pitchFamily="2" charset="-79"/>
                <a:cs typeface="Aharoni" panose="02010803020104030203" pitchFamily="2" charset="-79"/>
              </a:rPr>
              <a:t> COVID-19 pandemic</a:t>
            </a:r>
            <a:r>
              <a:rPr lang="en-US" altLang="zh-CN" sz="3400" b="1" u="sng" dirty="0">
                <a:latin typeface="Aharoni" panose="02010803020104030203" pitchFamily="2" charset="-79"/>
                <a:cs typeface="Aharoni" panose="02010803020104030203" pitchFamily="2" charset="-79"/>
              </a:rPr>
              <a:t>.</a:t>
            </a:r>
            <a:endParaRPr lang="zh-CN" altLang="en-US" sz="3400" b="1" u="sng" dirty="0">
              <a:latin typeface="Aharoni" panose="02010803020104030203" pitchFamily="2" charset="-79"/>
              <a:cs typeface="Aharoni" panose="02010803020104030203" pitchFamily="2" charset="-79"/>
            </a:endParaRPr>
          </a:p>
        </p:txBody>
      </p:sp>
      <p:sp>
        <p:nvSpPr>
          <p:cNvPr id="26" name="标注: 线形 25">
            <a:extLst>
              <a:ext uri="{FF2B5EF4-FFF2-40B4-BE49-F238E27FC236}">
                <a16:creationId xmlns:a16="http://schemas.microsoft.com/office/drawing/2014/main" id="{068E05F6-7FAA-4E43-A360-7110304A5B8F}"/>
              </a:ext>
            </a:extLst>
          </p:cNvPr>
          <p:cNvSpPr/>
          <p:nvPr/>
        </p:nvSpPr>
        <p:spPr>
          <a:xfrm>
            <a:off x="8001000" y="2697070"/>
            <a:ext cx="4081818" cy="1661993"/>
          </a:xfrm>
          <a:prstGeom prst="borderCallout1">
            <a:avLst>
              <a:gd name="adj1" fmla="val 45433"/>
              <a:gd name="adj2" fmla="val 3819"/>
              <a:gd name="adj3" fmla="val 64794"/>
              <a:gd name="adj4" fmla="val -30593"/>
            </a:avLst>
          </a:prstGeom>
          <a:solidFill>
            <a:srgbClr val="7030A0"/>
          </a:solidFill>
          <a:ln w="11430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200" b="1" dirty="0">
                <a:solidFill>
                  <a:srgbClr val="FFFF00"/>
                </a:solidFill>
                <a:latin typeface="Aharoni" panose="02010803020104030203" pitchFamily="2" charset="-79"/>
                <a:cs typeface="Aharoni" panose="02010803020104030203" pitchFamily="2" charset="-79"/>
              </a:rPr>
              <a:t>achievements: </a:t>
            </a:r>
          </a:p>
          <a:p>
            <a:pPr algn="ctr"/>
            <a:r>
              <a:rPr lang="en-US" altLang="zh-CN" sz="3200" b="1" dirty="0">
                <a:solidFill>
                  <a:srgbClr val="FFFF00"/>
                </a:solidFill>
                <a:latin typeface="Aharoni" panose="02010803020104030203" pitchFamily="2" charset="-79"/>
                <a:cs typeface="Aharoni" panose="02010803020104030203" pitchFamily="2" charset="-79"/>
              </a:rPr>
              <a:t>SARS (2003)</a:t>
            </a:r>
          </a:p>
          <a:p>
            <a:pPr algn="ctr"/>
            <a:r>
              <a:rPr lang="en-US" altLang="zh-CN" sz="3200" b="1" dirty="0">
                <a:solidFill>
                  <a:srgbClr val="FFFF00"/>
                </a:solidFill>
                <a:latin typeface="Aharoni" panose="02010803020104030203" pitchFamily="2" charset="-79"/>
                <a:cs typeface="Aharoni" panose="02010803020104030203" pitchFamily="2" charset="-79"/>
              </a:rPr>
              <a:t>COVID-19</a:t>
            </a:r>
            <a:endParaRPr lang="zh-CN" altLang="en-US" sz="3200" b="1" dirty="0">
              <a:solidFill>
                <a:srgbClr val="FFFF00"/>
              </a:solidFill>
              <a:latin typeface="Aharoni" panose="02010803020104030203" pitchFamily="2" charset="-79"/>
              <a:cs typeface="Aharoni" panose="02010803020104030203" pitchFamily="2" charset="-79"/>
            </a:endParaRPr>
          </a:p>
        </p:txBody>
      </p:sp>
      <p:sp>
        <p:nvSpPr>
          <p:cNvPr id="4" name="文本框 3">
            <a:extLst>
              <a:ext uri="{FF2B5EF4-FFF2-40B4-BE49-F238E27FC236}">
                <a16:creationId xmlns:a16="http://schemas.microsoft.com/office/drawing/2014/main" id="{DC01B79E-E703-4B75-AE9B-9905FD34DD7C}"/>
              </a:ext>
            </a:extLst>
          </p:cNvPr>
          <p:cNvSpPr txBox="1"/>
          <p:nvPr/>
        </p:nvSpPr>
        <p:spPr>
          <a:xfrm>
            <a:off x="146768" y="4442348"/>
            <a:ext cx="12096470" cy="615553"/>
          </a:xfrm>
          <a:prstGeom prst="rect">
            <a:avLst/>
          </a:prstGeom>
          <a:noFill/>
        </p:spPr>
        <p:txBody>
          <a:bodyPr wrap="square" rtlCol="0">
            <a:spAutoFit/>
          </a:bodyPr>
          <a:lstStyle/>
          <a:p>
            <a:r>
              <a:rPr lang="en-US" altLang="zh-CN" sz="3400" b="1" u="sng" dirty="0">
                <a:solidFill>
                  <a:prstClr val="black"/>
                </a:solidFill>
                <a:latin typeface="Aharoni" panose="02010803020104030203" pitchFamily="2" charset="-79"/>
                <a:cs typeface="Aharoni" panose="02010803020104030203" pitchFamily="2" charset="-79"/>
              </a:rPr>
              <a:t>He is Zhong Nanshan,________________________________                                                     </a:t>
            </a:r>
            <a:endParaRPr lang="zh-CN" altLang="en-US" u="sng" dirty="0">
              <a:latin typeface="Aharoni" panose="02010803020104030203" pitchFamily="2" charset="-79"/>
              <a:cs typeface="Aharoni" panose="02010803020104030203" pitchFamily="2" charset="-79"/>
            </a:endParaRPr>
          </a:p>
        </p:txBody>
      </p:sp>
      <p:pic>
        <p:nvPicPr>
          <p:cNvPr id="3074" name="Picture 2" descr="Exclusive with Dr. Zhong Nanshan - YouTube">
            <a:extLst>
              <a:ext uri="{FF2B5EF4-FFF2-40B4-BE49-F238E27FC236}">
                <a16:creationId xmlns:a16="http://schemas.microsoft.com/office/drawing/2014/main" id="{F906996B-5CBB-4670-9A8B-6D605130D4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770" y="1132114"/>
            <a:ext cx="4282358" cy="2934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F0F0265C-06AA-4FB9-B4DA-922619AB33CA}"/>
              </a:ext>
            </a:extLst>
          </p:cNvPr>
          <p:cNvPicPr>
            <a:picLocks noChangeAspect="1"/>
          </p:cNvPicPr>
          <p:nvPr/>
        </p:nvPicPr>
        <p:blipFill>
          <a:blip r:embed="rId4" cstate="print"/>
          <a:stretch>
            <a:fillRect/>
          </a:stretch>
        </p:blipFill>
        <p:spPr>
          <a:xfrm>
            <a:off x="0" y="16124"/>
            <a:ext cx="872573" cy="690787"/>
          </a:xfrm>
          <a:prstGeom prst="rect">
            <a:avLst/>
          </a:prstGeom>
        </p:spPr>
      </p:pic>
      <p:pic>
        <p:nvPicPr>
          <p:cNvPr id="13" name="图片 12">
            <a:extLst>
              <a:ext uri="{FF2B5EF4-FFF2-40B4-BE49-F238E27FC236}">
                <a16:creationId xmlns:a16="http://schemas.microsoft.com/office/drawing/2014/main" id="{87AD1E73-0F0C-4EC7-A142-73B7D604493A}"/>
              </a:ext>
            </a:extLst>
          </p:cNvPr>
          <p:cNvPicPr>
            <a:picLocks noChangeAspect="1"/>
          </p:cNvPicPr>
          <p:nvPr/>
        </p:nvPicPr>
        <p:blipFill>
          <a:blip r:embed="rId5" cstate="print"/>
          <a:stretch>
            <a:fillRect/>
          </a:stretch>
        </p:blipFill>
        <p:spPr>
          <a:xfrm>
            <a:off x="11392300" y="11473"/>
            <a:ext cx="715617" cy="649357"/>
          </a:xfrm>
          <a:prstGeom prst="rect">
            <a:avLst/>
          </a:prstGeom>
        </p:spPr>
      </p:pic>
      <p:pic>
        <p:nvPicPr>
          <p:cNvPr id="14" name="图片 13" descr="水印">
            <a:extLst>
              <a:ext uri="{FF2B5EF4-FFF2-40B4-BE49-F238E27FC236}">
                <a16:creationId xmlns:a16="http://schemas.microsoft.com/office/drawing/2014/main" id="{DC858C77-A305-4E01-B35C-2B95AE9685CF}"/>
              </a:ext>
            </a:extLst>
          </p:cNvPr>
          <p:cNvPicPr>
            <a:picLocks noChangeAspect="1"/>
          </p:cNvPicPr>
          <p:nvPr/>
        </p:nvPicPr>
        <p:blipFill>
          <a:blip r:embed="rId6"/>
          <a:stretch>
            <a:fillRect/>
          </a:stretch>
        </p:blipFill>
        <p:spPr>
          <a:xfrm>
            <a:off x="6430217" y="228875"/>
            <a:ext cx="5677700" cy="1837729"/>
          </a:xfrm>
          <a:prstGeom prst="rect">
            <a:avLst/>
          </a:prstGeom>
        </p:spPr>
      </p:pic>
    </p:spTree>
    <p:extLst>
      <p:ext uri="{BB962C8B-B14F-4D97-AF65-F5344CB8AC3E}">
        <p14:creationId xmlns:p14="http://schemas.microsoft.com/office/powerpoint/2010/main" val="3133420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iterate type="lt">
                                    <p:tmPct val="0"/>
                                  </p:iterate>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4" presetClass="emph" presetSubtype="0" fill="hold" grpId="1" nodeType="clickEffect">
                                  <p:stCondLst>
                                    <p:cond delay="0"/>
                                  </p:stCondLst>
                                  <p:iterate type="lt">
                                    <p:tmPct val="10000"/>
                                  </p:iterate>
                                  <p:childTnLst>
                                    <p:animMotion origin="layout" path="M -4.375E-6 4.07407E-6 L -4.375E-6 -0.07223 " pathEditMode="relative" rAng="0" ptsTypes="AA">
                                      <p:cBhvr>
                                        <p:cTn id="43" dur="250" accel="50000" decel="50000" autoRev="1" fill="hold">
                                          <p:stCondLst>
                                            <p:cond delay="0"/>
                                          </p:stCondLst>
                                        </p:cTn>
                                        <p:tgtEl>
                                          <p:spTgt spid="25"/>
                                        </p:tgtEl>
                                        <p:attrNameLst>
                                          <p:attrName>ppt_x</p:attrName>
                                          <p:attrName>ppt_y</p:attrName>
                                        </p:attrNameLst>
                                      </p:cBhvr>
                                      <p:rCtr x="0" y="-3611"/>
                                    </p:animMotion>
                                    <p:animRot by="1500000">
                                      <p:cBhvr>
                                        <p:cTn id="44" dur="125" fill="hold">
                                          <p:stCondLst>
                                            <p:cond delay="0"/>
                                          </p:stCondLst>
                                        </p:cTn>
                                        <p:tgtEl>
                                          <p:spTgt spid="25"/>
                                        </p:tgtEl>
                                        <p:attrNameLst>
                                          <p:attrName>r</p:attrName>
                                        </p:attrNameLst>
                                      </p:cBhvr>
                                    </p:animRot>
                                    <p:animRot by="-1500000">
                                      <p:cBhvr>
                                        <p:cTn id="45" dur="125" fill="hold">
                                          <p:stCondLst>
                                            <p:cond delay="125"/>
                                          </p:stCondLst>
                                        </p:cTn>
                                        <p:tgtEl>
                                          <p:spTgt spid="25"/>
                                        </p:tgtEl>
                                        <p:attrNameLst>
                                          <p:attrName>r</p:attrName>
                                        </p:attrNameLst>
                                      </p:cBhvr>
                                    </p:animRot>
                                    <p:animRot by="-1500000">
                                      <p:cBhvr>
                                        <p:cTn id="46" dur="125" fill="hold">
                                          <p:stCondLst>
                                            <p:cond delay="250"/>
                                          </p:stCondLst>
                                        </p:cTn>
                                        <p:tgtEl>
                                          <p:spTgt spid="25"/>
                                        </p:tgtEl>
                                        <p:attrNameLst>
                                          <p:attrName>r</p:attrName>
                                        </p:attrNameLst>
                                      </p:cBhvr>
                                    </p:animRot>
                                    <p:animRot by="1500000">
                                      <p:cBhvr>
                                        <p:cTn id="47"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animBg="1"/>
      <p:bldP spid="24" grpId="0" animBg="1"/>
      <p:bldP spid="25" grpId="0"/>
      <p:bldP spid="25" grpId="1"/>
      <p:bldP spid="2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635569B-6E79-45F0-BF0B-2019B359BAFE}"/>
              </a:ext>
            </a:extLst>
          </p:cNvPr>
          <p:cNvSpPr txBox="1"/>
          <p:nvPr/>
        </p:nvSpPr>
        <p:spPr>
          <a:xfrm>
            <a:off x="288758" y="-10009"/>
            <a:ext cx="11502188" cy="2000548"/>
          </a:xfrm>
          <a:prstGeom prst="rect">
            <a:avLst/>
          </a:prstGeom>
          <a:noFill/>
          <a:ln>
            <a:noFill/>
          </a:ln>
        </p:spPr>
        <p:txBody>
          <a:bodyPr wrap="square" rtlCol="0">
            <a:spAutoFit/>
          </a:bodyPr>
          <a:lstStyle/>
          <a:p>
            <a:pPr algn="just"/>
            <a:r>
              <a:rPr lang="en-US" altLang="zh-CN" sz="3050" b="1" u="sng" dirty="0">
                <a:solidFill>
                  <a:prstClr val="black"/>
                </a:solidFill>
                <a:latin typeface="Aharoni" panose="02010803020104030203" pitchFamily="2" charset="-79"/>
                <a:cs typeface="Aharoni" panose="02010803020104030203" pitchFamily="2" charset="-79"/>
              </a:rPr>
              <a:t>He is Zhong Nanshan,</a:t>
            </a:r>
            <a:r>
              <a:rPr lang="zh-CN" altLang="en-US" sz="3050" b="1" u="sng" dirty="0">
                <a:latin typeface="Aharoni" panose="02010803020104030203" pitchFamily="2" charset="-79"/>
                <a:cs typeface="Aharoni" panose="02010803020104030203" pitchFamily="2" charset="-79"/>
              </a:rPr>
              <a:t> </a:t>
            </a:r>
            <a:r>
              <a:rPr lang="en-US" altLang="zh-CN" sz="3050" b="1" u="sng" dirty="0">
                <a:solidFill>
                  <a:srgbClr val="009900"/>
                </a:solidFill>
                <a:latin typeface="Aharoni" panose="02010803020104030203" pitchFamily="2" charset="-79"/>
                <a:cs typeface="Aharoni" panose="02010803020104030203" pitchFamily="2" charset="-79"/>
              </a:rPr>
              <a:t>an</a:t>
            </a:r>
            <a:r>
              <a:rPr lang="en-US" altLang="zh-CN" sz="3050" b="1" u="sng" dirty="0">
                <a:solidFill>
                  <a:srgbClr val="FF0066"/>
                </a:solidFill>
                <a:latin typeface="Aharoni" panose="02010803020104030203" pitchFamily="2" charset="-79"/>
                <a:cs typeface="Aharoni" panose="02010803020104030203" pitchFamily="2" charset="-79"/>
              </a:rPr>
              <a:t> </a:t>
            </a:r>
            <a:r>
              <a:rPr lang="en-US" altLang="zh-CN" sz="3050" b="1" u="sng" dirty="0">
                <a:solidFill>
                  <a:srgbClr val="002060"/>
                </a:solidFill>
                <a:latin typeface="Aharoni" panose="02010803020104030203" pitchFamily="2" charset="-79"/>
                <a:cs typeface="Aharoni" panose="02010803020104030203" pitchFamily="2" charset="-79"/>
              </a:rPr>
              <a:t>extremely</a:t>
            </a:r>
            <a:r>
              <a:rPr lang="en-US" altLang="zh-CN" sz="3050" b="1" u="sng" dirty="0">
                <a:solidFill>
                  <a:srgbClr val="FF0066"/>
                </a:solidFill>
                <a:latin typeface="Aharoni" panose="02010803020104030203" pitchFamily="2" charset="-79"/>
                <a:cs typeface="Aharoni" panose="02010803020104030203" pitchFamily="2" charset="-79"/>
              </a:rPr>
              <a:t> excellent </a:t>
            </a:r>
            <a:r>
              <a:rPr lang="en-US" altLang="zh-CN" sz="3050" b="1" u="sng" dirty="0">
                <a:solidFill>
                  <a:srgbClr val="009900"/>
                </a:solidFill>
                <a:latin typeface="Aharoni" panose="02010803020104030203" pitchFamily="2" charset="-79"/>
                <a:cs typeface="Aharoni" panose="02010803020104030203" pitchFamily="2" charset="-79"/>
              </a:rPr>
              <a:t>doctor</a:t>
            </a:r>
            <a:r>
              <a:rPr lang="en-US" altLang="zh-CN" sz="3050" b="1" u="sng" dirty="0">
                <a:solidFill>
                  <a:srgbClr val="FF0066"/>
                </a:solidFill>
                <a:latin typeface="Aharoni" panose="02010803020104030203" pitchFamily="2" charset="-79"/>
                <a:cs typeface="Aharoni" panose="02010803020104030203" pitchFamily="2" charset="-79"/>
              </a:rPr>
              <a:t> </a:t>
            </a:r>
            <a:r>
              <a:rPr lang="en-US" altLang="zh-CN" sz="3050" b="1" u="sng" dirty="0">
                <a:solidFill>
                  <a:srgbClr val="FF6600"/>
                </a:solidFill>
                <a:latin typeface="Aharoni" panose="02010803020104030203" pitchFamily="2" charset="-79"/>
                <a:cs typeface="Aharoni" panose="02010803020104030203" pitchFamily="2" charset="-79"/>
              </a:rPr>
              <a:t>graduating</a:t>
            </a:r>
            <a:r>
              <a:rPr lang="en-US" altLang="zh-CN" sz="3050" b="1" u="sng" dirty="0">
                <a:solidFill>
                  <a:srgbClr val="FF0066"/>
                </a:solidFill>
                <a:latin typeface="Aharoni" panose="02010803020104030203" pitchFamily="2" charset="-79"/>
                <a:cs typeface="Aharoni" panose="02010803020104030203" pitchFamily="2" charset="-79"/>
              </a:rPr>
              <a:t> </a:t>
            </a:r>
            <a:r>
              <a:rPr lang="en-US" altLang="zh-CN" sz="3050" b="1" u="sng" dirty="0">
                <a:solidFill>
                  <a:srgbClr val="FF6600"/>
                </a:solidFill>
                <a:latin typeface="Aharoni" panose="02010803020104030203" pitchFamily="2" charset="-79"/>
                <a:cs typeface="Aharoni" panose="02010803020104030203" pitchFamily="2" charset="-79"/>
              </a:rPr>
              <a:t>from Beijing Medical University, </a:t>
            </a:r>
            <a:r>
              <a:rPr lang="en-US" altLang="zh-CN" sz="3050" b="1" u="sng" dirty="0">
                <a:solidFill>
                  <a:srgbClr val="0000FF"/>
                </a:solidFill>
                <a:latin typeface="Aharoni" panose="02010803020104030203" pitchFamily="2" charset="-79"/>
                <a:cs typeface="Aharoni" panose="02010803020104030203" pitchFamily="2" charset="-79"/>
              </a:rPr>
              <a:t>whose hometown is Xiamen, Fujian</a:t>
            </a:r>
            <a:r>
              <a:rPr lang="en-US" altLang="zh-CN" sz="3050" b="1" u="sng" dirty="0">
                <a:latin typeface="Aharoni" panose="02010803020104030203" pitchFamily="2" charset="-79"/>
                <a:cs typeface="Aharoni" panose="02010803020104030203" pitchFamily="2" charset="-79"/>
              </a:rPr>
              <a:t>, </a:t>
            </a:r>
            <a:r>
              <a:rPr lang="en-US" altLang="zh-CN" sz="3050" b="1" u="sng" dirty="0">
                <a:solidFill>
                  <a:srgbClr val="FF0000"/>
                </a:solidFill>
                <a:latin typeface="Aharoni" panose="02010803020104030203" pitchFamily="2" charset="-79"/>
                <a:cs typeface="Aharoni" panose="02010803020104030203" pitchFamily="2" charset="-79"/>
              </a:rPr>
              <a:t>leading the fights </a:t>
            </a:r>
            <a:r>
              <a:rPr lang="en-US" altLang="zh-CN" sz="3050" b="1" u="sng" dirty="0">
                <a:solidFill>
                  <a:srgbClr val="7030A0"/>
                </a:solidFill>
                <a:latin typeface="Aharoni" panose="02010803020104030203" pitchFamily="2" charset="-79"/>
                <a:cs typeface="Aharoni" panose="02010803020104030203" pitchFamily="2" charset="-79"/>
              </a:rPr>
              <a:t>against SARS </a:t>
            </a:r>
            <a:r>
              <a:rPr lang="en-US" altLang="zh-CN" sz="3050" b="1" u="sng" dirty="0">
                <a:solidFill>
                  <a:srgbClr val="FF33CC"/>
                </a:solidFill>
                <a:latin typeface="Aharoni" panose="02010803020104030203" pitchFamily="2" charset="-79"/>
                <a:cs typeface="Aharoni" panose="02010803020104030203" pitchFamily="2" charset="-79"/>
              </a:rPr>
              <a:t>in 2003 </a:t>
            </a:r>
            <a:r>
              <a:rPr lang="en-US" altLang="zh-CN" sz="3050" b="1" u="sng" dirty="0">
                <a:solidFill>
                  <a:srgbClr val="00B0F0"/>
                </a:solidFill>
                <a:latin typeface="Aharoni" panose="02010803020104030203" pitchFamily="2" charset="-79"/>
                <a:cs typeface="Aharoni" panose="02010803020104030203" pitchFamily="2" charset="-79"/>
              </a:rPr>
              <a:t>and</a:t>
            </a:r>
            <a:r>
              <a:rPr lang="en-US" altLang="zh-CN" sz="3050" b="1" u="sng" dirty="0">
                <a:solidFill>
                  <a:srgbClr val="7030A0"/>
                </a:solidFill>
                <a:latin typeface="Aharoni" panose="02010803020104030203" pitchFamily="2" charset="-79"/>
                <a:cs typeface="Aharoni" panose="02010803020104030203" pitchFamily="2" charset="-79"/>
              </a:rPr>
              <a:t> COVID-19 pandemic</a:t>
            </a:r>
            <a:r>
              <a:rPr lang="en-US" altLang="zh-CN" sz="3050" b="1" u="sng" dirty="0">
                <a:latin typeface="Aharoni" panose="02010803020104030203" pitchFamily="2" charset="-79"/>
                <a:cs typeface="Aharoni" panose="02010803020104030203" pitchFamily="2" charset="-79"/>
              </a:rPr>
              <a:t>.</a:t>
            </a:r>
            <a:endParaRPr lang="zh-CN" altLang="en-US" sz="3050" b="1" u="sng" dirty="0">
              <a:latin typeface="Aharoni" panose="02010803020104030203" pitchFamily="2" charset="-79"/>
              <a:cs typeface="Aharoni" panose="02010803020104030203" pitchFamily="2" charset="-79"/>
            </a:endParaRPr>
          </a:p>
        </p:txBody>
      </p:sp>
      <p:sp>
        <p:nvSpPr>
          <p:cNvPr id="10" name="箭头: 上 9">
            <a:extLst>
              <a:ext uri="{FF2B5EF4-FFF2-40B4-BE49-F238E27FC236}">
                <a16:creationId xmlns:a16="http://schemas.microsoft.com/office/drawing/2014/main" id="{ADA9B8C4-420B-4315-8C67-9D12CD32B6CF}"/>
              </a:ext>
            </a:extLst>
          </p:cNvPr>
          <p:cNvSpPr/>
          <p:nvPr/>
        </p:nvSpPr>
        <p:spPr>
          <a:xfrm>
            <a:off x="4590673" y="1517084"/>
            <a:ext cx="1766461" cy="5323216"/>
          </a:xfrm>
          <a:prstGeom prst="up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4000" b="1" dirty="0">
                <a:solidFill>
                  <a:schemeClr val="tx1"/>
                </a:solidFill>
                <a:latin typeface="Aharoni" panose="02010803020104030203" pitchFamily="2" charset="-79"/>
                <a:cs typeface="Aharoni" panose="02010803020104030203" pitchFamily="2" charset="-79"/>
              </a:rPr>
              <a:t>S</a:t>
            </a:r>
          </a:p>
          <a:p>
            <a:pPr algn="ctr"/>
            <a:r>
              <a:rPr lang="en-US" altLang="zh-CN" sz="4000" b="1" dirty="0">
                <a:solidFill>
                  <a:schemeClr val="tx1"/>
                </a:solidFill>
                <a:latin typeface="Aharoni" panose="02010803020104030203" pitchFamily="2" charset="-79"/>
                <a:cs typeface="Aharoni" panose="02010803020104030203" pitchFamily="2" charset="-79"/>
              </a:rPr>
              <a:t>N</a:t>
            </a:r>
          </a:p>
          <a:p>
            <a:pPr algn="ctr"/>
            <a:r>
              <a:rPr lang="en-US" altLang="zh-CN" sz="4000" b="1" dirty="0">
                <a:solidFill>
                  <a:schemeClr val="tx1"/>
                </a:solidFill>
                <a:latin typeface="Aharoni" panose="02010803020104030203" pitchFamily="2" charset="-79"/>
                <a:cs typeface="Aharoni" panose="02010803020104030203" pitchFamily="2" charset="-79"/>
              </a:rPr>
              <a:t>Z</a:t>
            </a:r>
          </a:p>
          <a:p>
            <a:pPr algn="ctr"/>
            <a:endParaRPr lang="en-US" altLang="zh-CN" sz="4000" b="1" dirty="0">
              <a:solidFill>
                <a:schemeClr val="tx1"/>
              </a:solidFill>
              <a:latin typeface="Aharoni" panose="02010803020104030203" pitchFamily="2" charset="-79"/>
              <a:cs typeface="Aharoni" panose="02010803020104030203" pitchFamily="2" charset="-79"/>
            </a:endParaRPr>
          </a:p>
          <a:p>
            <a:pPr algn="ctr"/>
            <a:r>
              <a:rPr lang="en-US" altLang="zh-CN" sz="4000" b="1" dirty="0">
                <a:solidFill>
                  <a:schemeClr val="tx1"/>
                </a:solidFill>
                <a:latin typeface="Aharoni" panose="02010803020104030203" pitchFamily="2" charset="-79"/>
                <a:cs typeface="Aharoni" panose="02010803020104030203" pitchFamily="2" charset="-79"/>
              </a:rPr>
              <a:t>is</a:t>
            </a:r>
          </a:p>
          <a:p>
            <a:pPr algn="ctr"/>
            <a:endParaRPr lang="en-US" altLang="zh-CN" sz="4000" b="1" dirty="0">
              <a:solidFill>
                <a:schemeClr val="tx1"/>
              </a:solidFill>
              <a:latin typeface="Aharoni" panose="02010803020104030203" pitchFamily="2" charset="-79"/>
              <a:cs typeface="Aharoni" panose="02010803020104030203" pitchFamily="2" charset="-79"/>
            </a:endParaRPr>
          </a:p>
          <a:p>
            <a:pPr algn="ctr"/>
            <a:r>
              <a:rPr lang="en-US" altLang="zh-CN" sz="4000" b="1" dirty="0">
                <a:solidFill>
                  <a:schemeClr val="tx1"/>
                </a:solidFill>
                <a:latin typeface="Aharoni" panose="02010803020104030203" pitchFamily="2" charset="-79"/>
                <a:cs typeface="Aharoni" panose="02010803020104030203" pitchFamily="2" charset="-79"/>
              </a:rPr>
              <a:t>He</a:t>
            </a:r>
            <a:endParaRPr lang="zh-CN" altLang="en-US" sz="4000" dirty="0">
              <a:solidFill>
                <a:schemeClr val="tx1"/>
              </a:solidFill>
              <a:latin typeface="Aharoni" panose="02010803020104030203" pitchFamily="2" charset="-79"/>
              <a:cs typeface="Aharoni" panose="02010803020104030203" pitchFamily="2" charset="-79"/>
            </a:endParaRPr>
          </a:p>
        </p:txBody>
      </p:sp>
      <p:cxnSp>
        <p:nvCxnSpPr>
          <p:cNvPr id="12" name="直接连接符 11">
            <a:extLst>
              <a:ext uri="{FF2B5EF4-FFF2-40B4-BE49-F238E27FC236}">
                <a16:creationId xmlns:a16="http://schemas.microsoft.com/office/drawing/2014/main" id="{2E1A14AE-5993-4F10-818C-0B4637B8CECF}"/>
              </a:ext>
            </a:extLst>
          </p:cNvPr>
          <p:cNvCxnSpPr>
            <a:cxnSpLocks/>
          </p:cNvCxnSpPr>
          <p:nvPr/>
        </p:nvCxnSpPr>
        <p:spPr>
          <a:xfrm flipH="1" flipV="1">
            <a:off x="3120457" y="5550568"/>
            <a:ext cx="1962173" cy="1188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7334C71-F5FB-4342-8DFF-AB025BBAE351}"/>
              </a:ext>
            </a:extLst>
          </p:cNvPr>
          <p:cNvCxnSpPr>
            <a:cxnSpLocks/>
          </p:cNvCxnSpPr>
          <p:nvPr/>
        </p:nvCxnSpPr>
        <p:spPr>
          <a:xfrm flipV="1">
            <a:off x="6011971" y="4964982"/>
            <a:ext cx="3686557" cy="1818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4F87F0B-3CBB-4ACD-88CF-EA4D346BBDB5}"/>
              </a:ext>
            </a:extLst>
          </p:cNvPr>
          <p:cNvCxnSpPr>
            <a:cxnSpLocks/>
          </p:cNvCxnSpPr>
          <p:nvPr/>
        </p:nvCxnSpPr>
        <p:spPr>
          <a:xfrm flipV="1">
            <a:off x="5942938" y="3783157"/>
            <a:ext cx="3499211" cy="2155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278D4AB9-6DBC-43A0-BAC7-F17EDD3B6C4B}"/>
              </a:ext>
            </a:extLst>
          </p:cNvPr>
          <p:cNvCxnSpPr>
            <a:cxnSpLocks/>
          </p:cNvCxnSpPr>
          <p:nvPr/>
        </p:nvCxnSpPr>
        <p:spPr>
          <a:xfrm flipV="1">
            <a:off x="5958810" y="3428999"/>
            <a:ext cx="2206211" cy="1473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D6480B3A-8CD3-4B97-B5DE-ED8D64A3DCD2}"/>
              </a:ext>
            </a:extLst>
          </p:cNvPr>
          <p:cNvCxnSpPr>
            <a:cxnSpLocks/>
          </p:cNvCxnSpPr>
          <p:nvPr/>
        </p:nvCxnSpPr>
        <p:spPr>
          <a:xfrm flipV="1">
            <a:off x="5942938" y="2444769"/>
            <a:ext cx="1509178" cy="1000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381DC80E-7DBD-49C3-94FE-AF158188882E}"/>
              </a:ext>
            </a:extLst>
          </p:cNvPr>
          <p:cNvCxnSpPr>
            <a:cxnSpLocks/>
          </p:cNvCxnSpPr>
          <p:nvPr/>
        </p:nvCxnSpPr>
        <p:spPr>
          <a:xfrm flipH="1" flipV="1">
            <a:off x="1393600" y="3382215"/>
            <a:ext cx="3772796" cy="2446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CE654DCD-43AF-4960-BD4A-DAB8D974B419}"/>
              </a:ext>
            </a:extLst>
          </p:cNvPr>
          <p:cNvCxnSpPr/>
          <p:nvPr/>
        </p:nvCxnSpPr>
        <p:spPr>
          <a:xfrm flipH="1" flipV="1">
            <a:off x="3935897" y="3641110"/>
            <a:ext cx="1245705" cy="715617"/>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D3E94C9F-1520-4BCF-9476-8E4B1CC13075}"/>
              </a:ext>
            </a:extLst>
          </p:cNvPr>
          <p:cNvSpPr txBox="1"/>
          <p:nvPr/>
        </p:nvSpPr>
        <p:spPr>
          <a:xfrm rot="1979053">
            <a:off x="2918506" y="5639093"/>
            <a:ext cx="2388468" cy="584775"/>
          </a:xfrm>
          <a:prstGeom prst="rect">
            <a:avLst/>
          </a:prstGeom>
          <a:noFill/>
        </p:spPr>
        <p:txBody>
          <a:bodyPr wrap="square" rtlCol="0">
            <a:spAutoFit/>
          </a:bodyPr>
          <a:lstStyle/>
          <a:p>
            <a:r>
              <a:rPr lang="en-US" altLang="zh-CN" sz="3200" b="1" dirty="0">
                <a:solidFill>
                  <a:srgbClr val="009900"/>
                </a:solidFill>
                <a:latin typeface="Aharoni" panose="02010803020104030203" pitchFamily="2" charset="-79"/>
                <a:cs typeface="Aharoni" panose="02010803020104030203" pitchFamily="2" charset="-79"/>
              </a:rPr>
              <a:t>doctor   an</a:t>
            </a:r>
            <a:endParaRPr lang="zh-CN" altLang="en-US" sz="3200" dirty="0">
              <a:solidFill>
                <a:srgbClr val="009900"/>
              </a:solidFill>
              <a:latin typeface="Aharoni" panose="02010803020104030203" pitchFamily="2" charset="-79"/>
              <a:cs typeface="Aharoni" panose="02010803020104030203" pitchFamily="2" charset="-79"/>
            </a:endParaRPr>
          </a:p>
        </p:txBody>
      </p:sp>
      <p:sp>
        <p:nvSpPr>
          <p:cNvPr id="24" name="文本框 23">
            <a:extLst>
              <a:ext uri="{FF2B5EF4-FFF2-40B4-BE49-F238E27FC236}">
                <a16:creationId xmlns:a16="http://schemas.microsoft.com/office/drawing/2014/main" id="{EA7C6015-20C8-44F6-828F-1CFDB1D9AF28}"/>
              </a:ext>
            </a:extLst>
          </p:cNvPr>
          <p:cNvSpPr txBox="1"/>
          <p:nvPr/>
        </p:nvSpPr>
        <p:spPr>
          <a:xfrm rot="19933638">
            <a:off x="5740157" y="4611458"/>
            <a:ext cx="5390350" cy="984885"/>
          </a:xfrm>
          <a:prstGeom prst="rect">
            <a:avLst/>
          </a:prstGeom>
          <a:noFill/>
        </p:spPr>
        <p:txBody>
          <a:bodyPr wrap="square" rtlCol="0">
            <a:spAutoFit/>
          </a:bodyPr>
          <a:lstStyle/>
          <a:p>
            <a:r>
              <a:rPr lang="en-US" altLang="zh-CN" sz="2900" b="1" dirty="0">
                <a:solidFill>
                  <a:srgbClr val="FF6600"/>
                </a:solidFill>
                <a:latin typeface="Aharoni" panose="02010803020104030203" pitchFamily="2" charset="-79"/>
                <a:cs typeface="Aharoni" panose="02010803020104030203" pitchFamily="2" charset="-79"/>
              </a:rPr>
              <a:t>graduated from Beijing Medical University</a:t>
            </a:r>
            <a:endParaRPr lang="zh-CN" altLang="en-US" sz="2900" dirty="0">
              <a:solidFill>
                <a:srgbClr val="FF6600"/>
              </a:solidFill>
              <a:latin typeface="Aharoni" panose="02010803020104030203" pitchFamily="2" charset="-79"/>
              <a:cs typeface="Aharoni" panose="02010803020104030203" pitchFamily="2" charset="-79"/>
            </a:endParaRPr>
          </a:p>
        </p:txBody>
      </p:sp>
      <p:sp>
        <p:nvSpPr>
          <p:cNvPr id="25" name="文本框 24">
            <a:extLst>
              <a:ext uri="{FF2B5EF4-FFF2-40B4-BE49-F238E27FC236}">
                <a16:creationId xmlns:a16="http://schemas.microsoft.com/office/drawing/2014/main" id="{CA08AB0A-92CB-49A4-A3B2-2C70573BCE8C}"/>
              </a:ext>
            </a:extLst>
          </p:cNvPr>
          <p:cNvSpPr txBox="1"/>
          <p:nvPr/>
        </p:nvSpPr>
        <p:spPr>
          <a:xfrm rot="19843876">
            <a:off x="5770364" y="4285562"/>
            <a:ext cx="3737419" cy="1077218"/>
          </a:xfrm>
          <a:prstGeom prst="rect">
            <a:avLst/>
          </a:prstGeom>
          <a:noFill/>
        </p:spPr>
        <p:txBody>
          <a:bodyPr wrap="square" rtlCol="0">
            <a:spAutoFit/>
          </a:bodyPr>
          <a:lstStyle/>
          <a:p>
            <a:r>
              <a:rPr lang="en-US" altLang="zh-CN" sz="3200" b="1" dirty="0">
                <a:solidFill>
                  <a:srgbClr val="FF0000"/>
                </a:solidFill>
                <a:latin typeface="Aharoni" panose="02010803020104030203" pitchFamily="2" charset="-79"/>
                <a:cs typeface="Aharoni" panose="02010803020104030203" pitchFamily="2" charset="-79"/>
              </a:rPr>
              <a:t>leading the fights</a:t>
            </a:r>
            <a:endParaRPr lang="zh-CN" altLang="en-US" sz="3200" dirty="0">
              <a:solidFill>
                <a:srgbClr val="FF0000"/>
              </a:solidFill>
              <a:latin typeface="Aharoni" panose="02010803020104030203" pitchFamily="2" charset="-79"/>
              <a:cs typeface="Aharoni" panose="02010803020104030203" pitchFamily="2" charset="-79"/>
            </a:endParaRPr>
          </a:p>
          <a:p>
            <a:endParaRPr lang="zh-CN" altLang="en-US" sz="3200" dirty="0">
              <a:solidFill>
                <a:srgbClr val="FF0000"/>
              </a:solidFill>
              <a:latin typeface="Aharoni" panose="02010803020104030203" pitchFamily="2" charset="-79"/>
              <a:cs typeface="Aharoni" panose="02010803020104030203" pitchFamily="2" charset="-79"/>
            </a:endParaRPr>
          </a:p>
        </p:txBody>
      </p:sp>
      <p:sp>
        <p:nvSpPr>
          <p:cNvPr id="29" name="文本框 28">
            <a:extLst>
              <a:ext uri="{FF2B5EF4-FFF2-40B4-BE49-F238E27FC236}">
                <a16:creationId xmlns:a16="http://schemas.microsoft.com/office/drawing/2014/main" id="{41CD2D0B-E112-4B63-932B-54158F633C1D}"/>
              </a:ext>
            </a:extLst>
          </p:cNvPr>
          <p:cNvSpPr txBox="1"/>
          <p:nvPr/>
        </p:nvSpPr>
        <p:spPr>
          <a:xfrm rot="19438497">
            <a:off x="5737703" y="1660374"/>
            <a:ext cx="3016848" cy="954107"/>
          </a:xfrm>
          <a:prstGeom prst="rect">
            <a:avLst/>
          </a:prstGeom>
          <a:noFill/>
        </p:spPr>
        <p:txBody>
          <a:bodyPr wrap="square" rtlCol="0">
            <a:spAutoFit/>
          </a:bodyPr>
          <a:lstStyle/>
          <a:p>
            <a:r>
              <a:rPr lang="en-US" altLang="zh-CN" sz="2800" b="1" dirty="0">
                <a:solidFill>
                  <a:srgbClr val="7030A0"/>
                </a:solidFill>
                <a:latin typeface="Aharoni" panose="02010803020104030203" pitchFamily="2" charset="-79"/>
                <a:cs typeface="Aharoni" panose="02010803020104030203" pitchFamily="2" charset="-79"/>
              </a:rPr>
              <a:t>COVID-19</a:t>
            </a:r>
            <a:r>
              <a:rPr lang="en-US" altLang="zh-CN" sz="2800" b="1" dirty="0">
                <a:solidFill>
                  <a:srgbClr val="FF3300"/>
                </a:solidFill>
                <a:latin typeface="Aharoni" panose="02010803020104030203" pitchFamily="2" charset="-79"/>
                <a:cs typeface="Aharoni" panose="02010803020104030203" pitchFamily="2" charset="-79"/>
              </a:rPr>
              <a:t> </a:t>
            </a:r>
            <a:r>
              <a:rPr lang="en-US" altLang="zh-CN" sz="2800" b="1" dirty="0">
                <a:solidFill>
                  <a:srgbClr val="7030A0"/>
                </a:solidFill>
                <a:latin typeface="Aharoni" panose="02010803020104030203" pitchFamily="2" charset="-79"/>
                <a:cs typeface="Aharoni" panose="02010803020104030203" pitchFamily="2" charset="-79"/>
              </a:rPr>
              <a:t>pandemic</a:t>
            </a:r>
            <a:endParaRPr lang="zh-CN" altLang="en-US" sz="2800" dirty="0">
              <a:latin typeface="Aharoni" panose="02010803020104030203" pitchFamily="2" charset="-79"/>
              <a:cs typeface="Aharoni" panose="02010803020104030203" pitchFamily="2" charset="-79"/>
            </a:endParaRPr>
          </a:p>
        </p:txBody>
      </p:sp>
      <p:sp>
        <p:nvSpPr>
          <p:cNvPr id="30" name="文本框 29">
            <a:extLst>
              <a:ext uri="{FF2B5EF4-FFF2-40B4-BE49-F238E27FC236}">
                <a16:creationId xmlns:a16="http://schemas.microsoft.com/office/drawing/2014/main" id="{E2C3B784-E8DD-4565-A592-B4A7C6348440}"/>
              </a:ext>
            </a:extLst>
          </p:cNvPr>
          <p:cNvSpPr txBox="1"/>
          <p:nvPr/>
        </p:nvSpPr>
        <p:spPr>
          <a:xfrm rot="1960956">
            <a:off x="1386407" y="3975818"/>
            <a:ext cx="5180376" cy="1077218"/>
          </a:xfrm>
          <a:prstGeom prst="rect">
            <a:avLst/>
          </a:prstGeom>
          <a:noFill/>
        </p:spPr>
        <p:txBody>
          <a:bodyPr wrap="square" rtlCol="0">
            <a:spAutoFit/>
          </a:bodyPr>
          <a:lstStyle/>
          <a:p>
            <a:r>
              <a:rPr lang="en-US" altLang="zh-CN" sz="3200" b="1" dirty="0">
                <a:solidFill>
                  <a:srgbClr val="0000FF"/>
                </a:solidFill>
                <a:latin typeface="Aharoni" panose="02010803020104030203" pitchFamily="2" charset="-79"/>
                <a:cs typeface="Aharoni" panose="02010803020104030203" pitchFamily="2" charset="-79"/>
              </a:rPr>
              <a:t>Fujian, Xiamen is hometown whose</a:t>
            </a:r>
            <a:endParaRPr lang="zh-CN" altLang="en-US" sz="3200" dirty="0">
              <a:solidFill>
                <a:srgbClr val="0000FF"/>
              </a:solidFill>
              <a:latin typeface="Aharoni" panose="02010803020104030203" pitchFamily="2" charset="-79"/>
              <a:cs typeface="Aharoni" panose="02010803020104030203" pitchFamily="2" charset="-79"/>
            </a:endParaRPr>
          </a:p>
        </p:txBody>
      </p:sp>
      <p:cxnSp>
        <p:nvCxnSpPr>
          <p:cNvPr id="33" name="直接箭头连接符 32">
            <a:extLst>
              <a:ext uri="{FF2B5EF4-FFF2-40B4-BE49-F238E27FC236}">
                <a16:creationId xmlns:a16="http://schemas.microsoft.com/office/drawing/2014/main" id="{D2DD0A6C-5F62-4062-A371-A205DF3CAC50}"/>
              </a:ext>
            </a:extLst>
          </p:cNvPr>
          <p:cNvCxnSpPr>
            <a:cxnSpLocks/>
          </p:cNvCxnSpPr>
          <p:nvPr/>
        </p:nvCxnSpPr>
        <p:spPr>
          <a:xfrm flipV="1">
            <a:off x="4268211" y="5871285"/>
            <a:ext cx="306921" cy="327650"/>
          </a:xfrm>
          <a:prstGeom prst="straightConnector1">
            <a:avLst/>
          </a:prstGeom>
          <a:ln w="1016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80C45205-86FF-4D09-B214-23A5F0F60394}"/>
              </a:ext>
            </a:extLst>
          </p:cNvPr>
          <p:cNvSpPr txBox="1"/>
          <p:nvPr/>
        </p:nvSpPr>
        <p:spPr>
          <a:xfrm rot="1990321">
            <a:off x="3355457" y="5221765"/>
            <a:ext cx="1918263" cy="584775"/>
          </a:xfrm>
          <a:prstGeom prst="rect">
            <a:avLst/>
          </a:prstGeom>
          <a:noFill/>
        </p:spPr>
        <p:txBody>
          <a:bodyPr wrap="square" rtlCol="0">
            <a:spAutoFit/>
          </a:bodyPr>
          <a:lstStyle/>
          <a:p>
            <a:r>
              <a:rPr lang="en-US" altLang="zh-CN" sz="3200" b="1" dirty="0">
                <a:solidFill>
                  <a:srgbClr val="FF0066"/>
                </a:solidFill>
                <a:latin typeface="Aharoni" panose="02010803020104030203" pitchFamily="2" charset="-79"/>
                <a:cs typeface="Aharoni" panose="02010803020104030203" pitchFamily="2" charset="-79"/>
              </a:rPr>
              <a:t>excellent</a:t>
            </a:r>
            <a:endParaRPr lang="zh-CN" altLang="en-US" sz="3200" dirty="0">
              <a:solidFill>
                <a:srgbClr val="FF0066"/>
              </a:solidFill>
              <a:latin typeface="Aharoni" panose="02010803020104030203" pitchFamily="2" charset="-79"/>
              <a:cs typeface="Aharoni" panose="02010803020104030203" pitchFamily="2" charset="-79"/>
            </a:endParaRPr>
          </a:p>
        </p:txBody>
      </p:sp>
      <p:sp>
        <p:nvSpPr>
          <p:cNvPr id="49" name="文本框 48">
            <a:extLst>
              <a:ext uri="{FF2B5EF4-FFF2-40B4-BE49-F238E27FC236}">
                <a16:creationId xmlns:a16="http://schemas.microsoft.com/office/drawing/2014/main" id="{E0A34272-CF01-48F5-93B5-A2C545AD9020}"/>
              </a:ext>
            </a:extLst>
          </p:cNvPr>
          <p:cNvSpPr txBox="1"/>
          <p:nvPr/>
        </p:nvSpPr>
        <p:spPr>
          <a:xfrm rot="1897749">
            <a:off x="3780072" y="3549686"/>
            <a:ext cx="2025636" cy="584775"/>
          </a:xfrm>
          <a:prstGeom prst="rect">
            <a:avLst/>
          </a:prstGeom>
          <a:noFill/>
        </p:spPr>
        <p:txBody>
          <a:bodyPr wrap="square" rtlCol="0">
            <a:spAutoFit/>
          </a:bodyPr>
          <a:lstStyle/>
          <a:p>
            <a:r>
              <a:rPr lang="en-US" altLang="zh-CN" sz="3200" b="1" dirty="0">
                <a:solidFill>
                  <a:srgbClr val="FF33CC"/>
                </a:solidFill>
                <a:latin typeface="Aharoni" panose="02010803020104030203" pitchFamily="2" charset="-79"/>
                <a:cs typeface="Aharoni" panose="02010803020104030203" pitchFamily="2" charset="-79"/>
              </a:rPr>
              <a:t>2003 in</a:t>
            </a:r>
            <a:endParaRPr lang="zh-CN" altLang="en-US" sz="3200" dirty="0">
              <a:solidFill>
                <a:srgbClr val="FF33CC"/>
              </a:solidFill>
              <a:latin typeface="Aharoni" panose="02010803020104030203" pitchFamily="2" charset="-79"/>
              <a:cs typeface="Aharoni" panose="02010803020104030203" pitchFamily="2" charset="-79"/>
            </a:endParaRPr>
          </a:p>
        </p:txBody>
      </p:sp>
      <p:cxnSp>
        <p:nvCxnSpPr>
          <p:cNvPr id="28" name="直接连接符 27">
            <a:extLst>
              <a:ext uri="{FF2B5EF4-FFF2-40B4-BE49-F238E27FC236}">
                <a16:creationId xmlns:a16="http://schemas.microsoft.com/office/drawing/2014/main" id="{523B0074-93E4-4B89-B2DF-07AE9FD19312}"/>
              </a:ext>
            </a:extLst>
          </p:cNvPr>
          <p:cNvCxnSpPr>
            <a:cxnSpLocks/>
          </p:cNvCxnSpPr>
          <p:nvPr/>
        </p:nvCxnSpPr>
        <p:spPr>
          <a:xfrm flipV="1">
            <a:off x="5916667" y="3552021"/>
            <a:ext cx="970133" cy="632281"/>
          </a:xfrm>
          <a:prstGeom prst="line">
            <a:avLst/>
          </a:prstGeom>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14B5893A-13FC-40E4-AD54-55066D908D91}"/>
              </a:ext>
            </a:extLst>
          </p:cNvPr>
          <p:cNvSpPr txBox="1"/>
          <p:nvPr/>
        </p:nvSpPr>
        <p:spPr>
          <a:xfrm rot="19601267">
            <a:off x="5872922" y="3299528"/>
            <a:ext cx="932587" cy="584775"/>
          </a:xfrm>
          <a:prstGeom prst="rect">
            <a:avLst/>
          </a:prstGeom>
          <a:noFill/>
        </p:spPr>
        <p:txBody>
          <a:bodyPr wrap="square" rtlCol="0">
            <a:spAutoFit/>
          </a:bodyPr>
          <a:lstStyle/>
          <a:p>
            <a:r>
              <a:rPr lang="en-US" altLang="zh-CN" sz="3200" b="1" dirty="0">
                <a:solidFill>
                  <a:srgbClr val="00B0F0"/>
                </a:solidFill>
                <a:latin typeface="Aharoni" panose="02010803020104030203" pitchFamily="2" charset="-79"/>
                <a:cs typeface="Aharoni" panose="02010803020104030203" pitchFamily="2" charset="-79"/>
              </a:rPr>
              <a:t>and</a:t>
            </a:r>
            <a:endParaRPr lang="zh-CN" altLang="en-US" sz="3200" dirty="0">
              <a:solidFill>
                <a:srgbClr val="00B0F0"/>
              </a:solidFill>
              <a:latin typeface="Aharoni" panose="02010803020104030203" pitchFamily="2" charset="-79"/>
              <a:cs typeface="Aharoni" panose="02010803020104030203" pitchFamily="2" charset="-79"/>
            </a:endParaRPr>
          </a:p>
        </p:txBody>
      </p:sp>
      <p:sp>
        <p:nvSpPr>
          <p:cNvPr id="34" name="文本框 33">
            <a:extLst>
              <a:ext uri="{FF2B5EF4-FFF2-40B4-BE49-F238E27FC236}">
                <a16:creationId xmlns:a16="http://schemas.microsoft.com/office/drawing/2014/main" id="{10C31C16-F9E3-44C0-8259-7A837A2D1BE0}"/>
              </a:ext>
            </a:extLst>
          </p:cNvPr>
          <p:cNvSpPr txBox="1"/>
          <p:nvPr/>
        </p:nvSpPr>
        <p:spPr>
          <a:xfrm rot="19601267">
            <a:off x="5543011" y="3438794"/>
            <a:ext cx="3472418" cy="584775"/>
          </a:xfrm>
          <a:prstGeom prst="rect">
            <a:avLst/>
          </a:prstGeom>
          <a:noFill/>
        </p:spPr>
        <p:txBody>
          <a:bodyPr wrap="square" rtlCol="0">
            <a:spAutoFit/>
          </a:bodyPr>
          <a:lstStyle/>
          <a:p>
            <a:r>
              <a:rPr lang="en-US" altLang="zh-CN" sz="3200" b="1" dirty="0">
                <a:solidFill>
                  <a:srgbClr val="7030A0"/>
                </a:solidFill>
                <a:latin typeface="Aharoni" panose="02010803020104030203" pitchFamily="2" charset="-79"/>
                <a:cs typeface="Aharoni" panose="02010803020104030203" pitchFamily="2" charset="-79"/>
              </a:rPr>
              <a:t>against SARS</a:t>
            </a:r>
            <a:endParaRPr lang="zh-CN" altLang="en-US" sz="3200" dirty="0">
              <a:solidFill>
                <a:srgbClr val="00B0F0"/>
              </a:solidFill>
              <a:latin typeface="Aharoni" panose="02010803020104030203" pitchFamily="2" charset="-79"/>
              <a:cs typeface="Aharoni" panose="02010803020104030203" pitchFamily="2" charset="-79"/>
            </a:endParaRPr>
          </a:p>
        </p:txBody>
      </p:sp>
      <p:cxnSp>
        <p:nvCxnSpPr>
          <p:cNvPr id="42" name="直接箭头连接符 41">
            <a:extLst>
              <a:ext uri="{FF2B5EF4-FFF2-40B4-BE49-F238E27FC236}">
                <a16:creationId xmlns:a16="http://schemas.microsoft.com/office/drawing/2014/main" id="{11EA0ED7-CFA7-414F-84E2-69F4D6EF51E2}"/>
              </a:ext>
            </a:extLst>
          </p:cNvPr>
          <p:cNvCxnSpPr>
            <a:cxnSpLocks/>
          </p:cNvCxnSpPr>
          <p:nvPr/>
        </p:nvCxnSpPr>
        <p:spPr>
          <a:xfrm flipH="1">
            <a:off x="3650701" y="6222149"/>
            <a:ext cx="610192" cy="144273"/>
          </a:xfrm>
          <a:prstGeom prst="straightConnector1">
            <a:avLst/>
          </a:prstGeom>
          <a:ln w="1016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A2B1113B-55DF-49AD-AEB0-F73E3DBD8E0B}"/>
              </a:ext>
            </a:extLst>
          </p:cNvPr>
          <p:cNvSpPr txBox="1"/>
          <p:nvPr/>
        </p:nvSpPr>
        <p:spPr>
          <a:xfrm rot="1990321">
            <a:off x="1823414" y="5806677"/>
            <a:ext cx="2429972" cy="584775"/>
          </a:xfrm>
          <a:prstGeom prst="rect">
            <a:avLst/>
          </a:prstGeom>
          <a:noFill/>
        </p:spPr>
        <p:txBody>
          <a:bodyPr wrap="square" rtlCol="0">
            <a:spAutoFit/>
          </a:bodyPr>
          <a:lstStyle/>
          <a:p>
            <a:r>
              <a:rPr lang="en-US" altLang="zh-CN" sz="3200" b="1" dirty="0">
                <a:solidFill>
                  <a:srgbClr val="002060"/>
                </a:solidFill>
                <a:latin typeface="Aharoni" panose="02010803020104030203" pitchFamily="2" charset="-79"/>
                <a:cs typeface="Aharoni" panose="02010803020104030203" pitchFamily="2" charset="-79"/>
              </a:rPr>
              <a:t>extremely</a:t>
            </a:r>
            <a:endParaRPr lang="zh-CN" altLang="en-US" sz="3200" dirty="0">
              <a:solidFill>
                <a:srgbClr val="002060"/>
              </a:solidFill>
              <a:latin typeface="Aharoni" panose="02010803020104030203" pitchFamily="2" charset="-79"/>
              <a:cs typeface="Aharoni" panose="02010803020104030203" pitchFamily="2" charset="-79"/>
            </a:endParaRPr>
          </a:p>
        </p:txBody>
      </p:sp>
      <p:pic>
        <p:nvPicPr>
          <p:cNvPr id="54" name="图片 53">
            <a:extLst>
              <a:ext uri="{FF2B5EF4-FFF2-40B4-BE49-F238E27FC236}">
                <a16:creationId xmlns:a16="http://schemas.microsoft.com/office/drawing/2014/main" id="{DCD5475E-5FC7-49FA-9E0A-180CF06D01A3}"/>
              </a:ext>
            </a:extLst>
          </p:cNvPr>
          <p:cNvPicPr>
            <a:picLocks noChangeAspect="1"/>
          </p:cNvPicPr>
          <p:nvPr/>
        </p:nvPicPr>
        <p:blipFill>
          <a:blip r:embed="rId2" cstate="print"/>
          <a:stretch>
            <a:fillRect/>
          </a:stretch>
        </p:blipFill>
        <p:spPr>
          <a:xfrm>
            <a:off x="-112294" y="16125"/>
            <a:ext cx="486227" cy="384930"/>
          </a:xfrm>
          <a:prstGeom prst="rect">
            <a:avLst/>
          </a:prstGeom>
        </p:spPr>
      </p:pic>
      <p:pic>
        <p:nvPicPr>
          <p:cNvPr id="55" name="图片 54">
            <a:extLst>
              <a:ext uri="{FF2B5EF4-FFF2-40B4-BE49-F238E27FC236}">
                <a16:creationId xmlns:a16="http://schemas.microsoft.com/office/drawing/2014/main" id="{62A8DE39-A240-4262-BFD1-D72DBEFD6722}"/>
              </a:ext>
            </a:extLst>
          </p:cNvPr>
          <p:cNvPicPr>
            <a:picLocks noChangeAspect="1"/>
          </p:cNvPicPr>
          <p:nvPr/>
        </p:nvPicPr>
        <p:blipFill>
          <a:blip r:embed="rId3" cstate="print"/>
          <a:stretch>
            <a:fillRect/>
          </a:stretch>
        </p:blipFill>
        <p:spPr>
          <a:xfrm>
            <a:off x="11678584" y="11474"/>
            <a:ext cx="429333" cy="389580"/>
          </a:xfrm>
          <a:prstGeom prst="rect">
            <a:avLst/>
          </a:prstGeom>
        </p:spPr>
      </p:pic>
      <p:pic>
        <p:nvPicPr>
          <p:cNvPr id="26" name="图片 25" descr="水印">
            <a:extLst>
              <a:ext uri="{FF2B5EF4-FFF2-40B4-BE49-F238E27FC236}">
                <a16:creationId xmlns:a16="http://schemas.microsoft.com/office/drawing/2014/main" id="{4CF03364-66F4-414E-80F2-86C4985AD5E6}"/>
              </a:ext>
            </a:extLst>
          </p:cNvPr>
          <p:cNvPicPr>
            <a:picLocks noChangeAspect="1"/>
          </p:cNvPicPr>
          <p:nvPr/>
        </p:nvPicPr>
        <p:blipFill>
          <a:blip r:embed="rId4"/>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4060048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p:bldP spid="24" grpId="0"/>
      <p:bldP spid="25" grpId="0"/>
      <p:bldP spid="29" grpId="0"/>
      <p:bldP spid="30" grpId="0"/>
      <p:bldP spid="36" grpId="0"/>
      <p:bldP spid="49" grpId="0"/>
      <p:bldP spid="31" grpId="0"/>
      <p:bldP spid="3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stretch>
            <a:fillRect/>
          </a:stretch>
        </p:blipFill>
        <p:spPr>
          <a:xfrm>
            <a:off x="4638581" y="2032431"/>
            <a:ext cx="2602939" cy="4690383"/>
          </a:xfrm>
          <a:prstGeom prst="rect">
            <a:avLst/>
          </a:prstGeom>
        </p:spPr>
      </p:pic>
      <p:pic>
        <p:nvPicPr>
          <p:cNvPr id="5" name="图片 4"/>
          <p:cNvPicPr>
            <a:picLocks noChangeAspect="1"/>
          </p:cNvPicPr>
          <p:nvPr/>
        </p:nvPicPr>
        <p:blipFill>
          <a:blip r:embed="rId4" cstate="print"/>
          <a:stretch>
            <a:fillRect/>
          </a:stretch>
        </p:blipFill>
        <p:spPr>
          <a:xfrm>
            <a:off x="-66381" y="6296955"/>
            <a:ext cx="12094370" cy="533276"/>
          </a:xfrm>
          <a:prstGeom prst="rect">
            <a:avLst/>
          </a:prstGeom>
        </p:spPr>
      </p:pic>
      <p:pic>
        <p:nvPicPr>
          <p:cNvPr id="11" name="图片 10"/>
          <p:cNvPicPr>
            <a:picLocks noChangeAspect="1"/>
          </p:cNvPicPr>
          <p:nvPr/>
        </p:nvPicPr>
        <p:blipFill>
          <a:blip r:embed="rId5" cstate="print"/>
          <a:stretch>
            <a:fillRect/>
          </a:stretch>
        </p:blipFill>
        <p:spPr>
          <a:xfrm>
            <a:off x="6563187" y="2783352"/>
            <a:ext cx="1431856" cy="1211625"/>
          </a:xfrm>
          <a:prstGeom prst="rect">
            <a:avLst/>
          </a:prstGeom>
        </p:spPr>
      </p:pic>
      <p:pic>
        <p:nvPicPr>
          <p:cNvPr id="12" name="图片 11"/>
          <p:cNvPicPr>
            <a:picLocks noChangeAspect="1"/>
          </p:cNvPicPr>
          <p:nvPr/>
        </p:nvPicPr>
        <p:blipFill>
          <a:blip r:embed="rId6" cstate="print"/>
          <a:stretch>
            <a:fillRect/>
          </a:stretch>
        </p:blipFill>
        <p:spPr>
          <a:xfrm>
            <a:off x="5095579" y="2860232"/>
            <a:ext cx="701215" cy="613614"/>
          </a:xfrm>
          <a:prstGeom prst="rect">
            <a:avLst/>
          </a:prstGeom>
        </p:spPr>
      </p:pic>
      <p:pic>
        <p:nvPicPr>
          <p:cNvPr id="8" name="图片 7"/>
          <p:cNvPicPr>
            <a:picLocks noChangeAspect="1"/>
          </p:cNvPicPr>
          <p:nvPr/>
        </p:nvPicPr>
        <p:blipFill>
          <a:blip r:embed="rId7" cstate="print"/>
          <a:stretch>
            <a:fillRect/>
          </a:stretch>
        </p:blipFill>
        <p:spPr>
          <a:xfrm>
            <a:off x="5622968" y="1439892"/>
            <a:ext cx="795066" cy="2324106"/>
          </a:xfrm>
          <a:prstGeom prst="rect">
            <a:avLst/>
          </a:prstGeom>
        </p:spPr>
      </p:pic>
      <p:pic>
        <p:nvPicPr>
          <p:cNvPr id="9" name="图片 8"/>
          <p:cNvPicPr>
            <a:picLocks noChangeAspect="1"/>
          </p:cNvPicPr>
          <p:nvPr/>
        </p:nvPicPr>
        <p:blipFill>
          <a:blip r:embed="rId8" cstate="print"/>
          <a:stretch>
            <a:fillRect/>
          </a:stretch>
        </p:blipFill>
        <p:spPr>
          <a:xfrm>
            <a:off x="4217462" y="2313685"/>
            <a:ext cx="1431856" cy="2638162"/>
          </a:xfrm>
          <a:prstGeom prst="rect">
            <a:avLst/>
          </a:prstGeom>
        </p:spPr>
      </p:pic>
      <p:pic>
        <p:nvPicPr>
          <p:cNvPr id="10" name="图片 9"/>
          <p:cNvPicPr>
            <a:picLocks noChangeAspect="1"/>
          </p:cNvPicPr>
          <p:nvPr/>
        </p:nvPicPr>
        <p:blipFill>
          <a:blip r:embed="rId9" cstate="print"/>
          <a:stretch>
            <a:fillRect/>
          </a:stretch>
        </p:blipFill>
        <p:spPr>
          <a:xfrm>
            <a:off x="4051419" y="3275983"/>
            <a:ext cx="943484" cy="401559"/>
          </a:xfrm>
          <a:prstGeom prst="rect">
            <a:avLst/>
          </a:prstGeom>
        </p:spPr>
      </p:pic>
      <p:pic>
        <p:nvPicPr>
          <p:cNvPr id="13" name="图片 12"/>
          <p:cNvPicPr>
            <a:picLocks noChangeAspect="1"/>
          </p:cNvPicPr>
          <p:nvPr/>
        </p:nvPicPr>
        <p:blipFill>
          <a:blip r:embed="rId10" cstate="print"/>
          <a:stretch>
            <a:fillRect/>
          </a:stretch>
        </p:blipFill>
        <p:spPr>
          <a:xfrm>
            <a:off x="6029619" y="1512760"/>
            <a:ext cx="896183" cy="717113"/>
          </a:xfrm>
          <a:prstGeom prst="rect">
            <a:avLst/>
          </a:prstGeom>
        </p:spPr>
      </p:pic>
      <p:pic>
        <p:nvPicPr>
          <p:cNvPr id="14" name="图片 13"/>
          <p:cNvPicPr>
            <a:picLocks noChangeAspect="1"/>
          </p:cNvPicPr>
          <p:nvPr/>
        </p:nvPicPr>
        <p:blipFill>
          <a:blip r:embed="rId11" cstate="print"/>
          <a:stretch>
            <a:fillRect/>
          </a:stretch>
        </p:blipFill>
        <p:spPr>
          <a:xfrm>
            <a:off x="4255951" y="1585059"/>
            <a:ext cx="1278941" cy="1053028"/>
          </a:xfrm>
          <a:prstGeom prst="rect">
            <a:avLst/>
          </a:prstGeom>
        </p:spPr>
      </p:pic>
      <p:pic>
        <p:nvPicPr>
          <p:cNvPr id="15" name="图片 14"/>
          <p:cNvPicPr>
            <a:picLocks noChangeAspect="1"/>
          </p:cNvPicPr>
          <p:nvPr/>
        </p:nvPicPr>
        <p:blipFill>
          <a:blip r:embed="rId12" cstate="print"/>
          <a:stretch>
            <a:fillRect/>
          </a:stretch>
        </p:blipFill>
        <p:spPr>
          <a:xfrm>
            <a:off x="3473591" y="2409221"/>
            <a:ext cx="692022" cy="737546"/>
          </a:xfrm>
          <a:prstGeom prst="rect">
            <a:avLst/>
          </a:prstGeom>
        </p:spPr>
      </p:pic>
      <p:pic>
        <p:nvPicPr>
          <p:cNvPr id="16" name="图片 15"/>
          <p:cNvPicPr>
            <a:picLocks noChangeAspect="1"/>
          </p:cNvPicPr>
          <p:nvPr/>
        </p:nvPicPr>
        <p:blipFill>
          <a:blip r:embed="rId13" cstate="print"/>
          <a:stretch>
            <a:fillRect/>
          </a:stretch>
        </p:blipFill>
        <p:spPr>
          <a:xfrm>
            <a:off x="4137395" y="3749841"/>
            <a:ext cx="745311" cy="783601"/>
          </a:xfrm>
          <a:prstGeom prst="rect">
            <a:avLst/>
          </a:prstGeom>
        </p:spPr>
      </p:pic>
      <p:sp>
        <p:nvSpPr>
          <p:cNvPr id="17" name="文本框 16"/>
          <p:cNvSpPr txBox="1"/>
          <p:nvPr/>
        </p:nvSpPr>
        <p:spPr>
          <a:xfrm>
            <a:off x="-66381" y="-33432"/>
            <a:ext cx="12192000" cy="1754326"/>
          </a:xfrm>
          <a:prstGeom prst="rect">
            <a:avLst/>
          </a:prstGeom>
          <a:noFill/>
        </p:spPr>
        <p:txBody>
          <a:bodyPr wrap="square" rtlCol="0">
            <a:spAutoFit/>
          </a:bodyPr>
          <a:lstStyle/>
          <a:p>
            <a:pPr algn="ctr"/>
            <a:r>
              <a:rPr lang="en-US" altLang="zh-CN" sz="5400" b="1" dirty="0">
                <a:solidFill>
                  <a:srgbClr val="0000FF"/>
                </a:solidFill>
                <a:latin typeface="Aharoni" panose="02010803020104030203" pitchFamily="2" charset="-79"/>
                <a:cs typeface="Aharoni" panose="02010803020104030203" pitchFamily="2" charset="-79"/>
              </a:rPr>
              <a:t>How to </a:t>
            </a:r>
            <a:r>
              <a:rPr lang="en-US" altLang="zh-CN" sz="5400" b="1" dirty="0">
                <a:solidFill>
                  <a:srgbClr val="FF0066"/>
                </a:solidFill>
                <a:latin typeface="Aharoni" panose="02010803020104030203" pitchFamily="2" charset="-79"/>
                <a:cs typeface="Aharoni" panose="02010803020104030203" pitchFamily="2" charset="-79"/>
              </a:rPr>
              <a:t>Construct</a:t>
            </a:r>
            <a:r>
              <a:rPr lang="en-US" altLang="zh-CN" sz="5400" b="1" dirty="0">
                <a:solidFill>
                  <a:srgbClr val="0070C0"/>
                </a:solidFill>
                <a:latin typeface="Aharoni" panose="02010803020104030203" pitchFamily="2" charset="-79"/>
                <a:cs typeface="Aharoni" panose="02010803020104030203" pitchFamily="2" charset="-79"/>
              </a:rPr>
              <a:t> </a:t>
            </a:r>
            <a:r>
              <a:rPr lang="en-US" altLang="zh-CN" sz="5400" b="1" dirty="0">
                <a:solidFill>
                  <a:srgbClr val="0000FF"/>
                </a:solidFill>
                <a:latin typeface="Aharoni" panose="02010803020104030203" pitchFamily="2" charset="-79"/>
                <a:cs typeface="Aharoni" panose="02010803020104030203" pitchFamily="2" charset="-79"/>
              </a:rPr>
              <a:t>and</a:t>
            </a:r>
            <a:r>
              <a:rPr lang="en-US" altLang="zh-CN" sz="5400" b="1" dirty="0">
                <a:solidFill>
                  <a:srgbClr val="0070C0"/>
                </a:solidFill>
                <a:latin typeface="Aharoni" panose="02010803020104030203" pitchFamily="2" charset="-79"/>
                <a:cs typeface="Aharoni" panose="02010803020104030203" pitchFamily="2" charset="-79"/>
              </a:rPr>
              <a:t> </a:t>
            </a:r>
            <a:r>
              <a:rPr lang="en-US" altLang="zh-CN" sz="5400" b="1" dirty="0">
                <a:solidFill>
                  <a:srgbClr val="FF0000"/>
                </a:solidFill>
                <a:latin typeface="Aharoni" panose="02010803020104030203" pitchFamily="2" charset="-79"/>
                <a:cs typeface="Aharoni" panose="02010803020104030203" pitchFamily="2" charset="-79"/>
              </a:rPr>
              <a:t>Deconstruct </a:t>
            </a:r>
          </a:p>
          <a:p>
            <a:pPr algn="ctr"/>
            <a:r>
              <a:rPr lang="en-US" altLang="zh-CN" sz="5400" b="1" dirty="0">
                <a:solidFill>
                  <a:srgbClr val="0000FF"/>
                </a:solidFill>
                <a:latin typeface="Aharoni" panose="02010803020104030203" pitchFamily="2" charset="-79"/>
                <a:cs typeface="Aharoni" panose="02010803020104030203" pitchFamily="2" charset="-79"/>
              </a:rPr>
              <a:t>A</a:t>
            </a:r>
            <a:r>
              <a:rPr lang="en-US" altLang="zh-CN" sz="5400" b="1" dirty="0">
                <a:solidFill>
                  <a:srgbClr val="0070C0"/>
                </a:solidFill>
                <a:latin typeface="Aharoni" panose="02010803020104030203" pitchFamily="2" charset="-79"/>
                <a:cs typeface="Aharoni" panose="02010803020104030203" pitchFamily="2" charset="-79"/>
              </a:rPr>
              <a:t> </a:t>
            </a:r>
            <a:r>
              <a:rPr lang="en-US" altLang="zh-CN" sz="5400" b="1" dirty="0">
                <a:solidFill>
                  <a:srgbClr val="FF9900"/>
                </a:solidFill>
                <a:latin typeface="Aharoni" panose="02010803020104030203" pitchFamily="2" charset="-79"/>
                <a:cs typeface="Aharoni" panose="02010803020104030203" pitchFamily="2" charset="-79"/>
              </a:rPr>
              <a:t>Long Sentence</a:t>
            </a:r>
            <a:r>
              <a:rPr lang="en-US" altLang="zh-CN" sz="5400" b="1" dirty="0">
                <a:solidFill>
                  <a:srgbClr val="0000FF"/>
                </a:solidFill>
                <a:latin typeface="Aharoni" panose="02010803020104030203" pitchFamily="2" charset="-79"/>
                <a:cs typeface="Aharoni" panose="02010803020104030203" pitchFamily="2" charset="-79"/>
              </a:rPr>
              <a:t>?</a:t>
            </a:r>
            <a:endParaRPr lang="zh-CN" altLang="en-US" sz="5400" b="1" dirty="0">
              <a:solidFill>
                <a:srgbClr val="0000FF"/>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63676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250"/>
                            </p:stCondLst>
                            <p:childTnLst>
                              <p:par>
                                <p:cTn id="29" presetID="10" presetClass="entr" presetSubtype="0" fill="hold" nodeType="after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4000"/>
                            </p:stCondLst>
                            <p:childTnLst>
                              <p:par>
                                <p:cTn id="33" presetID="10" presetClass="entr" presetSubtype="0" fill="hold" nodeType="afterEffect">
                                  <p:stCondLst>
                                    <p:cond delay="25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750"/>
                            </p:stCondLst>
                            <p:childTnLst>
                              <p:par>
                                <p:cTn id="37" presetID="10" presetClass="entr" presetSubtype="0" fill="hold" nodeType="afterEffect">
                                  <p:stCondLst>
                                    <p:cond delay="2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5500"/>
                            </p:stCondLst>
                            <p:childTnLst>
                              <p:par>
                                <p:cTn id="41" presetID="10" presetClass="entr" presetSubtype="0" fill="hold" nodeType="afterEffect">
                                  <p:stCondLst>
                                    <p:cond delay="25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6250"/>
                            </p:stCondLst>
                            <p:childTnLst>
                              <p:par>
                                <p:cTn id="45" presetID="10" presetClass="entr" presetSubtype="0" fill="hold"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7000"/>
                            </p:stCondLst>
                            <p:childTnLst>
                              <p:par>
                                <p:cTn id="49" presetID="10" presetClass="entr" presetSubtype="0" fill="hold" grpId="0" nodeType="afterEffect">
                                  <p:stCondLst>
                                    <p:cond delay="10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print"/>
          <a:stretch>
            <a:fillRect/>
          </a:stretch>
        </p:blipFill>
        <p:spPr>
          <a:xfrm>
            <a:off x="-8830" y="0"/>
            <a:ext cx="12192000" cy="6858000"/>
          </a:xfrm>
          <a:prstGeom prst="rect">
            <a:avLst/>
          </a:prstGeom>
        </p:spPr>
      </p:pic>
      <p:pic>
        <p:nvPicPr>
          <p:cNvPr id="5" name="图片 4"/>
          <p:cNvPicPr>
            <a:picLocks noChangeAspect="1"/>
          </p:cNvPicPr>
          <p:nvPr/>
        </p:nvPicPr>
        <p:blipFill>
          <a:blip r:embed="rId4" cstate="print"/>
          <a:stretch>
            <a:fillRect/>
          </a:stretch>
        </p:blipFill>
        <p:spPr>
          <a:xfrm>
            <a:off x="374925" y="6511650"/>
            <a:ext cx="10943156" cy="355875"/>
          </a:xfrm>
          <a:prstGeom prst="rect">
            <a:avLst/>
          </a:prstGeom>
        </p:spPr>
      </p:pic>
      <p:grpSp>
        <p:nvGrpSpPr>
          <p:cNvPr id="2" name="组合 1"/>
          <p:cNvGrpSpPr/>
          <p:nvPr/>
        </p:nvGrpSpPr>
        <p:grpSpPr>
          <a:xfrm rot="5400000">
            <a:off x="-2635610" y="78838"/>
            <a:ext cx="6940421" cy="6617547"/>
            <a:chOff x="3930917" y="2170539"/>
            <a:chExt cx="4729545" cy="4509523"/>
          </a:xfrm>
        </p:grpSpPr>
        <p:pic>
          <p:nvPicPr>
            <p:cNvPr id="17" name="图片 16"/>
            <p:cNvPicPr>
              <a:picLocks noChangeAspect="1"/>
            </p:cNvPicPr>
            <p:nvPr/>
          </p:nvPicPr>
          <p:blipFill>
            <a:blip r:embed="rId5" cstate="print"/>
            <a:stretch>
              <a:fillRect/>
            </a:stretch>
          </p:blipFill>
          <p:spPr>
            <a:xfrm>
              <a:off x="7217004" y="3159166"/>
              <a:ext cx="1139916" cy="1183759"/>
            </a:xfrm>
            <a:prstGeom prst="rect">
              <a:avLst/>
            </a:prstGeom>
          </p:spPr>
        </p:pic>
        <p:pic>
          <p:nvPicPr>
            <p:cNvPr id="18" name="图片 17"/>
            <p:cNvPicPr>
              <a:picLocks noChangeAspect="1"/>
            </p:cNvPicPr>
            <p:nvPr/>
          </p:nvPicPr>
          <p:blipFill>
            <a:blip r:embed="rId6" cstate="print"/>
            <a:stretch>
              <a:fillRect/>
            </a:stretch>
          </p:blipFill>
          <p:spPr>
            <a:xfrm>
              <a:off x="7949162" y="2550929"/>
              <a:ext cx="711300" cy="656585"/>
            </a:xfrm>
            <a:prstGeom prst="rect">
              <a:avLst/>
            </a:prstGeom>
          </p:spPr>
        </p:pic>
        <p:pic>
          <p:nvPicPr>
            <p:cNvPr id="21" name="图片 20"/>
            <p:cNvPicPr>
              <a:picLocks noChangeAspect="1"/>
            </p:cNvPicPr>
            <p:nvPr/>
          </p:nvPicPr>
          <p:blipFill>
            <a:blip r:embed="rId7" cstate="print"/>
            <a:stretch>
              <a:fillRect/>
            </a:stretch>
          </p:blipFill>
          <p:spPr>
            <a:xfrm>
              <a:off x="5148964" y="2650016"/>
              <a:ext cx="2640375" cy="4030046"/>
            </a:xfrm>
            <a:prstGeom prst="rect">
              <a:avLst/>
            </a:prstGeom>
          </p:spPr>
        </p:pic>
        <p:pic>
          <p:nvPicPr>
            <p:cNvPr id="22" name="图片 21"/>
            <p:cNvPicPr>
              <a:picLocks noChangeAspect="1"/>
            </p:cNvPicPr>
            <p:nvPr/>
          </p:nvPicPr>
          <p:blipFill>
            <a:blip r:embed="rId8" cstate="print"/>
            <a:stretch>
              <a:fillRect/>
            </a:stretch>
          </p:blipFill>
          <p:spPr>
            <a:xfrm>
              <a:off x="6077882" y="2599046"/>
              <a:ext cx="806501" cy="1550964"/>
            </a:xfrm>
            <a:prstGeom prst="rect">
              <a:avLst/>
            </a:prstGeom>
          </p:spPr>
        </p:pic>
        <p:pic>
          <p:nvPicPr>
            <p:cNvPr id="23" name="图片 22"/>
            <p:cNvPicPr>
              <a:picLocks noChangeAspect="1"/>
            </p:cNvPicPr>
            <p:nvPr/>
          </p:nvPicPr>
          <p:blipFill>
            <a:blip r:embed="rId9" cstate="print"/>
            <a:stretch>
              <a:fillRect/>
            </a:stretch>
          </p:blipFill>
          <p:spPr>
            <a:xfrm>
              <a:off x="4633491" y="3580733"/>
              <a:ext cx="1452450" cy="1760545"/>
            </a:xfrm>
            <a:prstGeom prst="rect">
              <a:avLst/>
            </a:prstGeom>
          </p:spPr>
        </p:pic>
        <p:pic>
          <p:nvPicPr>
            <p:cNvPr id="24" name="图片 23"/>
            <p:cNvPicPr>
              <a:picLocks noChangeAspect="1"/>
            </p:cNvPicPr>
            <p:nvPr/>
          </p:nvPicPr>
          <p:blipFill>
            <a:blip r:embed="rId10" cstate="print"/>
            <a:stretch>
              <a:fillRect/>
            </a:stretch>
          </p:blipFill>
          <p:spPr>
            <a:xfrm>
              <a:off x="4402662" y="4138378"/>
              <a:ext cx="957054" cy="267975"/>
            </a:xfrm>
            <a:prstGeom prst="rect">
              <a:avLst/>
            </a:prstGeom>
          </p:spPr>
        </p:pic>
        <p:pic>
          <p:nvPicPr>
            <p:cNvPr id="25" name="图片 24"/>
            <p:cNvPicPr>
              <a:picLocks noChangeAspect="1"/>
            </p:cNvPicPr>
            <p:nvPr/>
          </p:nvPicPr>
          <p:blipFill>
            <a:blip r:embed="rId11" cstate="print"/>
            <a:stretch>
              <a:fillRect/>
            </a:stretch>
          </p:blipFill>
          <p:spPr>
            <a:xfrm>
              <a:off x="6446299" y="2170539"/>
              <a:ext cx="909072" cy="944036"/>
            </a:xfrm>
            <a:prstGeom prst="rect">
              <a:avLst/>
            </a:prstGeom>
          </p:spPr>
        </p:pic>
        <p:pic>
          <p:nvPicPr>
            <p:cNvPr id="26" name="图片 25"/>
            <p:cNvPicPr>
              <a:picLocks noChangeAspect="1"/>
            </p:cNvPicPr>
            <p:nvPr/>
          </p:nvPicPr>
          <p:blipFill>
            <a:blip r:embed="rId12" cstate="print"/>
            <a:stretch>
              <a:fillRect/>
            </a:stretch>
          </p:blipFill>
          <p:spPr>
            <a:xfrm>
              <a:off x="4649083" y="2290181"/>
              <a:ext cx="1297335" cy="1297335"/>
            </a:xfrm>
            <a:prstGeom prst="rect">
              <a:avLst/>
            </a:prstGeom>
          </p:spPr>
        </p:pic>
        <p:pic>
          <p:nvPicPr>
            <p:cNvPr id="27" name="图片 26"/>
            <p:cNvPicPr>
              <a:picLocks noChangeAspect="1"/>
            </p:cNvPicPr>
            <p:nvPr/>
          </p:nvPicPr>
          <p:blipFill>
            <a:blip r:embed="rId13" cstate="print"/>
            <a:stretch>
              <a:fillRect/>
            </a:stretch>
          </p:blipFill>
          <p:spPr>
            <a:xfrm>
              <a:off x="3930917" y="3480724"/>
              <a:ext cx="701975" cy="738921"/>
            </a:xfrm>
            <a:prstGeom prst="rect">
              <a:avLst/>
            </a:prstGeom>
          </p:spPr>
        </p:pic>
        <p:pic>
          <p:nvPicPr>
            <p:cNvPr id="28" name="图片 27"/>
            <p:cNvPicPr>
              <a:picLocks noChangeAspect="1"/>
            </p:cNvPicPr>
            <p:nvPr/>
          </p:nvPicPr>
          <p:blipFill>
            <a:blip r:embed="rId14" cstate="print"/>
            <a:stretch>
              <a:fillRect/>
            </a:stretch>
          </p:blipFill>
          <p:spPr>
            <a:xfrm>
              <a:off x="4618885" y="4515696"/>
              <a:ext cx="756030" cy="716239"/>
            </a:xfrm>
            <a:prstGeom prst="rect">
              <a:avLst/>
            </a:prstGeom>
          </p:spPr>
        </p:pic>
      </p:grpSp>
      <p:sp>
        <p:nvSpPr>
          <p:cNvPr id="4" name="椭圆 3"/>
          <p:cNvSpPr/>
          <p:nvPr/>
        </p:nvSpPr>
        <p:spPr>
          <a:xfrm>
            <a:off x="4236418" y="2154818"/>
            <a:ext cx="390525" cy="390525"/>
          </a:xfrm>
          <a:prstGeom prst="ellipse">
            <a:avLst/>
          </a:prstGeom>
          <a:solidFill>
            <a:srgbClr val="FF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rPr>
              <a:t>1</a:t>
            </a:r>
            <a:endParaRPr lang="zh-CN" altLang="en-US" b="1" dirty="0">
              <a:solidFill>
                <a:prstClr val="white"/>
              </a:solidFill>
            </a:endParaRPr>
          </a:p>
        </p:txBody>
      </p:sp>
      <p:sp>
        <p:nvSpPr>
          <p:cNvPr id="7" name="矩形 6"/>
          <p:cNvSpPr/>
          <p:nvPr/>
        </p:nvSpPr>
        <p:spPr>
          <a:xfrm>
            <a:off x="4655263" y="2023662"/>
            <a:ext cx="6875921" cy="646331"/>
          </a:xfrm>
          <a:prstGeom prst="rect">
            <a:avLst/>
          </a:prstGeom>
        </p:spPr>
        <p:txBody>
          <a:bodyPr wrap="none">
            <a:spAutoFit/>
          </a:bodyPr>
          <a:lstStyle/>
          <a:p>
            <a:r>
              <a:rPr lang="en-US" altLang="zh-CN" sz="3600" b="1" dirty="0">
                <a:solidFill>
                  <a:srgbClr val="FF4000"/>
                </a:solidFill>
                <a:latin typeface="Arial Black" panose="020B0A04020102020204" pitchFamily="34" charset="0"/>
                <a:cs typeface="Times New Roman" panose="02020603050405020304" pitchFamily="18" charset="0"/>
              </a:rPr>
              <a:t>Basic sentence structures</a:t>
            </a:r>
            <a:endParaRPr lang="zh-CN" altLang="en-US" sz="3600" b="1" dirty="0">
              <a:solidFill>
                <a:srgbClr val="FF4000"/>
              </a:solidFill>
              <a:latin typeface="Arial Black" panose="020B0A04020102020204" pitchFamily="34" charset="0"/>
              <a:cs typeface="Times New Roman" panose="02020603050405020304" pitchFamily="18" charset="0"/>
            </a:endParaRPr>
          </a:p>
        </p:txBody>
      </p:sp>
      <p:sp>
        <p:nvSpPr>
          <p:cNvPr id="31" name="椭圆 30"/>
          <p:cNvSpPr/>
          <p:nvPr/>
        </p:nvSpPr>
        <p:spPr>
          <a:xfrm>
            <a:off x="4236418" y="2979720"/>
            <a:ext cx="390525" cy="390525"/>
          </a:xfrm>
          <a:prstGeom prst="ellipse">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rPr>
              <a:t>2</a:t>
            </a:r>
            <a:endParaRPr lang="zh-CN" altLang="en-US" b="1" dirty="0">
              <a:solidFill>
                <a:prstClr val="white"/>
              </a:solidFill>
            </a:endParaRPr>
          </a:p>
        </p:txBody>
      </p:sp>
      <p:sp>
        <p:nvSpPr>
          <p:cNvPr id="32" name="椭圆 31"/>
          <p:cNvSpPr/>
          <p:nvPr/>
        </p:nvSpPr>
        <p:spPr>
          <a:xfrm>
            <a:off x="4236418" y="3742865"/>
            <a:ext cx="390525" cy="39052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rPr>
              <a:t>3</a:t>
            </a:r>
            <a:endParaRPr lang="zh-CN" altLang="en-US" b="1" dirty="0">
              <a:solidFill>
                <a:prstClr val="white"/>
              </a:solidFill>
            </a:endParaRPr>
          </a:p>
        </p:txBody>
      </p:sp>
      <p:sp>
        <p:nvSpPr>
          <p:cNvPr id="33" name="椭圆 32"/>
          <p:cNvSpPr/>
          <p:nvPr/>
        </p:nvSpPr>
        <p:spPr>
          <a:xfrm>
            <a:off x="4236418" y="4521456"/>
            <a:ext cx="390525" cy="390525"/>
          </a:xfrm>
          <a:prstGeom prst="ellipse">
            <a:avLst/>
          </a:prstGeom>
          <a:solidFill>
            <a:srgbClr val="9B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rPr>
              <a:t>4</a:t>
            </a:r>
            <a:endParaRPr lang="zh-CN" altLang="en-US" b="1" dirty="0">
              <a:solidFill>
                <a:prstClr val="white"/>
              </a:solidFill>
            </a:endParaRPr>
          </a:p>
        </p:txBody>
      </p:sp>
      <p:sp>
        <p:nvSpPr>
          <p:cNvPr id="38" name="矩形 37"/>
          <p:cNvSpPr/>
          <p:nvPr/>
        </p:nvSpPr>
        <p:spPr>
          <a:xfrm>
            <a:off x="4944982" y="863881"/>
            <a:ext cx="4914997" cy="923330"/>
          </a:xfrm>
          <a:prstGeom prst="rect">
            <a:avLst/>
          </a:prstGeom>
        </p:spPr>
        <p:txBody>
          <a:bodyPr wrap="square">
            <a:spAutoFit/>
          </a:bodyPr>
          <a:lstStyle/>
          <a:p>
            <a:r>
              <a:rPr lang="en-US" altLang="zh-CN" sz="5400" b="1" dirty="0">
                <a:solidFill>
                  <a:srgbClr val="0000FF"/>
                </a:solidFill>
                <a:latin typeface="Arial Black" panose="020B0A04020102020204" pitchFamily="34" charset="0"/>
                <a:cs typeface="Times New Roman" panose="02020603050405020304" pitchFamily="18" charset="0"/>
              </a:rPr>
              <a:t>CONTENTS</a:t>
            </a:r>
          </a:p>
        </p:txBody>
      </p:sp>
      <p:sp>
        <p:nvSpPr>
          <p:cNvPr id="39" name="矩形 38"/>
          <p:cNvSpPr/>
          <p:nvPr/>
        </p:nvSpPr>
        <p:spPr>
          <a:xfrm>
            <a:off x="4617579" y="2847576"/>
            <a:ext cx="7334700" cy="584775"/>
          </a:xfrm>
          <a:prstGeom prst="rect">
            <a:avLst/>
          </a:prstGeom>
        </p:spPr>
        <p:txBody>
          <a:bodyPr wrap="none">
            <a:spAutoFit/>
          </a:bodyPr>
          <a:lstStyle/>
          <a:p>
            <a:r>
              <a:rPr lang="en-US" altLang="zh-CN" sz="3200" b="1" dirty="0">
                <a:solidFill>
                  <a:srgbClr val="FF7F00"/>
                </a:solidFill>
                <a:latin typeface="Arial Black" panose="020B0A04020102020204" pitchFamily="34" charset="0"/>
                <a:cs typeface="Times New Roman" panose="02020603050405020304" pitchFamily="18" charset="0"/>
              </a:rPr>
              <a:t>Construction of long sentences</a:t>
            </a:r>
            <a:r>
              <a:rPr lang="en-US" altLang="zh-CN" dirty="0">
                <a:solidFill>
                  <a:srgbClr val="FF7F00"/>
                </a:solidFill>
                <a:latin typeface="Arial Black" panose="020B0A04020102020204" pitchFamily="34" charset="0"/>
                <a:cs typeface="Times New Roman" panose="02020603050405020304" pitchFamily="18" charset="0"/>
              </a:rPr>
              <a:t> </a:t>
            </a:r>
            <a:endParaRPr lang="zh-CN" altLang="en-US" dirty="0">
              <a:solidFill>
                <a:srgbClr val="FF7F00"/>
              </a:solidFill>
              <a:latin typeface="Arial Black" panose="020B0A04020102020204" pitchFamily="34" charset="0"/>
              <a:cs typeface="Times New Roman" panose="02020603050405020304" pitchFamily="18" charset="0"/>
            </a:endParaRPr>
          </a:p>
        </p:txBody>
      </p:sp>
      <p:sp>
        <p:nvSpPr>
          <p:cNvPr id="40" name="矩形 39"/>
          <p:cNvSpPr/>
          <p:nvPr/>
        </p:nvSpPr>
        <p:spPr>
          <a:xfrm>
            <a:off x="4683839" y="3611320"/>
            <a:ext cx="7676525" cy="569387"/>
          </a:xfrm>
          <a:prstGeom prst="rect">
            <a:avLst/>
          </a:prstGeom>
        </p:spPr>
        <p:txBody>
          <a:bodyPr wrap="none">
            <a:spAutoFit/>
          </a:bodyPr>
          <a:lstStyle/>
          <a:p>
            <a:r>
              <a:rPr lang="en-US" altLang="zh-CN" sz="3100" b="1" dirty="0">
                <a:solidFill>
                  <a:srgbClr val="7030A0"/>
                </a:solidFill>
                <a:latin typeface="Arial Black" panose="020B0A04020102020204" pitchFamily="34" charset="0"/>
                <a:cs typeface="Times New Roman" panose="02020603050405020304" pitchFamily="18" charset="0"/>
              </a:rPr>
              <a:t>Deconstruction of long sentences</a:t>
            </a:r>
            <a:r>
              <a:rPr lang="en-US" altLang="zh-CN" sz="3100" dirty="0">
                <a:solidFill>
                  <a:srgbClr val="7030A0"/>
                </a:solidFill>
                <a:latin typeface="Arial Black" panose="020B0A04020102020204" pitchFamily="34" charset="0"/>
                <a:cs typeface="Times New Roman" panose="02020603050405020304" pitchFamily="18" charset="0"/>
              </a:rPr>
              <a:t> </a:t>
            </a:r>
            <a:endParaRPr lang="zh-CN" altLang="en-US" sz="3100" dirty="0">
              <a:solidFill>
                <a:srgbClr val="7030A0"/>
              </a:solidFill>
              <a:latin typeface="Arial Black" panose="020B0A04020102020204" pitchFamily="34" charset="0"/>
              <a:cs typeface="Times New Roman" panose="02020603050405020304" pitchFamily="18" charset="0"/>
            </a:endParaRPr>
          </a:p>
        </p:txBody>
      </p:sp>
      <p:sp>
        <p:nvSpPr>
          <p:cNvPr id="41" name="矩形 40"/>
          <p:cNvSpPr/>
          <p:nvPr/>
        </p:nvSpPr>
        <p:spPr>
          <a:xfrm>
            <a:off x="4683839" y="4376012"/>
            <a:ext cx="4907305" cy="646331"/>
          </a:xfrm>
          <a:prstGeom prst="rect">
            <a:avLst/>
          </a:prstGeom>
        </p:spPr>
        <p:txBody>
          <a:bodyPr wrap="none">
            <a:spAutoFit/>
          </a:bodyPr>
          <a:lstStyle/>
          <a:p>
            <a:r>
              <a:rPr lang="en-US" altLang="zh-CN" sz="3600" b="1" dirty="0">
                <a:solidFill>
                  <a:srgbClr val="9BBA41"/>
                </a:solidFill>
                <a:latin typeface="Arial Black" panose="020B0A04020102020204" pitchFamily="34" charset="0"/>
                <a:cs typeface="Times New Roman" panose="02020603050405020304" pitchFamily="18" charset="0"/>
              </a:rPr>
              <a:t>Authentic practice</a:t>
            </a:r>
            <a:endParaRPr lang="zh-CN" altLang="en-US" sz="3600" b="1" dirty="0">
              <a:solidFill>
                <a:srgbClr val="9BBA41"/>
              </a:solidFill>
              <a:latin typeface="Arial Black" panose="020B0A04020102020204" pitchFamily="34" charset="0"/>
              <a:cs typeface="Times New Roman" panose="02020603050405020304" pitchFamily="18" charset="0"/>
            </a:endParaRPr>
          </a:p>
        </p:txBody>
      </p:sp>
      <p:pic>
        <p:nvPicPr>
          <p:cNvPr id="42" name="图片 41"/>
          <p:cNvPicPr>
            <a:picLocks noChangeAspect="1"/>
          </p:cNvPicPr>
          <p:nvPr/>
        </p:nvPicPr>
        <p:blipFill rotWithShape="1">
          <a:blip r:embed="rId15" cstate="print"/>
          <a:srcRect l="52836" t="14944" r="4180" b="28787"/>
          <a:stretch/>
        </p:blipFill>
        <p:spPr>
          <a:xfrm>
            <a:off x="9553937" y="863881"/>
            <a:ext cx="1148094" cy="769441"/>
          </a:xfrm>
          <a:prstGeom prst="rect">
            <a:avLst/>
          </a:prstGeom>
        </p:spPr>
      </p:pic>
      <p:pic>
        <p:nvPicPr>
          <p:cNvPr id="29" name="图片 28" descr="水印">
            <a:extLst>
              <a:ext uri="{FF2B5EF4-FFF2-40B4-BE49-F238E27FC236}">
                <a16:creationId xmlns:a16="http://schemas.microsoft.com/office/drawing/2014/main" id="{C4DD8B89-E0CE-4727-9A40-48ECDE47444B}"/>
              </a:ext>
            </a:extLst>
          </p:cNvPr>
          <p:cNvPicPr>
            <a:picLocks noChangeAspect="1"/>
          </p:cNvPicPr>
          <p:nvPr/>
        </p:nvPicPr>
        <p:blipFill>
          <a:blip r:embed="rId16"/>
          <a:stretch>
            <a:fillRect/>
          </a:stretch>
        </p:blipFill>
        <p:spPr>
          <a:xfrm>
            <a:off x="7347686" y="63499"/>
            <a:ext cx="4740809" cy="1534481"/>
          </a:xfrm>
          <a:prstGeom prst="rect">
            <a:avLst/>
          </a:prstGeom>
        </p:spPr>
      </p:pic>
    </p:spTree>
    <p:extLst>
      <p:ext uri="{BB962C8B-B14F-4D97-AF65-F5344CB8AC3E}">
        <p14:creationId xmlns:p14="http://schemas.microsoft.com/office/powerpoint/2010/main" val="40536615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par>
                                <p:cTn id="8" presetID="12" presetClass="entr" presetSubtype="8"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p:tgtEl>
                                          <p:spTgt spid="4"/>
                                        </p:tgtEl>
                                        <p:attrNameLst>
                                          <p:attrName>ppt_x</p:attrName>
                                        </p:attrNameLst>
                                      </p:cBhvr>
                                      <p:tavLst>
                                        <p:tav tm="0">
                                          <p:val>
                                            <p:strVal val="#ppt_x-#ppt_w*1.125000"/>
                                          </p:val>
                                        </p:tav>
                                        <p:tav tm="100000">
                                          <p:val>
                                            <p:strVal val="#ppt_x"/>
                                          </p:val>
                                        </p:tav>
                                      </p:tavLst>
                                    </p:anim>
                                    <p:animEffect transition="in" filter="wipe(right)">
                                      <p:cBhvr>
                                        <p:cTn id="11" dur="750"/>
                                        <p:tgtEl>
                                          <p:spTgt spid="4"/>
                                        </p:tgtEl>
                                      </p:cBhvr>
                                    </p:animEffect>
                                  </p:childTnLst>
                                </p:cTn>
                              </p:par>
                              <p:par>
                                <p:cTn id="12" presetID="12" presetClass="entr" presetSubtype="8" fill="hold" grpId="0" nodeType="withEffect">
                                  <p:stCondLst>
                                    <p:cond delay="1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p:tgtEl>
                                          <p:spTgt spid="7"/>
                                        </p:tgtEl>
                                        <p:attrNameLst>
                                          <p:attrName>ppt_x</p:attrName>
                                        </p:attrNameLst>
                                      </p:cBhvr>
                                      <p:tavLst>
                                        <p:tav tm="0">
                                          <p:val>
                                            <p:strVal val="#ppt_x-#ppt_w*1.125000"/>
                                          </p:val>
                                        </p:tav>
                                        <p:tav tm="100000">
                                          <p:val>
                                            <p:strVal val="#ppt_x"/>
                                          </p:val>
                                        </p:tav>
                                      </p:tavLst>
                                    </p:anim>
                                    <p:animEffect transition="in" filter="wipe(right)">
                                      <p:cBhvr>
                                        <p:cTn id="15" dur="750"/>
                                        <p:tgtEl>
                                          <p:spTgt spid="7"/>
                                        </p:tgtEl>
                                      </p:cBhvr>
                                    </p:animEffect>
                                  </p:childTnLst>
                                </p:cTn>
                              </p:par>
                              <p:par>
                                <p:cTn id="16" presetID="12" presetClass="entr" presetSubtype="8" fill="hold" grpId="0" nodeType="withEffect">
                                  <p:stCondLst>
                                    <p:cond delay="250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750"/>
                                        <p:tgtEl>
                                          <p:spTgt spid="31"/>
                                        </p:tgtEl>
                                        <p:attrNameLst>
                                          <p:attrName>ppt_x</p:attrName>
                                        </p:attrNameLst>
                                      </p:cBhvr>
                                      <p:tavLst>
                                        <p:tav tm="0">
                                          <p:val>
                                            <p:strVal val="#ppt_x-#ppt_w*1.125000"/>
                                          </p:val>
                                        </p:tav>
                                        <p:tav tm="100000">
                                          <p:val>
                                            <p:strVal val="#ppt_x"/>
                                          </p:val>
                                        </p:tav>
                                      </p:tavLst>
                                    </p:anim>
                                    <p:animEffect transition="in" filter="wipe(right)">
                                      <p:cBhvr>
                                        <p:cTn id="19" dur="750"/>
                                        <p:tgtEl>
                                          <p:spTgt spid="31"/>
                                        </p:tgtEl>
                                      </p:cBhvr>
                                    </p:animEffect>
                                  </p:childTnLst>
                                </p:cTn>
                              </p:par>
                              <p:par>
                                <p:cTn id="20" presetID="12" presetClass="entr" presetSubtype="8" fill="hold" grpId="0" nodeType="withEffect">
                                  <p:stCondLst>
                                    <p:cond delay="350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750"/>
                                        <p:tgtEl>
                                          <p:spTgt spid="32"/>
                                        </p:tgtEl>
                                        <p:attrNameLst>
                                          <p:attrName>ppt_x</p:attrName>
                                        </p:attrNameLst>
                                      </p:cBhvr>
                                      <p:tavLst>
                                        <p:tav tm="0">
                                          <p:val>
                                            <p:strVal val="#ppt_x-#ppt_w*1.125000"/>
                                          </p:val>
                                        </p:tav>
                                        <p:tav tm="100000">
                                          <p:val>
                                            <p:strVal val="#ppt_x"/>
                                          </p:val>
                                        </p:tav>
                                      </p:tavLst>
                                    </p:anim>
                                    <p:animEffect transition="in" filter="wipe(right)">
                                      <p:cBhvr>
                                        <p:cTn id="23" dur="750"/>
                                        <p:tgtEl>
                                          <p:spTgt spid="32"/>
                                        </p:tgtEl>
                                      </p:cBhvr>
                                    </p:animEffect>
                                  </p:childTnLst>
                                </p:cTn>
                              </p:par>
                              <p:par>
                                <p:cTn id="24" presetID="12" presetClass="entr" presetSubtype="8" fill="hold" grpId="0" nodeType="withEffect">
                                  <p:stCondLst>
                                    <p:cond delay="450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750"/>
                                        <p:tgtEl>
                                          <p:spTgt spid="33"/>
                                        </p:tgtEl>
                                        <p:attrNameLst>
                                          <p:attrName>ppt_x</p:attrName>
                                        </p:attrNameLst>
                                      </p:cBhvr>
                                      <p:tavLst>
                                        <p:tav tm="0">
                                          <p:val>
                                            <p:strVal val="#ppt_x-#ppt_w*1.125000"/>
                                          </p:val>
                                        </p:tav>
                                        <p:tav tm="100000">
                                          <p:val>
                                            <p:strVal val="#ppt_x"/>
                                          </p:val>
                                        </p:tav>
                                      </p:tavLst>
                                    </p:anim>
                                    <p:animEffect transition="in" filter="wipe(right)">
                                      <p:cBhvr>
                                        <p:cTn id="27" dur="750"/>
                                        <p:tgtEl>
                                          <p:spTgt spid="33"/>
                                        </p:tgtEl>
                                      </p:cBhvr>
                                    </p:animEffect>
                                  </p:childTnLst>
                                </p:cTn>
                              </p:par>
                              <p:par>
                                <p:cTn id="28" presetID="12" presetClass="entr" presetSubtype="8" fill="hold" grpId="0" nodeType="withEffect">
                                  <p:stCondLst>
                                    <p:cond delay="100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p:tgtEl>
                                          <p:spTgt spid="38"/>
                                        </p:tgtEl>
                                        <p:attrNameLst>
                                          <p:attrName>ppt_x</p:attrName>
                                        </p:attrNameLst>
                                      </p:cBhvr>
                                      <p:tavLst>
                                        <p:tav tm="0">
                                          <p:val>
                                            <p:strVal val="#ppt_x-#ppt_w*1.125000"/>
                                          </p:val>
                                        </p:tav>
                                        <p:tav tm="100000">
                                          <p:val>
                                            <p:strVal val="#ppt_x"/>
                                          </p:val>
                                        </p:tav>
                                      </p:tavLst>
                                    </p:anim>
                                    <p:animEffect transition="in" filter="wipe(right)">
                                      <p:cBhvr>
                                        <p:cTn id="31" dur="500"/>
                                        <p:tgtEl>
                                          <p:spTgt spid="38"/>
                                        </p:tgtEl>
                                      </p:cBhvr>
                                    </p:animEffect>
                                  </p:childTnLst>
                                </p:cTn>
                              </p:par>
                              <p:par>
                                <p:cTn id="32" presetID="12" presetClass="entr" presetSubtype="8" fill="hold" grpId="0" nodeType="withEffect">
                                  <p:stCondLst>
                                    <p:cond delay="250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p:tgtEl>
                                          <p:spTgt spid="39"/>
                                        </p:tgtEl>
                                        <p:attrNameLst>
                                          <p:attrName>ppt_x</p:attrName>
                                        </p:attrNameLst>
                                      </p:cBhvr>
                                      <p:tavLst>
                                        <p:tav tm="0">
                                          <p:val>
                                            <p:strVal val="#ppt_x-#ppt_w*1.125000"/>
                                          </p:val>
                                        </p:tav>
                                        <p:tav tm="100000">
                                          <p:val>
                                            <p:strVal val="#ppt_x"/>
                                          </p:val>
                                        </p:tav>
                                      </p:tavLst>
                                    </p:anim>
                                    <p:animEffect transition="in" filter="wipe(right)">
                                      <p:cBhvr>
                                        <p:cTn id="35" dur="750"/>
                                        <p:tgtEl>
                                          <p:spTgt spid="39"/>
                                        </p:tgtEl>
                                      </p:cBhvr>
                                    </p:animEffect>
                                  </p:childTnLst>
                                </p:cTn>
                              </p:par>
                              <p:par>
                                <p:cTn id="36" presetID="12" presetClass="entr" presetSubtype="8" fill="hold" grpId="0" nodeType="withEffect">
                                  <p:stCondLst>
                                    <p:cond delay="3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p:tgtEl>
                                          <p:spTgt spid="40"/>
                                        </p:tgtEl>
                                        <p:attrNameLst>
                                          <p:attrName>ppt_x</p:attrName>
                                        </p:attrNameLst>
                                      </p:cBhvr>
                                      <p:tavLst>
                                        <p:tav tm="0">
                                          <p:val>
                                            <p:strVal val="#ppt_x-#ppt_w*1.125000"/>
                                          </p:val>
                                        </p:tav>
                                        <p:tav tm="100000">
                                          <p:val>
                                            <p:strVal val="#ppt_x"/>
                                          </p:val>
                                        </p:tav>
                                      </p:tavLst>
                                    </p:anim>
                                    <p:animEffect transition="in" filter="wipe(right)">
                                      <p:cBhvr>
                                        <p:cTn id="39" dur="750"/>
                                        <p:tgtEl>
                                          <p:spTgt spid="40"/>
                                        </p:tgtEl>
                                      </p:cBhvr>
                                    </p:animEffect>
                                  </p:childTnLst>
                                </p:cTn>
                              </p:par>
                              <p:par>
                                <p:cTn id="40" presetID="12" presetClass="entr" presetSubtype="8" fill="hold" grpId="0" nodeType="withEffect">
                                  <p:stCondLst>
                                    <p:cond delay="4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p:tgtEl>
                                          <p:spTgt spid="41"/>
                                        </p:tgtEl>
                                        <p:attrNameLst>
                                          <p:attrName>ppt_x</p:attrName>
                                        </p:attrNameLst>
                                      </p:cBhvr>
                                      <p:tavLst>
                                        <p:tav tm="0">
                                          <p:val>
                                            <p:strVal val="#ppt_x-#ppt_w*1.125000"/>
                                          </p:val>
                                        </p:tav>
                                        <p:tav tm="100000">
                                          <p:val>
                                            <p:strVal val="#ppt_x"/>
                                          </p:val>
                                        </p:tav>
                                      </p:tavLst>
                                    </p:anim>
                                    <p:animEffect transition="in" filter="wipe(right)">
                                      <p:cBhvr>
                                        <p:cTn id="43" dur="750"/>
                                        <p:tgtEl>
                                          <p:spTgt spid="41"/>
                                        </p:tgtEl>
                                      </p:cBhvr>
                                    </p:animEffect>
                                  </p:childTnLst>
                                </p:cTn>
                              </p:par>
                              <p:par>
                                <p:cTn id="44" presetID="12" presetClass="entr" presetSubtype="8" fill="hold" nodeType="withEffect">
                                  <p:stCondLst>
                                    <p:cond delay="100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p:tgtEl>
                                          <p:spTgt spid="42"/>
                                        </p:tgtEl>
                                        <p:attrNameLst>
                                          <p:attrName>ppt_x</p:attrName>
                                        </p:attrNameLst>
                                      </p:cBhvr>
                                      <p:tavLst>
                                        <p:tav tm="0">
                                          <p:val>
                                            <p:strVal val="#ppt_x-#ppt_w*1.125000"/>
                                          </p:val>
                                        </p:tav>
                                        <p:tav tm="100000">
                                          <p:val>
                                            <p:strVal val="#ppt_x"/>
                                          </p:val>
                                        </p:tav>
                                      </p:tavLst>
                                    </p:anim>
                                    <p:animEffect transition="in" filter="wipe(right)">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31" grpId="0" animBg="1"/>
      <p:bldP spid="32" grpId="0" animBg="1"/>
      <p:bldP spid="33" grpId="0" animBg="1"/>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stretch>
            <a:fillRect/>
          </a:stretch>
        </p:blipFill>
        <p:spPr>
          <a:xfrm>
            <a:off x="0" y="0"/>
            <a:ext cx="12192000" cy="6858000"/>
          </a:xfrm>
          <a:prstGeom prst="rect">
            <a:avLst/>
          </a:prstGeom>
        </p:spPr>
      </p:pic>
      <p:pic>
        <p:nvPicPr>
          <p:cNvPr id="4" name="图片 3"/>
          <p:cNvPicPr>
            <a:picLocks noChangeAspect="1"/>
          </p:cNvPicPr>
          <p:nvPr/>
        </p:nvPicPr>
        <p:blipFill rotWithShape="1">
          <a:blip r:embed="rId4" cstate="print"/>
          <a:srcRect l="52836" t="14944" r="4180" b="28787"/>
          <a:stretch/>
        </p:blipFill>
        <p:spPr>
          <a:xfrm>
            <a:off x="2630866" y="332819"/>
            <a:ext cx="6188559" cy="4147511"/>
          </a:xfrm>
          <a:prstGeom prst="rect">
            <a:avLst/>
          </a:prstGeom>
        </p:spPr>
      </p:pic>
      <p:sp>
        <p:nvSpPr>
          <p:cNvPr id="5" name="文本框 4"/>
          <p:cNvSpPr txBox="1"/>
          <p:nvPr/>
        </p:nvSpPr>
        <p:spPr>
          <a:xfrm>
            <a:off x="1675570" y="4095750"/>
            <a:ext cx="9959838" cy="1569660"/>
          </a:xfrm>
          <a:prstGeom prst="rect">
            <a:avLst/>
          </a:prstGeom>
          <a:noFill/>
        </p:spPr>
        <p:txBody>
          <a:bodyPr wrap="square" rtlCol="0">
            <a:spAutoFit/>
          </a:bodyPr>
          <a:lstStyle/>
          <a:p>
            <a:r>
              <a:rPr lang="en-US" altLang="zh-CN" sz="4800" b="1" dirty="0">
                <a:solidFill>
                  <a:srgbClr val="00B050"/>
                </a:solidFill>
                <a:latin typeface="Arial Black" panose="020B0A04020102020204" pitchFamily="34" charset="0"/>
                <a:cs typeface="Times New Roman" panose="02020603050405020304" pitchFamily="18" charset="0"/>
              </a:rPr>
              <a:t>B</a:t>
            </a:r>
            <a:r>
              <a:rPr lang="en-US" altLang="zh-CN" sz="4800" b="1" dirty="0">
                <a:solidFill>
                  <a:srgbClr val="FF4000"/>
                </a:solidFill>
                <a:latin typeface="Arial Black" panose="020B0A04020102020204" pitchFamily="34" charset="0"/>
                <a:cs typeface="Times New Roman" panose="02020603050405020304" pitchFamily="18" charset="0"/>
              </a:rPr>
              <a:t>asic</a:t>
            </a:r>
            <a:r>
              <a:rPr lang="en-US" altLang="zh-CN" sz="4800" dirty="0">
                <a:solidFill>
                  <a:srgbClr val="9BBB41"/>
                </a:solidFill>
                <a:latin typeface="Arial Black" panose="020B0A04020102020204" pitchFamily="34" charset="0"/>
                <a:cs typeface="Times New Roman" panose="02020603050405020304" pitchFamily="18" charset="0"/>
              </a:rPr>
              <a:t> </a:t>
            </a:r>
            <a:r>
              <a:rPr lang="en-US" altLang="zh-CN" sz="4800" b="1" dirty="0">
                <a:solidFill>
                  <a:srgbClr val="7030A0"/>
                </a:solidFill>
                <a:latin typeface="Arial Black" panose="020B0A04020102020204" pitchFamily="34" charset="0"/>
                <a:cs typeface="Times New Roman" panose="02020603050405020304" pitchFamily="18" charset="0"/>
              </a:rPr>
              <a:t>s</a:t>
            </a:r>
            <a:r>
              <a:rPr lang="en-US" altLang="zh-CN" sz="4800" b="1" dirty="0">
                <a:solidFill>
                  <a:srgbClr val="FF4000"/>
                </a:solidFill>
                <a:latin typeface="Arial Black" panose="020B0A04020102020204" pitchFamily="34" charset="0"/>
                <a:cs typeface="Times New Roman" panose="02020603050405020304" pitchFamily="18" charset="0"/>
              </a:rPr>
              <a:t>entence</a:t>
            </a:r>
            <a:r>
              <a:rPr lang="en-US" altLang="zh-CN" sz="4800" dirty="0">
                <a:solidFill>
                  <a:srgbClr val="9BBB41"/>
                </a:solidFill>
                <a:latin typeface="Arial Black" panose="020B0A04020102020204" pitchFamily="34" charset="0"/>
                <a:cs typeface="Times New Roman" panose="02020603050405020304" pitchFamily="18" charset="0"/>
              </a:rPr>
              <a:t> </a:t>
            </a:r>
            <a:r>
              <a:rPr lang="en-US" altLang="zh-CN" sz="4800" b="1" dirty="0">
                <a:solidFill>
                  <a:srgbClr val="00B0F0"/>
                </a:solidFill>
                <a:latin typeface="Arial Black" panose="020B0A04020102020204" pitchFamily="34" charset="0"/>
                <a:cs typeface="Times New Roman" panose="02020603050405020304" pitchFamily="18" charset="0"/>
              </a:rPr>
              <a:t>s</a:t>
            </a:r>
            <a:r>
              <a:rPr lang="en-US" altLang="zh-CN" sz="4800" b="1" dirty="0">
                <a:solidFill>
                  <a:srgbClr val="FF4000"/>
                </a:solidFill>
                <a:latin typeface="Arial Black" panose="020B0A04020102020204" pitchFamily="34" charset="0"/>
                <a:cs typeface="Times New Roman" panose="02020603050405020304" pitchFamily="18" charset="0"/>
              </a:rPr>
              <a:t>tructures</a:t>
            </a:r>
          </a:p>
          <a:p>
            <a:r>
              <a:rPr lang="en-US" altLang="zh-CN" sz="4800" b="1" dirty="0">
                <a:solidFill>
                  <a:srgbClr val="FF4000"/>
                </a:solidFill>
                <a:latin typeface="Arial Black" panose="020B0A04020102020204" pitchFamily="34" charset="0"/>
                <a:ea typeface="华文琥珀" panose="02010800040101010101" pitchFamily="2" charset="-122"/>
                <a:cs typeface="Times New Roman" panose="02020603050405020304" pitchFamily="18" charset="0"/>
              </a:rPr>
              <a:t>           </a:t>
            </a:r>
            <a:r>
              <a:rPr lang="zh-CN" altLang="en-US" sz="4800" b="1" dirty="0">
                <a:solidFill>
                  <a:srgbClr val="00B0F0"/>
                </a:solidFill>
                <a:latin typeface="华文琥珀" panose="02010800040101010101" pitchFamily="2" charset="-122"/>
                <a:ea typeface="华文琥珀" panose="02010800040101010101" pitchFamily="2" charset="-122"/>
                <a:cs typeface="Times New Roman" panose="02020603050405020304" pitchFamily="18" charset="0"/>
              </a:rPr>
              <a:t>基 本 句 型</a:t>
            </a:r>
            <a:endParaRPr lang="en-US" altLang="zh-CN" sz="4800" b="1" dirty="0">
              <a:solidFill>
                <a:srgbClr val="00B0F0"/>
              </a:solidFill>
              <a:latin typeface="华文琥珀" panose="02010800040101010101" pitchFamily="2" charset="-122"/>
              <a:ea typeface="华文琥珀" panose="02010800040101010101" pitchFamily="2" charset="-122"/>
              <a:cs typeface="Times New Roman" panose="02020603050405020304" pitchFamily="18" charset="0"/>
            </a:endParaRPr>
          </a:p>
        </p:txBody>
      </p:sp>
      <p:sp>
        <p:nvSpPr>
          <p:cNvPr id="6" name="椭圆 5">
            <a:extLst>
              <a:ext uri="{FF2B5EF4-FFF2-40B4-BE49-F238E27FC236}">
                <a16:creationId xmlns:a16="http://schemas.microsoft.com/office/drawing/2014/main" id="{E54FC2ED-031A-40DD-97BF-77596CF20AF8}"/>
              </a:ext>
            </a:extLst>
          </p:cNvPr>
          <p:cNvSpPr/>
          <p:nvPr/>
        </p:nvSpPr>
        <p:spPr>
          <a:xfrm>
            <a:off x="1258541" y="4306157"/>
            <a:ext cx="502916" cy="348347"/>
          </a:xfrm>
          <a:prstGeom prst="ellipse">
            <a:avLst/>
          </a:prstGeom>
          <a:solidFill>
            <a:srgbClr val="FF4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prstClr val="white"/>
                </a:solidFill>
              </a:rPr>
              <a:t>1</a:t>
            </a:r>
            <a:endParaRPr lang="zh-CN" altLang="en-US" sz="3200" b="1" dirty="0">
              <a:solidFill>
                <a:prstClr val="white"/>
              </a:solidFill>
            </a:endParaRPr>
          </a:p>
        </p:txBody>
      </p:sp>
    </p:spTree>
    <p:extLst>
      <p:ext uri="{BB962C8B-B14F-4D97-AF65-F5344CB8AC3E}">
        <p14:creationId xmlns:p14="http://schemas.microsoft.com/office/powerpoint/2010/main" val="2603900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1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p:tgtEl>
                                          <p:spTgt spid="6"/>
                                        </p:tgtEl>
                                        <p:attrNameLst>
                                          <p:attrName>ppt_x</p:attrName>
                                        </p:attrNameLst>
                                      </p:cBhvr>
                                      <p:tavLst>
                                        <p:tav tm="0">
                                          <p:val>
                                            <p:strVal val="#ppt_x-#ppt_w*1.125000"/>
                                          </p:val>
                                        </p:tav>
                                        <p:tav tm="100000">
                                          <p:val>
                                            <p:strVal val="#ppt_x"/>
                                          </p:val>
                                        </p:tav>
                                      </p:tavLst>
                                    </p:anim>
                                    <p:animEffect transition="in" filter="wipe(right)">
                                      <p:cBhvr>
                                        <p:cTn id="13" dur="75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250"/>
                                        <p:tgtEl>
                                          <p:spTgt spid="5"/>
                                        </p:tgtEl>
                                      </p:cBhvr>
                                    </p:animEffect>
                                    <p:anim calcmode="lin" valueType="num">
                                      <p:cBhvr>
                                        <p:cTn id="18" dur="1250" fill="hold"/>
                                        <p:tgtEl>
                                          <p:spTgt spid="5"/>
                                        </p:tgtEl>
                                        <p:attrNameLst>
                                          <p:attrName>ppt_x</p:attrName>
                                        </p:attrNameLst>
                                      </p:cBhvr>
                                      <p:tavLst>
                                        <p:tav tm="0">
                                          <p:val>
                                            <p:strVal val="#ppt_x"/>
                                          </p:val>
                                        </p:tav>
                                        <p:tav tm="100000">
                                          <p:val>
                                            <p:strVal val="#ppt_x"/>
                                          </p:val>
                                        </p:tav>
                                      </p:tavLst>
                                    </p:anim>
                                    <p:anim calcmode="lin" valueType="num">
                                      <p:cBhvr>
                                        <p:cTn id="1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up day"/>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3912</TotalTime>
  <Words>1444</Words>
  <Application>Microsoft Office PowerPoint</Application>
  <PresentationFormat>宽屏</PresentationFormat>
  <Paragraphs>302</Paragraphs>
  <Slides>28</Slides>
  <Notes>11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HelveticaNeue</vt:lpstr>
      <vt:lpstr>SimSun-ExtB</vt:lpstr>
      <vt:lpstr>等线</vt:lpstr>
      <vt:lpstr>华文琥珀</vt:lpstr>
      <vt:lpstr>华文新魏</vt:lpstr>
      <vt:lpstr>华文中宋</vt:lpstr>
      <vt:lpstr>Aharoni</vt:lpstr>
      <vt:lpstr>Arial</vt:lpstr>
      <vt:lpstr>Arial Black</vt:lpstr>
      <vt:lpstr>Arial Rounded MT Bold</vt:lpstr>
      <vt:lpstr>Calibri</vt:lpstr>
      <vt:lpstr>Calibri Light</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Five Basic Sentence Structures</vt:lpstr>
      <vt:lpstr>PowerPoint 演示文稿</vt:lpstr>
      <vt:lpstr>PowerPoint 演示文稿</vt:lpstr>
      <vt:lpstr>PowerPoint 演示文稿</vt:lpstr>
      <vt:lpstr>句子=主干+修饰语</vt:lpstr>
      <vt:lpstr>PowerPoint 演示文稿</vt:lpstr>
      <vt:lpstr>句子=主干+修饰语</vt:lpstr>
      <vt:lpstr>括号化简法</vt:lpstr>
      <vt:lpstr>PowerPoint 演示文稿</vt:lpstr>
      <vt:lpstr>PowerPoint 演示文稿</vt:lpstr>
      <vt:lpstr>2018年全国卷I 阅读理解C篇</vt:lpstr>
      <vt:lpstr>2018年全国卷I 七选五</vt:lpstr>
      <vt:lpstr>2018年全国卷I 完形填空</vt:lpstr>
      <vt:lpstr>2018年全国卷I 书面表达</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赖会娣Moon Lai</dc:title>
  <dc:creator>赖会娣Moon Lai</dc:creator>
  <cp:keywords>tukuppt</cp:keywords>
  <cp:lastModifiedBy>Windows 用户</cp:lastModifiedBy>
  <cp:revision>319</cp:revision>
  <dcterms:created xsi:type="dcterms:W3CDTF">2016-09-19T08:10:21Z</dcterms:created>
  <dcterms:modified xsi:type="dcterms:W3CDTF">2020-06-12T07:03:37Z</dcterms:modified>
</cp:coreProperties>
</file>