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0" r:id="rId3"/>
    <p:sldId id="416" r:id="rId4"/>
    <p:sldId id="417" r:id="rId6"/>
    <p:sldId id="420" r:id="rId7"/>
    <p:sldId id="414" r:id="rId8"/>
    <p:sldId id="421" r:id="rId9"/>
    <p:sldId id="423" r:id="rId10"/>
    <p:sldId id="422" r:id="rId11"/>
    <p:sldId id="424" r:id="rId12"/>
    <p:sldId id="425" r:id="rId13"/>
    <p:sldId id="427" r:id="rId14"/>
    <p:sldId id="42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HZXL" initials="H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C28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" y="200"/>
      </p:cViewPr>
      <p:guideLst>
        <p:guide orient="horz" pos="2175"/>
        <p:guide pos="379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88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CC90-C0D9-4DAE-A75B-90B347F0A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CC90-C0D9-4DAE-A75B-90B347F0A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CC90-C0D9-4DAE-A75B-90B347F0A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CC90-C0D9-4DAE-A75B-90B347F0A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spc="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0334"/>
            <a:ext cx="12217400" cy="8144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124200" y="1562100"/>
            <a:ext cx="3810000" cy="32766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image" Target="../media/image2.png"/><Relationship Id="rId26" Type="http://schemas.openxmlformats.org/officeDocument/2006/relationships/tags" Target="../tags/tag107.xml"/><Relationship Id="rId25" Type="http://schemas.openxmlformats.org/officeDocument/2006/relationships/tags" Target="../tags/tag106.xml"/><Relationship Id="rId24" Type="http://schemas.openxmlformats.org/officeDocument/2006/relationships/tags" Target="../tags/tag105.xml"/><Relationship Id="rId23" Type="http://schemas.openxmlformats.org/officeDocument/2006/relationships/tags" Target="../tags/tag104.xml"/><Relationship Id="rId22" Type="http://schemas.openxmlformats.org/officeDocument/2006/relationships/tags" Target="../tags/tag103.xml"/><Relationship Id="rId21" Type="http://schemas.openxmlformats.org/officeDocument/2006/relationships/tags" Target="../tags/tag102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wrap="square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image" Target="../media/image17.png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image" Target="../media/image16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tags" Target="../tags/tag1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tags" Target="../tags/tag1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6.png"/><Relationship Id="rId3" Type="http://schemas.microsoft.com/office/2007/relationships/media" Target="https://www.bilibili.com/video/BV1pp411R7ky?p=1&amp;share_medium=android&amp;share_plat=android&amp;share_source=COPY&amp;share_tag=s_i&amp;timestamp=1620721480&amp;unique_k=BzdSuD" TargetMode="External"/><Relationship Id="rId2" Type="http://schemas.openxmlformats.org/officeDocument/2006/relationships/video" Target="https://www.bilibili.com/video/BV1pp411R7ky?p=1&amp;share_medium=android&amp;share_plat=android&amp;share_source=COPY&amp;share_tag=s_i&amp;timestamp=1620721480&amp;unique_k=BzdSuD" TargetMode="Externa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image" Target="../media/image7.jpeg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image" Target="../media/image8.png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image" Target="../media/image9.jpeg"/><Relationship Id="rId1" Type="http://schemas.openxmlformats.org/officeDocument/2006/relationships/tags" Target="../tags/tag1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image" Target="../media/image1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46.xml"/><Relationship Id="rId1" Type="http://schemas.openxmlformats.org/officeDocument/2006/relationships/tags" Target="../tags/tag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413">
            <a:off x="6978650" y="1040765"/>
            <a:ext cx="5352415" cy="5352415"/>
          </a:xfrm>
          <a:prstGeom prst="rect">
            <a:avLst/>
          </a:prstGeom>
          <a:effectLst>
            <a:outerShdw blurRad="114300" dist="241300" dir="54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0" y="-120015"/>
            <a:ext cx="4134485" cy="1322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8000" b="1">
                <a:solidFill>
                  <a:schemeClr val="accent1"/>
                </a:solidFill>
                <a:latin typeface="Blackadder ITC" panose="04020505051007020D02" pitchFamily="82" charset="0"/>
              </a:rPr>
              <a:t>Listening</a:t>
            </a:r>
            <a:endParaRPr lang="en-US" altLang="zh-CN" sz="8000" b="1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3798570" y="102235"/>
            <a:ext cx="8393430" cy="87757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Listen for the requirements</a:t>
            </a:r>
            <a:endParaRPr lang="en-US" altLang="zh-CN" sz="36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7315" y="979805"/>
            <a:ext cx="12433935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1. What </a:t>
            </a:r>
            <a:r>
              <a:rPr lang="en-US" altLang="zh-CN" sz="280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degree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 should an astronaut get?</a:t>
            </a:r>
            <a:endParaRPr lang="en-US" altLang="zh-CN" sz="28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A. high school degree            B. college degree             C. master degree</a:t>
            </a:r>
            <a:endParaRPr lang="en-US" altLang="zh-CN" sz="2800" b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2. What </a:t>
            </a:r>
            <a:r>
              <a:rPr lang="en-US" altLang="zh-CN" sz="280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experience 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should an astranaut have?</a:t>
            </a:r>
            <a:endParaRPr lang="en-US" altLang="zh-CN" sz="28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A. </a:t>
            </a:r>
            <a:r>
              <a:rPr lang="en-US" sz="2800" b="0">
                <a:sym typeface="+mn-ea"/>
              </a:rPr>
              <a:t>1,350 hours of flying experience</a:t>
            </a:r>
            <a:r>
              <a:rPr lang="en-US" altLang="zh-CN" sz="2800" b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    </a:t>
            </a:r>
            <a:endParaRPr lang="en-US" altLang="zh-CN" sz="2800" b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B. </a:t>
            </a:r>
            <a:r>
              <a:rPr lang="en-US" altLang="zh-CN" sz="2800" b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be a master</a:t>
            </a:r>
            <a:r>
              <a:rPr lang="en-US" altLang="zh-CN" sz="2800" b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      </a:t>
            </a:r>
            <a:endParaRPr lang="en-US" altLang="zh-CN" sz="2800" b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C. </a:t>
            </a:r>
            <a:r>
              <a:rPr lang="en-US" altLang="en-US" sz="2800" b="0" spc="-1">
                <a:latin typeface="Times New Roman" panose="02020603050405020304"/>
                <a:cs typeface="Times New Roman" panose="02020603050405020304" pitchFamily="18" charset="0"/>
                <a:sym typeface="+mn-ea"/>
              </a:rPr>
              <a:t>rich</a:t>
            </a:r>
            <a:r>
              <a:rPr lang="en-US" altLang="en-US" sz="2800" b="0" spc="-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0" spc="-1">
                <a:latin typeface="Times New Roman" panose="02020603050405020304"/>
                <a:cs typeface="Times New Roman" panose="02020603050405020304" pitchFamily="18" charset="0"/>
                <a:sym typeface="+mn-ea"/>
              </a:rPr>
              <a:t>experience</a:t>
            </a:r>
            <a:r>
              <a:rPr lang="en-US" altLang="en-US" sz="2800" b="0" spc="-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0" spc="-1">
                <a:latin typeface="Times New Roman" panose="02020603050405020304"/>
                <a:cs typeface="Times New Roman" panose="02020603050405020304" pitchFamily="18" charset="0"/>
                <a:sym typeface="+mn-ea"/>
              </a:rPr>
              <a:t>of</a:t>
            </a:r>
            <a:r>
              <a:rPr lang="en-US" altLang="en-US" sz="2800" b="0" spc="-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0" spc="-1">
                <a:latin typeface="Times New Roman" panose="02020603050405020304"/>
                <a:cs typeface="Times New Roman" panose="02020603050405020304" pitchFamily="18" charset="0"/>
                <a:sym typeface="+mn-ea"/>
              </a:rPr>
              <a:t>fighter</a:t>
            </a:r>
            <a:endParaRPr lang="en-US" altLang="zh-CN" sz="2800" b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3. </a:t>
            </a:r>
            <a:r>
              <a:rPr lang="en-US" altLang="zh-CN" sz="28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How many </a:t>
            </a:r>
            <a:r>
              <a:rPr lang="en-US" altLang="zh-CN" sz="280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courses</a:t>
            </a:r>
            <a:r>
              <a:rPr lang="en-US" altLang="zh-CN" sz="28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should an astronaut learn?</a:t>
            </a:r>
            <a:endParaRPr lang="en-US" altLang="zh-CN" sz="28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A. 2                                    B.3                                          C.4</a:t>
            </a:r>
            <a:endParaRPr lang="en-US" altLang="zh-CN" sz="2800" b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4. What special training should an astronaut experience?</a:t>
            </a:r>
            <a:endParaRPr lang="en-US" altLang="zh-CN" sz="28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altLang="en-US" sz="2800" b="0" spc="-1">
                <a:latin typeface="Times New Roman" panose="02020603050405020304"/>
                <a:cs typeface="Times New Roman" panose="02020603050405020304" pitchFamily="18" charset="0"/>
                <a:sym typeface="+mn-ea"/>
              </a:rPr>
              <a:t>using space equipment</a:t>
            </a:r>
            <a:r>
              <a:rPr lang="en-US" altLang="zh-CN" sz="2800" b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   B. </a:t>
            </a:r>
            <a:r>
              <a:rPr lang="en-US" altLang="en-US" sz="2800" b="0" spc="-1">
                <a:latin typeface="Times New Roman" panose="02020603050405020304"/>
                <a:cs typeface="Times New Roman" panose="02020603050405020304" pitchFamily="18" charset="0"/>
                <a:sym typeface="+mn-ea"/>
              </a:rPr>
              <a:t>physical and mental training</a:t>
            </a:r>
            <a:r>
              <a:rPr lang="en-US" altLang="zh-CN" sz="2800" b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   C. both A and B</a:t>
            </a:r>
            <a:endParaRPr lang="en-US" altLang="zh-CN" sz="2800" b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To be an astronaut, the following </a:t>
            </a:r>
            <a:r>
              <a:rPr lang="en-US" altLang="zh-CN" sz="280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health condition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 shoule be </a:t>
            </a:r>
            <a:r>
              <a:rPr lang="en-US" altLang="zh-CN" sz="280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contained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, except ?</a:t>
            </a:r>
            <a:endParaRPr lang="en-US" altLang="zh-CN" sz="28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A. physical health    B. mental health    C. proper body shape     D. good appearance</a:t>
            </a:r>
            <a:endParaRPr lang="en-US" altLang="zh-CN" sz="2800" b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413">
            <a:off x="3929380" y="1354455"/>
            <a:ext cx="1052195" cy="711200"/>
          </a:xfrm>
          <a:prstGeom prst="rect">
            <a:avLst/>
          </a:prstGeom>
          <a:effectLst>
            <a:outerShdw blurRad="114300" dist="2413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413">
            <a:off x="-200660" y="3246755"/>
            <a:ext cx="1052195" cy="711200"/>
          </a:xfrm>
          <a:prstGeom prst="rect">
            <a:avLst/>
          </a:prstGeom>
          <a:effectLst>
            <a:outerShdw blurRad="114300" dist="2413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413">
            <a:off x="3575050" y="4207510"/>
            <a:ext cx="1052195" cy="711200"/>
          </a:xfrm>
          <a:prstGeom prst="rect">
            <a:avLst/>
          </a:prstGeom>
          <a:effectLst>
            <a:outerShdw blurRad="114300" dist="2413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413">
            <a:off x="8645525" y="5119370"/>
            <a:ext cx="1052195" cy="711200"/>
          </a:xfrm>
          <a:prstGeom prst="rect">
            <a:avLst/>
          </a:prstGeom>
          <a:effectLst>
            <a:outerShdw blurRad="114300" dist="2413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413">
            <a:off x="8949690" y="5970270"/>
            <a:ext cx="1052195" cy="711200"/>
          </a:xfrm>
          <a:prstGeom prst="rect">
            <a:avLst/>
          </a:prstGeom>
          <a:effectLst>
            <a:outerShdw blurRad="114300" dist="2413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29 4 Listen to the interview again and make a list of the requirements for becoming an astronaut.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04550" y="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1" dur="142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0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419100" dist="279400" dir="2700000" sx="95000" sy="95000" algn="tl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17297"/>
          <a:stretch>
            <a:fillRect/>
          </a:stretch>
        </p:blipFill>
        <p:spPr>
          <a:xfrm>
            <a:off x="0" y="2313905"/>
            <a:ext cx="12192000" cy="6205290"/>
          </a:xfrm>
          <a:prstGeom prst="rect">
            <a:avLst/>
          </a:prstGeom>
          <a:effectLst/>
        </p:spPr>
      </p:pic>
      <p:sp>
        <p:nvSpPr>
          <p:cNvPr id="4" name="矩形 3"/>
          <p:cNvSpPr/>
          <p:nvPr/>
        </p:nvSpPr>
        <p:spPr>
          <a:xfrm>
            <a:off x="0" y="2313905"/>
            <a:ext cx="12192000" cy="5211623"/>
          </a:xfrm>
          <a:prstGeom prst="rect">
            <a:avLst/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04120" y="2970149"/>
            <a:ext cx="31546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solidFill>
                  <a:schemeClr val="bg1"/>
                </a:solidFill>
                <a:cs typeface="+mn-ea"/>
                <a:sym typeface="+mn-lt"/>
              </a:rPr>
              <a:t>PART </a:t>
            </a:r>
            <a:endParaRPr lang="zh-CN" altLang="en-US" sz="80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248526" y="3674223"/>
            <a:ext cx="6075381" cy="1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516331" y="2313886"/>
            <a:ext cx="15392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bg1"/>
                </a:solidFill>
                <a:latin typeface="Trajan Pro" panose="02020502050506020301" pitchFamily="18" charset="0"/>
              </a:defRPr>
            </a:lvl1pPr>
          </a:lstStyle>
          <a:p>
            <a:r>
              <a:rPr lang="en-US" altLang="zh-CN" sz="9600" b="1">
                <a:latin typeface="+mn-lt"/>
                <a:cs typeface="+mn-ea"/>
                <a:sym typeface="+mn-lt"/>
              </a:rPr>
              <a:t>03</a:t>
            </a:r>
            <a:endParaRPr lang="en-US" altLang="zh-CN" sz="9600" b="1">
              <a:latin typeface="+mn-lt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76090" y="3537585"/>
            <a:ext cx="4091940" cy="1691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0" b="1">
                <a:solidFill>
                  <a:schemeClr val="bg1"/>
                </a:solidFill>
                <a:latin typeface="Blackadder ITC" panose="04020505051007020D02" pitchFamily="82" charset="0"/>
              </a:rPr>
              <a:t>Discussion</a:t>
            </a:r>
            <a:endParaRPr lang="en-US" altLang="zh-CN" sz="8000" b="1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0834547" y="476199"/>
            <a:ext cx="725600" cy="574067"/>
          </a:xfrm>
          <a:custGeom>
            <a:avLst/>
            <a:gdLst>
              <a:gd name="T0" fmla="*/ 250 w 2689"/>
              <a:gd name="T1" fmla="*/ 1020 h 2127"/>
              <a:gd name="T2" fmla="*/ 340 w 2689"/>
              <a:gd name="T3" fmla="*/ 1057 h 2127"/>
              <a:gd name="T4" fmla="*/ 1546 w 2689"/>
              <a:gd name="T5" fmla="*/ 1057 h 2127"/>
              <a:gd name="T6" fmla="*/ 1939 w 2689"/>
              <a:gd name="T7" fmla="*/ 1057 h 2127"/>
              <a:gd name="T8" fmla="*/ 1968 w 2689"/>
              <a:gd name="T9" fmla="*/ 1066 h 2127"/>
              <a:gd name="T10" fmla="*/ 1954 w 2689"/>
              <a:gd name="T11" fmla="*/ 1092 h 2127"/>
              <a:gd name="T12" fmla="*/ 1376 w 2689"/>
              <a:gd name="T13" fmla="*/ 1677 h 2127"/>
              <a:gd name="T14" fmla="*/ 1321 w 2689"/>
              <a:gd name="T15" fmla="*/ 1677 h 2127"/>
              <a:gd name="T16" fmla="*/ 959 w 2689"/>
              <a:gd name="T17" fmla="*/ 1310 h 2127"/>
              <a:gd name="T18" fmla="*/ 883 w 2689"/>
              <a:gd name="T19" fmla="*/ 1278 h 2127"/>
              <a:gd name="T20" fmla="*/ 556 w 2689"/>
              <a:gd name="T21" fmla="*/ 1279 h 2127"/>
              <a:gd name="T22" fmla="*/ 521 w 2689"/>
              <a:gd name="T23" fmla="*/ 1289 h 2127"/>
              <a:gd name="T24" fmla="*/ 557 w 2689"/>
              <a:gd name="T25" fmla="*/ 1332 h 2127"/>
              <a:gd name="T26" fmla="*/ 1316 w 2689"/>
              <a:gd name="T27" fmla="*/ 2100 h 2127"/>
              <a:gd name="T28" fmla="*/ 1381 w 2689"/>
              <a:gd name="T29" fmla="*/ 2098 h 2127"/>
              <a:gd name="T30" fmla="*/ 1938 w 2689"/>
              <a:gd name="T31" fmla="*/ 1533 h 2127"/>
              <a:gd name="T32" fmla="*/ 2665 w 2689"/>
              <a:gd name="T33" fmla="*/ 798 h 2127"/>
              <a:gd name="T34" fmla="*/ 2689 w 2689"/>
              <a:gd name="T35" fmla="*/ 770 h 2127"/>
              <a:gd name="T36" fmla="*/ 2636 w 2689"/>
              <a:gd name="T37" fmla="*/ 764 h 2127"/>
              <a:gd name="T38" fmla="*/ 1491 w 2689"/>
              <a:gd name="T39" fmla="*/ 764 h 2127"/>
              <a:gd name="T40" fmla="*/ 395 w 2689"/>
              <a:gd name="T41" fmla="*/ 764 h 2127"/>
              <a:gd name="T42" fmla="*/ 366 w 2689"/>
              <a:gd name="T43" fmla="*/ 715 h 2127"/>
              <a:gd name="T44" fmla="*/ 574 w 2689"/>
              <a:gd name="T45" fmla="*/ 330 h 2127"/>
              <a:gd name="T46" fmla="*/ 632 w 2689"/>
              <a:gd name="T47" fmla="*/ 294 h 2127"/>
              <a:gd name="T48" fmla="*/ 2063 w 2689"/>
              <a:gd name="T49" fmla="*/ 294 h 2127"/>
              <a:gd name="T50" fmla="*/ 2122 w 2689"/>
              <a:gd name="T51" fmla="*/ 329 h 2127"/>
              <a:gd name="T52" fmla="*/ 2220 w 2689"/>
              <a:gd name="T53" fmla="*/ 512 h 2127"/>
              <a:gd name="T54" fmla="*/ 2279 w 2689"/>
              <a:gd name="T55" fmla="*/ 547 h 2127"/>
              <a:gd name="T56" fmla="*/ 2540 w 2689"/>
              <a:gd name="T57" fmla="*/ 547 h 2127"/>
              <a:gd name="T58" fmla="*/ 2562 w 2689"/>
              <a:gd name="T59" fmla="*/ 508 h 2127"/>
              <a:gd name="T60" fmla="*/ 2316 w 2689"/>
              <a:gd name="T61" fmla="*/ 51 h 2127"/>
              <a:gd name="T62" fmla="*/ 2230 w 2689"/>
              <a:gd name="T63" fmla="*/ 0 h 2127"/>
              <a:gd name="T64" fmla="*/ 925 w 2689"/>
              <a:gd name="T65" fmla="*/ 1 h 2127"/>
              <a:gd name="T66" fmla="*/ 451 w 2689"/>
              <a:gd name="T67" fmla="*/ 1 h 2127"/>
              <a:gd name="T68" fmla="*/ 393 w 2689"/>
              <a:gd name="T69" fmla="*/ 29 h 2127"/>
              <a:gd name="T70" fmla="*/ 14 w 2689"/>
              <a:gd name="T71" fmla="*/ 730 h 2127"/>
              <a:gd name="T72" fmla="*/ 22 w 2689"/>
              <a:gd name="T73" fmla="*/ 791 h 2127"/>
              <a:gd name="T74" fmla="*/ 250 w 2689"/>
              <a:gd name="T75" fmla="*/ 1020 h 2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89" h="2127">
                <a:moveTo>
                  <a:pt x="250" y="1020"/>
                </a:moveTo>
                <a:cubicBezTo>
                  <a:pt x="276" y="1047"/>
                  <a:pt x="303" y="1057"/>
                  <a:pt x="340" y="1057"/>
                </a:cubicBezTo>
                <a:cubicBezTo>
                  <a:pt x="742" y="1056"/>
                  <a:pt x="1144" y="1057"/>
                  <a:pt x="1546" y="1057"/>
                </a:cubicBezTo>
                <a:cubicBezTo>
                  <a:pt x="1677" y="1057"/>
                  <a:pt x="1808" y="1057"/>
                  <a:pt x="1939" y="1057"/>
                </a:cubicBezTo>
                <a:cubicBezTo>
                  <a:pt x="1950" y="1057"/>
                  <a:pt x="1963" y="1054"/>
                  <a:pt x="1968" y="1066"/>
                </a:cubicBezTo>
                <a:cubicBezTo>
                  <a:pt x="1974" y="1078"/>
                  <a:pt x="1961" y="1085"/>
                  <a:pt x="1954" y="1092"/>
                </a:cubicBezTo>
                <a:cubicBezTo>
                  <a:pt x="1761" y="1287"/>
                  <a:pt x="1568" y="1482"/>
                  <a:pt x="1376" y="1677"/>
                </a:cubicBezTo>
                <a:cubicBezTo>
                  <a:pt x="1355" y="1698"/>
                  <a:pt x="1343" y="1700"/>
                  <a:pt x="1321" y="1677"/>
                </a:cubicBezTo>
                <a:cubicBezTo>
                  <a:pt x="1201" y="1554"/>
                  <a:pt x="1079" y="1433"/>
                  <a:pt x="959" y="1310"/>
                </a:cubicBezTo>
                <a:cubicBezTo>
                  <a:pt x="938" y="1288"/>
                  <a:pt x="915" y="1278"/>
                  <a:pt x="883" y="1278"/>
                </a:cubicBezTo>
                <a:cubicBezTo>
                  <a:pt x="774" y="1280"/>
                  <a:pt x="665" y="1279"/>
                  <a:pt x="556" y="1279"/>
                </a:cubicBezTo>
                <a:cubicBezTo>
                  <a:pt x="545" y="1279"/>
                  <a:pt x="532" y="1274"/>
                  <a:pt x="521" y="1289"/>
                </a:cubicBezTo>
                <a:cubicBezTo>
                  <a:pt x="533" y="1303"/>
                  <a:pt x="544" y="1318"/>
                  <a:pt x="557" y="1332"/>
                </a:cubicBezTo>
                <a:cubicBezTo>
                  <a:pt x="810" y="1588"/>
                  <a:pt x="1064" y="1843"/>
                  <a:pt x="1316" y="2100"/>
                </a:cubicBezTo>
                <a:cubicBezTo>
                  <a:pt x="1342" y="2127"/>
                  <a:pt x="1357" y="2123"/>
                  <a:pt x="1381" y="2098"/>
                </a:cubicBezTo>
                <a:cubicBezTo>
                  <a:pt x="1566" y="1909"/>
                  <a:pt x="1752" y="1721"/>
                  <a:pt x="1938" y="1533"/>
                </a:cubicBezTo>
                <a:cubicBezTo>
                  <a:pt x="2180" y="1288"/>
                  <a:pt x="2423" y="1043"/>
                  <a:pt x="2665" y="798"/>
                </a:cubicBezTo>
                <a:cubicBezTo>
                  <a:pt x="2673" y="790"/>
                  <a:pt x="2680" y="782"/>
                  <a:pt x="2689" y="770"/>
                </a:cubicBezTo>
                <a:cubicBezTo>
                  <a:pt x="2636" y="764"/>
                  <a:pt x="2636" y="764"/>
                  <a:pt x="2636" y="764"/>
                </a:cubicBezTo>
                <a:cubicBezTo>
                  <a:pt x="2254" y="764"/>
                  <a:pt x="1873" y="764"/>
                  <a:pt x="1491" y="764"/>
                </a:cubicBezTo>
                <a:cubicBezTo>
                  <a:pt x="1126" y="764"/>
                  <a:pt x="760" y="764"/>
                  <a:pt x="395" y="764"/>
                </a:cubicBezTo>
                <a:cubicBezTo>
                  <a:pt x="343" y="764"/>
                  <a:pt x="341" y="761"/>
                  <a:pt x="366" y="715"/>
                </a:cubicBezTo>
                <a:cubicBezTo>
                  <a:pt x="435" y="587"/>
                  <a:pt x="506" y="459"/>
                  <a:pt x="574" y="330"/>
                </a:cubicBezTo>
                <a:cubicBezTo>
                  <a:pt x="587" y="306"/>
                  <a:pt x="603" y="294"/>
                  <a:pt x="632" y="294"/>
                </a:cubicBezTo>
                <a:cubicBezTo>
                  <a:pt x="1109" y="294"/>
                  <a:pt x="1586" y="294"/>
                  <a:pt x="2063" y="294"/>
                </a:cubicBezTo>
                <a:cubicBezTo>
                  <a:pt x="2091" y="294"/>
                  <a:pt x="2109" y="304"/>
                  <a:pt x="2122" y="329"/>
                </a:cubicBezTo>
                <a:cubicBezTo>
                  <a:pt x="2154" y="390"/>
                  <a:pt x="2189" y="451"/>
                  <a:pt x="2220" y="512"/>
                </a:cubicBezTo>
                <a:cubicBezTo>
                  <a:pt x="2233" y="537"/>
                  <a:pt x="2251" y="548"/>
                  <a:pt x="2279" y="547"/>
                </a:cubicBezTo>
                <a:cubicBezTo>
                  <a:pt x="2366" y="546"/>
                  <a:pt x="2453" y="546"/>
                  <a:pt x="2540" y="547"/>
                </a:cubicBezTo>
                <a:cubicBezTo>
                  <a:pt x="2577" y="548"/>
                  <a:pt x="2579" y="538"/>
                  <a:pt x="2562" y="508"/>
                </a:cubicBezTo>
                <a:cubicBezTo>
                  <a:pt x="2479" y="356"/>
                  <a:pt x="2396" y="204"/>
                  <a:pt x="2316" y="51"/>
                </a:cubicBezTo>
                <a:cubicBezTo>
                  <a:pt x="2296" y="13"/>
                  <a:pt x="2272" y="0"/>
                  <a:pt x="2230" y="0"/>
                </a:cubicBezTo>
                <a:cubicBezTo>
                  <a:pt x="1795" y="1"/>
                  <a:pt x="1360" y="1"/>
                  <a:pt x="925" y="1"/>
                </a:cubicBezTo>
                <a:cubicBezTo>
                  <a:pt x="767" y="1"/>
                  <a:pt x="609" y="1"/>
                  <a:pt x="451" y="1"/>
                </a:cubicBezTo>
                <a:cubicBezTo>
                  <a:pt x="426" y="1"/>
                  <a:pt x="407" y="4"/>
                  <a:pt x="393" y="29"/>
                </a:cubicBezTo>
                <a:cubicBezTo>
                  <a:pt x="267" y="263"/>
                  <a:pt x="141" y="497"/>
                  <a:pt x="14" y="730"/>
                </a:cubicBezTo>
                <a:cubicBezTo>
                  <a:pt x="0" y="755"/>
                  <a:pt x="2" y="771"/>
                  <a:pt x="22" y="791"/>
                </a:cubicBezTo>
                <a:cubicBezTo>
                  <a:pt x="99" y="866"/>
                  <a:pt x="175" y="942"/>
                  <a:pt x="250" y="102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2116" y="1524000"/>
            <a:ext cx="6424863" cy="3493168"/>
          </a:xfrm>
          <a:prstGeom prst="rect">
            <a:avLst/>
          </a:prstGeom>
          <a:noFill/>
          <a:ln w="133350" cap="flat" cmpd="sng" algn="ctr">
            <a:solidFill>
              <a:schemeClr val="bg1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213100" y="-1919883"/>
            <a:ext cx="5119733" cy="92486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2"/>
            <a:r>
              <a:rPr lang="en-US" altLang="zh-CN" sz="59500">
                <a:solidFill>
                  <a:schemeClr val="tx1">
                    <a:alpha val="79000"/>
                  </a:schemeClr>
                </a:solidFill>
                <a:cs typeface="+mn-ea"/>
                <a:sym typeface="+mn-lt"/>
              </a:rPr>
              <a:t>P</a:t>
            </a:r>
            <a:endParaRPr lang="zh-CN" altLang="en-US" sz="6000">
              <a:solidFill>
                <a:schemeClr val="tx1">
                  <a:alpha val="79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24 -4.44444E-06 L 0.05026 -4.44444E-06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981 L 0 0.14815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0.03981 L 0 -4.81481E-06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773 3.7037E-07 L 0.05456 3.7037E-07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3.7037E-07 L -4.375E-06 3.7037E-07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/>
      <p:bldP spid="7" grpId="0"/>
      <p:bldP spid="7" grpId="1"/>
      <p:bldP spid="7" grpId="2"/>
      <p:bldP spid="11" grpId="0" bldLvl="0" animBg="1"/>
      <p:bldP spid="10" grpId="0" bldLvl="0" animBg="1"/>
      <p:bldP spid="2" grpId="0" bldLvl="0" animBg="1"/>
      <p:bldP spid="15" grpId="0" bldLvl="0" animBg="1"/>
      <p:bldP spid="15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332840" y="853267"/>
            <a:ext cx="11646002" cy="877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3500" tIns="25400" rIns="63500" bIns="25400" rtlCol="0" anchor="ctr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800" b="1" spc="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We know it is </a:t>
            </a:r>
            <a:r>
              <a:rPr lang="en-US" altLang="zh-CN" sz="2800" b="1" spc="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extremely</a:t>
            </a:r>
            <a:r>
              <a:rPr lang="en-US" altLang="zh-CN" sz="2800" b="1" spc="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difficult to be an astronaut, but why are there still many people are making efforts to be an astronaut?</a:t>
            </a:r>
            <a:endParaRPr lang="en-US" altLang="zh-CN" sz="2800" b="1" spc="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-120015"/>
            <a:ext cx="4134485" cy="1322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8000" b="1">
                <a:solidFill>
                  <a:schemeClr val="accent1"/>
                </a:solidFill>
                <a:latin typeface="Blackadder ITC" panose="04020505051007020D02" pitchFamily="82" charset="0"/>
              </a:rPr>
              <a:t>Discussion</a:t>
            </a:r>
            <a:endParaRPr lang="en-US" altLang="zh-CN" sz="8000" b="1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b="3934"/>
          <a:stretch>
            <a:fillRect/>
          </a:stretch>
        </p:blipFill>
        <p:spPr>
          <a:xfrm>
            <a:off x="363118" y="4000805"/>
            <a:ext cx="4462984" cy="2721307"/>
          </a:xfrm>
          <a:custGeom>
            <a:avLst/>
            <a:gdLst>
              <a:gd name="connsiteX0" fmla="*/ 0 w 4909282"/>
              <a:gd name="connsiteY0" fmla="*/ 0 h 2993438"/>
              <a:gd name="connsiteX1" fmla="*/ 4909282 w 4909282"/>
              <a:gd name="connsiteY1" fmla="*/ 0 h 2993438"/>
              <a:gd name="connsiteX2" fmla="*/ 4909282 w 4909282"/>
              <a:gd name="connsiteY2" fmla="*/ 2993438 h 2993438"/>
              <a:gd name="connsiteX3" fmla="*/ 0 w 4909282"/>
              <a:gd name="connsiteY3" fmla="*/ 2993438 h 2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9282" h="2993438">
                <a:moveTo>
                  <a:pt x="0" y="0"/>
                </a:moveTo>
                <a:lnTo>
                  <a:pt x="4909282" y="0"/>
                </a:lnTo>
                <a:lnTo>
                  <a:pt x="4909282" y="2993438"/>
                </a:lnTo>
                <a:lnTo>
                  <a:pt x="0" y="2993438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1552"/>
          <a:stretch>
            <a:fillRect/>
          </a:stretch>
        </p:blipFill>
        <p:spPr>
          <a:xfrm>
            <a:off x="7221118" y="4000805"/>
            <a:ext cx="4462984" cy="2721307"/>
          </a:xfrm>
          <a:custGeom>
            <a:avLst/>
            <a:gdLst>
              <a:gd name="connsiteX0" fmla="*/ 0 w 4909282"/>
              <a:gd name="connsiteY0" fmla="*/ 0 h 2993438"/>
              <a:gd name="connsiteX1" fmla="*/ 4909282 w 4909282"/>
              <a:gd name="connsiteY1" fmla="*/ 0 h 2993438"/>
              <a:gd name="connsiteX2" fmla="*/ 4909282 w 4909282"/>
              <a:gd name="connsiteY2" fmla="*/ 2993438 h 2993438"/>
              <a:gd name="connsiteX3" fmla="*/ 0 w 4909282"/>
              <a:gd name="connsiteY3" fmla="*/ 2993438 h 2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9282" h="2993438">
                <a:moveTo>
                  <a:pt x="0" y="0"/>
                </a:moveTo>
                <a:lnTo>
                  <a:pt x="4909282" y="0"/>
                </a:lnTo>
                <a:lnTo>
                  <a:pt x="4909282" y="2993438"/>
                </a:lnTo>
                <a:lnTo>
                  <a:pt x="0" y="2993438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b="4292"/>
          <a:stretch>
            <a:fillRect/>
          </a:stretch>
        </p:blipFill>
        <p:spPr>
          <a:xfrm>
            <a:off x="3053495" y="3236117"/>
            <a:ext cx="5940231" cy="3622060"/>
          </a:xfrm>
          <a:custGeom>
            <a:avLst/>
            <a:gdLst>
              <a:gd name="connsiteX0" fmla="*/ 0 w 4909282"/>
              <a:gd name="connsiteY0" fmla="*/ 0 h 2993438"/>
              <a:gd name="connsiteX1" fmla="*/ 4909282 w 4909282"/>
              <a:gd name="connsiteY1" fmla="*/ 0 h 2993438"/>
              <a:gd name="connsiteX2" fmla="*/ 4909282 w 4909282"/>
              <a:gd name="connsiteY2" fmla="*/ 2993438 h 2993438"/>
              <a:gd name="connsiteX3" fmla="*/ 0 w 4909282"/>
              <a:gd name="connsiteY3" fmla="*/ 2993438 h 2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9282" h="2993438">
                <a:moveTo>
                  <a:pt x="0" y="0"/>
                </a:moveTo>
                <a:lnTo>
                  <a:pt x="4909282" y="0"/>
                </a:lnTo>
                <a:lnTo>
                  <a:pt x="4909282" y="2993438"/>
                </a:lnTo>
                <a:lnTo>
                  <a:pt x="0" y="2993438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 rot="6078799">
            <a:off x="9739021" y="3609479"/>
            <a:ext cx="5225734" cy="4789132"/>
            <a:chOff x="10344345" y="2030053"/>
            <a:chExt cx="5225734" cy="4789132"/>
          </a:xfrm>
        </p:grpSpPr>
        <p:sp>
          <p:nvSpPr>
            <p:cNvPr id="16" name="Rectangle 1"/>
            <p:cNvSpPr/>
            <p:nvPr/>
          </p:nvSpPr>
          <p:spPr>
            <a:xfrm rot="2700000">
              <a:off x="10344345" y="2030053"/>
              <a:ext cx="3695307" cy="3695307"/>
            </a:xfrm>
            <a:prstGeom prst="rect">
              <a:avLst/>
            </a:prstGeom>
            <a:noFill/>
            <a:ln w="190500"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17" name="Straight Connector 26"/>
            <p:cNvCxnSpPr/>
            <p:nvPr/>
          </p:nvCxnSpPr>
          <p:spPr>
            <a:xfrm flipH="1">
              <a:off x="12482283" y="3731388"/>
              <a:ext cx="3087796" cy="3087797"/>
            </a:xfrm>
            <a:prstGeom prst="line">
              <a:avLst/>
            </a:prstGeom>
            <a:ln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 rot="6078799">
            <a:off x="-4025874" y="3295154"/>
            <a:ext cx="5225734" cy="4789132"/>
            <a:chOff x="10344345" y="2030053"/>
            <a:chExt cx="5225734" cy="4789132"/>
          </a:xfrm>
        </p:grpSpPr>
        <p:sp>
          <p:nvSpPr>
            <p:cNvPr id="9" name="Rectangle 1"/>
            <p:cNvSpPr/>
            <p:nvPr/>
          </p:nvSpPr>
          <p:spPr>
            <a:xfrm rot="2700000">
              <a:off x="10344345" y="2030053"/>
              <a:ext cx="3695307" cy="3695307"/>
            </a:xfrm>
            <a:prstGeom prst="rect">
              <a:avLst/>
            </a:prstGeom>
            <a:noFill/>
            <a:ln w="190500"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13" name="Straight Connector 26"/>
            <p:cNvCxnSpPr/>
            <p:nvPr/>
          </p:nvCxnSpPr>
          <p:spPr>
            <a:xfrm flipH="1">
              <a:off x="12482283" y="3731388"/>
              <a:ext cx="3087796" cy="3087797"/>
            </a:xfrm>
            <a:prstGeom prst="line">
              <a:avLst/>
            </a:prstGeom>
            <a:ln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5076" y="1899442"/>
            <a:ext cx="12241530" cy="662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3500" tIns="25400" rIns="63500" bIns="25400" rtlCol="0" anchor="ctr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800" b="1" spc="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Do you want to be an astronaut? Why?(based on the requirements)</a:t>
            </a:r>
            <a:endParaRPr lang="en-US" altLang="zh-CN" sz="2800" b="1" spc="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259326" y="2811739"/>
            <a:ext cx="11793029" cy="662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3500" tIns="25400" rIns="63500" bIns="25400" rtlCol="0" anchor="ctr" anchorCtr="0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To be or to be like an astronaut, what should we do now?</a:t>
            </a:r>
            <a:endParaRPr lang="en-US" altLang="zh-CN" sz="3200" b="1" spc="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0.03982 L 1.875E-06 0.14814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06 -0.03982 L 1.875E-06 4.44444E-06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3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556E-17 -2.22222E-06 L 0.28021 -0.00208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3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2.22222E-06 L -0.28021 -0.00023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06 4.44444E-06 L 0.05234 0.14027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70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06 4.44444E-06 L 0.05234 0.14027" pathEditMode="relative" rAng="0" ptsTypes="AA">
                                      <p:cBhvr>
                                        <p:cTn id="31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/>
      <p:bldP spid="14" grpId="0" bldLvl="0" animBg="1"/>
      <p:bldP spid="14" grpId="1"/>
      <p:bldP spid="15" grpId="0" bldLvl="0" animBg="1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新建文件夹\bg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00"/>
            <a:ext cx="12192000" cy="82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-1455176" y="-4259670"/>
            <a:ext cx="15102349" cy="1510234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87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>
            <a:spLocks noChangeAspect="1"/>
          </p:cNvSpPr>
          <p:nvPr/>
        </p:nvSpPr>
        <p:spPr>
          <a:xfrm>
            <a:off x="5951803" y="1680545"/>
            <a:ext cx="288395" cy="248615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>
            <a:spLocks noChangeAspect="1"/>
          </p:cNvSpPr>
          <p:nvPr/>
        </p:nvSpPr>
        <p:spPr>
          <a:xfrm rot="10800000">
            <a:off x="5951802" y="4432158"/>
            <a:ext cx="288395" cy="248615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315" y="2156460"/>
            <a:ext cx="118700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>
                <a:solidFill>
                  <a:schemeClr val="bg1"/>
                </a:solidFill>
                <a:latin typeface="Algerian" panose="04020705040A02060702" charset="0"/>
                <a:cs typeface="Algerian" panose="04020705040A02060702" charset="0"/>
                <a:sym typeface="+mn-lt"/>
              </a:rPr>
              <a:t>Space Exploration</a:t>
            </a:r>
            <a:endParaRPr lang="en-US" altLang="zh-CN" sz="8800">
              <a:solidFill>
                <a:schemeClr val="bg1"/>
              </a:solidFill>
              <a:latin typeface="Algerian" panose="04020705040A02060702" charset="0"/>
              <a:cs typeface="Algerian" panose="04020705040A02060702" charset="0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99318" y="3601471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>
                    <a:lumMod val="85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lt"/>
              </a:rPr>
              <a:t>Listening and speaking</a:t>
            </a:r>
            <a:endParaRPr lang="en-US" altLang="zh-CN" sz="4400" b="1">
              <a:solidFill>
                <a:schemeClr val="bg1">
                  <a:lumMod val="85000"/>
                </a:schemeClr>
              </a:solidFill>
              <a:latin typeface="Comic Sans MS" panose="030F0702030302020204" charset="0"/>
              <a:cs typeface="Comic Sans MS" panose="030F0702030302020204" charset="0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49976" y="4556465"/>
            <a:ext cx="1654175" cy="355499"/>
            <a:chOff x="743500" y="4558360"/>
            <a:chExt cx="3308351" cy="710999"/>
          </a:xfrm>
        </p:grpSpPr>
        <p:cxnSp>
          <p:nvCxnSpPr>
            <p:cNvPr id="11" name="直接连接符 10"/>
            <p:cNvCxnSpPr/>
            <p:nvPr/>
          </p:nvCxnSpPr>
          <p:spPr>
            <a:xfrm rot="19800000">
              <a:off x="2509437" y="4558360"/>
              <a:ext cx="1492774" cy="0"/>
            </a:xfrm>
            <a:prstGeom prst="line">
              <a:avLst/>
            </a:prstGeom>
            <a:ln w="381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9800000">
              <a:off x="743500" y="5269359"/>
              <a:ext cx="3308351" cy="0"/>
            </a:xfrm>
            <a:prstGeom prst="line">
              <a:avLst/>
            </a:prstGeom>
            <a:ln w="9525">
              <a:solidFill>
                <a:schemeClr val="bg1">
                  <a:lumMod val="85000"/>
                  <a:alpha val="7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/>
          <p:cNvCxnSpPr/>
          <p:nvPr/>
        </p:nvCxnSpPr>
        <p:spPr>
          <a:xfrm rot="19800000">
            <a:off x="7399793" y="1699798"/>
            <a:ext cx="531179" cy="0"/>
          </a:xfrm>
          <a:prstGeom prst="line">
            <a:avLst/>
          </a:prstGeom>
          <a:ln w="38100">
            <a:solidFill>
              <a:schemeClr val="bg1">
                <a:lumMod val="85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9800000">
            <a:off x="7360387" y="1321634"/>
            <a:ext cx="1639494" cy="0"/>
          </a:xfrm>
          <a:prstGeom prst="line">
            <a:avLst/>
          </a:prstGeom>
          <a:ln w="6350">
            <a:solidFill>
              <a:schemeClr val="bg1">
                <a:lumMod val="85000"/>
                <a:alpha val="7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2.22222E-06 L -0.06745 0.07106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35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4.07407E-06 L 0.05847 -0.05949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9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4.07407E-06 L 0.05847 -0.05949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98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158 -4.44444E-06 L 0.03763 -4.44444E-06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184 -4.44444E-06 L -4.16667E-06 -4.44444E-06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419100" dist="279400" dir="2700000" sx="95000" sy="95000" algn="tl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17297"/>
          <a:stretch>
            <a:fillRect/>
          </a:stretch>
        </p:blipFill>
        <p:spPr>
          <a:xfrm>
            <a:off x="0" y="2313905"/>
            <a:ext cx="12192000" cy="6205290"/>
          </a:xfrm>
          <a:prstGeom prst="rect">
            <a:avLst/>
          </a:prstGeom>
          <a:effectLst/>
        </p:spPr>
      </p:pic>
      <p:sp>
        <p:nvSpPr>
          <p:cNvPr id="4" name="矩形 3"/>
          <p:cNvSpPr/>
          <p:nvPr/>
        </p:nvSpPr>
        <p:spPr>
          <a:xfrm>
            <a:off x="0" y="2313905"/>
            <a:ext cx="12192000" cy="5211623"/>
          </a:xfrm>
          <a:prstGeom prst="rect">
            <a:avLst/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04120" y="2970149"/>
            <a:ext cx="31546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solidFill>
                  <a:schemeClr val="bg1"/>
                </a:solidFill>
                <a:cs typeface="+mn-ea"/>
                <a:sym typeface="+mn-lt"/>
              </a:rPr>
              <a:t>PART </a:t>
            </a:r>
            <a:endParaRPr lang="zh-CN" altLang="en-US" sz="80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248526" y="3674223"/>
            <a:ext cx="6075381" cy="1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516331" y="2313886"/>
            <a:ext cx="15392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bg1"/>
                </a:solidFill>
                <a:latin typeface="Trajan Pro" panose="02020502050506020301" pitchFamily="18" charset="0"/>
              </a:defRPr>
            </a:lvl1pPr>
          </a:lstStyle>
          <a:p>
            <a:r>
              <a:rPr lang="en-US" altLang="zh-CN" sz="9600" b="1">
                <a:latin typeface="+mn-lt"/>
                <a:cs typeface="+mn-ea"/>
                <a:sym typeface="+mn-lt"/>
              </a:rPr>
              <a:t>01</a:t>
            </a:r>
            <a:endParaRPr lang="en-US" altLang="zh-CN" sz="9600" b="1">
              <a:latin typeface="+mn-lt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73625" y="3537585"/>
            <a:ext cx="3494405" cy="1691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0" b="1">
                <a:solidFill>
                  <a:schemeClr val="bg1"/>
                </a:solidFill>
                <a:latin typeface="Blackadder ITC" panose="04020505051007020D02" pitchFamily="82" charset="0"/>
              </a:rPr>
              <a:t>Lead-in</a:t>
            </a:r>
            <a:endParaRPr lang="en-US" altLang="zh-CN" sz="8000" b="1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0834547" y="476199"/>
            <a:ext cx="725600" cy="574067"/>
          </a:xfrm>
          <a:custGeom>
            <a:avLst/>
            <a:gdLst>
              <a:gd name="T0" fmla="*/ 250 w 2689"/>
              <a:gd name="T1" fmla="*/ 1020 h 2127"/>
              <a:gd name="T2" fmla="*/ 340 w 2689"/>
              <a:gd name="T3" fmla="*/ 1057 h 2127"/>
              <a:gd name="T4" fmla="*/ 1546 w 2689"/>
              <a:gd name="T5" fmla="*/ 1057 h 2127"/>
              <a:gd name="T6" fmla="*/ 1939 w 2689"/>
              <a:gd name="T7" fmla="*/ 1057 h 2127"/>
              <a:gd name="T8" fmla="*/ 1968 w 2689"/>
              <a:gd name="T9" fmla="*/ 1066 h 2127"/>
              <a:gd name="T10" fmla="*/ 1954 w 2689"/>
              <a:gd name="T11" fmla="*/ 1092 h 2127"/>
              <a:gd name="T12" fmla="*/ 1376 w 2689"/>
              <a:gd name="T13" fmla="*/ 1677 h 2127"/>
              <a:gd name="T14" fmla="*/ 1321 w 2689"/>
              <a:gd name="T15" fmla="*/ 1677 h 2127"/>
              <a:gd name="T16" fmla="*/ 959 w 2689"/>
              <a:gd name="T17" fmla="*/ 1310 h 2127"/>
              <a:gd name="T18" fmla="*/ 883 w 2689"/>
              <a:gd name="T19" fmla="*/ 1278 h 2127"/>
              <a:gd name="T20" fmla="*/ 556 w 2689"/>
              <a:gd name="T21" fmla="*/ 1279 h 2127"/>
              <a:gd name="T22" fmla="*/ 521 w 2689"/>
              <a:gd name="T23" fmla="*/ 1289 h 2127"/>
              <a:gd name="T24" fmla="*/ 557 w 2689"/>
              <a:gd name="T25" fmla="*/ 1332 h 2127"/>
              <a:gd name="T26" fmla="*/ 1316 w 2689"/>
              <a:gd name="T27" fmla="*/ 2100 h 2127"/>
              <a:gd name="T28" fmla="*/ 1381 w 2689"/>
              <a:gd name="T29" fmla="*/ 2098 h 2127"/>
              <a:gd name="T30" fmla="*/ 1938 w 2689"/>
              <a:gd name="T31" fmla="*/ 1533 h 2127"/>
              <a:gd name="T32" fmla="*/ 2665 w 2689"/>
              <a:gd name="T33" fmla="*/ 798 h 2127"/>
              <a:gd name="T34" fmla="*/ 2689 w 2689"/>
              <a:gd name="T35" fmla="*/ 770 h 2127"/>
              <a:gd name="T36" fmla="*/ 2636 w 2689"/>
              <a:gd name="T37" fmla="*/ 764 h 2127"/>
              <a:gd name="T38" fmla="*/ 1491 w 2689"/>
              <a:gd name="T39" fmla="*/ 764 h 2127"/>
              <a:gd name="T40" fmla="*/ 395 w 2689"/>
              <a:gd name="T41" fmla="*/ 764 h 2127"/>
              <a:gd name="T42" fmla="*/ 366 w 2689"/>
              <a:gd name="T43" fmla="*/ 715 h 2127"/>
              <a:gd name="T44" fmla="*/ 574 w 2689"/>
              <a:gd name="T45" fmla="*/ 330 h 2127"/>
              <a:gd name="T46" fmla="*/ 632 w 2689"/>
              <a:gd name="T47" fmla="*/ 294 h 2127"/>
              <a:gd name="T48" fmla="*/ 2063 w 2689"/>
              <a:gd name="T49" fmla="*/ 294 h 2127"/>
              <a:gd name="T50" fmla="*/ 2122 w 2689"/>
              <a:gd name="T51" fmla="*/ 329 h 2127"/>
              <a:gd name="T52" fmla="*/ 2220 w 2689"/>
              <a:gd name="T53" fmla="*/ 512 h 2127"/>
              <a:gd name="T54" fmla="*/ 2279 w 2689"/>
              <a:gd name="T55" fmla="*/ 547 h 2127"/>
              <a:gd name="T56" fmla="*/ 2540 w 2689"/>
              <a:gd name="T57" fmla="*/ 547 h 2127"/>
              <a:gd name="T58" fmla="*/ 2562 w 2689"/>
              <a:gd name="T59" fmla="*/ 508 h 2127"/>
              <a:gd name="T60" fmla="*/ 2316 w 2689"/>
              <a:gd name="T61" fmla="*/ 51 h 2127"/>
              <a:gd name="T62" fmla="*/ 2230 w 2689"/>
              <a:gd name="T63" fmla="*/ 0 h 2127"/>
              <a:gd name="T64" fmla="*/ 925 w 2689"/>
              <a:gd name="T65" fmla="*/ 1 h 2127"/>
              <a:gd name="T66" fmla="*/ 451 w 2689"/>
              <a:gd name="T67" fmla="*/ 1 h 2127"/>
              <a:gd name="T68" fmla="*/ 393 w 2689"/>
              <a:gd name="T69" fmla="*/ 29 h 2127"/>
              <a:gd name="T70" fmla="*/ 14 w 2689"/>
              <a:gd name="T71" fmla="*/ 730 h 2127"/>
              <a:gd name="T72" fmla="*/ 22 w 2689"/>
              <a:gd name="T73" fmla="*/ 791 h 2127"/>
              <a:gd name="T74" fmla="*/ 250 w 2689"/>
              <a:gd name="T75" fmla="*/ 1020 h 2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89" h="2127">
                <a:moveTo>
                  <a:pt x="250" y="1020"/>
                </a:moveTo>
                <a:cubicBezTo>
                  <a:pt x="276" y="1047"/>
                  <a:pt x="303" y="1057"/>
                  <a:pt x="340" y="1057"/>
                </a:cubicBezTo>
                <a:cubicBezTo>
                  <a:pt x="742" y="1056"/>
                  <a:pt x="1144" y="1057"/>
                  <a:pt x="1546" y="1057"/>
                </a:cubicBezTo>
                <a:cubicBezTo>
                  <a:pt x="1677" y="1057"/>
                  <a:pt x="1808" y="1057"/>
                  <a:pt x="1939" y="1057"/>
                </a:cubicBezTo>
                <a:cubicBezTo>
                  <a:pt x="1950" y="1057"/>
                  <a:pt x="1963" y="1054"/>
                  <a:pt x="1968" y="1066"/>
                </a:cubicBezTo>
                <a:cubicBezTo>
                  <a:pt x="1974" y="1078"/>
                  <a:pt x="1961" y="1085"/>
                  <a:pt x="1954" y="1092"/>
                </a:cubicBezTo>
                <a:cubicBezTo>
                  <a:pt x="1761" y="1287"/>
                  <a:pt x="1568" y="1482"/>
                  <a:pt x="1376" y="1677"/>
                </a:cubicBezTo>
                <a:cubicBezTo>
                  <a:pt x="1355" y="1698"/>
                  <a:pt x="1343" y="1700"/>
                  <a:pt x="1321" y="1677"/>
                </a:cubicBezTo>
                <a:cubicBezTo>
                  <a:pt x="1201" y="1554"/>
                  <a:pt x="1079" y="1433"/>
                  <a:pt x="959" y="1310"/>
                </a:cubicBezTo>
                <a:cubicBezTo>
                  <a:pt x="938" y="1288"/>
                  <a:pt x="915" y="1278"/>
                  <a:pt x="883" y="1278"/>
                </a:cubicBezTo>
                <a:cubicBezTo>
                  <a:pt x="774" y="1280"/>
                  <a:pt x="665" y="1279"/>
                  <a:pt x="556" y="1279"/>
                </a:cubicBezTo>
                <a:cubicBezTo>
                  <a:pt x="545" y="1279"/>
                  <a:pt x="532" y="1274"/>
                  <a:pt x="521" y="1289"/>
                </a:cubicBezTo>
                <a:cubicBezTo>
                  <a:pt x="533" y="1303"/>
                  <a:pt x="544" y="1318"/>
                  <a:pt x="557" y="1332"/>
                </a:cubicBezTo>
                <a:cubicBezTo>
                  <a:pt x="810" y="1588"/>
                  <a:pt x="1064" y="1843"/>
                  <a:pt x="1316" y="2100"/>
                </a:cubicBezTo>
                <a:cubicBezTo>
                  <a:pt x="1342" y="2127"/>
                  <a:pt x="1357" y="2123"/>
                  <a:pt x="1381" y="2098"/>
                </a:cubicBezTo>
                <a:cubicBezTo>
                  <a:pt x="1566" y="1909"/>
                  <a:pt x="1752" y="1721"/>
                  <a:pt x="1938" y="1533"/>
                </a:cubicBezTo>
                <a:cubicBezTo>
                  <a:pt x="2180" y="1288"/>
                  <a:pt x="2423" y="1043"/>
                  <a:pt x="2665" y="798"/>
                </a:cubicBezTo>
                <a:cubicBezTo>
                  <a:pt x="2673" y="790"/>
                  <a:pt x="2680" y="782"/>
                  <a:pt x="2689" y="770"/>
                </a:cubicBezTo>
                <a:cubicBezTo>
                  <a:pt x="2636" y="764"/>
                  <a:pt x="2636" y="764"/>
                  <a:pt x="2636" y="764"/>
                </a:cubicBezTo>
                <a:cubicBezTo>
                  <a:pt x="2254" y="764"/>
                  <a:pt x="1873" y="764"/>
                  <a:pt x="1491" y="764"/>
                </a:cubicBezTo>
                <a:cubicBezTo>
                  <a:pt x="1126" y="764"/>
                  <a:pt x="760" y="764"/>
                  <a:pt x="395" y="764"/>
                </a:cubicBezTo>
                <a:cubicBezTo>
                  <a:pt x="343" y="764"/>
                  <a:pt x="341" y="761"/>
                  <a:pt x="366" y="715"/>
                </a:cubicBezTo>
                <a:cubicBezTo>
                  <a:pt x="435" y="587"/>
                  <a:pt x="506" y="459"/>
                  <a:pt x="574" y="330"/>
                </a:cubicBezTo>
                <a:cubicBezTo>
                  <a:pt x="587" y="306"/>
                  <a:pt x="603" y="294"/>
                  <a:pt x="632" y="294"/>
                </a:cubicBezTo>
                <a:cubicBezTo>
                  <a:pt x="1109" y="294"/>
                  <a:pt x="1586" y="294"/>
                  <a:pt x="2063" y="294"/>
                </a:cubicBezTo>
                <a:cubicBezTo>
                  <a:pt x="2091" y="294"/>
                  <a:pt x="2109" y="304"/>
                  <a:pt x="2122" y="329"/>
                </a:cubicBezTo>
                <a:cubicBezTo>
                  <a:pt x="2154" y="390"/>
                  <a:pt x="2189" y="451"/>
                  <a:pt x="2220" y="512"/>
                </a:cubicBezTo>
                <a:cubicBezTo>
                  <a:pt x="2233" y="537"/>
                  <a:pt x="2251" y="548"/>
                  <a:pt x="2279" y="547"/>
                </a:cubicBezTo>
                <a:cubicBezTo>
                  <a:pt x="2366" y="546"/>
                  <a:pt x="2453" y="546"/>
                  <a:pt x="2540" y="547"/>
                </a:cubicBezTo>
                <a:cubicBezTo>
                  <a:pt x="2577" y="548"/>
                  <a:pt x="2579" y="538"/>
                  <a:pt x="2562" y="508"/>
                </a:cubicBezTo>
                <a:cubicBezTo>
                  <a:pt x="2479" y="356"/>
                  <a:pt x="2396" y="204"/>
                  <a:pt x="2316" y="51"/>
                </a:cubicBezTo>
                <a:cubicBezTo>
                  <a:pt x="2296" y="13"/>
                  <a:pt x="2272" y="0"/>
                  <a:pt x="2230" y="0"/>
                </a:cubicBezTo>
                <a:cubicBezTo>
                  <a:pt x="1795" y="1"/>
                  <a:pt x="1360" y="1"/>
                  <a:pt x="925" y="1"/>
                </a:cubicBezTo>
                <a:cubicBezTo>
                  <a:pt x="767" y="1"/>
                  <a:pt x="609" y="1"/>
                  <a:pt x="451" y="1"/>
                </a:cubicBezTo>
                <a:cubicBezTo>
                  <a:pt x="426" y="1"/>
                  <a:pt x="407" y="4"/>
                  <a:pt x="393" y="29"/>
                </a:cubicBezTo>
                <a:cubicBezTo>
                  <a:pt x="267" y="263"/>
                  <a:pt x="141" y="497"/>
                  <a:pt x="14" y="730"/>
                </a:cubicBezTo>
                <a:cubicBezTo>
                  <a:pt x="0" y="755"/>
                  <a:pt x="2" y="771"/>
                  <a:pt x="22" y="791"/>
                </a:cubicBezTo>
                <a:cubicBezTo>
                  <a:pt x="99" y="866"/>
                  <a:pt x="175" y="942"/>
                  <a:pt x="250" y="102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2116" y="1524000"/>
            <a:ext cx="6424863" cy="3493168"/>
          </a:xfrm>
          <a:prstGeom prst="rect">
            <a:avLst/>
          </a:prstGeom>
          <a:noFill/>
          <a:ln w="133350" cap="flat" cmpd="sng" algn="ctr">
            <a:solidFill>
              <a:schemeClr val="bg1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213100" y="-1919883"/>
            <a:ext cx="5119733" cy="92486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2"/>
            <a:r>
              <a:rPr lang="en-US" altLang="zh-CN" sz="59500">
                <a:solidFill>
                  <a:schemeClr val="tx1">
                    <a:alpha val="79000"/>
                  </a:schemeClr>
                </a:solidFill>
                <a:cs typeface="+mn-ea"/>
                <a:sym typeface="+mn-lt"/>
              </a:rPr>
              <a:t>P</a:t>
            </a:r>
            <a:endParaRPr lang="zh-CN" altLang="en-US" sz="6000">
              <a:solidFill>
                <a:schemeClr val="tx1">
                  <a:alpha val="79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onlinevideo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35695" y="363855"/>
            <a:ext cx="3126105" cy="1313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24 -4.44444E-06 L 0.05026 -4.44444E-06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981 L 0 0.14815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0.03981 L 0 -4.81481E-06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773 3.7037E-07 L 0.05456 3.7037E-07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3.7037E-07 L -4.375E-06 3.7037E-07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5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/>
      <p:bldP spid="7" grpId="0"/>
      <p:bldP spid="7" grpId="1"/>
      <p:bldP spid="7" grpId="2"/>
      <p:bldP spid="11" grpId="0" bldLvl="0" animBg="1"/>
      <p:bldP spid="10" grpId="0" bldLvl="0" animBg="1"/>
      <p:bldP spid="2" grpId="0" bldLvl="0" animBg="1"/>
      <p:bldP spid="15" grpId="0" bldLvl="0" animBg="1"/>
      <p:bldP spid="1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>
            <p:custDataLst>
              <p:tags r:id="rId1"/>
            </p:custDataLst>
          </p:nvPr>
        </p:nvSpPr>
        <p:spPr>
          <a:xfrm>
            <a:off x="457204" y="457204"/>
            <a:ext cx="11277690" cy="5943648"/>
          </a:xfrm>
          <a:prstGeom prst="frame">
            <a:avLst>
              <a:gd name="adj1" fmla="val 100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: 形状 20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0800000" flipH="1" flipV="1">
            <a:off x="543560" y="759460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19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 flipH="1" flipV="1">
            <a:off x="543560" y="759460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256030" y="864235"/>
            <a:ext cx="11301095" cy="87757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000" b="1" spc="200" dirty="0">
                <a:solidFill>
                  <a:schemeClr val="accent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What is your impression on the </a:t>
            </a:r>
            <a:r>
              <a:rPr lang="en-US" altLang="zh-CN" sz="30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universe</a:t>
            </a:r>
            <a:r>
              <a:rPr lang="en-US" altLang="zh-CN" sz="3000" b="1" spc="200" dirty="0">
                <a:solidFill>
                  <a:schemeClr val="accent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/ space?</a:t>
            </a:r>
            <a:endParaRPr lang="en-US" altLang="zh-CN" sz="3000" b="1" spc="200" dirty="0">
              <a:solidFill>
                <a:schemeClr val="accent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l="12497" r="12497"/>
          <a:stretch>
            <a:fillRect/>
          </a:stretch>
        </p:blipFill>
        <p:spPr>
          <a:xfrm>
            <a:off x="6134143" y="1817993"/>
            <a:ext cx="6057938" cy="4114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80" h="6480">
                <a:moveTo>
                  <a:pt x="0" y="0"/>
                </a:moveTo>
                <a:lnTo>
                  <a:pt x="8880" y="0"/>
                </a:lnTo>
                <a:lnTo>
                  <a:pt x="88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-66040" y="-224155"/>
            <a:ext cx="3144520" cy="1322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8000" b="1">
                <a:solidFill>
                  <a:schemeClr val="accent1"/>
                </a:solidFill>
                <a:latin typeface="Blackadder ITC" panose="04020505051007020D02" pitchFamily="82" charset="0"/>
              </a:rPr>
              <a:t>Lead-in</a:t>
            </a:r>
            <a:endParaRPr lang="en-US" altLang="zh-CN" sz="8000" b="1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-151130" y="1997710"/>
            <a:ext cx="6865620" cy="87757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8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The </a:t>
            </a:r>
            <a:r>
              <a:rPr lang="en-US" altLang="zh-CN" sz="36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universe</a:t>
            </a:r>
            <a:r>
              <a:rPr lang="en-US" altLang="zh-CN" sz="28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 is ________.</a:t>
            </a:r>
            <a:endParaRPr lang="en-US" altLang="zh-CN" sz="2800" b="1" spc="200" dirty="0">
              <a:solidFill>
                <a:srgbClr val="C00000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 rot="20940000">
            <a:off x="902970" y="3070860"/>
            <a:ext cx="2121535" cy="770890"/>
            <a:chOff x="2018" y="4708"/>
            <a:chExt cx="3478" cy="1214"/>
          </a:xfrm>
        </p:grpSpPr>
        <p:sp>
          <p:nvSpPr>
            <p:cNvPr id="6" name="圆角矩形 5"/>
            <p:cNvSpPr/>
            <p:nvPr/>
          </p:nvSpPr>
          <p:spPr>
            <a:xfrm>
              <a:off x="2018" y="4819"/>
              <a:ext cx="3478" cy="11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2289" y="4708"/>
              <a:ext cx="2936" cy="1107"/>
            </a:xfrm>
            <a:prstGeom prst="rect">
              <a:avLst/>
            </a:prstGeom>
            <a:noFill/>
          </p:spPr>
          <p:txBody>
            <a:bodyPr wrap="square" lIns="63500" tIns="25400" rIns="63500" bIns="25400" rtlCol="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en-US" altLang="zh-CN" sz="4800" b="1" spc="200" dirty="0">
                  <a:solidFill>
                    <a:srgbClr val="FFFF00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giant</a:t>
              </a:r>
              <a:endParaRPr lang="en-US" altLang="zh-CN" sz="4800" b="1" spc="200" dirty="0">
                <a:solidFill>
                  <a:srgbClr val="FFFF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840000">
            <a:off x="2623185" y="4280535"/>
            <a:ext cx="3619500" cy="737235"/>
            <a:chOff x="2018" y="4708"/>
            <a:chExt cx="3478" cy="1214"/>
          </a:xfrm>
        </p:grpSpPr>
        <p:sp>
          <p:nvSpPr>
            <p:cNvPr id="13" name="圆角矩形 12"/>
            <p:cNvSpPr/>
            <p:nvPr/>
          </p:nvSpPr>
          <p:spPr>
            <a:xfrm>
              <a:off x="2018" y="4819"/>
              <a:ext cx="3478" cy="11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9"/>
              </p:custDataLst>
            </p:nvPr>
          </p:nvSpPr>
          <p:spPr>
            <a:xfrm>
              <a:off x="2289" y="4708"/>
              <a:ext cx="2936" cy="1107"/>
            </a:xfrm>
            <a:prstGeom prst="rect">
              <a:avLst/>
            </a:prstGeom>
            <a:noFill/>
          </p:spPr>
          <p:txBody>
            <a:bodyPr wrap="square" lIns="63500" tIns="25400" rIns="63500" bIns="25400" rtlCol="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en-US" altLang="zh-CN" sz="4000" b="1" spc="200" dirty="0">
                  <a:solidFill>
                    <a:srgbClr val="FFFF00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mysterious</a:t>
              </a:r>
              <a:endParaRPr lang="en-US" altLang="zh-CN" sz="4000" b="1" spc="200" dirty="0">
                <a:solidFill>
                  <a:srgbClr val="FFFF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360000">
            <a:off x="754142" y="4749190"/>
            <a:ext cx="3619500" cy="672256"/>
            <a:chOff x="2018" y="4817"/>
            <a:chExt cx="3478" cy="1107"/>
          </a:xfrm>
        </p:grpSpPr>
        <p:sp>
          <p:nvSpPr>
            <p:cNvPr id="16" name="圆角矩形 15"/>
            <p:cNvSpPr/>
            <p:nvPr/>
          </p:nvSpPr>
          <p:spPr>
            <a:xfrm>
              <a:off x="2018" y="4819"/>
              <a:ext cx="3478" cy="11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2289" y="4817"/>
              <a:ext cx="2936" cy="1107"/>
            </a:xfrm>
            <a:prstGeom prst="rect">
              <a:avLst/>
            </a:prstGeom>
            <a:noFill/>
          </p:spPr>
          <p:txBody>
            <a:bodyPr wrap="square" lIns="63500" tIns="25400" rIns="63500" bIns="25400" rtlCol="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en-US" altLang="zh-CN" sz="4000" b="1" spc="200" dirty="0">
                  <a:solidFill>
                    <a:schemeClr val="bg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beautiful</a:t>
              </a:r>
              <a:endParaRPr lang="en-US" altLang="zh-CN" sz="40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21300000">
            <a:off x="2925842" y="3208680"/>
            <a:ext cx="3619500" cy="672256"/>
            <a:chOff x="2018" y="4817"/>
            <a:chExt cx="3478" cy="1107"/>
          </a:xfrm>
        </p:grpSpPr>
        <p:sp>
          <p:nvSpPr>
            <p:cNvPr id="19" name="圆角矩形 18"/>
            <p:cNvSpPr/>
            <p:nvPr/>
          </p:nvSpPr>
          <p:spPr>
            <a:xfrm>
              <a:off x="2018" y="4819"/>
              <a:ext cx="3478" cy="11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1"/>
              </p:custDataLst>
            </p:nvPr>
          </p:nvSpPr>
          <p:spPr>
            <a:xfrm>
              <a:off x="2289" y="4817"/>
              <a:ext cx="2936" cy="1107"/>
            </a:xfrm>
            <a:prstGeom prst="rect">
              <a:avLst/>
            </a:prstGeom>
            <a:noFill/>
          </p:spPr>
          <p:txBody>
            <a:bodyPr wrap="square" lIns="63500" tIns="25400" rIns="63500" bIns="25400" rtlCol="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en-US" altLang="zh-CN" sz="4000" b="1" spc="200" dirty="0">
                  <a:solidFill>
                    <a:schemeClr val="bg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dangerous</a:t>
              </a:r>
              <a:endParaRPr lang="en-US" altLang="zh-CN" sz="40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55792" y="5607710"/>
            <a:ext cx="3619500" cy="672256"/>
            <a:chOff x="2018" y="4817"/>
            <a:chExt cx="3478" cy="1107"/>
          </a:xfrm>
        </p:grpSpPr>
        <p:sp>
          <p:nvSpPr>
            <p:cNvPr id="22" name="圆角矩形 21"/>
            <p:cNvSpPr/>
            <p:nvPr/>
          </p:nvSpPr>
          <p:spPr>
            <a:xfrm>
              <a:off x="2018" y="4819"/>
              <a:ext cx="3478" cy="11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>
              <p:custDataLst>
                <p:tags r:id="rId12"/>
              </p:custDataLst>
            </p:nvPr>
          </p:nvSpPr>
          <p:spPr>
            <a:xfrm>
              <a:off x="2289" y="4817"/>
              <a:ext cx="2936" cy="1107"/>
            </a:xfrm>
            <a:prstGeom prst="rect">
              <a:avLst/>
            </a:prstGeom>
            <a:noFill/>
          </p:spPr>
          <p:txBody>
            <a:bodyPr wrap="square" lIns="63500" tIns="25400" rIns="63500" bIns="25400" rtlCol="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en-US" altLang="zh-CN" sz="4000" b="1" spc="200" dirty="0">
                  <a:solidFill>
                    <a:schemeClr val="bg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attractive</a:t>
              </a:r>
              <a:endParaRPr lang="en-US" altLang="zh-CN" sz="40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</p:grp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404495" y="759460"/>
            <a:ext cx="11734800" cy="87757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8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How can we “make friends” with it?</a:t>
            </a:r>
            <a:endParaRPr lang="en-US" altLang="zh-CN" sz="4800" b="1" spc="200" dirty="0">
              <a:solidFill>
                <a:schemeClr val="bg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587625" y="519430"/>
            <a:ext cx="6790690" cy="5942965"/>
            <a:chOff x="3774" y="552"/>
            <a:chExt cx="9540" cy="9006"/>
          </a:xfrm>
        </p:grpSpPr>
        <p:pic>
          <p:nvPicPr>
            <p:cNvPr id="26" name="图片 25" descr="1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4" y="552"/>
              <a:ext cx="9540" cy="9006"/>
            </a:xfrm>
            <a:prstGeom prst="rect">
              <a:avLst/>
            </a:prstGeom>
            <a:effectLst>
              <a:outerShdw blurRad="609600" dist="342900" dir="5400000" algn="ctr" rotWithShape="0">
                <a:srgbClr val="000000">
                  <a:alpha val="49000"/>
                </a:srgbClr>
              </a:outerShdw>
            </a:effectLst>
          </p:spPr>
        </p:pic>
        <p:grpSp>
          <p:nvGrpSpPr>
            <p:cNvPr id="27" name="组合 26"/>
            <p:cNvGrpSpPr/>
            <p:nvPr/>
          </p:nvGrpSpPr>
          <p:grpSpPr>
            <a:xfrm rot="20940000">
              <a:off x="7490" y="4299"/>
              <a:ext cx="3341" cy="1309"/>
              <a:chOff x="2018" y="4819"/>
              <a:chExt cx="3478" cy="1111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018" y="4819"/>
                <a:ext cx="3478" cy="11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059" y="4823"/>
                <a:ext cx="3436" cy="1107"/>
              </a:xfrm>
              <a:prstGeom prst="rect">
                <a:avLst/>
              </a:prstGeom>
              <a:noFill/>
            </p:spPr>
            <p:txBody>
              <a:bodyPr wrap="square" lIns="63500" tIns="25400" rIns="63500" bIns="25400" rtlCol="0" anchor="ctr" anchorCtr="0"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None/>
                </a:pPr>
                <a:r>
                  <a:rPr lang="en-US" altLang="zh-CN" sz="3200" b="1" spc="200" dirty="0">
                    <a:solidFill>
                      <a:srgbClr val="FFFF00"/>
                    </a:solidFill>
                    <a:latin typeface="Impact" panose="020B0806030902050204" charset="0"/>
                    <a:ea typeface="微软雅黑" panose="020B0503020204020204" pitchFamily="34" charset="-122"/>
                    <a:cs typeface="Impact" panose="020B0806030902050204" charset="0"/>
                  </a:rPr>
                  <a:t>astronaut</a:t>
                </a:r>
                <a:endParaRPr lang="en-US" altLang="zh-CN" sz="3200" b="1" spc="200" dirty="0">
                  <a:solidFill>
                    <a:srgbClr val="FFFF00"/>
                  </a:solidFill>
                  <a:latin typeface="Impact" panose="020B0806030902050204" charset="0"/>
                  <a:ea typeface="微软雅黑" panose="020B0503020204020204" pitchFamily="34" charset="-122"/>
                  <a:cs typeface="Impact" panose="020B0806030902050204" charset="0"/>
                </a:endParaRPr>
              </a:p>
            </p:txBody>
          </p:sp>
        </p:grpSp>
      </p:grpSp>
    </p:spTree>
    <p:custDataLst>
      <p:tags r:id="rId16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92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92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19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9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2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92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2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92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9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24" grpId="0" bldLvl="0" animBg="1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29540"/>
            <a:ext cx="3144520" cy="1322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8000" b="1">
                <a:solidFill>
                  <a:schemeClr val="accent1"/>
                </a:solidFill>
                <a:latin typeface="Blackadder ITC" panose="04020505051007020D02" pitchFamily="82" charset="0"/>
              </a:rPr>
              <a:t>Lead-in</a:t>
            </a:r>
            <a:endParaRPr lang="en-US" altLang="zh-CN" sz="8000" b="1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8750" y="834390"/>
            <a:ext cx="11874500" cy="87757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Can you recall some </a:t>
            </a: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astronauts</a:t>
            </a: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 </a:t>
            </a:r>
            <a:r>
              <a:rPr lang="en-US" altLang="zh-CN" sz="3200" b="1" i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at home or abroad</a:t>
            </a: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?</a:t>
            </a:r>
            <a:endParaRPr lang="en-US" altLang="zh-CN" sz="32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" y="1645920"/>
            <a:ext cx="4486275" cy="506603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68045" y="5233035"/>
            <a:ext cx="934085" cy="1478915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033645" y="2130425"/>
            <a:ext cx="6999605" cy="134366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u="sng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This is because</a:t>
            </a: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 there is no </a:t>
            </a: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gravity</a:t>
            </a: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 in the </a:t>
            </a: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universe</a:t>
            </a: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. </a:t>
            </a:r>
            <a:endParaRPr lang="en-US" altLang="zh-CN" sz="32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995545" y="3393440"/>
            <a:ext cx="7474585" cy="201549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Thus</a:t>
            </a: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, Yang cannot </a:t>
            </a:r>
            <a:r>
              <a:rPr lang="en-US" altLang="zh-CN" sz="3200" b="1" u="sng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adapt to</a:t>
            </a: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 the </a:t>
            </a: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gravity</a:t>
            </a: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 on earth immediately.</a:t>
            </a:r>
            <a:endParaRPr lang="en-US" altLang="zh-CN" sz="32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29540"/>
            <a:ext cx="3144520" cy="1322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8000" b="1">
                <a:solidFill>
                  <a:schemeClr val="accent1"/>
                </a:solidFill>
                <a:latin typeface="Blackadder ITC" panose="04020505051007020D02" pitchFamily="82" charset="0"/>
              </a:rPr>
              <a:t>Lead-in</a:t>
            </a:r>
            <a:endParaRPr lang="en-US" altLang="zh-CN" sz="8000" b="1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8750" y="834390"/>
            <a:ext cx="11874500" cy="87757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Can you recall some </a:t>
            </a: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astronauts</a:t>
            </a: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 </a:t>
            </a:r>
            <a:r>
              <a:rPr lang="en-US" altLang="zh-CN" sz="3200" b="1" i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at home or abroad</a:t>
            </a:r>
            <a:r>
              <a:rPr lang="en-US" altLang="zh-CN" sz="32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?</a:t>
            </a:r>
            <a:endParaRPr lang="en-US" altLang="zh-CN" sz="32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345" y="0"/>
            <a:ext cx="2603500" cy="289941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090" y="2072005"/>
            <a:ext cx="2607945" cy="2840355"/>
          </a:xfrm>
          <a:prstGeom prst="rect">
            <a:avLst/>
          </a:prstGeom>
        </p:spPr>
      </p:pic>
      <p:pic>
        <p:nvPicPr>
          <p:cNvPr id="6148" name="图片 3" descr="微信图片_200201010122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90" y="1711960"/>
            <a:ext cx="2581275" cy="25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" descr="u=2607744374,2273704658&amp;fm=170&amp;s=B0C3BD4CD822209EEEAD2D1E03&amp;w=276&amp;h=220&amp;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15" y="4452620"/>
            <a:ext cx="2613025" cy="23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4107180"/>
            <a:ext cx="2604135" cy="267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745740" y="3681095"/>
            <a:ext cx="6386830" cy="46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Zhai: </a:t>
            </a:r>
            <a:r>
              <a:rPr lang="en-US" altLang="zh-CN" sz="2400" b="1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first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Chinese astronaut to 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walk in space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kern="1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01620" y="4356100"/>
            <a:ext cx="6192520" cy="460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Yuri Gagarin: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first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man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going into the space</a:t>
            </a:r>
            <a:endParaRPr lang="en-US" altLang="zh-CN" sz="2400" b="1" kern="1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89555" y="3006090"/>
            <a:ext cx="6252845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>
                <a:latin typeface="Times New Roman" panose="02020603050405020304" pitchFamily="18" charset="0"/>
                <a:sym typeface="+mn-ea"/>
              </a:rPr>
              <a:t>Neil: 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the first</a:t>
            </a:r>
            <a:r>
              <a:rPr lang="en-US" altLang="zh-CN" sz="2400">
                <a:latin typeface="Times New Roman" panose="02020603050405020304" pitchFamily="18" charset="0"/>
                <a:sym typeface="+mn-ea"/>
              </a:rPr>
              <a:t> man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landing on the moon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 in 1967</a:t>
            </a:r>
            <a:endParaRPr lang="en-US" altLang="zh-CN" sz="2400" b="1" kern="1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99715" y="2331085"/>
            <a:ext cx="488759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Liu: </a:t>
            </a:r>
            <a:r>
              <a:rPr lang="en-US" altLang="zh-CN" sz="2400" b="1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first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female astronaut in 2012</a:t>
            </a:r>
            <a:endParaRPr lang="en-US" altLang="zh-CN" sz="2400" kern="1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99715" y="5031105"/>
            <a:ext cx="6304280" cy="829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Jing: </a:t>
            </a:r>
            <a:r>
              <a:rPr lang="en-US" altLang="zh-CN" sz="2400" b="1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only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Chinese astronaut  to 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 into space for three times</a:t>
            </a:r>
            <a:r>
              <a:rPr lang="en-US" altLang="zh-CN" sz="2400" b="1" kern="100">
                <a:solidFill>
                  <a:schemeClr val="bg1"/>
                </a:solidFill>
                <a:latin typeface="等线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b="1" kern="1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0" y="1052195"/>
            <a:ext cx="12192635" cy="5732145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191770" y="1365250"/>
            <a:ext cx="11734800" cy="1485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8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What’s your attitude to the job of “astronaut”?</a:t>
            </a:r>
            <a:endParaRPr lang="en-US" altLang="zh-CN" sz="4800" b="1" spc="200" dirty="0">
              <a:solidFill>
                <a:schemeClr val="bg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 rot="360000">
            <a:off x="863600" y="3368040"/>
            <a:ext cx="3619500" cy="820420"/>
            <a:chOff x="2018" y="4819"/>
            <a:chExt cx="3478" cy="1121"/>
          </a:xfrm>
        </p:grpSpPr>
        <p:sp>
          <p:nvSpPr>
            <p:cNvPr id="30" name="圆角矩形 29"/>
            <p:cNvSpPr/>
            <p:nvPr/>
          </p:nvSpPr>
          <p:spPr>
            <a:xfrm>
              <a:off x="2018" y="4819"/>
              <a:ext cx="3478" cy="11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>
              <p:custDataLst>
                <p:tags r:id="rId8"/>
              </p:custDataLst>
            </p:nvPr>
          </p:nvSpPr>
          <p:spPr>
            <a:xfrm>
              <a:off x="2019" y="4833"/>
              <a:ext cx="3350" cy="1107"/>
            </a:xfrm>
            <a:prstGeom prst="rect">
              <a:avLst/>
            </a:prstGeom>
            <a:noFill/>
          </p:spPr>
          <p:txBody>
            <a:bodyPr wrap="square" lIns="63500" tIns="25400" rIns="63500" bIns="25400" rtlCol="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en-US" altLang="zh-CN" sz="5400" b="1" spc="200" dirty="0">
                  <a:solidFill>
                    <a:schemeClr val="tx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charming</a:t>
              </a:r>
              <a:endParaRPr lang="en-US" altLang="zh-CN" sz="54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20940000">
            <a:off x="6549533" y="3298176"/>
            <a:ext cx="4263390" cy="841604"/>
            <a:chOff x="2018" y="4819"/>
            <a:chExt cx="3478" cy="1123"/>
          </a:xfrm>
          <a:solidFill>
            <a:srgbClr val="FEBC28"/>
          </a:solidFill>
        </p:grpSpPr>
        <p:sp>
          <p:nvSpPr>
            <p:cNvPr id="33" name="圆角矩形 32"/>
            <p:cNvSpPr/>
            <p:nvPr/>
          </p:nvSpPr>
          <p:spPr>
            <a:xfrm>
              <a:off x="2018" y="4819"/>
              <a:ext cx="3478" cy="110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>
              <p:custDataLst>
                <p:tags r:id="rId9"/>
              </p:custDataLst>
            </p:nvPr>
          </p:nvSpPr>
          <p:spPr>
            <a:xfrm>
              <a:off x="2079" y="4835"/>
              <a:ext cx="3350" cy="1107"/>
            </a:xfrm>
            <a:prstGeom prst="rect">
              <a:avLst/>
            </a:prstGeom>
            <a:grpFill/>
          </p:spPr>
          <p:txBody>
            <a:bodyPr wrap="square" lIns="63500" tIns="25400" rIns="63500" bIns="25400" rtlCol="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en-US" altLang="zh-CN" sz="5400" b="1" spc="200" dirty="0">
                  <a:solidFill>
                    <a:schemeClr val="tx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challenging</a:t>
              </a:r>
              <a:endParaRPr lang="en-US" altLang="zh-CN" sz="54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21360000">
            <a:off x="3872230" y="4834890"/>
            <a:ext cx="4535170" cy="1009650"/>
            <a:chOff x="2018" y="4819"/>
            <a:chExt cx="3478" cy="1121"/>
          </a:xfrm>
        </p:grpSpPr>
        <p:sp>
          <p:nvSpPr>
            <p:cNvPr id="36" name="圆角矩形 35"/>
            <p:cNvSpPr/>
            <p:nvPr/>
          </p:nvSpPr>
          <p:spPr>
            <a:xfrm>
              <a:off x="2018" y="4819"/>
              <a:ext cx="3478" cy="1103"/>
            </a:xfrm>
            <a:prstGeom prst="roundRect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>
              <p:custDataLst>
                <p:tags r:id="rId10"/>
              </p:custDataLst>
            </p:nvPr>
          </p:nvSpPr>
          <p:spPr>
            <a:xfrm>
              <a:off x="2019" y="4833"/>
              <a:ext cx="3350" cy="1107"/>
            </a:xfrm>
            <a:prstGeom prst="rect">
              <a:avLst/>
            </a:prstGeom>
            <a:noFill/>
          </p:spPr>
          <p:txBody>
            <a:bodyPr wrap="square" lIns="63500" tIns="25400" rIns="63500" bIns="25400" rtlCol="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en-US" altLang="zh-CN" sz="5400" b="1" spc="200" dirty="0">
                  <a:solidFill>
                    <a:schemeClr val="tx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missionary</a:t>
              </a:r>
              <a:endParaRPr lang="en-US" altLang="zh-CN" sz="54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</p:grpSp>
      <p:sp>
        <p:nvSpPr>
          <p:cNvPr id="38" name="文本框 37"/>
          <p:cNvSpPr txBox="1"/>
          <p:nvPr>
            <p:custDataLst>
              <p:tags r:id="rId11"/>
            </p:custDataLst>
          </p:nvPr>
        </p:nvSpPr>
        <p:spPr>
          <a:xfrm>
            <a:off x="298450" y="3067050"/>
            <a:ext cx="11734800" cy="19659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4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What’s the s</a:t>
            </a:r>
            <a:r>
              <a:rPr lang="en-US" altLang="zh-CN" sz="4400" b="1" spc="200" dirty="0">
                <a:solidFill>
                  <a:srgbClr val="FFFF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election procedure</a:t>
            </a:r>
            <a:r>
              <a:rPr lang="en-US" altLang="zh-CN" sz="44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 for astronauts? </a:t>
            </a:r>
            <a:r>
              <a:rPr lang="en-US" altLang="zh-CN" sz="4400" b="1" i="1" u="sng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Make a list of</a:t>
            </a:r>
            <a:r>
              <a:rPr lang="en-US" altLang="zh-CN" sz="44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 the </a:t>
            </a:r>
            <a:r>
              <a:rPr lang="en-US" altLang="zh-CN" sz="4400" b="1" spc="200" dirty="0">
                <a:solidFill>
                  <a:srgbClr val="FFFF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requirements</a:t>
            </a:r>
            <a:r>
              <a:rPr lang="en-US" altLang="zh-CN" sz="44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.</a:t>
            </a:r>
            <a:endParaRPr lang="en-US" altLang="zh-CN" sz="4400" b="1" spc="200" dirty="0">
              <a:solidFill>
                <a:schemeClr val="bg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 rot="20700000">
            <a:off x="3410585" y="1434465"/>
            <a:ext cx="5870575" cy="46850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Good education? </a:t>
            </a:r>
            <a:endParaRPr lang="en-US" sz="4000" b="1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flying experience?</a:t>
            </a:r>
            <a:endParaRPr lang="en-US" sz="4000" b="1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excellent health?</a:t>
            </a:r>
            <a:endParaRPr lang="en-US" sz="4000" b="1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rich knowledge ?</a:t>
            </a:r>
            <a:endParaRPr lang="en-US" sz="4000" b="1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special training?</a:t>
            </a:r>
            <a:endParaRPr lang="en-US" sz="4000" b="1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9219 0.549444 " pathEditMode="relative" rAng="0" ptsTypes="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375 0.0366667 L -0.22474 0.472315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375 -0.0369444 L -0.0858333 -0.225093 " pathEditMode="relative" rAng="0" ptsTypes="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7656 -0.291574 " pathEditMode="relative" rAng="0" ptsTypes="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0833 -0.0641667 L 0.198437 -0.238704 " pathEditMode="relative" ptsTypes="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92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92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192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92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92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92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192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92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92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92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192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92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animBg="1"/>
      <p:bldP spid="20" grpId="1" animBg="1"/>
      <p:bldP spid="21" grpId="0" bldLvl="0" animBg="1"/>
      <p:bldP spid="21" grpId="1" animBg="1"/>
      <p:bldP spid="27" grpId="0" bldLvl="0" animBg="1"/>
      <p:bldP spid="27" grpId="1"/>
      <p:bldP spid="38" grpId="0" bldLvl="0" animBg="1"/>
      <p:bldP spid="38" grpId="1"/>
      <p:bldP spid="40" grpId="0" bldLvl="0" animBg="1"/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419100" dist="279400" dir="2700000" sx="95000" sy="95000" algn="tl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17297"/>
          <a:stretch>
            <a:fillRect/>
          </a:stretch>
        </p:blipFill>
        <p:spPr>
          <a:xfrm>
            <a:off x="0" y="2313905"/>
            <a:ext cx="12192000" cy="6205290"/>
          </a:xfrm>
          <a:prstGeom prst="rect">
            <a:avLst/>
          </a:prstGeom>
          <a:effectLst/>
        </p:spPr>
      </p:pic>
      <p:sp>
        <p:nvSpPr>
          <p:cNvPr id="4" name="矩形 3"/>
          <p:cNvSpPr/>
          <p:nvPr/>
        </p:nvSpPr>
        <p:spPr>
          <a:xfrm>
            <a:off x="0" y="2313905"/>
            <a:ext cx="12192000" cy="5211623"/>
          </a:xfrm>
          <a:prstGeom prst="rect">
            <a:avLst/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04120" y="2970149"/>
            <a:ext cx="31546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solidFill>
                  <a:schemeClr val="bg1"/>
                </a:solidFill>
                <a:cs typeface="+mn-ea"/>
                <a:sym typeface="+mn-lt"/>
              </a:rPr>
              <a:t>PART </a:t>
            </a:r>
            <a:endParaRPr lang="zh-CN" altLang="en-US" sz="80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248526" y="3674223"/>
            <a:ext cx="6075381" cy="1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516331" y="2313886"/>
            <a:ext cx="15392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bg1"/>
                </a:solidFill>
                <a:latin typeface="Trajan Pro" panose="02020502050506020301" pitchFamily="18" charset="0"/>
              </a:defRPr>
            </a:lvl1pPr>
          </a:lstStyle>
          <a:p>
            <a:r>
              <a:rPr lang="en-US" altLang="zh-CN" sz="9600" b="1">
                <a:latin typeface="+mn-lt"/>
                <a:cs typeface="+mn-ea"/>
                <a:sym typeface="+mn-lt"/>
              </a:rPr>
              <a:t>02</a:t>
            </a:r>
            <a:endParaRPr lang="en-US" altLang="zh-CN" sz="9600" b="1">
              <a:latin typeface="+mn-lt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81830" y="3537585"/>
            <a:ext cx="3886200" cy="1691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0" b="1">
                <a:solidFill>
                  <a:schemeClr val="bg1"/>
                </a:solidFill>
                <a:latin typeface="Blackadder ITC" panose="04020505051007020D02" pitchFamily="82" charset="0"/>
              </a:rPr>
              <a:t>Listening</a:t>
            </a:r>
            <a:endParaRPr lang="en-US" altLang="zh-CN" sz="8000" b="1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2116" y="1524000"/>
            <a:ext cx="6424863" cy="3493168"/>
          </a:xfrm>
          <a:prstGeom prst="rect">
            <a:avLst/>
          </a:prstGeom>
          <a:noFill/>
          <a:ln w="133350" cap="flat" cmpd="sng" algn="ctr">
            <a:solidFill>
              <a:schemeClr val="bg1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213100" y="-1919883"/>
            <a:ext cx="5119733" cy="92486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2"/>
            <a:r>
              <a:rPr lang="en-US" altLang="zh-CN" sz="59500">
                <a:solidFill>
                  <a:schemeClr val="tx1">
                    <a:alpha val="79000"/>
                  </a:schemeClr>
                </a:solidFill>
                <a:cs typeface="+mn-ea"/>
                <a:sym typeface="+mn-lt"/>
              </a:rPr>
              <a:t>P</a:t>
            </a:r>
            <a:endParaRPr lang="zh-CN" altLang="en-US" sz="6000">
              <a:solidFill>
                <a:schemeClr val="tx1">
                  <a:alpha val="79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24 -4.44444E-06 L 0.05026 -4.44444E-06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981 L 0 0.14815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0.03981 L 0 -4.81481E-06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773 3.7037E-07 L 0.05456 3.7037E-07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3.7037E-07 L -4.375E-06 3.7037E-07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/>
      <p:bldP spid="7" grpId="0"/>
      <p:bldP spid="7" grpId="1"/>
      <p:bldP spid="7" grpId="2"/>
      <p:bldP spid="11" grpId="0" bldLvl="0" animBg="1"/>
      <p:bldP spid="2" grpId="0" bldLvl="0" animBg="1"/>
      <p:bldP spid="15" grpId="0" bldLvl="0" animBg="1"/>
      <p:bldP spid="15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29540"/>
            <a:ext cx="4134485" cy="1322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8000" b="1">
                <a:solidFill>
                  <a:schemeClr val="accent1"/>
                </a:solidFill>
                <a:latin typeface="Blackadder ITC" panose="04020505051007020D02" pitchFamily="82" charset="0"/>
              </a:rPr>
              <a:t>Listening</a:t>
            </a:r>
            <a:endParaRPr lang="en-US" altLang="zh-CN" sz="8000" b="1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98570" y="102235"/>
            <a:ext cx="8393430" cy="87757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Listen for the basic information</a:t>
            </a:r>
            <a:endParaRPr lang="en-US" altLang="zh-CN" sz="36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760" y="1108710"/>
            <a:ext cx="11969115" cy="56699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200025">
              <a:lnSpc>
                <a:spcPct val="200000"/>
              </a:lnSpc>
            </a:pPr>
            <a:r>
              <a:rPr lang="en-US" sz="2600">
                <a:latin typeface="Times New Roman" panose="02020603050405020304" pitchFamily="18" charset="0"/>
              </a:rPr>
              <a:t>1. The conversation happened in a </a:t>
            </a:r>
            <a:r>
              <a:rPr lang="en-US" sz="2600" b="1">
                <a:latin typeface="Times New Roman" panose="02020603050405020304" pitchFamily="18" charset="0"/>
              </a:rPr>
              <a:t>stadium</a:t>
            </a:r>
            <a:r>
              <a:rPr lang="en-US" sz="2600">
                <a:latin typeface="Times New Roman" panose="02020603050405020304" pitchFamily="18" charset="0"/>
              </a:rPr>
              <a:t>.</a:t>
            </a:r>
            <a:endParaRPr lang="en-US" sz="2600">
              <a:latin typeface="Times New Roman" panose="02020603050405020304" pitchFamily="18" charset="0"/>
            </a:endParaRPr>
          </a:p>
          <a:p>
            <a:pPr indent="200025">
              <a:lnSpc>
                <a:spcPct val="200000"/>
              </a:lnSpc>
            </a:pPr>
            <a:r>
              <a:rPr lang="en-US" sz="2600">
                <a:latin typeface="Times New Roman" panose="02020603050405020304" pitchFamily="18" charset="0"/>
              </a:rPr>
              <a:t>2. The audience </a:t>
            </a:r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</a:rPr>
              <a:t>is curious about</a:t>
            </a:r>
            <a:r>
              <a:rPr lang="en-US" sz="26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</a:rPr>
              <a:t>how Yang Liwei became the first  Chinese astronaut.</a:t>
            </a:r>
            <a:endParaRPr lang="en-US" sz="2600">
              <a:latin typeface="Times New Roman" panose="02020603050405020304" pitchFamily="18" charset="0"/>
            </a:endParaRPr>
          </a:p>
          <a:p>
            <a:pPr indent="200025">
              <a:lnSpc>
                <a:spcPct val="200000"/>
              </a:lnSpc>
            </a:pPr>
            <a:r>
              <a:rPr lang="en-US" sz="2600">
                <a:latin typeface="Times New Roman" panose="02020603050405020304" pitchFamily="18" charset="0"/>
              </a:rPr>
              <a:t>3. Mr Yang always believed that he would become an astronaut </a:t>
            </a:r>
            <a:r>
              <a:rPr lang="en-US" sz="2600" b="1">
                <a:latin typeface="Times New Roman" panose="02020603050405020304" pitchFamily="18" charset="0"/>
              </a:rPr>
              <a:t>one day</a:t>
            </a:r>
            <a:r>
              <a:rPr lang="en-US" sz="2600">
                <a:latin typeface="Times New Roman" panose="02020603050405020304" pitchFamily="18" charset="0"/>
              </a:rPr>
              <a:t>.</a:t>
            </a:r>
            <a:endParaRPr lang="en-US" sz="2600">
              <a:latin typeface="Times New Roman" panose="02020603050405020304" pitchFamily="18" charset="0"/>
            </a:endParaRPr>
          </a:p>
          <a:p>
            <a:pPr indent="200025">
              <a:lnSpc>
                <a:spcPct val="200000"/>
              </a:lnSpc>
            </a:pPr>
            <a:r>
              <a:rPr lang="en-US" sz="2600">
                <a:latin typeface="Times New Roman" panose="02020603050405020304" pitchFamily="18" charset="0"/>
              </a:rPr>
              <a:t>3. Mr Yang was selected to attend </a:t>
            </a:r>
            <a:r>
              <a:rPr lang="en-US" sz="2600" b="1">
                <a:latin typeface="Times New Roman" panose="02020603050405020304" pitchFamily="18" charset="0"/>
              </a:rPr>
              <a:t>pilot training</a:t>
            </a:r>
            <a:r>
              <a:rPr lang="en-US" sz="2600">
                <a:latin typeface="Times New Roman" panose="02020603050405020304" pitchFamily="18" charset="0"/>
              </a:rPr>
              <a:t> with 13 other people.</a:t>
            </a:r>
            <a:endParaRPr lang="en-US" sz="2600">
              <a:latin typeface="Times New Roman" panose="02020603050405020304" pitchFamily="18" charset="0"/>
            </a:endParaRPr>
          </a:p>
          <a:p>
            <a:pPr indent="200025">
              <a:lnSpc>
                <a:spcPct val="200000"/>
              </a:lnSpc>
            </a:pPr>
            <a:r>
              <a:rPr lang="en-US" sz="2600">
                <a:latin typeface="Times New Roman" panose="02020603050405020304" pitchFamily="18" charset="0"/>
              </a:rPr>
              <a:t>4. To become an astronaut in China, you have to have 1,350 hours of </a:t>
            </a:r>
            <a:r>
              <a:rPr lang="en-US" sz="2600" b="1">
                <a:latin typeface="Times New Roman" panose="02020603050405020304" pitchFamily="18" charset="0"/>
              </a:rPr>
              <a:t>flying experience</a:t>
            </a:r>
            <a:r>
              <a:rPr lang="en-US" sz="2600">
                <a:latin typeface="Times New Roman" panose="02020603050405020304" pitchFamily="18" charset="0"/>
              </a:rPr>
              <a:t>.</a:t>
            </a:r>
            <a:endParaRPr lang="en-US" sz="2600">
              <a:latin typeface="Times New Roman" panose="02020603050405020304" pitchFamily="18" charset="0"/>
            </a:endParaRPr>
          </a:p>
          <a:p>
            <a:pPr indent="200025">
              <a:lnSpc>
                <a:spcPct val="200000"/>
              </a:lnSpc>
            </a:pPr>
            <a:r>
              <a:rPr lang="en-US" sz="2600">
                <a:latin typeface="Times New Roman" panose="02020603050405020304" pitchFamily="18" charset="0"/>
              </a:rPr>
              <a:t>5. Astronauts</a:t>
            </a:r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</a:rPr>
              <a:t> not only</a:t>
            </a:r>
            <a:r>
              <a:rPr lang="en-US" sz="2600">
                <a:latin typeface="Times New Roman" panose="02020603050405020304" pitchFamily="18" charset="0"/>
              </a:rPr>
              <a:t> had to learn how to use </a:t>
            </a:r>
            <a:r>
              <a:rPr lang="en-US" sz="2600" b="1">
                <a:latin typeface="Times New Roman" panose="02020603050405020304" pitchFamily="18" charset="0"/>
              </a:rPr>
              <a:t>space equipment</a:t>
            </a:r>
            <a:r>
              <a:rPr lang="en-US" sz="2600">
                <a:latin typeface="Times New Roman" panose="02020603050405020304" pitchFamily="18" charset="0"/>
              </a:rPr>
              <a:t>, </a:t>
            </a:r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</a:rPr>
              <a:t>but also</a:t>
            </a:r>
            <a:r>
              <a:rPr lang="en-US" sz="2600">
                <a:latin typeface="Times New Roman" panose="02020603050405020304" pitchFamily="18" charset="0"/>
              </a:rPr>
              <a:t> had to do a  lot of </a:t>
            </a:r>
            <a:r>
              <a:rPr lang="en-US" sz="2600" b="1">
                <a:latin typeface="Times New Roman" panose="02020603050405020304" pitchFamily="18" charset="0"/>
              </a:rPr>
              <a:t>mental and physical training</a:t>
            </a:r>
            <a:r>
              <a:rPr lang="en-US" sz="2600">
                <a:latin typeface="Times New Roman" panose="02020603050405020304" pitchFamily="18" charset="0"/>
              </a:rPr>
              <a:t>.</a:t>
            </a:r>
            <a:endParaRPr lang="en-US" altLang="en-US" sz="2600">
              <a:latin typeface="Times New Roman" panose="02020603050405020304" pitchFamily="18" charset="0"/>
            </a:endParaRPr>
          </a:p>
        </p:txBody>
      </p:sp>
      <p:pic>
        <p:nvPicPr>
          <p:cNvPr id="8" name="29 4 Listen to the interview again and make a list of the requirements for becoming an astronaut.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9660" y="102235"/>
            <a:ext cx="619125" cy="61912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373495" y="1524000"/>
            <a:ext cx="707390" cy="51562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5400" b="1" spc="200" dirty="0">
                <a:solidFill>
                  <a:srgbClr val="C00000"/>
                </a:solidFill>
                <a:latin typeface="Algerian" panose="04020705040A02060702" charset="0"/>
                <a:ea typeface="微软雅黑" panose="020B0503020204020204" pitchFamily="34" charset="-122"/>
                <a:cs typeface="Algerian" panose="04020705040A02060702" charset="0"/>
              </a:rPr>
              <a:t>f</a:t>
            </a:r>
            <a:endParaRPr lang="en-US" altLang="zh-CN" sz="5400" b="1" spc="200" dirty="0">
              <a:solidFill>
                <a:srgbClr val="C00000"/>
              </a:solidFill>
              <a:latin typeface="Algerian" panose="04020705040A02060702" charset="0"/>
              <a:ea typeface="微软雅黑" panose="020B0503020204020204" pitchFamily="34" charset="-122"/>
              <a:cs typeface="Algerian" panose="04020705040A02060702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10735" y="1826260"/>
            <a:ext cx="1816100" cy="443865"/>
            <a:chOff x="2018" y="4817"/>
            <a:chExt cx="3478" cy="1107"/>
          </a:xfrm>
          <a:solidFill>
            <a:srgbClr val="C00000"/>
          </a:solidFill>
        </p:grpSpPr>
        <p:sp>
          <p:nvSpPr>
            <p:cNvPr id="16" name="圆角矩形 15"/>
            <p:cNvSpPr/>
            <p:nvPr/>
          </p:nvSpPr>
          <p:spPr>
            <a:xfrm>
              <a:off x="2018" y="4819"/>
              <a:ext cx="3478" cy="110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7" name="文本框 16"/>
            <p:cNvSpPr txBox="1"/>
            <p:nvPr>
              <p:custDataLst>
                <p:tags r:id="rId6"/>
              </p:custDataLst>
            </p:nvPr>
          </p:nvSpPr>
          <p:spPr>
            <a:xfrm>
              <a:off x="2289" y="4817"/>
              <a:ext cx="2936" cy="1107"/>
            </a:xfrm>
            <a:prstGeom prst="rect">
              <a:avLst/>
            </a:prstGeom>
            <a:grpFill/>
          </p:spPr>
          <p:txBody>
            <a:bodyPr wrap="square" lIns="63500" tIns="25400" rIns="63500" bIns="25400" rtlCol="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en-US" altLang="zh-CN" sz="2800" b="1" spc="200" dirty="0">
                  <a:solidFill>
                    <a:schemeClr val="bg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studio</a:t>
              </a:r>
              <a:endParaRPr lang="en-US" altLang="zh-CN" sz="28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52425" y="1838325"/>
            <a:ext cx="3608070" cy="5219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show.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1313795" y="2227580"/>
            <a:ext cx="707390" cy="51562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5400" b="1" spc="200" dirty="0">
                <a:solidFill>
                  <a:srgbClr val="C00000"/>
                </a:solidFill>
                <a:latin typeface="Algerian" panose="04020705040A02060702" charset="0"/>
                <a:ea typeface="微软雅黑" panose="020B0503020204020204" pitchFamily="34" charset="-122"/>
                <a:cs typeface="Algerian" panose="04020705040A02060702" charset="0"/>
              </a:rPr>
              <a:t>t</a:t>
            </a:r>
            <a:endParaRPr lang="en-US" altLang="zh-CN" sz="5400" b="1" spc="200" dirty="0">
              <a:solidFill>
                <a:srgbClr val="C00000"/>
              </a:solidFill>
              <a:latin typeface="Algerian" panose="04020705040A02060702" charset="0"/>
              <a:ea typeface="微软雅黑" panose="020B0503020204020204" pitchFamily="34" charset="-122"/>
              <a:cs typeface="Algerian" panose="04020705040A02060702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9882505" y="3075305"/>
            <a:ext cx="707390" cy="51562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5400" b="1" spc="200" dirty="0">
                <a:solidFill>
                  <a:srgbClr val="C00000"/>
                </a:solidFill>
                <a:latin typeface="Algerian" panose="04020705040A02060702" charset="0"/>
                <a:ea typeface="微软雅黑" panose="020B0503020204020204" pitchFamily="34" charset="-122"/>
                <a:cs typeface="Algerian" panose="04020705040A02060702" charset="0"/>
              </a:rPr>
              <a:t>F</a:t>
            </a:r>
            <a:endParaRPr lang="en-US" altLang="zh-CN" sz="5400" b="1" spc="200" dirty="0">
              <a:solidFill>
                <a:srgbClr val="C00000"/>
              </a:solidFill>
              <a:latin typeface="Algerian" panose="04020705040A02060702" charset="0"/>
              <a:ea typeface="微软雅黑" panose="020B0503020204020204" pitchFamily="34" charset="-122"/>
              <a:cs typeface="Algerian" panose="04020705040A02060702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27200" y="3488055"/>
            <a:ext cx="1386367" cy="333375"/>
            <a:chOff x="2018" y="4817"/>
            <a:chExt cx="3480" cy="1107"/>
          </a:xfrm>
          <a:solidFill>
            <a:srgbClr val="C00000"/>
          </a:solidFill>
        </p:grpSpPr>
        <p:sp>
          <p:nvSpPr>
            <p:cNvPr id="18" name="圆角矩形 17"/>
            <p:cNvSpPr/>
            <p:nvPr/>
          </p:nvSpPr>
          <p:spPr>
            <a:xfrm>
              <a:off x="2018" y="4819"/>
              <a:ext cx="3478" cy="110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9" name="文本框 18"/>
            <p:cNvSpPr txBox="1"/>
            <p:nvPr>
              <p:custDataLst>
                <p:tags r:id="rId9"/>
              </p:custDataLst>
            </p:nvPr>
          </p:nvSpPr>
          <p:spPr>
            <a:xfrm>
              <a:off x="2289" y="4817"/>
              <a:ext cx="3209" cy="1107"/>
            </a:xfrm>
            <a:prstGeom prst="rect">
              <a:avLst/>
            </a:prstGeom>
            <a:grpFill/>
          </p:spPr>
          <p:txBody>
            <a:bodyPr wrap="square" lIns="63500" tIns="25400" rIns="63500" bIns="25400" rtlCol="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en-US" altLang="zh-CN" sz="2800" b="1" spc="200" dirty="0">
                  <a:solidFill>
                    <a:schemeClr val="bg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never</a:t>
              </a:r>
              <a:endParaRPr lang="en-US" altLang="zh-CN" sz="2800" b="1" spc="200" dirty="0">
                <a:solidFill>
                  <a:schemeClr val="bg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283585" y="3393440"/>
            <a:ext cx="3608070" cy="5219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never thought...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9568815" y="3754120"/>
            <a:ext cx="707390" cy="51562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5400" b="1" spc="200" dirty="0">
                <a:solidFill>
                  <a:srgbClr val="C00000"/>
                </a:solidFill>
                <a:latin typeface="Algerian" panose="04020705040A02060702" charset="0"/>
                <a:ea typeface="微软雅黑" panose="020B0503020204020204" pitchFamily="34" charset="-122"/>
                <a:cs typeface="Algerian" panose="04020705040A02060702" charset="0"/>
              </a:rPr>
              <a:t>t</a:t>
            </a:r>
            <a:endParaRPr lang="en-US" altLang="zh-CN" sz="5400" b="1" spc="200" dirty="0">
              <a:solidFill>
                <a:srgbClr val="C00000"/>
              </a:solidFill>
              <a:latin typeface="Algerian" panose="04020705040A02060702" charset="0"/>
              <a:ea typeface="微软雅黑" panose="020B0503020204020204" pitchFamily="34" charset="-122"/>
              <a:cs typeface="Algerian" panose="04020705040A0206070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3435" y="4201160"/>
            <a:ext cx="6970395" cy="5219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Altogether, 14 of us were chosen from...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11161395" y="4843145"/>
            <a:ext cx="707390" cy="51562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5400" b="1" spc="200" dirty="0">
                <a:solidFill>
                  <a:srgbClr val="C00000"/>
                </a:solidFill>
                <a:latin typeface="Algerian" panose="04020705040A02060702" charset="0"/>
                <a:ea typeface="微软雅黑" panose="020B0503020204020204" pitchFamily="34" charset="-122"/>
                <a:cs typeface="Algerian" panose="04020705040A02060702" charset="0"/>
              </a:rPr>
              <a:t>F</a:t>
            </a:r>
            <a:endParaRPr lang="en-US" altLang="zh-CN" sz="5400" b="1" spc="200" dirty="0">
              <a:solidFill>
                <a:srgbClr val="C00000"/>
              </a:solidFill>
              <a:latin typeface="Algerian" panose="04020705040A02060702" charset="0"/>
              <a:ea typeface="微软雅黑" panose="020B0503020204020204" pitchFamily="34" charset="-122"/>
              <a:cs typeface="Algerian" panose="04020705040A02060702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3435" y="5008880"/>
            <a:ext cx="8168005" cy="5219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1350 hours ..., which I think really helped me.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10866120" y="5813425"/>
            <a:ext cx="707390" cy="51562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5400" b="1" spc="200" dirty="0">
                <a:solidFill>
                  <a:srgbClr val="C00000"/>
                </a:solidFill>
                <a:latin typeface="Algerian" panose="04020705040A02060702" charset="0"/>
                <a:ea typeface="微软雅黑" panose="020B0503020204020204" pitchFamily="34" charset="-122"/>
                <a:cs typeface="Algerian" panose="04020705040A02060702" charset="0"/>
              </a:rPr>
              <a:t>T</a:t>
            </a:r>
            <a:endParaRPr lang="en-US" altLang="zh-CN" sz="5400" b="1" spc="200" dirty="0">
              <a:solidFill>
                <a:srgbClr val="C00000"/>
              </a:solidFill>
              <a:latin typeface="Algerian" panose="04020705040A02060702" charset="0"/>
              <a:ea typeface="微软雅黑" panose="020B0503020204020204" pitchFamily="34" charset="-122"/>
              <a:cs typeface="Algerian" panose="04020705040A0206070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2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2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3" dur="142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6" grpId="1"/>
      <p:bldP spid="10" grpId="0"/>
      <p:bldP spid="10" grpId="1"/>
      <p:bldP spid="9" grpId="0" bldLvl="0" animBg="1"/>
      <p:bldP spid="9" grpId="1" animBg="1"/>
      <p:bldP spid="12" grpId="0"/>
      <p:bldP spid="12" grpId="1"/>
      <p:bldP spid="13" grpId="0"/>
      <p:bldP spid="13" grpId="1"/>
      <p:bldP spid="20" grpId="0" bldLvl="0" animBg="1"/>
      <p:bldP spid="20" grpId="1" animBg="1"/>
      <p:bldP spid="21" grpId="0"/>
      <p:bldP spid="21" grpId="1"/>
      <p:bldP spid="22" grpId="0" bldLvl="0" animBg="1"/>
      <p:bldP spid="22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29540"/>
            <a:ext cx="4134485" cy="1322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8000" b="1">
                <a:solidFill>
                  <a:schemeClr val="accent1"/>
                </a:solidFill>
                <a:latin typeface="Blackadder ITC" panose="04020505051007020D02" pitchFamily="82" charset="0"/>
              </a:rPr>
              <a:t>Listening</a:t>
            </a:r>
            <a:endParaRPr lang="en-US" altLang="zh-CN" sz="8000" b="1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1445260"/>
            <a:ext cx="11953875" cy="4831080"/>
          </a:xfrm>
          <a:prstGeom prst="rect">
            <a:avLst/>
          </a:prstGeom>
          <a:noFill/>
          <a:ln w="9525" cmpd="dbl">
            <a:noFill/>
          </a:ln>
        </p:spPr>
        <p:txBody>
          <a:bodyPr wrap="square">
            <a:spAutoFit/>
          </a:bodyPr>
          <a:lstStyle/>
          <a:p>
            <a:pPr indent="133350"/>
            <a:r>
              <a:rPr lang="en-US" sz="2800">
                <a:latin typeface="Times New Roman" panose="02020603050405020304"/>
              </a:rPr>
              <a:t>1. Yang Liwei </a:t>
            </a:r>
            <a:r>
              <a:rPr lang="en-US" sz="2800" b="1">
                <a:latin typeface="Times New Roman" panose="02020603050405020304"/>
              </a:rPr>
              <a:t>graduated from</a:t>
            </a:r>
            <a:r>
              <a:rPr lang="en-US" sz="2800">
                <a:latin typeface="Times New Roman" panose="02020603050405020304"/>
              </a:rPr>
              <a:t> college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/>
              </a:rPr>
              <a:t>at the age of </a:t>
            </a:r>
            <a:r>
              <a:rPr lang="en-US" sz="2800">
                <a:latin typeface="Times New Roman" panose="02020603050405020304"/>
              </a:rPr>
              <a:t>____.</a:t>
            </a:r>
            <a:endParaRPr lang="en-US" sz="2800">
              <a:latin typeface="Times New Roman" panose="02020603050405020304"/>
            </a:endParaRPr>
          </a:p>
          <a:p>
            <a:pPr indent="133350"/>
            <a:endParaRPr lang="en-US" sz="2800">
              <a:latin typeface="Times New Roman" panose="02020603050405020304"/>
            </a:endParaRPr>
          </a:p>
          <a:p>
            <a:pPr indent="133350"/>
            <a:r>
              <a:rPr lang="en-US" sz="2800">
                <a:latin typeface="Times New Roman" panose="02020603050405020304"/>
              </a:rPr>
              <a:t>2.Before he joined China’s space programme, Mr Yang trained as a </a:t>
            </a:r>
            <a:r>
              <a:rPr lang="en-US" sz="2800" b="1">
                <a:latin typeface="Times New Roman" panose="02020603050405020304"/>
              </a:rPr>
              <a:t>fighter pilot  </a:t>
            </a:r>
            <a:r>
              <a:rPr lang="en-US" sz="2800">
                <a:latin typeface="Times New Roman" panose="02020603050405020304"/>
              </a:rPr>
              <a:t>for ___years.</a:t>
            </a:r>
            <a:endParaRPr lang="en-US" sz="2800">
              <a:latin typeface="Times New Roman" panose="02020603050405020304"/>
            </a:endParaRPr>
          </a:p>
          <a:p>
            <a:pPr indent="133350"/>
            <a:endParaRPr lang="en-US" sz="2800">
              <a:latin typeface="Times New Roman" panose="02020603050405020304"/>
            </a:endParaRPr>
          </a:p>
          <a:p>
            <a:pPr indent="133350"/>
            <a:r>
              <a:rPr lang="en-US" sz="2800">
                <a:latin typeface="Times New Roman" panose="02020603050405020304"/>
              </a:rPr>
              <a:t>3.Mr Yang was one of the ____ pilots who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/>
              </a:rPr>
              <a:t>were chosen to</a:t>
            </a:r>
            <a:r>
              <a:rPr lang="en-US" sz="2800">
                <a:latin typeface="Times New Roman" panose="02020603050405020304"/>
              </a:rPr>
              <a:t> train for </a:t>
            </a:r>
            <a:r>
              <a:rPr lang="en-US" sz="2800" b="1">
                <a:latin typeface="Times New Roman" panose="02020603050405020304"/>
              </a:rPr>
              <a:t>space flights</a:t>
            </a:r>
            <a:r>
              <a:rPr lang="en-US" sz="2800">
                <a:latin typeface="Times New Roman" panose="02020603050405020304"/>
              </a:rPr>
              <a:t>.</a:t>
            </a:r>
            <a:endParaRPr lang="en-US" sz="2800">
              <a:latin typeface="Times New Roman" panose="02020603050405020304"/>
            </a:endParaRPr>
          </a:p>
          <a:p>
            <a:pPr indent="133350"/>
            <a:endParaRPr lang="en-US" sz="2800">
              <a:latin typeface="Times New Roman" panose="02020603050405020304"/>
            </a:endParaRPr>
          </a:p>
          <a:p>
            <a:pPr indent="133350"/>
            <a:r>
              <a:rPr lang="en-US" sz="2800">
                <a:latin typeface="Times New Roman" panose="02020603050405020304"/>
              </a:rPr>
              <a:t>4.At the time when Mr Yang entered the space programmes, astronauts had to shorter than  ____cm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/>
              </a:rPr>
              <a:t>in height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/>
              </a:rPr>
              <a:t> </a:t>
            </a:r>
            <a:r>
              <a:rPr lang="en-US" sz="2800">
                <a:latin typeface="Times New Roman" panose="02020603050405020304"/>
              </a:rPr>
              <a:t>and less than ___kg </a:t>
            </a:r>
            <a:r>
              <a:rPr lang="en-US" sz="2800" b="1">
                <a:latin typeface="Times New Roman" panose="02020603050405020304"/>
              </a:rPr>
              <a:t>in weight</a:t>
            </a:r>
            <a:r>
              <a:rPr lang="en-US" sz="2800">
                <a:latin typeface="Times New Roman" panose="02020603050405020304"/>
              </a:rPr>
              <a:t>.</a:t>
            </a:r>
            <a:endParaRPr lang="en-US" sz="2800">
              <a:latin typeface="Times New Roman" panose="02020603050405020304"/>
            </a:endParaRPr>
          </a:p>
          <a:p>
            <a:pPr indent="133350"/>
            <a:endParaRPr lang="en-US" sz="2800">
              <a:latin typeface="Times New Roman" panose="02020603050405020304"/>
            </a:endParaRPr>
          </a:p>
          <a:p>
            <a:pPr indent="133350"/>
            <a:r>
              <a:rPr lang="en-US" sz="2800">
                <a:latin typeface="Times New Roman" panose="02020603050405020304"/>
              </a:rPr>
              <a:t>5.Mr Yang became China’s first astronaut when he was ___ years old.</a:t>
            </a:r>
            <a:endParaRPr lang="en-US" sz="2800">
              <a:latin typeface="Times New Roman" panose="02020603050405020304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406775" y="239395"/>
            <a:ext cx="8942070" cy="87757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b="1" spc="200" dirty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Listen for the detailed information</a:t>
            </a:r>
            <a:endParaRPr lang="en-US" altLang="zh-CN" sz="36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pic>
        <p:nvPicPr>
          <p:cNvPr id="4" name="29 4 Listen to the interview again and make a list of the requirements for becoming an astronaut.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4550" y="0"/>
            <a:ext cx="619125" cy="619125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1055370" y="2559050"/>
            <a:ext cx="8967470" cy="3079750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6000" b="1" noProof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Attention:</a:t>
            </a:r>
            <a:endParaRPr lang="en-US" altLang="zh-CN" sz="6000" b="1" noProof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special attention to big numbers</a:t>
            </a:r>
            <a:r>
              <a:rPr lang="en-US" altLang="zh-CN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well as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that sound quite similar </a:t>
            </a:r>
            <a:r>
              <a:rPr lang="en-US" altLang="zh-CN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thirteen and thirty, fourteen and forty, etc.</a:t>
            </a:r>
            <a:endParaRPr lang="zh-CN" altLang="en-US" sz="3200" b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947660" y="1445260"/>
            <a:ext cx="1031240" cy="69659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22</a:t>
            </a:r>
            <a:endParaRPr lang="en-US" altLang="zh-CN" sz="32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73075" y="2650490"/>
            <a:ext cx="1031240" cy="69659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10</a:t>
            </a:r>
            <a:endParaRPr lang="en-US" altLang="zh-CN" sz="32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866515" y="3512820"/>
            <a:ext cx="1031240" cy="69659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14</a:t>
            </a:r>
            <a:endParaRPr lang="en-US" altLang="zh-CN" sz="32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845945" y="4865370"/>
            <a:ext cx="1031240" cy="69659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172</a:t>
            </a:r>
            <a:endParaRPr lang="en-US" altLang="zh-CN" sz="32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6396355" y="4865370"/>
            <a:ext cx="1031240" cy="69659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70</a:t>
            </a:r>
            <a:endParaRPr lang="en-US" altLang="zh-CN" sz="32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8085455" y="5638800"/>
            <a:ext cx="1031240" cy="69659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200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38</a:t>
            </a:r>
            <a:endParaRPr lang="en-US" altLang="zh-CN" sz="3200" b="1" spc="200" dirty="0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1" dur="142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  <p:bldP spid="26" grpId="0" bldLvl="0" animBg="1"/>
      <p:bldP spid="26" grpId="1" bldLvl="0" animBg="1"/>
      <p:bldP spid="10" grpId="0"/>
      <p:bldP spid="10" grpId="1"/>
      <p:bldP spid="5" grpId="0"/>
      <p:bldP spid="5" grpId="1"/>
      <p:bldP spid="7" grpId="0"/>
      <p:bldP spid="7" grpId="1"/>
      <p:bldP spid="8" grpId="0"/>
      <p:bldP spid="8" grpId="1"/>
      <p:bldP spid="12" grpId="0"/>
      <p:bldP spid="12" grpId="1"/>
      <p:bldP spid="13" grpId="0"/>
      <p:bldP spid="13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INDEX" val="20217040"/>
  <p:tag name="KSO_WM_TEMPLATE_CATEGORY" val="diagra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INDEX" val="20217040"/>
  <p:tag name="KSO_WM_TEMPLATE_CATEGORY" val="diagra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17040"/>
</p:tagLst>
</file>

<file path=ppt/tags/tag108.xml><?xml version="1.0" encoding="utf-8"?>
<p:tagLst xmlns:p="http://schemas.openxmlformats.org/presentationml/2006/main">
  <p:tag name="KSO_WM_UNIT_BLOCK" val="0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53_1*i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UNIT_DEC_AREA_ID" val="e9873f812e524d0fb7e1a2e0256e75d5"/>
  <p:tag name="KSO_WM_CHIP_GROUPID" val="5e757e9369be4861f5f86151"/>
  <p:tag name="KSO_WM_CHIP_XID" val="5f5f2f928e478fb0c58a92b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60656ea44054ed1e2fb7fce3"/>
  <p:tag name="KSO_WM_TEMPLATE_ASSEMBLE_GROUPID" val="60656ea44054ed1e2fb7fce3"/>
</p:tagLst>
</file>

<file path=ppt/tags/tag109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053_1*i*2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C_AREA_ID" val="c6caebd249174d3d8044106ecfb73dfb"/>
  <p:tag name="KSO_WM_CHIP_GROUPID" val="5e757e9369be4861f5f86151"/>
  <p:tag name="KSO_WM_CHIP_XID" val="5f5f2f928e478fb0c58a92b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60656ea44054ed1e2fb7fce3"/>
  <p:tag name="KSO_WM_TEMPLATE_ASSEMBLE_GROUPID" val="60656ea44054ed1e2fb7fce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053_1*i*3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EC_AREA_ID" val="b8b40de74c0541c590e79b004c1b3527"/>
  <p:tag name="KSO_WM_CHIP_GROUPID" val="5e757e9369be4861f5f86151"/>
  <p:tag name="KSO_WM_CHIP_XID" val="5f5f2f928e478fb0c58a92be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60656ea44054ed1e2fb7fce3"/>
  <p:tag name="KSO_WM_TEMPLATE_ASSEMBLE_GROUPID" val="60656ea44054ed1e2fb7fce3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12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3_1*d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ecf53996eb840e391141c527aeb4b2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a0c0adde68840fba12c3bdf63b07214"/>
  <p:tag name="KSO_WM_UNIT_PLACING_PICTURE" val="da0c0adde68840fba12c3bdf63b0721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3"/>
  <p:tag name="KSO_WM_TEMPLATE_ASSEMBLE_GROUPID" val="60656ea44054ed1e2fb7fce3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21.xml><?xml version="1.0" encoding="utf-8"?>
<p:tagLst xmlns:p="http://schemas.openxmlformats.org/presentationml/2006/main">
  <p:tag name="KSO_WM_SLIDE_ID" val="diagram2021105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8*481"/>
  <p:tag name="KSO_WM_SLIDE_POSITION" val="36*23"/>
  <p:tag name="KSO_WM_TAG_VERSION" val="1.0"/>
  <p:tag name="KSO_WM_BEAUTIFY_FLAG" val="#wm#"/>
  <p:tag name="KSO_WM_TEMPLATE_CATEGORY" val="diagram"/>
  <p:tag name="KSO_WM_TEMPLATE_INDEX" val="20211053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24&quot;,&quot;maxSize&quot;:{&quot;size1&quot;:51.299999999999997},&quot;minSize&quot;:{&quot;size1&quot;:36.299999999999997},&quot;normalSize&quot;:{&quot;size1&quot;:36.662500000000001},&quot;subLayout&quot;:[{&quot;id&quot;:&quot;2021-04-01T15:10:24&quot;,&quot;margin&quot;:{&quot;bottom&quot;:3.8450000286102295,&quot;left&quot;:2.5399999618530273,&quot;right&quot;:0,&quot;top&quot;:3.8450000286102295},&quot;type&quot;:0},{&quot;id&quot;:&quot;2021-04-01T15:10:24&quot;,&quot;margin&quot;:{&quot;bottom&quot;:2.5750000476837158,&quot;left&quot;:1.2439998388290405,&quot;right&quot;:2.1519999504089355,&quot;top&quot;:2.5750000476837158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2f928e478fb0c58a92be"/>
  <p:tag name="KSO_WM_CHIP_FILLPROP" val="[[{&quot;text_align&quot;:&quot;cm&quot;,&quot;text_direction&quot;:&quot;horizontal&quot;,&quot;support_big_font&quot;:false,&quot;fill_id&quot;:&quot;4b3d06a1f10d40ff8e06d4f6d0ab0ea3&quot;,&quot;fill_align&quot;:&quot;cm&quot;,&quot;chip_types&quot;:[&quot;text&quot;,&quot;header&quot;]},{&quot;text_align&quot;:&quot;lm&quot;,&quot;text_direction&quot;:&quot;horizontal&quot;,&quot;support_features&quot;:[&quot;collage&quot;,&quot;carousel&quot;,&quot;creativecrop&quot;],&quot;support_big_font&quot;:false,&quot;fill_id&quot;:&quot;8e40daf4927f4521bed00751a0febf31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60656ea44054ed1e2fb7fce3"/>
  <p:tag name="KSO_WM_TEMPLATE_ASSEMBLE_GROUPID" val="60656ea44054ed1e2fb7fce3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47.xml><?xml version="1.0" encoding="utf-8"?>
<p:tagLst xmlns:p="http://schemas.openxmlformats.org/presentationml/2006/main">
  <p:tag name="KSO_WM_UNIT_PLACING_PICTURE_USER_VIEWPORT" val="{&quot;height&quot;:6310.0094488188979,&quot;width&quot;:6310.0094488188979}"/>
  <p:tag name="REFSHAPE" val="291570732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49.xml><?xml version="1.0" encoding="utf-8"?>
<p:tagLst xmlns:p="http://schemas.openxmlformats.org/presentationml/2006/main">
  <p:tag name="KSO_WM_UNIT_PLACING_PICTURE_USER_VIEWPORT" val="{&quot;height&quot;:6310.0094488188979,&quot;width&quot;:6310.0094488188979}"/>
  <p:tag name="REFSHAPE" val="29157073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PLACING_PICTURE_USER_VIEWPORT" val="{&quot;height&quot;:6310.0094488188979,&quot;width&quot;:6310.0094488188979}"/>
  <p:tag name="REFSHAPE" val="291570732"/>
</p:tagLst>
</file>

<file path=ppt/tags/tag151.xml><?xml version="1.0" encoding="utf-8"?>
<p:tagLst xmlns:p="http://schemas.openxmlformats.org/presentationml/2006/main">
  <p:tag name="KSO_WM_UNIT_PLACING_PICTURE_USER_VIEWPORT" val="{&quot;height&quot;:6310.0094488188979,&quot;width&quot;:6310.0094488188979}"/>
  <p:tag name="REFSHAPE" val="291570732"/>
</p:tagLst>
</file>

<file path=ppt/tags/tag152.xml><?xml version="1.0" encoding="utf-8"?>
<p:tagLst xmlns:p="http://schemas.openxmlformats.org/presentationml/2006/main">
  <p:tag name="KSO_WM_UNIT_PLACING_PICTURE_USER_VIEWPORT" val="{&quot;height&quot;:6310.0094488188979,&quot;width&quot;:6310.0094488188979}"/>
  <p:tag name="REFSHAPE" val="291570732"/>
</p:tagLst>
</file>

<file path=ppt/tags/tag153.xml><?xml version="1.0" encoding="utf-8"?>
<p:tagLst xmlns:p="http://schemas.openxmlformats.org/presentationml/2006/main">
  <p:tag name="KSO_WM_UNIT_PLACING_PICTURE_USER_VIEWPORT" val="{&quot;height&quot;:6310.0094488188979,&quot;width&quot;:6310.0094488188979}"/>
  <p:tag name="REFSHAPE" val="291570732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a8f16afba5439196142a2f4dda9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526dd6e7b9462195f7ee2319d26a58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3"/>
  <p:tag name="KSO_WM_TEMPLATE_ASSEMBLE_GROUPID" val="60656ea44054ed1e2fb7fce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266CBA"/>
      </a:accent1>
      <a:accent2>
        <a:srgbClr val="0887CE"/>
      </a:accent2>
      <a:accent3>
        <a:srgbClr val="089AC2"/>
      </a:accent3>
      <a:accent4>
        <a:srgbClr val="07A99D"/>
      </a:accent4>
      <a:accent5>
        <a:srgbClr val="07B566"/>
      </a:accent5>
      <a:accent6>
        <a:srgbClr val="6CBA2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3332</Words>
  <Application>WPS 演示</Application>
  <PresentationFormat>宽屏</PresentationFormat>
  <Paragraphs>183</Paragraphs>
  <Slides>12</Slides>
  <Notes>4</Notes>
  <HiddenSlides>0</HiddenSlides>
  <MMClips>3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Algerian</vt:lpstr>
      <vt:lpstr>Comic Sans MS</vt:lpstr>
      <vt:lpstr>华文行楷</vt:lpstr>
      <vt:lpstr>Trajan Pro</vt:lpstr>
      <vt:lpstr>Blackadder ITC</vt:lpstr>
      <vt:lpstr>Impact</vt:lpstr>
      <vt:lpstr>Times New Roman</vt:lpstr>
      <vt:lpstr>等线</vt:lpstr>
      <vt:lpstr>Times New Roman</vt:lpstr>
      <vt:lpstr>华文琥珀</vt:lpstr>
      <vt:lpstr>Arial Unicode MS</vt:lpstr>
      <vt:lpstr>Calibri</vt:lpstr>
      <vt:lpstr>HelveticaNeue</vt:lpstr>
      <vt:lpstr>NumberOnly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HZXL</dc:creator>
  <cp:lastModifiedBy>南山有谷堆</cp:lastModifiedBy>
  <cp:revision>185</cp:revision>
  <dcterms:created xsi:type="dcterms:W3CDTF">2019-06-19T02:08:00Z</dcterms:created>
  <dcterms:modified xsi:type="dcterms:W3CDTF">2021-05-31T02:46:24Z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652D24E4DD754676B5114A192C22BA6B</vt:lpwstr>
  </property>
</Properties>
</file>