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1" r:id="rId4"/>
  </p:sldMasterIdLst>
  <p:notesMasterIdLst>
    <p:notesMasterId r:id="rId7"/>
  </p:notesMasterIdLst>
  <p:sldIdLst>
    <p:sldId id="335" r:id="rId5"/>
    <p:sldId id="256" r:id="rId6"/>
    <p:sldId id="300" r:id="rId8"/>
    <p:sldId id="303" r:id="rId9"/>
    <p:sldId id="304" r:id="rId10"/>
    <p:sldId id="257" r:id="rId11"/>
    <p:sldId id="318" r:id="rId12"/>
    <p:sldId id="292" r:id="rId13"/>
    <p:sldId id="319" r:id="rId14"/>
    <p:sldId id="293" r:id="rId15"/>
    <p:sldId id="320" r:id="rId16"/>
    <p:sldId id="294" r:id="rId17"/>
    <p:sldId id="329" r:id="rId18"/>
    <p:sldId id="322" r:id="rId19"/>
    <p:sldId id="295" r:id="rId20"/>
    <p:sldId id="290" r:id="rId21"/>
    <p:sldId id="323" r:id="rId22"/>
    <p:sldId id="28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mei" initials="d" lastIdx="1" clrIdx="0"/>
  <p:cmAuthor id="2" name="微软用户" initials="微" lastIdx="1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添加副标题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AutoShape 4" descr="#wm#_41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900000">
            <a:off x="2221602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1" name="AutoShape 5" descr="#wm#_41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2050895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png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18" Type="http://schemas.openxmlformats.org/officeDocument/2006/relationships/image" Target="../media/image1.png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78090" y="63500"/>
            <a:ext cx="4510405" cy="1459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445375" y="63500"/>
            <a:ext cx="4643120" cy="1503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15910" y="63500"/>
            <a:ext cx="4172585" cy="1350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7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7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7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493520" y="554990"/>
            <a:ext cx="11111230" cy="22840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Paras.1-4: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describe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a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phenomenon (1-3; 4)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Paras.5-6: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analyse its upsides and downsides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Para.7: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present the prediction from some experts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410460" y="2959735"/>
            <a:ext cx="8976360" cy="348805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在某种程度上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促进面对面合作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工作时不依赖他人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表示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没空闲聊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阻碍你处理正事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办公场所日渐增长的担忧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有可能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促进生产力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避免闲聊的屏障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010535" y="4631690"/>
            <a:ext cx="617156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Study smarter, and then harder!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1285" y="168910"/>
            <a:ext cx="188150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七选五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115" y="936625"/>
            <a:ext cx="4711700" cy="35109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936625"/>
            <a:ext cx="4620895" cy="35121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43455" y="5283200"/>
            <a:ext cx="90506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three ways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to improve the study efficiency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7860" y="6102350"/>
            <a:ext cx="803783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总分总</a:t>
            </a:r>
            <a:endParaRPr lang="zh-CN" altLang="en-US" sz="3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284480" y="440055"/>
            <a:ext cx="12124055" cy="59778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31. 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主题句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进一步解释主题句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具体做法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好处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具体做法 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启示：注意代词指代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32.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主题句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好处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进一步建议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好处      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提建议时从正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反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两方面说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33. </a:t>
            </a:r>
            <a:r>
              <a:rPr lang="zh-CN" sz="3200" b="1" dirty="0">
                <a:latin typeface="华文新魏" panose="02010800040101010101" charset="-122"/>
                <a:ea typeface="华文新魏" panose="02010800040101010101" charset="-122"/>
              </a:rPr>
              <a:t>主题句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重要性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donts'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+dos' 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好处 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启示：提建议时从正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反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两方面说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34+35. 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学习无法逃避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方法可用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达成两个目标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达成最终目标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                                                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启示：注意句式一致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194435" y="724535"/>
            <a:ext cx="9252585" cy="521081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不增加大量额外负担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制定出计划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把笔记浓缩成提纲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掌握整体概念                 </a:t>
            </a:r>
            <a:endParaRPr 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在整体概念下归类细节信息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保持平衡   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对成功至关重要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努力做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让他们知道你在学校的近况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最大化利用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11.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未必一定增加数量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12.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没法逃避学习。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避免忙得团团转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埋头于书海中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48315" y="168910"/>
            <a:ext cx="1422400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完形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741680"/>
            <a:ext cx="4247515" cy="309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741680"/>
            <a:ext cx="3258185" cy="3092450"/>
          </a:xfrm>
          <a:prstGeom prst="rect">
            <a:avLst/>
          </a:prstGeom>
        </p:spPr>
      </p:pic>
      <p:sp>
        <p:nvSpPr>
          <p:cNvPr id="21" name="Rectangle 2"/>
          <p:cNvSpPr/>
          <p:nvPr/>
        </p:nvSpPr>
        <p:spPr>
          <a:xfrm>
            <a:off x="1055370" y="3834130"/>
            <a:ext cx="11678285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Ms. Ryan _________ children 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of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the party __________.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Para.2: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Logan _____________ cupcakes for the party.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Paras.3-8: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Logan and mom baked cupcakes in a creative way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because the time was _____.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8300" y="3834130"/>
            <a:ext cx="181610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informed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5860" y="4561840"/>
            <a:ext cx="276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signed up for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7030" y="6027420"/>
            <a:ext cx="9855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tight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07880" y="3834130"/>
            <a:ext cx="195643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to be held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306830" y="269240"/>
            <a:ext cx="8812530" cy="631952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时间慢悠悠但又确定无疑地在往前走着，秋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天过后是冬天，而后春天来了。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列出要让学生们带的物品清单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主动申领做纸杯蛋糕的任务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Logan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的叉子掉到地上，他大声喊道：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不！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”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妈妈皱了皱眉头。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“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对不起。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”Logan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抽泣着说，试着不让眼泪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往外流。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开始干活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敲鸡蛋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用汤匙舀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拿出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2285" y="238125"/>
            <a:ext cx="267144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语法填空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45" y="772160"/>
            <a:ext cx="4063365" cy="3907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772160"/>
            <a:ext cx="4030345" cy="3907155"/>
          </a:xfrm>
          <a:prstGeom prst="rect">
            <a:avLst/>
          </a:prstGeom>
        </p:spPr>
      </p:pic>
      <p:sp>
        <p:nvSpPr>
          <p:cNvPr id="9" name="左大括号 8"/>
          <p:cNvSpPr/>
          <p:nvPr/>
        </p:nvSpPr>
        <p:spPr>
          <a:xfrm>
            <a:off x="7273925" y="4857750"/>
            <a:ext cx="180975" cy="1914525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975485" y="5438140"/>
            <a:ext cx="5090795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</a:rPr>
              <a:t>the pancake racing tradition</a:t>
            </a:r>
            <a:endParaRPr lang="en-US" altLang="zh-CN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662545" y="4892040"/>
            <a:ext cx="431038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Para.1: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a brief introduction</a:t>
            </a:r>
            <a:endParaRPr lang="en-US" altLang="zh-CN" sz="280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662545" y="5927090"/>
            <a:ext cx="431038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Paras.2-4: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  its origin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/>
          <p:nvPr/>
        </p:nvSpPr>
        <p:spPr>
          <a:xfrm>
            <a:off x="2035810" y="323850"/>
            <a:ext cx="3032125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56. an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57. aprons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58. with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59. which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60.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was making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61. suddenly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62. beginning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63. Realiz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ing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64. raced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65. and/so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662295" y="323850"/>
            <a:ext cx="5814695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围着围裙包着头巾，他</a:t>
            </a:r>
            <a:endParaRPr 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们等在起跑线上。</a:t>
            </a:r>
            <a:endParaRPr 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一听到比赛开始信号，他们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就开始一边翻饼一边出发。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煎饼大赛据说开始于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1445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年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的忏悔星期二那天。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忘记时间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在之后几年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模仿她冲向教堂的行为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6000" smtClean="0">
                <a:solidFill>
                  <a:schemeClr val="tx2"/>
                </a:solidFill>
                <a:latin typeface="+mj-lt"/>
                <a:ea typeface="+mj-ea"/>
              </a:rPr>
              <a:t>THANKS</a:t>
            </a:r>
            <a:endParaRPr lang="en-US" altLang="zh-CN" sz="6000" smtClean="0">
              <a:solidFill>
                <a:schemeClr val="tx2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82900" y="1795145"/>
            <a:ext cx="6564630" cy="2273300"/>
          </a:xfrm>
        </p:spPr>
        <p:txBody>
          <a:bodyPr>
            <a:normAutofit/>
          </a:bodyPr>
          <a:lstStyle/>
          <a:p>
            <a:r>
              <a:rPr lang="zh-CN" sz="60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稽阳联考</a:t>
            </a:r>
            <a:br>
              <a:rPr lang="zh-CN" sz="60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</a:br>
            <a:r>
              <a:rPr lang="zh-CN" sz="60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英语试卷</a:t>
            </a:r>
            <a:r>
              <a:rPr lang="zh-CN" altLang="en-US" sz="60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讲评</a:t>
            </a:r>
            <a:endParaRPr lang="zh-CN" altLang="en-US" sz="6000" b="1" smtClean="0">
              <a:solidFill>
                <a:schemeClr val="bg2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404870" y="5360035"/>
            <a:ext cx="5734685" cy="39687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</a:rPr>
              <a:t>浙师大附中外语组   金雀屏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+mn-lt"/>
                <a:ea typeface="+mn-ea"/>
              </a:rPr>
              <a:t>2020/05/21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89895" y="168910"/>
            <a:ext cx="146621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听力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1045845" y="678180"/>
            <a:ext cx="9344660" cy="575310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打败某人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endParaRPr lang="zh-CN" alt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取书     乘坐公共交通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分   过去常常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在珠宝区的对面        在搞特价活动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最重要的事先做        确认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如果我不列清单，我将毫无头绪。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坐久了很累       慢慢来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公益广告         以令人可怕的速度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垃圾填埋场     释放有毒气体       转向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食物残渣          可回收容器           打电话到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号码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tx1"/>
                </a:solidFill>
                <a:latin typeface="+mj-lt"/>
                <a:ea typeface="+mj-ea"/>
              </a:rPr>
              <a:t>阅读理解</a:t>
            </a:r>
            <a:endParaRPr lang="zh-CN" altLang="en-US" sz="66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1115" y="484505"/>
            <a:ext cx="2978785" cy="3257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1530" y="3985260"/>
            <a:ext cx="113804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Clara Barton, _______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of the American Red Cross, gained worldwide honor 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for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her d_________________</a:t>
            </a:r>
            <a:r>
              <a:rPr lang="zh-CN" altLang="en-US" sz="28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致力于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to eas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ing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human suffering and earned the t___ “Angel of the Battlefield”.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A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55" y="484505"/>
            <a:ext cx="5435600" cy="3258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82315" y="3985260"/>
            <a:ext cx="15887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founder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5323840" y="4460240"/>
            <a:ext cx="38093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dedication/devotion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6500495" y="4958080"/>
            <a:ext cx="8623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title</a:t>
            </a:r>
            <a:endParaRPr lang="en-US" sz="3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327025" y="168910"/>
            <a:ext cx="10798810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Paras.1-10: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3A08B8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How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Clara helped _____________.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Paras.11-13: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How Clara _________ the American Red Cross.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743200" y="3078480"/>
            <a:ext cx="8190865" cy="370903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0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辞职         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造成重大伤亡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咬嘴唇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变得不安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眉头紧皱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获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官方许可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对我做的一切表示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感激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值得这份认可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让身心得到休息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引起某人兴趣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萌生了想法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无惧的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endParaRPr lang="en-US" alt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8080" y="353695"/>
            <a:ext cx="3744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during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Civil War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0310" y="1624965"/>
            <a:ext cx="34143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after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the Civil War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6125" y="880745"/>
            <a:ext cx="24866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wounded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0575" y="2557145"/>
            <a:ext cx="10255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founded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810" y="2776220"/>
            <a:ext cx="12818745" cy="4225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回声的原理</a:t>
            </a:r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：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当声波碰到一个障碍物时，它会弹回来，我们会再听到这个声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音。这种反射回来的声音称回声。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回声定位法</a:t>
            </a:r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：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蝙蝠会发出尖锐的叫声，再用灵敏的耳朵收集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周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围传来的回声。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回声会告诉蝙蝠附近物体的位置和大小，以及物体是否在移动。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人回声定位术</a:t>
            </a:r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当盲人舌头发出响亮的声音，声波撞到前方物体上后，回声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会反馈到盲人的耳朵中，从而使他们能分辨前方物体大小、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形状和距离，对于回声信息的处理可以让盲人“看见”前方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物体。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B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3794"/>
          <a:stretch>
            <a:fillRect/>
          </a:stretch>
        </p:blipFill>
        <p:spPr>
          <a:xfrm>
            <a:off x="4202430" y="213995"/>
            <a:ext cx="3946525" cy="23755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-635" y="573405"/>
            <a:ext cx="12494895" cy="22840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introduce the special ability ____________ owned by bats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Paras.2-4: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present its possible a_________ to _________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Para.5: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show the  v_____</a:t>
            </a:r>
            <a:r>
              <a:rPr lang="zh-CN" altLang="en-US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愿景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of the application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506980" y="3228975"/>
            <a:ext cx="7887970" cy="348805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虽然它们体型小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判断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endParaRPr 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擅长于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弄清楚，启迪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有能力做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微弱的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做实验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模棱两可的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容忍的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        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在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上的突破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8550" y="539115"/>
            <a:ext cx="24631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echolocation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8900" y="1300480"/>
            <a:ext cx="21564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application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54315" y="1300480"/>
            <a:ext cx="33661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blind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9600" y="2027555"/>
            <a:ext cx="122237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vision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5790" y="3844290"/>
            <a:ext cx="11449685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The employees _______ headphones to ________ they </a:t>
            </a: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are 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________ </a:t>
            </a: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in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high-concontration work and not _______________, thus avoid</a:t>
            </a: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ing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_______________with co-workers. 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If necessary, they connect/communicate by using virtual reality. </a:t>
            </a:r>
            <a:endParaRPr 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C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9913"/>
          <a:stretch>
            <a:fillRect/>
          </a:stretch>
        </p:blipFill>
        <p:spPr>
          <a:xfrm>
            <a:off x="2946400" y="213995"/>
            <a:ext cx="6298565" cy="3629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2820" y="3740785"/>
            <a:ext cx="10680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wear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0820" y="3723640"/>
            <a:ext cx="116903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signal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5010" y="4299585"/>
            <a:ext cx="17411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involved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47455" y="4299585"/>
            <a:ext cx="3208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available for chat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3880" y="4859020"/>
            <a:ext cx="31794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direct interaction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1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041"/>
  <p:tag name="KSO_WM_TAG_VERSION" val="1.0"/>
  <p:tag name="KSO_WM_TEMPLATE_THUMBS_INDEX" val="1、7、11、16、17、21、24、28、33、3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6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69.xml><?xml version="1.0" encoding="utf-8"?>
<p:tagLst xmlns:p="http://schemas.openxmlformats.org/presentationml/2006/main">
  <p:tag name="KSO_WM_SLIDE_ITEM_CNT" val="2"/>
  <p:tag name="KSO_WM_BEAUTIFY_FLAG" val="#wm#"/>
  <p:tag name="KSO_WM_SLIDE_TYPE" val="title"/>
  <p:tag name="KSO_WM_SLIDE_LAYOUT_CNT" val="1_1"/>
  <p:tag name="KSO_WM_SLIDE_LAYOUT" val="a_b"/>
  <p:tag name="KSO_WM_SLIDE_INDEX" val="1"/>
  <p:tag name="KSO_WM_SLIDE_ID" val="custom160041_1"/>
  <p:tag name="KSO_WM_TEMPLATE_CATEGORY" val="custom"/>
  <p:tag name="KSO_WM_TEMPLATE_INDEX" val="160041"/>
  <p:tag name="KSO_WM_TAG_VERSION" val="1.0"/>
  <p:tag name="KSO_WM_TEMPLATE_THUMBS_INDEX" val="1、7、11、16、17、21、24、28、33、34、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30"/>
  <p:tag name="KSO_WM_UNIT_LAYERLEVEL" val="1"/>
  <p:tag name="KSO_WM_UNIT_CLEAR" val="1"/>
  <p:tag name="KSO_WM_UNIT_INDEX" val="1"/>
  <p:tag name="KSO_WM_UNIT_ID" val="custom160041_11*a*1"/>
  <p:tag name="KSO_WM_UNIT_TYPE" val="a"/>
  <p:tag name="KSO_WM_UNIT_PRESET_TEXT_INDEX" val="0"/>
  <p:tag name="KSO_WM_UNIT_PRESET_TEXT_LEN" val="9"/>
</p:tagLst>
</file>

<file path=ppt/tags/tag72.xml><?xml version="1.0" encoding="utf-8"?>
<p:tagLst xmlns:p="http://schemas.openxmlformats.org/presentationml/2006/main">
  <p:tag name="KSO_WM_SLIDE_ITEM_CNT" val="1"/>
  <p:tag name="KSO_WM_BEAUTIFY_FLAG" val="#wm#"/>
  <p:tag name="KSO_WM_SLIDE_TYPE" val="sectionTitle"/>
  <p:tag name="KSO_WM_SLIDE_LAYOUT_CNT" val="1"/>
  <p:tag name="KSO_WM_SLIDE_LAYOUT" val="a"/>
  <p:tag name="KSO_WM_SLIDE_INDEX" val="11"/>
  <p:tag name="KSO_WM_SLIDE_ID" val="custom160041_11"/>
  <p:tag name="KSO_WM_TEMPLATE_CATEGORY" val="custom"/>
  <p:tag name="KSO_WM_TEMPLATE_INDEX" val="160041"/>
  <p:tag name="KSO_WM_TAG_VERSION" val="1.0"/>
</p:tagLst>
</file>

<file path=ppt/tags/tag73.xml><?xml version="1.0" encoding="utf-8"?>
<p:tagLst xmlns:p="http://schemas.openxmlformats.org/presentationml/2006/main">
  <p:tag name="REFSHAPE" val="885785012"/>
  <p:tag name="KSO_WM_UNIT_PLACING_PICTURE_USER_VIEWPORT" val="{&quot;height&quot;:5130,&quot;width&quot;:4691}"/>
</p:tagLst>
</file>

<file path=ppt/tags/tag7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7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8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ID" val="custom160041_34*a*1"/>
  <p:tag name="KSO_WM_UNIT_PRESET_TEXT" val="THANKS"/>
</p:tagLst>
</file>

<file path=ppt/tags/tag88.xml><?xml version="1.0" encoding="utf-8"?>
<p:tagLst xmlns:p="http://schemas.openxmlformats.org/presentationml/2006/main">
  <p:tag name="KSO_WM_SLIDE_ID" val="custom160041_34"/>
  <p:tag name="KSO_WM_SLIDE_INDEX" val="34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160041"/>
  <p:tag name="KSO_WM_TAG_VERSION" val="1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3877</Words>
  <Application>WPS 演示</Application>
  <PresentationFormat>宽屏</PresentationFormat>
  <Paragraphs>197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黑体</vt:lpstr>
      <vt:lpstr>隶书</vt:lpstr>
      <vt:lpstr>字魂酷乐潮玩体</vt:lpstr>
      <vt:lpstr>华文新魏</vt:lpstr>
      <vt:lpstr>微软雅黑</vt:lpstr>
      <vt:lpstr>Arial Unicode MS</vt:lpstr>
      <vt:lpstr>Calibri</vt:lpstr>
      <vt:lpstr>Times New Roman</vt:lpstr>
      <vt:lpstr>HelveticaNeue</vt:lpstr>
      <vt:lpstr>NumberOnly</vt:lpstr>
      <vt:lpstr>Office 主题</vt:lpstr>
      <vt:lpstr>2_默认设计模板</vt:lpstr>
      <vt:lpstr>Office 主题​​</vt:lpstr>
      <vt:lpstr>PowerPoint 演示文稿</vt:lpstr>
      <vt:lpstr>稽阳联考 英语试卷讲评</vt:lpstr>
      <vt:lpstr>PowerPoint 演示文稿</vt:lpstr>
      <vt:lpstr>阅读理解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myhoney</dc:creator>
  <cp:lastModifiedBy>曹小等</cp:lastModifiedBy>
  <cp:revision>24</cp:revision>
  <dcterms:created xsi:type="dcterms:W3CDTF">2020-05-19T03:38:00Z</dcterms:created>
  <dcterms:modified xsi:type="dcterms:W3CDTF">2020-05-21T08:07:29Z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