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379" r:id="rId4"/>
    <p:sldId id="256" r:id="rId5"/>
    <p:sldId id="316" r:id="rId7"/>
    <p:sldId id="288" r:id="rId8"/>
    <p:sldId id="318" r:id="rId9"/>
    <p:sldId id="350" r:id="rId10"/>
    <p:sldId id="348" r:id="rId11"/>
    <p:sldId id="317" r:id="rId12"/>
    <p:sldId id="353" r:id="rId13"/>
    <p:sldId id="354" r:id="rId14"/>
    <p:sldId id="368" r:id="rId15"/>
    <p:sldId id="356" r:id="rId16"/>
    <p:sldId id="375" r:id="rId17"/>
    <p:sldId id="362" r:id="rId18"/>
    <p:sldId id="361" r:id="rId19"/>
    <p:sldId id="360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5" clrIdx="0"/>
  <p:cmAuthor id="2" name="HZXL" initials="H" lastIdx="3" clrIdx="1"/>
  <p:cmAuthor id="3" name="林玲" initials="林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2A2"/>
    <a:srgbClr val="FFC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09"/>
    <p:restoredTop sz="94660"/>
  </p:normalViewPr>
  <p:slideViewPr>
    <p:cSldViewPr snapToGrid="0" showGuides="1">
      <p:cViewPr varScale="1">
        <p:scale>
          <a:sx n="62" d="100"/>
          <a:sy n="62" d="100"/>
        </p:scale>
        <p:origin x="80" y="188"/>
      </p:cViewPr>
      <p:guideLst>
        <p:guide orient="horz" pos="2234"/>
        <p:guide pos="37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E2E42E-CFAA-4F3A-8128-89395C42A657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A98E4C-60FB-43DB-91E6-A9C0FB60F0F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2291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7411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3555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单击以编辑母版副标题样式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749612-8283-4BAB-A241-E005E8C4A503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单击以编辑母版副标题样式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0"/>
          <p:cNvSpPr/>
          <p:nvPr userDrawn="1"/>
        </p:nvSpPr>
        <p:spPr>
          <a:xfrm>
            <a:off x="8766175" y="6411913"/>
            <a:ext cx="9652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987DD6-C0CE-4B11-8ACF-FAC588C5699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bg>
      <p:bgPr>
        <a:blipFill rotWithShape="0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E749612-8283-4BAB-A241-E005E8C4A503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0"/>
          <p:cNvSpPr/>
          <p:nvPr userDrawn="1"/>
        </p:nvSpPr>
        <p:spPr>
          <a:xfrm>
            <a:off x="8766175" y="6411913"/>
            <a:ext cx="9652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sz="100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987DD6-C0CE-4B11-8ACF-FAC588C5699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7ED0F5-83A6-4666-BC3C-3165EB3A8C5B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6E2980-42C4-44DB-AB86-96D056D006D5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12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表格 18433"/>
          <p:cNvGraphicFramePr/>
          <p:nvPr/>
        </p:nvGraphicFramePr>
        <p:xfrm>
          <a:off x="1471613" y="2052638"/>
          <a:ext cx="8639175" cy="4095750"/>
        </p:xfrm>
        <a:graphic>
          <a:graphicData uri="http://schemas.openxmlformats.org/drawingml/2006/table">
            <a:tbl>
              <a:tblPr/>
              <a:tblGrid>
                <a:gridCol w="1397000"/>
                <a:gridCol w="2865438"/>
                <a:gridCol w="4376737"/>
              </a:tblGrid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22855" marB="22855" anchor="ctr">
                    <a:lnL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biggest problem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22855" marB="22855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Advice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22855" marB="22855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</a:tr>
              <a:tr h="3273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endParaRPr lang="zh-CN" altLang="en-US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22855" marB="22855" anchor="ctr">
                    <a:lnL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endParaRPr lang="en-US" altLang="zh-CN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22855" marB="22855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22855" marB="22855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矩形 29"/>
          <p:cNvSpPr/>
          <p:nvPr/>
        </p:nvSpPr>
        <p:spPr>
          <a:xfrm>
            <a:off x="122238" y="115888"/>
            <a:ext cx="3595688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</a:rPr>
              <a:t>Group Work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叶根友小京楷简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449" name="文本框 99"/>
          <p:cNvSpPr txBox="1"/>
          <p:nvPr/>
        </p:nvSpPr>
        <p:spPr>
          <a:xfrm>
            <a:off x="1316038" y="1246188"/>
            <a:ext cx="85804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76717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 in groups of 4 to fill in the blank</a:t>
            </a:r>
            <a:endParaRPr lang="en-US" altLang="en-US" sz="2800" b="1" dirty="0">
              <a:solidFill>
                <a:srgbClr val="76717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左中括号 6"/>
          <p:cNvSpPr/>
          <p:nvPr/>
        </p:nvSpPr>
        <p:spPr>
          <a:xfrm>
            <a:off x="1749425" y="1641475"/>
            <a:ext cx="1549400" cy="4811713"/>
          </a:xfrm>
          <a:prstGeom prst="leftBracke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-14287" y="3176588"/>
            <a:ext cx="3049588" cy="125571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 a blog about English study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035300" y="4038600"/>
            <a:ext cx="720725" cy="11113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2481263" y="1084263"/>
            <a:ext cx="3014663" cy="9445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State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the </a:t>
            </a: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biggest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problem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706813" y="3624263"/>
            <a:ext cx="2170113" cy="8477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A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dvice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98825" y="5827713"/>
            <a:ext cx="2540000" cy="8334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 of the</a:t>
            </a: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advice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838825" y="6426200"/>
            <a:ext cx="2595563" cy="26988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6088063" y="6027738"/>
            <a:ext cx="2346325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I think ...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495925" y="1243013"/>
            <a:ext cx="269875" cy="1588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911850" y="107950"/>
            <a:ext cx="4291013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... is 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a big difficulty for me.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 /...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左中括号 3"/>
          <p:cNvSpPr/>
          <p:nvPr/>
        </p:nvSpPr>
        <p:spPr>
          <a:xfrm>
            <a:off x="5775325" y="520700"/>
            <a:ext cx="1054100" cy="1327150"/>
          </a:xfrm>
          <a:prstGeom prst="leftBracke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直接连接符 4"/>
          <p:cNvCxnSpPr>
            <a:stCxn id="4" idx="0"/>
          </p:cNvCxnSpPr>
          <p:nvPr/>
        </p:nvCxnSpPr>
        <p:spPr>
          <a:xfrm flipV="1">
            <a:off x="6829425" y="506413"/>
            <a:ext cx="3232150" cy="14288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838825" y="1449388"/>
            <a:ext cx="1189038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details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左中括号 12"/>
          <p:cNvSpPr/>
          <p:nvPr/>
        </p:nvSpPr>
        <p:spPr>
          <a:xfrm>
            <a:off x="6851650" y="1084263"/>
            <a:ext cx="3732213" cy="1674813"/>
          </a:xfrm>
          <a:prstGeom prst="leftBracke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左中括号 14"/>
          <p:cNvSpPr/>
          <p:nvPr/>
        </p:nvSpPr>
        <p:spPr>
          <a:xfrm>
            <a:off x="6851650" y="1725613"/>
            <a:ext cx="3741738" cy="546100"/>
          </a:xfrm>
          <a:prstGeom prst="leftBracke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43675" y="685800"/>
            <a:ext cx="4049713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When I ... I can ... but I cannot ...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42175" y="1243013"/>
            <a:ext cx="2540000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For example, ...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175500" y="1873250"/>
            <a:ext cx="2540000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I try to ... but...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51713" y="2271713"/>
            <a:ext cx="365125" cy="398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...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>
            <a:stCxn id="4" idx="0"/>
          </p:cNvCxnSpPr>
          <p:nvPr/>
        </p:nvCxnSpPr>
        <p:spPr>
          <a:xfrm>
            <a:off x="5895975" y="4179888"/>
            <a:ext cx="266700" cy="0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208713" y="3111500"/>
            <a:ext cx="5983287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My classmates had some suggestions for me.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41" name="左中括号 40"/>
          <p:cNvSpPr/>
          <p:nvPr/>
        </p:nvSpPr>
        <p:spPr>
          <a:xfrm>
            <a:off x="6165850" y="3563938"/>
            <a:ext cx="1054100" cy="1203325"/>
          </a:xfrm>
          <a:prstGeom prst="leftBracke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直接连接符 41"/>
          <p:cNvCxnSpPr>
            <a:stCxn id="41" idx="0"/>
          </p:cNvCxnSpPr>
          <p:nvPr/>
        </p:nvCxnSpPr>
        <p:spPr>
          <a:xfrm flipV="1">
            <a:off x="7219950" y="3509963"/>
            <a:ext cx="4403725" cy="5397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6165850" y="4276725"/>
            <a:ext cx="11890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details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左中括号 43"/>
          <p:cNvSpPr/>
          <p:nvPr/>
        </p:nvSpPr>
        <p:spPr>
          <a:xfrm>
            <a:off x="7242175" y="4189413"/>
            <a:ext cx="3732213" cy="1519238"/>
          </a:xfrm>
          <a:prstGeom prst="leftBracke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左中括号 44"/>
          <p:cNvSpPr/>
          <p:nvPr/>
        </p:nvSpPr>
        <p:spPr>
          <a:xfrm>
            <a:off x="7242175" y="4676775"/>
            <a:ext cx="3741738" cy="495300"/>
          </a:xfrm>
          <a:prstGeom prst="leftBracke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496175" y="3844925"/>
            <a:ext cx="4049713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One was to ... 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662863" y="4276725"/>
            <a:ext cx="2540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Then ... such as...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496175" y="4772025"/>
            <a:ext cx="36687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Another advice was...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716838" y="5308600"/>
            <a:ext cx="3667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</a:rPr>
              <a:t>...</a:t>
            </a:r>
            <a:endParaRPr lang="en-US" altLang="zh-CN" sz="2000" dirty="0">
              <a:solidFill>
                <a:srgbClr val="595959"/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7950" y="107950"/>
            <a:ext cx="2686050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</a:rPr>
              <a:t>Writing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叶根友小京楷简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6" grpId="0" bldLvl="0" animBg="1"/>
      <p:bldP spid="6" grpId="1" animBg="1"/>
      <p:bldP spid="10" grpId="0" bldLvl="0" animBg="1"/>
      <p:bldP spid="10" grpId="1" animBg="1"/>
      <p:bldP spid="11" grpId="0" bldLvl="0" animBg="1"/>
      <p:bldP spid="12" grpId="0" bldLvl="0" animBg="1"/>
      <p:bldP spid="12" grpId="1" animBg="1"/>
      <p:bldP spid="39" grpId="0"/>
      <p:bldP spid="3" grpId="0"/>
      <p:bldP spid="4" grpId="0" bldLvl="0" animBg="1"/>
      <p:bldP spid="9" grpId="0"/>
      <p:bldP spid="13" grpId="0" bldLvl="0" animBg="1"/>
      <p:bldP spid="15" grpId="0" bldLvl="0" animBg="1"/>
      <p:bldP spid="19" grpId="0"/>
      <p:bldP spid="20" grpId="0"/>
      <p:bldP spid="26" grpId="0"/>
      <p:bldP spid="30" grpId="0"/>
      <p:bldP spid="40" grpId="0"/>
      <p:bldP spid="41" grpId="0" bldLvl="0" animBg="1"/>
      <p:bldP spid="43" grpId="0"/>
      <p:bldP spid="44" grpId="0" bldLvl="0" animBg="1"/>
      <p:bldP spid="45" grpId="0" bldLvl="0" animBg="1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25"/>
          <p:cNvSpPr/>
          <p:nvPr>
            <p:custDataLst>
              <p:tags r:id="rId1"/>
            </p:custDataLst>
          </p:nvPr>
        </p:nvSpPr>
        <p:spPr>
          <a:xfrm>
            <a:off x="280988" y="909638"/>
            <a:ext cx="10891838" cy="1238250"/>
          </a:xfrm>
          <a:prstGeom prst="rect">
            <a:avLst/>
          </a:prstGeom>
          <a:noFill/>
          <a:ln w="25400">
            <a:noFill/>
          </a:ln>
        </p:spPr>
        <p:txBody>
          <a:bodyPr lIns="45713" tIns="45713" rIns="45713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 Narrow" panose="020B0606020202030204" pitchFamily="34" charset="0"/>
                <a:sym typeface="+mn-ea"/>
              </a:rPr>
              <a:t> </a:t>
            </a:r>
            <a:r>
              <a:rPr kumimoji="0" lang="en-US" sz="373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Use the </a:t>
            </a: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checklist</a:t>
            </a:r>
            <a:r>
              <a:rPr kumimoji="0" lang="en-US" sz="373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to give </a:t>
            </a: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feedback</a:t>
            </a:r>
            <a:r>
              <a:rPr kumimoji="0" lang="en-US" sz="373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on your partner's draft.</a:t>
            </a:r>
            <a:endParaRPr kumimoji="0" lang="en-US" altLang="zh-CN" sz="1900" b="1" i="0" u="none" strike="noStrike" kern="1200" cap="none" spc="0" normalizeH="0" baseline="0" noProof="1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Calibri" panose="020F0502020204030204"/>
            </a:endParaRPr>
          </a:p>
        </p:txBody>
      </p:sp>
      <p:graphicFrame>
        <p:nvGraphicFramePr>
          <p:cNvPr id="20483" name="表格 20482"/>
          <p:cNvGraphicFramePr/>
          <p:nvPr/>
        </p:nvGraphicFramePr>
        <p:xfrm>
          <a:off x="881063" y="2347913"/>
          <a:ext cx="10521950" cy="3924300"/>
        </p:xfrm>
        <a:graphic>
          <a:graphicData uri="http://schemas.openxmlformats.org/drawingml/2006/table">
            <a:tbl>
              <a:tblPr/>
              <a:tblGrid>
                <a:gridCol w="1811338"/>
                <a:gridCol w="8710612"/>
              </a:tblGrid>
              <a:tr h="1716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General content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15" marR="45715" marT="22855" marB="22855" anchor="ctr">
                    <a:lnL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marL="571500" lvl="0" indent="-571500" defTabSz="2438400" eaLnBrk="1" hangingPunct="1">
                        <a:buClr>
                          <a:srgbClr val="3C8C93"/>
                        </a:buClr>
                        <a:buSzPct val="100000"/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Did you give a clear description of the problem?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71500" lvl="0" indent="-571500" defTabSz="2438400" eaLnBrk="1" hangingPunct="1">
                        <a:buClr>
                          <a:srgbClr val="3C8C93"/>
                        </a:buClr>
                        <a:buSzPct val="100000"/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Is the advice clearly explained?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71500" lvl="0" indent="-571500" defTabSz="2438400" eaLnBrk="1" hangingPunct="1">
                        <a:buClr>
                          <a:srgbClr val="3C8C93"/>
                        </a:buClr>
                        <a:buSzPct val="100000"/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Does each sentence relate to the main idea?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15" marR="45715" marT="22855" marB="22855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8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Basic writing skills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15" marR="45715" marT="22855" marB="22855" anchor="ctr">
                    <a:lnL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marL="571500" lvl="0" indent="-571500" defTabSz="2438400" eaLnBrk="1" hangingPunct="1">
                        <a:buClr>
                          <a:srgbClr val="C00000"/>
                        </a:buClr>
                        <a:buSzPct val="100000"/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you use pronouns to refer to things or people correctly?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71500" lvl="0" indent="-571500" defTabSz="2438400" eaLnBrk="1" hangingPunct="1">
                        <a:buClr>
                          <a:srgbClr val="C00000"/>
                        </a:buClr>
                        <a:buSzPct val="100000"/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you use correct spelling, punctuation, and capitalization?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571500" lvl="0" indent="-571500" defTabSz="2438400" eaLnBrk="1" hangingPunct="1">
                        <a:buClr>
                          <a:srgbClr val="C00000"/>
                        </a:buClr>
                        <a:buSzPct val="100000"/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Are there any grammar mistakes?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15" marR="45715" marT="22855" marB="22855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矩形 29"/>
          <p:cNvSpPr/>
          <p:nvPr/>
        </p:nvSpPr>
        <p:spPr>
          <a:xfrm>
            <a:off x="112713" y="115888"/>
            <a:ext cx="4552950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Exchanging ideas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07950" y="107950"/>
            <a:ext cx="3503930" cy="664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</a:rPr>
              <a:t>Sample Writing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叶根友小京楷简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95910" y="944880"/>
            <a:ext cx="11697970" cy="5743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  </a:t>
            </a:r>
            <a:endParaRPr lang="zh-CN" altLang="en-US" sz="1800">
              <a:solidFill>
                <a:schemeClr val="dk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9445" y="1311275"/>
            <a:ext cx="1071499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have trouble with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phrasal verbs. There are so many of them and it seems impossible to work out the meanings just from the words.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ome of the verbs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even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have different meanings.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example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put off can mean postpone, discourage (someone from doing something), and make someone dislike (something). I try to use phrasal verbs sometimes, but I usually use the wrong one!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classmates had some suggestions for me.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was to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use flash cards and to write down the phrasal verb on one side and a sentence using the phrasal verb on the other side.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can study them when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have time,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on the bus.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suggestion was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to use the phrasal verb i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 sentence that is true for me, so that it's easy to remember. </a:t>
            </a:r>
            <a:r>
              <a:rPr lang="zh-CN" alt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I always put off doing my homework.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think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my classmates gave me some good advice. Next time I hear a phrasal verb, I'll write it down and think of a sentence that uses the verb. Maybe I'll draw a picture too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make it easier to remember.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594" y="583565"/>
            <a:ext cx="6899909" cy="4694555"/>
          </a:xfrm>
          <a:prstGeom prst="ellipse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98425" y="87313"/>
            <a:ext cx="3629025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8125" y="5419725"/>
            <a:ext cx="1007427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buClrTx/>
              <a:buSzTx/>
              <a:buFontTx/>
              <a:defRPr/>
            </a:pPr>
            <a:r>
              <a:rPr kumimoji="0" lang="en-US" altLang="zh-CN" sz="60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The Internet Connects Us.</a:t>
            </a:r>
            <a:endParaRPr kumimoji="0" lang="en-US" altLang="zh-CN" sz="6000" b="1" kern="1200" cap="none" spc="0" normalizeH="0" baseline="0" noProof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12713" y="115888"/>
            <a:ext cx="3319463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文本框 1"/>
          <p:cNvSpPr txBox="1"/>
          <p:nvPr/>
        </p:nvSpPr>
        <p:spPr>
          <a:xfrm>
            <a:off x="498475" y="1246188"/>
            <a:ext cx="5668963" cy="3967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</a:pPr>
            <a:r>
              <a:rPr lang="zh-CN" altLang="zh-CN" sz="2800" b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微软雅黑" panose="020B0503020204020204" pitchFamily="34" charset="-122"/>
              </a:rPr>
              <a:t>1. Revise your </a:t>
            </a:r>
            <a:r>
              <a:rPr lang="en-US" altLang="zh-CN" sz="2800" b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微软雅黑" panose="020B0503020204020204" pitchFamily="34" charset="-122"/>
              </a:rPr>
              <a:t>blogs</a:t>
            </a:r>
            <a:r>
              <a:rPr lang="zh-CN" altLang="zh-CN" sz="2800" b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微软雅黑" panose="020B0503020204020204" pitchFamily="34" charset="-122"/>
              </a:rPr>
              <a:t> again and hand </a:t>
            </a:r>
            <a:r>
              <a:rPr lang="en-US" altLang="zh-CN" sz="2800" b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微软雅黑" panose="020B0503020204020204" pitchFamily="34" charset="-122"/>
              </a:rPr>
              <a:t>them</a:t>
            </a:r>
            <a:r>
              <a:rPr lang="zh-CN" altLang="zh-CN" sz="2800" b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微软雅黑" panose="020B0503020204020204" pitchFamily="34" charset="-122"/>
              </a:rPr>
              <a:t> in.</a:t>
            </a:r>
            <a:endParaRPr lang="zh-CN" altLang="zh-CN" sz="2800" b="1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80000"/>
              </a:lnSpc>
            </a:pPr>
            <a:r>
              <a:rPr lang="zh-CN" altLang="zh-CN" sz="2800" b="1" dirty="0">
                <a:solidFill>
                  <a:srgbClr val="595959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2. </a:t>
            </a:r>
            <a:r>
              <a:rPr lang="en-US" altLang="zh-CN" sz="2800" b="1" dirty="0">
                <a:solidFill>
                  <a:srgbClr val="595959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Post your blog to give KienelUnni some advice on learning Chinese.</a:t>
            </a:r>
            <a:endParaRPr lang="en-US" altLang="zh-CN" sz="2800" b="1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  <a:p>
            <a:pPr eaLnBrk="1" hangingPunct="1">
              <a:lnSpc>
                <a:spcPct val="180000"/>
              </a:lnSpc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22532" name="图片 6"/>
          <p:cNvPicPr>
            <a:picLocks noChangeAspect="1"/>
          </p:cNvPicPr>
          <p:nvPr/>
        </p:nvPicPr>
        <p:blipFill>
          <a:blip r:embed="rId1"/>
          <a:srcRect b="20403"/>
          <a:stretch>
            <a:fillRect/>
          </a:stretch>
        </p:blipFill>
        <p:spPr>
          <a:xfrm>
            <a:off x="7267575" y="6018213"/>
            <a:ext cx="4808538" cy="55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7"/>
          <p:cNvSpPr txBox="1"/>
          <p:nvPr/>
        </p:nvSpPr>
        <p:spPr>
          <a:xfrm>
            <a:off x="88900" y="4705350"/>
            <a:ext cx="6488113" cy="306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400" dirty="0">
                <a:latin typeface="微软雅黑" panose="020B0503020204020204" pitchFamily="34" charset="-122"/>
              </a:rPr>
              <a:t>Links:  </a:t>
            </a:r>
            <a:r>
              <a:rPr lang="zh-CN" altLang="zh-CN" sz="1400" dirty="0">
                <a:latin typeface="微软雅黑" panose="020B0503020204020204" pitchFamily="34" charset="-122"/>
              </a:rPr>
              <a:t>https://m.weibo.cn/7502277407/4564303975286681</a:t>
            </a:r>
            <a:endParaRPr lang="zh-CN" altLang="zh-CN" sz="1400" dirty="0">
              <a:latin typeface="微软雅黑" panose="020B0503020204020204" pitchFamily="34" charset="-122"/>
            </a:endParaRPr>
          </a:p>
        </p:txBody>
      </p:sp>
      <p:pic>
        <p:nvPicPr>
          <p:cNvPr id="22534" name="图片 2"/>
          <p:cNvPicPr>
            <a:picLocks noChangeAspect="1"/>
          </p:cNvPicPr>
          <p:nvPr/>
        </p:nvPicPr>
        <p:blipFill>
          <a:blip r:embed="rId2"/>
          <a:srcRect t="9102" b="34586"/>
          <a:stretch>
            <a:fillRect/>
          </a:stretch>
        </p:blipFill>
        <p:spPr>
          <a:xfrm>
            <a:off x="7269163" y="0"/>
            <a:ext cx="4806950" cy="6215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200" y="442913"/>
            <a:ext cx="6337300" cy="629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61938" y="1849438"/>
            <a:ext cx="6537325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buClrTx/>
              <a:buSzTx/>
              <a:buFontTx/>
              <a:defRPr/>
            </a:pPr>
            <a:r>
              <a:rPr kumimoji="0" lang="en-US" altLang="zh-CN" sz="80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 YOU</a:t>
            </a:r>
            <a:endParaRPr kumimoji="0" lang="en-US" altLang="zh-CN" sz="8000" b="1" kern="1200" cap="none" spc="0" normalizeH="0" baseline="0" noProof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00825" y="346075"/>
            <a:ext cx="5591175" cy="651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-44450" y="2706688"/>
            <a:ext cx="8591550" cy="144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buClrTx/>
              <a:buSzTx/>
              <a:buFontTx/>
              <a:defRPr/>
            </a:pPr>
            <a:r>
              <a:rPr kumimoji="1" lang="en-US" altLang="zh-CN" sz="44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  <a:sym typeface="+mn-ea"/>
              </a:rPr>
              <a:t>Write a blog about English study</a:t>
            </a:r>
            <a:endParaRPr kumimoji="1" lang="en-US" altLang="zh-CN" sz="4400" b="1" kern="1200" cap="none" spc="0" normalizeH="0" baseline="0" noProof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R="0" algn="ctr" defTabSz="914400" eaLnBrk="1" fontAlgn="auto" hangingPunct="1">
              <a:buClrTx/>
              <a:buSzTx/>
              <a:buFontTx/>
              <a:defRPr/>
            </a:pPr>
            <a:endParaRPr kumimoji="1" lang="en-US" altLang="zh-CN" sz="4400" b="1" kern="1200" cap="none" spc="0" normalizeH="0" baseline="0" noProof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124" name="文本框 2"/>
          <p:cNvSpPr txBox="1"/>
          <p:nvPr/>
        </p:nvSpPr>
        <p:spPr>
          <a:xfrm>
            <a:off x="106363" y="1260475"/>
            <a:ext cx="6672262" cy="1198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dirty="0">
                <a:latin typeface="Times New Roman" panose="02020603050405020304" pitchFamily="18" charset="0"/>
                <a:ea typeface="华文行楷" panose="02010800040101010101" pitchFamily="2" charset="-122"/>
                <a:sym typeface="微软雅黑" panose="020B0503020204020204" pitchFamily="34" charset="-122"/>
              </a:rPr>
              <a:t>Unit 5 Languages around the world</a:t>
            </a:r>
            <a:endParaRPr lang="en-US" altLang="zh-CN" sz="3600" dirty="0">
              <a:latin typeface="Times New Roman" panose="02020603050405020304" pitchFamily="18" charset="0"/>
              <a:ea typeface="华文行楷" panose="02010800040101010101" pitchFamily="2" charset="-122"/>
              <a:sym typeface="微软雅黑" panose="020B0503020204020204" pitchFamily="34" charset="-122"/>
            </a:endParaRPr>
          </a:p>
          <a:p>
            <a:pPr eaLnBrk="1" hangingPunct="1"/>
            <a:endParaRPr lang="en-US" altLang="zh-CN" sz="3600" dirty="0">
              <a:latin typeface="Times New Roman" panose="02020603050405020304" pitchFamily="18" charset="0"/>
              <a:ea typeface="华文行楷" panose="020108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126" name="文本框 503"/>
          <p:cNvSpPr txBox="1"/>
          <p:nvPr/>
        </p:nvSpPr>
        <p:spPr>
          <a:xfrm>
            <a:off x="-45085" y="4810125"/>
            <a:ext cx="266890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rgbClr val="59595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授课人：林玲</a:t>
            </a:r>
            <a:endParaRPr lang="zh-CN" altLang="en-US" sz="2400" dirty="0">
              <a:solidFill>
                <a:srgbClr val="595959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6263" y="3182938"/>
            <a:ext cx="3173412" cy="317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矩形 29"/>
          <p:cNvSpPr/>
          <p:nvPr/>
        </p:nvSpPr>
        <p:spPr>
          <a:xfrm>
            <a:off x="217488" y="228600"/>
            <a:ext cx="3678238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</a:rPr>
              <a:t>Free Talk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叶根友小京楷简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88" y="1077913"/>
            <a:ext cx="711200" cy="708025"/>
            <a:chOff x="4770" y="2869"/>
            <a:chExt cx="840" cy="836"/>
          </a:xfrm>
        </p:grpSpPr>
        <p:sp>
          <p:nvSpPr>
            <p:cNvPr id="52" name="圆角矩形 51"/>
            <p:cNvSpPr/>
            <p:nvPr/>
          </p:nvSpPr>
          <p:spPr>
            <a:xfrm>
              <a:off x="4770" y="2869"/>
              <a:ext cx="840" cy="836"/>
            </a:xfrm>
            <a:prstGeom prst="roundRect">
              <a:avLst/>
            </a:prstGeom>
            <a:noFill/>
            <a:ln w="28575" cap="flat" cmpd="sng" algn="ctr">
              <a:solidFill>
                <a:srgbClr val="4A67A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8" rIns="91417" bIns="4570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51"/>
            <p:cNvGrpSpPr>
              <a:grpSpLocks noChangeAspect="1"/>
            </p:cNvGrpSpPr>
            <p:nvPr/>
          </p:nvGrpSpPr>
          <p:grpSpPr>
            <a:xfrm>
              <a:off x="4923" y="2930"/>
              <a:ext cx="532" cy="693"/>
              <a:chOff x="4441" y="1661"/>
              <a:chExt cx="486" cy="632"/>
            </a:xfrm>
            <a:solidFill>
              <a:schemeClr val="accent4"/>
            </a:solidFill>
          </p:grpSpPr>
          <p:sp>
            <p:nvSpPr>
              <p:cNvPr id="98" name="Freeform 52"/>
              <p:cNvSpPr/>
              <p:nvPr/>
            </p:nvSpPr>
            <p:spPr bwMode="auto">
              <a:xfrm>
                <a:off x="4776" y="1713"/>
                <a:ext cx="64" cy="74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3 h 13"/>
                  <a:gd name="T4" fmla="*/ 4 w 11"/>
                  <a:gd name="T5" fmla="*/ 9 h 13"/>
                  <a:gd name="T6" fmla="*/ 0 w 11"/>
                  <a:gd name="T7" fmla="*/ 11 h 13"/>
                  <a:gd name="T8" fmla="*/ 8 w 11"/>
                  <a:gd name="T9" fmla="*/ 0 h 13"/>
                  <a:gd name="T10" fmla="*/ 11 w 1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4"/>
                      <a:pt x="9" y="3"/>
                      <a:pt x="8" y="3"/>
                    </a:cubicBezTo>
                    <a:cubicBezTo>
                      <a:pt x="7" y="5"/>
                      <a:pt x="5" y="7"/>
                      <a:pt x="4" y="9"/>
                    </a:cubicBezTo>
                    <a:cubicBezTo>
                      <a:pt x="3" y="10"/>
                      <a:pt x="2" y="13"/>
                      <a:pt x="0" y="11"/>
                    </a:cubicBezTo>
                    <a:cubicBezTo>
                      <a:pt x="2" y="7"/>
                      <a:pt x="6" y="4"/>
                      <a:pt x="8" y="0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Freeform 53"/>
              <p:cNvSpPr/>
              <p:nvPr/>
            </p:nvSpPr>
            <p:spPr bwMode="auto">
              <a:xfrm>
                <a:off x="4684" y="1661"/>
                <a:ext cx="23" cy="75"/>
              </a:xfrm>
              <a:custGeom>
                <a:avLst/>
                <a:gdLst>
                  <a:gd name="T0" fmla="*/ 2 w 4"/>
                  <a:gd name="T1" fmla="*/ 0 h 13"/>
                  <a:gd name="T2" fmla="*/ 3 w 4"/>
                  <a:gd name="T3" fmla="*/ 1 h 13"/>
                  <a:gd name="T4" fmla="*/ 4 w 4"/>
                  <a:gd name="T5" fmla="*/ 11 h 13"/>
                  <a:gd name="T6" fmla="*/ 2 w 4"/>
                  <a:gd name="T7" fmla="*/ 13 h 13"/>
                  <a:gd name="T8" fmla="*/ 1 w 4"/>
                  <a:gd name="T9" fmla="*/ 8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4" y="3"/>
                      <a:pt x="3" y="8"/>
                      <a:pt x="4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2"/>
                      <a:pt x="1" y="9"/>
                      <a:pt x="1" y="8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Freeform 54"/>
              <p:cNvSpPr/>
              <p:nvPr/>
            </p:nvSpPr>
            <p:spPr bwMode="auto">
              <a:xfrm>
                <a:off x="4840" y="1816"/>
                <a:ext cx="75" cy="40"/>
              </a:xfrm>
              <a:custGeom>
                <a:avLst/>
                <a:gdLst>
                  <a:gd name="T0" fmla="*/ 13 w 13"/>
                  <a:gd name="T1" fmla="*/ 1 h 7"/>
                  <a:gd name="T2" fmla="*/ 13 w 13"/>
                  <a:gd name="T3" fmla="*/ 3 h 7"/>
                  <a:gd name="T4" fmla="*/ 11 w 13"/>
                  <a:gd name="T5" fmla="*/ 3 h 7"/>
                  <a:gd name="T6" fmla="*/ 4 w 13"/>
                  <a:gd name="T7" fmla="*/ 5 h 7"/>
                  <a:gd name="T8" fmla="*/ 0 w 13"/>
                  <a:gd name="T9" fmla="*/ 6 h 7"/>
                  <a:gd name="T10" fmla="*/ 0 w 13"/>
                  <a:gd name="T11" fmla="*/ 5 h 7"/>
                  <a:gd name="T12" fmla="*/ 12 w 13"/>
                  <a:gd name="T13" fmla="*/ 0 h 7"/>
                  <a:gd name="T14" fmla="*/ 13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3" y="1"/>
                    </a:move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2"/>
                      <a:pt x="8" y="3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Freeform 55"/>
              <p:cNvSpPr/>
              <p:nvPr/>
            </p:nvSpPr>
            <p:spPr bwMode="auto">
              <a:xfrm>
                <a:off x="4533" y="1707"/>
                <a:ext cx="53" cy="63"/>
              </a:xfrm>
              <a:custGeom>
                <a:avLst/>
                <a:gdLst>
                  <a:gd name="T0" fmla="*/ 2 w 9"/>
                  <a:gd name="T1" fmla="*/ 4 h 11"/>
                  <a:gd name="T2" fmla="*/ 2 w 9"/>
                  <a:gd name="T3" fmla="*/ 0 h 11"/>
                  <a:gd name="T4" fmla="*/ 9 w 9"/>
                  <a:gd name="T5" fmla="*/ 9 h 11"/>
                  <a:gd name="T6" fmla="*/ 8 w 9"/>
                  <a:gd name="T7" fmla="*/ 11 h 11"/>
                  <a:gd name="T8" fmla="*/ 3 w 9"/>
                  <a:gd name="T9" fmla="*/ 5 h 11"/>
                  <a:gd name="T10" fmla="*/ 2 w 9"/>
                  <a:gd name="T11" fmla="*/ 6 h 11"/>
                  <a:gd name="T12" fmla="*/ 1 w 9"/>
                  <a:gd name="T13" fmla="*/ 4 h 11"/>
                  <a:gd name="T14" fmla="*/ 2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2" y="4"/>
                    </a:moveTo>
                    <a:cubicBezTo>
                      <a:pt x="1" y="3"/>
                      <a:pt x="0" y="0"/>
                      <a:pt x="2" y="0"/>
                    </a:cubicBezTo>
                    <a:cubicBezTo>
                      <a:pt x="5" y="3"/>
                      <a:pt x="7" y="6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5" y="10"/>
                      <a:pt x="6" y="6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5"/>
                      <a:pt x="3" y="4"/>
                      <a:pt x="1" y="4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Freeform 56"/>
              <p:cNvSpPr/>
              <p:nvPr/>
            </p:nvSpPr>
            <p:spPr bwMode="auto">
              <a:xfrm>
                <a:off x="4852" y="1937"/>
                <a:ext cx="75" cy="28"/>
              </a:xfrm>
              <a:custGeom>
                <a:avLst/>
                <a:gdLst>
                  <a:gd name="T0" fmla="*/ 13 w 13"/>
                  <a:gd name="T1" fmla="*/ 2 h 5"/>
                  <a:gd name="T2" fmla="*/ 11 w 13"/>
                  <a:gd name="T3" fmla="*/ 5 h 5"/>
                  <a:gd name="T4" fmla="*/ 0 w 13"/>
                  <a:gd name="T5" fmla="*/ 2 h 5"/>
                  <a:gd name="T6" fmla="*/ 1 w 13"/>
                  <a:gd name="T7" fmla="*/ 1 h 5"/>
                  <a:gd name="T8" fmla="*/ 13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cubicBezTo>
                      <a:pt x="13" y="4"/>
                      <a:pt x="12" y="4"/>
                      <a:pt x="11" y="5"/>
                    </a:cubicBezTo>
                    <a:cubicBezTo>
                      <a:pt x="9" y="1"/>
                      <a:pt x="3" y="4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5" y="0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Freeform 57"/>
              <p:cNvSpPr/>
              <p:nvPr/>
            </p:nvSpPr>
            <p:spPr bwMode="auto">
              <a:xfrm>
                <a:off x="4800" y="2052"/>
                <a:ext cx="52" cy="74"/>
              </a:xfrm>
              <a:custGeom>
                <a:avLst/>
                <a:gdLst>
                  <a:gd name="T0" fmla="*/ 8 w 9"/>
                  <a:gd name="T1" fmla="*/ 13 h 13"/>
                  <a:gd name="T2" fmla="*/ 3 w 9"/>
                  <a:gd name="T3" fmla="*/ 5 h 13"/>
                  <a:gd name="T4" fmla="*/ 0 w 9"/>
                  <a:gd name="T5" fmla="*/ 2 h 13"/>
                  <a:gd name="T6" fmla="*/ 8 w 9"/>
                  <a:gd name="T7" fmla="*/ 9 h 13"/>
                  <a:gd name="T8" fmla="*/ 8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13"/>
                    </a:moveTo>
                    <a:cubicBezTo>
                      <a:pt x="5" y="11"/>
                      <a:pt x="5" y="8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5" y="0"/>
                      <a:pt x="5" y="7"/>
                      <a:pt x="8" y="9"/>
                    </a:cubicBezTo>
                    <a:cubicBezTo>
                      <a:pt x="8" y="10"/>
                      <a:pt x="9" y="12"/>
                      <a:pt x="8" y="13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Freeform 58"/>
              <p:cNvSpPr/>
              <p:nvPr/>
            </p:nvSpPr>
            <p:spPr bwMode="auto">
              <a:xfrm>
                <a:off x="4447" y="1960"/>
                <a:ext cx="58" cy="34"/>
              </a:xfrm>
              <a:custGeom>
                <a:avLst/>
                <a:gdLst>
                  <a:gd name="T0" fmla="*/ 10 w 10"/>
                  <a:gd name="T1" fmla="*/ 1 h 6"/>
                  <a:gd name="T2" fmla="*/ 8 w 10"/>
                  <a:gd name="T3" fmla="*/ 3 h 6"/>
                  <a:gd name="T4" fmla="*/ 0 w 10"/>
                  <a:gd name="T5" fmla="*/ 6 h 6"/>
                  <a:gd name="T6" fmla="*/ 8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9" y="2"/>
                      <a:pt x="9" y="3"/>
                      <a:pt x="8" y="3"/>
                    </a:cubicBezTo>
                    <a:cubicBezTo>
                      <a:pt x="5" y="2"/>
                      <a:pt x="3" y="6"/>
                      <a:pt x="0" y="6"/>
                    </a:cubicBezTo>
                    <a:cubicBezTo>
                      <a:pt x="0" y="2"/>
                      <a:pt x="6" y="2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Freeform 59"/>
              <p:cNvSpPr>
                <a:spLocks noEditPoints="1"/>
              </p:cNvSpPr>
              <p:nvPr/>
            </p:nvSpPr>
            <p:spPr bwMode="auto">
              <a:xfrm>
                <a:off x="4533" y="1799"/>
                <a:ext cx="307" cy="494"/>
              </a:xfrm>
              <a:custGeom>
                <a:avLst/>
                <a:gdLst>
                  <a:gd name="T0" fmla="*/ 30 w 53"/>
                  <a:gd name="T1" fmla="*/ 62 h 86"/>
                  <a:gd name="T2" fmla="*/ 23 w 53"/>
                  <a:gd name="T3" fmla="*/ 80 h 86"/>
                  <a:gd name="T4" fmla="*/ 20 w 53"/>
                  <a:gd name="T5" fmla="*/ 83 h 86"/>
                  <a:gd name="T6" fmla="*/ 18 w 53"/>
                  <a:gd name="T7" fmla="*/ 84 h 86"/>
                  <a:gd name="T8" fmla="*/ 4 w 53"/>
                  <a:gd name="T9" fmla="*/ 81 h 86"/>
                  <a:gd name="T10" fmla="*/ 4 w 53"/>
                  <a:gd name="T11" fmla="*/ 56 h 86"/>
                  <a:gd name="T12" fmla="*/ 7 w 53"/>
                  <a:gd name="T13" fmla="*/ 34 h 86"/>
                  <a:gd name="T14" fmla="*/ 5 w 53"/>
                  <a:gd name="T15" fmla="*/ 14 h 86"/>
                  <a:gd name="T16" fmla="*/ 23 w 53"/>
                  <a:gd name="T17" fmla="*/ 1 h 86"/>
                  <a:gd name="T18" fmla="*/ 39 w 53"/>
                  <a:gd name="T19" fmla="*/ 3 h 86"/>
                  <a:gd name="T20" fmla="*/ 35 w 53"/>
                  <a:gd name="T21" fmla="*/ 46 h 86"/>
                  <a:gd name="T22" fmla="*/ 31 w 53"/>
                  <a:gd name="T23" fmla="*/ 47 h 86"/>
                  <a:gd name="T24" fmla="*/ 49 w 53"/>
                  <a:gd name="T25" fmla="*/ 24 h 86"/>
                  <a:gd name="T26" fmla="*/ 49 w 53"/>
                  <a:gd name="T27" fmla="*/ 17 h 86"/>
                  <a:gd name="T28" fmla="*/ 48 w 53"/>
                  <a:gd name="T29" fmla="*/ 15 h 86"/>
                  <a:gd name="T30" fmla="*/ 29 w 53"/>
                  <a:gd name="T31" fmla="*/ 3 h 86"/>
                  <a:gd name="T32" fmla="*/ 26 w 53"/>
                  <a:gd name="T33" fmla="*/ 2 h 86"/>
                  <a:gd name="T34" fmla="*/ 10 w 53"/>
                  <a:gd name="T35" fmla="*/ 11 h 86"/>
                  <a:gd name="T36" fmla="*/ 6 w 53"/>
                  <a:gd name="T37" fmla="*/ 18 h 86"/>
                  <a:gd name="T38" fmla="*/ 8 w 53"/>
                  <a:gd name="T39" fmla="*/ 30 h 86"/>
                  <a:gd name="T40" fmla="*/ 11 w 53"/>
                  <a:gd name="T41" fmla="*/ 49 h 86"/>
                  <a:gd name="T42" fmla="*/ 15 w 53"/>
                  <a:gd name="T43" fmla="*/ 57 h 86"/>
                  <a:gd name="T44" fmla="*/ 16 w 53"/>
                  <a:gd name="T45" fmla="*/ 22 h 86"/>
                  <a:gd name="T46" fmla="*/ 22 w 53"/>
                  <a:gd name="T47" fmla="*/ 25 h 86"/>
                  <a:gd name="T48" fmla="*/ 29 w 53"/>
                  <a:gd name="T49" fmla="*/ 27 h 86"/>
                  <a:gd name="T50" fmla="*/ 21 w 53"/>
                  <a:gd name="T51" fmla="*/ 59 h 86"/>
                  <a:gd name="T52" fmla="*/ 28 w 53"/>
                  <a:gd name="T53" fmla="*/ 30 h 86"/>
                  <a:gd name="T54" fmla="*/ 19 w 53"/>
                  <a:gd name="T55" fmla="*/ 37 h 86"/>
                  <a:gd name="T56" fmla="*/ 17 w 53"/>
                  <a:gd name="T57" fmla="*/ 54 h 86"/>
                  <a:gd name="T58" fmla="*/ 21 w 53"/>
                  <a:gd name="T59" fmla="*/ 53 h 86"/>
                  <a:gd name="T60" fmla="*/ 30 w 53"/>
                  <a:gd name="T61" fmla="*/ 30 h 86"/>
                  <a:gd name="T62" fmla="*/ 22 w 53"/>
                  <a:gd name="T63" fmla="*/ 64 h 86"/>
                  <a:gd name="T64" fmla="*/ 11 w 53"/>
                  <a:gd name="T65" fmla="*/ 73 h 86"/>
                  <a:gd name="T66" fmla="*/ 11 w 53"/>
                  <a:gd name="T67" fmla="*/ 77 h 86"/>
                  <a:gd name="T68" fmla="*/ 23 w 53"/>
                  <a:gd name="T69" fmla="*/ 65 h 86"/>
                  <a:gd name="T70" fmla="*/ 25 w 53"/>
                  <a:gd name="T71" fmla="*/ 63 h 86"/>
                  <a:gd name="T72" fmla="*/ 8 w 53"/>
                  <a:gd name="T73" fmla="*/ 58 h 86"/>
                  <a:gd name="T74" fmla="*/ 9 w 53"/>
                  <a:gd name="T75" fmla="*/ 61 h 86"/>
                  <a:gd name="T76" fmla="*/ 13 w 53"/>
                  <a:gd name="T77" fmla="*/ 61 h 86"/>
                  <a:gd name="T78" fmla="*/ 10 w 53"/>
                  <a:gd name="T79" fmla="*/ 59 h 86"/>
                  <a:gd name="T80" fmla="*/ 16 w 53"/>
                  <a:gd name="T81" fmla="*/ 62 h 86"/>
                  <a:gd name="T82" fmla="*/ 4 w 53"/>
                  <a:gd name="T83" fmla="*/ 74 h 86"/>
                  <a:gd name="T84" fmla="*/ 16 w 53"/>
                  <a:gd name="T85" fmla="*/ 62 h 86"/>
                  <a:gd name="T86" fmla="*/ 19 w 53"/>
                  <a:gd name="T87" fmla="*/ 64 h 86"/>
                  <a:gd name="T88" fmla="*/ 12 w 53"/>
                  <a:gd name="T89" fmla="*/ 78 h 86"/>
                  <a:gd name="T90" fmla="*/ 14 w 53"/>
                  <a:gd name="T91" fmla="*/ 79 h 86"/>
                  <a:gd name="T92" fmla="*/ 12 w 53"/>
                  <a:gd name="T93" fmla="*/ 78 h 86"/>
                  <a:gd name="T94" fmla="*/ 20 w 53"/>
                  <a:gd name="T95" fmla="*/ 75 h 86"/>
                  <a:gd name="T96" fmla="*/ 15 w 53"/>
                  <a:gd name="T9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86">
                    <a:moveTo>
                      <a:pt x="27" y="58"/>
                    </a:moveTo>
                    <a:cubicBezTo>
                      <a:pt x="28" y="60"/>
                      <a:pt x="28" y="61"/>
                      <a:pt x="30" y="62"/>
                    </a:cubicBezTo>
                    <a:cubicBezTo>
                      <a:pt x="28" y="66"/>
                      <a:pt x="27" y="70"/>
                      <a:pt x="25" y="74"/>
                    </a:cubicBezTo>
                    <a:cubicBezTo>
                      <a:pt x="24" y="76"/>
                      <a:pt x="24" y="79"/>
                      <a:pt x="23" y="80"/>
                    </a:cubicBezTo>
                    <a:cubicBezTo>
                      <a:pt x="23" y="80"/>
                      <a:pt x="22" y="81"/>
                      <a:pt x="21" y="82"/>
                    </a:cubicBezTo>
                    <a:cubicBezTo>
                      <a:pt x="21" y="82"/>
                      <a:pt x="20" y="83"/>
                      <a:pt x="20" y="83"/>
                    </a:cubicBezTo>
                    <a:cubicBezTo>
                      <a:pt x="20" y="83"/>
                      <a:pt x="19" y="83"/>
                      <a:pt x="19" y="83"/>
                    </a:cubicBezTo>
                    <a:cubicBezTo>
                      <a:pt x="18" y="83"/>
                      <a:pt x="18" y="84"/>
                      <a:pt x="18" y="84"/>
                    </a:cubicBezTo>
                    <a:cubicBezTo>
                      <a:pt x="14" y="86"/>
                      <a:pt x="11" y="84"/>
                      <a:pt x="7" y="83"/>
                    </a:cubicBezTo>
                    <a:cubicBezTo>
                      <a:pt x="6" y="83"/>
                      <a:pt x="5" y="81"/>
                      <a:pt x="4" y="81"/>
                    </a:cubicBezTo>
                    <a:cubicBezTo>
                      <a:pt x="2" y="78"/>
                      <a:pt x="1" y="75"/>
                      <a:pt x="0" y="72"/>
                    </a:cubicBezTo>
                    <a:cubicBezTo>
                      <a:pt x="1" y="66"/>
                      <a:pt x="4" y="60"/>
                      <a:pt x="4" y="56"/>
                    </a:cubicBezTo>
                    <a:cubicBezTo>
                      <a:pt x="5" y="56"/>
                      <a:pt x="6" y="55"/>
                      <a:pt x="7" y="54"/>
                    </a:cubicBezTo>
                    <a:cubicBezTo>
                      <a:pt x="8" y="46"/>
                      <a:pt x="8" y="40"/>
                      <a:pt x="7" y="34"/>
                    </a:cubicBezTo>
                    <a:cubicBezTo>
                      <a:pt x="5" y="30"/>
                      <a:pt x="4" y="28"/>
                      <a:pt x="4" y="24"/>
                    </a:cubicBezTo>
                    <a:cubicBezTo>
                      <a:pt x="3" y="20"/>
                      <a:pt x="4" y="18"/>
                      <a:pt x="5" y="14"/>
                    </a:cubicBezTo>
                    <a:cubicBezTo>
                      <a:pt x="7" y="8"/>
                      <a:pt x="12" y="6"/>
                      <a:pt x="16" y="3"/>
                    </a:cubicBezTo>
                    <a:cubicBezTo>
                      <a:pt x="18" y="3"/>
                      <a:pt x="21" y="0"/>
                      <a:pt x="23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8" y="0"/>
                      <a:pt x="35" y="0"/>
                      <a:pt x="39" y="3"/>
                    </a:cubicBezTo>
                    <a:cubicBezTo>
                      <a:pt x="46" y="8"/>
                      <a:pt x="51" y="15"/>
                      <a:pt x="51" y="23"/>
                    </a:cubicBezTo>
                    <a:cubicBezTo>
                      <a:pt x="53" y="32"/>
                      <a:pt x="43" y="44"/>
                      <a:pt x="35" y="46"/>
                    </a:cubicBezTo>
                    <a:cubicBezTo>
                      <a:pt x="32" y="50"/>
                      <a:pt x="30" y="54"/>
                      <a:pt x="27" y="58"/>
                    </a:cubicBezTo>
                    <a:close/>
                    <a:moveTo>
                      <a:pt x="31" y="47"/>
                    </a:moveTo>
                    <a:cubicBezTo>
                      <a:pt x="38" y="41"/>
                      <a:pt x="47" y="38"/>
                      <a:pt x="49" y="26"/>
                    </a:cubicBezTo>
                    <a:cubicBezTo>
                      <a:pt x="49" y="25"/>
                      <a:pt x="49" y="25"/>
                      <a:pt x="49" y="24"/>
                    </a:cubicBezTo>
                    <a:cubicBezTo>
                      <a:pt x="49" y="22"/>
                      <a:pt x="49" y="21"/>
                      <a:pt x="49" y="19"/>
                    </a:cubicBezTo>
                    <a:cubicBezTo>
                      <a:pt x="48" y="19"/>
                      <a:pt x="49" y="18"/>
                      <a:pt x="49" y="17"/>
                    </a:cubicBezTo>
                    <a:cubicBezTo>
                      <a:pt x="49" y="17"/>
                      <a:pt x="48" y="16"/>
                      <a:pt x="47" y="15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7" y="11"/>
                      <a:pt x="39" y="4"/>
                      <a:pt x="34" y="3"/>
                    </a:cubicBezTo>
                    <a:cubicBezTo>
                      <a:pt x="33" y="2"/>
                      <a:pt x="31" y="2"/>
                      <a:pt x="29" y="3"/>
                    </a:cubicBezTo>
                    <a:cubicBezTo>
                      <a:pt x="28" y="2"/>
                      <a:pt x="27" y="2"/>
                      <a:pt x="27" y="1"/>
                    </a:cubicBezTo>
                    <a:cubicBezTo>
                      <a:pt x="26" y="2"/>
                      <a:pt x="27" y="2"/>
                      <a:pt x="26" y="2"/>
                    </a:cubicBezTo>
                    <a:cubicBezTo>
                      <a:pt x="22" y="3"/>
                      <a:pt x="18" y="4"/>
                      <a:pt x="14" y="6"/>
                    </a:cubicBezTo>
                    <a:cubicBezTo>
                      <a:pt x="13" y="7"/>
                      <a:pt x="10" y="10"/>
                      <a:pt x="10" y="11"/>
                    </a:cubicBezTo>
                    <a:cubicBezTo>
                      <a:pt x="8" y="12"/>
                      <a:pt x="9" y="14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cubicBezTo>
                      <a:pt x="6" y="20"/>
                      <a:pt x="6" y="25"/>
                      <a:pt x="6" y="26"/>
                    </a:cubicBezTo>
                    <a:cubicBezTo>
                      <a:pt x="7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1" y="40"/>
                    </a:cubicBezTo>
                    <a:cubicBezTo>
                      <a:pt x="11" y="43"/>
                      <a:pt x="10" y="46"/>
                      <a:pt x="11" y="49"/>
                    </a:cubicBezTo>
                    <a:cubicBezTo>
                      <a:pt x="9" y="50"/>
                      <a:pt x="10" y="53"/>
                      <a:pt x="9" y="54"/>
                    </a:cubicBezTo>
                    <a:cubicBezTo>
                      <a:pt x="11" y="55"/>
                      <a:pt x="12" y="56"/>
                      <a:pt x="15" y="57"/>
                    </a:cubicBezTo>
                    <a:cubicBezTo>
                      <a:pt x="17" y="49"/>
                      <a:pt x="17" y="42"/>
                      <a:pt x="18" y="34"/>
                    </a:cubicBezTo>
                    <a:cubicBezTo>
                      <a:pt x="18" y="30"/>
                      <a:pt x="17" y="26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3" y="21"/>
                      <a:pt x="21" y="23"/>
                      <a:pt x="22" y="25"/>
                    </a:cubicBezTo>
                    <a:cubicBezTo>
                      <a:pt x="24" y="25"/>
                      <a:pt x="25" y="23"/>
                      <a:pt x="27" y="24"/>
                    </a:cubicBezTo>
                    <a:cubicBezTo>
                      <a:pt x="28" y="25"/>
                      <a:pt x="28" y="26"/>
                      <a:pt x="29" y="27"/>
                    </a:cubicBezTo>
                    <a:cubicBezTo>
                      <a:pt x="31" y="26"/>
                      <a:pt x="34" y="24"/>
                      <a:pt x="36" y="27"/>
                    </a:cubicBezTo>
                    <a:cubicBezTo>
                      <a:pt x="29" y="37"/>
                      <a:pt x="21" y="47"/>
                      <a:pt x="21" y="59"/>
                    </a:cubicBezTo>
                    <a:cubicBezTo>
                      <a:pt x="27" y="59"/>
                      <a:pt x="27" y="51"/>
                      <a:pt x="31" y="47"/>
                    </a:cubicBezTo>
                    <a:close/>
                    <a:moveTo>
                      <a:pt x="28" y="30"/>
                    </a:moveTo>
                    <a:cubicBezTo>
                      <a:pt x="26" y="26"/>
                      <a:pt x="23" y="28"/>
                      <a:pt x="21" y="28"/>
                    </a:cubicBezTo>
                    <a:cubicBezTo>
                      <a:pt x="21" y="31"/>
                      <a:pt x="20" y="34"/>
                      <a:pt x="19" y="37"/>
                    </a:cubicBezTo>
                    <a:cubicBezTo>
                      <a:pt x="19" y="38"/>
                      <a:pt x="20" y="40"/>
                      <a:pt x="19" y="42"/>
                    </a:cubicBezTo>
                    <a:cubicBezTo>
                      <a:pt x="19" y="46"/>
                      <a:pt x="18" y="50"/>
                      <a:pt x="17" y="54"/>
                    </a:cubicBezTo>
                    <a:cubicBezTo>
                      <a:pt x="17" y="56"/>
                      <a:pt x="15" y="59"/>
                      <a:pt x="18" y="59"/>
                    </a:cubicBezTo>
                    <a:cubicBezTo>
                      <a:pt x="18" y="57"/>
                      <a:pt x="19" y="55"/>
                      <a:pt x="21" y="53"/>
                    </a:cubicBezTo>
                    <a:cubicBezTo>
                      <a:pt x="21" y="52"/>
                      <a:pt x="21" y="51"/>
                      <a:pt x="21" y="51"/>
                    </a:cubicBezTo>
                    <a:cubicBezTo>
                      <a:pt x="24" y="45"/>
                      <a:pt x="26" y="36"/>
                      <a:pt x="30" y="30"/>
                    </a:cubicBezTo>
                    <a:cubicBezTo>
                      <a:pt x="29" y="29"/>
                      <a:pt x="28" y="30"/>
                      <a:pt x="28" y="30"/>
                    </a:cubicBezTo>
                    <a:close/>
                    <a:moveTo>
                      <a:pt x="22" y="64"/>
                    </a:moveTo>
                    <a:cubicBezTo>
                      <a:pt x="19" y="68"/>
                      <a:pt x="16" y="70"/>
                      <a:pt x="13" y="73"/>
                    </a:cubicBezTo>
                    <a:cubicBezTo>
                      <a:pt x="12" y="73"/>
                      <a:pt x="12" y="74"/>
                      <a:pt x="11" y="73"/>
                    </a:cubicBezTo>
                    <a:cubicBezTo>
                      <a:pt x="11" y="76"/>
                      <a:pt x="7" y="76"/>
                      <a:pt x="6" y="80"/>
                    </a:cubicBezTo>
                    <a:cubicBezTo>
                      <a:pt x="8" y="81"/>
                      <a:pt x="10" y="79"/>
                      <a:pt x="11" y="77"/>
                    </a:cubicBezTo>
                    <a:cubicBezTo>
                      <a:pt x="13" y="75"/>
                      <a:pt x="15" y="72"/>
                      <a:pt x="17" y="70"/>
                    </a:cubicBezTo>
                    <a:cubicBezTo>
                      <a:pt x="19" y="69"/>
                      <a:pt x="21" y="67"/>
                      <a:pt x="23" y="65"/>
                    </a:cubicBezTo>
                    <a:cubicBezTo>
                      <a:pt x="24" y="65"/>
                      <a:pt x="25" y="65"/>
                      <a:pt x="25" y="64"/>
                    </a:cubicBezTo>
                    <a:cubicBezTo>
                      <a:pt x="25" y="64"/>
                      <a:pt x="25" y="63"/>
                      <a:pt x="25" y="63"/>
                    </a:cubicBezTo>
                    <a:cubicBezTo>
                      <a:pt x="24" y="64"/>
                      <a:pt x="23" y="65"/>
                      <a:pt x="22" y="64"/>
                    </a:cubicBezTo>
                    <a:close/>
                    <a:moveTo>
                      <a:pt x="8" y="58"/>
                    </a:moveTo>
                    <a:cubicBezTo>
                      <a:pt x="7" y="59"/>
                      <a:pt x="8" y="59"/>
                      <a:pt x="7" y="60"/>
                    </a:cubicBezTo>
                    <a:cubicBezTo>
                      <a:pt x="8" y="61"/>
                      <a:pt x="9" y="60"/>
                      <a:pt x="9" y="61"/>
                    </a:cubicBezTo>
                    <a:cubicBezTo>
                      <a:pt x="6" y="63"/>
                      <a:pt x="4" y="65"/>
                      <a:pt x="3" y="68"/>
                    </a:cubicBezTo>
                    <a:cubicBezTo>
                      <a:pt x="7" y="67"/>
                      <a:pt x="10" y="64"/>
                      <a:pt x="13" y="61"/>
                    </a:cubicBezTo>
                    <a:cubicBezTo>
                      <a:pt x="12" y="59"/>
                      <a:pt x="11" y="60"/>
                      <a:pt x="10" y="60"/>
                    </a:cubicBezTo>
                    <a:cubicBezTo>
                      <a:pt x="10" y="60"/>
                      <a:pt x="10" y="59"/>
                      <a:pt x="10" y="59"/>
                    </a:cubicBezTo>
                    <a:cubicBezTo>
                      <a:pt x="9" y="58"/>
                      <a:pt x="9" y="58"/>
                      <a:pt x="8" y="58"/>
                    </a:cubicBezTo>
                    <a:close/>
                    <a:moveTo>
                      <a:pt x="16" y="62"/>
                    </a:moveTo>
                    <a:cubicBezTo>
                      <a:pt x="12" y="65"/>
                      <a:pt x="9" y="67"/>
                      <a:pt x="6" y="69"/>
                    </a:cubicBezTo>
                    <a:cubicBezTo>
                      <a:pt x="5" y="72"/>
                      <a:pt x="1" y="73"/>
                      <a:pt x="4" y="74"/>
                    </a:cubicBezTo>
                    <a:cubicBezTo>
                      <a:pt x="8" y="70"/>
                      <a:pt x="14" y="67"/>
                      <a:pt x="17" y="63"/>
                    </a:cubicBezTo>
                    <a:cubicBezTo>
                      <a:pt x="17" y="62"/>
                      <a:pt x="16" y="62"/>
                      <a:pt x="16" y="62"/>
                    </a:cubicBezTo>
                    <a:close/>
                    <a:moveTo>
                      <a:pt x="5" y="77"/>
                    </a:moveTo>
                    <a:cubicBezTo>
                      <a:pt x="10" y="74"/>
                      <a:pt x="15" y="69"/>
                      <a:pt x="19" y="64"/>
                    </a:cubicBezTo>
                    <a:cubicBezTo>
                      <a:pt x="14" y="68"/>
                      <a:pt x="9" y="72"/>
                      <a:pt x="5" y="77"/>
                    </a:cubicBezTo>
                    <a:close/>
                    <a:moveTo>
                      <a:pt x="12" y="78"/>
                    </a:moveTo>
                    <a:cubicBezTo>
                      <a:pt x="12" y="79"/>
                      <a:pt x="11" y="80"/>
                      <a:pt x="10" y="81"/>
                    </a:cubicBezTo>
                    <a:cubicBezTo>
                      <a:pt x="13" y="82"/>
                      <a:pt x="13" y="80"/>
                      <a:pt x="14" y="79"/>
                    </a:cubicBezTo>
                    <a:cubicBezTo>
                      <a:pt x="17" y="75"/>
                      <a:pt x="23" y="72"/>
                      <a:pt x="23" y="68"/>
                    </a:cubicBezTo>
                    <a:cubicBezTo>
                      <a:pt x="19" y="70"/>
                      <a:pt x="16" y="76"/>
                      <a:pt x="12" y="78"/>
                    </a:cubicBezTo>
                    <a:close/>
                    <a:moveTo>
                      <a:pt x="15" y="82"/>
                    </a:moveTo>
                    <a:cubicBezTo>
                      <a:pt x="16" y="80"/>
                      <a:pt x="21" y="78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8"/>
                      <a:pt x="14" y="79"/>
                      <a:pt x="15" y="8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60"/>
              <p:cNvSpPr/>
              <p:nvPr/>
            </p:nvSpPr>
            <p:spPr bwMode="auto">
              <a:xfrm>
                <a:off x="4441" y="1828"/>
                <a:ext cx="69" cy="51"/>
              </a:xfrm>
              <a:custGeom>
                <a:avLst/>
                <a:gdLst>
                  <a:gd name="T0" fmla="*/ 12 w 12"/>
                  <a:gd name="T1" fmla="*/ 5 h 9"/>
                  <a:gd name="T2" fmla="*/ 1 w 12"/>
                  <a:gd name="T3" fmla="*/ 5 h 9"/>
                  <a:gd name="T4" fmla="*/ 0 w 12"/>
                  <a:gd name="T5" fmla="*/ 4 h 9"/>
                  <a:gd name="T6" fmla="*/ 12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5"/>
                    </a:moveTo>
                    <a:cubicBezTo>
                      <a:pt x="10" y="9"/>
                      <a:pt x="4" y="4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0"/>
                      <a:pt x="7" y="3"/>
                      <a:pt x="12" y="5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576263" y="981075"/>
            <a:ext cx="11614150" cy="665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buClrTx/>
              <a:buSzPct val="100000"/>
              <a:buFontTx/>
              <a:defRPr/>
            </a:pPr>
            <a:r>
              <a:rPr kumimoji="0" lang="en-US" altLang="zh-CN" sz="3725" b="1" kern="1200" cap="none" spc="0" normalizeH="0" baseline="0" noProof="1">
                <a:solidFill>
                  <a:srgbClr val="993300"/>
                </a:solidFill>
                <a:latin typeface="Times New Roman" panose="02020603050405020304" pitchFamily="18" charset="0"/>
                <a:ea typeface="+mn-ea"/>
                <a:cs typeface="+mn-cs"/>
                <a:sym typeface="Calibri" panose="020F0502020204030204"/>
              </a:rPr>
              <a:t>  </a:t>
            </a:r>
            <a:r>
              <a:rPr kumimoji="0" lang="en-US" altLang="zh-CN" sz="3725" b="1" kern="1200" cap="none" spc="0" normalizeH="0" baseline="0" noProof="1">
                <a:latin typeface="Times New Roman" panose="02020603050405020304" pitchFamily="18" charset="0"/>
                <a:ea typeface="+mn-ea"/>
                <a:cs typeface="+mn-cs"/>
                <a:sym typeface="Calibri" panose="020F0502020204030204"/>
              </a:rPr>
              <a:t>What's your biggest problem with learning English?</a:t>
            </a:r>
            <a:endParaRPr kumimoji="0" lang="en-US" altLang="zh-CN" sz="3725" b="1" kern="1200" cap="none" spc="0" normalizeH="0" baseline="0" noProof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Calibri" panose="020F050202020403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6263" y="1989138"/>
            <a:ext cx="2911475" cy="1392237"/>
            <a:chOff x="924" y="2546"/>
            <a:chExt cx="3195" cy="1135"/>
          </a:xfrm>
        </p:grpSpPr>
        <p:sp>
          <p:nvSpPr>
            <p:cNvPr id="28" name="Freeform 14"/>
            <p:cNvSpPr>
              <a:spLocks noEditPoints="1"/>
            </p:cNvSpPr>
            <p:nvPr/>
          </p:nvSpPr>
          <p:spPr bwMode="auto">
            <a:xfrm>
              <a:off x="924" y="2546"/>
              <a:ext cx="3195" cy="1135"/>
            </a:xfrm>
            <a:custGeom>
              <a:avLst/>
              <a:gdLst>
                <a:gd name="T0" fmla="*/ 717 w 767"/>
                <a:gd name="T1" fmla="*/ 0 h 329"/>
                <a:gd name="T2" fmla="*/ 560 w 767"/>
                <a:gd name="T3" fmla="*/ 17 h 329"/>
                <a:gd name="T4" fmla="*/ 501 w 767"/>
                <a:gd name="T5" fmla="*/ 14 h 329"/>
                <a:gd name="T6" fmla="*/ 465 w 767"/>
                <a:gd name="T7" fmla="*/ 21 h 329"/>
                <a:gd name="T8" fmla="*/ 433 w 767"/>
                <a:gd name="T9" fmla="*/ 17 h 329"/>
                <a:gd name="T10" fmla="*/ 381 w 767"/>
                <a:gd name="T11" fmla="*/ 24 h 329"/>
                <a:gd name="T12" fmla="*/ 235 w 767"/>
                <a:gd name="T13" fmla="*/ 21 h 329"/>
                <a:gd name="T14" fmla="*/ 212 w 767"/>
                <a:gd name="T15" fmla="*/ 24 h 329"/>
                <a:gd name="T16" fmla="*/ 178 w 767"/>
                <a:gd name="T17" fmla="*/ 21 h 329"/>
                <a:gd name="T18" fmla="*/ 127 w 767"/>
                <a:gd name="T19" fmla="*/ 21 h 329"/>
                <a:gd name="T20" fmla="*/ 19 w 767"/>
                <a:gd name="T21" fmla="*/ 26 h 329"/>
                <a:gd name="T22" fmla="*/ 0 w 767"/>
                <a:gd name="T23" fmla="*/ 41 h 329"/>
                <a:gd name="T24" fmla="*/ 7 w 767"/>
                <a:gd name="T25" fmla="*/ 325 h 329"/>
                <a:gd name="T26" fmla="*/ 95 w 767"/>
                <a:gd name="T27" fmla="*/ 320 h 329"/>
                <a:gd name="T28" fmla="*/ 195 w 767"/>
                <a:gd name="T29" fmla="*/ 323 h 329"/>
                <a:gd name="T30" fmla="*/ 212 w 767"/>
                <a:gd name="T31" fmla="*/ 320 h 329"/>
                <a:gd name="T32" fmla="*/ 220 w 767"/>
                <a:gd name="T33" fmla="*/ 325 h 329"/>
                <a:gd name="T34" fmla="*/ 254 w 767"/>
                <a:gd name="T35" fmla="*/ 323 h 329"/>
                <a:gd name="T36" fmla="*/ 294 w 767"/>
                <a:gd name="T37" fmla="*/ 328 h 329"/>
                <a:gd name="T38" fmla="*/ 455 w 767"/>
                <a:gd name="T39" fmla="*/ 316 h 329"/>
                <a:gd name="T40" fmla="*/ 727 w 767"/>
                <a:gd name="T41" fmla="*/ 298 h 329"/>
                <a:gd name="T42" fmla="*/ 767 w 767"/>
                <a:gd name="T43" fmla="*/ 291 h 329"/>
                <a:gd name="T44" fmla="*/ 757 w 767"/>
                <a:gd name="T45" fmla="*/ 11 h 329"/>
                <a:gd name="T46" fmla="*/ 717 w 767"/>
                <a:gd name="T47" fmla="*/ 0 h 329"/>
                <a:gd name="T48" fmla="*/ 749 w 767"/>
                <a:gd name="T49" fmla="*/ 289 h 329"/>
                <a:gd name="T50" fmla="*/ 411 w 767"/>
                <a:gd name="T51" fmla="*/ 308 h 329"/>
                <a:gd name="T52" fmla="*/ 352 w 767"/>
                <a:gd name="T53" fmla="*/ 315 h 329"/>
                <a:gd name="T54" fmla="*/ 27 w 767"/>
                <a:gd name="T55" fmla="*/ 308 h 329"/>
                <a:gd name="T56" fmla="*/ 16 w 767"/>
                <a:gd name="T57" fmla="*/ 39 h 329"/>
                <a:gd name="T58" fmla="*/ 43 w 767"/>
                <a:gd name="T59" fmla="*/ 41 h 329"/>
                <a:gd name="T60" fmla="*/ 51 w 767"/>
                <a:gd name="T61" fmla="*/ 36 h 329"/>
                <a:gd name="T62" fmla="*/ 78 w 767"/>
                <a:gd name="T63" fmla="*/ 38 h 329"/>
                <a:gd name="T64" fmla="*/ 122 w 767"/>
                <a:gd name="T65" fmla="*/ 33 h 329"/>
                <a:gd name="T66" fmla="*/ 141 w 767"/>
                <a:gd name="T67" fmla="*/ 38 h 329"/>
                <a:gd name="T68" fmla="*/ 171 w 767"/>
                <a:gd name="T69" fmla="*/ 33 h 329"/>
                <a:gd name="T70" fmla="*/ 264 w 767"/>
                <a:gd name="T71" fmla="*/ 34 h 329"/>
                <a:gd name="T72" fmla="*/ 289 w 767"/>
                <a:gd name="T73" fmla="*/ 31 h 329"/>
                <a:gd name="T74" fmla="*/ 315 w 767"/>
                <a:gd name="T75" fmla="*/ 36 h 329"/>
                <a:gd name="T76" fmla="*/ 430 w 767"/>
                <a:gd name="T77" fmla="*/ 27 h 329"/>
                <a:gd name="T78" fmla="*/ 474 w 767"/>
                <a:gd name="T79" fmla="*/ 29 h 329"/>
                <a:gd name="T80" fmla="*/ 619 w 767"/>
                <a:gd name="T81" fmla="*/ 21 h 329"/>
                <a:gd name="T82" fmla="*/ 658 w 767"/>
                <a:gd name="T83" fmla="*/ 14 h 329"/>
                <a:gd name="T84" fmla="*/ 717 w 767"/>
                <a:gd name="T85" fmla="*/ 14 h 329"/>
                <a:gd name="T86" fmla="*/ 742 w 767"/>
                <a:gd name="T87" fmla="*/ 19 h 329"/>
                <a:gd name="T88" fmla="*/ 749 w 767"/>
                <a:gd name="T89" fmla="*/ 2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7" h="329">
                  <a:moveTo>
                    <a:pt x="717" y="0"/>
                  </a:moveTo>
                  <a:cubicBezTo>
                    <a:pt x="665" y="1"/>
                    <a:pt x="611" y="12"/>
                    <a:pt x="560" y="17"/>
                  </a:cubicBezTo>
                  <a:cubicBezTo>
                    <a:pt x="539" y="19"/>
                    <a:pt x="520" y="14"/>
                    <a:pt x="501" y="14"/>
                  </a:cubicBezTo>
                  <a:cubicBezTo>
                    <a:pt x="489" y="14"/>
                    <a:pt x="477" y="20"/>
                    <a:pt x="465" y="21"/>
                  </a:cubicBezTo>
                  <a:cubicBezTo>
                    <a:pt x="454" y="21"/>
                    <a:pt x="444" y="17"/>
                    <a:pt x="433" y="17"/>
                  </a:cubicBezTo>
                  <a:cubicBezTo>
                    <a:pt x="415" y="18"/>
                    <a:pt x="398" y="23"/>
                    <a:pt x="381" y="24"/>
                  </a:cubicBezTo>
                  <a:cubicBezTo>
                    <a:pt x="330" y="27"/>
                    <a:pt x="279" y="19"/>
                    <a:pt x="235" y="21"/>
                  </a:cubicBezTo>
                  <a:cubicBezTo>
                    <a:pt x="228" y="21"/>
                    <a:pt x="219" y="24"/>
                    <a:pt x="212" y="24"/>
                  </a:cubicBezTo>
                  <a:cubicBezTo>
                    <a:pt x="199" y="25"/>
                    <a:pt x="188" y="20"/>
                    <a:pt x="178" y="21"/>
                  </a:cubicBezTo>
                  <a:cubicBezTo>
                    <a:pt x="160" y="21"/>
                    <a:pt x="142" y="33"/>
                    <a:pt x="127" y="21"/>
                  </a:cubicBezTo>
                  <a:cubicBezTo>
                    <a:pt x="100" y="35"/>
                    <a:pt x="44" y="15"/>
                    <a:pt x="19" y="26"/>
                  </a:cubicBezTo>
                  <a:cubicBezTo>
                    <a:pt x="9" y="30"/>
                    <a:pt x="10" y="40"/>
                    <a:pt x="0" y="41"/>
                  </a:cubicBezTo>
                  <a:cubicBezTo>
                    <a:pt x="6" y="139"/>
                    <a:pt x="14" y="232"/>
                    <a:pt x="7" y="325"/>
                  </a:cubicBezTo>
                  <a:cubicBezTo>
                    <a:pt x="37" y="320"/>
                    <a:pt x="63" y="320"/>
                    <a:pt x="95" y="320"/>
                  </a:cubicBezTo>
                  <a:cubicBezTo>
                    <a:pt x="128" y="319"/>
                    <a:pt x="161" y="324"/>
                    <a:pt x="195" y="323"/>
                  </a:cubicBezTo>
                  <a:cubicBezTo>
                    <a:pt x="200" y="323"/>
                    <a:pt x="206" y="320"/>
                    <a:pt x="212" y="320"/>
                  </a:cubicBezTo>
                  <a:cubicBezTo>
                    <a:pt x="214" y="320"/>
                    <a:pt x="216" y="324"/>
                    <a:pt x="220" y="325"/>
                  </a:cubicBezTo>
                  <a:cubicBezTo>
                    <a:pt x="230" y="326"/>
                    <a:pt x="243" y="323"/>
                    <a:pt x="254" y="323"/>
                  </a:cubicBezTo>
                  <a:cubicBezTo>
                    <a:pt x="268" y="324"/>
                    <a:pt x="281" y="329"/>
                    <a:pt x="294" y="328"/>
                  </a:cubicBezTo>
                  <a:cubicBezTo>
                    <a:pt x="345" y="327"/>
                    <a:pt x="411" y="320"/>
                    <a:pt x="455" y="316"/>
                  </a:cubicBezTo>
                  <a:cubicBezTo>
                    <a:pt x="546" y="308"/>
                    <a:pt x="634" y="306"/>
                    <a:pt x="727" y="298"/>
                  </a:cubicBezTo>
                  <a:cubicBezTo>
                    <a:pt x="743" y="305"/>
                    <a:pt x="754" y="298"/>
                    <a:pt x="767" y="291"/>
                  </a:cubicBezTo>
                  <a:cubicBezTo>
                    <a:pt x="758" y="187"/>
                    <a:pt x="763" y="113"/>
                    <a:pt x="757" y="11"/>
                  </a:cubicBezTo>
                  <a:cubicBezTo>
                    <a:pt x="744" y="4"/>
                    <a:pt x="735" y="0"/>
                    <a:pt x="717" y="0"/>
                  </a:cubicBezTo>
                  <a:close/>
                  <a:moveTo>
                    <a:pt x="749" y="289"/>
                  </a:moveTo>
                  <a:cubicBezTo>
                    <a:pt x="639" y="288"/>
                    <a:pt x="527" y="305"/>
                    <a:pt x="411" y="308"/>
                  </a:cubicBezTo>
                  <a:cubicBezTo>
                    <a:pt x="392" y="308"/>
                    <a:pt x="371" y="314"/>
                    <a:pt x="352" y="315"/>
                  </a:cubicBezTo>
                  <a:cubicBezTo>
                    <a:pt x="248" y="317"/>
                    <a:pt x="138" y="307"/>
                    <a:pt x="27" y="308"/>
                  </a:cubicBezTo>
                  <a:cubicBezTo>
                    <a:pt x="25" y="219"/>
                    <a:pt x="17" y="136"/>
                    <a:pt x="16" y="39"/>
                  </a:cubicBezTo>
                  <a:cubicBezTo>
                    <a:pt x="24" y="36"/>
                    <a:pt x="33" y="42"/>
                    <a:pt x="43" y="41"/>
                  </a:cubicBezTo>
                  <a:cubicBezTo>
                    <a:pt x="46" y="41"/>
                    <a:pt x="48" y="37"/>
                    <a:pt x="51" y="36"/>
                  </a:cubicBezTo>
                  <a:cubicBezTo>
                    <a:pt x="56" y="35"/>
                    <a:pt x="69" y="38"/>
                    <a:pt x="78" y="38"/>
                  </a:cubicBezTo>
                  <a:cubicBezTo>
                    <a:pt x="95" y="37"/>
                    <a:pt x="112" y="32"/>
                    <a:pt x="122" y="33"/>
                  </a:cubicBezTo>
                  <a:cubicBezTo>
                    <a:pt x="128" y="33"/>
                    <a:pt x="134" y="37"/>
                    <a:pt x="141" y="38"/>
                  </a:cubicBezTo>
                  <a:cubicBezTo>
                    <a:pt x="151" y="38"/>
                    <a:pt x="160" y="33"/>
                    <a:pt x="171" y="33"/>
                  </a:cubicBezTo>
                  <a:cubicBezTo>
                    <a:pt x="201" y="32"/>
                    <a:pt x="233" y="34"/>
                    <a:pt x="264" y="34"/>
                  </a:cubicBezTo>
                  <a:cubicBezTo>
                    <a:pt x="272" y="34"/>
                    <a:pt x="281" y="30"/>
                    <a:pt x="289" y="31"/>
                  </a:cubicBezTo>
                  <a:cubicBezTo>
                    <a:pt x="297" y="31"/>
                    <a:pt x="306" y="35"/>
                    <a:pt x="315" y="36"/>
                  </a:cubicBezTo>
                  <a:cubicBezTo>
                    <a:pt x="350" y="39"/>
                    <a:pt x="391" y="29"/>
                    <a:pt x="430" y="27"/>
                  </a:cubicBezTo>
                  <a:cubicBezTo>
                    <a:pt x="445" y="27"/>
                    <a:pt x="459" y="30"/>
                    <a:pt x="474" y="29"/>
                  </a:cubicBezTo>
                  <a:cubicBezTo>
                    <a:pt x="522" y="26"/>
                    <a:pt x="565" y="26"/>
                    <a:pt x="619" y="21"/>
                  </a:cubicBezTo>
                  <a:cubicBezTo>
                    <a:pt x="632" y="19"/>
                    <a:pt x="645" y="14"/>
                    <a:pt x="658" y="14"/>
                  </a:cubicBezTo>
                  <a:cubicBezTo>
                    <a:pt x="673" y="13"/>
                    <a:pt x="703" y="11"/>
                    <a:pt x="717" y="14"/>
                  </a:cubicBezTo>
                  <a:cubicBezTo>
                    <a:pt x="727" y="16"/>
                    <a:pt x="729" y="28"/>
                    <a:pt x="742" y="19"/>
                  </a:cubicBezTo>
                  <a:cubicBezTo>
                    <a:pt x="753" y="96"/>
                    <a:pt x="747" y="187"/>
                    <a:pt x="749" y="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7" tIns="45708" rIns="91417" bIns="4570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00" name="文本框 3"/>
            <p:cNvSpPr txBox="1"/>
            <p:nvPr/>
          </p:nvSpPr>
          <p:spPr>
            <a:xfrm>
              <a:off x="999" y="2681"/>
              <a:ext cx="3120" cy="8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dirty="0">
                  <a:latin typeface="Times New Roman" panose="02020603050405020304" pitchFamily="18" charset="0"/>
                </a:rPr>
                <a:t>remember vocabulary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399088" y="2232025"/>
            <a:ext cx="2641600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dirty="0">
                <a:solidFill>
                  <a:schemeClr val="accent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...</a:t>
            </a:r>
            <a:endParaRPr lang="en-US" altLang="zh-CN" sz="4000" dirty="0">
              <a:solidFill>
                <a:schemeClr val="accent1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/>
        </p:nvSpPr>
        <p:spPr>
          <a:xfrm>
            <a:off x="4502150" y="2232025"/>
            <a:ext cx="2601913" cy="736600"/>
          </a:xfrm>
          <a:custGeom>
            <a:avLst/>
            <a:gdLst/>
            <a:ahLst/>
            <a:cxnLst>
              <a:cxn ang="0">
                <a:pos x="2418249" y="30271"/>
              </a:cxn>
              <a:cxn ang="0">
                <a:pos x="1561148" y="47929"/>
              </a:cxn>
              <a:cxn ang="0">
                <a:pos x="857101" y="47929"/>
              </a:cxn>
              <a:cxn ang="0">
                <a:pos x="543341" y="68110"/>
              </a:cxn>
              <a:cxn ang="0">
                <a:pos x="38263" y="52975"/>
              </a:cxn>
              <a:cxn ang="0">
                <a:pos x="84180" y="126130"/>
              </a:cxn>
              <a:cxn ang="0">
                <a:pos x="260191" y="696238"/>
              </a:cxn>
              <a:cxn ang="0">
                <a:pos x="359676" y="676058"/>
              </a:cxn>
              <a:cxn ang="0">
                <a:pos x="153054" y="95859"/>
              </a:cxn>
              <a:cxn ang="0">
                <a:pos x="451508" y="98382"/>
              </a:cxn>
              <a:cxn ang="0">
                <a:pos x="803532" y="78201"/>
              </a:cxn>
              <a:cxn ang="0">
                <a:pos x="1209124" y="78201"/>
              </a:cxn>
              <a:cxn ang="0">
                <a:pos x="1599411" y="78201"/>
              </a:cxn>
              <a:cxn ang="0">
                <a:pos x="2249889" y="55497"/>
              </a:cxn>
              <a:cxn ang="0">
                <a:pos x="2272848" y="153879"/>
              </a:cxn>
              <a:cxn ang="0">
                <a:pos x="2326416" y="184150"/>
              </a:cxn>
              <a:cxn ang="0">
                <a:pos x="2418249" y="403616"/>
              </a:cxn>
              <a:cxn ang="0">
                <a:pos x="2487123" y="648309"/>
              </a:cxn>
              <a:cxn ang="0">
                <a:pos x="1951435" y="665967"/>
              </a:cxn>
              <a:cxn ang="0">
                <a:pos x="1377483" y="676058"/>
              </a:cxn>
              <a:cxn ang="0">
                <a:pos x="841795" y="676058"/>
              </a:cxn>
              <a:cxn ang="0">
                <a:pos x="413245" y="708851"/>
              </a:cxn>
              <a:cxn ang="0">
                <a:pos x="818837" y="701284"/>
              </a:cxn>
              <a:cxn ang="0">
                <a:pos x="1469316" y="701284"/>
              </a:cxn>
              <a:cxn ang="0">
                <a:pos x="1744812" y="683625"/>
              </a:cxn>
              <a:cxn ang="0">
                <a:pos x="2066225" y="696238"/>
              </a:cxn>
              <a:cxn ang="0">
                <a:pos x="2364680" y="676058"/>
              </a:cxn>
              <a:cxn ang="0">
                <a:pos x="2601913" y="683625"/>
              </a:cxn>
              <a:cxn ang="0">
                <a:pos x="2364680" y="65588"/>
              </a:cxn>
              <a:cxn ang="0">
                <a:pos x="2418249" y="30271"/>
              </a:cxn>
            </a:cxnLst>
            <a:rect l="0" t="0" r="0" b="0"/>
            <a:pathLst>
              <a:path w="340" h="292">
                <a:moveTo>
                  <a:pt x="316" y="12"/>
                </a:moveTo>
                <a:cubicBezTo>
                  <a:pt x="282" y="0"/>
                  <a:pt x="243" y="16"/>
                  <a:pt x="204" y="19"/>
                </a:cubicBezTo>
                <a:cubicBezTo>
                  <a:pt x="173" y="21"/>
                  <a:pt x="137" y="19"/>
                  <a:pt x="112" y="19"/>
                </a:cubicBezTo>
                <a:cubicBezTo>
                  <a:pt x="98" y="19"/>
                  <a:pt x="85" y="27"/>
                  <a:pt x="71" y="27"/>
                </a:cubicBezTo>
                <a:cubicBezTo>
                  <a:pt x="49" y="29"/>
                  <a:pt x="22" y="18"/>
                  <a:pt x="5" y="21"/>
                </a:cubicBezTo>
                <a:cubicBezTo>
                  <a:pt x="0" y="31"/>
                  <a:pt x="9" y="39"/>
                  <a:pt x="11" y="50"/>
                </a:cubicBezTo>
                <a:cubicBezTo>
                  <a:pt x="26" y="117"/>
                  <a:pt x="18" y="217"/>
                  <a:pt x="34" y="276"/>
                </a:cubicBezTo>
                <a:cubicBezTo>
                  <a:pt x="38" y="273"/>
                  <a:pt x="45" y="272"/>
                  <a:pt x="47" y="268"/>
                </a:cubicBezTo>
                <a:cubicBezTo>
                  <a:pt x="31" y="192"/>
                  <a:pt x="29" y="106"/>
                  <a:pt x="20" y="38"/>
                </a:cubicBezTo>
                <a:cubicBezTo>
                  <a:pt x="36" y="32"/>
                  <a:pt x="48" y="39"/>
                  <a:pt x="59" y="39"/>
                </a:cubicBezTo>
                <a:cubicBezTo>
                  <a:pt x="75" y="41"/>
                  <a:pt x="90" y="31"/>
                  <a:pt x="105" y="31"/>
                </a:cubicBezTo>
                <a:cubicBezTo>
                  <a:pt x="124" y="31"/>
                  <a:pt x="140" y="32"/>
                  <a:pt x="158" y="31"/>
                </a:cubicBezTo>
                <a:cubicBezTo>
                  <a:pt x="176" y="30"/>
                  <a:pt x="195" y="31"/>
                  <a:pt x="209" y="31"/>
                </a:cubicBezTo>
                <a:cubicBezTo>
                  <a:pt x="236" y="31"/>
                  <a:pt x="264" y="18"/>
                  <a:pt x="294" y="22"/>
                </a:cubicBezTo>
                <a:cubicBezTo>
                  <a:pt x="301" y="33"/>
                  <a:pt x="295" y="48"/>
                  <a:pt x="297" y="61"/>
                </a:cubicBezTo>
                <a:cubicBezTo>
                  <a:pt x="298" y="67"/>
                  <a:pt x="302" y="69"/>
                  <a:pt x="304" y="73"/>
                </a:cubicBezTo>
                <a:cubicBezTo>
                  <a:pt x="312" y="97"/>
                  <a:pt x="313" y="132"/>
                  <a:pt x="316" y="160"/>
                </a:cubicBezTo>
                <a:cubicBezTo>
                  <a:pt x="319" y="195"/>
                  <a:pt x="321" y="228"/>
                  <a:pt x="325" y="257"/>
                </a:cubicBezTo>
                <a:cubicBezTo>
                  <a:pt x="302" y="253"/>
                  <a:pt x="280" y="265"/>
                  <a:pt x="255" y="264"/>
                </a:cubicBezTo>
                <a:cubicBezTo>
                  <a:pt x="230" y="263"/>
                  <a:pt x="205" y="259"/>
                  <a:pt x="180" y="268"/>
                </a:cubicBezTo>
                <a:cubicBezTo>
                  <a:pt x="163" y="259"/>
                  <a:pt x="136" y="266"/>
                  <a:pt x="110" y="268"/>
                </a:cubicBezTo>
                <a:cubicBezTo>
                  <a:pt x="88" y="269"/>
                  <a:pt x="57" y="261"/>
                  <a:pt x="54" y="281"/>
                </a:cubicBezTo>
                <a:cubicBezTo>
                  <a:pt x="70" y="292"/>
                  <a:pt x="90" y="281"/>
                  <a:pt x="107" y="278"/>
                </a:cubicBezTo>
                <a:cubicBezTo>
                  <a:pt x="135" y="273"/>
                  <a:pt x="163" y="280"/>
                  <a:pt x="192" y="278"/>
                </a:cubicBezTo>
                <a:cubicBezTo>
                  <a:pt x="204" y="277"/>
                  <a:pt x="216" y="271"/>
                  <a:pt x="228" y="271"/>
                </a:cubicBezTo>
                <a:cubicBezTo>
                  <a:pt x="242" y="271"/>
                  <a:pt x="256" y="277"/>
                  <a:pt x="270" y="276"/>
                </a:cubicBezTo>
                <a:cubicBezTo>
                  <a:pt x="284" y="275"/>
                  <a:pt x="296" y="268"/>
                  <a:pt x="309" y="268"/>
                </a:cubicBezTo>
                <a:cubicBezTo>
                  <a:pt x="320" y="274"/>
                  <a:pt x="323" y="269"/>
                  <a:pt x="340" y="271"/>
                </a:cubicBezTo>
                <a:cubicBezTo>
                  <a:pt x="335" y="191"/>
                  <a:pt x="318" y="114"/>
                  <a:pt x="309" y="26"/>
                </a:cubicBezTo>
                <a:cubicBezTo>
                  <a:pt x="309" y="19"/>
                  <a:pt x="320" y="17"/>
                  <a:pt x="316" y="12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7296150" y="1941513"/>
            <a:ext cx="4241800" cy="1643062"/>
            <a:chOff x="8642" y="2563"/>
            <a:chExt cx="5014" cy="1434"/>
          </a:xfrm>
        </p:grpSpPr>
        <p:sp>
          <p:nvSpPr>
            <p:cNvPr id="7197" name="文本框 5"/>
            <p:cNvSpPr txBox="1"/>
            <p:nvPr/>
          </p:nvSpPr>
          <p:spPr>
            <a:xfrm>
              <a:off x="8783" y="2965"/>
              <a:ext cx="4754" cy="5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dirty="0">
                  <a:latin typeface="Times New Roman" panose="02020603050405020304" pitchFamily="18" charset="0"/>
                </a:rPr>
                <a:t>dare not speak English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8642" y="2563"/>
              <a:ext cx="5014" cy="1434"/>
            </a:xfrm>
            <a:custGeom>
              <a:avLst/>
              <a:gdLst>
                <a:gd name="T0" fmla="*/ 717 w 767"/>
                <a:gd name="T1" fmla="*/ 0 h 329"/>
                <a:gd name="T2" fmla="*/ 560 w 767"/>
                <a:gd name="T3" fmla="*/ 17 h 329"/>
                <a:gd name="T4" fmla="*/ 501 w 767"/>
                <a:gd name="T5" fmla="*/ 14 h 329"/>
                <a:gd name="T6" fmla="*/ 465 w 767"/>
                <a:gd name="T7" fmla="*/ 21 h 329"/>
                <a:gd name="T8" fmla="*/ 433 w 767"/>
                <a:gd name="T9" fmla="*/ 17 h 329"/>
                <a:gd name="T10" fmla="*/ 381 w 767"/>
                <a:gd name="T11" fmla="*/ 24 h 329"/>
                <a:gd name="T12" fmla="*/ 235 w 767"/>
                <a:gd name="T13" fmla="*/ 21 h 329"/>
                <a:gd name="T14" fmla="*/ 212 w 767"/>
                <a:gd name="T15" fmla="*/ 24 h 329"/>
                <a:gd name="T16" fmla="*/ 178 w 767"/>
                <a:gd name="T17" fmla="*/ 21 h 329"/>
                <a:gd name="T18" fmla="*/ 127 w 767"/>
                <a:gd name="T19" fmla="*/ 21 h 329"/>
                <a:gd name="T20" fmla="*/ 19 w 767"/>
                <a:gd name="T21" fmla="*/ 26 h 329"/>
                <a:gd name="T22" fmla="*/ 0 w 767"/>
                <a:gd name="T23" fmla="*/ 41 h 329"/>
                <a:gd name="T24" fmla="*/ 7 w 767"/>
                <a:gd name="T25" fmla="*/ 325 h 329"/>
                <a:gd name="T26" fmla="*/ 95 w 767"/>
                <a:gd name="T27" fmla="*/ 320 h 329"/>
                <a:gd name="T28" fmla="*/ 195 w 767"/>
                <a:gd name="T29" fmla="*/ 323 h 329"/>
                <a:gd name="T30" fmla="*/ 212 w 767"/>
                <a:gd name="T31" fmla="*/ 320 h 329"/>
                <a:gd name="T32" fmla="*/ 220 w 767"/>
                <a:gd name="T33" fmla="*/ 325 h 329"/>
                <a:gd name="T34" fmla="*/ 254 w 767"/>
                <a:gd name="T35" fmla="*/ 323 h 329"/>
                <a:gd name="T36" fmla="*/ 294 w 767"/>
                <a:gd name="T37" fmla="*/ 328 h 329"/>
                <a:gd name="T38" fmla="*/ 455 w 767"/>
                <a:gd name="T39" fmla="*/ 316 h 329"/>
                <a:gd name="T40" fmla="*/ 727 w 767"/>
                <a:gd name="T41" fmla="*/ 298 h 329"/>
                <a:gd name="T42" fmla="*/ 767 w 767"/>
                <a:gd name="T43" fmla="*/ 291 h 329"/>
                <a:gd name="T44" fmla="*/ 757 w 767"/>
                <a:gd name="T45" fmla="*/ 11 h 329"/>
                <a:gd name="T46" fmla="*/ 717 w 767"/>
                <a:gd name="T47" fmla="*/ 0 h 329"/>
                <a:gd name="T48" fmla="*/ 749 w 767"/>
                <a:gd name="T49" fmla="*/ 289 h 329"/>
                <a:gd name="T50" fmla="*/ 411 w 767"/>
                <a:gd name="T51" fmla="*/ 308 h 329"/>
                <a:gd name="T52" fmla="*/ 352 w 767"/>
                <a:gd name="T53" fmla="*/ 315 h 329"/>
                <a:gd name="T54" fmla="*/ 27 w 767"/>
                <a:gd name="T55" fmla="*/ 308 h 329"/>
                <a:gd name="T56" fmla="*/ 16 w 767"/>
                <a:gd name="T57" fmla="*/ 39 h 329"/>
                <a:gd name="T58" fmla="*/ 43 w 767"/>
                <a:gd name="T59" fmla="*/ 41 h 329"/>
                <a:gd name="T60" fmla="*/ 51 w 767"/>
                <a:gd name="T61" fmla="*/ 36 h 329"/>
                <a:gd name="T62" fmla="*/ 78 w 767"/>
                <a:gd name="T63" fmla="*/ 38 h 329"/>
                <a:gd name="T64" fmla="*/ 122 w 767"/>
                <a:gd name="T65" fmla="*/ 33 h 329"/>
                <a:gd name="T66" fmla="*/ 141 w 767"/>
                <a:gd name="T67" fmla="*/ 38 h 329"/>
                <a:gd name="T68" fmla="*/ 171 w 767"/>
                <a:gd name="T69" fmla="*/ 33 h 329"/>
                <a:gd name="T70" fmla="*/ 264 w 767"/>
                <a:gd name="T71" fmla="*/ 34 h 329"/>
                <a:gd name="T72" fmla="*/ 289 w 767"/>
                <a:gd name="T73" fmla="*/ 31 h 329"/>
                <a:gd name="T74" fmla="*/ 315 w 767"/>
                <a:gd name="T75" fmla="*/ 36 h 329"/>
                <a:gd name="T76" fmla="*/ 430 w 767"/>
                <a:gd name="T77" fmla="*/ 27 h 329"/>
                <a:gd name="T78" fmla="*/ 474 w 767"/>
                <a:gd name="T79" fmla="*/ 29 h 329"/>
                <a:gd name="T80" fmla="*/ 619 w 767"/>
                <a:gd name="T81" fmla="*/ 21 h 329"/>
                <a:gd name="T82" fmla="*/ 658 w 767"/>
                <a:gd name="T83" fmla="*/ 14 h 329"/>
                <a:gd name="T84" fmla="*/ 717 w 767"/>
                <a:gd name="T85" fmla="*/ 14 h 329"/>
                <a:gd name="T86" fmla="*/ 742 w 767"/>
                <a:gd name="T87" fmla="*/ 19 h 329"/>
                <a:gd name="T88" fmla="*/ 749 w 767"/>
                <a:gd name="T89" fmla="*/ 2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7" h="329">
                  <a:moveTo>
                    <a:pt x="717" y="0"/>
                  </a:moveTo>
                  <a:cubicBezTo>
                    <a:pt x="665" y="1"/>
                    <a:pt x="611" y="12"/>
                    <a:pt x="560" y="17"/>
                  </a:cubicBezTo>
                  <a:cubicBezTo>
                    <a:pt x="539" y="19"/>
                    <a:pt x="520" y="14"/>
                    <a:pt x="501" y="14"/>
                  </a:cubicBezTo>
                  <a:cubicBezTo>
                    <a:pt x="489" y="14"/>
                    <a:pt x="477" y="20"/>
                    <a:pt x="465" y="21"/>
                  </a:cubicBezTo>
                  <a:cubicBezTo>
                    <a:pt x="454" y="21"/>
                    <a:pt x="444" y="17"/>
                    <a:pt x="433" y="17"/>
                  </a:cubicBezTo>
                  <a:cubicBezTo>
                    <a:pt x="415" y="18"/>
                    <a:pt x="398" y="23"/>
                    <a:pt x="381" y="24"/>
                  </a:cubicBezTo>
                  <a:cubicBezTo>
                    <a:pt x="330" y="27"/>
                    <a:pt x="279" y="19"/>
                    <a:pt x="235" y="21"/>
                  </a:cubicBezTo>
                  <a:cubicBezTo>
                    <a:pt x="228" y="21"/>
                    <a:pt x="219" y="24"/>
                    <a:pt x="212" y="24"/>
                  </a:cubicBezTo>
                  <a:cubicBezTo>
                    <a:pt x="199" y="25"/>
                    <a:pt x="188" y="20"/>
                    <a:pt x="178" y="21"/>
                  </a:cubicBezTo>
                  <a:cubicBezTo>
                    <a:pt x="160" y="21"/>
                    <a:pt x="142" y="33"/>
                    <a:pt x="127" y="21"/>
                  </a:cubicBezTo>
                  <a:cubicBezTo>
                    <a:pt x="100" y="35"/>
                    <a:pt x="44" y="15"/>
                    <a:pt x="19" y="26"/>
                  </a:cubicBezTo>
                  <a:cubicBezTo>
                    <a:pt x="9" y="30"/>
                    <a:pt x="10" y="40"/>
                    <a:pt x="0" y="41"/>
                  </a:cubicBezTo>
                  <a:cubicBezTo>
                    <a:pt x="6" y="139"/>
                    <a:pt x="14" y="232"/>
                    <a:pt x="7" y="325"/>
                  </a:cubicBezTo>
                  <a:cubicBezTo>
                    <a:pt x="37" y="320"/>
                    <a:pt x="63" y="320"/>
                    <a:pt x="95" y="320"/>
                  </a:cubicBezTo>
                  <a:cubicBezTo>
                    <a:pt x="128" y="319"/>
                    <a:pt x="161" y="324"/>
                    <a:pt x="195" y="323"/>
                  </a:cubicBezTo>
                  <a:cubicBezTo>
                    <a:pt x="200" y="323"/>
                    <a:pt x="206" y="320"/>
                    <a:pt x="212" y="320"/>
                  </a:cubicBezTo>
                  <a:cubicBezTo>
                    <a:pt x="214" y="320"/>
                    <a:pt x="216" y="324"/>
                    <a:pt x="220" y="325"/>
                  </a:cubicBezTo>
                  <a:cubicBezTo>
                    <a:pt x="230" y="326"/>
                    <a:pt x="243" y="323"/>
                    <a:pt x="254" y="323"/>
                  </a:cubicBezTo>
                  <a:cubicBezTo>
                    <a:pt x="268" y="324"/>
                    <a:pt x="281" y="329"/>
                    <a:pt x="294" y="328"/>
                  </a:cubicBezTo>
                  <a:cubicBezTo>
                    <a:pt x="345" y="327"/>
                    <a:pt x="411" y="320"/>
                    <a:pt x="455" y="316"/>
                  </a:cubicBezTo>
                  <a:cubicBezTo>
                    <a:pt x="546" y="308"/>
                    <a:pt x="634" y="306"/>
                    <a:pt x="727" y="298"/>
                  </a:cubicBezTo>
                  <a:cubicBezTo>
                    <a:pt x="743" y="305"/>
                    <a:pt x="754" y="298"/>
                    <a:pt x="767" y="291"/>
                  </a:cubicBezTo>
                  <a:cubicBezTo>
                    <a:pt x="758" y="187"/>
                    <a:pt x="763" y="113"/>
                    <a:pt x="757" y="11"/>
                  </a:cubicBezTo>
                  <a:cubicBezTo>
                    <a:pt x="744" y="4"/>
                    <a:pt x="735" y="0"/>
                    <a:pt x="717" y="0"/>
                  </a:cubicBezTo>
                  <a:close/>
                  <a:moveTo>
                    <a:pt x="749" y="289"/>
                  </a:moveTo>
                  <a:cubicBezTo>
                    <a:pt x="639" y="288"/>
                    <a:pt x="527" y="305"/>
                    <a:pt x="411" y="308"/>
                  </a:cubicBezTo>
                  <a:cubicBezTo>
                    <a:pt x="392" y="308"/>
                    <a:pt x="371" y="314"/>
                    <a:pt x="352" y="315"/>
                  </a:cubicBezTo>
                  <a:cubicBezTo>
                    <a:pt x="248" y="317"/>
                    <a:pt x="138" y="307"/>
                    <a:pt x="27" y="308"/>
                  </a:cubicBezTo>
                  <a:cubicBezTo>
                    <a:pt x="25" y="219"/>
                    <a:pt x="17" y="136"/>
                    <a:pt x="16" y="39"/>
                  </a:cubicBezTo>
                  <a:cubicBezTo>
                    <a:pt x="24" y="36"/>
                    <a:pt x="33" y="42"/>
                    <a:pt x="43" y="41"/>
                  </a:cubicBezTo>
                  <a:cubicBezTo>
                    <a:pt x="46" y="41"/>
                    <a:pt x="48" y="37"/>
                    <a:pt x="51" y="36"/>
                  </a:cubicBezTo>
                  <a:cubicBezTo>
                    <a:pt x="56" y="35"/>
                    <a:pt x="69" y="38"/>
                    <a:pt x="78" y="38"/>
                  </a:cubicBezTo>
                  <a:cubicBezTo>
                    <a:pt x="95" y="37"/>
                    <a:pt x="112" y="32"/>
                    <a:pt x="122" y="33"/>
                  </a:cubicBezTo>
                  <a:cubicBezTo>
                    <a:pt x="128" y="33"/>
                    <a:pt x="134" y="37"/>
                    <a:pt x="141" y="38"/>
                  </a:cubicBezTo>
                  <a:cubicBezTo>
                    <a:pt x="151" y="38"/>
                    <a:pt x="160" y="33"/>
                    <a:pt x="171" y="33"/>
                  </a:cubicBezTo>
                  <a:cubicBezTo>
                    <a:pt x="201" y="32"/>
                    <a:pt x="233" y="34"/>
                    <a:pt x="264" y="34"/>
                  </a:cubicBezTo>
                  <a:cubicBezTo>
                    <a:pt x="272" y="34"/>
                    <a:pt x="281" y="30"/>
                    <a:pt x="289" y="31"/>
                  </a:cubicBezTo>
                  <a:cubicBezTo>
                    <a:pt x="297" y="31"/>
                    <a:pt x="306" y="35"/>
                    <a:pt x="315" y="36"/>
                  </a:cubicBezTo>
                  <a:cubicBezTo>
                    <a:pt x="350" y="39"/>
                    <a:pt x="391" y="29"/>
                    <a:pt x="430" y="27"/>
                  </a:cubicBezTo>
                  <a:cubicBezTo>
                    <a:pt x="445" y="27"/>
                    <a:pt x="459" y="30"/>
                    <a:pt x="474" y="29"/>
                  </a:cubicBezTo>
                  <a:cubicBezTo>
                    <a:pt x="522" y="26"/>
                    <a:pt x="565" y="26"/>
                    <a:pt x="619" y="21"/>
                  </a:cubicBezTo>
                  <a:cubicBezTo>
                    <a:pt x="632" y="19"/>
                    <a:pt x="645" y="14"/>
                    <a:pt x="658" y="14"/>
                  </a:cubicBezTo>
                  <a:cubicBezTo>
                    <a:pt x="673" y="13"/>
                    <a:pt x="703" y="11"/>
                    <a:pt x="717" y="14"/>
                  </a:cubicBezTo>
                  <a:cubicBezTo>
                    <a:pt x="727" y="16"/>
                    <a:pt x="729" y="28"/>
                    <a:pt x="742" y="19"/>
                  </a:cubicBezTo>
                  <a:cubicBezTo>
                    <a:pt x="753" y="96"/>
                    <a:pt x="747" y="187"/>
                    <a:pt x="749" y="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7" tIns="45708" rIns="91417" bIns="4570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2125" y="3546475"/>
            <a:ext cx="3895725" cy="1268413"/>
            <a:chOff x="579" y="4301"/>
            <a:chExt cx="4602" cy="1500"/>
          </a:xfrm>
        </p:grpSpPr>
        <p:sp>
          <p:nvSpPr>
            <p:cNvPr id="7195" name="文本框 6"/>
            <p:cNvSpPr txBox="1"/>
            <p:nvPr/>
          </p:nvSpPr>
          <p:spPr>
            <a:xfrm>
              <a:off x="1104" y="4611"/>
              <a:ext cx="3496" cy="6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dirty="0">
                  <a:latin typeface="Times New Roman" panose="02020603050405020304" pitchFamily="18" charset="0"/>
                </a:rPr>
                <a:t>understand a text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9" name="组合 31"/>
            <p:cNvGrpSpPr/>
            <p:nvPr/>
          </p:nvGrpSpPr>
          <p:grpSpPr>
            <a:xfrm>
              <a:off x="579" y="4301"/>
              <a:ext cx="4602" cy="1500"/>
              <a:chOff x="6940551" y="2352928"/>
              <a:chExt cx="635329" cy="610783"/>
            </a:xfrm>
            <a:solidFill>
              <a:schemeClr val="accent1"/>
            </a:solidFill>
          </p:grpSpPr>
          <p:sp>
            <p:nvSpPr>
              <p:cNvPr id="33" name="Freeform 6"/>
              <p:cNvSpPr/>
              <p:nvPr/>
            </p:nvSpPr>
            <p:spPr bwMode="auto">
              <a:xfrm>
                <a:off x="6940551" y="2352928"/>
                <a:ext cx="635329" cy="610783"/>
              </a:xfrm>
              <a:custGeom>
                <a:avLst/>
                <a:gdLst>
                  <a:gd name="T0" fmla="*/ 286 w 304"/>
                  <a:gd name="T1" fmla="*/ 160 h 289"/>
                  <a:gd name="T2" fmla="*/ 291 w 304"/>
                  <a:gd name="T3" fmla="*/ 155 h 289"/>
                  <a:gd name="T4" fmla="*/ 281 w 304"/>
                  <a:gd name="T5" fmla="*/ 9 h 289"/>
                  <a:gd name="T6" fmla="*/ 201 w 304"/>
                  <a:gd name="T7" fmla="*/ 4 h 289"/>
                  <a:gd name="T8" fmla="*/ 188 w 304"/>
                  <a:gd name="T9" fmla="*/ 9 h 289"/>
                  <a:gd name="T10" fmla="*/ 143 w 304"/>
                  <a:gd name="T11" fmla="*/ 7 h 289"/>
                  <a:gd name="T12" fmla="*/ 62 w 304"/>
                  <a:gd name="T13" fmla="*/ 19 h 289"/>
                  <a:gd name="T14" fmla="*/ 0 w 304"/>
                  <a:gd name="T15" fmla="*/ 43 h 289"/>
                  <a:gd name="T16" fmla="*/ 152 w 304"/>
                  <a:gd name="T17" fmla="*/ 16 h 289"/>
                  <a:gd name="T18" fmla="*/ 268 w 304"/>
                  <a:gd name="T19" fmla="*/ 23 h 289"/>
                  <a:gd name="T20" fmla="*/ 273 w 304"/>
                  <a:gd name="T21" fmla="*/ 147 h 289"/>
                  <a:gd name="T22" fmla="*/ 285 w 304"/>
                  <a:gd name="T23" fmla="*/ 249 h 289"/>
                  <a:gd name="T24" fmla="*/ 213 w 304"/>
                  <a:gd name="T25" fmla="*/ 252 h 289"/>
                  <a:gd name="T26" fmla="*/ 150 w 304"/>
                  <a:gd name="T27" fmla="*/ 263 h 289"/>
                  <a:gd name="T28" fmla="*/ 97 w 304"/>
                  <a:gd name="T29" fmla="*/ 264 h 289"/>
                  <a:gd name="T30" fmla="*/ 48 w 304"/>
                  <a:gd name="T31" fmla="*/ 269 h 289"/>
                  <a:gd name="T32" fmla="*/ 11 w 304"/>
                  <a:gd name="T33" fmla="*/ 276 h 289"/>
                  <a:gd name="T34" fmla="*/ 36 w 304"/>
                  <a:gd name="T35" fmla="*/ 281 h 289"/>
                  <a:gd name="T36" fmla="*/ 126 w 304"/>
                  <a:gd name="T37" fmla="*/ 271 h 289"/>
                  <a:gd name="T38" fmla="*/ 188 w 304"/>
                  <a:gd name="T39" fmla="*/ 269 h 289"/>
                  <a:gd name="T40" fmla="*/ 300 w 304"/>
                  <a:gd name="T41" fmla="*/ 266 h 289"/>
                  <a:gd name="T42" fmla="*/ 298 w 304"/>
                  <a:gd name="T43" fmla="*/ 235 h 289"/>
                  <a:gd name="T44" fmla="*/ 286 w 304"/>
                  <a:gd name="T45" fmla="*/ 1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4" h="289">
                    <a:moveTo>
                      <a:pt x="286" y="160"/>
                    </a:moveTo>
                    <a:cubicBezTo>
                      <a:pt x="288" y="159"/>
                      <a:pt x="290" y="157"/>
                      <a:pt x="291" y="155"/>
                    </a:cubicBezTo>
                    <a:cubicBezTo>
                      <a:pt x="280" y="107"/>
                      <a:pt x="289" y="46"/>
                      <a:pt x="281" y="9"/>
                    </a:cubicBezTo>
                    <a:cubicBezTo>
                      <a:pt x="257" y="8"/>
                      <a:pt x="228" y="0"/>
                      <a:pt x="201" y="4"/>
                    </a:cubicBezTo>
                    <a:cubicBezTo>
                      <a:pt x="196" y="5"/>
                      <a:pt x="192" y="8"/>
                      <a:pt x="188" y="9"/>
                    </a:cubicBezTo>
                    <a:cubicBezTo>
                      <a:pt x="173" y="10"/>
                      <a:pt x="158" y="6"/>
                      <a:pt x="143" y="7"/>
                    </a:cubicBezTo>
                    <a:cubicBezTo>
                      <a:pt x="121" y="10"/>
                      <a:pt x="86" y="17"/>
                      <a:pt x="62" y="19"/>
                    </a:cubicBezTo>
                    <a:cubicBezTo>
                      <a:pt x="35" y="21"/>
                      <a:pt x="0" y="13"/>
                      <a:pt x="0" y="43"/>
                    </a:cubicBezTo>
                    <a:cubicBezTo>
                      <a:pt x="42" y="29"/>
                      <a:pt x="101" y="33"/>
                      <a:pt x="152" y="16"/>
                    </a:cubicBezTo>
                    <a:cubicBezTo>
                      <a:pt x="187" y="27"/>
                      <a:pt x="228" y="9"/>
                      <a:pt x="268" y="23"/>
                    </a:cubicBezTo>
                    <a:cubicBezTo>
                      <a:pt x="280" y="59"/>
                      <a:pt x="269" y="107"/>
                      <a:pt x="273" y="147"/>
                    </a:cubicBezTo>
                    <a:cubicBezTo>
                      <a:pt x="276" y="181"/>
                      <a:pt x="289" y="209"/>
                      <a:pt x="285" y="249"/>
                    </a:cubicBezTo>
                    <a:cubicBezTo>
                      <a:pt x="255" y="255"/>
                      <a:pt x="240" y="250"/>
                      <a:pt x="213" y="252"/>
                    </a:cubicBezTo>
                    <a:cubicBezTo>
                      <a:pt x="193" y="254"/>
                      <a:pt x="172" y="262"/>
                      <a:pt x="150" y="263"/>
                    </a:cubicBezTo>
                    <a:cubicBezTo>
                      <a:pt x="132" y="263"/>
                      <a:pt x="115" y="263"/>
                      <a:pt x="97" y="264"/>
                    </a:cubicBezTo>
                    <a:cubicBezTo>
                      <a:pt x="81" y="265"/>
                      <a:pt x="65" y="268"/>
                      <a:pt x="48" y="269"/>
                    </a:cubicBezTo>
                    <a:cubicBezTo>
                      <a:pt x="37" y="270"/>
                      <a:pt x="19" y="263"/>
                      <a:pt x="11" y="276"/>
                    </a:cubicBezTo>
                    <a:cubicBezTo>
                      <a:pt x="14" y="289"/>
                      <a:pt x="28" y="282"/>
                      <a:pt x="36" y="281"/>
                    </a:cubicBezTo>
                    <a:cubicBezTo>
                      <a:pt x="67" y="280"/>
                      <a:pt x="99" y="276"/>
                      <a:pt x="126" y="271"/>
                    </a:cubicBezTo>
                    <a:cubicBezTo>
                      <a:pt x="147" y="277"/>
                      <a:pt x="165" y="273"/>
                      <a:pt x="188" y="269"/>
                    </a:cubicBezTo>
                    <a:cubicBezTo>
                      <a:pt x="221" y="264"/>
                      <a:pt x="258" y="264"/>
                      <a:pt x="300" y="266"/>
                    </a:cubicBezTo>
                    <a:cubicBezTo>
                      <a:pt x="304" y="255"/>
                      <a:pt x="299" y="245"/>
                      <a:pt x="298" y="235"/>
                    </a:cubicBezTo>
                    <a:cubicBezTo>
                      <a:pt x="295" y="209"/>
                      <a:pt x="298" y="179"/>
                      <a:pt x="286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 9"/>
              <p:cNvSpPr/>
              <p:nvPr/>
            </p:nvSpPr>
            <p:spPr bwMode="auto">
              <a:xfrm>
                <a:off x="6940551" y="2452688"/>
                <a:ext cx="79375" cy="420688"/>
              </a:xfrm>
              <a:custGeom>
                <a:avLst/>
                <a:gdLst>
                  <a:gd name="T0" fmla="*/ 19 w 37"/>
                  <a:gd name="T1" fmla="*/ 70 h 196"/>
                  <a:gd name="T2" fmla="*/ 14 w 37"/>
                  <a:gd name="T3" fmla="*/ 0 h 196"/>
                  <a:gd name="T4" fmla="*/ 6 w 37"/>
                  <a:gd name="T5" fmla="*/ 2 h 196"/>
                  <a:gd name="T6" fmla="*/ 17 w 37"/>
                  <a:gd name="T7" fmla="*/ 149 h 196"/>
                  <a:gd name="T8" fmla="*/ 21 w 37"/>
                  <a:gd name="T9" fmla="*/ 196 h 196"/>
                  <a:gd name="T10" fmla="*/ 36 w 37"/>
                  <a:gd name="T11" fmla="*/ 191 h 196"/>
                  <a:gd name="T12" fmla="*/ 29 w 37"/>
                  <a:gd name="T13" fmla="*/ 157 h 196"/>
                  <a:gd name="T14" fmla="*/ 19 w 37"/>
                  <a:gd name="T15" fmla="*/ 7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96">
                    <a:moveTo>
                      <a:pt x="19" y="70"/>
                    </a:moveTo>
                    <a:cubicBezTo>
                      <a:pt x="21" y="47"/>
                      <a:pt x="15" y="26"/>
                      <a:pt x="14" y="0"/>
                    </a:cubicBezTo>
                    <a:cubicBezTo>
                      <a:pt x="14" y="4"/>
                      <a:pt x="8" y="1"/>
                      <a:pt x="6" y="2"/>
                    </a:cubicBezTo>
                    <a:cubicBezTo>
                      <a:pt x="0" y="54"/>
                      <a:pt x="18" y="104"/>
                      <a:pt x="17" y="149"/>
                    </a:cubicBezTo>
                    <a:cubicBezTo>
                      <a:pt x="17" y="164"/>
                      <a:pt x="14" y="181"/>
                      <a:pt x="21" y="196"/>
                    </a:cubicBezTo>
                    <a:cubicBezTo>
                      <a:pt x="27" y="196"/>
                      <a:pt x="27" y="189"/>
                      <a:pt x="36" y="191"/>
                    </a:cubicBezTo>
                    <a:cubicBezTo>
                      <a:pt x="34" y="179"/>
                      <a:pt x="32" y="168"/>
                      <a:pt x="29" y="157"/>
                    </a:cubicBezTo>
                    <a:cubicBezTo>
                      <a:pt x="37" y="121"/>
                      <a:pt x="28" y="93"/>
                      <a:pt x="1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213725" y="3525838"/>
            <a:ext cx="3486150" cy="1230312"/>
            <a:chOff x="9398" y="4470"/>
            <a:chExt cx="3436" cy="1814"/>
          </a:xfrm>
        </p:grpSpPr>
        <p:sp>
          <p:nvSpPr>
            <p:cNvPr id="7193" name="文本框 8"/>
            <p:cNvSpPr txBox="1"/>
            <p:nvPr/>
          </p:nvSpPr>
          <p:spPr>
            <a:xfrm>
              <a:off x="9557" y="4696"/>
              <a:ext cx="3120" cy="15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dirty="0">
                  <a:latin typeface="Times New Roman" panose="02020603050405020304" pitchFamily="18" charset="0"/>
                </a:rPr>
                <a:t> </a:t>
              </a:r>
              <a:r>
                <a:rPr lang="en-US" altLang="zh-CN" sz="3200" dirty="0" smtClean="0">
                  <a:latin typeface="Times New Roman" panose="02020603050405020304" pitchFamily="18" charset="0"/>
                </a:rPr>
                <a:t>extended </a:t>
              </a:r>
              <a:r>
                <a:rPr lang="en-US" altLang="zh-CN" sz="3200" dirty="0">
                  <a:latin typeface="Times New Roman" panose="02020603050405020304" pitchFamily="18" charset="0"/>
                </a:rPr>
                <a:t>writing</a:t>
              </a:r>
              <a:endParaRPr lang="en-US" altLang="zh-CN" sz="3200" dirty="0">
                <a:latin typeface="Times New Roman" panose="02020603050405020304" pitchFamily="18" charset="0"/>
              </a:endParaRPr>
            </a:p>
            <a:p>
              <a:pPr eaLnBrk="1" hangingPunct="1"/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21" name="组合 31"/>
            <p:cNvGrpSpPr/>
            <p:nvPr/>
          </p:nvGrpSpPr>
          <p:grpSpPr>
            <a:xfrm>
              <a:off x="9398" y="4470"/>
              <a:ext cx="3436" cy="1483"/>
              <a:chOff x="6940551" y="2343151"/>
              <a:chExt cx="654050" cy="620713"/>
            </a:xfrm>
            <a:solidFill>
              <a:schemeClr val="accent1"/>
            </a:solidFill>
          </p:grpSpPr>
          <p:sp>
            <p:nvSpPr>
              <p:cNvPr id="22" name="Freeform 6"/>
              <p:cNvSpPr/>
              <p:nvPr/>
            </p:nvSpPr>
            <p:spPr bwMode="auto">
              <a:xfrm>
                <a:off x="6940551" y="2343151"/>
                <a:ext cx="654050" cy="620713"/>
              </a:xfrm>
              <a:custGeom>
                <a:avLst/>
                <a:gdLst>
                  <a:gd name="T0" fmla="*/ 286 w 304"/>
                  <a:gd name="T1" fmla="*/ 160 h 289"/>
                  <a:gd name="T2" fmla="*/ 291 w 304"/>
                  <a:gd name="T3" fmla="*/ 155 h 289"/>
                  <a:gd name="T4" fmla="*/ 281 w 304"/>
                  <a:gd name="T5" fmla="*/ 9 h 289"/>
                  <a:gd name="T6" fmla="*/ 201 w 304"/>
                  <a:gd name="T7" fmla="*/ 4 h 289"/>
                  <a:gd name="T8" fmla="*/ 188 w 304"/>
                  <a:gd name="T9" fmla="*/ 9 h 289"/>
                  <a:gd name="T10" fmla="*/ 143 w 304"/>
                  <a:gd name="T11" fmla="*/ 7 h 289"/>
                  <a:gd name="T12" fmla="*/ 62 w 304"/>
                  <a:gd name="T13" fmla="*/ 19 h 289"/>
                  <a:gd name="T14" fmla="*/ 0 w 304"/>
                  <a:gd name="T15" fmla="*/ 43 h 289"/>
                  <a:gd name="T16" fmla="*/ 152 w 304"/>
                  <a:gd name="T17" fmla="*/ 16 h 289"/>
                  <a:gd name="T18" fmla="*/ 268 w 304"/>
                  <a:gd name="T19" fmla="*/ 23 h 289"/>
                  <a:gd name="T20" fmla="*/ 273 w 304"/>
                  <a:gd name="T21" fmla="*/ 147 h 289"/>
                  <a:gd name="T22" fmla="*/ 285 w 304"/>
                  <a:gd name="T23" fmla="*/ 249 h 289"/>
                  <a:gd name="T24" fmla="*/ 213 w 304"/>
                  <a:gd name="T25" fmla="*/ 252 h 289"/>
                  <a:gd name="T26" fmla="*/ 150 w 304"/>
                  <a:gd name="T27" fmla="*/ 263 h 289"/>
                  <a:gd name="T28" fmla="*/ 97 w 304"/>
                  <a:gd name="T29" fmla="*/ 264 h 289"/>
                  <a:gd name="T30" fmla="*/ 48 w 304"/>
                  <a:gd name="T31" fmla="*/ 269 h 289"/>
                  <a:gd name="T32" fmla="*/ 11 w 304"/>
                  <a:gd name="T33" fmla="*/ 276 h 289"/>
                  <a:gd name="T34" fmla="*/ 36 w 304"/>
                  <a:gd name="T35" fmla="*/ 281 h 289"/>
                  <a:gd name="T36" fmla="*/ 126 w 304"/>
                  <a:gd name="T37" fmla="*/ 271 h 289"/>
                  <a:gd name="T38" fmla="*/ 188 w 304"/>
                  <a:gd name="T39" fmla="*/ 269 h 289"/>
                  <a:gd name="T40" fmla="*/ 300 w 304"/>
                  <a:gd name="T41" fmla="*/ 266 h 289"/>
                  <a:gd name="T42" fmla="*/ 298 w 304"/>
                  <a:gd name="T43" fmla="*/ 235 h 289"/>
                  <a:gd name="T44" fmla="*/ 286 w 304"/>
                  <a:gd name="T45" fmla="*/ 16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4" h="289">
                    <a:moveTo>
                      <a:pt x="286" y="160"/>
                    </a:moveTo>
                    <a:cubicBezTo>
                      <a:pt x="288" y="159"/>
                      <a:pt x="290" y="157"/>
                      <a:pt x="291" y="155"/>
                    </a:cubicBezTo>
                    <a:cubicBezTo>
                      <a:pt x="280" y="107"/>
                      <a:pt x="289" y="46"/>
                      <a:pt x="281" y="9"/>
                    </a:cubicBezTo>
                    <a:cubicBezTo>
                      <a:pt x="257" y="8"/>
                      <a:pt x="228" y="0"/>
                      <a:pt x="201" y="4"/>
                    </a:cubicBezTo>
                    <a:cubicBezTo>
                      <a:pt x="196" y="5"/>
                      <a:pt x="192" y="8"/>
                      <a:pt x="188" y="9"/>
                    </a:cubicBezTo>
                    <a:cubicBezTo>
                      <a:pt x="173" y="10"/>
                      <a:pt x="158" y="6"/>
                      <a:pt x="143" y="7"/>
                    </a:cubicBezTo>
                    <a:cubicBezTo>
                      <a:pt x="121" y="10"/>
                      <a:pt x="86" y="17"/>
                      <a:pt x="62" y="19"/>
                    </a:cubicBezTo>
                    <a:cubicBezTo>
                      <a:pt x="35" y="21"/>
                      <a:pt x="0" y="13"/>
                      <a:pt x="0" y="43"/>
                    </a:cubicBezTo>
                    <a:cubicBezTo>
                      <a:pt x="42" y="29"/>
                      <a:pt x="101" y="33"/>
                      <a:pt x="152" y="16"/>
                    </a:cubicBezTo>
                    <a:cubicBezTo>
                      <a:pt x="187" y="27"/>
                      <a:pt x="228" y="9"/>
                      <a:pt x="268" y="23"/>
                    </a:cubicBezTo>
                    <a:cubicBezTo>
                      <a:pt x="280" y="59"/>
                      <a:pt x="269" y="107"/>
                      <a:pt x="273" y="147"/>
                    </a:cubicBezTo>
                    <a:cubicBezTo>
                      <a:pt x="276" y="181"/>
                      <a:pt x="289" y="209"/>
                      <a:pt x="285" y="249"/>
                    </a:cubicBezTo>
                    <a:cubicBezTo>
                      <a:pt x="255" y="255"/>
                      <a:pt x="240" y="250"/>
                      <a:pt x="213" y="252"/>
                    </a:cubicBezTo>
                    <a:cubicBezTo>
                      <a:pt x="193" y="254"/>
                      <a:pt x="172" y="262"/>
                      <a:pt x="150" y="263"/>
                    </a:cubicBezTo>
                    <a:cubicBezTo>
                      <a:pt x="132" y="263"/>
                      <a:pt x="115" y="263"/>
                      <a:pt x="97" y="264"/>
                    </a:cubicBezTo>
                    <a:cubicBezTo>
                      <a:pt x="81" y="265"/>
                      <a:pt x="65" y="268"/>
                      <a:pt x="48" y="269"/>
                    </a:cubicBezTo>
                    <a:cubicBezTo>
                      <a:pt x="37" y="270"/>
                      <a:pt x="19" y="263"/>
                      <a:pt x="11" y="276"/>
                    </a:cubicBezTo>
                    <a:cubicBezTo>
                      <a:pt x="14" y="289"/>
                      <a:pt x="28" y="282"/>
                      <a:pt x="36" y="281"/>
                    </a:cubicBezTo>
                    <a:cubicBezTo>
                      <a:pt x="67" y="280"/>
                      <a:pt x="99" y="276"/>
                      <a:pt x="126" y="271"/>
                    </a:cubicBezTo>
                    <a:cubicBezTo>
                      <a:pt x="147" y="277"/>
                      <a:pt x="165" y="273"/>
                      <a:pt x="188" y="269"/>
                    </a:cubicBezTo>
                    <a:cubicBezTo>
                      <a:pt x="221" y="264"/>
                      <a:pt x="258" y="264"/>
                      <a:pt x="300" y="266"/>
                    </a:cubicBezTo>
                    <a:cubicBezTo>
                      <a:pt x="304" y="255"/>
                      <a:pt x="299" y="245"/>
                      <a:pt x="298" y="235"/>
                    </a:cubicBezTo>
                    <a:cubicBezTo>
                      <a:pt x="295" y="209"/>
                      <a:pt x="298" y="179"/>
                      <a:pt x="286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9"/>
              <p:cNvSpPr/>
              <p:nvPr/>
            </p:nvSpPr>
            <p:spPr bwMode="auto">
              <a:xfrm>
                <a:off x="6940551" y="2452688"/>
                <a:ext cx="79375" cy="420688"/>
              </a:xfrm>
              <a:custGeom>
                <a:avLst/>
                <a:gdLst>
                  <a:gd name="T0" fmla="*/ 19 w 37"/>
                  <a:gd name="T1" fmla="*/ 70 h 196"/>
                  <a:gd name="T2" fmla="*/ 14 w 37"/>
                  <a:gd name="T3" fmla="*/ 0 h 196"/>
                  <a:gd name="T4" fmla="*/ 6 w 37"/>
                  <a:gd name="T5" fmla="*/ 2 h 196"/>
                  <a:gd name="T6" fmla="*/ 17 w 37"/>
                  <a:gd name="T7" fmla="*/ 149 h 196"/>
                  <a:gd name="T8" fmla="*/ 21 w 37"/>
                  <a:gd name="T9" fmla="*/ 196 h 196"/>
                  <a:gd name="T10" fmla="*/ 36 w 37"/>
                  <a:gd name="T11" fmla="*/ 191 h 196"/>
                  <a:gd name="T12" fmla="*/ 29 w 37"/>
                  <a:gd name="T13" fmla="*/ 157 h 196"/>
                  <a:gd name="T14" fmla="*/ 19 w 37"/>
                  <a:gd name="T15" fmla="*/ 7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96">
                    <a:moveTo>
                      <a:pt x="19" y="70"/>
                    </a:moveTo>
                    <a:cubicBezTo>
                      <a:pt x="21" y="47"/>
                      <a:pt x="15" y="26"/>
                      <a:pt x="14" y="0"/>
                    </a:cubicBezTo>
                    <a:cubicBezTo>
                      <a:pt x="14" y="4"/>
                      <a:pt x="8" y="1"/>
                      <a:pt x="6" y="2"/>
                    </a:cubicBezTo>
                    <a:cubicBezTo>
                      <a:pt x="0" y="54"/>
                      <a:pt x="18" y="104"/>
                      <a:pt x="17" y="149"/>
                    </a:cubicBezTo>
                    <a:cubicBezTo>
                      <a:pt x="17" y="164"/>
                      <a:pt x="14" y="181"/>
                      <a:pt x="21" y="196"/>
                    </a:cubicBezTo>
                    <a:cubicBezTo>
                      <a:pt x="27" y="196"/>
                      <a:pt x="27" y="189"/>
                      <a:pt x="36" y="191"/>
                    </a:cubicBezTo>
                    <a:cubicBezTo>
                      <a:pt x="34" y="179"/>
                      <a:pt x="32" y="168"/>
                      <a:pt x="29" y="157"/>
                    </a:cubicBezTo>
                    <a:cubicBezTo>
                      <a:pt x="37" y="121"/>
                      <a:pt x="28" y="93"/>
                      <a:pt x="19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92088" y="5062538"/>
            <a:ext cx="4791075" cy="1276350"/>
            <a:chOff x="1920" y="6372"/>
            <a:chExt cx="4146" cy="1384"/>
          </a:xfrm>
        </p:grpSpPr>
        <p:sp>
          <p:nvSpPr>
            <p:cNvPr id="7191" name="文本框 10"/>
            <p:cNvSpPr txBox="1"/>
            <p:nvPr/>
          </p:nvSpPr>
          <p:spPr>
            <a:xfrm>
              <a:off x="2135" y="6747"/>
              <a:ext cx="3931" cy="6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dirty="0">
                  <a:latin typeface="Times New Roman" panose="02020603050405020304" pitchFamily="18" charset="0"/>
                </a:rPr>
                <a:t>pronounce correctly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1920" y="6372"/>
              <a:ext cx="3965" cy="1384"/>
            </a:xfrm>
            <a:custGeom>
              <a:avLst/>
              <a:gdLst>
                <a:gd name="T0" fmla="*/ 717 w 767"/>
                <a:gd name="T1" fmla="*/ 0 h 329"/>
                <a:gd name="T2" fmla="*/ 560 w 767"/>
                <a:gd name="T3" fmla="*/ 17 h 329"/>
                <a:gd name="T4" fmla="*/ 501 w 767"/>
                <a:gd name="T5" fmla="*/ 14 h 329"/>
                <a:gd name="T6" fmla="*/ 465 w 767"/>
                <a:gd name="T7" fmla="*/ 21 h 329"/>
                <a:gd name="T8" fmla="*/ 433 w 767"/>
                <a:gd name="T9" fmla="*/ 17 h 329"/>
                <a:gd name="T10" fmla="*/ 381 w 767"/>
                <a:gd name="T11" fmla="*/ 24 h 329"/>
                <a:gd name="T12" fmla="*/ 235 w 767"/>
                <a:gd name="T13" fmla="*/ 21 h 329"/>
                <a:gd name="T14" fmla="*/ 212 w 767"/>
                <a:gd name="T15" fmla="*/ 24 h 329"/>
                <a:gd name="T16" fmla="*/ 178 w 767"/>
                <a:gd name="T17" fmla="*/ 21 h 329"/>
                <a:gd name="T18" fmla="*/ 127 w 767"/>
                <a:gd name="T19" fmla="*/ 21 h 329"/>
                <a:gd name="T20" fmla="*/ 19 w 767"/>
                <a:gd name="T21" fmla="*/ 26 h 329"/>
                <a:gd name="T22" fmla="*/ 0 w 767"/>
                <a:gd name="T23" fmla="*/ 41 h 329"/>
                <a:gd name="T24" fmla="*/ 7 w 767"/>
                <a:gd name="T25" fmla="*/ 325 h 329"/>
                <a:gd name="T26" fmla="*/ 95 w 767"/>
                <a:gd name="T27" fmla="*/ 320 h 329"/>
                <a:gd name="T28" fmla="*/ 195 w 767"/>
                <a:gd name="T29" fmla="*/ 323 h 329"/>
                <a:gd name="T30" fmla="*/ 212 w 767"/>
                <a:gd name="T31" fmla="*/ 320 h 329"/>
                <a:gd name="T32" fmla="*/ 220 w 767"/>
                <a:gd name="T33" fmla="*/ 325 h 329"/>
                <a:gd name="T34" fmla="*/ 254 w 767"/>
                <a:gd name="T35" fmla="*/ 323 h 329"/>
                <a:gd name="T36" fmla="*/ 294 w 767"/>
                <a:gd name="T37" fmla="*/ 328 h 329"/>
                <a:gd name="T38" fmla="*/ 455 w 767"/>
                <a:gd name="T39" fmla="*/ 316 h 329"/>
                <a:gd name="T40" fmla="*/ 727 w 767"/>
                <a:gd name="T41" fmla="*/ 298 h 329"/>
                <a:gd name="T42" fmla="*/ 767 w 767"/>
                <a:gd name="T43" fmla="*/ 291 h 329"/>
                <a:gd name="T44" fmla="*/ 757 w 767"/>
                <a:gd name="T45" fmla="*/ 11 h 329"/>
                <a:gd name="T46" fmla="*/ 717 w 767"/>
                <a:gd name="T47" fmla="*/ 0 h 329"/>
                <a:gd name="T48" fmla="*/ 749 w 767"/>
                <a:gd name="T49" fmla="*/ 289 h 329"/>
                <a:gd name="T50" fmla="*/ 411 w 767"/>
                <a:gd name="T51" fmla="*/ 308 h 329"/>
                <a:gd name="T52" fmla="*/ 352 w 767"/>
                <a:gd name="T53" fmla="*/ 315 h 329"/>
                <a:gd name="T54" fmla="*/ 27 w 767"/>
                <a:gd name="T55" fmla="*/ 308 h 329"/>
                <a:gd name="T56" fmla="*/ 16 w 767"/>
                <a:gd name="T57" fmla="*/ 39 h 329"/>
                <a:gd name="T58" fmla="*/ 43 w 767"/>
                <a:gd name="T59" fmla="*/ 41 h 329"/>
                <a:gd name="T60" fmla="*/ 51 w 767"/>
                <a:gd name="T61" fmla="*/ 36 h 329"/>
                <a:gd name="T62" fmla="*/ 78 w 767"/>
                <a:gd name="T63" fmla="*/ 38 h 329"/>
                <a:gd name="T64" fmla="*/ 122 w 767"/>
                <a:gd name="T65" fmla="*/ 33 h 329"/>
                <a:gd name="T66" fmla="*/ 141 w 767"/>
                <a:gd name="T67" fmla="*/ 38 h 329"/>
                <a:gd name="T68" fmla="*/ 171 w 767"/>
                <a:gd name="T69" fmla="*/ 33 h 329"/>
                <a:gd name="T70" fmla="*/ 264 w 767"/>
                <a:gd name="T71" fmla="*/ 34 h 329"/>
                <a:gd name="T72" fmla="*/ 289 w 767"/>
                <a:gd name="T73" fmla="*/ 31 h 329"/>
                <a:gd name="T74" fmla="*/ 315 w 767"/>
                <a:gd name="T75" fmla="*/ 36 h 329"/>
                <a:gd name="T76" fmla="*/ 430 w 767"/>
                <a:gd name="T77" fmla="*/ 27 h 329"/>
                <a:gd name="T78" fmla="*/ 474 w 767"/>
                <a:gd name="T79" fmla="*/ 29 h 329"/>
                <a:gd name="T80" fmla="*/ 619 w 767"/>
                <a:gd name="T81" fmla="*/ 21 h 329"/>
                <a:gd name="T82" fmla="*/ 658 w 767"/>
                <a:gd name="T83" fmla="*/ 14 h 329"/>
                <a:gd name="T84" fmla="*/ 717 w 767"/>
                <a:gd name="T85" fmla="*/ 14 h 329"/>
                <a:gd name="T86" fmla="*/ 742 w 767"/>
                <a:gd name="T87" fmla="*/ 19 h 329"/>
                <a:gd name="T88" fmla="*/ 749 w 767"/>
                <a:gd name="T89" fmla="*/ 2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7" h="329">
                  <a:moveTo>
                    <a:pt x="717" y="0"/>
                  </a:moveTo>
                  <a:cubicBezTo>
                    <a:pt x="665" y="1"/>
                    <a:pt x="611" y="12"/>
                    <a:pt x="560" y="17"/>
                  </a:cubicBezTo>
                  <a:cubicBezTo>
                    <a:pt x="539" y="19"/>
                    <a:pt x="520" y="14"/>
                    <a:pt x="501" y="14"/>
                  </a:cubicBezTo>
                  <a:cubicBezTo>
                    <a:pt x="489" y="14"/>
                    <a:pt x="477" y="20"/>
                    <a:pt x="465" y="21"/>
                  </a:cubicBezTo>
                  <a:cubicBezTo>
                    <a:pt x="454" y="21"/>
                    <a:pt x="444" y="17"/>
                    <a:pt x="433" y="17"/>
                  </a:cubicBezTo>
                  <a:cubicBezTo>
                    <a:pt x="415" y="18"/>
                    <a:pt x="398" y="23"/>
                    <a:pt x="381" y="24"/>
                  </a:cubicBezTo>
                  <a:cubicBezTo>
                    <a:pt x="330" y="27"/>
                    <a:pt x="279" y="19"/>
                    <a:pt x="235" y="21"/>
                  </a:cubicBezTo>
                  <a:cubicBezTo>
                    <a:pt x="228" y="21"/>
                    <a:pt x="219" y="24"/>
                    <a:pt x="212" y="24"/>
                  </a:cubicBezTo>
                  <a:cubicBezTo>
                    <a:pt x="199" y="25"/>
                    <a:pt x="188" y="20"/>
                    <a:pt x="178" y="21"/>
                  </a:cubicBezTo>
                  <a:cubicBezTo>
                    <a:pt x="160" y="21"/>
                    <a:pt x="142" y="33"/>
                    <a:pt x="127" y="21"/>
                  </a:cubicBezTo>
                  <a:cubicBezTo>
                    <a:pt x="100" y="35"/>
                    <a:pt x="44" y="15"/>
                    <a:pt x="19" y="26"/>
                  </a:cubicBezTo>
                  <a:cubicBezTo>
                    <a:pt x="9" y="30"/>
                    <a:pt x="10" y="40"/>
                    <a:pt x="0" y="41"/>
                  </a:cubicBezTo>
                  <a:cubicBezTo>
                    <a:pt x="6" y="139"/>
                    <a:pt x="14" y="232"/>
                    <a:pt x="7" y="325"/>
                  </a:cubicBezTo>
                  <a:cubicBezTo>
                    <a:pt x="37" y="320"/>
                    <a:pt x="63" y="320"/>
                    <a:pt x="95" y="320"/>
                  </a:cubicBezTo>
                  <a:cubicBezTo>
                    <a:pt x="128" y="319"/>
                    <a:pt x="161" y="324"/>
                    <a:pt x="195" y="323"/>
                  </a:cubicBezTo>
                  <a:cubicBezTo>
                    <a:pt x="200" y="323"/>
                    <a:pt x="206" y="320"/>
                    <a:pt x="212" y="320"/>
                  </a:cubicBezTo>
                  <a:cubicBezTo>
                    <a:pt x="214" y="320"/>
                    <a:pt x="216" y="324"/>
                    <a:pt x="220" y="325"/>
                  </a:cubicBezTo>
                  <a:cubicBezTo>
                    <a:pt x="230" y="326"/>
                    <a:pt x="243" y="323"/>
                    <a:pt x="254" y="323"/>
                  </a:cubicBezTo>
                  <a:cubicBezTo>
                    <a:pt x="268" y="324"/>
                    <a:pt x="281" y="329"/>
                    <a:pt x="294" y="328"/>
                  </a:cubicBezTo>
                  <a:cubicBezTo>
                    <a:pt x="345" y="327"/>
                    <a:pt x="411" y="320"/>
                    <a:pt x="455" y="316"/>
                  </a:cubicBezTo>
                  <a:cubicBezTo>
                    <a:pt x="546" y="308"/>
                    <a:pt x="634" y="306"/>
                    <a:pt x="727" y="298"/>
                  </a:cubicBezTo>
                  <a:cubicBezTo>
                    <a:pt x="743" y="305"/>
                    <a:pt x="754" y="298"/>
                    <a:pt x="767" y="291"/>
                  </a:cubicBezTo>
                  <a:cubicBezTo>
                    <a:pt x="758" y="187"/>
                    <a:pt x="763" y="113"/>
                    <a:pt x="757" y="11"/>
                  </a:cubicBezTo>
                  <a:cubicBezTo>
                    <a:pt x="744" y="4"/>
                    <a:pt x="735" y="0"/>
                    <a:pt x="717" y="0"/>
                  </a:cubicBezTo>
                  <a:close/>
                  <a:moveTo>
                    <a:pt x="749" y="289"/>
                  </a:moveTo>
                  <a:cubicBezTo>
                    <a:pt x="639" y="288"/>
                    <a:pt x="527" y="305"/>
                    <a:pt x="411" y="308"/>
                  </a:cubicBezTo>
                  <a:cubicBezTo>
                    <a:pt x="392" y="308"/>
                    <a:pt x="371" y="314"/>
                    <a:pt x="352" y="315"/>
                  </a:cubicBezTo>
                  <a:cubicBezTo>
                    <a:pt x="248" y="317"/>
                    <a:pt x="138" y="307"/>
                    <a:pt x="27" y="308"/>
                  </a:cubicBezTo>
                  <a:cubicBezTo>
                    <a:pt x="25" y="219"/>
                    <a:pt x="17" y="136"/>
                    <a:pt x="16" y="39"/>
                  </a:cubicBezTo>
                  <a:cubicBezTo>
                    <a:pt x="24" y="36"/>
                    <a:pt x="33" y="42"/>
                    <a:pt x="43" y="41"/>
                  </a:cubicBezTo>
                  <a:cubicBezTo>
                    <a:pt x="46" y="41"/>
                    <a:pt x="48" y="37"/>
                    <a:pt x="51" y="36"/>
                  </a:cubicBezTo>
                  <a:cubicBezTo>
                    <a:pt x="56" y="35"/>
                    <a:pt x="69" y="38"/>
                    <a:pt x="78" y="38"/>
                  </a:cubicBezTo>
                  <a:cubicBezTo>
                    <a:pt x="95" y="37"/>
                    <a:pt x="112" y="32"/>
                    <a:pt x="122" y="33"/>
                  </a:cubicBezTo>
                  <a:cubicBezTo>
                    <a:pt x="128" y="33"/>
                    <a:pt x="134" y="37"/>
                    <a:pt x="141" y="38"/>
                  </a:cubicBezTo>
                  <a:cubicBezTo>
                    <a:pt x="151" y="38"/>
                    <a:pt x="160" y="33"/>
                    <a:pt x="171" y="33"/>
                  </a:cubicBezTo>
                  <a:cubicBezTo>
                    <a:pt x="201" y="32"/>
                    <a:pt x="233" y="34"/>
                    <a:pt x="264" y="34"/>
                  </a:cubicBezTo>
                  <a:cubicBezTo>
                    <a:pt x="272" y="34"/>
                    <a:pt x="281" y="30"/>
                    <a:pt x="289" y="31"/>
                  </a:cubicBezTo>
                  <a:cubicBezTo>
                    <a:pt x="297" y="31"/>
                    <a:pt x="306" y="35"/>
                    <a:pt x="315" y="36"/>
                  </a:cubicBezTo>
                  <a:cubicBezTo>
                    <a:pt x="350" y="39"/>
                    <a:pt x="391" y="29"/>
                    <a:pt x="430" y="27"/>
                  </a:cubicBezTo>
                  <a:cubicBezTo>
                    <a:pt x="445" y="27"/>
                    <a:pt x="459" y="30"/>
                    <a:pt x="474" y="29"/>
                  </a:cubicBezTo>
                  <a:cubicBezTo>
                    <a:pt x="522" y="26"/>
                    <a:pt x="565" y="26"/>
                    <a:pt x="619" y="21"/>
                  </a:cubicBezTo>
                  <a:cubicBezTo>
                    <a:pt x="632" y="19"/>
                    <a:pt x="645" y="14"/>
                    <a:pt x="658" y="14"/>
                  </a:cubicBezTo>
                  <a:cubicBezTo>
                    <a:pt x="673" y="13"/>
                    <a:pt x="703" y="11"/>
                    <a:pt x="717" y="14"/>
                  </a:cubicBezTo>
                  <a:cubicBezTo>
                    <a:pt x="727" y="16"/>
                    <a:pt x="729" y="28"/>
                    <a:pt x="742" y="19"/>
                  </a:cubicBezTo>
                  <a:cubicBezTo>
                    <a:pt x="753" y="96"/>
                    <a:pt x="747" y="187"/>
                    <a:pt x="749" y="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7" tIns="45708" rIns="91417" bIns="4570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481888" y="4986338"/>
            <a:ext cx="4373562" cy="1208087"/>
            <a:chOff x="8838" y="6170"/>
            <a:chExt cx="4996" cy="1428"/>
          </a:xfrm>
        </p:grpSpPr>
        <p:sp>
          <p:nvSpPr>
            <p:cNvPr id="7189" name="文本框 9"/>
            <p:cNvSpPr txBox="1"/>
            <p:nvPr/>
          </p:nvSpPr>
          <p:spPr>
            <a:xfrm>
              <a:off x="9156" y="6517"/>
              <a:ext cx="4502" cy="6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3200" dirty="0">
                  <a:latin typeface="Times New Roman" panose="02020603050405020304" pitchFamily="18" charset="0"/>
                </a:rPr>
                <a:t>watch English movies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8838" y="6170"/>
              <a:ext cx="4996" cy="1428"/>
            </a:xfrm>
            <a:custGeom>
              <a:avLst/>
              <a:gdLst>
                <a:gd name="T0" fmla="*/ 717 w 767"/>
                <a:gd name="T1" fmla="*/ 0 h 329"/>
                <a:gd name="T2" fmla="*/ 560 w 767"/>
                <a:gd name="T3" fmla="*/ 17 h 329"/>
                <a:gd name="T4" fmla="*/ 501 w 767"/>
                <a:gd name="T5" fmla="*/ 14 h 329"/>
                <a:gd name="T6" fmla="*/ 465 w 767"/>
                <a:gd name="T7" fmla="*/ 21 h 329"/>
                <a:gd name="T8" fmla="*/ 433 w 767"/>
                <a:gd name="T9" fmla="*/ 17 h 329"/>
                <a:gd name="T10" fmla="*/ 381 w 767"/>
                <a:gd name="T11" fmla="*/ 24 h 329"/>
                <a:gd name="T12" fmla="*/ 235 w 767"/>
                <a:gd name="T13" fmla="*/ 21 h 329"/>
                <a:gd name="T14" fmla="*/ 212 w 767"/>
                <a:gd name="T15" fmla="*/ 24 h 329"/>
                <a:gd name="T16" fmla="*/ 178 w 767"/>
                <a:gd name="T17" fmla="*/ 21 h 329"/>
                <a:gd name="T18" fmla="*/ 127 w 767"/>
                <a:gd name="T19" fmla="*/ 21 h 329"/>
                <a:gd name="T20" fmla="*/ 19 w 767"/>
                <a:gd name="T21" fmla="*/ 26 h 329"/>
                <a:gd name="T22" fmla="*/ 0 w 767"/>
                <a:gd name="T23" fmla="*/ 41 h 329"/>
                <a:gd name="T24" fmla="*/ 7 w 767"/>
                <a:gd name="T25" fmla="*/ 325 h 329"/>
                <a:gd name="T26" fmla="*/ 95 w 767"/>
                <a:gd name="T27" fmla="*/ 320 h 329"/>
                <a:gd name="T28" fmla="*/ 195 w 767"/>
                <a:gd name="T29" fmla="*/ 323 h 329"/>
                <a:gd name="T30" fmla="*/ 212 w 767"/>
                <a:gd name="T31" fmla="*/ 320 h 329"/>
                <a:gd name="T32" fmla="*/ 220 w 767"/>
                <a:gd name="T33" fmla="*/ 325 h 329"/>
                <a:gd name="T34" fmla="*/ 254 w 767"/>
                <a:gd name="T35" fmla="*/ 323 h 329"/>
                <a:gd name="T36" fmla="*/ 294 w 767"/>
                <a:gd name="T37" fmla="*/ 328 h 329"/>
                <a:gd name="T38" fmla="*/ 455 w 767"/>
                <a:gd name="T39" fmla="*/ 316 h 329"/>
                <a:gd name="T40" fmla="*/ 727 w 767"/>
                <a:gd name="T41" fmla="*/ 298 h 329"/>
                <a:gd name="T42" fmla="*/ 767 w 767"/>
                <a:gd name="T43" fmla="*/ 291 h 329"/>
                <a:gd name="T44" fmla="*/ 757 w 767"/>
                <a:gd name="T45" fmla="*/ 11 h 329"/>
                <a:gd name="T46" fmla="*/ 717 w 767"/>
                <a:gd name="T47" fmla="*/ 0 h 329"/>
                <a:gd name="T48" fmla="*/ 749 w 767"/>
                <a:gd name="T49" fmla="*/ 289 h 329"/>
                <a:gd name="T50" fmla="*/ 411 w 767"/>
                <a:gd name="T51" fmla="*/ 308 h 329"/>
                <a:gd name="T52" fmla="*/ 352 w 767"/>
                <a:gd name="T53" fmla="*/ 315 h 329"/>
                <a:gd name="T54" fmla="*/ 27 w 767"/>
                <a:gd name="T55" fmla="*/ 308 h 329"/>
                <a:gd name="T56" fmla="*/ 16 w 767"/>
                <a:gd name="T57" fmla="*/ 39 h 329"/>
                <a:gd name="T58" fmla="*/ 43 w 767"/>
                <a:gd name="T59" fmla="*/ 41 h 329"/>
                <a:gd name="T60" fmla="*/ 51 w 767"/>
                <a:gd name="T61" fmla="*/ 36 h 329"/>
                <a:gd name="T62" fmla="*/ 78 w 767"/>
                <a:gd name="T63" fmla="*/ 38 h 329"/>
                <a:gd name="T64" fmla="*/ 122 w 767"/>
                <a:gd name="T65" fmla="*/ 33 h 329"/>
                <a:gd name="T66" fmla="*/ 141 w 767"/>
                <a:gd name="T67" fmla="*/ 38 h 329"/>
                <a:gd name="T68" fmla="*/ 171 w 767"/>
                <a:gd name="T69" fmla="*/ 33 h 329"/>
                <a:gd name="T70" fmla="*/ 264 w 767"/>
                <a:gd name="T71" fmla="*/ 34 h 329"/>
                <a:gd name="T72" fmla="*/ 289 w 767"/>
                <a:gd name="T73" fmla="*/ 31 h 329"/>
                <a:gd name="T74" fmla="*/ 315 w 767"/>
                <a:gd name="T75" fmla="*/ 36 h 329"/>
                <a:gd name="T76" fmla="*/ 430 w 767"/>
                <a:gd name="T77" fmla="*/ 27 h 329"/>
                <a:gd name="T78" fmla="*/ 474 w 767"/>
                <a:gd name="T79" fmla="*/ 29 h 329"/>
                <a:gd name="T80" fmla="*/ 619 w 767"/>
                <a:gd name="T81" fmla="*/ 21 h 329"/>
                <a:gd name="T82" fmla="*/ 658 w 767"/>
                <a:gd name="T83" fmla="*/ 14 h 329"/>
                <a:gd name="T84" fmla="*/ 717 w 767"/>
                <a:gd name="T85" fmla="*/ 14 h 329"/>
                <a:gd name="T86" fmla="*/ 742 w 767"/>
                <a:gd name="T87" fmla="*/ 19 h 329"/>
                <a:gd name="T88" fmla="*/ 749 w 767"/>
                <a:gd name="T89" fmla="*/ 2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7" h="329">
                  <a:moveTo>
                    <a:pt x="717" y="0"/>
                  </a:moveTo>
                  <a:cubicBezTo>
                    <a:pt x="665" y="1"/>
                    <a:pt x="611" y="12"/>
                    <a:pt x="560" y="17"/>
                  </a:cubicBezTo>
                  <a:cubicBezTo>
                    <a:pt x="539" y="19"/>
                    <a:pt x="520" y="14"/>
                    <a:pt x="501" y="14"/>
                  </a:cubicBezTo>
                  <a:cubicBezTo>
                    <a:pt x="489" y="14"/>
                    <a:pt x="477" y="20"/>
                    <a:pt x="465" y="21"/>
                  </a:cubicBezTo>
                  <a:cubicBezTo>
                    <a:pt x="454" y="21"/>
                    <a:pt x="444" y="17"/>
                    <a:pt x="433" y="17"/>
                  </a:cubicBezTo>
                  <a:cubicBezTo>
                    <a:pt x="415" y="18"/>
                    <a:pt x="398" y="23"/>
                    <a:pt x="381" y="24"/>
                  </a:cubicBezTo>
                  <a:cubicBezTo>
                    <a:pt x="330" y="27"/>
                    <a:pt x="279" y="19"/>
                    <a:pt x="235" y="21"/>
                  </a:cubicBezTo>
                  <a:cubicBezTo>
                    <a:pt x="228" y="21"/>
                    <a:pt x="219" y="24"/>
                    <a:pt x="212" y="24"/>
                  </a:cubicBezTo>
                  <a:cubicBezTo>
                    <a:pt x="199" y="25"/>
                    <a:pt x="188" y="20"/>
                    <a:pt x="178" y="21"/>
                  </a:cubicBezTo>
                  <a:cubicBezTo>
                    <a:pt x="160" y="21"/>
                    <a:pt x="142" y="33"/>
                    <a:pt x="127" y="21"/>
                  </a:cubicBezTo>
                  <a:cubicBezTo>
                    <a:pt x="100" y="35"/>
                    <a:pt x="44" y="15"/>
                    <a:pt x="19" y="26"/>
                  </a:cubicBezTo>
                  <a:cubicBezTo>
                    <a:pt x="9" y="30"/>
                    <a:pt x="10" y="40"/>
                    <a:pt x="0" y="41"/>
                  </a:cubicBezTo>
                  <a:cubicBezTo>
                    <a:pt x="6" y="139"/>
                    <a:pt x="14" y="232"/>
                    <a:pt x="7" y="325"/>
                  </a:cubicBezTo>
                  <a:cubicBezTo>
                    <a:pt x="37" y="320"/>
                    <a:pt x="63" y="320"/>
                    <a:pt x="95" y="320"/>
                  </a:cubicBezTo>
                  <a:cubicBezTo>
                    <a:pt x="128" y="319"/>
                    <a:pt x="161" y="324"/>
                    <a:pt x="195" y="323"/>
                  </a:cubicBezTo>
                  <a:cubicBezTo>
                    <a:pt x="200" y="323"/>
                    <a:pt x="206" y="320"/>
                    <a:pt x="212" y="320"/>
                  </a:cubicBezTo>
                  <a:cubicBezTo>
                    <a:pt x="214" y="320"/>
                    <a:pt x="216" y="324"/>
                    <a:pt x="220" y="325"/>
                  </a:cubicBezTo>
                  <a:cubicBezTo>
                    <a:pt x="230" y="326"/>
                    <a:pt x="243" y="323"/>
                    <a:pt x="254" y="323"/>
                  </a:cubicBezTo>
                  <a:cubicBezTo>
                    <a:pt x="268" y="324"/>
                    <a:pt x="281" y="329"/>
                    <a:pt x="294" y="328"/>
                  </a:cubicBezTo>
                  <a:cubicBezTo>
                    <a:pt x="345" y="327"/>
                    <a:pt x="411" y="320"/>
                    <a:pt x="455" y="316"/>
                  </a:cubicBezTo>
                  <a:cubicBezTo>
                    <a:pt x="546" y="308"/>
                    <a:pt x="634" y="306"/>
                    <a:pt x="727" y="298"/>
                  </a:cubicBezTo>
                  <a:cubicBezTo>
                    <a:pt x="743" y="305"/>
                    <a:pt x="754" y="298"/>
                    <a:pt x="767" y="291"/>
                  </a:cubicBezTo>
                  <a:cubicBezTo>
                    <a:pt x="758" y="187"/>
                    <a:pt x="763" y="113"/>
                    <a:pt x="757" y="11"/>
                  </a:cubicBezTo>
                  <a:cubicBezTo>
                    <a:pt x="744" y="4"/>
                    <a:pt x="735" y="0"/>
                    <a:pt x="717" y="0"/>
                  </a:cubicBezTo>
                  <a:close/>
                  <a:moveTo>
                    <a:pt x="749" y="289"/>
                  </a:moveTo>
                  <a:cubicBezTo>
                    <a:pt x="639" y="288"/>
                    <a:pt x="527" y="305"/>
                    <a:pt x="411" y="308"/>
                  </a:cubicBezTo>
                  <a:cubicBezTo>
                    <a:pt x="392" y="308"/>
                    <a:pt x="371" y="314"/>
                    <a:pt x="352" y="315"/>
                  </a:cubicBezTo>
                  <a:cubicBezTo>
                    <a:pt x="248" y="317"/>
                    <a:pt x="138" y="307"/>
                    <a:pt x="27" y="308"/>
                  </a:cubicBezTo>
                  <a:cubicBezTo>
                    <a:pt x="25" y="219"/>
                    <a:pt x="17" y="136"/>
                    <a:pt x="16" y="39"/>
                  </a:cubicBezTo>
                  <a:cubicBezTo>
                    <a:pt x="24" y="36"/>
                    <a:pt x="33" y="42"/>
                    <a:pt x="43" y="41"/>
                  </a:cubicBezTo>
                  <a:cubicBezTo>
                    <a:pt x="46" y="41"/>
                    <a:pt x="48" y="37"/>
                    <a:pt x="51" y="36"/>
                  </a:cubicBezTo>
                  <a:cubicBezTo>
                    <a:pt x="56" y="35"/>
                    <a:pt x="69" y="38"/>
                    <a:pt x="78" y="38"/>
                  </a:cubicBezTo>
                  <a:cubicBezTo>
                    <a:pt x="95" y="37"/>
                    <a:pt x="112" y="32"/>
                    <a:pt x="122" y="33"/>
                  </a:cubicBezTo>
                  <a:cubicBezTo>
                    <a:pt x="128" y="33"/>
                    <a:pt x="134" y="37"/>
                    <a:pt x="141" y="38"/>
                  </a:cubicBezTo>
                  <a:cubicBezTo>
                    <a:pt x="151" y="38"/>
                    <a:pt x="160" y="33"/>
                    <a:pt x="171" y="33"/>
                  </a:cubicBezTo>
                  <a:cubicBezTo>
                    <a:pt x="201" y="32"/>
                    <a:pt x="233" y="34"/>
                    <a:pt x="264" y="34"/>
                  </a:cubicBezTo>
                  <a:cubicBezTo>
                    <a:pt x="272" y="34"/>
                    <a:pt x="281" y="30"/>
                    <a:pt x="289" y="31"/>
                  </a:cubicBezTo>
                  <a:cubicBezTo>
                    <a:pt x="297" y="31"/>
                    <a:pt x="306" y="35"/>
                    <a:pt x="315" y="36"/>
                  </a:cubicBezTo>
                  <a:cubicBezTo>
                    <a:pt x="350" y="39"/>
                    <a:pt x="391" y="29"/>
                    <a:pt x="430" y="27"/>
                  </a:cubicBezTo>
                  <a:cubicBezTo>
                    <a:pt x="445" y="27"/>
                    <a:pt x="459" y="30"/>
                    <a:pt x="474" y="29"/>
                  </a:cubicBezTo>
                  <a:cubicBezTo>
                    <a:pt x="522" y="26"/>
                    <a:pt x="565" y="26"/>
                    <a:pt x="619" y="21"/>
                  </a:cubicBezTo>
                  <a:cubicBezTo>
                    <a:pt x="632" y="19"/>
                    <a:pt x="645" y="14"/>
                    <a:pt x="658" y="14"/>
                  </a:cubicBezTo>
                  <a:cubicBezTo>
                    <a:pt x="673" y="13"/>
                    <a:pt x="703" y="11"/>
                    <a:pt x="717" y="14"/>
                  </a:cubicBezTo>
                  <a:cubicBezTo>
                    <a:pt x="727" y="16"/>
                    <a:pt x="729" y="28"/>
                    <a:pt x="742" y="19"/>
                  </a:cubicBezTo>
                  <a:cubicBezTo>
                    <a:pt x="753" y="96"/>
                    <a:pt x="747" y="187"/>
                    <a:pt x="749" y="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1417" tIns="45708" rIns="91417" bIns="4570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5" name="Freeform 10"/>
          <p:cNvSpPr/>
          <p:nvPr/>
        </p:nvSpPr>
        <p:spPr>
          <a:xfrm>
            <a:off x="5710238" y="2881313"/>
            <a:ext cx="523875" cy="736600"/>
          </a:xfrm>
          <a:custGeom>
            <a:avLst/>
            <a:gdLst/>
            <a:ahLst/>
            <a:cxnLst>
              <a:cxn ang="0">
                <a:pos x="510940" y="723715"/>
              </a:cxn>
              <a:cxn ang="0">
                <a:pos x="485069" y="678617"/>
              </a:cxn>
              <a:cxn ang="0">
                <a:pos x="426861" y="603454"/>
              </a:cxn>
              <a:cxn ang="0">
                <a:pos x="360029" y="521848"/>
              </a:cxn>
              <a:cxn ang="0">
                <a:pos x="323380" y="453127"/>
              </a:cxn>
              <a:cxn ang="0">
                <a:pos x="297509" y="427357"/>
              </a:cxn>
              <a:cxn ang="0">
                <a:pos x="271639" y="380111"/>
              </a:cxn>
              <a:cxn ang="0">
                <a:pos x="198340" y="261998"/>
              </a:cxn>
              <a:cxn ang="0">
                <a:pos x="181093" y="249113"/>
              </a:cxn>
              <a:cxn ang="0">
                <a:pos x="183248" y="236227"/>
              </a:cxn>
              <a:cxn ang="0">
                <a:pos x="161690" y="219047"/>
              </a:cxn>
              <a:cxn ang="0">
                <a:pos x="10779" y="0"/>
              </a:cxn>
              <a:cxn ang="0">
                <a:pos x="0" y="32213"/>
              </a:cxn>
              <a:cxn ang="0">
                <a:pos x="66832" y="130999"/>
              </a:cxn>
              <a:cxn ang="0">
                <a:pos x="243613" y="369374"/>
              </a:cxn>
              <a:cxn ang="0">
                <a:pos x="441952" y="652847"/>
              </a:cxn>
              <a:cxn ang="0">
                <a:pos x="489381" y="736600"/>
              </a:cxn>
              <a:cxn ang="0">
                <a:pos x="523875" y="736600"/>
              </a:cxn>
              <a:cxn ang="0">
                <a:pos x="510940" y="723715"/>
              </a:cxn>
            </a:cxnLst>
            <a:rect l="0" t="0" r="0" b="0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>
          <a:xfrm>
            <a:off x="3411538" y="2365375"/>
            <a:ext cx="1860550" cy="1252538"/>
          </a:xfrm>
          <a:custGeom>
            <a:avLst/>
            <a:gdLst/>
            <a:ahLst/>
            <a:cxnLst>
              <a:cxn ang="0">
                <a:pos x="1814610" y="1230628"/>
              </a:cxn>
              <a:cxn ang="0">
                <a:pos x="1722731" y="1153942"/>
              </a:cxn>
              <a:cxn ang="0">
                <a:pos x="1516004" y="1026132"/>
              </a:cxn>
              <a:cxn ang="0">
                <a:pos x="1278650" y="887367"/>
              </a:cxn>
              <a:cxn ang="0">
                <a:pos x="1148488" y="770512"/>
              </a:cxn>
              <a:cxn ang="0">
                <a:pos x="1056609" y="726691"/>
              </a:cxn>
              <a:cxn ang="0">
                <a:pos x="964730" y="646353"/>
              </a:cxn>
              <a:cxn ang="0">
                <a:pos x="704406" y="445509"/>
              </a:cxn>
              <a:cxn ang="0">
                <a:pos x="643153" y="423599"/>
              </a:cxn>
              <a:cxn ang="0">
                <a:pos x="650810" y="401689"/>
              </a:cxn>
              <a:cxn ang="0">
                <a:pos x="574244" y="372475"/>
              </a:cxn>
              <a:cxn ang="0">
                <a:pos x="38283" y="0"/>
              </a:cxn>
              <a:cxn ang="0">
                <a:pos x="0" y="54776"/>
              </a:cxn>
              <a:cxn ang="0">
                <a:pos x="237354" y="222755"/>
              </a:cxn>
              <a:cxn ang="0">
                <a:pos x="865194" y="628095"/>
              </a:cxn>
              <a:cxn ang="0">
                <a:pos x="1569600" y="1110121"/>
              </a:cxn>
              <a:cxn ang="0">
                <a:pos x="1738045" y="1252538"/>
              </a:cxn>
              <a:cxn ang="0">
                <a:pos x="1860550" y="1252538"/>
              </a:cxn>
              <a:cxn ang="0">
                <a:pos x="1814610" y="1230628"/>
              </a:cxn>
            </a:cxnLst>
            <a:rect l="0" t="0" r="0" b="0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>
          <a:xfrm>
            <a:off x="4251325" y="3908425"/>
            <a:ext cx="736600" cy="509588"/>
          </a:xfrm>
          <a:custGeom>
            <a:avLst/>
            <a:gdLst/>
            <a:ahLst/>
            <a:cxnLst>
              <a:cxn ang="0">
                <a:pos x="718412" y="500674"/>
              </a:cxn>
              <a:cxn ang="0">
                <a:pos x="682037" y="469475"/>
              </a:cxn>
              <a:cxn ang="0">
                <a:pos x="600193" y="417476"/>
              </a:cxn>
              <a:cxn ang="0">
                <a:pos x="506223" y="361020"/>
              </a:cxn>
              <a:cxn ang="0">
                <a:pos x="454691" y="313478"/>
              </a:cxn>
              <a:cxn ang="0">
                <a:pos x="418316" y="295650"/>
              </a:cxn>
              <a:cxn ang="0">
                <a:pos x="381941" y="262965"/>
              </a:cxn>
              <a:cxn ang="0">
                <a:pos x="278877" y="181253"/>
              </a:cxn>
              <a:cxn ang="0">
                <a:pos x="254627" y="172339"/>
              </a:cxn>
              <a:cxn ang="0">
                <a:pos x="257658" y="163425"/>
              </a:cxn>
              <a:cxn ang="0">
                <a:pos x="227346" y="151539"/>
              </a:cxn>
              <a:cxn ang="0">
                <a:pos x="15156" y="0"/>
              </a:cxn>
              <a:cxn ang="0">
                <a:pos x="0" y="22285"/>
              </a:cxn>
              <a:cxn ang="0">
                <a:pos x="93970" y="90626"/>
              </a:cxn>
              <a:cxn ang="0">
                <a:pos x="342534" y="255537"/>
              </a:cxn>
              <a:cxn ang="0">
                <a:pos x="621412" y="451647"/>
              </a:cxn>
              <a:cxn ang="0">
                <a:pos x="688100" y="509588"/>
              </a:cxn>
              <a:cxn ang="0">
                <a:pos x="736600" y="509588"/>
              </a:cxn>
              <a:cxn ang="0">
                <a:pos x="718412" y="500674"/>
              </a:cxn>
            </a:cxnLst>
            <a:rect l="0" t="0" r="0" b="0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10"/>
          <p:cNvSpPr/>
          <p:nvPr/>
        </p:nvSpPr>
        <p:spPr>
          <a:xfrm flipV="1">
            <a:off x="4903788" y="4478338"/>
            <a:ext cx="736600" cy="801687"/>
          </a:xfrm>
          <a:custGeom>
            <a:avLst/>
            <a:gdLst/>
            <a:ahLst/>
            <a:cxnLst>
              <a:cxn ang="0">
                <a:pos x="718412" y="787663"/>
              </a:cxn>
              <a:cxn ang="0">
                <a:pos x="682037" y="738580"/>
              </a:cxn>
              <a:cxn ang="0">
                <a:pos x="600193" y="656776"/>
              </a:cxn>
              <a:cxn ang="0">
                <a:pos x="506223" y="567959"/>
              </a:cxn>
              <a:cxn ang="0">
                <a:pos x="454691" y="493166"/>
              </a:cxn>
              <a:cxn ang="0">
                <a:pos x="418316" y="465119"/>
              </a:cxn>
              <a:cxn ang="0">
                <a:pos x="381941" y="413699"/>
              </a:cxn>
              <a:cxn ang="0">
                <a:pos x="278877" y="285148"/>
              </a:cxn>
              <a:cxn ang="0">
                <a:pos x="254627" y="271124"/>
              </a:cxn>
              <a:cxn ang="0">
                <a:pos x="257658" y="257101"/>
              </a:cxn>
              <a:cxn ang="0">
                <a:pos x="227346" y="238403"/>
              </a:cxn>
              <a:cxn ang="0">
                <a:pos x="15156" y="0"/>
              </a:cxn>
              <a:cxn ang="0">
                <a:pos x="0" y="35059"/>
              </a:cxn>
              <a:cxn ang="0">
                <a:pos x="93970" y="142574"/>
              </a:cxn>
              <a:cxn ang="0">
                <a:pos x="342534" y="402012"/>
              </a:cxn>
              <a:cxn ang="0">
                <a:pos x="621412" y="710533"/>
              </a:cxn>
              <a:cxn ang="0">
                <a:pos x="688100" y="801687"/>
              </a:cxn>
              <a:cxn ang="0">
                <a:pos x="736600" y="801687"/>
              </a:cxn>
              <a:cxn ang="0">
                <a:pos x="718412" y="787663"/>
              </a:cxn>
            </a:cxnLst>
            <a:rect l="0" t="0" r="0" b="0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10"/>
          <p:cNvSpPr/>
          <p:nvPr/>
        </p:nvSpPr>
        <p:spPr>
          <a:xfrm rot="-9120000" flipV="1">
            <a:off x="7129463" y="3971925"/>
            <a:ext cx="1052512" cy="492125"/>
          </a:xfrm>
          <a:custGeom>
            <a:avLst/>
            <a:gdLst/>
            <a:ahLst/>
            <a:cxnLst>
              <a:cxn ang="0">
                <a:pos x="1026524" y="483516"/>
              </a:cxn>
              <a:cxn ang="0">
                <a:pos x="974548" y="453386"/>
              </a:cxn>
              <a:cxn ang="0">
                <a:pos x="857602" y="403169"/>
              </a:cxn>
              <a:cxn ang="0">
                <a:pos x="723331" y="348648"/>
              </a:cxn>
              <a:cxn ang="0">
                <a:pos x="649699" y="302736"/>
              </a:cxn>
              <a:cxn ang="0">
                <a:pos x="597723" y="285519"/>
              </a:cxn>
              <a:cxn ang="0">
                <a:pos x="545747" y="253954"/>
              </a:cxn>
              <a:cxn ang="0">
                <a:pos x="398482" y="175042"/>
              </a:cxn>
              <a:cxn ang="0">
                <a:pos x="363831" y="166433"/>
              </a:cxn>
              <a:cxn ang="0">
                <a:pos x="368163" y="157824"/>
              </a:cxn>
              <a:cxn ang="0">
                <a:pos x="324849" y="146346"/>
              </a:cxn>
              <a:cxn ang="0">
                <a:pos x="21657" y="0"/>
              </a:cxn>
              <a:cxn ang="0">
                <a:pos x="0" y="21522"/>
              </a:cxn>
              <a:cxn ang="0">
                <a:pos x="134271" y="87521"/>
              </a:cxn>
              <a:cxn ang="0">
                <a:pos x="489440" y="246780"/>
              </a:cxn>
              <a:cxn ang="0">
                <a:pos x="887922" y="436169"/>
              </a:cxn>
              <a:cxn ang="0">
                <a:pos x="983211" y="492125"/>
              </a:cxn>
              <a:cxn ang="0">
                <a:pos x="1052512" y="492125"/>
              </a:cxn>
              <a:cxn ang="0">
                <a:pos x="1026524" y="483516"/>
              </a:cxn>
            </a:cxnLst>
            <a:rect l="0" t="0" r="0" b="0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10"/>
          <p:cNvSpPr/>
          <p:nvPr/>
        </p:nvSpPr>
        <p:spPr>
          <a:xfrm>
            <a:off x="6740525" y="4392613"/>
            <a:ext cx="1020763" cy="717550"/>
          </a:xfrm>
          <a:custGeom>
            <a:avLst/>
            <a:gdLst/>
            <a:ahLst/>
            <a:cxnLst>
              <a:cxn ang="0">
                <a:pos x="995559" y="704998"/>
              </a:cxn>
              <a:cxn ang="0">
                <a:pos x="945151" y="661066"/>
              </a:cxn>
              <a:cxn ang="0">
                <a:pos x="831733" y="587847"/>
              </a:cxn>
              <a:cxn ang="0">
                <a:pos x="701512" y="508352"/>
              </a:cxn>
              <a:cxn ang="0">
                <a:pos x="630101" y="441408"/>
              </a:cxn>
              <a:cxn ang="0">
                <a:pos x="579693" y="416305"/>
              </a:cxn>
              <a:cxn ang="0">
                <a:pos x="529285" y="370281"/>
              </a:cxn>
              <a:cxn ang="0">
                <a:pos x="386462" y="255222"/>
              </a:cxn>
              <a:cxn ang="0">
                <a:pos x="352856" y="242670"/>
              </a:cxn>
              <a:cxn ang="0">
                <a:pos x="357057" y="230118"/>
              </a:cxn>
              <a:cxn ang="0">
                <a:pos x="315050" y="213382"/>
              </a:cxn>
              <a:cxn ang="0">
                <a:pos x="21003" y="0"/>
              </a:cxn>
              <a:cxn ang="0">
                <a:pos x="0" y="31380"/>
              </a:cxn>
              <a:cxn ang="0">
                <a:pos x="130221" y="127611"/>
              </a:cxn>
              <a:cxn ang="0">
                <a:pos x="474676" y="359821"/>
              </a:cxn>
              <a:cxn ang="0">
                <a:pos x="861138" y="635963"/>
              </a:cxn>
              <a:cxn ang="0">
                <a:pos x="953552" y="717550"/>
              </a:cxn>
              <a:cxn ang="0">
                <a:pos x="1020763" y="717550"/>
              </a:cxn>
              <a:cxn ang="0">
                <a:pos x="995559" y="704998"/>
              </a:cxn>
            </a:cxnLst>
            <a:rect l="0" t="0" r="0" b="0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10"/>
          <p:cNvSpPr/>
          <p:nvPr/>
        </p:nvSpPr>
        <p:spPr>
          <a:xfrm flipV="1">
            <a:off x="6505575" y="2755900"/>
            <a:ext cx="909638" cy="790575"/>
          </a:xfrm>
          <a:custGeom>
            <a:avLst/>
            <a:gdLst/>
            <a:ahLst/>
            <a:cxnLst>
              <a:cxn ang="0">
                <a:pos x="887178" y="776746"/>
              </a:cxn>
              <a:cxn ang="0">
                <a:pos x="842257" y="728343"/>
              </a:cxn>
              <a:cxn ang="0">
                <a:pos x="741187" y="647672"/>
              </a:cxn>
              <a:cxn ang="0">
                <a:pos x="625142" y="560087"/>
              </a:cxn>
              <a:cxn ang="0">
                <a:pos x="561505" y="486330"/>
              </a:cxn>
              <a:cxn ang="0">
                <a:pos x="516585" y="458672"/>
              </a:cxn>
              <a:cxn ang="0">
                <a:pos x="471664" y="407964"/>
              </a:cxn>
              <a:cxn ang="0">
                <a:pos x="344390" y="281196"/>
              </a:cxn>
              <a:cxn ang="0">
                <a:pos x="314443" y="267366"/>
              </a:cxn>
              <a:cxn ang="0">
                <a:pos x="318186" y="253537"/>
              </a:cxn>
              <a:cxn ang="0">
                <a:pos x="280752" y="235098"/>
              </a:cxn>
              <a:cxn ang="0">
                <a:pos x="18717" y="0"/>
              </a:cxn>
              <a:cxn ang="0">
                <a:pos x="0" y="34573"/>
              </a:cxn>
              <a:cxn ang="0">
                <a:pos x="116044" y="140598"/>
              </a:cxn>
              <a:cxn ang="0">
                <a:pos x="423000" y="396440"/>
              </a:cxn>
              <a:cxn ang="0">
                <a:pos x="767390" y="700685"/>
              </a:cxn>
              <a:cxn ang="0">
                <a:pos x="849744" y="790575"/>
              </a:cxn>
              <a:cxn ang="0">
                <a:pos x="909638" y="790575"/>
              </a:cxn>
              <a:cxn ang="0">
                <a:pos x="887178" y="776746"/>
              </a:cxn>
            </a:cxnLst>
            <a:rect l="0" t="0" r="0" b="0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 descr="图片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1785938"/>
            <a:ext cx="5181600" cy="5072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矩形 29"/>
          <p:cNvSpPr/>
          <p:nvPr/>
        </p:nvSpPr>
        <p:spPr>
          <a:xfrm>
            <a:off x="136525" y="142875"/>
            <a:ext cx="3678238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25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  <a:sym typeface="+mn-ea"/>
              </a:rPr>
              <a:t>Free Talk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叶根友小京楷简体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88" y="1077913"/>
            <a:ext cx="711200" cy="708025"/>
            <a:chOff x="4770" y="2869"/>
            <a:chExt cx="840" cy="836"/>
          </a:xfrm>
        </p:grpSpPr>
        <p:sp>
          <p:nvSpPr>
            <p:cNvPr id="52" name="圆角矩形 51"/>
            <p:cNvSpPr/>
            <p:nvPr/>
          </p:nvSpPr>
          <p:spPr>
            <a:xfrm>
              <a:off x="4770" y="2869"/>
              <a:ext cx="840" cy="836"/>
            </a:xfrm>
            <a:prstGeom prst="roundRect">
              <a:avLst/>
            </a:prstGeom>
            <a:noFill/>
            <a:ln w="28575" cap="flat" cmpd="sng" algn="ctr">
              <a:solidFill>
                <a:srgbClr val="4A67A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7" tIns="45708" rIns="91417" bIns="45708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51"/>
            <p:cNvGrpSpPr>
              <a:grpSpLocks noChangeAspect="1"/>
            </p:cNvGrpSpPr>
            <p:nvPr/>
          </p:nvGrpSpPr>
          <p:grpSpPr>
            <a:xfrm>
              <a:off x="4923" y="2930"/>
              <a:ext cx="532" cy="693"/>
              <a:chOff x="4441" y="1661"/>
              <a:chExt cx="486" cy="632"/>
            </a:xfrm>
            <a:solidFill>
              <a:schemeClr val="accent4"/>
            </a:solidFill>
          </p:grpSpPr>
          <p:sp>
            <p:nvSpPr>
              <p:cNvPr id="98" name="Freeform 52"/>
              <p:cNvSpPr/>
              <p:nvPr/>
            </p:nvSpPr>
            <p:spPr bwMode="auto">
              <a:xfrm>
                <a:off x="4776" y="1713"/>
                <a:ext cx="64" cy="74"/>
              </a:xfrm>
              <a:custGeom>
                <a:avLst/>
                <a:gdLst>
                  <a:gd name="T0" fmla="*/ 11 w 11"/>
                  <a:gd name="T1" fmla="*/ 2 h 13"/>
                  <a:gd name="T2" fmla="*/ 8 w 11"/>
                  <a:gd name="T3" fmla="*/ 3 h 13"/>
                  <a:gd name="T4" fmla="*/ 4 w 11"/>
                  <a:gd name="T5" fmla="*/ 9 h 13"/>
                  <a:gd name="T6" fmla="*/ 0 w 11"/>
                  <a:gd name="T7" fmla="*/ 11 h 13"/>
                  <a:gd name="T8" fmla="*/ 8 w 11"/>
                  <a:gd name="T9" fmla="*/ 0 h 13"/>
                  <a:gd name="T10" fmla="*/ 11 w 1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3">
                    <a:moveTo>
                      <a:pt x="11" y="2"/>
                    </a:moveTo>
                    <a:cubicBezTo>
                      <a:pt x="10" y="4"/>
                      <a:pt x="9" y="3"/>
                      <a:pt x="8" y="3"/>
                    </a:cubicBezTo>
                    <a:cubicBezTo>
                      <a:pt x="7" y="5"/>
                      <a:pt x="5" y="7"/>
                      <a:pt x="4" y="9"/>
                    </a:cubicBezTo>
                    <a:cubicBezTo>
                      <a:pt x="3" y="10"/>
                      <a:pt x="2" y="13"/>
                      <a:pt x="0" y="11"/>
                    </a:cubicBezTo>
                    <a:cubicBezTo>
                      <a:pt x="2" y="7"/>
                      <a:pt x="6" y="4"/>
                      <a:pt x="8" y="0"/>
                    </a:cubicBezTo>
                    <a:cubicBezTo>
                      <a:pt x="10" y="1"/>
                      <a:pt x="10" y="1"/>
                      <a:pt x="11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Freeform 53"/>
              <p:cNvSpPr/>
              <p:nvPr/>
            </p:nvSpPr>
            <p:spPr bwMode="auto">
              <a:xfrm>
                <a:off x="4684" y="1661"/>
                <a:ext cx="23" cy="75"/>
              </a:xfrm>
              <a:custGeom>
                <a:avLst/>
                <a:gdLst>
                  <a:gd name="T0" fmla="*/ 2 w 4"/>
                  <a:gd name="T1" fmla="*/ 0 h 13"/>
                  <a:gd name="T2" fmla="*/ 3 w 4"/>
                  <a:gd name="T3" fmla="*/ 1 h 13"/>
                  <a:gd name="T4" fmla="*/ 4 w 4"/>
                  <a:gd name="T5" fmla="*/ 11 h 13"/>
                  <a:gd name="T6" fmla="*/ 2 w 4"/>
                  <a:gd name="T7" fmla="*/ 13 h 13"/>
                  <a:gd name="T8" fmla="*/ 1 w 4"/>
                  <a:gd name="T9" fmla="*/ 8 h 13"/>
                  <a:gd name="T10" fmla="*/ 2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4" y="3"/>
                      <a:pt x="3" y="8"/>
                      <a:pt x="4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2"/>
                      <a:pt x="1" y="9"/>
                      <a:pt x="1" y="8"/>
                    </a:cubicBezTo>
                    <a:cubicBezTo>
                      <a:pt x="1" y="5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Freeform 54"/>
              <p:cNvSpPr/>
              <p:nvPr/>
            </p:nvSpPr>
            <p:spPr bwMode="auto">
              <a:xfrm>
                <a:off x="4840" y="1816"/>
                <a:ext cx="75" cy="40"/>
              </a:xfrm>
              <a:custGeom>
                <a:avLst/>
                <a:gdLst>
                  <a:gd name="T0" fmla="*/ 13 w 13"/>
                  <a:gd name="T1" fmla="*/ 1 h 7"/>
                  <a:gd name="T2" fmla="*/ 13 w 13"/>
                  <a:gd name="T3" fmla="*/ 3 h 7"/>
                  <a:gd name="T4" fmla="*/ 11 w 13"/>
                  <a:gd name="T5" fmla="*/ 3 h 7"/>
                  <a:gd name="T6" fmla="*/ 4 w 13"/>
                  <a:gd name="T7" fmla="*/ 5 h 7"/>
                  <a:gd name="T8" fmla="*/ 0 w 13"/>
                  <a:gd name="T9" fmla="*/ 6 h 7"/>
                  <a:gd name="T10" fmla="*/ 0 w 13"/>
                  <a:gd name="T11" fmla="*/ 5 h 7"/>
                  <a:gd name="T12" fmla="*/ 12 w 13"/>
                  <a:gd name="T13" fmla="*/ 0 h 7"/>
                  <a:gd name="T14" fmla="*/ 13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13" y="1"/>
                    </a:moveTo>
                    <a:cubicBezTo>
                      <a:pt x="13" y="2"/>
                      <a:pt x="13" y="2"/>
                      <a:pt x="13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3" y="2"/>
                      <a:pt x="8" y="3"/>
                      <a:pt x="12" y="0"/>
                    </a:cubicBezTo>
                    <a:cubicBezTo>
                      <a:pt x="12" y="1"/>
                      <a:pt x="13" y="1"/>
                      <a:pt x="13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Freeform 55"/>
              <p:cNvSpPr/>
              <p:nvPr/>
            </p:nvSpPr>
            <p:spPr bwMode="auto">
              <a:xfrm>
                <a:off x="4533" y="1707"/>
                <a:ext cx="53" cy="63"/>
              </a:xfrm>
              <a:custGeom>
                <a:avLst/>
                <a:gdLst>
                  <a:gd name="T0" fmla="*/ 2 w 9"/>
                  <a:gd name="T1" fmla="*/ 4 h 11"/>
                  <a:gd name="T2" fmla="*/ 2 w 9"/>
                  <a:gd name="T3" fmla="*/ 0 h 11"/>
                  <a:gd name="T4" fmla="*/ 9 w 9"/>
                  <a:gd name="T5" fmla="*/ 9 h 11"/>
                  <a:gd name="T6" fmla="*/ 8 w 9"/>
                  <a:gd name="T7" fmla="*/ 11 h 11"/>
                  <a:gd name="T8" fmla="*/ 3 w 9"/>
                  <a:gd name="T9" fmla="*/ 5 h 11"/>
                  <a:gd name="T10" fmla="*/ 2 w 9"/>
                  <a:gd name="T11" fmla="*/ 6 h 11"/>
                  <a:gd name="T12" fmla="*/ 1 w 9"/>
                  <a:gd name="T13" fmla="*/ 4 h 11"/>
                  <a:gd name="T14" fmla="*/ 2 w 9"/>
                  <a:gd name="T15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1">
                    <a:moveTo>
                      <a:pt x="2" y="4"/>
                    </a:moveTo>
                    <a:cubicBezTo>
                      <a:pt x="1" y="3"/>
                      <a:pt x="0" y="0"/>
                      <a:pt x="2" y="0"/>
                    </a:cubicBezTo>
                    <a:cubicBezTo>
                      <a:pt x="5" y="3"/>
                      <a:pt x="7" y="6"/>
                      <a:pt x="9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5" y="10"/>
                      <a:pt x="6" y="6"/>
                      <a:pt x="3" y="5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5"/>
                      <a:pt x="3" y="4"/>
                      <a:pt x="1" y="4"/>
                    </a:cubicBezTo>
                    <a:cubicBezTo>
                      <a:pt x="2" y="3"/>
                      <a:pt x="2" y="3"/>
                      <a:pt x="2" y="4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Freeform 56"/>
              <p:cNvSpPr/>
              <p:nvPr/>
            </p:nvSpPr>
            <p:spPr bwMode="auto">
              <a:xfrm>
                <a:off x="4852" y="1937"/>
                <a:ext cx="75" cy="28"/>
              </a:xfrm>
              <a:custGeom>
                <a:avLst/>
                <a:gdLst>
                  <a:gd name="T0" fmla="*/ 13 w 13"/>
                  <a:gd name="T1" fmla="*/ 2 h 5"/>
                  <a:gd name="T2" fmla="*/ 11 w 13"/>
                  <a:gd name="T3" fmla="*/ 5 h 5"/>
                  <a:gd name="T4" fmla="*/ 0 w 13"/>
                  <a:gd name="T5" fmla="*/ 2 h 5"/>
                  <a:gd name="T6" fmla="*/ 1 w 13"/>
                  <a:gd name="T7" fmla="*/ 1 h 5"/>
                  <a:gd name="T8" fmla="*/ 13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3" y="2"/>
                    </a:moveTo>
                    <a:cubicBezTo>
                      <a:pt x="13" y="4"/>
                      <a:pt x="12" y="4"/>
                      <a:pt x="11" y="5"/>
                    </a:cubicBezTo>
                    <a:cubicBezTo>
                      <a:pt x="9" y="1"/>
                      <a:pt x="3" y="4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5" y="0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Freeform 57"/>
              <p:cNvSpPr/>
              <p:nvPr/>
            </p:nvSpPr>
            <p:spPr bwMode="auto">
              <a:xfrm>
                <a:off x="4800" y="2052"/>
                <a:ext cx="52" cy="74"/>
              </a:xfrm>
              <a:custGeom>
                <a:avLst/>
                <a:gdLst>
                  <a:gd name="T0" fmla="*/ 8 w 9"/>
                  <a:gd name="T1" fmla="*/ 13 h 13"/>
                  <a:gd name="T2" fmla="*/ 3 w 9"/>
                  <a:gd name="T3" fmla="*/ 5 h 13"/>
                  <a:gd name="T4" fmla="*/ 0 w 9"/>
                  <a:gd name="T5" fmla="*/ 2 h 13"/>
                  <a:gd name="T6" fmla="*/ 8 w 9"/>
                  <a:gd name="T7" fmla="*/ 9 h 13"/>
                  <a:gd name="T8" fmla="*/ 8 w 9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8" y="13"/>
                    </a:moveTo>
                    <a:cubicBezTo>
                      <a:pt x="5" y="11"/>
                      <a:pt x="5" y="8"/>
                      <a:pt x="3" y="5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5" y="0"/>
                      <a:pt x="5" y="7"/>
                      <a:pt x="8" y="9"/>
                    </a:cubicBezTo>
                    <a:cubicBezTo>
                      <a:pt x="8" y="10"/>
                      <a:pt x="9" y="12"/>
                      <a:pt x="8" y="13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Freeform 58"/>
              <p:cNvSpPr/>
              <p:nvPr/>
            </p:nvSpPr>
            <p:spPr bwMode="auto">
              <a:xfrm>
                <a:off x="4447" y="1960"/>
                <a:ext cx="58" cy="34"/>
              </a:xfrm>
              <a:custGeom>
                <a:avLst/>
                <a:gdLst>
                  <a:gd name="T0" fmla="*/ 10 w 10"/>
                  <a:gd name="T1" fmla="*/ 1 h 6"/>
                  <a:gd name="T2" fmla="*/ 8 w 10"/>
                  <a:gd name="T3" fmla="*/ 3 h 6"/>
                  <a:gd name="T4" fmla="*/ 0 w 10"/>
                  <a:gd name="T5" fmla="*/ 6 h 6"/>
                  <a:gd name="T6" fmla="*/ 8 w 10"/>
                  <a:gd name="T7" fmla="*/ 0 h 6"/>
                  <a:gd name="T8" fmla="*/ 10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10" y="1"/>
                    </a:moveTo>
                    <a:cubicBezTo>
                      <a:pt x="9" y="2"/>
                      <a:pt x="9" y="3"/>
                      <a:pt x="8" y="3"/>
                    </a:cubicBezTo>
                    <a:cubicBezTo>
                      <a:pt x="5" y="2"/>
                      <a:pt x="3" y="6"/>
                      <a:pt x="0" y="6"/>
                    </a:cubicBezTo>
                    <a:cubicBezTo>
                      <a:pt x="0" y="2"/>
                      <a:pt x="6" y="2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Freeform 59"/>
              <p:cNvSpPr>
                <a:spLocks noEditPoints="1"/>
              </p:cNvSpPr>
              <p:nvPr/>
            </p:nvSpPr>
            <p:spPr bwMode="auto">
              <a:xfrm>
                <a:off x="4533" y="1799"/>
                <a:ext cx="307" cy="494"/>
              </a:xfrm>
              <a:custGeom>
                <a:avLst/>
                <a:gdLst>
                  <a:gd name="T0" fmla="*/ 30 w 53"/>
                  <a:gd name="T1" fmla="*/ 62 h 86"/>
                  <a:gd name="T2" fmla="*/ 23 w 53"/>
                  <a:gd name="T3" fmla="*/ 80 h 86"/>
                  <a:gd name="T4" fmla="*/ 20 w 53"/>
                  <a:gd name="T5" fmla="*/ 83 h 86"/>
                  <a:gd name="T6" fmla="*/ 18 w 53"/>
                  <a:gd name="T7" fmla="*/ 84 h 86"/>
                  <a:gd name="T8" fmla="*/ 4 w 53"/>
                  <a:gd name="T9" fmla="*/ 81 h 86"/>
                  <a:gd name="T10" fmla="*/ 4 w 53"/>
                  <a:gd name="T11" fmla="*/ 56 h 86"/>
                  <a:gd name="T12" fmla="*/ 7 w 53"/>
                  <a:gd name="T13" fmla="*/ 34 h 86"/>
                  <a:gd name="T14" fmla="*/ 5 w 53"/>
                  <a:gd name="T15" fmla="*/ 14 h 86"/>
                  <a:gd name="T16" fmla="*/ 23 w 53"/>
                  <a:gd name="T17" fmla="*/ 1 h 86"/>
                  <a:gd name="T18" fmla="*/ 39 w 53"/>
                  <a:gd name="T19" fmla="*/ 3 h 86"/>
                  <a:gd name="T20" fmla="*/ 35 w 53"/>
                  <a:gd name="T21" fmla="*/ 46 h 86"/>
                  <a:gd name="T22" fmla="*/ 31 w 53"/>
                  <a:gd name="T23" fmla="*/ 47 h 86"/>
                  <a:gd name="T24" fmla="*/ 49 w 53"/>
                  <a:gd name="T25" fmla="*/ 24 h 86"/>
                  <a:gd name="T26" fmla="*/ 49 w 53"/>
                  <a:gd name="T27" fmla="*/ 17 h 86"/>
                  <a:gd name="T28" fmla="*/ 48 w 53"/>
                  <a:gd name="T29" fmla="*/ 15 h 86"/>
                  <a:gd name="T30" fmla="*/ 29 w 53"/>
                  <a:gd name="T31" fmla="*/ 3 h 86"/>
                  <a:gd name="T32" fmla="*/ 26 w 53"/>
                  <a:gd name="T33" fmla="*/ 2 h 86"/>
                  <a:gd name="T34" fmla="*/ 10 w 53"/>
                  <a:gd name="T35" fmla="*/ 11 h 86"/>
                  <a:gd name="T36" fmla="*/ 6 w 53"/>
                  <a:gd name="T37" fmla="*/ 18 h 86"/>
                  <a:gd name="T38" fmla="*/ 8 w 53"/>
                  <a:gd name="T39" fmla="*/ 30 h 86"/>
                  <a:gd name="T40" fmla="*/ 11 w 53"/>
                  <a:gd name="T41" fmla="*/ 49 h 86"/>
                  <a:gd name="T42" fmla="*/ 15 w 53"/>
                  <a:gd name="T43" fmla="*/ 57 h 86"/>
                  <a:gd name="T44" fmla="*/ 16 w 53"/>
                  <a:gd name="T45" fmla="*/ 22 h 86"/>
                  <a:gd name="T46" fmla="*/ 22 w 53"/>
                  <a:gd name="T47" fmla="*/ 25 h 86"/>
                  <a:gd name="T48" fmla="*/ 29 w 53"/>
                  <a:gd name="T49" fmla="*/ 27 h 86"/>
                  <a:gd name="T50" fmla="*/ 21 w 53"/>
                  <a:gd name="T51" fmla="*/ 59 h 86"/>
                  <a:gd name="T52" fmla="*/ 28 w 53"/>
                  <a:gd name="T53" fmla="*/ 30 h 86"/>
                  <a:gd name="T54" fmla="*/ 19 w 53"/>
                  <a:gd name="T55" fmla="*/ 37 h 86"/>
                  <a:gd name="T56" fmla="*/ 17 w 53"/>
                  <a:gd name="T57" fmla="*/ 54 h 86"/>
                  <a:gd name="T58" fmla="*/ 21 w 53"/>
                  <a:gd name="T59" fmla="*/ 53 h 86"/>
                  <a:gd name="T60" fmla="*/ 30 w 53"/>
                  <a:gd name="T61" fmla="*/ 30 h 86"/>
                  <a:gd name="T62" fmla="*/ 22 w 53"/>
                  <a:gd name="T63" fmla="*/ 64 h 86"/>
                  <a:gd name="T64" fmla="*/ 11 w 53"/>
                  <a:gd name="T65" fmla="*/ 73 h 86"/>
                  <a:gd name="T66" fmla="*/ 11 w 53"/>
                  <a:gd name="T67" fmla="*/ 77 h 86"/>
                  <a:gd name="T68" fmla="*/ 23 w 53"/>
                  <a:gd name="T69" fmla="*/ 65 h 86"/>
                  <a:gd name="T70" fmla="*/ 25 w 53"/>
                  <a:gd name="T71" fmla="*/ 63 h 86"/>
                  <a:gd name="T72" fmla="*/ 8 w 53"/>
                  <a:gd name="T73" fmla="*/ 58 h 86"/>
                  <a:gd name="T74" fmla="*/ 9 w 53"/>
                  <a:gd name="T75" fmla="*/ 61 h 86"/>
                  <a:gd name="T76" fmla="*/ 13 w 53"/>
                  <a:gd name="T77" fmla="*/ 61 h 86"/>
                  <a:gd name="T78" fmla="*/ 10 w 53"/>
                  <a:gd name="T79" fmla="*/ 59 h 86"/>
                  <a:gd name="T80" fmla="*/ 16 w 53"/>
                  <a:gd name="T81" fmla="*/ 62 h 86"/>
                  <a:gd name="T82" fmla="*/ 4 w 53"/>
                  <a:gd name="T83" fmla="*/ 74 h 86"/>
                  <a:gd name="T84" fmla="*/ 16 w 53"/>
                  <a:gd name="T85" fmla="*/ 62 h 86"/>
                  <a:gd name="T86" fmla="*/ 19 w 53"/>
                  <a:gd name="T87" fmla="*/ 64 h 86"/>
                  <a:gd name="T88" fmla="*/ 12 w 53"/>
                  <a:gd name="T89" fmla="*/ 78 h 86"/>
                  <a:gd name="T90" fmla="*/ 14 w 53"/>
                  <a:gd name="T91" fmla="*/ 79 h 86"/>
                  <a:gd name="T92" fmla="*/ 12 w 53"/>
                  <a:gd name="T93" fmla="*/ 78 h 86"/>
                  <a:gd name="T94" fmla="*/ 20 w 53"/>
                  <a:gd name="T95" fmla="*/ 75 h 86"/>
                  <a:gd name="T96" fmla="*/ 15 w 53"/>
                  <a:gd name="T97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" h="86">
                    <a:moveTo>
                      <a:pt x="27" y="58"/>
                    </a:moveTo>
                    <a:cubicBezTo>
                      <a:pt x="28" y="60"/>
                      <a:pt x="28" y="61"/>
                      <a:pt x="30" y="62"/>
                    </a:cubicBezTo>
                    <a:cubicBezTo>
                      <a:pt x="28" y="66"/>
                      <a:pt x="27" y="70"/>
                      <a:pt x="25" y="74"/>
                    </a:cubicBezTo>
                    <a:cubicBezTo>
                      <a:pt x="24" y="76"/>
                      <a:pt x="24" y="79"/>
                      <a:pt x="23" y="80"/>
                    </a:cubicBezTo>
                    <a:cubicBezTo>
                      <a:pt x="23" y="80"/>
                      <a:pt x="22" y="81"/>
                      <a:pt x="21" y="82"/>
                    </a:cubicBezTo>
                    <a:cubicBezTo>
                      <a:pt x="21" y="82"/>
                      <a:pt x="20" y="83"/>
                      <a:pt x="20" y="83"/>
                    </a:cubicBezTo>
                    <a:cubicBezTo>
                      <a:pt x="20" y="83"/>
                      <a:pt x="19" y="83"/>
                      <a:pt x="19" y="83"/>
                    </a:cubicBezTo>
                    <a:cubicBezTo>
                      <a:pt x="18" y="83"/>
                      <a:pt x="18" y="84"/>
                      <a:pt x="18" y="84"/>
                    </a:cubicBezTo>
                    <a:cubicBezTo>
                      <a:pt x="14" y="86"/>
                      <a:pt x="11" y="84"/>
                      <a:pt x="7" y="83"/>
                    </a:cubicBezTo>
                    <a:cubicBezTo>
                      <a:pt x="6" y="83"/>
                      <a:pt x="5" y="81"/>
                      <a:pt x="4" y="81"/>
                    </a:cubicBezTo>
                    <a:cubicBezTo>
                      <a:pt x="2" y="78"/>
                      <a:pt x="1" y="75"/>
                      <a:pt x="0" y="72"/>
                    </a:cubicBezTo>
                    <a:cubicBezTo>
                      <a:pt x="1" y="66"/>
                      <a:pt x="4" y="60"/>
                      <a:pt x="4" y="56"/>
                    </a:cubicBezTo>
                    <a:cubicBezTo>
                      <a:pt x="5" y="56"/>
                      <a:pt x="6" y="55"/>
                      <a:pt x="7" y="54"/>
                    </a:cubicBezTo>
                    <a:cubicBezTo>
                      <a:pt x="8" y="46"/>
                      <a:pt x="8" y="40"/>
                      <a:pt x="7" y="34"/>
                    </a:cubicBezTo>
                    <a:cubicBezTo>
                      <a:pt x="5" y="30"/>
                      <a:pt x="4" y="28"/>
                      <a:pt x="4" y="24"/>
                    </a:cubicBezTo>
                    <a:cubicBezTo>
                      <a:pt x="3" y="20"/>
                      <a:pt x="4" y="18"/>
                      <a:pt x="5" y="14"/>
                    </a:cubicBezTo>
                    <a:cubicBezTo>
                      <a:pt x="7" y="8"/>
                      <a:pt x="12" y="6"/>
                      <a:pt x="16" y="3"/>
                    </a:cubicBezTo>
                    <a:cubicBezTo>
                      <a:pt x="18" y="3"/>
                      <a:pt x="21" y="0"/>
                      <a:pt x="23" y="1"/>
                    </a:cubicBezTo>
                    <a:cubicBezTo>
                      <a:pt x="24" y="1"/>
                      <a:pt x="24" y="1"/>
                      <a:pt x="25" y="1"/>
                    </a:cubicBezTo>
                    <a:cubicBezTo>
                      <a:pt x="28" y="0"/>
                      <a:pt x="35" y="0"/>
                      <a:pt x="39" y="3"/>
                    </a:cubicBezTo>
                    <a:cubicBezTo>
                      <a:pt x="46" y="8"/>
                      <a:pt x="51" y="15"/>
                      <a:pt x="51" y="23"/>
                    </a:cubicBezTo>
                    <a:cubicBezTo>
                      <a:pt x="53" y="32"/>
                      <a:pt x="43" y="44"/>
                      <a:pt x="35" y="46"/>
                    </a:cubicBezTo>
                    <a:cubicBezTo>
                      <a:pt x="32" y="50"/>
                      <a:pt x="30" y="54"/>
                      <a:pt x="27" y="58"/>
                    </a:cubicBezTo>
                    <a:close/>
                    <a:moveTo>
                      <a:pt x="31" y="47"/>
                    </a:moveTo>
                    <a:cubicBezTo>
                      <a:pt x="38" y="41"/>
                      <a:pt x="47" y="38"/>
                      <a:pt x="49" y="26"/>
                    </a:cubicBezTo>
                    <a:cubicBezTo>
                      <a:pt x="49" y="25"/>
                      <a:pt x="49" y="25"/>
                      <a:pt x="49" y="24"/>
                    </a:cubicBezTo>
                    <a:cubicBezTo>
                      <a:pt x="49" y="22"/>
                      <a:pt x="49" y="21"/>
                      <a:pt x="49" y="19"/>
                    </a:cubicBezTo>
                    <a:cubicBezTo>
                      <a:pt x="48" y="19"/>
                      <a:pt x="49" y="18"/>
                      <a:pt x="49" y="17"/>
                    </a:cubicBezTo>
                    <a:cubicBezTo>
                      <a:pt x="49" y="17"/>
                      <a:pt x="48" y="16"/>
                      <a:pt x="47" y="15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7" y="11"/>
                      <a:pt x="39" y="4"/>
                      <a:pt x="34" y="3"/>
                    </a:cubicBezTo>
                    <a:cubicBezTo>
                      <a:pt x="33" y="2"/>
                      <a:pt x="31" y="2"/>
                      <a:pt x="29" y="3"/>
                    </a:cubicBezTo>
                    <a:cubicBezTo>
                      <a:pt x="28" y="2"/>
                      <a:pt x="27" y="2"/>
                      <a:pt x="27" y="1"/>
                    </a:cubicBezTo>
                    <a:cubicBezTo>
                      <a:pt x="26" y="2"/>
                      <a:pt x="27" y="2"/>
                      <a:pt x="26" y="2"/>
                    </a:cubicBezTo>
                    <a:cubicBezTo>
                      <a:pt x="22" y="3"/>
                      <a:pt x="18" y="4"/>
                      <a:pt x="14" y="6"/>
                    </a:cubicBezTo>
                    <a:cubicBezTo>
                      <a:pt x="13" y="7"/>
                      <a:pt x="10" y="10"/>
                      <a:pt x="10" y="11"/>
                    </a:cubicBezTo>
                    <a:cubicBezTo>
                      <a:pt x="8" y="12"/>
                      <a:pt x="9" y="14"/>
                      <a:pt x="8" y="16"/>
                    </a:cubicBezTo>
                    <a:cubicBezTo>
                      <a:pt x="8" y="17"/>
                      <a:pt x="7" y="17"/>
                      <a:pt x="6" y="18"/>
                    </a:cubicBezTo>
                    <a:cubicBezTo>
                      <a:pt x="6" y="20"/>
                      <a:pt x="6" y="25"/>
                      <a:pt x="6" y="26"/>
                    </a:cubicBezTo>
                    <a:cubicBezTo>
                      <a:pt x="7" y="28"/>
                      <a:pt x="8" y="29"/>
                      <a:pt x="8" y="30"/>
                    </a:cubicBezTo>
                    <a:cubicBezTo>
                      <a:pt x="9" y="33"/>
                      <a:pt x="10" y="37"/>
                      <a:pt x="11" y="40"/>
                    </a:cubicBezTo>
                    <a:cubicBezTo>
                      <a:pt x="11" y="43"/>
                      <a:pt x="10" y="46"/>
                      <a:pt x="11" y="49"/>
                    </a:cubicBezTo>
                    <a:cubicBezTo>
                      <a:pt x="9" y="50"/>
                      <a:pt x="10" y="53"/>
                      <a:pt x="9" y="54"/>
                    </a:cubicBezTo>
                    <a:cubicBezTo>
                      <a:pt x="11" y="55"/>
                      <a:pt x="12" y="56"/>
                      <a:pt x="15" y="57"/>
                    </a:cubicBezTo>
                    <a:cubicBezTo>
                      <a:pt x="17" y="49"/>
                      <a:pt x="17" y="42"/>
                      <a:pt x="18" y="34"/>
                    </a:cubicBezTo>
                    <a:cubicBezTo>
                      <a:pt x="18" y="30"/>
                      <a:pt x="17" y="26"/>
                      <a:pt x="16" y="22"/>
                    </a:cubicBezTo>
                    <a:cubicBezTo>
                      <a:pt x="17" y="22"/>
                      <a:pt x="18" y="21"/>
                      <a:pt x="19" y="20"/>
                    </a:cubicBezTo>
                    <a:cubicBezTo>
                      <a:pt x="23" y="21"/>
                      <a:pt x="21" y="23"/>
                      <a:pt x="22" y="25"/>
                    </a:cubicBezTo>
                    <a:cubicBezTo>
                      <a:pt x="24" y="25"/>
                      <a:pt x="25" y="23"/>
                      <a:pt x="27" y="24"/>
                    </a:cubicBezTo>
                    <a:cubicBezTo>
                      <a:pt x="28" y="25"/>
                      <a:pt x="28" y="26"/>
                      <a:pt x="29" y="27"/>
                    </a:cubicBezTo>
                    <a:cubicBezTo>
                      <a:pt x="31" y="26"/>
                      <a:pt x="34" y="24"/>
                      <a:pt x="36" y="27"/>
                    </a:cubicBezTo>
                    <a:cubicBezTo>
                      <a:pt x="29" y="37"/>
                      <a:pt x="21" y="47"/>
                      <a:pt x="21" y="59"/>
                    </a:cubicBezTo>
                    <a:cubicBezTo>
                      <a:pt x="27" y="59"/>
                      <a:pt x="27" y="51"/>
                      <a:pt x="31" y="47"/>
                    </a:cubicBezTo>
                    <a:close/>
                    <a:moveTo>
                      <a:pt x="28" y="30"/>
                    </a:moveTo>
                    <a:cubicBezTo>
                      <a:pt x="26" y="26"/>
                      <a:pt x="23" y="28"/>
                      <a:pt x="21" y="28"/>
                    </a:cubicBezTo>
                    <a:cubicBezTo>
                      <a:pt x="21" y="31"/>
                      <a:pt x="20" y="34"/>
                      <a:pt x="19" y="37"/>
                    </a:cubicBezTo>
                    <a:cubicBezTo>
                      <a:pt x="19" y="38"/>
                      <a:pt x="20" y="40"/>
                      <a:pt x="19" y="42"/>
                    </a:cubicBezTo>
                    <a:cubicBezTo>
                      <a:pt x="19" y="46"/>
                      <a:pt x="18" y="50"/>
                      <a:pt x="17" y="54"/>
                    </a:cubicBezTo>
                    <a:cubicBezTo>
                      <a:pt x="17" y="56"/>
                      <a:pt x="15" y="59"/>
                      <a:pt x="18" y="59"/>
                    </a:cubicBezTo>
                    <a:cubicBezTo>
                      <a:pt x="18" y="57"/>
                      <a:pt x="19" y="55"/>
                      <a:pt x="21" y="53"/>
                    </a:cubicBezTo>
                    <a:cubicBezTo>
                      <a:pt x="21" y="52"/>
                      <a:pt x="21" y="51"/>
                      <a:pt x="21" y="51"/>
                    </a:cubicBezTo>
                    <a:cubicBezTo>
                      <a:pt x="24" y="45"/>
                      <a:pt x="26" y="36"/>
                      <a:pt x="30" y="30"/>
                    </a:cubicBezTo>
                    <a:cubicBezTo>
                      <a:pt x="29" y="29"/>
                      <a:pt x="28" y="30"/>
                      <a:pt x="28" y="30"/>
                    </a:cubicBezTo>
                    <a:close/>
                    <a:moveTo>
                      <a:pt x="22" y="64"/>
                    </a:moveTo>
                    <a:cubicBezTo>
                      <a:pt x="19" y="68"/>
                      <a:pt x="16" y="70"/>
                      <a:pt x="13" y="73"/>
                    </a:cubicBezTo>
                    <a:cubicBezTo>
                      <a:pt x="12" y="73"/>
                      <a:pt x="12" y="74"/>
                      <a:pt x="11" y="73"/>
                    </a:cubicBezTo>
                    <a:cubicBezTo>
                      <a:pt x="11" y="76"/>
                      <a:pt x="7" y="76"/>
                      <a:pt x="6" y="80"/>
                    </a:cubicBezTo>
                    <a:cubicBezTo>
                      <a:pt x="8" y="81"/>
                      <a:pt x="10" y="79"/>
                      <a:pt x="11" y="77"/>
                    </a:cubicBezTo>
                    <a:cubicBezTo>
                      <a:pt x="13" y="75"/>
                      <a:pt x="15" y="72"/>
                      <a:pt x="17" y="70"/>
                    </a:cubicBezTo>
                    <a:cubicBezTo>
                      <a:pt x="19" y="69"/>
                      <a:pt x="21" y="67"/>
                      <a:pt x="23" y="65"/>
                    </a:cubicBezTo>
                    <a:cubicBezTo>
                      <a:pt x="24" y="65"/>
                      <a:pt x="25" y="65"/>
                      <a:pt x="25" y="64"/>
                    </a:cubicBezTo>
                    <a:cubicBezTo>
                      <a:pt x="25" y="64"/>
                      <a:pt x="25" y="63"/>
                      <a:pt x="25" y="63"/>
                    </a:cubicBezTo>
                    <a:cubicBezTo>
                      <a:pt x="24" y="64"/>
                      <a:pt x="23" y="65"/>
                      <a:pt x="22" y="64"/>
                    </a:cubicBezTo>
                    <a:close/>
                    <a:moveTo>
                      <a:pt x="8" y="58"/>
                    </a:moveTo>
                    <a:cubicBezTo>
                      <a:pt x="7" y="59"/>
                      <a:pt x="8" y="59"/>
                      <a:pt x="7" y="60"/>
                    </a:cubicBezTo>
                    <a:cubicBezTo>
                      <a:pt x="8" y="61"/>
                      <a:pt x="9" y="60"/>
                      <a:pt x="9" y="61"/>
                    </a:cubicBezTo>
                    <a:cubicBezTo>
                      <a:pt x="6" y="63"/>
                      <a:pt x="4" y="65"/>
                      <a:pt x="3" y="68"/>
                    </a:cubicBezTo>
                    <a:cubicBezTo>
                      <a:pt x="7" y="67"/>
                      <a:pt x="10" y="64"/>
                      <a:pt x="13" y="61"/>
                    </a:cubicBezTo>
                    <a:cubicBezTo>
                      <a:pt x="12" y="59"/>
                      <a:pt x="11" y="60"/>
                      <a:pt x="10" y="60"/>
                    </a:cubicBezTo>
                    <a:cubicBezTo>
                      <a:pt x="10" y="60"/>
                      <a:pt x="10" y="59"/>
                      <a:pt x="10" y="59"/>
                    </a:cubicBezTo>
                    <a:cubicBezTo>
                      <a:pt x="9" y="58"/>
                      <a:pt x="9" y="58"/>
                      <a:pt x="8" y="58"/>
                    </a:cubicBezTo>
                    <a:close/>
                    <a:moveTo>
                      <a:pt x="16" y="62"/>
                    </a:moveTo>
                    <a:cubicBezTo>
                      <a:pt x="12" y="65"/>
                      <a:pt x="9" y="67"/>
                      <a:pt x="6" y="69"/>
                    </a:cubicBezTo>
                    <a:cubicBezTo>
                      <a:pt x="5" y="72"/>
                      <a:pt x="1" y="73"/>
                      <a:pt x="4" y="74"/>
                    </a:cubicBezTo>
                    <a:cubicBezTo>
                      <a:pt x="8" y="70"/>
                      <a:pt x="14" y="67"/>
                      <a:pt x="17" y="63"/>
                    </a:cubicBezTo>
                    <a:cubicBezTo>
                      <a:pt x="17" y="62"/>
                      <a:pt x="16" y="62"/>
                      <a:pt x="16" y="62"/>
                    </a:cubicBezTo>
                    <a:close/>
                    <a:moveTo>
                      <a:pt x="5" y="77"/>
                    </a:moveTo>
                    <a:cubicBezTo>
                      <a:pt x="10" y="74"/>
                      <a:pt x="15" y="69"/>
                      <a:pt x="19" y="64"/>
                    </a:cubicBezTo>
                    <a:cubicBezTo>
                      <a:pt x="14" y="68"/>
                      <a:pt x="9" y="72"/>
                      <a:pt x="5" y="77"/>
                    </a:cubicBezTo>
                    <a:close/>
                    <a:moveTo>
                      <a:pt x="12" y="78"/>
                    </a:moveTo>
                    <a:cubicBezTo>
                      <a:pt x="12" y="79"/>
                      <a:pt x="11" y="80"/>
                      <a:pt x="10" y="81"/>
                    </a:cubicBezTo>
                    <a:cubicBezTo>
                      <a:pt x="13" y="82"/>
                      <a:pt x="13" y="80"/>
                      <a:pt x="14" y="79"/>
                    </a:cubicBezTo>
                    <a:cubicBezTo>
                      <a:pt x="17" y="75"/>
                      <a:pt x="23" y="72"/>
                      <a:pt x="23" y="68"/>
                    </a:cubicBezTo>
                    <a:cubicBezTo>
                      <a:pt x="19" y="70"/>
                      <a:pt x="16" y="76"/>
                      <a:pt x="12" y="78"/>
                    </a:cubicBezTo>
                    <a:close/>
                    <a:moveTo>
                      <a:pt x="15" y="82"/>
                    </a:moveTo>
                    <a:cubicBezTo>
                      <a:pt x="16" y="80"/>
                      <a:pt x="21" y="78"/>
                      <a:pt x="20" y="75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78"/>
                      <a:pt x="14" y="79"/>
                      <a:pt x="15" y="82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60"/>
              <p:cNvSpPr/>
              <p:nvPr/>
            </p:nvSpPr>
            <p:spPr bwMode="auto">
              <a:xfrm>
                <a:off x="4441" y="1828"/>
                <a:ext cx="69" cy="51"/>
              </a:xfrm>
              <a:custGeom>
                <a:avLst/>
                <a:gdLst>
                  <a:gd name="T0" fmla="*/ 12 w 12"/>
                  <a:gd name="T1" fmla="*/ 5 h 9"/>
                  <a:gd name="T2" fmla="*/ 1 w 12"/>
                  <a:gd name="T3" fmla="*/ 5 h 9"/>
                  <a:gd name="T4" fmla="*/ 0 w 12"/>
                  <a:gd name="T5" fmla="*/ 4 h 9"/>
                  <a:gd name="T6" fmla="*/ 12 w 12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5"/>
                    </a:moveTo>
                    <a:cubicBezTo>
                      <a:pt x="10" y="9"/>
                      <a:pt x="4" y="4"/>
                      <a:pt x="1" y="5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0"/>
                      <a:pt x="7" y="3"/>
                      <a:pt x="12" y="5"/>
                    </a:cubicBezTo>
                    <a:close/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lIns="121889" tIns="60944" rIns="121889" bIns="60944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809625" y="1128713"/>
            <a:ext cx="113823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SzPct val="100000"/>
            </a:pPr>
            <a:r>
              <a:rPr lang="en-US" altLang="zh-CN" sz="3200" b="1" dirty="0">
                <a:latin typeface="Times New Roman" panose="02020603050405020304" pitchFamily="18" charset="0"/>
                <a:sym typeface="Calibri" panose="020F0502020204030204" pitchFamily="34" charset="0"/>
              </a:rPr>
              <a:t>Who do you often ask for help when you meet these problems?</a:t>
            </a:r>
            <a:endParaRPr lang="en-US" altLang="zh-CN" sz="3200" b="1" dirty="0">
              <a:latin typeface="Times New Roman" panose="02020603050405020304" pitchFamily="18" charset="0"/>
              <a:sym typeface="Calibri" panose="020F0502020204030204" pitchFamily="34" charset="0"/>
            </a:endParaRPr>
          </a:p>
        </p:txBody>
      </p:sp>
      <p:grpSp>
        <p:nvGrpSpPr>
          <p:cNvPr id="11" name="Group 2"/>
          <p:cNvGrpSpPr/>
          <p:nvPr/>
        </p:nvGrpSpPr>
        <p:grpSpPr>
          <a:xfrm>
            <a:off x="1472565" y="1928495"/>
            <a:ext cx="788670" cy="776605"/>
            <a:chOff x="2086723" y="3544284"/>
            <a:chExt cx="700405" cy="730250"/>
          </a:xfrm>
          <a:solidFill>
            <a:srgbClr val="FFC000"/>
          </a:solidFill>
        </p:grpSpPr>
        <p:sp>
          <p:nvSpPr>
            <p:cNvPr id="15" name="Oval 17"/>
            <p:cNvSpPr/>
            <p:nvPr/>
          </p:nvSpPr>
          <p:spPr>
            <a:xfrm>
              <a:off x="2086723" y="3544284"/>
              <a:ext cx="700405" cy="73025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254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2086723" y="3641611"/>
              <a:ext cx="699841" cy="54873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  <a:r>
                <a:rPr kumimoji="0" lang="en-US" altLang="zh-CN" sz="32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Group 2"/>
          <p:cNvGrpSpPr/>
          <p:nvPr/>
        </p:nvGrpSpPr>
        <p:grpSpPr>
          <a:xfrm>
            <a:off x="1483995" y="2888615"/>
            <a:ext cx="788670" cy="776605"/>
            <a:chOff x="2086723" y="3544284"/>
            <a:chExt cx="700405" cy="730250"/>
          </a:xfrm>
          <a:solidFill>
            <a:srgbClr val="FFC000"/>
          </a:solidFill>
        </p:grpSpPr>
        <p:sp>
          <p:nvSpPr>
            <p:cNvPr id="49" name="Oval 17"/>
            <p:cNvSpPr/>
            <p:nvPr/>
          </p:nvSpPr>
          <p:spPr>
            <a:xfrm>
              <a:off x="2086723" y="3544284"/>
              <a:ext cx="700405" cy="73025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254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TextBox 18"/>
            <p:cNvSpPr txBox="1"/>
            <p:nvPr/>
          </p:nvSpPr>
          <p:spPr>
            <a:xfrm>
              <a:off x="2086723" y="3641611"/>
              <a:ext cx="699841" cy="4908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2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Group 2"/>
          <p:cNvGrpSpPr/>
          <p:nvPr/>
        </p:nvGrpSpPr>
        <p:grpSpPr>
          <a:xfrm>
            <a:off x="1473200" y="3863340"/>
            <a:ext cx="788670" cy="776605"/>
            <a:chOff x="2086723" y="3544284"/>
            <a:chExt cx="700405" cy="730250"/>
          </a:xfrm>
          <a:solidFill>
            <a:srgbClr val="FFC000"/>
          </a:solidFill>
        </p:grpSpPr>
        <p:sp>
          <p:nvSpPr>
            <p:cNvPr id="53" name="Oval 17"/>
            <p:cNvSpPr/>
            <p:nvPr/>
          </p:nvSpPr>
          <p:spPr>
            <a:xfrm>
              <a:off x="2086723" y="3544284"/>
              <a:ext cx="700405" cy="73025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254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TextBox 18"/>
            <p:cNvSpPr txBox="1"/>
            <p:nvPr/>
          </p:nvSpPr>
          <p:spPr>
            <a:xfrm>
              <a:off x="2086723" y="3641611"/>
              <a:ext cx="699841" cy="4908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3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5" name="Group 2"/>
          <p:cNvGrpSpPr/>
          <p:nvPr/>
        </p:nvGrpSpPr>
        <p:grpSpPr>
          <a:xfrm>
            <a:off x="1483360" y="4826635"/>
            <a:ext cx="788670" cy="776605"/>
            <a:chOff x="2086723" y="3544284"/>
            <a:chExt cx="700405" cy="730250"/>
          </a:xfrm>
          <a:solidFill>
            <a:srgbClr val="FFC000"/>
          </a:solidFill>
        </p:grpSpPr>
        <p:sp>
          <p:nvSpPr>
            <p:cNvPr id="56" name="Oval 17"/>
            <p:cNvSpPr/>
            <p:nvPr/>
          </p:nvSpPr>
          <p:spPr>
            <a:xfrm>
              <a:off x="2086723" y="3544284"/>
              <a:ext cx="700405" cy="73025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254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18"/>
            <p:cNvSpPr txBox="1"/>
            <p:nvPr/>
          </p:nvSpPr>
          <p:spPr>
            <a:xfrm>
              <a:off x="2086723" y="3641611"/>
              <a:ext cx="699841" cy="4908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4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8" name="Group 2"/>
          <p:cNvGrpSpPr/>
          <p:nvPr/>
        </p:nvGrpSpPr>
        <p:grpSpPr>
          <a:xfrm>
            <a:off x="1472565" y="5761355"/>
            <a:ext cx="788670" cy="776605"/>
            <a:chOff x="2086723" y="3544284"/>
            <a:chExt cx="700405" cy="730250"/>
          </a:xfrm>
          <a:solidFill>
            <a:srgbClr val="FFC000"/>
          </a:solidFill>
        </p:grpSpPr>
        <p:sp>
          <p:nvSpPr>
            <p:cNvPr id="59" name="Oval 17"/>
            <p:cNvSpPr/>
            <p:nvPr/>
          </p:nvSpPr>
          <p:spPr>
            <a:xfrm>
              <a:off x="2086723" y="3544284"/>
              <a:ext cx="700405" cy="73025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254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18"/>
            <p:cNvSpPr txBox="1"/>
            <p:nvPr/>
          </p:nvSpPr>
          <p:spPr>
            <a:xfrm>
              <a:off x="2086723" y="3641611"/>
              <a:ext cx="699841" cy="49081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5</a:t>
              </a:r>
              <a:endPara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292475" y="2032000"/>
            <a:ext cx="1768475" cy="644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dirty="0">
                <a:latin typeface="微软雅黑" panose="020B0503020204020204" pitchFamily="34" charset="-122"/>
              </a:rPr>
              <a:t>Friends</a:t>
            </a:r>
            <a:endParaRPr lang="en-US" altLang="zh-CN" sz="3600" dirty="0">
              <a:latin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292475" y="3022600"/>
            <a:ext cx="1790700" cy="644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dirty="0">
                <a:latin typeface="微软雅黑" panose="020B0503020204020204" pitchFamily="34" charset="-122"/>
              </a:rPr>
              <a:t>Parents</a:t>
            </a:r>
            <a:endParaRPr lang="en-US" altLang="zh-CN" sz="3600" dirty="0">
              <a:latin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292475" y="4025900"/>
            <a:ext cx="2065338" cy="644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dirty="0">
                <a:latin typeface="微软雅黑" panose="020B0503020204020204" pitchFamily="34" charset="-122"/>
              </a:rPr>
              <a:t>Teachers</a:t>
            </a:r>
            <a:endParaRPr lang="en-US" altLang="zh-CN" sz="3600" dirty="0">
              <a:latin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292475" y="4922838"/>
            <a:ext cx="2133600" cy="644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dirty="0">
                <a:latin typeface="微软雅黑" panose="020B0503020204020204" pitchFamily="34" charset="-122"/>
              </a:rPr>
              <a:t>E-friends</a:t>
            </a:r>
            <a:endParaRPr lang="en-US" altLang="zh-CN" sz="3600" dirty="0">
              <a:latin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921125" y="5791200"/>
            <a:ext cx="5111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dirty="0">
                <a:latin typeface="微软雅黑" panose="020B0503020204020204" pitchFamily="34" charset="-122"/>
              </a:rPr>
              <a:t>...</a:t>
            </a:r>
            <a:endParaRPr lang="en-US" altLang="zh-CN" sz="36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00" y="1423988"/>
            <a:ext cx="4713288" cy="5175250"/>
          </a:xfrm>
          <a:prstGeom prst="rect">
            <a:avLst/>
          </a:prstGeom>
          <a:noFill/>
          <a:ln w="38100" cap="flat" cmpd="sng">
            <a:solidFill>
              <a:srgbClr val="3C8C9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7" name="文本框 46"/>
          <p:cNvSpPr txBox="1"/>
          <p:nvPr/>
        </p:nvSpPr>
        <p:spPr>
          <a:xfrm>
            <a:off x="5094288" y="1012825"/>
            <a:ext cx="7224713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buClrTx/>
              <a:buSzTx/>
              <a:buFont typeface="Wingdings" panose="05000000000000000000" pitchFamily="2" charset="2"/>
              <a:defRPr/>
            </a:pPr>
            <a:endParaRPr kumimoji="0" lang="en-US" altLang="zh-CN" sz="2400" kern="1200" cap="none" spc="0" normalizeH="0" baseline="0" noProof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indent="-342900" defTabSz="914400" eaLnBrk="1" fontAlgn="auto" hangingPunct="1"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3600" b="1" kern="1200" cap="none" spc="0" normalizeH="0" baseline="0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Online forum</a:t>
            </a:r>
            <a:r>
              <a:rPr kumimoji="0" lang="en-US" altLang="zh-CN" sz="3600" kern="1200" cap="none" spc="0" normalizeH="0" baseline="0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altLang="zh-CN" sz="3600" kern="1200" cap="none" spc="0" normalizeH="0" baseline="0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indent="-342900" defTabSz="914400" eaLnBrk="1" fontAlgn="auto" hangingPunct="1">
              <a:buClrTx/>
              <a:buSzTx/>
              <a:buFont typeface="Wingdings" panose="05000000000000000000" pitchFamily="2" charset="2"/>
              <a:buChar char="l"/>
              <a:defRPr/>
            </a:pPr>
            <a:endParaRPr kumimoji="0" lang="en-US" altLang="zh-CN" sz="2800" b="1" kern="1200" cap="none" spc="0" normalizeH="0" baseline="0" noProof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marR="0" indent="-342900" defTabSz="914400" eaLnBrk="1" fontAlgn="auto" hangingPunct="1">
              <a:buClrTx/>
              <a:buSzTx/>
              <a:buFont typeface="Wingdings" panose="05000000000000000000" pitchFamily="2" charset="2"/>
              <a:buChar char="l"/>
              <a:defRPr/>
            </a:pPr>
            <a:endParaRPr kumimoji="0" lang="en-US" altLang="zh-CN" sz="2400" b="1" kern="1200" cap="none" spc="0" normalizeH="0" baseline="0" noProof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R="0" defTabSz="914400" eaLnBrk="1" fontAlgn="auto" hangingPunct="1"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4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    </a:t>
            </a:r>
            <a:endParaRPr kumimoji="0" lang="en-US" altLang="zh-CN" sz="2400" kern="1200" cap="none" spc="0" normalizeH="0" baseline="0" noProof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indent="-342900" defTabSz="914400" eaLnBrk="1" fontAlgn="auto" hangingPunct="1">
              <a:buClrTx/>
              <a:buSzTx/>
              <a:buFont typeface="Wingdings" panose="05000000000000000000" pitchFamily="2" charset="2"/>
              <a:buChar char="l"/>
              <a:defRPr/>
            </a:pPr>
            <a:endParaRPr kumimoji="0" lang="en-US" altLang="zh-CN" sz="2400" kern="1200" cap="none" spc="0" normalizeH="0" baseline="0" noProof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defTabSz="914400" eaLnBrk="1" fontAlgn="auto" hangingPunct="1">
              <a:buClrTx/>
              <a:buSzTx/>
              <a:buFont typeface="Wingdings" panose="05000000000000000000" pitchFamily="2" charset="2"/>
              <a:defRPr/>
            </a:pPr>
            <a:endParaRPr kumimoji="0" lang="en-US" altLang="zh-CN" sz="2400" kern="1200" cap="none" spc="0" normalizeH="0" baseline="0" noProof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indent="-342900" defTabSz="914400" eaLnBrk="1" fontAlgn="auto" hangingPunct="1"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en-US" altLang="zh-CN" sz="4000" b="1" kern="1200" cap="none" spc="0" normalizeH="0" baseline="0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Tone (</a:t>
            </a:r>
            <a:r>
              <a:rPr kumimoji="0" lang="zh-CN" altLang="en-US" sz="4000" b="1" kern="1200" cap="none" spc="0" normalizeH="0" baseline="0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语调）</a:t>
            </a:r>
            <a:r>
              <a:rPr kumimoji="0" lang="en-US" altLang="zh-CN" sz="4000" kern="1200" cap="none" spc="0" normalizeH="0" baseline="0" noProof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zh-CN" sz="4000" kern="1200" cap="none" spc="0" normalizeH="0" baseline="0" noProof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defTabSz="914400" eaLnBrk="1" fontAlgn="auto" hangingPunct="1"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3600" b="1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Print" panose="02000600000000000000" charset="0"/>
                <a:ea typeface="微软雅黑" panose="020B0503020204020204" pitchFamily="34" charset="-122"/>
                <a:cs typeface="Segoe Print" panose="02000600000000000000" charset="0"/>
                <a:sym typeface="微软雅黑" panose="020B0503020204020204" pitchFamily="34" charset="-122"/>
              </a:rPr>
              <a:t>    </a:t>
            </a:r>
            <a:endParaRPr kumimoji="0" lang="en-US" altLang="zh-CN" sz="2400" kern="1200" cap="none" spc="0" normalizeH="0" baseline="0" noProof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marR="0" indent="-342900" defTabSz="914400" eaLnBrk="1" fontAlgn="auto" hangingPunct="1">
              <a:buClrTx/>
              <a:buSzTx/>
              <a:buFont typeface="Wingdings" panose="05000000000000000000" pitchFamily="2" charset="2"/>
              <a:buChar char="l"/>
              <a:defRPr/>
            </a:pPr>
            <a:endParaRPr kumimoji="0" lang="en-US" altLang="zh-CN" sz="2400" kern="1200" cap="none" spc="0" normalizeH="0" baseline="0" noProof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R="0" defTabSz="914400" eaLnBrk="1" fontAlgn="auto" hangingPunct="1">
              <a:buClrTx/>
              <a:buSzTx/>
              <a:buFont typeface="Wingdings" panose="05000000000000000000" pitchFamily="2" charset="2"/>
              <a:defRPr/>
            </a:pPr>
            <a:endParaRPr kumimoji="0" lang="zh-CN" altLang="en-US" sz="2400" kern="1200" cap="none" spc="0" normalizeH="0" baseline="0" noProof="1">
              <a:latin typeface="Arial Narrow" panose="020B0606020202030204" pitchFamily="34" charset="0"/>
              <a:ea typeface="微软雅黑" panose="020B0503020204020204" pitchFamily="34" charset="-122"/>
              <a:cs typeface="Arial Narrow" panose="020B0606020202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57813" y="2511425"/>
            <a:ext cx="6697663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28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An Internet-based place to exchange ideas about one problem</a:t>
            </a:r>
            <a:endParaRPr kumimoji="0" lang="en-US" altLang="zh-CN" sz="2800" b="1" kern="1200" cap="none" spc="0" normalizeH="0" baseline="0" noProof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29300" y="4872038"/>
            <a:ext cx="4746625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buClrTx/>
              <a:buSzTx/>
              <a:buFontTx/>
              <a:defRPr/>
            </a:pPr>
            <a:r>
              <a:rPr kumimoji="0" lang="en-US" altLang="zh-CN" b="1" kern="1200" cap="none" spc="0" normalizeH="0" baseline="0" noProof="1">
                <a:solidFill>
                  <a:schemeClr val="accent1"/>
                </a:solidFill>
                <a:latin typeface="Segoe Print" panose="02000600000000000000" charset="0"/>
                <a:ea typeface="微软雅黑" panose="020B0503020204020204" pitchFamily="34" charset="-122"/>
                <a:cs typeface="Segoe Print" panose="02000600000000000000" charset="0"/>
                <a:sym typeface="微软雅黑" panose="020B0503020204020204" pitchFamily="34" charset="-122"/>
              </a:rPr>
              <a:t> </a:t>
            </a:r>
            <a:r>
              <a:rPr kumimoji="0" lang="en-US" altLang="zh-CN" sz="40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HGFX_CNKI" panose="02000500000000000000" charset="-122"/>
                <a:ea typeface="HGFX_CNKI" panose="02000500000000000000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formal</a:t>
            </a:r>
            <a:r>
              <a:rPr kumimoji="0" lang="zh-CN" altLang="en-US" sz="40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HGFX_CNKI" panose="02000500000000000000" charset="-122"/>
                <a:ea typeface="HGFX_CNKI" panose="02000500000000000000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</a:t>
            </a:r>
            <a:r>
              <a:rPr kumimoji="0" lang="en-US" altLang="zh-CN" sz="40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HGFX_CNKI" panose="02000500000000000000" charset="-122"/>
                <a:ea typeface="HGFX_CNKI" panose="02000500000000000000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or</a:t>
            </a:r>
            <a:r>
              <a:rPr kumimoji="0" lang="zh-CN" altLang="en-US" sz="40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HGFX_CNKI" panose="02000500000000000000" charset="-122"/>
                <a:ea typeface="HGFX_CNKI" panose="02000500000000000000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  </a:t>
            </a:r>
            <a:r>
              <a:rPr kumimoji="0" lang="en-US" altLang="zh-CN" sz="4000" b="1" kern="1200" cap="none" spc="0" normalizeH="0" baseline="0" noProof="1">
                <a:solidFill>
                  <a:schemeClr val="accent5">
                    <a:lumMod val="75000"/>
                  </a:schemeClr>
                </a:solidFill>
                <a:latin typeface="HGFX_CNKI" panose="02000500000000000000" charset="-122"/>
                <a:ea typeface="HGFX_CNKI" panose="02000500000000000000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casual</a:t>
            </a:r>
            <a:endParaRPr kumimoji="0" lang="en-US" altLang="zh-CN" sz="4000" b="1" kern="1200" cap="none" spc="0" normalizeH="0" baseline="0" noProof="1">
              <a:solidFill>
                <a:schemeClr val="accent5">
                  <a:lumMod val="75000"/>
                </a:schemeClr>
              </a:solidFill>
              <a:latin typeface="HGFX_CNKI" panose="02000500000000000000" charset="-122"/>
              <a:ea typeface="HGFX_CNKI" panose="02000500000000000000" charset="-122"/>
              <a:cs typeface="Times New Roman" panose="02020603050405020304" pitchFamily="18" charset="0"/>
            </a:endParaRPr>
          </a:p>
          <a:p>
            <a:pPr marR="0" defTabSz="914400" eaLnBrk="1" fontAlgn="auto" hangingPunct="1">
              <a:buClrTx/>
              <a:buSzTx/>
              <a:buFontTx/>
              <a:defRPr/>
            </a:pPr>
            <a:endParaRPr kumimoji="0" lang="en-US" altLang="zh-CN" sz="4000" b="1" kern="1200" cap="none" spc="0" normalizeH="0" baseline="0" noProof="1">
              <a:solidFill>
                <a:schemeClr val="accent5">
                  <a:lumMod val="75000"/>
                </a:schemeClr>
              </a:solidFill>
              <a:latin typeface="HGFX_CNKI" panose="02000500000000000000" charset="-122"/>
              <a:ea typeface="HGFX_CNKI" panose="02000500000000000000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59988" y="4872038"/>
            <a:ext cx="642937" cy="1106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endParaRPr lang="zh-CN" altLang="en-US" sz="6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00013"/>
            <a:ext cx="4121150" cy="52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</a:rPr>
              <a:t>Reading and Discovering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叶根友小京楷简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72" name="文本框 4"/>
          <p:cNvSpPr txBox="1"/>
          <p:nvPr/>
        </p:nvSpPr>
        <p:spPr>
          <a:xfrm>
            <a:off x="166688" y="727075"/>
            <a:ext cx="70548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sym typeface="微软雅黑" panose="020B0503020204020204" pitchFamily="34" charset="-122"/>
              </a:rPr>
              <a:t>Read the blog from online forum and answer.</a:t>
            </a:r>
            <a:endParaRPr lang="en-US" altLang="zh-CN" sz="2800" b="1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48325" y="98425"/>
            <a:ext cx="6223000" cy="6629400"/>
          </a:xfrm>
          <a:prstGeom prst="rect">
            <a:avLst/>
          </a:prstGeom>
          <a:noFill/>
          <a:ln w="38100" cap="flat" cmpd="sng">
            <a:solidFill>
              <a:srgbClr val="3C8C9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文本框 1"/>
          <p:cNvSpPr txBox="1"/>
          <p:nvPr/>
        </p:nvSpPr>
        <p:spPr>
          <a:xfrm>
            <a:off x="0" y="2336800"/>
            <a:ext cx="59912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sym typeface="微软雅黑" panose="020B0503020204020204" pitchFamily="34" charset="-122"/>
              </a:rPr>
              <a:t>What does</a:t>
            </a:r>
            <a:r>
              <a:rPr lang="en-US" altLang="zh-CN" sz="3200" b="1" dirty="0">
                <a:solidFill>
                  <a:srgbClr val="595959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each of the students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sym typeface="微软雅黑" panose="020B0503020204020204" pitchFamily="34" charset="-122"/>
              </a:rPr>
              <a:t>write about?</a:t>
            </a:r>
            <a:endParaRPr lang="en-US" altLang="zh-CN" sz="3200" b="1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5925" y="1443038"/>
            <a:ext cx="3619500" cy="70643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叶根友小京楷简体" pitchFamily="2" charset="-122"/>
                <a:sym typeface="微软雅黑" panose="020B0503020204020204" pitchFamily="34" charset="-122"/>
              </a:rPr>
              <a:t>      </a:t>
            </a:r>
            <a:r>
              <a:rPr lang="en-US" altLang="en-US" sz="4000" b="1" dirty="0">
                <a:latin typeface="Times New Roman" panose="02020603050405020304" pitchFamily="18" charset="0"/>
                <a:ea typeface="叶根友小京楷简体" pitchFamily="2" charset="-122"/>
                <a:sym typeface="微软雅黑" panose="020B0503020204020204" pitchFamily="34" charset="-122"/>
              </a:rPr>
              <a:t> Problem</a:t>
            </a:r>
            <a:endParaRPr lang="en-US" altLang="en-US" sz="4000" b="1" dirty="0">
              <a:latin typeface="Times New Roman" panose="02020603050405020304" pitchFamily="18" charset="0"/>
              <a:ea typeface="叶根友小京楷简体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699125" y="1797050"/>
            <a:ext cx="110807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5699125" y="5327650"/>
            <a:ext cx="110807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57163" y="3209925"/>
            <a:ext cx="5541962" cy="706438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  <a:ea typeface="叶根友小京楷简体" pitchFamily="2" charset="-122"/>
                <a:sym typeface="微软雅黑" panose="020B0503020204020204" pitchFamily="34" charset="-122"/>
              </a:rPr>
              <a:t>Give advice+</a:t>
            </a:r>
            <a:r>
              <a:rPr lang="en-US" altLang="en-US" sz="4000" b="1" dirty="0">
                <a:latin typeface="Times New Roman" panose="02020603050405020304" pitchFamily="18" charset="0"/>
                <a:ea typeface="叶根友小京楷简体" pitchFamily="2" charset="-122"/>
                <a:sym typeface="微软雅黑" panose="020B0503020204020204" pitchFamily="34" charset="-122"/>
              </a:rPr>
              <a:t>Problem</a:t>
            </a:r>
            <a:endParaRPr lang="en-US" altLang="en-US" sz="4000" b="1" dirty="0">
              <a:latin typeface="Times New Roman" panose="02020603050405020304" pitchFamily="18" charset="0"/>
              <a:ea typeface="叶根友小京楷简体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5699125" y="3413125"/>
            <a:ext cx="1108075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6363" y="4975225"/>
            <a:ext cx="5453062" cy="706438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  <a:ea typeface="叶根友小京楷简体" pitchFamily="2" charset="-122"/>
                <a:sym typeface="微软雅黑" panose="020B0503020204020204" pitchFamily="34" charset="-122"/>
              </a:rPr>
              <a:t>Give advice+</a:t>
            </a:r>
            <a:r>
              <a:rPr lang="en-US" altLang="en-US" sz="4000" b="1" dirty="0">
                <a:latin typeface="Times New Roman" panose="02020603050405020304" pitchFamily="18" charset="0"/>
                <a:ea typeface="叶根友小京楷简体" pitchFamily="2" charset="-122"/>
                <a:sym typeface="微软雅黑" panose="020B0503020204020204" pitchFamily="34" charset="-122"/>
              </a:rPr>
              <a:t>Problem</a:t>
            </a:r>
            <a:endParaRPr lang="en-US" altLang="en-US" sz="4000" b="1" dirty="0">
              <a:latin typeface="Times New Roman" panose="02020603050405020304" pitchFamily="18" charset="0"/>
              <a:ea typeface="叶根友小京楷简体" pitchFamily="2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6363" y="115888"/>
            <a:ext cx="3160713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</a:rPr>
              <a:t>Orgnization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叶根友小京楷简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/>
      <p:bldP spid="13" grpId="0" bldLvl="0" animBg="1"/>
      <p:bldP spid="13" grpId="1"/>
      <p:bldP spid="16" grpId="0" bldLvl="0" animBg="1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表格 14337"/>
          <p:cNvGraphicFramePr/>
          <p:nvPr/>
        </p:nvGraphicFramePr>
        <p:xfrm>
          <a:off x="755650" y="808038"/>
          <a:ext cx="10604500" cy="5926138"/>
        </p:xfrm>
        <a:graphic>
          <a:graphicData uri="http://schemas.openxmlformats.org/drawingml/2006/table">
            <a:tbl>
              <a:tblPr/>
              <a:tblGrid>
                <a:gridCol w="1716088"/>
                <a:gridCol w="3516312"/>
                <a:gridCol w="5372100"/>
              </a:tblGrid>
              <a:tr h="514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3" marR="45723" marT="22860" marB="22860" anchor="ctr">
                    <a:lnL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Problem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3" marR="45723" marT="22860" marB="22860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Advice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3" marR="45723" marT="22860" marB="22860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</a:tr>
              <a:tr h="1647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hlinkClick r:id="" action="ppaction://noaction"/>
                        </a:rPr>
                        <a:t>Liu Wen</a:t>
                      </a:r>
                      <a:endParaRPr lang="en-US" altLang="zh-C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hlinkClick r:id="" action="ppaction://noaction"/>
                      </a:endParaRPr>
                    </a:p>
                  </a:txBody>
                  <a:tcPr marL="45723" marR="45723" marT="22860" marB="22860" anchor="ctr">
                    <a:lnL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endParaRPr lang="en-US" altLang="zh-CN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3" marR="45723" marT="22860" marB="22860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3" marR="45723" marT="22860" marB="22860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4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800" b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hlinkClick r:id="rId1" action="ppaction://hlinksldjump"/>
                        </a:rPr>
                        <a:t>Jia Xin</a:t>
                      </a:r>
                      <a:endParaRPr lang="en-US" altLang="zh-CN" sz="2800" b="1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hlinkClick r:id="rId1" action="ppaction://hlinksldjump"/>
                      </a:endParaRPr>
                    </a:p>
                  </a:txBody>
                  <a:tcPr marL="45723" marR="45723" marT="22860" marB="22860" anchor="ctr">
                    <a:lnL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endParaRPr lang="en-US" altLang="zh-CN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3" marR="45723" marT="22860" marB="22860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3" marR="45723" marT="22860" marB="22860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r>
                        <a:rPr lang="en-US" altLang="zh-CN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hlinkClick r:id="rId1" action="ppaction://hlinksldjump"/>
                        </a:rPr>
                        <a:t>Li Rui</a:t>
                      </a:r>
                      <a:endParaRPr lang="en-US" altLang="zh-CN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hlinkClick r:id="rId1" action="ppaction://hlinksldjump"/>
                      </a:endParaRPr>
                    </a:p>
                  </a:txBody>
                  <a:tcPr marL="45723" marR="45723" marT="22860" marB="22860" anchor="ctr">
                    <a:lnL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endParaRPr lang="en-US" altLang="zh-CN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3" marR="45723" marT="22860" marB="22860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defRPr>
                      </a:lvl5pPr>
                    </a:lstStyle>
                    <a:p>
                      <a:pPr lvl="0" algn="ctr" defTabSz="2438400" eaLnBrk="1" hangingPunct="1">
                        <a:buSzPct val="100000"/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3" marR="45723" marT="22860" marB="22860" anchor="ctr">
                    <a:lnL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3C8C93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2" name="文本框 2"/>
          <p:cNvSpPr/>
          <p:nvPr>
            <p:custDataLst>
              <p:tags r:id="rId2"/>
            </p:custDataLst>
          </p:nvPr>
        </p:nvSpPr>
        <p:spPr>
          <a:xfrm>
            <a:off x="6049963" y="1308100"/>
            <a:ext cx="2271713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Jia Xin’s advice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293" name="文本框 21"/>
          <p:cNvSpPr/>
          <p:nvPr>
            <p:custDataLst>
              <p:tags r:id="rId3"/>
            </p:custDataLst>
          </p:nvPr>
        </p:nvSpPr>
        <p:spPr>
          <a:xfrm>
            <a:off x="6049963" y="2978150"/>
            <a:ext cx="238760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Li Rui’s advice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294" name="文本框 22"/>
          <p:cNvSpPr/>
          <p:nvPr>
            <p:custDataLst>
              <p:tags r:id="rId4"/>
            </p:custDataLst>
          </p:nvPr>
        </p:nvSpPr>
        <p:spPr>
          <a:xfrm>
            <a:off x="6049963" y="5067300"/>
            <a:ext cx="2211388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Your advice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295" name="文本框 21"/>
          <p:cNvSpPr/>
          <p:nvPr>
            <p:custDataLst>
              <p:tags r:id="rId5"/>
            </p:custDataLst>
          </p:nvPr>
        </p:nvSpPr>
        <p:spPr>
          <a:xfrm>
            <a:off x="2665413" y="1655763"/>
            <a:ext cx="3190875" cy="119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have trouble with listening to </a:t>
            </a:r>
            <a:r>
              <a:rPr lang="en-US" altLang="zh-CN" sz="2400" b="1" dirty="0">
                <a:latin typeface="Times New Roman" panose="02020603050405020304" pitchFamily="18" charset="0"/>
                <a:sym typeface="微软雅黑" panose="020B0503020204020204" pitchFamily="34" charset="-122"/>
              </a:rPr>
              <a:t>totally</a:t>
            </a:r>
            <a:r>
              <a:rPr lang="en-US" altLang="zh-CN" sz="2400" b="1" dirty="0">
                <a:latin typeface="Times New Roman" panose="02020603050405020304" pitchFamily="18" charset="0"/>
              </a:rPr>
              <a:t> get the main idea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6" name="文本框 9"/>
          <p:cNvSpPr/>
          <p:nvPr>
            <p:custDataLst>
              <p:tags r:id="rId6"/>
            </p:custDataLst>
          </p:nvPr>
        </p:nvSpPr>
        <p:spPr>
          <a:xfrm>
            <a:off x="6049963" y="1655763"/>
            <a:ext cx="5443537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◎</a:t>
            </a:r>
            <a:r>
              <a:rPr lang="en-US" altLang="zh-CN" sz="2000" b="1" dirty="0">
                <a:latin typeface="Arial" panose="020B0604020202020204" pitchFamily="34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</a:rPr>
              <a:t>listen to English radio programs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en-US" altLang="zh-CN" sz="2000" b="1" dirty="0">
                <a:latin typeface="Times New Roman" panose="02020603050405020304" pitchFamily="18" charset="0"/>
              </a:rPr>
              <a:t>repeat what you hear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en-US" altLang="zh-CN" sz="2000" b="1" dirty="0">
                <a:latin typeface="Times New Roman" panose="02020603050405020304" pitchFamily="18" charset="0"/>
              </a:rPr>
              <a:t>record your voice and compare it with the     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Times New Roman" panose="02020603050405020304" pitchFamily="18" charset="0"/>
              </a:rPr>
              <a:t>      radio host’s</a:t>
            </a:r>
            <a:endParaRPr lang="en-US" altLang="zh-C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7" name="文本框 21"/>
          <p:cNvSpPr/>
          <p:nvPr>
            <p:custDataLst>
              <p:tags r:id="rId7"/>
            </p:custDataLst>
          </p:nvPr>
        </p:nvSpPr>
        <p:spPr>
          <a:xfrm>
            <a:off x="2665413" y="3444875"/>
            <a:ext cx="29686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how to be polite in English towards different people </a:t>
            </a:r>
            <a:endParaRPr lang="en-US" altLang="zh-CN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8" name="文本框 9"/>
          <p:cNvSpPr/>
          <p:nvPr>
            <p:custDataLst>
              <p:tags r:id="rId8"/>
            </p:custDataLst>
          </p:nvPr>
        </p:nvSpPr>
        <p:spPr>
          <a:xfrm>
            <a:off x="6049963" y="3438525"/>
            <a:ext cx="5127625" cy="1628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en-US" altLang="zh-CN" sz="2000" b="1" dirty="0">
                <a:latin typeface="Times New Roman" panose="02020603050405020304" pitchFamily="18" charset="0"/>
              </a:rPr>
              <a:t>use short requests for close friends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en-US" altLang="zh-CN" sz="2000" b="1" dirty="0">
                <a:latin typeface="Times New Roman" panose="02020603050405020304" pitchFamily="18" charset="0"/>
              </a:rPr>
              <a:t>use longer requests for people who are not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Times New Roman" panose="02020603050405020304" pitchFamily="18" charset="0"/>
              </a:rPr>
              <a:t>    so close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en-US" altLang="zh-CN" sz="2000" b="1" dirty="0">
                <a:latin typeface="Times New Roman" panose="02020603050405020304" pitchFamily="18" charset="0"/>
              </a:rPr>
              <a:t>use more polite phrases for people senior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Times New Roman" panose="02020603050405020304" pitchFamily="18" charset="0"/>
              </a:rPr>
              <a:t>    to you</a:t>
            </a:r>
            <a:endParaRPr lang="en-US" altLang="zh-CN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99" name="文本框 21"/>
          <p:cNvSpPr/>
          <p:nvPr>
            <p:custDataLst>
              <p:tags r:id="rId9"/>
            </p:custDataLst>
          </p:nvPr>
        </p:nvSpPr>
        <p:spPr>
          <a:xfrm>
            <a:off x="2665413" y="5210175"/>
            <a:ext cx="32512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can't remember new vocabulary and use it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1300" name="文本框 9"/>
          <p:cNvSpPr/>
          <p:nvPr>
            <p:custDataLst>
              <p:tags r:id="rId10"/>
            </p:custDataLst>
          </p:nvPr>
        </p:nvSpPr>
        <p:spPr>
          <a:xfrm>
            <a:off x="5916613" y="5391150"/>
            <a:ext cx="5443537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en-US" altLang="zh-CN" sz="2000" b="1" dirty="0">
                <a:latin typeface="Times New Roman" panose="02020603050405020304" pitchFamily="18" charset="0"/>
              </a:rPr>
              <a:t>sort out words based on topics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en-US" altLang="zh-CN" sz="2000" b="1" dirty="0">
                <a:latin typeface="Times New Roman" panose="02020603050405020304" pitchFamily="18" charset="0"/>
              </a:rPr>
              <a:t>learn word formation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◎ </a:t>
            </a:r>
            <a:r>
              <a:rPr lang="en-US" altLang="zh-CN" sz="2000" b="1" dirty="0">
                <a:latin typeface="Times New Roman" panose="02020603050405020304" pitchFamily="18" charset="0"/>
                <a:sym typeface="微软雅黑" panose="020B0503020204020204" pitchFamily="34" charset="-122"/>
              </a:rPr>
              <a:t>make a short story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>
              <a:buSzPct val="150000"/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◎</a:t>
            </a:r>
            <a:r>
              <a:rPr lang="en-US" altLang="zh-CN" sz="2000" b="1" dirty="0">
                <a:latin typeface="Times New Roman" panose="02020603050405020304" pitchFamily="18" charset="0"/>
                <a:sym typeface="微软雅黑" panose="020B0503020204020204" pitchFamily="34" charset="-122"/>
              </a:rPr>
              <a:t>   ...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588"/>
            <a:ext cx="4121150" cy="52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</a:rPr>
              <a:t>Reading and Discovering</a:t>
            </a:r>
            <a:endParaRPr kumimoji="0" lang="en-US" sz="28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叶根友小京楷简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5" grpId="0" animBg="1"/>
      <p:bldP spid="11296" grpId="0" animBg="1"/>
      <p:bldP spid="11297" grpId="0" animBg="1"/>
      <p:bldP spid="11299" grpId="0" animBg="1"/>
      <p:bldP spid="113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115888"/>
            <a:ext cx="3025775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</a:rPr>
              <a:t>Expressions 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叶根友小京楷简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363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89388" y="0"/>
            <a:ext cx="8202612" cy="6845300"/>
          </a:xfrm>
          <a:prstGeom prst="rect">
            <a:avLst/>
          </a:prstGeom>
          <a:noFill/>
          <a:ln w="38100" cap="flat" cmpd="sng">
            <a:solidFill>
              <a:srgbClr val="3C8C9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4" name="文本框 17"/>
          <p:cNvSpPr txBox="1"/>
          <p:nvPr/>
        </p:nvSpPr>
        <p:spPr>
          <a:xfrm>
            <a:off x="0" y="1711325"/>
            <a:ext cx="3989388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◎</a:t>
            </a:r>
            <a:r>
              <a:rPr lang="en-US" altLang="zh-CN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E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xpressions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sym typeface="Calibri" panose="020F0502020204030204" pitchFamily="34" charset="0"/>
              </a:rPr>
              <a:t>used to state the</a:t>
            </a:r>
            <a:r>
              <a:rPr lang="en-US" altLang="zh-CN" sz="2800" b="1" dirty="0">
                <a:solidFill>
                  <a:srgbClr val="76717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biggest</a:t>
            </a:r>
            <a:r>
              <a:rPr lang="en-US" altLang="zh-CN" sz="2800" b="1" dirty="0">
                <a:solidFill>
                  <a:srgbClr val="76717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problem</a:t>
            </a:r>
            <a:r>
              <a:rPr lang="en-US" altLang="zh-CN" sz="2800" b="1" dirty="0">
                <a:solidFill>
                  <a:srgbClr val="76717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lang="en-US" altLang="zh-CN" sz="2800" b="1" dirty="0">
              <a:solidFill>
                <a:srgbClr val="767171"/>
              </a:solidFill>
              <a:latin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89763" y="1555750"/>
            <a:ext cx="2451100" cy="155575"/>
          </a:xfrm>
          <a:prstGeom prst="rect">
            <a:avLst/>
          </a:prstGeom>
          <a:solidFill>
            <a:schemeClr val="lt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531475" y="3089275"/>
            <a:ext cx="99695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22900" y="3241675"/>
            <a:ext cx="1084263" cy="150813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24650" y="5651500"/>
            <a:ext cx="1771650" cy="184150"/>
          </a:xfrm>
          <a:prstGeom prst="rect">
            <a:avLst/>
          </a:prstGeom>
          <a:solidFill>
            <a:schemeClr val="lt1">
              <a:alpha val="0"/>
            </a:schemeClr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8" name="文本框 22"/>
          <p:cNvSpPr txBox="1"/>
          <p:nvPr/>
        </p:nvSpPr>
        <p:spPr>
          <a:xfrm>
            <a:off x="95250" y="4022725"/>
            <a:ext cx="3989388" cy="1271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◎</a:t>
            </a:r>
            <a:r>
              <a:rPr lang="en-US" altLang="zh-CN" sz="32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E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xpressions </a:t>
            </a:r>
            <a:r>
              <a:rPr lang="en-US" altLang="zh-CN" sz="3200" b="1" dirty="0">
                <a:latin typeface="Times New Roman" panose="02020603050405020304" pitchFamily="18" charset="0"/>
                <a:sym typeface="Calibri" panose="020F0502020204030204" pitchFamily="34" charset="0"/>
              </a:rPr>
              <a:t>used to give advice</a:t>
            </a:r>
            <a:endParaRPr lang="en-US" altLang="zh-CN" sz="32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40750" y="2595563"/>
            <a:ext cx="466725" cy="184150"/>
          </a:xfrm>
          <a:prstGeom prst="rect">
            <a:avLst/>
          </a:prstGeom>
          <a:solidFill>
            <a:srgbClr val="FFFF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39013" y="4559300"/>
            <a:ext cx="544513" cy="198438"/>
          </a:xfrm>
          <a:prstGeom prst="rect">
            <a:avLst/>
          </a:prstGeom>
          <a:solidFill>
            <a:srgbClr val="FFFF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2" grpId="0" bldLvl="0" animBg="1"/>
      <p:bldP spid="15368" grpId="0"/>
      <p:bldP spid="24" grpId="0" bldLvl="0" animBg="1"/>
      <p:bldP spid="24" grpId="1" animBg="1"/>
      <p:bldP spid="2" grpId="0" bldLvl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17488" y="228600"/>
            <a:ext cx="4927600" cy="665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3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叶根友小京楷简体" pitchFamily="2" charset="-122"/>
                <a:cs typeface="Times New Roman" panose="02020603050405020304" pitchFamily="18" charset="0"/>
              </a:rPr>
              <a:t>More Expressions</a:t>
            </a:r>
            <a:endParaRPr kumimoji="0" lang="en-US" sz="373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4246563"/>
            <a:ext cx="117570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Giving advice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sym typeface="微软雅黑" panose="020B0503020204020204" pitchFamily="34" charset="-122"/>
            </a:endParaRPr>
          </a:p>
          <a:p>
            <a:pPr eaLnBrk="1" hangingPunct="1"/>
            <a:endParaRPr lang="en-US" altLang="zh-CN" sz="3200" b="1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1033463"/>
            <a:ext cx="11622088" cy="1174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sym typeface="微软雅黑" panose="020B0503020204020204" pitchFamily="34" charset="-122"/>
              </a:rPr>
              <a:t>Introducing the biggest problem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sym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endParaRPr lang="en-US" altLang="zh-CN" sz="3200" b="1" dirty="0">
              <a:latin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163" y="1812925"/>
            <a:ext cx="9590087" cy="1997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63" y="5116513"/>
            <a:ext cx="9405937" cy="1471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AS_UNIQUEID" val="43"/>
</p:tagLst>
</file>

<file path=ppt/tags/tag11.xml><?xml version="1.0" encoding="utf-8"?>
<p:tagLst xmlns:p="http://schemas.openxmlformats.org/presentationml/2006/main">
  <p:tag name="AS_UNIQUEID" val="44"/>
</p:tagLst>
</file>

<file path=ppt/tags/tag12.xml><?xml version="1.0" encoding="utf-8"?>
<p:tagLst xmlns:p="http://schemas.openxmlformats.org/presentationml/2006/main">
  <p:tag name="AS_UNIQUEID" val="45"/>
</p:tagLst>
</file>

<file path=ppt/tags/tag13.xml><?xml version="1.0" encoding="utf-8"?>
<p:tagLst xmlns:p="http://schemas.openxmlformats.org/presentationml/2006/main">
  <p:tag name="AS_UNIQUEID" val="26"/>
</p:tagLst>
</file>

<file path=ppt/tags/tag14.xml><?xml version="1.0" encoding="utf-8"?>
<p:tagLst xmlns:p="http://schemas.openxmlformats.org/presentationml/2006/main">
  <p:tag name="AS_UNIQUEID" val="90"/>
</p:tagLst>
</file>

<file path=ppt/tags/tag2.xml><?xml version="1.0" encoding="utf-8"?>
<p:tagLst xmlns:p="http://schemas.openxmlformats.org/presentationml/2006/main">
  <p:tag name="AS_UNIQUEID" val="26"/>
</p:tagLst>
</file>

<file path=ppt/tags/tag3.xml><?xml version="1.0" encoding="utf-8"?>
<p:tagLst xmlns:p="http://schemas.openxmlformats.org/presentationml/2006/main">
  <p:tag name="AS_UNIQUEID" val="26"/>
</p:tagLst>
</file>

<file path=ppt/tags/tag4.xml><?xml version="1.0" encoding="utf-8"?>
<p:tagLst xmlns:p="http://schemas.openxmlformats.org/presentationml/2006/main">
  <p:tag name="AS_UNIQUEID" val="37"/>
</p:tagLst>
</file>

<file path=ppt/tags/tag5.xml><?xml version="1.0" encoding="utf-8"?>
<p:tagLst xmlns:p="http://schemas.openxmlformats.org/presentationml/2006/main">
  <p:tag name="AS_UNIQUEID" val="38"/>
</p:tagLst>
</file>

<file path=ppt/tags/tag6.xml><?xml version="1.0" encoding="utf-8"?>
<p:tagLst xmlns:p="http://schemas.openxmlformats.org/presentationml/2006/main">
  <p:tag name="AS_UNIQUEID" val="39"/>
</p:tagLst>
</file>

<file path=ppt/tags/tag7.xml><?xml version="1.0" encoding="utf-8"?>
<p:tagLst xmlns:p="http://schemas.openxmlformats.org/presentationml/2006/main">
  <p:tag name="AS_UNIQUEID" val="40"/>
</p:tagLst>
</file>

<file path=ppt/tags/tag8.xml><?xml version="1.0" encoding="utf-8"?>
<p:tagLst xmlns:p="http://schemas.openxmlformats.org/presentationml/2006/main">
  <p:tag name="AS_UNIQUEID" val="41"/>
</p:tagLst>
</file>

<file path=ppt/tags/tag9.xml><?xml version="1.0" encoding="utf-8"?>
<p:tagLst xmlns:p="http://schemas.openxmlformats.org/presentationml/2006/main">
  <p:tag name="AS_UNIQUEID" val="4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0g2gep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0g2gep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3493</Words>
  <Application>WPS 演示</Application>
  <PresentationFormat>宽屏</PresentationFormat>
  <Paragraphs>230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Calibri</vt:lpstr>
      <vt:lpstr>Times New Roman</vt:lpstr>
      <vt:lpstr>华文行楷</vt:lpstr>
      <vt:lpstr>叶根友小京楷简体</vt:lpstr>
      <vt:lpstr>楷体_GB2312</vt:lpstr>
      <vt:lpstr>Calibri</vt:lpstr>
      <vt:lpstr>Segoe Print</vt:lpstr>
      <vt:lpstr>Arial Narrow</vt:lpstr>
      <vt:lpstr>HGFX_CNKI</vt:lpstr>
      <vt:lpstr>黑体</vt:lpstr>
      <vt:lpstr>Arial Unicode MS</vt:lpstr>
      <vt:lpstr>等线</vt:lpstr>
      <vt:lpstr>HelveticaNeue</vt:lpstr>
      <vt:lpstr>NumberOnly</vt:lpstr>
      <vt:lpstr>华文新魏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项目汇报</dc:title>
  <dc:creator>第一PPT</dc:creator>
  <cp:keywords>www.1ppt.com</cp:keywords>
  <dc:description>www.1ppt.com</dc:description>
  <cp:lastModifiedBy>南山有谷堆</cp:lastModifiedBy>
  <cp:revision>116</cp:revision>
  <dcterms:created xsi:type="dcterms:W3CDTF">2018-06-12T09:01:00Z</dcterms:created>
  <dcterms:modified xsi:type="dcterms:W3CDTF">2020-12-23T07:11:50Z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