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media/image2.svg" ContentType="image/svg+xml"/>
  <Override PartName="/ppt/media/image3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453" r:id="rId3"/>
    <p:sldId id="421" r:id="rId4"/>
    <p:sldId id="422" r:id="rId6"/>
    <p:sldId id="423" r:id="rId7"/>
    <p:sldId id="417" r:id="rId8"/>
    <p:sldId id="433" r:id="rId9"/>
    <p:sldId id="430" r:id="rId10"/>
    <p:sldId id="435" r:id="rId11"/>
    <p:sldId id="431" r:id="rId12"/>
    <p:sldId id="434" r:id="rId13"/>
    <p:sldId id="436" r:id="rId14"/>
    <p:sldId id="437" r:id="rId15"/>
    <p:sldId id="438" r:id="rId16"/>
    <p:sldId id="440" r:id="rId17"/>
    <p:sldId id="439" r:id="rId18"/>
    <p:sldId id="445" r:id="rId19"/>
    <p:sldId id="441" r:id="rId20"/>
    <p:sldId id="443" r:id="rId21"/>
    <p:sldId id="444" r:id="rId22"/>
    <p:sldId id="447" r:id="rId23"/>
    <p:sldId id="446" r:id="rId24"/>
    <p:sldId id="425" r:id="rId25"/>
    <p:sldId id="418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7426"/>
    <a:srgbClr val="FFFFFF"/>
    <a:srgbClr val="F9680D"/>
    <a:srgbClr val="19A382"/>
    <a:srgbClr val="F96C3D"/>
    <a:srgbClr val="D9D9D9"/>
    <a:srgbClr val="DCDCDC"/>
    <a:srgbClr val="F0F0F0"/>
    <a:srgbClr val="E6E6E6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6" y="636"/>
      </p:cViewPr>
      <p:guideLst>
        <p:guide orient="horz" pos="2159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>
              <a:sym typeface="+mn-ea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>
              <a:sym typeface="+mn-ea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E54A0-20A9-4703-8BC3-95575DA23C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5FE83A-D81D-4A78-AC77-D70BA00749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>
              <a:sym typeface="+mn-e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5FE83A-D81D-4A78-AC77-D70BA00749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>
              <a:sym typeface="+mn-e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4.xml"/><Relationship Id="rId8" Type="http://schemas.openxmlformats.org/officeDocument/2006/relationships/tags" Target="../tags/tag3.xml"/><Relationship Id="rId7" Type="http://schemas.openxmlformats.org/officeDocument/2006/relationships/image" Target="file:///C:\Users\1V994W2\PycharmProjects\PPT_Background_Generation/pic_temp/pic_half_right.png" TargetMode="External"/><Relationship Id="rId6" Type="http://schemas.openxmlformats.org/officeDocument/2006/relationships/image" Target="../media/image2.png"/><Relationship Id="rId5" Type="http://schemas.openxmlformats.org/officeDocument/2006/relationships/tags" Target="../tags/tag2.xml"/><Relationship Id="rId4" Type="http://schemas.openxmlformats.org/officeDocument/2006/relationships/image" Target="file:///C:\Users\1V994W2\PycharmProjects\PPT_Background_Generation/pic_temp/pic_half_left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3" Type="http://schemas.openxmlformats.org/officeDocument/2006/relationships/tags" Target="../tags/tag8.xml"/><Relationship Id="rId12" Type="http://schemas.openxmlformats.org/officeDocument/2006/relationships/tags" Target="../tags/tag7.xml"/><Relationship Id="rId11" Type="http://schemas.openxmlformats.org/officeDocument/2006/relationships/tags" Target="../tags/tag6.xml"/><Relationship Id="rId10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66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65.xml"/><Relationship Id="rId11" Type="http://schemas.openxmlformats.org/officeDocument/2006/relationships/tags" Target="../tags/tag70.xml"/><Relationship Id="rId10" Type="http://schemas.openxmlformats.org/officeDocument/2006/relationships/tags" Target="../tags/tag69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4.xml"/><Relationship Id="rId8" Type="http://schemas.openxmlformats.org/officeDocument/2006/relationships/tags" Target="../tags/tag73.xml"/><Relationship Id="rId7" Type="http://schemas.openxmlformats.org/officeDocument/2006/relationships/image" Target="file:///C:\Users\1V994W2\PycharmProjects\PPT_Background_Generation/pic_temp/pic_half_right.png" TargetMode="External"/><Relationship Id="rId6" Type="http://schemas.openxmlformats.org/officeDocument/2006/relationships/image" Target="../media/image2.png"/><Relationship Id="rId5" Type="http://schemas.openxmlformats.org/officeDocument/2006/relationships/tags" Target="../tags/tag72.xml"/><Relationship Id="rId4" Type="http://schemas.openxmlformats.org/officeDocument/2006/relationships/image" Target="file:///C:\Users\1V994W2\PycharmProjects\PPT_Background_Generation/pic_temp/pic_half_left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71.xml"/><Relationship Id="rId13" Type="http://schemas.openxmlformats.org/officeDocument/2006/relationships/tags" Target="../tags/tag78.xml"/><Relationship Id="rId12" Type="http://schemas.openxmlformats.org/officeDocument/2006/relationships/tags" Target="../tags/tag77.xml"/><Relationship Id="rId11" Type="http://schemas.openxmlformats.org/officeDocument/2006/relationships/tags" Target="../tags/tag76.xml"/><Relationship Id="rId10" Type="http://schemas.openxmlformats.org/officeDocument/2006/relationships/tags" Target="../tags/tag75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2.xml"/><Relationship Id="rId8" Type="http://schemas.openxmlformats.org/officeDocument/2006/relationships/tags" Target="../tags/tag81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80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79.xml"/><Relationship Id="rId11" Type="http://schemas.openxmlformats.org/officeDocument/2006/relationships/tags" Target="../tags/tag84.xml"/><Relationship Id="rId10" Type="http://schemas.openxmlformats.org/officeDocument/2006/relationships/tags" Target="../tags/tag83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88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4.png"/><Relationship Id="rId6" Type="http://schemas.openxmlformats.org/officeDocument/2006/relationships/tags" Target="../tags/tag87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3.png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3" Type="http://schemas.openxmlformats.org/officeDocument/2006/relationships/tags" Target="../tags/tag92.xml"/><Relationship Id="rId12" Type="http://schemas.openxmlformats.org/officeDocument/2006/relationships/tags" Target="../tags/tag91.xml"/><Relationship Id="rId11" Type="http://schemas.openxmlformats.org/officeDocument/2006/relationships/tags" Target="../tags/tag90.xml"/><Relationship Id="rId10" Type="http://schemas.openxmlformats.org/officeDocument/2006/relationships/tags" Target="../tags/tag89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98.xml"/><Relationship Id="rId8" Type="http://schemas.openxmlformats.org/officeDocument/2006/relationships/tags" Target="../tags/tag97.xml"/><Relationship Id="rId7" Type="http://schemas.openxmlformats.org/officeDocument/2006/relationships/tags" Target="../tags/tag96.xml"/><Relationship Id="rId6" Type="http://schemas.openxmlformats.org/officeDocument/2006/relationships/tags" Target="../tags/tag95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3.png"/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1" Type="http://schemas.openxmlformats.org/officeDocument/2006/relationships/tags" Target="../tags/tag100.xml"/><Relationship Id="rId10" Type="http://schemas.openxmlformats.org/officeDocument/2006/relationships/tags" Target="../tags/tag99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4.png"/><Relationship Id="rId6" Type="http://schemas.openxmlformats.org/officeDocument/2006/relationships/tags" Target="../tags/tag10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3.png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4" Type="http://schemas.openxmlformats.org/officeDocument/2006/relationships/tags" Target="../tags/tag109.xml"/><Relationship Id="rId13" Type="http://schemas.openxmlformats.org/officeDocument/2006/relationships/tags" Target="../tags/tag108.xml"/><Relationship Id="rId12" Type="http://schemas.openxmlformats.org/officeDocument/2006/relationships/tags" Target="../tags/tag107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1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4.png"/><Relationship Id="rId6" Type="http://schemas.openxmlformats.org/officeDocument/2006/relationships/tags" Target="../tags/tag11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3.png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4" Type="http://schemas.openxmlformats.org/officeDocument/2006/relationships/tags" Target="../tags/tag118.xml"/><Relationship Id="rId13" Type="http://schemas.openxmlformats.org/officeDocument/2006/relationships/tags" Target="../tags/tag117.xml"/><Relationship Id="rId12" Type="http://schemas.openxmlformats.org/officeDocument/2006/relationships/tags" Target="../tags/tag116.xml"/><Relationship Id="rId11" Type="http://schemas.openxmlformats.org/officeDocument/2006/relationships/tags" Target="../tags/tag115.xml"/><Relationship Id="rId10" Type="http://schemas.openxmlformats.org/officeDocument/2006/relationships/tags" Target="../tags/tag114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22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4.png"/><Relationship Id="rId6" Type="http://schemas.openxmlformats.org/officeDocument/2006/relationships/tags" Target="../tags/tag121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3.png"/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6" Type="http://schemas.openxmlformats.org/officeDocument/2006/relationships/tags" Target="../tags/tag129.xml"/><Relationship Id="rId15" Type="http://schemas.openxmlformats.org/officeDocument/2006/relationships/tags" Target="../tags/tag128.xml"/><Relationship Id="rId14" Type="http://schemas.openxmlformats.org/officeDocument/2006/relationships/tags" Target="../tags/tag127.xml"/><Relationship Id="rId13" Type="http://schemas.openxmlformats.org/officeDocument/2006/relationships/tags" Target="../tags/tag126.xml"/><Relationship Id="rId12" Type="http://schemas.openxmlformats.org/officeDocument/2006/relationships/tags" Target="../tags/tag125.xml"/><Relationship Id="rId11" Type="http://schemas.openxmlformats.org/officeDocument/2006/relationships/tags" Target="../tags/tag124.xml"/><Relationship Id="rId10" Type="http://schemas.openxmlformats.org/officeDocument/2006/relationships/tags" Target="../tags/tag123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3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4.png"/><Relationship Id="rId6" Type="http://schemas.openxmlformats.org/officeDocument/2006/relationships/tags" Target="../tags/tag13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3.png"/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3" Type="http://schemas.openxmlformats.org/officeDocument/2006/relationships/tags" Target="../tags/tag137.xml"/><Relationship Id="rId12" Type="http://schemas.openxmlformats.org/officeDocument/2006/relationships/tags" Target="../tags/tag136.xml"/><Relationship Id="rId11" Type="http://schemas.openxmlformats.org/officeDocument/2006/relationships/tags" Target="../tags/tag135.xml"/><Relationship Id="rId10" Type="http://schemas.openxmlformats.org/officeDocument/2006/relationships/tags" Target="../tags/tag134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10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9.xml"/><Relationship Id="rId12" Type="http://schemas.openxmlformats.org/officeDocument/2006/relationships/tags" Target="../tags/tag15.xml"/><Relationship Id="rId11" Type="http://schemas.openxmlformats.org/officeDocument/2006/relationships/tags" Target="../tags/tag14.xml"/><Relationship Id="rId10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image" Target="file:///C:\Users\1V994W2\PycharmProjects\PPT_Background_Generation/pic_temp/pic_half_left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tags" Target="../tags/tag24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23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22.xml"/><Relationship Id="rId13" Type="http://schemas.openxmlformats.org/officeDocument/2006/relationships/tags" Target="../tags/tag29.xml"/><Relationship Id="rId12" Type="http://schemas.openxmlformats.org/officeDocument/2006/relationships/tags" Target="../tags/tag28.xml"/><Relationship Id="rId11" Type="http://schemas.openxmlformats.org/officeDocument/2006/relationships/tags" Target="../tags/tag27.xml"/><Relationship Id="rId10" Type="http://schemas.openxmlformats.org/officeDocument/2006/relationships/tags" Target="../tags/tag2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tags" Target="../tags/tag32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31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30.xml"/><Relationship Id="rId15" Type="http://schemas.openxmlformats.org/officeDocument/2006/relationships/tags" Target="../tags/tag39.xml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4.png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image" Target="file:///C:\Users\1V994W2\Documents\Tencent%20Files\574576071\FileRecv\&#25340;&#35013;&#32032;&#26448;\&#31616;&#32422;&#21333;&#22270;-30\\07\subject_holdright_69,138,173_0_staid_full_0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40.xml"/><Relationship Id="rId12" Type="http://schemas.openxmlformats.org/officeDocument/2006/relationships/tags" Target="../tags/tag46.xml"/><Relationship Id="rId11" Type="http://schemas.openxmlformats.org/officeDocument/2006/relationships/tags" Target="../tags/tag45.xml"/><Relationship Id="rId10" Type="http://schemas.openxmlformats.org/officeDocument/2006/relationships/tags" Target="../tags/tag44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tags" Target="../tags/tag52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51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50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tags" Target="../tags/tag55.xml"/><Relationship Id="rId10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1.xml"/><Relationship Id="rId8" Type="http://schemas.openxmlformats.org/officeDocument/2006/relationships/tags" Target="../tags/tag60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59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58.xml"/><Relationship Id="rId12" Type="http://schemas.openxmlformats.org/officeDocument/2006/relationships/tags" Target="../tags/tag64.xml"/><Relationship Id="rId11" Type="http://schemas.openxmlformats.org/officeDocument/2006/relationships/tags" Target="../tags/tag63.xml"/><Relationship Id="rId10" Type="http://schemas.openxmlformats.org/officeDocument/2006/relationships/tags" Target="../tags/tag6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1397000"/>
            <a:ext cx="2086332" cy="4064000"/>
          </a:xfrm>
          <a:prstGeom prst="rect">
            <a:avLst/>
          </a:prstGeom>
        </p:spPr>
      </p:pic>
      <p:pic>
        <p:nvPicPr>
          <p:cNvPr id="5" name="图片 4"/>
          <p:cNvPicPr/>
          <p:nvPr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0105668" y="1397000"/>
            <a:ext cx="2086332" cy="4064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cxnSp>
        <p:nvCxnSpPr>
          <p:cNvPr id="8" name="直接连接符 7"/>
          <p:cNvCxnSpPr/>
          <p:nvPr>
            <p:custDataLst>
              <p:tags r:id="rId11"/>
            </p:custDataLst>
          </p:nvPr>
        </p:nvCxnSpPr>
        <p:spPr>
          <a:xfrm>
            <a:off x="3107055" y="4001135"/>
            <a:ext cx="597789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副标题 2"/>
          <p:cNvSpPr>
            <a:spLocks noGrp="1"/>
          </p:cNvSpPr>
          <p:nvPr>
            <p:ph type="subTitle" sz="quarter" idx="14" hasCustomPrompt="1"/>
            <p:custDataLst>
              <p:tags r:id="rId12"/>
            </p:custDataLst>
          </p:nvPr>
        </p:nvSpPr>
        <p:spPr>
          <a:xfrm>
            <a:off x="2921001" y="4194324"/>
            <a:ext cx="6350000" cy="494941"/>
          </a:xfrm>
          <a:prstGeom prst="rect">
            <a:avLst/>
          </a:prstGeom>
        </p:spPr>
        <p:txBody>
          <a:bodyPr vert="horz" wrap="square" lIns="90000" tIns="0" rIns="90000" bIns="46800" rtlCol="0" anchor="t" anchorCtr="0">
            <a:normAutofit/>
          </a:bodyPr>
          <a:lstStyle>
            <a:lvl1pPr marL="0" indent="0" algn="ctr">
              <a:buNone/>
              <a:defRPr lang="zh-CN" altLang="en-US" sz="2000" spc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228600" lvl="0" indent="-228600" algn="ctr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ctrTitle" idx="15" hasCustomPrompt="1"/>
            <p:custDataLst>
              <p:tags r:id="rId13"/>
            </p:custDataLst>
          </p:nvPr>
        </p:nvSpPr>
        <p:spPr>
          <a:xfrm>
            <a:off x="2921000" y="2466975"/>
            <a:ext cx="6350000" cy="133096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dist">
              <a:defRPr lang="zh-CN" altLang="en-US" sz="7200" b="0" spc="-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 algn="dist">
              <a:buClrTx/>
              <a:buSzTx/>
              <a:buFontTx/>
            </a:pPr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04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1397000"/>
            <a:ext cx="2086332" cy="4064000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0105668" y="1397000"/>
            <a:ext cx="2086332" cy="4064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11"/>
            </p:custDataLst>
          </p:nvPr>
        </p:nvSpPr>
        <p:spPr>
          <a:xfrm>
            <a:off x="3412490" y="2466975"/>
            <a:ext cx="5365750" cy="1398905"/>
          </a:xfrm>
        </p:spPr>
        <p:txBody>
          <a:bodyPr vert="horz" lIns="90000" tIns="46800" rIns="90000" bIns="0" rtlCol="0" anchor="b" anchorCtr="0">
            <a:normAutofit/>
          </a:bodyPr>
          <a:lstStyle>
            <a:lvl1pPr algn="dist">
              <a:defRPr lang="zh-CN" altLang="en-US" sz="8000" b="0" spc="1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 algn="dist"/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idx="14" hasCustomPrompt="1"/>
            <p:custDataLst>
              <p:tags r:id="rId12"/>
            </p:custDataLst>
          </p:nvPr>
        </p:nvSpPr>
        <p:spPr>
          <a:xfrm>
            <a:off x="3413125" y="4204334"/>
            <a:ext cx="5365115" cy="788400"/>
          </a:xfrm>
        </p:spPr>
        <p:txBody>
          <a:bodyPr vert="horz" wrap="square" lIns="90000" tIns="0" rIns="90000" bIns="46800" rtlCol="0" anchor="t" anchorCtr="0">
            <a:normAutofit/>
          </a:bodyPr>
          <a:lstStyle>
            <a:lvl1pPr marL="0" indent="0" algn="ctr">
              <a:buNone/>
              <a:defRPr lang="zh-CN" altLang="en-US" sz="2000" spc="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228600" lvl="0" indent="-228600" algn="ctr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单击此处编辑文本</a:t>
            </a:r>
            <a:endParaRPr lang="zh-CN" altLang="en-US" dirty="0"/>
          </a:p>
        </p:txBody>
      </p:sp>
      <p:cxnSp>
        <p:nvCxnSpPr>
          <p:cNvPr id="9" name="直接连接符 8"/>
          <p:cNvCxnSpPr/>
          <p:nvPr>
            <p:custDataLst>
              <p:tags r:id="rId13"/>
            </p:custDataLst>
          </p:nvPr>
        </p:nvCxnSpPr>
        <p:spPr>
          <a:xfrm>
            <a:off x="3355340" y="4001135"/>
            <a:ext cx="548005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0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/>
          <a:lstStyle>
            <a:lvl1pPr>
              <a:defRPr b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0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 anchorCtr="0"/>
          <a:lstStyle>
            <a:lvl1pPr>
              <a:defRPr sz="3600" b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0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0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 anchorCtr="0"/>
          <a:lstStyle>
            <a:lvl1pPr algn="ctr">
              <a:defRPr sz="3200" b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pic>
        <p:nvPicPr>
          <p:cNvPr id="10" name="图片 9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1955"/>
            <a:ext cx="720090" cy="7160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>
            <p:custDataLst>
              <p:tags r:id="rId3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797" y="5237797"/>
            <a:ext cx="1620202" cy="1620202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6900"/>
            <a:ext cx="1620202" cy="16111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7" name="图片 6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0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1397000"/>
            <a:ext cx="2086332" cy="4064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4750905" y="2273644"/>
            <a:ext cx="4837938" cy="1076568"/>
          </a:xfrm>
        </p:spPr>
        <p:txBody>
          <a:bodyPr lIns="91440" tIns="45720" rIns="91440" bIns="45720" anchor="b" anchorCtr="0">
            <a:normAutofit/>
          </a:bodyPr>
          <a:lstStyle>
            <a:lvl1pPr algn="l">
              <a:defRPr sz="6000" b="1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6"/>
            </p:custDataLst>
          </p:nvPr>
        </p:nvSpPr>
        <p:spPr>
          <a:xfrm>
            <a:off x="4750900" y="3424785"/>
            <a:ext cx="4837938" cy="1258426"/>
          </a:xfrm>
        </p:spPr>
        <p:txBody>
          <a:bodyPr lIns="91440" tIns="45720" rIns="91440" bIns="45720">
            <a:normAutofit/>
          </a:bodyPr>
          <a:lstStyle>
            <a:lvl1pPr marL="0" indent="0" algn="l" eaLnBrk="1" fontAlgn="auto" latinLnBrk="0" hangingPunct="1"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0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10" name="图片 9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0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dirty="0">
                <a:sym typeface="+mn-ea"/>
              </a:rPr>
              <a:t>单击此处编辑文本</a:t>
            </a:r>
            <a:endParaRPr dirty="0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7498080" y="1291590"/>
            <a:ext cx="4389120" cy="4274820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5"/>
            </p:custDataLst>
          </p:nvPr>
        </p:nvSpPr>
        <p:spPr>
          <a:xfrm>
            <a:off x="0" y="0"/>
            <a:ext cx="7315200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1955"/>
            <a:ext cx="720090" cy="7160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 vert="horz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0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7" name="图片 6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045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image" Target="../media/image6.png"/><Relationship Id="rId24" Type="http://schemas.openxmlformats.org/officeDocument/2006/relationships/tags" Target="../tags/tag143.xml"/><Relationship Id="rId23" Type="http://schemas.openxmlformats.org/officeDocument/2006/relationships/tags" Target="../tags/tag142.xml"/><Relationship Id="rId22" Type="http://schemas.openxmlformats.org/officeDocument/2006/relationships/tags" Target="../tags/tag141.xml"/><Relationship Id="rId21" Type="http://schemas.openxmlformats.org/officeDocument/2006/relationships/tags" Target="../tags/tag140.xml"/><Relationship Id="rId20" Type="http://schemas.openxmlformats.org/officeDocument/2006/relationships/tags" Target="../tags/tag139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38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0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91.xml"/><Relationship Id="rId8" Type="http://schemas.openxmlformats.org/officeDocument/2006/relationships/tags" Target="../tags/tag190.xml"/><Relationship Id="rId7" Type="http://schemas.openxmlformats.org/officeDocument/2006/relationships/tags" Target="../tags/tag189.xml"/><Relationship Id="rId6" Type="http://schemas.openxmlformats.org/officeDocument/2006/relationships/tags" Target="../tags/tag188.xml"/><Relationship Id="rId5" Type="http://schemas.openxmlformats.org/officeDocument/2006/relationships/tags" Target="../tags/tag187.xml"/><Relationship Id="rId4" Type="http://schemas.openxmlformats.org/officeDocument/2006/relationships/tags" Target="../tags/tag186.xml"/><Relationship Id="rId3" Type="http://schemas.openxmlformats.org/officeDocument/2006/relationships/tags" Target="../tags/tag185.xml"/><Relationship Id="rId2" Type="http://schemas.openxmlformats.org/officeDocument/2006/relationships/image" Target="../media/image2.svg"/><Relationship Id="rId19" Type="http://schemas.openxmlformats.org/officeDocument/2006/relationships/slideLayout" Target="../slideLayouts/slideLayout18.xml"/><Relationship Id="rId18" Type="http://schemas.openxmlformats.org/officeDocument/2006/relationships/tags" Target="../tags/tag200.xml"/><Relationship Id="rId17" Type="http://schemas.openxmlformats.org/officeDocument/2006/relationships/tags" Target="../tags/tag199.xml"/><Relationship Id="rId16" Type="http://schemas.openxmlformats.org/officeDocument/2006/relationships/tags" Target="../tags/tag198.xml"/><Relationship Id="rId15" Type="http://schemas.openxmlformats.org/officeDocument/2006/relationships/tags" Target="../tags/tag197.xml"/><Relationship Id="rId14" Type="http://schemas.openxmlformats.org/officeDocument/2006/relationships/tags" Target="../tags/tag196.xml"/><Relationship Id="rId13" Type="http://schemas.openxmlformats.org/officeDocument/2006/relationships/tags" Target="../tags/tag195.xml"/><Relationship Id="rId12" Type="http://schemas.openxmlformats.org/officeDocument/2006/relationships/tags" Target="../tags/tag194.xml"/><Relationship Id="rId11" Type="http://schemas.openxmlformats.org/officeDocument/2006/relationships/tags" Target="../tags/tag193.xml"/><Relationship Id="rId10" Type="http://schemas.openxmlformats.org/officeDocument/2006/relationships/tags" Target="../tags/tag19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8.xml"/><Relationship Id="rId3" Type="http://schemas.openxmlformats.org/officeDocument/2006/relationships/tags" Target="../tags/tag201.xml"/><Relationship Id="rId2" Type="http://schemas.openxmlformats.org/officeDocument/2006/relationships/image" Target="../media/image2.svg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tags" Target="../tags/tag202.xml"/><Relationship Id="rId2" Type="http://schemas.openxmlformats.org/officeDocument/2006/relationships/image" Target="../media/image12.png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8.xml"/><Relationship Id="rId2" Type="http://schemas.openxmlformats.org/officeDocument/2006/relationships/tags" Target="../tags/tag203.xml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8.xml"/><Relationship Id="rId2" Type="http://schemas.openxmlformats.org/officeDocument/2006/relationships/tags" Target="../tags/tag204.xml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8.xml"/><Relationship Id="rId2" Type="http://schemas.openxmlformats.org/officeDocument/2006/relationships/tags" Target="../tags/tag205.xml"/><Relationship Id="rId1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8.xml"/><Relationship Id="rId2" Type="http://schemas.openxmlformats.org/officeDocument/2006/relationships/tags" Target="../tags/tag206.xml"/><Relationship Id="rId1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209.xml"/><Relationship Id="rId2" Type="http://schemas.openxmlformats.org/officeDocument/2006/relationships/tags" Target="../tags/tag208.xml"/><Relationship Id="rId1" Type="http://schemas.openxmlformats.org/officeDocument/2006/relationships/tags" Target="../tags/tag207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21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212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211.xml"/><Relationship Id="rId1" Type="http://schemas.openxmlformats.org/officeDocument/2006/relationships/tags" Target="../tags/tag210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216.xml"/><Relationship Id="rId2" Type="http://schemas.openxmlformats.org/officeDocument/2006/relationships/tags" Target="../tags/tag215.xml"/><Relationship Id="rId1" Type="http://schemas.openxmlformats.org/officeDocument/2006/relationships/tags" Target="../tags/tag214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47.xml"/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" Type="http://schemas.openxmlformats.org/officeDocument/2006/relationships/tags" Target="../tags/tag144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8.xml"/><Relationship Id="rId3" Type="http://schemas.openxmlformats.org/officeDocument/2006/relationships/tags" Target="../tags/tag217.xml"/><Relationship Id="rId2" Type="http://schemas.openxmlformats.org/officeDocument/2006/relationships/image" Target="../media/image3.svg"/><Relationship Id="rId1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221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220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219.xml"/><Relationship Id="rId1" Type="http://schemas.openxmlformats.org/officeDocument/2006/relationships/tags" Target="../tags/tag218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226.xml"/><Relationship Id="rId8" Type="http://schemas.openxmlformats.org/officeDocument/2006/relationships/tags" Target="../tags/tag225.xml"/><Relationship Id="rId7" Type="http://schemas.openxmlformats.org/officeDocument/2006/relationships/tags" Target="../tags/tag224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4.png"/><Relationship Id="rId4" Type="http://schemas.openxmlformats.org/officeDocument/2006/relationships/tags" Target="../tags/tag223.xml"/><Relationship Id="rId30" Type="http://schemas.openxmlformats.org/officeDocument/2006/relationships/slideLayout" Target="../slideLayouts/slideLayout7.xml"/><Relationship Id="rId3" Type="http://schemas.openxmlformats.org/officeDocument/2006/relationships/image" Target="file:///C:\Users\1V994W2\PycharmProjects\PPT_Background_Generation/pic_temp/0_pic_quater_left_up.png" TargetMode="External"/><Relationship Id="rId29" Type="http://schemas.openxmlformats.org/officeDocument/2006/relationships/tags" Target="../tags/tag246.xml"/><Relationship Id="rId28" Type="http://schemas.openxmlformats.org/officeDocument/2006/relationships/tags" Target="../tags/tag245.xml"/><Relationship Id="rId27" Type="http://schemas.openxmlformats.org/officeDocument/2006/relationships/tags" Target="../tags/tag244.xml"/><Relationship Id="rId26" Type="http://schemas.openxmlformats.org/officeDocument/2006/relationships/tags" Target="../tags/tag243.xml"/><Relationship Id="rId25" Type="http://schemas.openxmlformats.org/officeDocument/2006/relationships/tags" Target="../tags/tag242.xml"/><Relationship Id="rId24" Type="http://schemas.openxmlformats.org/officeDocument/2006/relationships/tags" Target="../tags/tag241.xml"/><Relationship Id="rId23" Type="http://schemas.openxmlformats.org/officeDocument/2006/relationships/tags" Target="../tags/tag240.xml"/><Relationship Id="rId22" Type="http://schemas.openxmlformats.org/officeDocument/2006/relationships/tags" Target="../tags/tag239.xml"/><Relationship Id="rId21" Type="http://schemas.openxmlformats.org/officeDocument/2006/relationships/tags" Target="../tags/tag238.xml"/><Relationship Id="rId20" Type="http://schemas.openxmlformats.org/officeDocument/2006/relationships/tags" Target="../tags/tag237.xml"/><Relationship Id="rId2" Type="http://schemas.openxmlformats.org/officeDocument/2006/relationships/image" Target="../media/image3.png"/><Relationship Id="rId19" Type="http://schemas.openxmlformats.org/officeDocument/2006/relationships/tags" Target="../tags/tag236.xml"/><Relationship Id="rId18" Type="http://schemas.openxmlformats.org/officeDocument/2006/relationships/tags" Target="../tags/tag235.xml"/><Relationship Id="rId17" Type="http://schemas.openxmlformats.org/officeDocument/2006/relationships/tags" Target="../tags/tag234.xml"/><Relationship Id="rId16" Type="http://schemas.openxmlformats.org/officeDocument/2006/relationships/tags" Target="../tags/tag233.xml"/><Relationship Id="rId15" Type="http://schemas.openxmlformats.org/officeDocument/2006/relationships/tags" Target="../tags/tag232.xml"/><Relationship Id="rId14" Type="http://schemas.openxmlformats.org/officeDocument/2006/relationships/tags" Target="../tags/tag231.xml"/><Relationship Id="rId13" Type="http://schemas.openxmlformats.org/officeDocument/2006/relationships/tags" Target="../tags/tag230.xml"/><Relationship Id="rId12" Type="http://schemas.openxmlformats.org/officeDocument/2006/relationships/tags" Target="../tags/tag229.xml"/><Relationship Id="rId11" Type="http://schemas.openxmlformats.org/officeDocument/2006/relationships/tags" Target="../tags/tag228.xml"/><Relationship Id="rId10" Type="http://schemas.openxmlformats.org/officeDocument/2006/relationships/tags" Target="../tags/tag227.xml"/><Relationship Id="rId1" Type="http://schemas.openxmlformats.org/officeDocument/2006/relationships/tags" Target="../tags/tag222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1.xml"/><Relationship Id="rId2" Type="http://schemas.openxmlformats.org/officeDocument/2006/relationships/tags" Target="../tags/tag248.xml"/><Relationship Id="rId1" Type="http://schemas.openxmlformats.org/officeDocument/2006/relationships/tags" Target="../tags/tag247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56.xml"/><Relationship Id="rId8" Type="http://schemas.openxmlformats.org/officeDocument/2006/relationships/tags" Target="../tags/tag155.xml"/><Relationship Id="rId7" Type="http://schemas.openxmlformats.org/officeDocument/2006/relationships/tags" Target="../tags/tag154.xml"/><Relationship Id="rId6" Type="http://schemas.openxmlformats.org/officeDocument/2006/relationships/tags" Target="../tags/tag153.xml"/><Relationship Id="rId5" Type="http://schemas.openxmlformats.org/officeDocument/2006/relationships/tags" Target="../tags/tag152.xml"/><Relationship Id="rId4" Type="http://schemas.openxmlformats.org/officeDocument/2006/relationships/tags" Target="../tags/tag151.xml"/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2" Type="http://schemas.openxmlformats.org/officeDocument/2006/relationships/notesSlide" Target="../notesSlides/notesSlide2.xml"/><Relationship Id="rId11" Type="http://schemas.openxmlformats.org/officeDocument/2006/relationships/slideLayout" Target="../slideLayouts/slideLayout6.xml"/><Relationship Id="rId10" Type="http://schemas.openxmlformats.org/officeDocument/2006/relationships/tags" Target="../tags/tag157.xml"/><Relationship Id="rId1" Type="http://schemas.openxmlformats.org/officeDocument/2006/relationships/tags" Target="../tags/tag148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" Type="http://schemas.openxmlformats.org/officeDocument/2006/relationships/tags" Target="../tags/tag158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8.xml"/><Relationship Id="rId6" Type="http://schemas.openxmlformats.org/officeDocument/2006/relationships/tags" Target="../tags/tag162.xml"/><Relationship Id="rId5" Type="http://schemas.openxmlformats.org/officeDocument/2006/relationships/slide" Target="slide7.xml"/><Relationship Id="rId4" Type="http://schemas.openxmlformats.org/officeDocument/2006/relationships/slide" Target="slide6.xml"/><Relationship Id="rId3" Type="http://schemas.openxmlformats.org/officeDocument/2006/relationships/tags" Target="../tags/tag161.xml"/><Relationship Id="rId2" Type="http://schemas.openxmlformats.org/officeDocument/2006/relationships/image" Target="../media/image1.sv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6.xml"/><Relationship Id="rId2" Type="http://schemas.openxmlformats.org/officeDocument/2006/relationships/tags" Target="../tags/tag16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166.xml"/><Relationship Id="rId2" Type="http://schemas.openxmlformats.org/officeDocument/2006/relationships/tags" Target="../tags/tag165.xml"/><Relationship Id="rId1" Type="http://schemas.openxmlformats.org/officeDocument/2006/relationships/tags" Target="../tags/tag164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tags" Target="../tags/tag168.xml"/><Relationship Id="rId4" Type="http://schemas.openxmlformats.org/officeDocument/2006/relationships/image" Target="../media/image11.png"/><Relationship Id="rId3" Type="http://schemas.openxmlformats.org/officeDocument/2006/relationships/tags" Target="../tags/tag167.xml"/><Relationship Id="rId2" Type="http://schemas.openxmlformats.org/officeDocument/2006/relationships/image" Target="../media/image2.sv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75.xml"/><Relationship Id="rId8" Type="http://schemas.openxmlformats.org/officeDocument/2006/relationships/tags" Target="../tags/tag174.xml"/><Relationship Id="rId7" Type="http://schemas.openxmlformats.org/officeDocument/2006/relationships/tags" Target="../tags/tag173.xml"/><Relationship Id="rId6" Type="http://schemas.openxmlformats.org/officeDocument/2006/relationships/tags" Target="../tags/tag172.xml"/><Relationship Id="rId5" Type="http://schemas.openxmlformats.org/officeDocument/2006/relationships/tags" Target="../tags/tag171.xml"/><Relationship Id="rId4" Type="http://schemas.openxmlformats.org/officeDocument/2006/relationships/tags" Target="../tags/tag170.xml"/><Relationship Id="rId3" Type="http://schemas.openxmlformats.org/officeDocument/2006/relationships/tags" Target="../tags/tag169.xml"/><Relationship Id="rId2" Type="http://schemas.openxmlformats.org/officeDocument/2006/relationships/image" Target="../media/image2.svg"/><Relationship Id="rId19" Type="http://schemas.openxmlformats.org/officeDocument/2006/relationships/slideLayout" Target="../slideLayouts/slideLayout18.xml"/><Relationship Id="rId18" Type="http://schemas.openxmlformats.org/officeDocument/2006/relationships/tags" Target="../tags/tag184.xml"/><Relationship Id="rId17" Type="http://schemas.openxmlformats.org/officeDocument/2006/relationships/tags" Target="../tags/tag183.xml"/><Relationship Id="rId16" Type="http://schemas.openxmlformats.org/officeDocument/2006/relationships/tags" Target="../tags/tag182.xml"/><Relationship Id="rId15" Type="http://schemas.openxmlformats.org/officeDocument/2006/relationships/tags" Target="../tags/tag181.xml"/><Relationship Id="rId14" Type="http://schemas.openxmlformats.org/officeDocument/2006/relationships/tags" Target="../tags/tag180.xml"/><Relationship Id="rId13" Type="http://schemas.openxmlformats.org/officeDocument/2006/relationships/tags" Target="../tags/tag179.xml"/><Relationship Id="rId12" Type="http://schemas.openxmlformats.org/officeDocument/2006/relationships/tags" Target="../tags/tag178.xml"/><Relationship Id="rId11" Type="http://schemas.openxmlformats.org/officeDocument/2006/relationships/tags" Target="../tags/tag177.xml"/><Relationship Id="rId10" Type="http://schemas.openxmlformats.org/officeDocument/2006/relationships/tags" Target="../tags/tag176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32313538333630383b32313538333639323bcae9bcaecad5b2d8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536700" y="1175385"/>
            <a:ext cx="8137525" cy="1419225"/>
            <a:chOff x="2393" y="7411"/>
            <a:chExt cx="12815" cy="2235"/>
          </a:xfrm>
        </p:grpSpPr>
        <p:cxnSp>
          <p:nvCxnSpPr>
            <p:cNvPr id="36" name="直接连接符 19"/>
            <p:cNvCxnSpPr>
              <a:cxnSpLocks noChangeShapeType="1"/>
            </p:cNvCxnSpPr>
            <p:nvPr>
              <p:custDataLst>
                <p:tags r:id="rId3"/>
              </p:custDataLst>
            </p:nvPr>
          </p:nvCxnSpPr>
          <p:spPr bwMode="auto">
            <a:xfrm>
              <a:off x="9763" y="7751"/>
              <a:ext cx="0" cy="1080"/>
            </a:xfrm>
            <a:prstGeom prst="line">
              <a:avLst/>
            </a:prstGeom>
            <a:noFill/>
            <a:ln w="38100" algn="ctr">
              <a:solidFill>
                <a:srgbClr val="CACACA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" name="圆角矩形 7"/>
            <p:cNvSpPr/>
            <p:nvPr>
              <p:custDataLst>
                <p:tags r:id="rId4"/>
              </p:custDataLst>
            </p:nvPr>
          </p:nvSpPr>
          <p:spPr>
            <a:xfrm rot="16200000" flipH="1">
              <a:off x="11320" y="8140"/>
              <a:ext cx="1390" cy="485"/>
            </a:xfrm>
            <a:custGeom>
              <a:avLst/>
              <a:gdLst>
                <a:gd name="connsiteX0" fmla="*/ 0 w 2727434"/>
                <a:gd name="connsiteY0" fmla="*/ 275902 h 1655379"/>
                <a:gd name="connsiteX1" fmla="*/ 275902 w 2727434"/>
                <a:gd name="connsiteY1" fmla="*/ 0 h 1655379"/>
                <a:gd name="connsiteX2" fmla="*/ 2451532 w 2727434"/>
                <a:gd name="connsiteY2" fmla="*/ 0 h 1655379"/>
                <a:gd name="connsiteX3" fmla="*/ 2727434 w 2727434"/>
                <a:gd name="connsiteY3" fmla="*/ 275902 h 1655379"/>
                <a:gd name="connsiteX4" fmla="*/ 2727434 w 2727434"/>
                <a:gd name="connsiteY4" fmla="*/ 1379477 h 1655379"/>
                <a:gd name="connsiteX5" fmla="*/ 2451532 w 2727434"/>
                <a:gd name="connsiteY5" fmla="*/ 1655379 h 1655379"/>
                <a:gd name="connsiteX6" fmla="*/ 275902 w 2727434"/>
                <a:gd name="connsiteY6" fmla="*/ 1655379 h 1655379"/>
                <a:gd name="connsiteX7" fmla="*/ 0 w 2727434"/>
                <a:gd name="connsiteY7" fmla="*/ 1379477 h 1655379"/>
                <a:gd name="connsiteX8" fmla="*/ 0 w 2727434"/>
                <a:gd name="connsiteY8" fmla="*/ 275902 h 1655379"/>
                <a:gd name="connsiteX0-1" fmla="*/ 2451532 w 2727434"/>
                <a:gd name="connsiteY0-2" fmla="*/ 1655379 h 1746819"/>
                <a:gd name="connsiteX1-3" fmla="*/ 275902 w 2727434"/>
                <a:gd name="connsiteY1-4" fmla="*/ 1655379 h 1746819"/>
                <a:gd name="connsiteX2-5" fmla="*/ 0 w 2727434"/>
                <a:gd name="connsiteY2-6" fmla="*/ 1379477 h 1746819"/>
                <a:gd name="connsiteX3-7" fmla="*/ 0 w 2727434"/>
                <a:gd name="connsiteY3-8" fmla="*/ 275902 h 1746819"/>
                <a:gd name="connsiteX4-9" fmla="*/ 275902 w 2727434"/>
                <a:gd name="connsiteY4-10" fmla="*/ 0 h 1746819"/>
                <a:gd name="connsiteX5-11" fmla="*/ 2451532 w 2727434"/>
                <a:gd name="connsiteY5-12" fmla="*/ 0 h 1746819"/>
                <a:gd name="connsiteX6-13" fmla="*/ 2727434 w 2727434"/>
                <a:gd name="connsiteY6-14" fmla="*/ 275902 h 1746819"/>
                <a:gd name="connsiteX7-15" fmla="*/ 2727434 w 2727434"/>
                <a:gd name="connsiteY7-16" fmla="*/ 1379477 h 1746819"/>
                <a:gd name="connsiteX8-17" fmla="*/ 2542972 w 2727434"/>
                <a:gd name="connsiteY8-18" fmla="*/ 1746819 h 1746819"/>
                <a:gd name="connsiteX0-19" fmla="*/ 2451532 w 2727434"/>
                <a:gd name="connsiteY0-20" fmla="*/ 1655379 h 1655379"/>
                <a:gd name="connsiteX1-21" fmla="*/ 275902 w 2727434"/>
                <a:gd name="connsiteY1-22" fmla="*/ 1655379 h 1655379"/>
                <a:gd name="connsiteX2-23" fmla="*/ 0 w 2727434"/>
                <a:gd name="connsiteY2-24" fmla="*/ 1379477 h 1655379"/>
                <a:gd name="connsiteX3-25" fmla="*/ 0 w 2727434"/>
                <a:gd name="connsiteY3-26" fmla="*/ 275902 h 1655379"/>
                <a:gd name="connsiteX4-27" fmla="*/ 275902 w 2727434"/>
                <a:gd name="connsiteY4-28" fmla="*/ 0 h 1655379"/>
                <a:gd name="connsiteX5-29" fmla="*/ 2451532 w 2727434"/>
                <a:gd name="connsiteY5-30" fmla="*/ 0 h 1655379"/>
                <a:gd name="connsiteX6-31" fmla="*/ 2727434 w 2727434"/>
                <a:gd name="connsiteY6-32" fmla="*/ 275902 h 1655379"/>
                <a:gd name="connsiteX7-33" fmla="*/ 2727434 w 2727434"/>
                <a:gd name="connsiteY7-34" fmla="*/ 1379477 h 1655379"/>
                <a:gd name="connsiteX0-35" fmla="*/ 275902 w 2727434"/>
                <a:gd name="connsiteY0-36" fmla="*/ 1655379 h 1655379"/>
                <a:gd name="connsiteX1-37" fmla="*/ 0 w 2727434"/>
                <a:gd name="connsiteY1-38" fmla="*/ 1379477 h 1655379"/>
                <a:gd name="connsiteX2-39" fmla="*/ 0 w 2727434"/>
                <a:gd name="connsiteY2-40" fmla="*/ 275902 h 1655379"/>
                <a:gd name="connsiteX3-41" fmla="*/ 275902 w 2727434"/>
                <a:gd name="connsiteY3-42" fmla="*/ 0 h 1655379"/>
                <a:gd name="connsiteX4-43" fmla="*/ 2451532 w 2727434"/>
                <a:gd name="connsiteY4-44" fmla="*/ 0 h 1655379"/>
                <a:gd name="connsiteX5-45" fmla="*/ 2727434 w 2727434"/>
                <a:gd name="connsiteY5-46" fmla="*/ 275902 h 1655379"/>
                <a:gd name="connsiteX6-47" fmla="*/ 2727434 w 2727434"/>
                <a:gd name="connsiteY6-48" fmla="*/ 1379477 h 1655379"/>
                <a:gd name="connsiteX0-49" fmla="*/ 0 w 2727434"/>
                <a:gd name="connsiteY0-50" fmla="*/ 1379477 h 1379477"/>
                <a:gd name="connsiteX1-51" fmla="*/ 0 w 2727434"/>
                <a:gd name="connsiteY1-52" fmla="*/ 275902 h 1379477"/>
                <a:gd name="connsiteX2-53" fmla="*/ 275902 w 2727434"/>
                <a:gd name="connsiteY2-54" fmla="*/ 0 h 1379477"/>
                <a:gd name="connsiteX3-55" fmla="*/ 2451532 w 2727434"/>
                <a:gd name="connsiteY3-56" fmla="*/ 0 h 1379477"/>
                <a:gd name="connsiteX4-57" fmla="*/ 2727434 w 2727434"/>
                <a:gd name="connsiteY4-58" fmla="*/ 275902 h 1379477"/>
                <a:gd name="connsiteX5-59" fmla="*/ 2727434 w 2727434"/>
                <a:gd name="connsiteY5-60" fmla="*/ 1379477 h 1379477"/>
                <a:gd name="connsiteX0-61" fmla="*/ 0 w 2727434"/>
                <a:gd name="connsiteY0-62" fmla="*/ 275902 h 1379477"/>
                <a:gd name="connsiteX1-63" fmla="*/ 275902 w 2727434"/>
                <a:gd name="connsiteY1-64" fmla="*/ 0 h 1379477"/>
                <a:gd name="connsiteX2-65" fmla="*/ 2451532 w 2727434"/>
                <a:gd name="connsiteY2-66" fmla="*/ 0 h 1379477"/>
                <a:gd name="connsiteX3-67" fmla="*/ 2727434 w 2727434"/>
                <a:gd name="connsiteY3-68" fmla="*/ 275902 h 1379477"/>
                <a:gd name="connsiteX4-69" fmla="*/ 2727434 w 2727434"/>
                <a:gd name="connsiteY4-70" fmla="*/ 1379477 h 1379477"/>
                <a:gd name="connsiteX0-71" fmla="*/ 0 w 2451532"/>
                <a:gd name="connsiteY0-72" fmla="*/ 0 h 1379477"/>
                <a:gd name="connsiteX1-73" fmla="*/ 2175630 w 2451532"/>
                <a:gd name="connsiteY1-74" fmla="*/ 0 h 1379477"/>
                <a:gd name="connsiteX2-75" fmla="*/ 2451532 w 2451532"/>
                <a:gd name="connsiteY2-76" fmla="*/ 275902 h 1379477"/>
                <a:gd name="connsiteX3-77" fmla="*/ 2451532 w 2451532"/>
                <a:gd name="connsiteY3-78" fmla="*/ 1379477 h 1379477"/>
              </a:gdLst>
              <a:ahLst/>
              <a:cxnLst>
                <a:cxn ang="0">
                  <a:pos x="connsiteX0-71" y="connsiteY0-72"/>
                </a:cxn>
                <a:cxn ang="0">
                  <a:pos x="connsiteX1-73" y="connsiteY1-74"/>
                </a:cxn>
                <a:cxn ang="0">
                  <a:pos x="connsiteX2-75" y="connsiteY2-76"/>
                </a:cxn>
                <a:cxn ang="0">
                  <a:pos x="connsiteX3-77" y="connsiteY3-78"/>
                </a:cxn>
              </a:cxnLst>
              <a:rect l="l" t="t" r="r" b="b"/>
              <a:pathLst>
                <a:path w="2451532" h="1379477">
                  <a:moveTo>
                    <a:pt x="0" y="0"/>
                  </a:moveTo>
                  <a:lnTo>
                    <a:pt x="2175630" y="0"/>
                  </a:lnTo>
                  <a:cubicBezTo>
                    <a:pt x="2328006" y="0"/>
                    <a:pt x="2451532" y="123526"/>
                    <a:pt x="2451532" y="275902"/>
                  </a:cubicBezTo>
                  <a:lnTo>
                    <a:pt x="2451532" y="1379477"/>
                  </a:lnTo>
                </a:path>
              </a:pathLst>
            </a:custGeom>
            <a:noFill/>
            <a:ln w="38100" cap="flat" cmpd="sng" algn="ctr">
              <a:solidFill>
                <a:srgbClr val="A7A7A7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lIns="68445" tIns="34289" rIns="68445" bIns="34289" anchor="ctr">
              <a:normAutofit/>
            </a:bodyPr>
            <a:lstStyle/>
            <a:p>
              <a:pPr algn="ctr" defTabSz="684530">
                <a:defRPr/>
              </a:pPr>
              <a:endParaRPr lang="zh-CN" altLang="en-US" sz="1400" kern="0">
                <a:solidFill>
                  <a:sysClr val="window" lastClr="FFFFFF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 pitchFamily="34" charset="0"/>
              </a:endParaRPr>
            </a:p>
          </p:txBody>
        </p:sp>
        <p:cxnSp>
          <p:nvCxnSpPr>
            <p:cNvPr id="38" name="直接连接符 19"/>
            <p:cNvCxnSpPr>
              <a:cxnSpLocks noChangeShapeType="1"/>
            </p:cNvCxnSpPr>
            <p:nvPr>
              <p:custDataLst>
                <p:tags r:id="rId5"/>
              </p:custDataLst>
            </p:nvPr>
          </p:nvCxnSpPr>
          <p:spPr bwMode="auto">
            <a:xfrm>
              <a:off x="7835" y="7771"/>
              <a:ext cx="0" cy="1080"/>
            </a:xfrm>
            <a:prstGeom prst="line">
              <a:avLst/>
            </a:prstGeom>
            <a:noFill/>
            <a:ln w="38100" algn="ctr">
              <a:solidFill>
                <a:srgbClr val="CACACA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" name="圆角矩形 7"/>
            <p:cNvSpPr/>
            <p:nvPr>
              <p:custDataLst>
                <p:tags r:id="rId6"/>
              </p:custDataLst>
            </p:nvPr>
          </p:nvSpPr>
          <p:spPr>
            <a:xfrm rot="5400000">
              <a:off x="5114" y="8147"/>
              <a:ext cx="1390" cy="482"/>
            </a:xfrm>
            <a:custGeom>
              <a:avLst/>
              <a:gdLst>
                <a:gd name="connsiteX0" fmla="*/ 0 w 2727434"/>
                <a:gd name="connsiteY0" fmla="*/ 275902 h 1655379"/>
                <a:gd name="connsiteX1" fmla="*/ 275902 w 2727434"/>
                <a:gd name="connsiteY1" fmla="*/ 0 h 1655379"/>
                <a:gd name="connsiteX2" fmla="*/ 2451532 w 2727434"/>
                <a:gd name="connsiteY2" fmla="*/ 0 h 1655379"/>
                <a:gd name="connsiteX3" fmla="*/ 2727434 w 2727434"/>
                <a:gd name="connsiteY3" fmla="*/ 275902 h 1655379"/>
                <a:gd name="connsiteX4" fmla="*/ 2727434 w 2727434"/>
                <a:gd name="connsiteY4" fmla="*/ 1379477 h 1655379"/>
                <a:gd name="connsiteX5" fmla="*/ 2451532 w 2727434"/>
                <a:gd name="connsiteY5" fmla="*/ 1655379 h 1655379"/>
                <a:gd name="connsiteX6" fmla="*/ 275902 w 2727434"/>
                <a:gd name="connsiteY6" fmla="*/ 1655379 h 1655379"/>
                <a:gd name="connsiteX7" fmla="*/ 0 w 2727434"/>
                <a:gd name="connsiteY7" fmla="*/ 1379477 h 1655379"/>
                <a:gd name="connsiteX8" fmla="*/ 0 w 2727434"/>
                <a:gd name="connsiteY8" fmla="*/ 275902 h 1655379"/>
                <a:gd name="connsiteX0-1" fmla="*/ 2451532 w 2727434"/>
                <a:gd name="connsiteY0-2" fmla="*/ 1655379 h 1746819"/>
                <a:gd name="connsiteX1-3" fmla="*/ 275902 w 2727434"/>
                <a:gd name="connsiteY1-4" fmla="*/ 1655379 h 1746819"/>
                <a:gd name="connsiteX2-5" fmla="*/ 0 w 2727434"/>
                <a:gd name="connsiteY2-6" fmla="*/ 1379477 h 1746819"/>
                <a:gd name="connsiteX3-7" fmla="*/ 0 w 2727434"/>
                <a:gd name="connsiteY3-8" fmla="*/ 275902 h 1746819"/>
                <a:gd name="connsiteX4-9" fmla="*/ 275902 w 2727434"/>
                <a:gd name="connsiteY4-10" fmla="*/ 0 h 1746819"/>
                <a:gd name="connsiteX5-11" fmla="*/ 2451532 w 2727434"/>
                <a:gd name="connsiteY5-12" fmla="*/ 0 h 1746819"/>
                <a:gd name="connsiteX6-13" fmla="*/ 2727434 w 2727434"/>
                <a:gd name="connsiteY6-14" fmla="*/ 275902 h 1746819"/>
                <a:gd name="connsiteX7-15" fmla="*/ 2727434 w 2727434"/>
                <a:gd name="connsiteY7-16" fmla="*/ 1379477 h 1746819"/>
                <a:gd name="connsiteX8-17" fmla="*/ 2542972 w 2727434"/>
                <a:gd name="connsiteY8-18" fmla="*/ 1746819 h 1746819"/>
                <a:gd name="connsiteX0-19" fmla="*/ 2451532 w 2727434"/>
                <a:gd name="connsiteY0-20" fmla="*/ 1655379 h 1655379"/>
                <a:gd name="connsiteX1-21" fmla="*/ 275902 w 2727434"/>
                <a:gd name="connsiteY1-22" fmla="*/ 1655379 h 1655379"/>
                <a:gd name="connsiteX2-23" fmla="*/ 0 w 2727434"/>
                <a:gd name="connsiteY2-24" fmla="*/ 1379477 h 1655379"/>
                <a:gd name="connsiteX3-25" fmla="*/ 0 w 2727434"/>
                <a:gd name="connsiteY3-26" fmla="*/ 275902 h 1655379"/>
                <a:gd name="connsiteX4-27" fmla="*/ 275902 w 2727434"/>
                <a:gd name="connsiteY4-28" fmla="*/ 0 h 1655379"/>
                <a:gd name="connsiteX5-29" fmla="*/ 2451532 w 2727434"/>
                <a:gd name="connsiteY5-30" fmla="*/ 0 h 1655379"/>
                <a:gd name="connsiteX6-31" fmla="*/ 2727434 w 2727434"/>
                <a:gd name="connsiteY6-32" fmla="*/ 275902 h 1655379"/>
                <a:gd name="connsiteX7-33" fmla="*/ 2727434 w 2727434"/>
                <a:gd name="connsiteY7-34" fmla="*/ 1379477 h 1655379"/>
                <a:gd name="connsiteX0-35" fmla="*/ 275902 w 2727434"/>
                <a:gd name="connsiteY0-36" fmla="*/ 1655379 h 1655379"/>
                <a:gd name="connsiteX1-37" fmla="*/ 0 w 2727434"/>
                <a:gd name="connsiteY1-38" fmla="*/ 1379477 h 1655379"/>
                <a:gd name="connsiteX2-39" fmla="*/ 0 w 2727434"/>
                <a:gd name="connsiteY2-40" fmla="*/ 275902 h 1655379"/>
                <a:gd name="connsiteX3-41" fmla="*/ 275902 w 2727434"/>
                <a:gd name="connsiteY3-42" fmla="*/ 0 h 1655379"/>
                <a:gd name="connsiteX4-43" fmla="*/ 2451532 w 2727434"/>
                <a:gd name="connsiteY4-44" fmla="*/ 0 h 1655379"/>
                <a:gd name="connsiteX5-45" fmla="*/ 2727434 w 2727434"/>
                <a:gd name="connsiteY5-46" fmla="*/ 275902 h 1655379"/>
                <a:gd name="connsiteX6-47" fmla="*/ 2727434 w 2727434"/>
                <a:gd name="connsiteY6-48" fmla="*/ 1379477 h 1655379"/>
                <a:gd name="connsiteX0-49" fmla="*/ 0 w 2727434"/>
                <a:gd name="connsiteY0-50" fmla="*/ 1379477 h 1379477"/>
                <a:gd name="connsiteX1-51" fmla="*/ 0 w 2727434"/>
                <a:gd name="connsiteY1-52" fmla="*/ 275902 h 1379477"/>
                <a:gd name="connsiteX2-53" fmla="*/ 275902 w 2727434"/>
                <a:gd name="connsiteY2-54" fmla="*/ 0 h 1379477"/>
                <a:gd name="connsiteX3-55" fmla="*/ 2451532 w 2727434"/>
                <a:gd name="connsiteY3-56" fmla="*/ 0 h 1379477"/>
                <a:gd name="connsiteX4-57" fmla="*/ 2727434 w 2727434"/>
                <a:gd name="connsiteY4-58" fmla="*/ 275902 h 1379477"/>
                <a:gd name="connsiteX5-59" fmla="*/ 2727434 w 2727434"/>
                <a:gd name="connsiteY5-60" fmla="*/ 1379477 h 1379477"/>
                <a:gd name="connsiteX0-61" fmla="*/ 0 w 2727434"/>
                <a:gd name="connsiteY0-62" fmla="*/ 275902 h 1379477"/>
                <a:gd name="connsiteX1-63" fmla="*/ 275902 w 2727434"/>
                <a:gd name="connsiteY1-64" fmla="*/ 0 h 1379477"/>
                <a:gd name="connsiteX2-65" fmla="*/ 2451532 w 2727434"/>
                <a:gd name="connsiteY2-66" fmla="*/ 0 h 1379477"/>
                <a:gd name="connsiteX3-67" fmla="*/ 2727434 w 2727434"/>
                <a:gd name="connsiteY3-68" fmla="*/ 275902 h 1379477"/>
                <a:gd name="connsiteX4-69" fmla="*/ 2727434 w 2727434"/>
                <a:gd name="connsiteY4-70" fmla="*/ 1379477 h 1379477"/>
                <a:gd name="connsiteX0-71" fmla="*/ 0 w 2451532"/>
                <a:gd name="connsiteY0-72" fmla="*/ 0 h 1379477"/>
                <a:gd name="connsiteX1-73" fmla="*/ 2175630 w 2451532"/>
                <a:gd name="connsiteY1-74" fmla="*/ 0 h 1379477"/>
                <a:gd name="connsiteX2-75" fmla="*/ 2451532 w 2451532"/>
                <a:gd name="connsiteY2-76" fmla="*/ 275902 h 1379477"/>
                <a:gd name="connsiteX3-77" fmla="*/ 2451532 w 2451532"/>
                <a:gd name="connsiteY3-78" fmla="*/ 1379477 h 1379477"/>
              </a:gdLst>
              <a:ahLst/>
              <a:cxnLst>
                <a:cxn ang="0">
                  <a:pos x="connsiteX0-71" y="connsiteY0-72"/>
                </a:cxn>
                <a:cxn ang="0">
                  <a:pos x="connsiteX1-73" y="connsiteY1-74"/>
                </a:cxn>
                <a:cxn ang="0">
                  <a:pos x="connsiteX2-75" y="connsiteY2-76"/>
                </a:cxn>
                <a:cxn ang="0">
                  <a:pos x="connsiteX3-77" y="connsiteY3-78"/>
                </a:cxn>
              </a:cxnLst>
              <a:rect l="l" t="t" r="r" b="b"/>
              <a:pathLst>
                <a:path w="2451532" h="1379477">
                  <a:moveTo>
                    <a:pt x="0" y="0"/>
                  </a:moveTo>
                  <a:lnTo>
                    <a:pt x="2175630" y="0"/>
                  </a:lnTo>
                  <a:cubicBezTo>
                    <a:pt x="2328006" y="0"/>
                    <a:pt x="2451532" y="123526"/>
                    <a:pt x="2451532" y="275902"/>
                  </a:cubicBezTo>
                  <a:lnTo>
                    <a:pt x="2451532" y="1379477"/>
                  </a:lnTo>
                </a:path>
              </a:pathLst>
            </a:custGeom>
            <a:noFill/>
            <a:ln w="38100" cap="flat" cmpd="sng" algn="ctr">
              <a:solidFill>
                <a:srgbClr val="A7A7A7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lIns="68445" tIns="34289" rIns="68445" bIns="34289" anchor="ctr">
              <a:normAutofit/>
            </a:bodyPr>
            <a:lstStyle/>
            <a:p>
              <a:pPr algn="ctr" defTabSz="684530">
                <a:defRPr/>
              </a:pPr>
              <a:endParaRPr lang="zh-CN" altLang="en-US" sz="1400" kern="0">
                <a:solidFill>
                  <a:sysClr val="window" lastClr="FFFFFF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 pitchFamily="34" charset="0"/>
              </a:endParaRPr>
            </a:p>
          </p:txBody>
        </p:sp>
        <p:sp>
          <p:nvSpPr>
            <p:cNvPr id="40" name="圆角矩形 7"/>
            <p:cNvSpPr/>
            <p:nvPr>
              <p:custDataLst>
                <p:tags r:id="rId7"/>
              </p:custDataLst>
            </p:nvPr>
          </p:nvSpPr>
          <p:spPr>
            <a:xfrm flipH="1">
              <a:off x="4448" y="7693"/>
              <a:ext cx="4857" cy="1158"/>
            </a:xfrm>
            <a:custGeom>
              <a:avLst/>
              <a:gdLst>
                <a:gd name="connsiteX0" fmla="*/ 0 w 2727434"/>
                <a:gd name="connsiteY0" fmla="*/ 275902 h 1655379"/>
                <a:gd name="connsiteX1" fmla="*/ 275902 w 2727434"/>
                <a:gd name="connsiteY1" fmla="*/ 0 h 1655379"/>
                <a:gd name="connsiteX2" fmla="*/ 2451532 w 2727434"/>
                <a:gd name="connsiteY2" fmla="*/ 0 h 1655379"/>
                <a:gd name="connsiteX3" fmla="*/ 2727434 w 2727434"/>
                <a:gd name="connsiteY3" fmla="*/ 275902 h 1655379"/>
                <a:gd name="connsiteX4" fmla="*/ 2727434 w 2727434"/>
                <a:gd name="connsiteY4" fmla="*/ 1379477 h 1655379"/>
                <a:gd name="connsiteX5" fmla="*/ 2451532 w 2727434"/>
                <a:gd name="connsiteY5" fmla="*/ 1655379 h 1655379"/>
                <a:gd name="connsiteX6" fmla="*/ 275902 w 2727434"/>
                <a:gd name="connsiteY6" fmla="*/ 1655379 h 1655379"/>
                <a:gd name="connsiteX7" fmla="*/ 0 w 2727434"/>
                <a:gd name="connsiteY7" fmla="*/ 1379477 h 1655379"/>
                <a:gd name="connsiteX8" fmla="*/ 0 w 2727434"/>
                <a:gd name="connsiteY8" fmla="*/ 275902 h 1655379"/>
                <a:gd name="connsiteX0-1" fmla="*/ 2451532 w 2727434"/>
                <a:gd name="connsiteY0-2" fmla="*/ 1655379 h 1746819"/>
                <a:gd name="connsiteX1-3" fmla="*/ 275902 w 2727434"/>
                <a:gd name="connsiteY1-4" fmla="*/ 1655379 h 1746819"/>
                <a:gd name="connsiteX2-5" fmla="*/ 0 w 2727434"/>
                <a:gd name="connsiteY2-6" fmla="*/ 1379477 h 1746819"/>
                <a:gd name="connsiteX3-7" fmla="*/ 0 w 2727434"/>
                <a:gd name="connsiteY3-8" fmla="*/ 275902 h 1746819"/>
                <a:gd name="connsiteX4-9" fmla="*/ 275902 w 2727434"/>
                <a:gd name="connsiteY4-10" fmla="*/ 0 h 1746819"/>
                <a:gd name="connsiteX5-11" fmla="*/ 2451532 w 2727434"/>
                <a:gd name="connsiteY5-12" fmla="*/ 0 h 1746819"/>
                <a:gd name="connsiteX6-13" fmla="*/ 2727434 w 2727434"/>
                <a:gd name="connsiteY6-14" fmla="*/ 275902 h 1746819"/>
                <a:gd name="connsiteX7-15" fmla="*/ 2727434 w 2727434"/>
                <a:gd name="connsiteY7-16" fmla="*/ 1379477 h 1746819"/>
                <a:gd name="connsiteX8-17" fmla="*/ 2542972 w 2727434"/>
                <a:gd name="connsiteY8-18" fmla="*/ 1746819 h 1746819"/>
                <a:gd name="connsiteX0-19" fmla="*/ 2451532 w 2727434"/>
                <a:gd name="connsiteY0-20" fmla="*/ 1655379 h 1655379"/>
                <a:gd name="connsiteX1-21" fmla="*/ 275902 w 2727434"/>
                <a:gd name="connsiteY1-22" fmla="*/ 1655379 h 1655379"/>
                <a:gd name="connsiteX2-23" fmla="*/ 0 w 2727434"/>
                <a:gd name="connsiteY2-24" fmla="*/ 1379477 h 1655379"/>
                <a:gd name="connsiteX3-25" fmla="*/ 0 w 2727434"/>
                <a:gd name="connsiteY3-26" fmla="*/ 275902 h 1655379"/>
                <a:gd name="connsiteX4-27" fmla="*/ 275902 w 2727434"/>
                <a:gd name="connsiteY4-28" fmla="*/ 0 h 1655379"/>
                <a:gd name="connsiteX5-29" fmla="*/ 2451532 w 2727434"/>
                <a:gd name="connsiteY5-30" fmla="*/ 0 h 1655379"/>
                <a:gd name="connsiteX6-31" fmla="*/ 2727434 w 2727434"/>
                <a:gd name="connsiteY6-32" fmla="*/ 275902 h 1655379"/>
                <a:gd name="connsiteX7-33" fmla="*/ 2727434 w 2727434"/>
                <a:gd name="connsiteY7-34" fmla="*/ 1379477 h 1655379"/>
                <a:gd name="connsiteX0-35" fmla="*/ 275902 w 2727434"/>
                <a:gd name="connsiteY0-36" fmla="*/ 1655379 h 1655379"/>
                <a:gd name="connsiteX1-37" fmla="*/ 0 w 2727434"/>
                <a:gd name="connsiteY1-38" fmla="*/ 1379477 h 1655379"/>
                <a:gd name="connsiteX2-39" fmla="*/ 0 w 2727434"/>
                <a:gd name="connsiteY2-40" fmla="*/ 275902 h 1655379"/>
                <a:gd name="connsiteX3-41" fmla="*/ 275902 w 2727434"/>
                <a:gd name="connsiteY3-42" fmla="*/ 0 h 1655379"/>
                <a:gd name="connsiteX4-43" fmla="*/ 2451532 w 2727434"/>
                <a:gd name="connsiteY4-44" fmla="*/ 0 h 1655379"/>
                <a:gd name="connsiteX5-45" fmla="*/ 2727434 w 2727434"/>
                <a:gd name="connsiteY5-46" fmla="*/ 275902 h 1655379"/>
                <a:gd name="connsiteX6-47" fmla="*/ 2727434 w 2727434"/>
                <a:gd name="connsiteY6-48" fmla="*/ 1379477 h 1655379"/>
                <a:gd name="connsiteX0-49" fmla="*/ 0 w 2727434"/>
                <a:gd name="connsiteY0-50" fmla="*/ 1379477 h 1379477"/>
                <a:gd name="connsiteX1-51" fmla="*/ 0 w 2727434"/>
                <a:gd name="connsiteY1-52" fmla="*/ 275902 h 1379477"/>
                <a:gd name="connsiteX2-53" fmla="*/ 275902 w 2727434"/>
                <a:gd name="connsiteY2-54" fmla="*/ 0 h 1379477"/>
                <a:gd name="connsiteX3-55" fmla="*/ 2451532 w 2727434"/>
                <a:gd name="connsiteY3-56" fmla="*/ 0 h 1379477"/>
                <a:gd name="connsiteX4-57" fmla="*/ 2727434 w 2727434"/>
                <a:gd name="connsiteY4-58" fmla="*/ 275902 h 1379477"/>
                <a:gd name="connsiteX5-59" fmla="*/ 2727434 w 2727434"/>
                <a:gd name="connsiteY5-60" fmla="*/ 1379477 h 1379477"/>
                <a:gd name="connsiteX0-61" fmla="*/ 0 w 2727434"/>
                <a:gd name="connsiteY0-62" fmla="*/ 275902 h 1379477"/>
                <a:gd name="connsiteX1-63" fmla="*/ 275902 w 2727434"/>
                <a:gd name="connsiteY1-64" fmla="*/ 0 h 1379477"/>
                <a:gd name="connsiteX2-65" fmla="*/ 2451532 w 2727434"/>
                <a:gd name="connsiteY2-66" fmla="*/ 0 h 1379477"/>
                <a:gd name="connsiteX3-67" fmla="*/ 2727434 w 2727434"/>
                <a:gd name="connsiteY3-68" fmla="*/ 275902 h 1379477"/>
                <a:gd name="connsiteX4-69" fmla="*/ 2727434 w 2727434"/>
                <a:gd name="connsiteY4-70" fmla="*/ 1379477 h 1379477"/>
                <a:gd name="connsiteX0-71" fmla="*/ 0 w 2451532"/>
                <a:gd name="connsiteY0-72" fmla="*/ 0 h 1379477"/>
                <a:gd name="connsiteX1-73" fmla="*/ 2175630 w 2451532"/>
                <a:gd name="connsiteY1-74" fmla="*/ 0 h 1379477"/>
                <a:gd name="connsiteX2-75" fmla="*/ 2451532 w 2451532"/>
                <a:gd name="connsiteY2-76" fmla="*/ 275902 h 1379477"/>
                <a:gd name="connsiteX3-77" fmla="*/ 2451532 w 2451532"/>
                <a:gd name="connsiteY3-78" fmla="*/ 1379477 h 1379477"/>
              </a:gdLst>
              <a:ahLst/>
              <a:cxnLst>
                <a:cxn ang="0">
                  <a:pos x="connsiteX0-71" y="connsiteY0-72"/>
                </a:cxn>
                <a:cxn ang="0">
                  <a:pos x="connsiteX1-73" y="connsiteY1-74"/>
                </a:cxn>
                <a:cxn ang="0">
                  <a:pos x="connsiteX2-75" y="connsiteY2-76"/>
                </a:cxn>
                <a:cxn ang="0">
                  <a:pos x="connsiteX3-77" y="connsiteY3-78"/>
                </a:cxn>
              </a:cxnLst>
              <a:rect l="l" t="t" r="r" b="b"/>
              <a:pathLst>
                <a:path w="2451532" h="1379477">
                  <a:moveTo>
                    <a:pt x="0" y="0"/>
                  </a:moveTo>
                  <a:lnTo>
                    <a:pt x="2175630" y="0"/>
                  </a:lnTo>
                  <a:cubicBezTo>
                    <a:pt x="2328006" y="0"/>
                    <a:pt x="2451532" y="123526"/>
                    <a:pt x="2451532" y="275902"/>
                  </a:cubicBezTo>
                  <a:lnTo>
                    <a:pt x="2451532" y="1379477"/>
                  </a:lnTo>
                </a:path>
              </a:pathLst>
            </a:custGeom>
            <a:noFill/>
            <a:ln w="38100" cap="flat" cmpd="sng" algn="ctr">
              <a:solidFill>
                <a:srgbClr val="A7A7A7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lIns="68445" tIns="34289" rIns="68445" bIns="34289" anchor="ctr">
              <a:normAutofit/>
            </a:bodyPr>
            <a:lstStyle/>
            <a:p>
              <a:pPr algn="ctr" defTabSz="684530">
                <a:defRPr/>
              </a:pPr>
              <a:endParaRPr lang="zh-CN" altLang="en-US" sz="1400" kern="0">
                <a:solidFill>
                  <a:sysClr val="window" lastClr="FFFFFF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 pitchFamily="34" charset="0"/>
              </a:endParaRPr>
            </a:p>
          </p:txBody>
        </p:sp>
        <p:sp>
          <p:nvSpPr>
            <p:cNvPr id="41" name="圆角矩形 9"/>
            <p:cNvSpPr/>
            <p:nvPr>
              <p:custDataLst>
                <p:tags r:id="rId8"/>
              </p:custDataLst>
            </p:nvPr>
          </p:nvSpPr>
          <p:spPr>
            <a:xfrm flipH="1">
              <a:off x="2890" y="8838"/>
              <a:ext cx="1558" cy="233"/>
            </a:xfrm>
            <a:custGeom>
              <a:avLst/>
              <a:gdLst>
                <a:gd name="connsiteX0" fmla="*/ 0 w 2664372"/>
                <a:gd name="connsiteY0" fmla="*/ 252253 h 1513490"/>
                <a:gd name="connsiteX1" fmla="*/ 252253 w 2664372"/>
                <a:gd name="connsiteY1" fmla="*/ 0 h 1513490"/>
                <a:gd name="connsiteX2" fmla="*/ 2412119 w 2664372"/>
                <a:gd name="connsiteY2" fmla="*/ 0 h 1513490"/>
                <a:gd name="connsiteX3" fmla="*/ 2664372 w 2664372"/>
                <a:gd name="connsiteY3" fmla="*/ 252253 h 1513490"/>
                <a:gd name="connsiteX4" fmla="*/ 2664372 w 2664372"/>
                <a:gd name="connsiteY4" fmla="*/ 1261237 h 1513490"/>
                <a:gd name="connsiteX5" fmla="*/ 2412119 w 2664372"/>
                <a:gd name="connsiteY5" fmla="*/ 1513490 h 1513490"/>
                <a:gd name="connsiteX6" fmla="*/ 252253 w 2664372"/>
                <a:gd name="connsiteY6" fmla="*/ 1513490 h 1513490"/>
                <a:gd name="connsiteX7" fmla="*/ 0 w 2664372"/>
                <a:gd name="connsiteY7" fmla="*/ 1261237 h 1513490"/>
                <a:gd name="connsiteX8" fmla="*/ 0 w 2664372"/>
                <a:gd name="connsiteY8" fmla="*/ 252253 h 1513490"/>
                <a:gd name="connsiteX0-1" fmla="*/ 0 w 2664372"/>
                <a:gd name="connsiteY0-2" fmla="*/ 252253 h 1513490"/>
                <a:gd name="connsiteX1-3" fmla="*/ 252253 w 2664372"/>
                <a:gd name="connsiteY1-4" fmla="*/ 0 h 1513490"/>
                <a:gd name="connsiteX2-5" fmla="*/ 2412119 w 2664372"/>
                <a:gd name="connsiteY2-6" fmla="*/ 0 h 1513490"/>
                <a:gd name="connsiteX3-7" fmla="*/ 2664372 w 2664372"/>
                <a:gd name="connsiteY3-8" fmla="*/ 252253 h 1513490"/>
                <a:gd name="connsiteX4-9" fmla="*/ 2664372 w 2664372"/>
                <a:gd name="connsiteY4-10" fmla="*/ 1261237 h 1513490"/>
                <a:gd name="connsiteX5-11" fmla="*/ 2412119 w 2664372"/>
                <a:gd name="connsiteY5-12" fmla="*/ 1513490 h 1513490"/>
                <a:gd name="connsiteX6-13" fmla="*/ 252253 w 2664372"/>
                <a:gd name="connsiteY6-14" fmla="*/ 1513490 h 1513490"/>
                <a:gd name="connsiteX7-15" fmla="*/ 0 w 2664372"/>
                <a:gd name="connsiteY7-16" fmla="*/ 1261237 h 1513490"/>
                <a:gd name="connsiteX8-17" fmla="*/ 91440 w 2664372"/>
                <a:gd name="connsiteY8-18" fmla="*/ 343693 h 1513490"/>
                <a:gd name="connsiteX0-19" fmla="*/ 0 w 2664372"/>
                <a:gd name="connsiteY0-20" fmla="*/ 252253 h 1513490"/>
                <a:gd name="connsiteX1-21" fmla="*/ 252253 w 2664372"/>
                <a:gd name="connsiteY1-22" fmla="*/ 0 h 1513490"/>
                <a:gd name="connsiteX2-23" fmla="*/ 2412119 w 2664372"/>
                <a:gd name="connsiteY2-24" fmla="*/ 0 h 1513490"/>
                <a:gd name="connsiteX3-25" fmla="*/ 2664372 w 2664372"/>
                <a:gd name="connsiteY3-26" fmla="*/ 252253 h 1513490"/>
                <a:gd name="connsiteX4-27" fmla="*/ 2664372 w 2664372"/>
                <a:gd name="connsiteY4-28" fmla="*/ 1261237 h 1513490"/>
                <a:gd name="connsiteX5-29" fmla="*/ 2412119 w 2664372"/>
                <a:gd name="connsiteY5-30" fmla="*/ 1513490 h 1513490"/>
                <a:gd name="connsiteX6-31" fmla="*/ 252253 w 2664372"/>
                <a:gd name="connsiteY6-32" fmla="*/ 1513490 h 1513490"/>
                <a:gd name="connsiteX7-33" fmla="*/ 0 w 2664372"/>
                <a:gd name="connsiteY7-34" fmla="*/ 1261237 h 1513490"/>
                <a:gd name="connsiteX0-35" fmla="*/ 252253 w 2664372"/>
                <a:gd name="connsiteY0-36" fmla="*/ 0 h 1513490"/>
                <a:gd name="connsiteX1-37" fmla="*/ 2412119 w 2664372"/>
                <a:gd name="connsiteY1-38" fmla="*/ 0 h 1513490"/>
                <a:gd name="connsiteX2-39" fmla="*/ 2664372 w 2664372"/>
                <a:gd name="connsiteY2-40" fmla="*/ 252253 h 1513490"/>
                <a:gd name="connsiteX3-41" fmla="*/ 2664372 w 2664372"/>
                <a:gd name="connsiteY3-42" fmla="*/ 1261237 h 1513490"/>
                <a:gd name="connsiteX4-43" fmla="*/ 2412119 w 2664372"/>
                <a:gd name="connsiteY4-44" fmla="*/ 1513490 h 1513490"/>
                <a:gd name="connsiteX5-45" fmla="*/ 252253 w 2664372"/>
                <a:gd name="connsiteY5-46" fmla="*/ 1513490 h 1513490"/>
                <a:gd name="connsiteX6-47" fmla="*/ 0 w 2664372"/>
                <a:gd name="connsiteY6-48" fmla="*/ 1261237 h 1513490"/>
                <a:gd name="connsiteX0-49" fmla="*/ 2412119 w 2664372"/>
                <a:gd name="connsiteY0-50" fmla="*/ 0 h 1513490"/>
                <a:gd name="connsiteX1-51" fmla="*/ 2664372 w 2664372"/>
                <a:gd name="connsiteY1-52" fmla="*/ 252253 h 1513490"/>
                <a:gd name="connsiteX2-53" fmla="*/ 2664372 w 2664372"/>
                <a:gd name="connsiteY2-54" fmla="*/ 1261237 h 1513490"/>
                <a:gd name="connsiteX3-55" fmla="*/ 2412119 w 2664372"/>
                <a:gd name="connsiteY3-56" fmla="*/ 1513490 h 1513490"/>
                <a:gd name="connsiteX4-57" fmla="*/ 252253 w 2664372"/>
                <a:gd name="connsiteY4-58" fmla="*/ 1513490 h 1513490"/>
                <a:gd name="connsiteX5-59" fmla="*/ 0 w 2664372"/>
                <a:gd name="connsiteY5-60" fmla="*/ 1261237 h 1513490"/>
                <a:gd name="connsiteX0-61" fmla="*/ 2664372 w 2664372"/>
                <a:gd name="connsiteY0-62" fmla="*/ 0 h 1261237"/>
                <a:gd name="connsiteX1-63" fmla="*/ 2664372 w 2664372"/>
                <a:gd name="connsiteY1-64" fmla="*/ 1008984 h 1261237"/>
                <a:gd name="connsiteX2-65" fmla="*/ 2412119 w 2664372"/>
                <a:gd name="connsiteY2-66" fmla="*/ 1261237 h 1261237"/>
                <a:gd name="connsiteX3-67" fmla="*/ 252253 w 2664372"/>
                <a:gd name="connsiteY3-68" fmla="*/ 1261237 h 1261237"/>
                <a:gd name="connsiteX4-69" fmla="*/ 0 w 2664372"/>
                <a:gd name="connsiteY4-70" fmla="*/ 1008984 h 1261237"/>
                <a:gd name="connsiteX0-71" fmla="*/ 2664372 w 2664372"/>
                <a:gd name="connsiteY0-72" fmla="*/ 0 h 252253"/>
                <a:gd name="connsiteX1-73" fmla="*/ 2412119 w 2664372"/>
                <a:gd name="connsiteY1-74" fmla="*/ 252253 h 252253"/>
                <a:gd name="connsiteX2-75" fmla="*/ 252253 w 2664372"/>
                <a:gd name="connsiteY2-76" fmla="*/ 252253 h 252253"/>
                <a:gd name="connsiteX3-77" fmla="*/ 0 w 2664372"/>
                <a:gd name="connsiteY3-78" fmla="*/ 0 h 252253"/>
                <a:gd name="connsiteX0-79" fmla="*/ 2412119 w 2412119"/>
                <a:gd name="connsiteY0-80" fmla="*/ 252253 h 252253"/>
                <a:gd name="connsiteX1-81" fmla="*/ 252253 w 2412119"/>
                <a:gd name="connsiteY1-82" fmla="*/ 252253 h 252253"/>
                <a:gd name="connsiteX2-83" fmla="*/ 0 w 2412119"/>
                <a:gd name="connsiteY2-84" fmla="*/ 0 h 252253"/>
              </a:gdLst>
              <a:ahLst/>
              <a:cxnLst>
                <a:cxn ang="0">
                  <a:pos x="connsiteX0-79" y="connsiteY0-80"/>
                </a:cxn>
                <a:cxn ang="0">
                  <a:pos x="connsiteX1-81" y="connsiteY1-82"/>
                </a:cxn>
                <a:cxn ang="0">
                  <a:pos x="connsiteX2-83" y="connsiteY2-84"/>
                </a:cxn>
              </a:cxnLst>
              <a:rect l="l" t="t" r="r" b="b"/>
              <a:pathLst>
                <a:path w="2412119" h="252253">
                  <a:moveTo>
                    <a:pt x="2412119" y="252253"/>
                  </a:moveTo>
                  <a:lnTo>
                    <a:pt x="252253" y="252253"/>
                  </a:lnTo>
                  <a:cubicBezTo>
                    <a:pt x="112938" y="252253"/>
                    <a:pt x="0" y="139315"/>
                    <a:pt x="0" y="0"/>
                  </a:cubicBezTo>
                </a:path>
              </a:pathLst>
            </a:custGeom>
            <a:noFill/>
            <a:ln w="38100" cap="flat" cmpd="sng" algn="ctr">
              <a:solidFill>
                <a:srgbClr val="A7A7A7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lIns="68445" tIns="34289" rIns="68445" bIns="34289" anchor="ctr">
              <a:normAutofit fontScale="25000" lnSpcReduction="20000"/>
            </a:bodyPr>
            <a:lstStyle/>
            <a:p>
              <a:pPr algn="ctr" defTabSz="684530"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 pitchFamily="34" charset="0"/>
              </a:endParaRPr>
            </a:p>
          </p:txBody>
        </p:sp>
        <p:sp>
          <p:nvSpPr>
            <p:cNvPr id="42" name="圆角矩形 7"/>
            <p:cNvSpPr/>
            <p:nvPr>
              <p:custDataLst>
                <p:tags r:id="rId9"/>
              </p:custDataLst>
            </p:nvPr>
          </p:nvSpPr>
          <p:spPr>
            <a:xfrm>
              <a:off x="8175" y="7693"/>
              <a:ext cx="4860" cy="1158"/>
            </a:xfrm>
            <a:custGeom>
              <a:avLst/>
              <a:gdLst>
                <a:gd name="connsiteX0" fmla="*/ 0 w 2727434"/>
                <a:gd name="connsiteY0" fmla="*/ 275902 h 1655379"/>
                <a:gd name="connsiteX1" fmla="*/ 275902 w 2727434"/>
                <a:gd name="connsiteY1" fmla="*/ 0 h 1655379"/>
                <a:gd name="connsiteX2" fmla="*/ 2451532 w 2727434"/>
                <a:gd name="connsiteY2" fmla="*/ 0 h 1655379"/>
                <a:gd name="connsiteX3" fmla="*/ 2727434 w 2727434"/>
                <a:gd name="connsiteY3" fmla="*/ 275902 h 1655379"/>
                <a:gd name="connsiteX4" fmla="*/ 2727434 w 2727434"/>
                <a:gd name="connsiteY4" fmla="*/ 1379477 h 1655379"/>
                <a:gd name="connsiteX5" fmla="*/ 2451532 w 2727434"/>
                <a:gd name="connsiteY5" fmla="*/ 1655379 h 1655379"/>
                <a:gd name="connsiteX6" fmla="*/ 275902 w 2727434"/>
                <a:gd name="connsiteY6" fmla="*/ 1655379 h 1655379"/>
                <a:gd name="connsiteX7" fmla="*/ 0 w 2727434"/>
                <a:gd name="connsiteY7" fmla="*/ 1379477 h 1655379"/>
                <a:gd name="connsiteX8" fmla="*/ 0 w 2727434"/>
                <a:gd name="connsiteY8" fmla="*/ 275902 h 1655379"/>
                <a:gd name="connsiteX0-1" fmla="*/ 2451532 w 2727434"/>
                <a:gd name="connsiteY0-2" fmla="*/ 1655379 h 1746819"/>
                <a:gd name="connsiteX1-3" fmla="*/ 275902 w 2727434"/>
                <a:gd name="connsiteY1-4" fmla="*/ 1655379 h 1746819"/>
                <a:gd name="connsiteX2-5" fmla="*/ 0 w 2727434"/>
                <a:gd name="connsiteY2-6" fmla="*/ 1379477 h 1746819"/>
                <a:gd name="connsiteX3-7" fmla="*/ 0 w 2727434"/>
                <a:gd name="connsiteY3-8" fmla="*/ 275902 h 1746819"/>
                <a:gd name="connsiteX4-9" fmla="*/ 275902 w 2727434"/>
                <a:gd name="connsiteY4-10" fmla="*/ 0 h 1746819"/>
                <a:gd name="connsiteX5-11" fmla="*/ 2451532 w 2727434"/>
                <a:gd name="connsiteY5-12" fmla="*/ 0 h 1746819"/>
                <a:gd name="connsiteX6-13" fmla="*/ 2727434 w 2727434"/>
                <a:gd name="connsiteY6-14" fmla="*/ 275902 h 1746819"/>
                <a:gd name="connsiteX7-15" fmla="*/ 2727434 w 2727434"/>
                <a:gd name="connsiteY7-16" fmla="*/ 1379477 h 1746819"/>
                <a:gd name="connsiteX8-17" fmla="*/ 2542972 w 2727434"/>
                <a:gd name="connsiteY8-18" fmla="*/ 1746819 h 1746819"/>
                <a:gd name="connsiteX0-19" fmla="*/ 2451532 w 2727434"/>
                <a:gd name="connsiteY0-20" fmla="*/ 1655379 h 1655379"/>
                <a:gd name="connsiteX1-21" fmla="*/ 275902 w 2727434"/>
                <a:gd name="connsiteY1-22" fmla="*/ 1655379 h 1655379"/>
                <a:gd name="connsiteX2-23" fmla="*/ 0 w 2727434"/>
                <a:gd name="connsiteY2-24" fmla="*/ 1379477 h 1655379"/>
                <a:gd name="connsiteX3-25" fmla="*/ 0 w 2727434"/>
                <a:gd name="connsiteY3-26" fmla="*/ 275902 h 1655379"/>
                <a:gd name="connsiteX4-27" fmla="*/ 275902 w 2727434"/>
                <a:gd name="connsiteY4-28" fmla="*/ 0 h 1655379"/>
                <a:gd name="connsiteX5-29" fmla="*/ 2451532 w 2727434"/>
                <a:gd name="connsiteY5-30" fmla="*/ 0 h 1655379"/>
                <a:gd name="connsiteX6-31" fmla="*/ 2727434 w 2727434"/>
                <a:gd name="connsiteY6-32" fmla="*/ 275902 h 1655379"/>
                <a:gd name="connsiteX7-33" fmla="*/ 2727434 w 2727434"/>
                <a:gd name="connsiteY7-34" fmla="*/ 1379477 h 1655379"/>
                <a:gd name="connsiteX0-35" fmla="*/ 275902 w 2727434"/>
                <a:gd name="connsiteY0-36" fmla="*/ 1655379 h 1655379"/>
                <a:gd name="connsiteX1-37" fmla="*/ 0 w 2727434"/>
                <a:gd name="connsiteY1-38" fmla="*/ 1379477 h 1655379"/>
                <a:gd name="connsiteX2-39" fmla="*/ 0 w 2727434"/>
                <a:gd name="connsiteY2-40" fmla="*/ 275902 h 1655379"/>
                <a:gd name="connsiteX3-41" fmla="*/ 275902 w 2727434"/>
                <a:gd name="connsiteY3-42" fmla="*/ 0 h 1655379"/>
                <a:gd name="connsiteX4-43" fmla="*/ 2451532 w 2727434"/>
                <a:gd name="connsiteY4-44" fmla="*/ 0 h 1655379"/>
                <a:gd name="connsiteX5-45" fmla="*/ 2727434 w 2727434"/>
                <a:gd name="connsiteY5-46" fmla="*/ 275902 h 1655379"/>
                <a:gd name="connsiteX6-47" fmla="*/ 2727434 w 2727434"/>
                <a:gd name="connsiteY6-48" fmla="*/ 1379477 h 1655379"/>
                <a:gd name="connsiteX0-49" fmla="*/ 0 w 2727434"/>
                <a:gd name="connsiteY0-50" fmla="*/ 1379477 h 1379477"/>
                <a:gd name="connsiteX1-51" fmla="*/ 0 w 2727434"/>
                <a:gd name="connsiteY1-52" fmla="*/ 275902 h 1379477"/>
                <a:gd name="connsiteX2-53" fmla="*/ 275902 w 2727434"/>
                <a:gd name="connsiteY2-54" fmla="*/ 0 h 1379477"/>
                <a:gd name="connsiteX3-55" fmla="*/ 2451532 w 2727434"/>
                <a:gd name="connsiteY3-56" fmla="*/ 0 h 1379477"/>
                <a:gd name="connsiteX4-57" fmla="*/ 2727434 w 2727434"/>
                <a:gd name="connsiteY4-58" fmla="*/ 275902 h 1379477"/>
                <a:gd name="connsiteX5-59" fmla="*/ 2727434 w 2727434"/>
                <a:gd name="connsiteY5-60" fmla="*/ 1379477 h 1379477"/>
                <a:gd name="connsiteX0-61" fmla="*/ 0 w 2727434"/>
                <a:gd name="connsiteY0-62" fmla="*/ 275902 h 1379477"/>
                <a:gd name="connsiteX1-63" fmla="*/ 275902 w 2727434"/>
                <a:gd name="connsiteY1-64" fmla="*/ 0 h 1379477"/>
                <a:gd name="connsiteX2-65" fmla="*/ 2451532 w 2727434"/>
                <a:gd name="connsiteY2-66" fmla="*/ 0 h 1379477"/>
                <a:gd name="connsiteX3-67" fmla="*/ 2727434 w 2727434"/>
                <a:gd name="connsiteY3-68" fmla="*/ 275902 h 1379477"/>
                <a:gd name="connsiteX4-69" fmla="*/ 2727434 w 2727434"/>
                <a:gd name="connsiteY4-70" fmla="*/ 1379477 h 1379477"/>
                <a:gd name="connsiteX0-71" fmla="*/ 0 w 2451532"/>
                <a:gd name="connsiteY0-72" fmla="*/ 0 h 1379477"/>
                <a:gd name="connsiteX1-73" fmla="*/ 2175630 w 2451532"/>
                <a:gd name="connsiteY1-74" fmla="*/ 0 h 1379477"/>
                <a:gd name="connsiteX2-75" fmla="*/ 2451532 w 2451532"/>
                <a:gd name="connsiteY2-76" fmla="*/ 275902 h 1379477"/>
                <a:gd name="connsiteX3-77" fmla="*/ 2451532 w 2451532"/>
                <a:gd name="connsiteY3-78" fmla="*/ 1379477 h 1379477"/>
              </a:gdLst>
              <a:ahLst/>
              <a:cxnLst>
                <a:cxn ang="0">
                  <a:pos x="connsiteX0-71" y="connsiteY0-72"/>
                </a:cxn>
                <a:cxn ang="0">
                  <a:pos x="connsiteX1-73" y="connsiteY1-74"/>
                </a:cxn>
                <a:cxn ang="0">
                  <a:pos x="connsiteX2-75" y="connsiteY2-76"/>
                </a:cxn>
                <a:cxn ang="0">
                  <a:pos x="connsiteX3-77" y="connsiteY3-78"/>
                </a:cxn>
              </a:cxnLst>
              <a:rect l="l" t="t" r="r" b="b"/>
              <a:pathLst>
                <a:path w="2451532" h="1379477">
                  <a:moveTo>
                    <a:pt x="0" y="0"/>
                  </a:moveTo>
                  <a:lnTo>
                    <a:pt x="2175630" y="0"/>
                  </a:lnTo>
                  <a:cubicBezTo>
                    <a:pt x="2328006" y="0"/>
                    <a:pt x="2451532" y="123526"/>
                    <a:pt x="2451532" y="275902"/>
                  </a:cubicBezTo>
                  <a:lnTo>
                    <a:pt x="2451532" y="1379477"/>
                  </a:lnTo>
                </a:path>
              </a:pathLst>
            </a:custGeom>
            <a:noFill/>
            <a:ln w="38100" cap="flat" cmpd="sng" algn="ctr">
              <a:solidFill>
                <a:srgbClr val="A7A7A7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lIns="68445" tIns="34289" rIns="68445" bIns="34289" anchor="ctr">
              <a:normAutofit/>
            </a:bodyPr>
            <a:lstStyle/>
            <a:p>
              <a:pPr algn="ctr" defTabSz="684530">
                <a:defRPr/>
              </a:pPr>
              <a:endParaRPr lang="zh-CN" altLang="en-US" sz="1400" kern="0">
                <a:solidFill>
                  <a:sysClr val="window" lastClr="FFFFFF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 pitchFamily="34" charset="0"/>
              </a:endParaRPr>
            </a:p>
          </p:txBody>
        </p:sp>
        <p:sp>
          <p:nvSpPr>
            <p:cNvPr id="43" name="圆角矩形 9"/>
            <p:cNvSpPr/>
            <p:nvPr>
              <p:custDataLst>
                <p:tags r:id="rId10"/>
              </p:custDataLst>
            </p:nvPr>
          </p:nvSpPr>
          <p:spPr>
            <a:xfrm>
              <a:off x="13035" y="8838"/>
              <a:ext cx="1555" cy="233"/>
            </a:xfrm>
            <a:custGeom>
              <a:avLst/>
              <a:gdLst>
                <a:gd name="connsiteX0" fmla="*/ 0 w 2664372"/>
                <a:gd name="connsiteY0" fmla="*/ 252253 h 1513490"/>
                <a:gd name="connsiteX1" fmla="*/ 252253 w 2664372"/>
                <a:gd name="connsiteY1" fmla="*/ 0 h 1513490"/>
                <a:gd name="connsiteX2" fmla="*/ 2412119 w 2664372"/>
                <a:gd name="connsiteY2" fmla="*/ 0 h 1513490"/>
                <a:gd name="connsiteX3" fmla="*/ 2664372 w 2664372"/>
                <a:gd name="connsiteY3" fmla="*/ 252253 h 1513490"/>
                <a:gd name="connsiteX4" fmla="*/ 2664372 w 2664372"/>
                <a:gd name="connsiteY4" fmla="*/ 1261237 h 1513490"/>
                <a:gd name="connsiteX5" fmla="*/ 2412119 w 2664372"/>
                <a:gd name="connsiteY5" fmla="*/ 1513490 h 1513490"/>
                <a:gd name="connsiteX6" fmla="*/ 252253 w 2664372"/>
                <a:gd name="connsiteY6" fmla="*/ 1513490 h 1513490"/>
                <a:gd name="connsiteX7" fmla="*/ 0 w 2664372"/>
                <a:gd name="connsiteY7" fmla="*/ 1261237 h 1513490"/>
                <a:gd name="connsiteX8" fmla="*/ 0 w 2664372"/>
                <a:gd name="connsiteY8" fmla="*/ 252253 h 1513490"/>
                <a:gd name="connsiteX0-1" fmla="*/ 0 w 2664372"/>
                <a:gd name="connsiteY0-2" fmla="*/ 252253 h 1513490"/>
                <a:gd name="connsiteX1-3" fmla="*/ 252253 w 2664372"/>
                <a:gd name="connsiteY1-4" fmla="*/ 0 h 1513490"/>
                <a:gd name="connsiteX2-5" fmla="*/ 2412119 w 2664372"/>
                <a:gd name="connsiteY2-6" fmla="*/ 0 h 1513490"/>
                <a:gd name="connsiteX3-7" fmla="*/ 2664372 w 2664372"/>
                <a:gd name="connsiteY3-8" fmla="*/ 252253 h 1513490"/>
                <a:gd name="connsiteX4-9" fmla="*/ 2664372 w 2664372"/>
                <a:gd name="connsiteY4-10" fmla="*/ 1261237 h 1513490"/>
                <a:gd name="connsiteX5-11" fmla="*/ 2412119 w 2664372"/>
                <a:gd name="connsiteY5-12" fmla="*/ 1513490 h 1513490"/>
                <a:gd name="connsiteX6-13" fmla="*/ 252253 w 2664372"/>
                <a:gd name="connsiteY6-14" fmla="*/ 1513490 h 1513490"/>
                <a:gd name="connsiteX7-15" fmla="*/ 0 w 2664372"/>
                <a:gd name="connsiteY7-16" fmla="*/ 1261237 h 1513490"/>
                <a:gd name="connsiteX8-17" fmla="*/ 91440 w 2664372"/>
                <a:gd name="connsiteY8-18" fmla="*/ 343693 h 1513490"/>
                <a:gd name="connsiteX0-19" fmla="*/ 0 w 2664372"/>
                <a:gd name="connsiteY0-20" fmla="*/ 252253 h 1513490"/>
                <a:gd name="connsiteX1-21" fmla="*/ 252253 w 2664372"/>
                <a:gd name="connsiteY1-22" fmla="*/ 0 h 1513490"/>
                <a:gd name="connsiteX2-23" fmla="*/ 2412119 w 2664372"/>
                <a:gd name="connsiteY2-24" fmla="*/ 0 h 1513490"/>
                <a:gd name="connsiteX3-25" fmla="*/ 2664372 w 2664372"/>
                <a:gd name="connsiteY3-26" fmla="*/ 252253 h 1513490"/>
                <a:gd name="connsiteX4-27" fmla="*/ 2664372 w 2664372"/>
                <a:gd name="connsiteY4-28" fmla="*/ 1261237 h 1513490"/>
                <a:gd name="connsiteX5-29" fmla="*/ 2412119 w 2664372"/>
                <a:gd name="connsiteY5-30" fmla="*/ 1513490 h 1513490"/>
                <a:gd name="connsiteX6-31" fmla="*/ 252253 w 2664372"/>
                <a:gd name="connsiteY6-32" fmla="*/ 1513490 h 1513490"/>
                <a:gd name="connsiteX7-33" fmla="*/ 0 w 2664372"/>
                <a:gd name="connsiteY7-34" fmla="*/ 1261237 h 1513490"/>
                <a:gd name="connsiteX0-35" fmla="*/ 252253 w 2664372"/>
                <a:gd name="connsiteY0-36" fmla="*/ 0 h 1513490"/>
                <a:gd name="connsiteX1-37" fmla="*/ 2412119 w 2664372"/>
                <a:gd name="connsiteY1-38" fmla="*/ 0 h 1513490"/>
                <a:gd name="connsiteX2-39" fmla="*/ 2664372 w 2664372"/>
                <a:gd name="connsiteY2-40" fmla="*/ 252253 h 1513490"/>
                <a:gd name="connsiteX3-41" fmla="*/ 2664372 w 2664372"/>
                <a:gd name="connsiteY3-42" fmla="*/ 1261237 h 1513490"/>
                <a:gd name="connsiteX4-43" fmla="*/ 2412119 w 2664372"/>
                <a:gd name="connsiteY4-44" fmla="*/ 1513490 h 1513490"/>
                <a:gd name="connsiteX5-45" fmla="*/ 252253 w 2664372"/>
                <a:gd name="connsiteY5-46" fmla="*/ 1513490 h 1513490"/>
                <a:gd name="connsiteX6-47" fmla="*/ 0 w 2664372"/>
                <a:gd name="connsiteY6-48" fmla="*/ 1261237 h 1513490"/>
                <a:gd name="connsiteX0-49" fmla="*/ 2412119 w 2664372"/>
                <a:gd name="connsiteY0-50" fmla="*/ 0 h 1513490"/>
                <a:gd name="connsiteX1-51" fmla="*/ 2664372 w 2664372"/>
                <a:gd name="connsiteY1-52" fmla="*/ 252253 h 1513490"/>
                <a:gd name="connsiteX2-53" fmla="*/ 2664372 w 2664372"/>
                <a:gd name="connsiteY2-54" fmla="*/ 1261237 h 1513490"/>
                <a:gd name="connsiteX3-55" fmla="*/ 2412119 w 2664372"/>
                <a:gd name="connsiteY3-56" fmla="*/ 1513490 h 1513490"/>
                <a:gd name="connsiteX4-57" fmla="*/ 252253 w 2664372"/>
                <a:gd name="connsiteY4-58" fmla="*/ 1513490 h 1513490"/>
                <a:gd name="connsiteX5-59" fmla="*/ 0 w 2664372"/>
                <a:gd name="connsiteY5-60" fmla="*/ 1261237 h 1513490"/>
                <a:gd name="connsiteX0-61" fmla="*/ 2664372 w 2664372"/>
                <a:gd name="connsiteY0-62" fmla="*/ 0 h 1261237"/>
                <a:gd name="connsiteX1-63" fmla="*/ 2664372 w 2664372"/>
                <a:gd name="connsiteY1-64" fmla="*/ 1008984 h 1261237"/>
                <a:gd name="connsiteX2-65" fmla="*/ 2412119 w 2664372"/>
                <a:gd name="connsiteY2-66" fmla="*/ 1261237 h 1261237"/>
                <a:gd name="connsiteX3-67" fmla="*/ 252253 w 2664372"/>
                <a:gd name="connsiteY3-68" fmla="*/ 1261237 h 1261237"/>
                <a:gd name="connsiteX4-69" fmla="*/ 0 w 2664372"/>
                <a:gd name="connsiteY4-70" fmla="*/ 1008984 h 1261237"/>
                <a:gd name="connsiteX0-71" fmla="*/ 2664372 w 2664372"/>
                <a:gd name="connsiteY0-72" fmla="*/ 0 h 252253"/>
                <a:gd name="connsiteX1-73" fmla="*/ 2412119 w 2664372"/>
                <a:gd name="connsiteY1-74" fmla="*/ 252253 h 252253"/>
                <a:gd name="connsiteX2-75" fmla="*/ 252253 w 2664372"/>
                <a:gd name="connsiteY2-76" fmla="*/ 252253 h 252253"/>
                <a:gd name="connsiteX3-77" fmla="*/ 0 w 2664372"/>
                <a:gd name="connsiteY3-78" fmla="*/ 0 h 252253"/>
                <a:gd name="connsiteX0-79" fmla="*/ 2412119 w 2412119"/>
                <a:gd name="connsiteY0-80" fmla="*/ 252253 h 252253"/>
                <a:gd name="connsiteX1-81" fmla="*/ 252253 w 2412119"/>
                <a:gd name="connsiteY1-82" fmla="*/ 252253 h 252253"/>
                <a:gd name="connsiteX2-83" fmla="*/ 0 w 2412119"/>
                <a:gd name="connsiteY2-84" fmla="*/ 0 h 252253"/>
              </a:gdLst>
              <a:ahLst/>
              <a:cxnLst>
                <a:cxn ang="0">
                  <a:pos x="connsiteX0-79" y="connsiteY0-80"/>
                </a:cxn>
                <a:cxn ang="0">
                  <a:pos x="connsiteX1-81" y="connsiteY1-82"/>
                </a:cxn>
                <a:cxn ang="0">
                  <a:pos x="connsiteX2-83" y="connsiteY2-84"/>
                </a:cxn>
              </a:cxnLst>
              <a:rect l="l" t="t" r="r" b="b"/>
              <a:pathLst>
                <a:path w="2412119" h="252253">
                  <a:moveTo>
                    <a:pt x="2412119" y="252253"/>
                  </a:moveTo>
                  <a:lnTo>
                    <a:pt x="252253" y="252253"/>
                  </a:lnTo>
                  <a:cubicBezTo>
                    <a:pt x="112938" y="252253"/>
                    <a:pt x="0" y="139315"/>
                    <a:pt x="0" y="0"/>
                  </a:cubicBezTo>
                </a:path>
              </a:pathLst>
            </a:custGeom>
            <a:noFill/>
            <a:ln w="38100" cap="flat" cmpd="sng" algn="ctr">
              <a:solidFill>
                <a:srgbClr val="A7A7A7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lIns="68445" tIns="34289" rIns="68445" bIns="34289" anchor="ctr">
              <a:normAutofit fontScale="25000" lnSpcReduction="20000"/>
            </a:bodyPr>
            <a:lstStyle/>
            <a:p>
              <a:pPr algn="ctr" defTabSz="684530">
                <a:defRPr/>
              </a:pPr>
              <a:endParaRPr lang="zh-CN" altLang="en-US" sz="2400" kern="0">
                <a:solidFill>
                  <a:sysClr val="window" lastClr="FFFFFF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 pitchFamily="34" charset="0"/>
              </a:endParaRPr>
            </a:p>
          </p:txBody>
        </p:sp>
        <p:sp>
          <p:nvSpPr>
            <p:cNvPr id="44" name="椭圆 43"/>
            <p:cNvSpPr/>
            <p:nvPr>
              <p:custDataLst>
                <p:tags r:id="rId11"/>
              </p:custDataLst>
            </p:nvPr>
          </p:nvSpPr>
          <p:spPr>
            <a:xfrm>
              <a:off x="4660" y="8518"/>
              <a:ext cx="2043" cy="1128"/>
            </a:xfrm>
            <a:prstGeom prst="ellipse">
              <a:avLst/>
            </a:prstGeom>
            <a:solidFill>
              <a:srgbClr val="207CB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8445" tIns="34289" rIns="68445" bIns="35010" anchor="ctr"/>
            <a:lstStyle/>
            <a:p>
              <a:pPr algn="ctr" defTabSz="684530">
                <a:defRPr/>
              </a:pPr>
              <a:r>
                <a:rPr lang="en-US" altLang="zh-CN" sz="2400" b="1" kern="0" dirty="0">
                  <a:solidFill>
                    <a:sysClr val="window" lastClr="FFFFFF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 pitchFamily="34" charset="0"/>
                </a:rPr>
                <a:t>When</a:t>
              </a:r>
              <a:endParaRPr lang="en-US" altLang="zh-CN" sz="2400" b="1" kern="0" dirty="0">
                <a:solidFill>
                  <a:sysClr val="window" lastClr="FFFFFF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 pitchFamily="34" charset="0"/>
              </a:endParaRPr>
            </a:p>
          </p:txBody>
        </p:sp>
        <p:sp>
          <p:nvSpPr>
            <p:cNvPr id="45" name="椭圆 44"/>
            <p:cNvSpPr/>
            <p:nvPr>
              <p:custDataLst>
                <p:tags r:id="rId12"/>
              </p:custDataLst>
            </p:nvPr>
          </p:nvSpPr>
          <p:spPr>
            <a:xfrm>
              <a:off x="13450" y="8518"/>
              <a:ext cx="1758" cy="1128"/>
            </a:xfrm>
            <a:prstGeom prst="ellipse">
              <a:avLst/>
            </a:prstGeom>
            <a:solidFill>
              <a:srgbClr val="A7A7A7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8445" tIns="34289" rIns="68445" bIns="35010" anchor="ctr"/>
            <a:lstStyle/>
            <a:p>
              <a:pPr algn="ctr" defTabSz="684530">
                <a:defRPr/>
              </a:pPr>
              <a:r>
                <a:rPr lang="en-US" altLang="zh-CN" sz="2400" b="1" kern="0" dirty="0">
                  <a:solidFill>
                    <a:sysClr val="window" lastClr="FFFFFF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 pitchFamily="34" charset="0"/>
                </a:rPr>
                <a:t>Why</a:t>
              </a:r>
              <a:endParaRPr lang="en-US" altLang="zh-CN" sz="2400" b="1" kern="0" dirty="0">
                <a:solidFill>
                  <a:sysClr val="window" lastClr="FFFFFF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 pitchFamily="34" charset="0"/>
              </a:endParaRPr>
            </a:p>
          </p:txBody>
        </p:sp>
        <p:sp>
          <p:nvSpPr>
            <p:cNvPr id="46" name="椭圆 45"/>
            <p:cNvSpPr/>
            <p:nvPr>
              <p:custDataLst>
                <p:tags r:id="rId13"/>
              </p:custDataLst>
            </p:nvPr>
          </p:nvSpPr>
          <p:spPr>
            <a:xfrm>
              <a:off x="10923" y="8511"/>
              <a:ext cx="1815" cy="1127"/>
            </a:xfrm>
            <a:prstGeom prst="ellipse">
              <a:avLst/>
            </a:prstGeom>
            <a:solidFill>
              <a:srgbClr val="F4921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8445" tIns="34289" rIns="68445" bIns="35010" anchor="ctr"/>
            <a:lstStyle/>
            <a:p>
              <a:pPr algn="ctr" defTabSz="684530">
                <a:defRPr/>
              </a:pPr>
              <a:r>
                <a:rPr lang="en-US" altLang="zh-CN" sz="2400" b="1" kern="0" dirty="0">
                  <a:solidFill>
                    <a:prstClr val="white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 pitchFamily="34" charset="0"/>
                </a:rPr>
                <a:t>How</a:t>
              </a:r>
              <a:endParaRPr lang="en-US" altLang="zh-CN" sz="2400" b="1" kern="0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 pitchFamily="34" charset="0"/>
              </a:endParaRPr>
            </a:p>
          </p:txBody>
        </p:sp>
        <p:sp>
          <p:nvSpPr>
            <p:cNvPr id="47" name="椭圆 46"/>
            <p:cNvSpPr/>
            <p:nvPr>
              <p:custDataLst>
                <p:tags r:id="rId14"/>
              </p:custDataLst>
            </p:nvPr>
          </p:nvSpPr>
          <p:spPr>
            <a:xfrm>
              <a:off x="8953" y="8511"/>
              <a:ext cx="1985" cy="1127"/>
            </a:xfrm>
            <a:prstGeom prst="ellipse">
              <a:avLst/>
            </a:prstGeom>
            <a:solidFill>
              <a:srgbClr val="9EBD0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8445" tIns="34289" rIns="68445" bIns="35010" anchor="ctr"/>
            <a:lstStyle/>
            <a:p>
              <a:pPr algn="ctr" defTabSz="684530">
                <a:defRPr/>
              </a:pPr>
              <a:r>
                <a:rPr lang="en-US" altLang="zh-CN" sz="2400" b="1" kern="0" dirty="0">
                  <a:solidFill>
                    <a:sysClr val="window" lastClr="FFFFFF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 pitchFamily="34" charset="0"/>
                </a:rPr>
                <a:t>What</a:t>
              </a:r>
              <a:endParaRPr lang="en-US" altLang="zh-CN" sz="2400" b="1" kern="0" dirty="0">
                <a:solidFill>
                  <a:sysClr val="window" lastClr="FFFFFF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 pitchFamily="34" charset="0"/>
              </a:endParaRPr>
            </a:p>
          </p:txBody>
        </p:sp>
        <p:sp>
          <p:nvSpPr>
            <p:cNvPr id="48" name="椭圆 47">
              <a:hlinkClick r:id="" action="ppaction://noaction"/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700" y="8518"/>
              <a:ext cx="2270" cy="1128"/>
            </a:xfrm>
            <a:prstGeom prst="ellipse">
              <a:avLst/>
            </a:prstGeom>
            <a:solidFill>
              <a:srgbClr val="0EA49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8445" tIns="34289" rIns="68445" bIns="35010" anchor="ctr"/>
            <a:lstStyle/>
            <a:p>
              <a:pPr algn="ctr" defTabSz="684530">
                <a:defRPr/>
              </a:pPr>
              <a:r>
                <a:rPr lang="en-US" altLang="zh-CN" sz="2400" b="1" kern="0" dirty="0">
                  <a:solidFill>
                    <a:sysClr val="window" lastClr="FFFFFF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 pitchFamily="34" charset="0"/>
                </a:rPr>
                <a:t>Where</a:t>
              </a:r>
              <a:endParaRPr lang="en-US" altLang="zh-CN" sz="2400" b="1" kern="0" dirty="0">
                <a:solidFill>
                  <a:sysClr val="window" lastClr="FFFFFF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 pitchFamily="34" charset="0"/>
              </a:endParaRPr>
            </a:p>
          </p:txBody>
        </p:sp>
        <p:sp>
          <p:nvSpPr>
            <p:cNvPr id="49" name="圆角矩形 27"/>
            <p:cNvSpPr/>
            <p:nvPr>
              <p:custDataLst>
                <p:tags r:id="rId16"/>
              </p:custDataLst>
            </p:nvPr>
          </p:nvSpPr>
          <p:spPr>
            <a:xfrm>
              <a:off x="5653" y="7411"/>
              <a:ext cx="6520" cy="587"/>
            </a:xfrm>
            <a:prstGeom prst="roundRect">
              <a:avLst/>
            </a:prstGeom>
            <a:solidFill>
              <a:srgbClr val="5B9BD5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8445" tIns="34289" rIns="68445" bIns="34289" anchor="ctr" anchorCtr="1"/>
            <a:lstStyle/>
            <a:p>
              <a:pPr algn="ctr" defTabSz="684530">
                <a:defRPr/>
              </a:pPr>
              <a:r>
                <a:rPr lang="en-US" altLang="zh-CN" sz="2400" b="1" kern="0" dirty="0">
                  <a:solidFill>
                    <a:srgbClr val="000000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 pitchFamily="34" charset="0"/>
                </a:rPr>
                <a:t>elements of </a:t>
              </a:r>
              <a:r>
                <a:rPr lang="en-US" altLang="zh-CN" sz="2400" b="1" kern="0" dirty="0">
                  <a:solidFill>
                    <a:srgbClr val="EE3636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 pitchFamily="34" charset="0"/>
                </a:rPr>
                <a:t>a summary lead</a:t>
              </a:r>
              <a:endParaRPr lang="en-US" altLang="zh-CN" sz="2400" b="1" kern="0" dirty="0">
                <a:solidFill>
                  <a:srgbClr val="EE3636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 pitchFamily="34" charset="0"/>
              </a:endParaRPr>
            </a:p>
          </p:txBody>
        </p:sp>
        <p:sp>
          <p:nvSpPr>
            <p:cNvPr id="50" name="椭圆 49"/>
            <p:cNvSpPr/>
            <p:nvPr>
              <p:custDataLst>
                <p:tags r:id="rId17"/>
              </p:custDataLst>
            </p:nvPr>
          </p:nvSpPr>
          <p:spPr>
            <a:xfrm>
              <a:off x="2393" y="8518"/>
              <a:ext cx="1757" cy="1128"/>
            </a:xfrm>
            <a:prstGeom prst="ellipse">
              <a:avLst/>
            </a:prstGeom>
            <a:solidFill>
              <a:srgbClr val="EE363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8445" tIns="34289" rIns="68445" bIns="35010" anchor="ctr"/>
            <a:lstStyle/>
            <a:p>
              <a:pPr algn="ctr" defTabSz="684530">
                <a:defRPr/>
              </a:pPr>
              <a:r>
                <a:rPr lang="en-US" altLang="zh-CN" sz="2400" b="1" kern="0" dirty="0">
                  <a:solidFill>
                    <a:sysClr val="window" lastClr="FFFFFF"/>
                  </a:solidFill>
                  <a:latin typeface="Times New Roman" panose="02020603050405020304" charset="0"/>
                  <a:cs typeface="Times New Roman" panose="02020603050405020304" charset="0"/>
                  <a:sym typeface="Arial" panose="020B0604020202020204" pitchFamily="34" charset="0"/>
                </a:rPr>
                <a:t>Who</a:t>
              </a:r>
              <a:endParaRPr lang="en-US" altLang="zh-CN" sz="2400" b="1" kern="0" dirty="0">
                <a:solidFill>
                  <a:sysClr val="window" lastClr="FFFFFF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 pitchFamily="34" charset="0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63830" y="2398395"/>
            <a:ext cx="1186434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Eg1: </a:t>
            </a:r>
            <a:endParaRPr lang="en-US" altLang="zh-CN" sz="3200" b="1" i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Yesterday,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paid a visit to </a:t>
            </a:r>
            <a:r>
              <a:rPr lang="en-US" altLang="zh-CN" sz="3200" b="1" dirty="0">
                <a:solidFill>
                  <a:srgbClr val="19A38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Art Hall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to appreciate the marvelous </a:t>
            </a:r>
            <a:r>
              <a:rPr lang="en-US" altLang="zh-CN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Chinese paintings exhibited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zh-CN" sz="3200" b="1" dirty="0">
                <a:solidFill>
                  <a:srgbClr val="F9680D"/>
                </a:solidFill>
                <a:latin typeface="Times New Roman" panose="02020603050405020304" charset="0"/>
                <a:cs typeface="Times New Roman" panose="02020603050405020304" charset="0"/>
              </a:rPr>
              <a:t>which gave an aesthetic pleasure to all those present.</a:t>
            </a:r>
            <a:endParaRPr lang="en-US" altLang="zh-CN" sz="3200" b="1" dirty="0">
              <a:solidFill>
                <a:srgbClr val="F9680D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-635" y="4425315"/>
            <a:ext cx="12192000" cy="15684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To make it vivid, you can add some </a:t>
            </a:r>
            <a:r>
              <a:rPr lang="en-US" altLang="zh-CN" sz="3200" b="1" i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rhetorical devices(</a:t>
            </a:r>
            <a:r>
              <a:rPr lang="zh-CN" altLang="en-US" sz="3200" b="1" i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修辞手法</a:t>
            </a:r>
            <a:r>
              <a:rPr lang="en-US" altLang="zh-CN" sz="3200" b="1" i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).</a:t>
            </a:r>
            <a:endParaRPr lang="en-US" altLang="zh-CN" sz="3200" b="1" i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3200" b="1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Eg2: </a:t>
            </a:r>
            <a:endParaRPr lang="en-US" altLang="zh-CN" sz="3200" b="1" i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3200" b="1" dirty="0">
              <a:solidFill>
                <a:srgbClr val="F9680D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852295" y="4932045"/>
            <a:ext cx="2396490" cy="521970"/>
          </a:xfrm>
          <a:prstGeom prst="rect">
            <a:avLst/>
          </a:prstGeom>
          <a:solidFill>
            <a:srgbClr val="C00000"/>
          </a:solidFill>
        </p:spPr>
        <p:txBody>
          <a:bodyPr wrap="none" rtlCol="0" anchor="t">
            <a:spAutoFit/>
          </a:bodyPr>
          <a:lstStyle/>
          <a:p>
            <a:r>
              <a:rPr lang="en-US" altLang="zh-CN" sz="2800" b="1" i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personification</a:t>
            </a:r>
            <a:endParaRPr lang="en-US" altLang="zh-CN" sz="2800" b="1" i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3830" y="5358130"/>
            <a:ext cx="1186497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Yesterday 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witnessed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an extraordinary Chinese painting exhibition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organized by the Students’ Union, </a:t>
            </a:r>
            <a:r>
              <a:rPr lang="en-US" altLang="zh-CN" sz="3200" b="1" dirty="0">
                <a:solidFill>
                  <a:srgbClr val="F9680D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which gave an aesthetic pleasure to all those present. </a:t>
            </a:r>
            <a:endParaRPr lang="zh-CN" altLang="en-US" sz="3200"/>
          </a:p>
        </p:txBody>
      </p:sp>
      <p:sp>
        <p:nvSpPr>
          <p:cNvPr id="9" name="文本框 8"/>
          <p:cNvSpPr txBox="1"/>
          <p:nvPr/>
        </p:nvSpPr>
        <p:spPr>
          <a:xfrm>
            <a:off x="914400" y="193040"/>
            <a:ext cx="2341245" cy="645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600"/>
              <a:t>首段</a:t>
            </a:r>
            <a:r>
              <a:rPr lang="zh-CN" altLang="en-US" sz="2800"/>
              <a:t>（导语）</a:t>
            </a:r>
            <a:endParaRPr lang="zh-CN" altLang="en-US" sz="2800"/>
          </a:p>
        </p:txBody>
      </p:sp>
    </p:spTree>
    <p:custDataLst>
      <p:tags r:id="rId1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bldLvl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14400" y="193040"/>
            <a:ext cx="2721610" cy="645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600"/>
              <a:t>中段</a:t>
            </a:r>
            <a:r>
              <a:rPr lang="zh-CN" altLang="en-US" sz="2800"/>
              <a:t>（要点</a:t>
            </a:r>
            <a:r>
              <a:rPr lang="en-US" altLang="zh-CN" sz="2800" dirty="0"/>
              <a:t>1</a:t>
            </a:r>
            <a:r>
              <a:rPr lang="zh-CN" altLang="en-US" sz="2800"/>
              <a:t>）</a:t>
            </a:r>
            <a:endParaRPr lang="zh-CN" altLang="en-US" sz="2800"/>
          </a:p>
        </p:txBody>
      </p:sp>
      <p:pic>
        <p:nvPicPr>
          <p:cNvPr id="5" name="图片 4" descr="32313538333630383b32313538333639323bcae9bcaecad5b2d8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63195" y="1193165"/>
            <a:ext cx="1186434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i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时间（此处表示画展的起讫时间）、地点的描述</a:t>
            </a:r>
            <a:r>
              <a:rPr lang="en-US" altLang="zh-CN" sz="3200" b="1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endParaRPr lang="en-US" altLang="zh-CN" sz="3200" b="1" i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3200" b="1" dirty="0">
              <a:solidFill>
                <a:srgbClr val="F9680D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63195" y="1901190"/>
            <a:ext cx="429323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from June 8th to June 20th</a:t>
            </a:r>
            <a:endParaRPr lang="en-US" altLang="zh-CN" sz="2800" dirty="0">
              <a:solidFill>
                <a:srgbClr val="C00000"/>
              </a:solidFill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091680" y="1749425"/>
            <a:ext cx="5332730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in the Art Hall</a:t>
            </a:r>
            <a:endParaRPr lang="en-US" altLang="zh-CN" sz="2800" dirty="0">
              <a:solidFill>
                <a:srgbClr val="0070C0"/>
              </a:solidFill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  <a:p>
            <a:r>
              <a:rPr lang="en-US" altLang="zh-CN" sz="2800" dirty="0">
                <a:solidFill>
                  <a:srgbClr val="0070C0"/>
                </a:solidFill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in the school library</a:t>
            </a:r>
            <a:endParaRPr lang="en-US" altLang="zh-CN" sz="2800" dirty="0">
              <a:solidFill>
                <a:srgbClr val="0070C0"/>
              </a:solidFill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  <a:p>
            <a:r>
              <a:rPr lang="en-US" altLang="zh-CN" sz="2800" dirty="0">
                <a:solidFill>
                  <a:srgbClr val="0070C0"/>
                </a:solidFill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in the Student (Activity/Recreational)Center</a:t>
            </a:r>
            <a:endParaRPr lang="en-US" altLang="zh-CN" sz="2800" dirty="0">
              <a:solidFill>
                <a:srgbClr val="0070C0"/>
              </a:solidFill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  <a:p>
            <a:r>
              <a:rPr lang="en-US" altLang="zh-CN" sz="2800" dirty="0">
                <a:solidFill>
                  <a:srgbClr val="0070C0"/>
                </a:solidFill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in the stadium</a:t>
            </a:r>
            <a:endParaRPr lang="en-US" altLang="zh-CN" sz="2800" dirty="0">
              <a:solidFill>
                <a:srgbClr val="0070C0"/>
              </a:solidFill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63195" y="3244850"/>
            <a:ext cx="726757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800" dirty="0">
                <a:solidFill>
                  <a:srgbClr val="C00000"/>
                </a:solidFill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Started on Monday, the week-long exhibition </a:t>
            </a:r>
            <a:endParaRPr lang="en-US" altLang="zh-CN" sz="2800" dirty="0">
              <a:solidFill>
                <a:srgbClr val="C00000"/>
              </a:solidFill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3195" y="2573020"/>
            <a:ext cx="395605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from Monday to Sunday</a:t>
            </a:r>
            <a:endParaRPr lang="en-US" altLang="zh-CN" sz="2800" dirty="0">
              <a:solidFill>
                <a:srgbClr val="C00000"/>
              </a:solidFill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-635" y="3994785"/>
            <a:ext cx="12192000" cy="20612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To 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combine the time and place, you can use the sentence pattern:</a:t>
            </a:r>
            <a:endParaRPr lang="en-US" altLang="zh-CN" sz="3200" b="1" i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3200" b="1" dirty="0">
                <a:solidFill>
                  <a:srgbClr val="F9680D"/>
                </a:solidFill>
                <a:latin typeface="Times New Roman" panose="02020603050405020304" charset="0"/>
                <a:cs typeface="Times New Roman" panose="02020603050405020304" charset="0"/>
              </a:rPr>
              <a:t>  Arranged/Organized in +place+ time, the exhibition...</a:t>
            </a:r>
            <a:endParaRPr lang="en-US" altLang="zh-CN" sz="3200" b="1" dirty="0">
              <a:solidFill>
                <a:srgbClr val="F9680D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e.g.:</a:t>
            </a:r>
            <a:endParaRPr lang="en-US" altLang="zh-CN" sz="32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Arranged in the Art Hall from June 8th to June 20th, the exhibition...</a:t>
            </a:r>
            <a:endParaRPr lang="en-US" altLang="zh-CN" sz="32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2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14400" y="193040"/>
            <a:ext cx="4133215" cy="645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600"/>
              <a:t>中段</a:t>
            </a:r>
            <a:r>
              <a:rPr lang="zh-CN" altLang="en-US" sz="2800"/>
              <a:t>（要点</a:t>
            </a:r>
            <a:r>
              <a:rPr lang="en-US" altLang="zh-CN" sz="2800" dirty="0"/>
              <a:t>1</a:t>
            </a:r>
            <a:r>
              <a:rPr lang="zh-CN" altLang="en-US" sz="2800"/>
              <a:t>拓展细节）</a:t>
            </a:r>
            <a:endParaRPr lang="zh-CN" altLang="en-US" sz="2800"/>
          </a:p>
        </p:txBody>
      </p:sp>
      <p:pic>
        <p:nvPicPr>
          <p:cNvPr id="5" name="图片 4" descr="32313538333630383b32313538333639323bcae9bcaecad5b2d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63830" y="1245235"/>
            <a:ext cx="1186434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i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画展细节的描述</a:t>
            </a:r>
            <a:r>
              <a:rPr lang="en-US" altLang="zh-CN" sz="3200" b="1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endParaRPr lang="en-US" altLang="zh-CN" sz="3200" b="1" i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3200" b="1" dirty="0">
              <a:solidFill>
                <a:srgbClr val="F9680D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0" name="图片 9" descr="1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0875"/>
            <a:ext cx="12192000" cy="34290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0" y="5349875"/>
            <a:ext cx="12192000" cy="15684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e.g.: Arranged in the Art Hall from June 8th to June 20th, the exhibition displays a wide variety of marvelous artworks,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subject of which varies from portraiture to landscape. </a:t>
            </a:r>
            <a:endParaRPr lang="en-US" altLang="zh-CN" sz="3200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14400" y="193040"/>
            <a:ext cx="2755265" cy="645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600"/>
              <a:t>中段</a:t>
            </a:r>
            <a:r>
              <a:rPr lang="zh-CN" altLang="en-US" sz="2800"/>
              <a:t>（要点</a:t>
            </a:r>
            <a:r>
              <a:rPr lang="en-US" altLang="zh-CN" sz="2800" dirty="0"/>
              <a:t>2</a:t>
            </a:r>
            <a:r>
              <a:rPr lang="zh-CN" altLang="en-US" sz="2800"/>
              <a:t>）</a:t>
            </a:r>
            <a:endParaRPr lang="zh-CN" altLang="en-US" sz="2800"/>
          </a:p>
        </p:txBody>
      </p:sp>
      <p:pic>
        <p:nvPicPr>
          <p:cNvPr id="5" name="图片 4" descr="32313538333630383b32313538333639323bcae9bcaecad5b2d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63195" y="1193165"/>
            <a:ext cx="1186434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i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参观感受</a:t>
            </a:r>
            <a:r>
              <a:rPr lang="en-US" altLang="zh-CN" sz="3200" b="1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endParaRPr lang="en-US" altLang="zh-CN" sz="3200" b="1" i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3200" b="1" dirty="0">
              <a:solidFill>
                <a:srgbClr val="F9680D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63195" y="1901190"/>
            <a:ext cx="140398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amazed</a:t>
            </a:r>
            <a:endParaRPr lang="en-US" altLang="zh-CN" sz="2800" dirty="0">
              <a:solidFill>
                <a:srgbClr val="C00000"/>
              </a:solidFill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63195" y="4224020"/>
            <a:ext cx="186563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800" dirty="0">
                <a:solidFill>
                  <a:srgbClr val="C00000"/>
                </a:solidFill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impressed </a:t>
            </a:r>
            <a:endParaRPr lang="en-US" altLang="zh-CN" sz="2800" dirty="0">
              <a:solidFill>
                <a:srgbClr val="C00000"/>
              </a:solidFill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28825" y="1193165"/>
            <a:ext cx="9895840" cy="2553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e.g.:</a:t>
            </a:r>
            <a:endParaRPr lang="en-US" altLang="zh-CN" sz="32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Amazed by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the neat brushstrokes (</a:t>
            </a:r>
            <a:r>
              <a:rPr lang="zh-CN" altLang="en-US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笔法，笔锋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) which perfectly present the exquisite details and the varied intensity(</a:t>
            </a:r>
            <a:r>
              <a:rPr lang="zh-CN" altLang="en-US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浓度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) of the ink and colors,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 felt an irresistible pull into the stunning art world. </a:t>
            </a:r>
            <a:endParaRPr lang="en-US" altLang="zh-CN" sz="3200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131695" y="3662680"/>
            <a:ext cx="9895840" cy="2553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e.g.:</a:t>
            </a:r>
            <a:endParaRPr lang="en-US" altLang="zh-CN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Impressed by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the integration(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融合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) of Zen (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禅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) and freehand brushwork style, which emphasizes the overall expression of the individual painter,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 was totally immersed in the charm of the stunning Chinese paintings.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altLang="zh-CN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14400" y="193040"/>
            <a:ext cx="4028440" cy="645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600"/>
              <a:t>中段</a:t>
            </a:r>
            <a:r>
              <a:rPr lang="zh-CN" altLang="en-US" sz="2800"/>
              <a:t>（要点</a:t>
            </a:r>
            <a:r>
              <a:rPr lang="en-US" altLang="zh-CN" sz="2800" dirty="0"/>
              <a:t>2</a:t>
            </a:r>
            <a:r>
              <a:rPr lang="zh-CN" altLang="en-US" sz="2800"/>
              <a:t>拓展细节）</a:t>
            </a:r>
            <a:endParaRPr lang="zh-CN" altLang="en-US" sz="2800"/>
          </a:p>
        </p:txBody>
      </p:sp>
      <p:pic>
        <p:nvPicPr>
          <p:cNvPr id="5" name="图片 4" descr="32313538333630383b32313538333639323bcae9bcaecad5b2d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63195" y="1193165"/>
            <a:ext cx="1186434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i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画展的意义</a:t>
            </a:r>
            <a:r>
              <a:rPr lang="en-US" altLang="zh-CN" sz="3200" b="1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endParaRPr lang="en-US" altLang="zh-CN" sz="3200" b="1" i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3200" b="1" dirty="0">
              <a:solidFill>
                <a:srgbClr val="F9680D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0" y="2032000"/>
            <a:ext cx="12192000" cy="1076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exhibition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is of great significance </a:t>
            </a:r>
            <a:r>
              <a:rPr lang="en-US" altLang="zh-CN" sz="3200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as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it</a:t>
            </a:r>
            <a:r>
              <a:rPr lang="en-US" altLang="zh-CN" sz="32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thoroughly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exposed me to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 exquisite art world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and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elevated my artistic/aesthetic sense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zh-CN" altLang="en-US" sz="32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635" y="3295015"/>
            <a:ext cx="12192000" cy="1076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Considered as 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beginning of the Art Festival, the exhibition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offers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200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not only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visual delight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200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but also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 deep insight into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the fabulous art world.</a:t>
            </a:r>
            <a:endParaRPr lang="en-US" altLang="zh-CN" sz="3200" b="1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-635" y="4627245"/>
            <a:ext cx="12192000" cy="15684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With 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cultural and artistic identity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recognizable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in every single piece of artwork, the exhibition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is truly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 living fossil (</a:t>
            </a:r>
            <a:r>
              <a:rPr lang="zh-CN" altLang="en-US" sz="32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化石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) 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and a museum of the traditional Chinese culture.</a:t>
            </a:r>
            <a:endParaRPr lang="en-US" altLang="zh-CN" sz="3200" b="1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3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32313538333630383b32313538333639323bcae9bcaecad5b2d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63195" y="1193165"/>
            <a:ext cx="1186434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i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画展的意义</a:t>
            </a:r>
            <a:r>
              <a:rPr lang="en-US" altLang="zh-CN" sz="3200" b="1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endParaRPr lang="en-US" altLang="zh-CN" sz="3200" b="1" i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3200" b="1" dirty="0">
              <a:solidFill>
                <a:srgbClr val="F9680D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0" y="2114550"/>
            <a:ext cx="12192000" cy="1076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Undeniably,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the show </a:t>
            </a:r>
            <a:r>
              <a:rPr lang="en-US" altLang="zh-CN" sz="3200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not only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promotes my aesthetic taste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altLang="zh-CN" sz="3200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but also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fuels my passion 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for art exploration.</a:t>
            </a:r>
            <a:endParaRPr lang="en-US" altLang="zh-CN" sz="32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635" y="3656965"/>
            <a:ext cx="12192000" cy="15684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Undeniably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the show </a:t>
            </a:r>
            <a:r>
              <a:rPr lang="en-US" altLang="zh-CN" sz="3200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not only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allows me to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experience the beauty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of the marvelous Chinese paintings </a:t>
            </a:r>
            <a:r>
              <a:rPr lang="en-US" altLang="zh-CN" sz="32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first hand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altLang="zh-CN" sz="3200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but also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fuels my passion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for </a:t>
            </a:r>
            <a:r>
              <a:rPr lang="en-US" altLang="zh-CN" sz="32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exploring the profound art world.</a:t>
            </a:r>
            <a:endParaRPr lang="en-US" altLang="zh-CN" sz="3200" b="1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14400" y="193040"/>
            <a:ext cx="4028440" cy="645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600"/>
              <a:t>中段</a:t>
            </a:r>
            <a:r>
              <a:rPr lang="zh-CN" altLang="en-US" sz="2800"/>
              <a:t>（要点</a:t>
            </a:r>
            <a:r>
              <a:rPr lang="en-US" altLang="zh-CN" sz="2800" dirty="0"/>
              <a:t>2</a:t>
            </a:r>
            <a:r>
              <a:rPr lang="zh-CN" altLang="en-US" sz="2800"/>
              <a:t>拓展细节）</a:t>
            </a:r>
            <a:endParaRPr lang="zh-CN" altLang="en-US" sz="280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14400" y="193040"/>
            <a:ext cx="2703195" cy="645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600"/>
              <a:t>尾段</a:t>
            </a:r>
            <a:r>
              <a:rPr lang="zh-CN" altLang="en-US" sz="2800"/>
              <a:t>（要点</a:t>
            </a:r>
            <a:r>
              <a:rPr lang="en-US" sz="2800" dirty="0"/>
              <a:t>3</a:t>
            </a:r>
            <a:r>
              <a:rPr lang="zh-CN" altLang="en-US" sz="2800"/>
              <a:t>）</a:t>
            </a:r>
            <a:endParaRPr lang="zh-CN" altLang="en-US" sz="2800"/>
          </a:p>
        </p:txBody>
      </p:sp>
      <p:pic>
        <p:nvPicPr>
          <p:cNvPr id="5" name="图片 4" descr="32313538333630383b32313538333639323bcae9bcaecad5b2d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63195" y="1193165"/>
            <a:ext cx="1186434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i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推荐参观</a:t>
            </a:r>
            <a:r>
              <a:rPr lang="en-US" altLang="zh-CN" sz="3200" b="1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endParaRPr lang="en-US" altLang="zh-CN" sz="3200" b="1" i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3200" b="1" dirty="0">
              <a:solidFill>
                <a:srgbClr val="F9680D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0" y="2114550"/>
            <a:ext cx="12192000" cy="1076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 strongly recommend 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you pay a visit and check out the exquisite artworks by yourself. 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Don’t miss it!</a:t>
            </a:r>
            <a:endParaRPr lang="en-US" altLang="zh-CN" sz="3200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635" y="3398520"/>
            <a:ext cx="12192000" cy="1076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I have to admit that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it is a fabulous opportunity to get close to art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.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You can’t afford to miss it !</a:t>
            </a:r>
            <a:endParaRPr lang="en-US" altLang="zh-CN" sz="3200" b="1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0" y="4742815"/>
            <a:ext cx="12191365" cy="107632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It is highly recommended that 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you come and relish the exquisite artworks by yourself.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Don’t miss it!</a:t>
            </a:r>
            <a:endParaRPr lang="en-US" altLang="zh-CN" sz="3200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3" grpId="0" animBg="1"/>
      <p:bldP spid="6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70C0"/>
                </a:solidFill>
              </a:rPr>
              <a:t>PART 03</a:t>
            </a:r>
            <a:endParaRPr lang="en-US" altLang="zh-CN" dirty="0">
              <a:solidFill>
                <a:srgbClr val="0070C0"/>
              </a:solidFill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750900" y="3350490"/>
            <a:ext cx="4837938" cy="1258426"/>
          </a:xfrm>
        </p:spPr>
        <p:txBody>
          <a:bodyPr/>
          <a:lstStyle/>
          <a:p>
            <a:pPr fontAlgn="auto">
              <a:lnSpc>
                <a:spcPct val="100000"/>
              </a:lnSpc>
              <a:spcBef>
                <a:spcPct val="0"/>
              </a:spcBef>
            </a:pPr>
            <a:r>
              <a:rPr sz="3600" b="1" spc="200" dirty="0">
                <a:solidFill>
                  <a:srgbClr val="0070C0"/>
                </a:solidFill>
                <a:sym typeface="Arial" panose="020B0604020202020204" pitchFamily="34" charset="0"/>
              </a:rPr>
              <a:t>调整补充，注意衔接</a:t>
            </a:r>
            <a:endParaRPr lang="zh-CN" altLang="en-US" sz="3600" b="1" spc="200" dirty="0">
              <a:solidFill>
                <a:schemeClr val="accent1">
                  <a:lumMod val="75000"/>
                </a:schemeClr>
              </a:solidFill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13" name="图片 12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04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91465" y="303530"/>
            <a:ext cx="11609070" cy="6000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</a:rPr>
              <a:t>Exquisite Chinese Paintings Are Exhibited On Campus</a:t>
            </a:r>
            <a:endParaRPr lang="en-US" altLang="zh-CN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</a:rPr>
              <a:t>   Yesterday witnessed an extraordinary Chinese painting exhibition organized by the Students’ Union, which gave an aesthetic pleasure to all those present.  </a:t>
            </a:r>
            <a:endParaRPr lang="en-US" altLang="zh-CN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</a:rPr>
              <a:t>   Arranged in the Art Hall from June 8th to June 20th, the exhibition displays a wide variety of marvelous artworks, the subject of which varies from portraiture to landscape. Amazed by the neat brushstrokes and the varying intensity of ink and colors, I felt an irresistible pull into the stunning art world. Undeniably, the show not only elevates my aesthetic taste, but also fuels my passion for art exploration.</a:t>
            </a:r>
            <a:endParaRPr lang="en-US" altLang="zh-CN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</a:rPr>
              <a:t>   Therefore, it is highly recommended that you come and relish the exquisite artworks by yourself. Don’t miss it!</a:t>
            </a:r>
            <a:endParaRPr lang="en-US" altLang="zh-CN" sz="32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467426"/>
                </a:solidFill>
              </a:rPr>
              <a:t>PART 04</a:t>
            </a:r>
            <a:endParaRPr lang="en-US" altLang="zh-CN" dirty="0">
              <a:solidFill>
                <a:srgbClr val="467426"/>
              </a:solidFill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750900" y="3350490"/>
            <a:ext cx="4837938" cy="1258426"/>
          </a:xfrm>
        </p:spPr>
        <p:txBody>
          <a:bodyPr/>
          <a:lstStyle/>
          <a:p>
            <a:pPr fontAlgn="auto">
              <a:lnSpc>
                <a:spcPct val="100000"/>
              </a:lnSpc>
              <a:spcBef>
                <a:spcPct val="0"/>
              </a:spcBef>
            </a:pPr>
            <a:r>
              <a:rPr sz="3600" b="1" spc="200" dirty="0">
                <a:solidFill>
                  <a:schemeClr val="accent3">
                    <a:lumMod val="50000"/>
                  </a:schemeClr>
                </a:solidFill>
                <a:sym typeface="Arial" panose="020B0604020202020204" pitchFamily="34" charset="0"/>
              </a:rPr>
              <a:t>由此及彼，举一反三</a:t>
            </a:r>
            <a:endParaRPr lang="zh-CN" altLang="en-US" sz="3600" b="1" spc="200" dirty="0">
              <a:solidFill>
                <a:schemeClr val="accent1">
                  <a:lumMod val="75000"/>
                </a:schemeClr>
              </a:solidFill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sz="quarter" idx="14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桐乡市高级中学</a:t>
            </a: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3200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俞莺婕</a:t>
            </a:r>
            <a:endParaRPr sz="3200" b="1" dirty="0">
              <a:solidFill>
                <a:schemeClr val="accent1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ctrTitle" idx="15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spc="-300" dirty="0">
                <a:latin typeface="思源黑体 Bold" panose="020B0800000000000000" pitchFamily="34" charset="-122"/>
                <a:ea typeface="思源黑体 Bold" panose="020B0800000000000000" pitchFamily="34" charset="-122"/>
                <a:sym typeface="+mn-ea"/>
              </a:rPr>
              <a:t>浙江省高考英语</a:t>
            </a:r>
            <a:br>
              <a:rPr spc="-300" dirty="0">
                <a:latin typeface="思源黑体 Bold" panose="020B0800000000000000" pitchFamily="34" charset="-122"/>
                <a:ea typeface="思源黑体 Bold" panose="020B0800000000000000" pitchFamily="34" charset="-122"/>
                <a:sym typeface="+mn-ea"/>
              </a:rPr>
            </a:br>
            <a:r>
              <a:rPr spc="-300" dirty="0">
                <a:latin typeface="思源黑体 Bold" panose="020B0800000000000000" pitchFamily="34" charset="-122"/>
                <a:ea typeface="思源黑体 Bold" panose="020B0800000000000000" pitchFamily="34" charset="-122"/>
                <a:sym typeface="+mn-ea"/>
              </a:rPr>
              <a:t>应用文写作解析 </a:t>
            </a:r>
            <a:endParaRPr lang="zh-CN" altLang="en-US" dirty="0"/>
          </a:p>
        </p:txBody>
      </p:sp>
      <p:sp>
        <p:nvSpPr>
          <p:cNvPr id="8" name="文本占位符 1"/>
          <p:cNvSpPr txBox="1"/>
          <p:nvPr>
            <p:custDataLst>
              <p:tags r:id="rId3"/>
            </p:custDataLst>
          </p:nvPr>
        </p:nvSpPr>
        <p:spPr>
          <a:xfrm>
            <a:off x="2921000" y="742315"/>
            <a:ext cx="3576955" cy="1112520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lang="zh-CN" altLang="en-US" sz="4400" b="1" u="none" strike="noStrike" kern="1200" cap="none" spc="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100000"/>
              </a:lnSpc>
            </a:pPr>
            <a:r>
              <a:rPr lang="en-US" altLang="zh-CN" sz="47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思源黑体 Bold" charset="0"/>
                <a:ea typeface="思源黑体 Bold" panose="020B0800000000000000" pitchFamily="34" charset="-122"/>
                <a:sym typeface="+mn-ea"/>
              </a:rPr>
              <a:t>2021</a:t>
            </a:r>
            <a:r>
              <a:rPr sz="47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思源黑体 Bold" charset="0"/>
                <a:ea typeface="思源黑体 Bold" panose="020B0800000000000000" pitchFamily="34" charset="-122"/>
                <a:sym typeface="+mn-ea"/>
              </a:rPr>
              <a:t>年</a:t>
            </a:r>
            <a:r>
              <a:rPr lang="en-US" altLang="zh-CN" sz="47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思源黑体 Bold" charset="0"/>
                <a:ea typeface="思源黑体 Bold" panose="020B0800000000000000" pitchFamily="34" charset="-122"/>
                <a:sym typeface="+mn-ea"/>
              </a:rPr>
              <a:t>6</a:t>
            </a:r>
            <a:r>
              <a:rPr sz="47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思源黑体 Bold" charset="0"/>
                <a:ea typeface="思源黑体 Bold" panose="020B0800000000000000" pitchFamily="34" charset="-122"/>
                <a:sym typeface="+mn-ea"/>
              </a:rPr>
              <a:t>月</a:t>
            </a:r>
            <a:endParaRPr lang="en-US" sz="3700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思源黑体 Bold" charset="0"/>
              <a:ea typeface="思源黑体 Bold" panose="020B0800000000000000" pitchFamily="34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914400" y="217170"/>
            <a:ext cx="8895715" cy="5835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3200"/>
              <a:t>广东省“百越名校联盟”普通高中学业质量检测</a:t>
            </a:r>
            <a:endParaRPr lang="zh-CN" altLang="en-US" sz="3200"/>
          </a:p>
        </p:txBody>
      </p:sp>
      <p:pic>
        <p:nvPicPr>
          <p:cNvPr id="8" name="图片 7" descr="32313538333630383b32313538333639303bcae9c7a9d2b3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1145" y="1167130"/>
            <a:ext cx="11649075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/>
              <a:t>假定你是李华，上周日你校举办了第15届校园艺术节。请你为校英文报写一篇报道，内容包括：</a:t>
            </a:r>
            <a:endParaRPr lang="zh-CN" altLang="en-US" sz="3200"/>
          </a:p>
          <a:p>
            <a:pPr>
              <a:lnSpc>
                <a:spcPct val="150000"/>
              </a:lnSpc>
            </a:pPr>
            <a:r>
              <a:rPr lang="zh-CN" altLang="en-US" sz="3200"/>
              <a:t>1.艺术节主题：和谐校园，艺术校园；</a:t>
            </a:r>
            <a:endParaRPr lang="zh-CN" altLang="en-US" sz="3200"/>
          </a:p>
          <a:p>
            <a:pPr>
              <a:lnSpc>
                <a:spcPct val="150000"/>
              </a:lnSpc>
            </a:pPr>
            <a:r>
              <a:rPr lang="zh-CN" altLang="en-US" sz="3200"/>
              <a:t>2</a:t>
            </a:r>
            <a:r>
              <a:rPr lang="en-US" altLang="zh-CN" sz="3200" dirty="0"/>
              <a:t>.</a:t>
            </a:r>
            <a:r>
              <a:rPr lang="zh-CN" altLang="en-US" sz="3200"/>
              <a:t>艺术节活动：班歌比赛，美术作品展；</a:t>
            </a:r>
            <a:endParaRPr lang="zh-CN" altLang="en-US" sz="3200"/>
          </a:p>
          <a:p>
            <a:pPr>
              <a:lnSpc>
                <a:spcPct val="150000"/>
              </a:lnSpc>
            </a:pPr>
            <a:r>
              <a:rPr lang="zh-CN" altLang="en-US" sz="3200"/>
              <a:t>3.活动反响。</a:t>
            </a:r>
            <a:endParaRPr lang="zh-CN" altLang="en-US" sz="3200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15th Campus Art Festival of Our School</a:t>
            </a:r>
            <a:endParaRPr lang="zh-CN" altLang="en-US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Last sunday</a:t>
            </a:r>
            <a:r>
              <a:rPr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witnessed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15th campus art festival 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organized by the Students’ Union, which enjoyed great popularity among students and teachers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endParaRPr lang="en-US" altLang="zh-CN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zh-CN" alt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T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heme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d at “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Harmonious campus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and 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Artistic 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amp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u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”, t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he festival  turned out to be a feast for ears and eyes as well as minds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 Students and teachers showed great enthusiasm and took an active part in the singing competition and 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artwork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exhibition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 which undoubtedly added color to our campus life. 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To our great delight, many students were awarded with prizes for their wonderful presentations 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which 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gave an aesthetic pleasure to all those present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.  </a:t>
            </a:r>
            <a:endParaRPr lang="en-US" altLang="zh-CN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meaningful and marvelous activities not only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exposed us to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 exquisite art world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but also </a:t>
            </a:r>
            <a:r>
              <a:rPr lang="en-US" altLang="zh-CN" sz="32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elevated our artistic sense.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We do hope for a similar festival next year.</a:t>
            </a:r>
            <a:endParaRPr lang="en-US" altLang="zh-CN" sz="32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2" name="图片 11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13" name="图片 12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04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/>
          <p:nvPr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37" name="图片 36"/>
          <p:cNvPicPr/>
          <p:nvPr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045"/>
          </a:xfrm>
          <a:prstGeom prst="rect">
            <a:avLst/>
          </a:prstGeom>
        </p:spPr>
      </p:pic>
      <p:sp>
        <p:nvSpPr>
          <p:cNvPr id="3" name="Rectangle 32"/>
          <p:cNvSpPr/>
          <p:nvPr>
            <p:custDataLst>
              <p:tags r:id="rId7"/>
            </p:custDataLst>
          </p:nvPr>
        </p:nvSpPr>
        <p:spPr>
          <a:xfrm>
            <a:off x="0" y="6094864"/>
            <a:ext cx="12191999" cy="33949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</a:pPr>
            <a:endParaRPr kumimoji="0" lang="en-US" sz="2000" b="0" i="0" u="none" strike="noStrike" kern="1200" cap="none" spc="3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4" name="Straight Connector 34"/>
          <p:cNvCxnSpPr/>
          <p:nvPr>
            <p:custDataLst>
              <p:tags r:id="rId8"/>
            </p:custDataLst>
          </p:nvPr>
        </p:nvCxnSpPr>
        <p:spPr>
          <a:xfrm rot="5400000">
            <a:off x="3185309" y="6084539"/>
            <a:ext cx="0" cy="36014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riangle 35"/>
          <p:cNvSpPr/>
          <p:nvPr>
            <p:custDataLst>
              <p:tags r:id="rId9"/>
            </p:custDataLst>
          </p:nvPr>
        </p:nvSpPr>
        <p:spPr>
          <a:xfrm rot="5400000">
            <a:off x="3298471" y="6239153"/>
            <a:ext cx="99480" cy="5092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7" name="Straight Connector 37"/>
          <p:cNvCxnSpPr/>
          <p:nvPr>
            <p:custDataLst>
              <p:tags r:id="rId10"/>
            </p:custDataLst>
          </p:nvPr>
        </p:nvCxnSpPr>
        <p:spPr>
          <a:xfrm rot="5400000">
            <a:off x="5825817" y="6084540"/>
            <a:ext cx="0" cy="36014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riangle 38"/>
          <p:cNvSpPr/>
          <p:nvPr>
            <p:custDataLst>
              <p:tags r:id="rId11"/>
            </p:custDataLst>
          </p:nvPr>
        </p:nvSpPr>
        <p:spPr>
          <a:xfrm rot="5400000">
            <a:off x="5938979" y="6239154"/>
            <a:ext cx="99480" cy="5092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9" name="Straight Connector 40"/>
          <p:cNvCxnSpPr/>
          <p:nvPr>
            <p:custDataLst>
              <p:tags r:id="rId12"/>
            </p:custDataLst>
          </p:nvPr>
        </p:nvCxnSpPr>
        <p:spPr>
          <a:xfrm rot="5400000">
            <a:off x="8466325" y="6084540"/>
            <a:ext cx="0" cy="36014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riangle 41"/>
          <p:cNvSpPr/>
          <p:nvPr>
            <p:custDataLst>
              <p:tags r:id="rId13"/>
            </p:custDataLst>
          </p:nvPr>
        </p:nvSpPr>
        <p:spPr>
          <a:xfrm rot="5400000">
            <a:off x="8579487" y="6239154"/>
            <a:ext cx="99480" cy="5092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1" name="Straight Connector 43"/>
          <p:cNvCxnSpPr/>
          <p:nvPr>
            <p:custDataLst>
              <p:tags r:id="rId14"/>
            </p:custDataLst>
          </p:nvPr>
        </p:nvCxnSpPr>
        <p:spPr>
          <a:xfrm rot="5400000">
            <a:off x="11106831" y="6084541"/>
            <a:ext cx="0" cy="36014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riangle 44"/>
          <p:cNvSpPr/>
          <p:nvPr>
            <p:custDataLst>
              <p:tags r:id="rId15"/>
            </p:custDataLst>
          </p:nvPr>
        </p:nvSpPr>
        <p:spPr>
          <a:xfrm rot="5400000">
            <a:off x="11219994" y="6239155"/>
            <a:ext cx="99480" cy="5092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3" name="Straight Connector 13"/>
          <p:cNvCxnSpPr/>
          <p:nvPr>
            <p:custDataLst>
              <p:tags r:id="rId16"/>
            </p:custDataLst>
          </p:nvPr>
        </p:nvCxnSpPr>
        <p:spPr>
          <a:xfrm>
            <a:off x="555045" y="3778911"/>
            <a:ext cx="0" cy="2315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>
            <p:custDataLst>
              <p:tags r:id="rId17"/>
            </p:custDataLst>
          </p:nvPr>
        </p:nvSpPr>
        <p:spPr>
          <a:xfrm>
            <a:off x="411480" y="3272155"/>
            <a:ext cx="2360930" cy="4787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defTabSz="457200">
              <a:lnSpc>
                <a:spcPct val="120000"/>
              </a:lnSpc>
            </a:pPr>
            <a:r>
              <a:rPr kumimoji="1" lang="en-US" altLang="zh-CN" sz="2800" b="1" spc="30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Arial" panose="020B0604020202020204" pitchFamily="34" charset="0"/>
              </a:rPr>
              <a:t>clarity</a:t>
            </a:r>
            <a:endParaRPr kumimoji="1" lang="en-US" altLang="zh-CN" sz="2800" b="1" spc="30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cxnSp>
        <p:nvCxnSpPr>
          <p:cNvPr id="17" name="Straight Connector 19"/>
          <p:cNvCxnSpPr/>
          <p:nvPr>
            <p:custDataLst>
              <p:tags r:id="rId18"/>
            </p:custDataLst>
          </p:nvPr>
        </p:nvCxnSpPr>
        <p:spPr>
          <a:xfrm>
            <a:off x="2886519" y="2687772"/>
            <a:ext cx="0" cy="34070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>
            <p:custDataLst>
              <p:tags r:id="rId19"/>
            </p:custDataLst>
          </p:nvPr>
        </p:nvSpPr>
        <p:spPr>
          <a:xfrm>
            <a:off x="2745105" y="2169160"/>
            <a:ext cx="2360930" cy="4787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defTabSz="457200">
              <a:lnSpc>
                <a:spcPct val="120000"/>
              </a:lnSpc>
            </a:pPr>
            <a:r>
              <a:rPr kumimoji="1" lang="en-US" altLang="zh-CN" sz="2800" b="1" spc="30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Arial" panose="020B0604020202020204" pitchFamily="34" charset="0"/>
              </a:rPr>
              <a:t>conciseness</a:t>
            </a:r>
            <a:endParaRPr kumimoji="1" lang="en-US" altLang="zh-CN" sz="2800" b="1" spc="30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cxnSp>
        <p:nvCxnSpPr>
          <p:cNvPr id="21" name="Straight Connector 26"/>
          <p:cNvCxnSpPr/>
          <p:nvPr>
            <p:custDataLst>
              <p:tags r:id="rId20"/>
            </p:custDataLst>
          </p:nvPr>
        </p:nvCxnSpPr>
        <p:spPr>
          <a:xfrm>
            <a:off x="5215506" y="3973009"/>
            <a:ext cx="0" cy="21218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>
            <p:custDataLst>
              <p:tags r:id="rId21"/>
            </p:custDataLst>
          </p:nvPr>
        </p:nvSpPr>
        <p:spPr>
          <a:xfrm>
            <a:off x="4831080" y="3385820"/>
            <a:ext cx="2756535" cy="4787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defTabSz="457200">
              <a:lnSpc>
                <a:spcPct val="120000"/>
              </a:lnSpc>
            </a:pPr>
            <a:r>
              <a:rPr kumimoji="1" lang="en-US" altLang="zh-CN" sz="2800" b="1" spc="30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Arial" panose="020B0604020202020204" pitchFamily="34" charset="0"/>
              </a:rPr>
              <a:t>completeness</a:t>
            </a:r>
            <a:endParaRPr kumimoji="1" lang="en-US" altLang="zh-CN" sz="2800" b="1" spc="30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cxnSp>
        <p:nvCxnSpPr>
          <p:cNvPr id="25" name="Straight Connector 31"/>
          <p:cNvCxnSpPr/>
          <p:nvPr>
            <p:custDataLst>
              <p:tags r:id="rId22"/>
            </p:custDataLst>
          </p:nvPr>
        </p:nvCxnSpPr>
        <p:spPr>
          <a:xfrm>
            <a:off x="7553401" y="3252500"/>
            <a:ext cx="0" cy="28423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>
            <p:custDataLst>
              <p:tags r:id="rId23"/>
            </p:custDataLst>
          </p:nvPr>
        </p:nvSpPr>
        <p:spPr>
          <a:xfrm>
            <a:off x="7406005" y="2737485"/>
            <a:ext cx="2360930" cy="4787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defTabSz="457200">
              <a:lnSpc>
                <a:spcPct val="120000"/>
              </a:lnSpc>
            </a:pPr>
            <a:r>
              <a:rPr kumimoji="1" lang="en-US" altLang="zh-CN" sz="2800" b="1" spc="30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Arial" panose="020B0604020202020204" pitchFamily="34" charset="0"/>
              </a:rPr>
              <a:t>coherence</a:t>
            </a:r>
            <a:endParaRPr kumimoji="1" lang="en-US" altLang="zh-CN" sz="2800" b="1" spc="30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cxnSp>
        <p:nvCxnSpPr>
          <p:cNvPr id="29" name="Straight Connector 13"/>
          <p:cNvCxnSpPr/>
          <p:nvPr>
            <p:custDataLst>
              <p:tags r:id="rId24"/>
            </p:custDataLst>
          </p:nvPr>
        </p:nvCxnSpPr>
        <p:spPr>
          <a:xfrm>
            <a:off x="9887264" y="2746684"/>
            <a:ext cx="0" cy="334564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>
            <p:custDataLst>
              <p:tags r:id="rId25"/>
            </p:custDataLst>
          </p:nvPr>
        </p:nvSpPr>
        <p:spPr>
          <a:xfrm>
            <a:off x="9743440" y="2212975"/>
            <a:ext cx="2360930" cy="478790"/>
          </a:xfrm>
          <a:prstGeom prst="rect">
            <a:avLst/>
          </a:prstGeom>
          <a:noFill/>
        </p:spPr>
        <p:txBody>
          <a:bodyPr wrap="square" lIns="90000" rtlCol="0">
            <a:noAutofit/>
          </a:bodyPr>
          <a:lstStyle>
            <a:defPPr>
              <a:defRPr lang="en-US"/>
            </a:defPPr>
            <a:lvl1pPr>
              <a:lnSpc>
                <a:spcPct val="120000"/>
              </a:lnSpc>
              <a:defRPr kumimoji="1" b="1">
                <a:solidFill>
                  <a:schemeClr val="accent1"/>
                </a:solidFill>
                <a:latin typeface="+mn-ea"/>
              </a:defRPr>
            </a:lvl1pPr>
          </a:lstStyle>
          <a:p>
            <a:pPr lvl="0" defTabSz="457200"/>
            <a:r>
              <a:rPr lang="en-US" altLang="zh-CN" sz="2800" spc="30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Arial" panose="020B0604020202020204" pitchFamily="34" charset="0"/>
              </a:rPr>
              <a:t>courtesy</a:t>
            </a:r>
            <a:endParaRPr lang="en-US" altLang="zh-CN" sz="2800" spc="30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33" name="任意多边形: 形状 32"/>
          <p:cNvSpPr/>
          <p:nvPr>
            <p:custDataLst>
              <p:tags r:id="rId26"/>
            </p:custDataLst>
          </p:nvPr>
        </p:nvSpPr>
        <p:spPr>
          <a:xfrm>
            <a:off x="11359146" y="5418703"/>
            <a:ext cx="678797" cy="678993"/>
          </a:xfrm>
          <a:custGeom>
            <a:avLst/>
            <a:gdLst>
              <a:gd name="connsiteX0" fmla="*/ 94830 w 609424"/>
              <a:gd name="connsiteY0" fmla="*/ 419100 h 609600"/>
              <a:gd name="connsiteX1" fmla="*/ 113880 w 609424"/>
              <a:gd name="connsiteY1" fmla="*/ 419100 h 609600"/>
              <a:gd name="connsiteX2" fmla="*/ 113880 w 609424"/>
              <a:gd name="connsiteY2" fmla="*/ 438302 h 609600"/>
              <a:gd name="connsiteX3" fmla="*/ 132787 w 609424"/>
              <a:gd name="connsiteY3" fmla="*/ 438302 h 609600"/>
              <a:gd name="connsiteX4" fmla="*/ 132787 w 609424"/>
              <a:gd name="connsiteY4" fmla="*/ 457352 h 609600"/>
              <a:gd name="connsiteX5" fmla="*/ 113880 w 609424"/>
              <a:gd name="connsiteY5" fmla="*/ 457352 h 609600"/>
              <a:gd name="connsiteX6" fmla="*/ 113880 w 609424"/>
              <a:gd name="connsiteY6" fmla="*/ 476402 h 609600"/>
              <a:gd name="connsiteX7" fmla="*/ 94830 w 609424"/>
              <a:gd name="connsiteY7" fmla="*/ 476402 h 609600"/>
              <a:gd name="connsiteX8" fmla="*/ 94830 w 609424"/>
              <a:gd name="connsiteY8" fmla="*/ 457352 h 609600"/>
              <a:gd name="connsiteX9" fmla="*/ 75485 w 609424"/>
              <a:gd name="connsiteY9" fmla="*/ 457352 h 609600"/>
              <a:gd name="connsiteX10" fmla="*/ 75485 w 609424"/>
              <a:gd name="connsiteY10" fmla="*/ 438302 h 609600"/>
              <a:gd name="connsiteX11" fmla="*/ 94830 w 609424"/>
              <a:gd name="connsiteY11" fmla="*/ 438302 h 609600"/>
              <a:gd name="connsiteX12" fmla="*/ 304233 w 609424"/>
              <a:gd name="connsiteY12" fmla="*/ 366824 h 609600"/>
              <a:gd name="connsiteX13" fmla="*/ 230366 w 609424"/>
              <a:gd name="connsiteY13" fmla="*/ 491654 h 609600"/>
              <a:gd name="connsiteX14" fmla="*/ 304233 w 609424"/>
              <a:gd name="connsiteY14" fmla="*/ 491653 h 609600"/>
              <a:gd name="connsiteX15" fmla="*/ 323283 w 609424"/>
              <a:gd name="connsiteY15" fmla="*/ 366770 h 609600"/>
              <a:gd name="connsiteX16" fmla="*/ 323283 w 609424"/>
              <a:gd name="connsiteY16" fmla="*/ 491654 h 609600"/>
              <a:gd name="connsiteX17" fmla="*/ 397325 w 609424"/>
              <a:gd name="connsiteY17" fmla="*/ 491654 h 609600"/>
              <a:gd name="connsiteX18" fmla="*/ 569398 w 609424"/>
              <a:gd name="connsiteY18" fmla="*/ 361950 h 609600"/>
              <a:gd name="connsiteX19" fmla="*/ 569398 w 609424"/>
              <a:gd name="connsiteY19" fmla="*/ 381000 h 609600"/>
              <a:gd name="connsiteX20" fmla="*/ 578923 w 609424"/>
              <a:gd name="connsiteY20" fmla="*/ 381000 h 609600"/>
              <a:gd name="connsiteX21" fmla="*/ 588448 w 609424"/>
              <a:gd name="connsiteY21" fmla="*/ 371475 h 609600"/>
              <a:gd name="connsiteX22" fmla="*/ 578923 w 609424"/>
              <a:gd name="connsiteY22" fmla="*/ 361950 h 609600"/>
              <a:gd name="connsiteX23" fmla="*/ 540823 w 609424"/>
              <a:gd name="connsiteY23" fmla="*/ 323850 h 609600"/>
              <a:gd name="connsiteX24" fmla="*/ 531298 w 609424"/>
              <a:gd name="connsiteY24" fmla="*/ 333375 h 609600"/>
              <a:gd name="connsiteX25" fmla="*/ 540823 w 609424"/>
              <a:gd name="connsiteY25" fmla="*/ 342900 h 609600"/>
              <a:gd name="connsiteX26" fmla="*/ 550348 w 609424"/>
              <a:gd name="connsiteY26" fmla="*/ 342900 h 609600"/>
              <a:gd name="connsiteX27" fmla="*/ 550348 w 609424"/>
              <a:gd name="connsiteY27" fmla="*/ 323850 h 609600"/>
              <a:gd name="connsiteX28" fmla="*/ 550348 w 609424"/>
              <a:gd name="connsiteY28" fmla="*/ 285750 h 609600"/>
              <a:gd name="connsiteX29" fmla="*/ 569398 w 609424"/>
              <a:gd name="connsiteY29" fmla="*/ 285750 h 609600"/>
              <a:gd name="connsiteX30" fmla="*/ 569398 w 609424"/>
              <a:gd name="connsiteY30" fmla="*/ 304800 h 609600"/>
              <a:gd name="connsiteX31" fmla="*/ 597973 w 609424"/>
              <a:gd name="connsiteY31" fmla="*/ 304800 h 609600"/>
              <a:gd name="connsiteX32" fmla="*/ 597973 w 609424"/>
              <a:gd name="connsiteY32" fmla="*/ 323850 h 609600"/>
              <a:gd name="connsiteX33" fmla="*/ 569398 w 609424"/>
              <a:gd name="connsiteY33" fmla="*/ 323850 h 609600"/>
              <a:gd name="connsiteX34" fmla="*/ 569398 w 609424"/>
              <a:gd name="connsiteY34" fmla="*/ 342900 h 609600"/>
              <a:gd name="connsiteX35" fmla="*/ 578923 w 609424"/>
              <a:gd name="connsiteY35" fmla="*/ 342900 h 609600"/>
              <a:gd name="connsiteX36" fmla="*/ 607498 w 609424"/>
              <a:gd name="connsiteY36" fmla="*/ 371475 h 609600"/>
              <a:gd name="connsiteX37" fmla="*/ 578923 w 609424"/>
              <a:gd name="connsiteY37" fmla="*/ 400050 h 609600"/>
              <a:gd name="connsiteX38" fmla="*/ 569398 w 609424"/>
              <a:gd name="connsiteY38" fmla="*/ 400050 h 609600"/>
              <a:gd name="connsiteX39" fmla="*/ 569398 w 609424"/>
              <a:gd name="connsiteY39" fmla="*/ 418505 h 609600"/>
              <a:gd name="connsiteX40" fmla="*/ 550348 w 609424"/>
              <a:gd name="connsiteY40" fmla="*/ 418505 h 609600"/>
              <a:gd name="connsiteX41" fmla="*/ 550348 w 609424"/>
              <a:gd name="connsiteY41" fmla="*/ 400050 h 609600"/>
              <a:gd name="connsiteX42" fmla="*/ 521773 w 609424"/>
              <a:gd name="connsiteY42" fmla="*/ 400050 h 609600"/>
              <a:gd name="connsiteX43" fmla="*/ 521773 w 609424"/>
              <a:gd name="connsiteY43" fmla="*/ 381000 h 609600"/>
              <a:gd name="connsiteX44" fmla="*/ 550348 w 609424"/>
              <a:gd name="connsiteY44" fmla="*/ 381000 h 609600"/>
              <a:gd name="connsiteX45" fmla="*/ 550348 w 609424"/>
              <a:gd name="connsiteY45" fmla="*/ 361950 h 609600"/>
              <a:gd name="connsiteX46" fmla="*/ 540823 w 609424"/>
              <a:gd name="connsiteY46" fmla="*/ 361950 h 609600"/>
              <a:gd name="connsiteX47" fmla="*/ 512248 w 609424"/>
              <a:gd name="connsiteY47" fmla="*/ 333375 h 609600"/>
              <a:gd name="connsiteX48" fmla="*/ 540823 w 609424"/>
              <a:gd name="connsiteY48" fmla="*/ 304800 h 609600"/>
              <a:gd name="connsiteX49" fmla="*/ 550348 w 609424"/>
              <a:gd name="connsiteY49" fmla="*/ 304800 h 609600"/>
              <a:gd name="connsiteX50" fmla="*/ 437730 w 609424"/>
              <a:gd name="connsiteY50" fmla="*/ 266700 h 609600"/>
              <a:gd name="connsiteX51" fmla="*/ 456780 w 609424"/>
              <a:gd name="connsiteY51" fmla="*/ 266700 h 609600"/>
              <a:gd name="connsiteX52" fmla="*/ 456780 w 609424"/>
              <a:gd name="connsiteY52" fmla="*/ 285902 h 609600"/>
              <a:gd name="connsiteX53" fmla="*/ 475687 w 609424"/>
              <a:gd name="connsiteY53" fmla="*/ 285902 h 609600"/>
              <a:gd name="connsiteX54" fmla="*/ 475687 w 609424"/>
              <a:gd name="connsiteY54" fmla="*/ 304952 h 609600"/>
              <a:gd name="connsiteX55" fmla="*/ 456780 w 609424"/>
              <a:gd name="connsiteY55" fmla="*/ 304952 h 609600"/>
              <a:gd name="connsiteX56" fmla="*/ 456780 w 609424"/>
              <a:gd name="connsiteY56" fmla="*/ 324002 h 609600"/>
              <a:gd name="connsiteX57" fmla="*/ 437730 w 609424"/>
              <a:gd name="connsiteY57" fmla="*/ 324002 h 609600"/>
              <a:gd name="connsiteX58" fmla="*/ 437730 w 609424"/>
              <a:gd name="connsiteY58" fmla="*/ 304952 h 609600"/>
              <a:gd name="connsiteX59" fmla="*/ 418385 w 609424"/>
              <a:gd name="connsiteY59" fmla="*/ 304952 h 609600"/>
              <a:gd name="connsiteX60" fmla="*/ 418385 w 609424"/>
              <a:gd name="connsiteY60" fmla="*/ 285902 h 609600"/>
              <a:gd name="connsiteX61" fmla="*/ 437730 w 609424"/>
              <a:gd name="connsiteY61" fmla="*/ 285902 h 609600"/>
              <a:gd name="connsiteX62" fmla="*/ 102933 w 609424"/>
              <a:gd name="connsiteY62" fmla="*/ 251138 h 609600"/>
              <a:gd name="connsiteX63" fmla="*/ 24575 w 609424"/>
              <a:gd name="connsiteY63" fmla="*/ 280020 h 609600"/>
              <a:gd name="connsiteX64" fmla="*/ 30863 w 609424"/>
              <a:gd name="connsiteY64" fmla="*/ 296782 h 609600"/>
              <a:gd name="connsiteX65" fmla="*/ 109230 w 609424"/>
              <a:gd name="connsiteY65" fmla="*/ 267909 h 609600"/>
              <a:gd name="connsiteX66" fmla="*/ 306213 w 609424"/>
              <a:gd name="connsiteY66" fmla="*/ 210768 h 609600"/>
              <a:gd name="connsiteX67" fmla="*/ 294317 w 609424"/>
              <a:gd name="connsiteY67" fmla="*/ 237418 h 609600"/>
              <a:gd name="connsiteX68" fmla="*/ 320967 w 609424"/>
              <a:gd name="connsiteY68" fmla="*/ 249315 h 609600"/>
              <a:gd name="connsiteX69" fmla="*/ 332863 w 609424"/>
              <a:gd name="connsiteY69" fmla="*/ 222665 h 609600"/>
              <a:gd name="connsiteX70" fmla="*/ 306213 w 609424"/>
              <a:gd name="connsiteY70" fmla="*/ 210768 h 609600"/>
              <a:gd name="connsiteX71" fmla="*/ 448940 w 609424"/>
              <a:gd name="connsiteY71" fmla="*/ 86748 h 609600"/>
              <a:gd name="connsiteX72" fmla="*/ 110710 w 609424"/>
              <a:gd name="connsiteY72" fmla="*/ 215568 h 609600"/>
              <a:gd name="connsiteX73" fmla="*/ 138280 w 609424"/>
              <a:gd name="connsiteY73" fmla="*/ 287703 h 609600"/>
              <a:gd name="connsiteX74" fmla="*/ 274382 w 609424"/>
              <a:gd name="connsiteY74" fmla="*/ 235867 h 609600"/>
              <a:gd name="connsiteX75" fmla="*/ 291892 w 609424"/>
              <a:gd name="connsiteY75" fmla="*/ 196815 h 609600"/>
              <a:gd name="connsiteX76" fmla="*/ 346744 w 609424"/>
              <a:gd name="connsiteY76" fmla="*/ 208308 h 609600"/>
              <a:gd name="connsiteX77" fmla="*/ 476510 w 609424"/>
              <a:gd name="connsiteY77" fmla="*/ 158883 h 609600"/>
              <a:gd name="connsiteX78" fmla="*/ 94980 w 609424"/>
              <a:gd name="connsiteY78" fmla="*/ 76200 h 609600"/>
              <a:gd name="connsiteX79" fmla="*/ 94980 w 609424"/>
              <a:gd name="connsiteY79" fmla="*/ 95250 h 609600"/>
              <a:gd name="connsiteX80" fmla="*/ 104505 w 609424"/>
              <a:gd name="connsiteY80" fmla="*/ 95250 h 609600"/>
              <a:gd name="connsiteX81" fmla="*/ 114030 w 609424"/>
              <a:gd name="connsiteY81" fmla="*/ 85725 h 609600"/>
              <a:gd name="connsiteX82" fmla="*/ 104505 w 609424"/>
              <a:gd name="connsiteY82" fmla="*/ 76200 h 609600"/>
              <a:gd name="connsiteX83" fmla="*/ 66405 w 609424"/>
              <a:gd name="connsiteY83" fmla="*/ 38100 h 609600"/>
              <a:gd name="connsiteX84" fmla="*/ 56880 w 609424"/>
              <a:gd name="connsiteY84" fmla="*/ 47625 h 609600"/>
              <a:gd name="connsiteX85" fmla="*/ 66405 w 609424"/>
              <a:gd name="connsiteY85" fmla="*/ 57150 h 609600"/>
              <a:gd name="connsiteX86" fmla="*/ 75930 w 609424"/>
              <a:gd name="connsiteY86" fmla="*/ 57150 h 609600"/>
              <a:gd name="connsiteX87" fmla="*/ 75930 w 609424"/>
              <a:gd name="connsiteY87" fmla="*/ 38100 h 609600"/>
              <a:gd name="connsiteX88" fmla="*/ 539511 w 609424"/>
              <a:gd name="connsiteY88" fmla="*/ 25589 h 609600"/>
              <a:gd name="connsiteX89" fmla="*/ 457870 w 609424"/>
              <a:gd name="connsiteY89" fmla="*/ 56759 h 609600"/>
              <a:gd name="connsiteX90" fmla="*/ 476396 w 609424"/>
              <a:gd name="connsiteY90" fmla="*/ 105225 h 609600"/>
              <a:gd name="connsiteX91" fmla="*/ 501123 w 609424"/>
              <a:gd name="connsiteY91" fmla="*/ 169896 h 609600"/>
              <a:gd name="connsiteX92" fmla="*/ 501117 w 609424"/>
              <a:gd name="connsiteY92" fmla="*/ 169899 h 609600"/>
              <a:gd name="connsiteX93" fmla="*/ 503179 w 609424"/>
              <a:gd name="connsiteY93" fmla="*/ 175291 h 609600"/>
              <a:gd name="connsiteX94" fmla="*/ 584830 w 609424"/>
              <a:gd name="connsiteY94" fmla="*/ 144121 h 609600"/>
              <a:gd name="connsiteX95" fmla="*/ 550506 w 609424"/>
              <a:gd name="connsiteY95" fmla="*/ 995 h 609600"/>
              <a:gd name="connsiteX96" fmla="*/ 609424 w 609424"/>
              <a:gd name="connsiteY96" fmla="*/ 155116 h 609600"/>
              <a:gd name="connsiteX97" fmla="*/ 492184 w 609424"/>
              <a:gd name="connsiteY97" fmla="*/ 199885 h 609600"/>
              <a:gd name="connsiteX98" fmla="*/ 483314 w 609424"/>
              <a:gd name="connsiteY98" fmla="*/ 176679 h 609600"/>
              <a:gd name="connsiteX99" fmla="*/ 352928 w 609424"/>
              <a:gd name="connsiteY99" fmla="*/ 226336 h 609600"/>
              <a:gd name="connsiteX100" fmla="*/ 323283 w 609424"/>
              <a:gd name="connsiteY100" fmla="*/ 268369 h 609600"/>
              <a:gd name="connsiteX101" fmla="*/ 323283 w 609424"/>
              <a:gd name="connsiteY101" fmla="*/ 329412 h 609600"/>
              <a:gd name="connsiteX102" fmla="*/ 475980 w 609424"/>
              <a:gd name="connsiteY102" fmla="*/ 586959 h 609600"/>
              <a:gd name="connsiteX103" fmla="*/ 475980 w 609424"/>
              <a:gd name="connsiteY103" fmla="*/ 609600 h 609600"/>
              <a:gd name="connsiteX104" fmla="*/ 456930 w 609424"/>
              <a:gd name="connsiteY104" fmla="*/ 609600 h 609600"/>
              <a:gd name="connsiteX105" fmla="*/ 456930 w 609424"/>
              <a:gd name="connsiteY105" fmla="*/ 592187 h 609600"/>
              <a:gd name="connsiteX106" fmla="*/ 408619 w 609424"/>
              <a:gd name="connsiteY106" fmla="*/ 510703 h 609600"/>
              <a:gd name="connsiteX107" fmla="*/ 323283 w 609424"/>
              <a:gd name="connsiteY107" fmla="*/ 510703 h 609600"/>
              <a:gd name="connsiteX108" fmla="*/ 323283 w 609424"/>
              <a:gd name="connsiteY108" fmla="*/ 609600 h 609600"/>
              <a:gd name="connsiteX109" fmla="*/ 304233 w 609424"/>
              <a:gd name="connsiteY109" fmla="*/ 609600 h 609600"/>
              <a:gd name="connsiteX110" fmla="*/ 304233 w 609424"/>
              <a:gd name="connsiteY110" fmla="*/ 510703 h 609600"/>
              <a:gd name="connsiteX111" fmla="*/ 219093 w 609424"/>
              <a:gd name="connsiteY111" fmla="*/ 510703 h 609600"/>
              <a:gd name="connsiteX112" fmla="*/ 170883 w 609424"/>
              <a:gd name="connsiteY112" fmla="*/ 592178 h 609600"/>
              <a:gd name="connsiteX113" fmla="*/ 170883 w 609424"/>
              <a:gd name="connsiteY113" fmla="*/ 609600 h 609600"/>
              <a:gd name="connsiteX114" fmla="*/ 151833 w 609424"/>
              <a:gd name="connsiteY114" fmla="*/ 609600 h 609600"/>
              <a:gd name="connsiteX115" fmla="*/ 151833 w 609424"/>
              <a:gd name="connsiteY115" fmla="*/ 586969 h 609600"/>
              <a:gd name="connsiteX116" fmla="*/ 304233 w 609424"/>
              <a:gd name="connsiteY116" fmla="*/ 329422 h 609600"/>
              <a:gd name="connsiteX117" fmla="*/ 304233 w 609424"/>
              <a:gd name="connsiteY117" fmla="*/ 268488 h 609600"/>
              <a:gd name="connsiteX118" fmla="*/ 281672 w 609424"/>
              <a:gd name="connsiteY118" fmla="*/ 253473 h 609600"/>
              <a:gd name="connsiteX119" fmla="*/ 127285 w 609424"/>
              <a:gd name="connsiteY119" fmla="*/ 312279 h 609600"/>
              <a:gd name="connsiteX120" fmla="*/ 116992 w 609424"/>
              <a:gd name="connsiteY120" fmla="*/ 285359 h 609600"/>
              <a:gd name="connsiteX121" fmla="*/ 19683 w 609424"/>
              <a:gd name="connsiteY121" fmla="*/ 321208 h 609600"/>
              <a:gd name="connsiteX122" fmla="*/ 0 w 609424"/>
              <a:gd name="connsiteY122" fmla="*/ 268765 h 609600"/>
              <a:gd name="connsiteX123" fmla="*/ 96982 w 609424"/>
              <a:gd name="connsiteY123" fmla="*/ 233025 h 609600"/>
              <a:gd name="connsiteX124" fmla="*/ 86097 w 609424"/>
              <a:gd name="connsiteY124" fmla="*/ 204555 h 609600"/>
              <a:gd name="connsiteX125" fmla="*/ 442138 w 609424"/>
              <a:gd name="connsiteY125" fmla="*/ 68951 h 609600"/>
              <a:gd name="connsiteX126" fmla="*/ 433276 w 609424"/>
              <a:gd name="connsiteY126" fmla="*/ 45764 h 609600"/>
              <a:gd name="connsiteX127" fmla="*/ 75930 w 609424"/>
              <a:gd name="connsiteY127" fmla="*/ 0 h 609600"/>
              <a:gd name="connsiteX128" fmla="*/ 94980 w 609424"/>
              <a:gd name="connsiteY128" fmla="*/ 0 h 609600"/>
              <a:gd name="connsiteX129" fmla="*/ 94980 w 609424"/>
              <a:gd name="connsiteY129" fmla="*/ 19050 h 609600"/>
              <a:gd name="connsiteX130" fmla="*/ 123555 w 609424"/>
              <a:gd name="connsiteY130" fmla="*/ 19050 h 609600"/>
              <a:gd name="connsiteX131" fmla="*/ 123555 w 609424"/>
              <a:gd name="connsiteY131" fmla="*/ 38100 h 609600"/>
              <a:gd name="connsiteX132" fmla="*/ 94980 w 609424"/>
              <a:gd name="connsiteY132" fmla="*/ 38100 h 609600"/>
              <a:gd name="connsiteX133" fmla="*/ 94980 w 609424"/>
              <a:gd name="connsiteY133" fmla="*/ 57150 h 609600"/>
              <a:gd name="connsiteX134" fmla="*/ 104505 w 609424"/>
              <a:gd name="connsiteY134" fmla="*/ 57150 h 609600"/>
              <a:gd name="connsiteX135" fmla="*/ 133080 w 609424"/>
              <a:gd name="connsiteY135" fmla="*/ 85725 h 609600"/>
              <a:gd name="connsiteX136" fmla="*/ 104505 w 609424"/>
              <a:gd name="connsiteY136" fmla="*/ 114300 h 609600"/>
              <a:gd name="connsiteX137" fmla="*/ 94980 w 609424"/>
              <a:gd name="connsiteY137" fmla="*/ 114300 h 609600"/>
              <a:gd name="connsiteX138" fmla="*/ 94980 w 609424"/>
              <a:gd name="connsiteY138" fmla="*/ 134243 h 609600"/>
              <a:gd name="connsiteX139" fmla="*/ 75930 w 609424"/>
              <a:gd name="connsiteY139" fmla="*/ 134243 h 609600"/>
              <a:gd name="connsiteX140" fmla="*/ 75930 w 609424"/>
              <a:gd name="connsiteY140" fmla="*/ 114300 h 609600"/>
              <a:gd name="connsiteX141" fmla="*/ 47355 w 609424"/>
              <a:gd name="connsiteY141" fmla="*/ 114300 h 609600"/>
              <a:gd name="connsiteX142" fmla="*/ 47355 w 609424"/>
              <a:gd name="connsiteY142" fmla="*/ 95250 h 609600"/>
              <a:gd name="connsiteX143" fmla="*/ 75930 w 609424"/>
              <a:gd name="connsiteY143" fmla="*/ 95250 h 609600"/>
              <a:gd name="connsiteX144" fmla="*/ 75930 w 609424"/>
              <a:gd name="connsiteY144" fmla="*/ 76200 h 609600"/>
              <a:gd name="connsiteX145" fmla="*/ 66405 w 609424"/>
              <a:gd name="connsiteY145" fmla="*/ 76200 h 609600"/>
              <a:gd name="connsiteX146" fmla="*/ 37830 w 609424"/>
              <a:gd name="connsiteY146" fmla="*/ 47625 h 609600"/>
              <a:gd name="connsiteX147" fmla="*/ 66405 w 609424"/>
              <a:gd name="connsiteY147" fmla="*/ 19050 h 609600"/>
              <a:gd name="connsiteX148" fmla="*/ 75930 w 609424"/>
              <a:gd name="connsiteY148" fmla="*/ 1905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609424" h="609600">
                <a:moveTo>
                  <a:pt x="94830" y="419100"/>
                </a:moveTo>
                <a:lnTo>
                  <a:pt x="113880" y="419100"/>
                </a:lnTo>
                <a:lnTo>
                  <a:pt x="113880" y="438302"/>
                </a:lnTo>
                <a:lnTo>
                  <a:pt x="132787" y="438302"/>
                </a:lnTo>
                <a:lnTo>
                  <a:pt x="132787" y="457352"/>
                </a:lnTo>
                <a:lnTo>
                  <a:pt x="113880" y="457352"/>
                </a:lnTo>
                <a:lnTo>
                  <a:pt x="113880" y="476402"/>
                </a:lnTo>
                <a:lnTo>
                  <a:pt x="94830" y="476402"/>
                </a:lnTo>
                <a:lnTo>
                  <a:pt x="94830" y="457352"/>
                </a:lnTo>
                <a:lnTo>
                  <a:pt x="75485" y="457352"/>
                </a:lnTo>
                <a:lnTo>
                  <a:pt x="75485" y="438302"/>
                </a:lnTo>
                <a:lnTo>
                  <a:pt x="94830" y="438302"/>
                </a:lnTo>
                <a:close/>
                <a:moveTo>
                  <a:pt x="304233" y="366824"/>
                </a:moveTo>
                <a:lnTo>
                  <a:pt x="230366" y="491654"/>
                </a:lnTo>
                <a:lnTo>
                  <a:pt x="304233" y="491653"/>
                </a:lnTo>
                <a:close/>
                <a:moveTo>
                  <a:pt x="323283" y="366770"/>
                </a:moveTo>
                <a:lnTo>
                  <a:pt x="323283" y="491654"/>
                </a:lnTo>
                <a:lnTo>
                  <a:pt x="397325" y="491654"/>
                </a:lnTo>
                <a:close/>
                <a:moveTo>
                  <a:pt x="569398" y="361950"/>
                </a:moveTo>
                <a:lnTo>
                  <a:pt x="569398" y="381000"/>
                </a:lnTo>
                <a:lnTo>
                  <a:pt x="578923" y="381000"/>
                </a:lnTo>
                <a:cubicBezTo>
                  <a:pt x="584183" y="381000"/>
                  <a:pt x="588448" y="376735"/>
                  <a:pt x="588448" y="371475"/>
                </a:cubicBezTo>
                <a:cubicBezTo>
                  <a:pt x="588448" y="366215"/>
                  <a:pt x="584183" y="361950"/>
                  <a:pt x="578923" y="361950"/>
                </a:cubicBezTo>
                <a:close/>
                <a:moveTo>
                  <a:pt x="540823" y="323850"/>
                </a:moveTo>
                <a:cubicBezTo>
                  <a:pt x="535563" y="323850"/>
                  <a:pt x="531298" y="328115"/>
                  <a:pt x="531298" y="333375"/>
                </a:cubicBezTo>
                <a:cubicBezTo>
                  <a:pt x="531298" y="338635"/>
                  <a:pt x="535563" y="342900"/>
                  <a:pt x="540823" y="342900"/>
                </a:cubicBezTo>
                <a:lnTo>
                  <a:pt x="550348" y="342900"/>
                </a:lnTo>
                <a:lnTo>
                  <a:pt x="550348" y="323850"/>
                </a:lnTo>
                <a:close/>
                <a:moveTo>
                  <a:pt x="550348" y="285750"/>
                </a:moveTo>
                <a:lnTo>
                  <a:pt x="569398" y="285750"/>
                </a:lnTo>
                <a:lnTo>
                  <a:pt x="569398" y="304800"/>
                </a:lnTo>
                <a:lnTo>
                  <a:pt x="597973" y="304800"/>
                </a:lnTo>
                <a:lnTo>
                  <a:pt x="597973" y="323850"/>
                </a:lnTo>
                <a:lnTo>
                  <a:pt x="569398" y="323850"/>
                </a:lnTo>
                <a:lnTo>
                  <a:pt x="569398" y="342900"/>
                </a:lnTo>
                <a:lnTo>
                  <a:pt x="578923" y="342900"/>
                </a:lnTo>
                <a:cubicBezTo>
                  <a:pt x="594705" y="342900"/>
                  <a:pt x="607498" y="355694"/>
                  <a:pt x="607498" y="371475"/>
                </a:cubicBezTo>
                <a:cubicBezTo>
                  <a:pt x="607498" y="387256"/>
                  <a:pt x="594705" y="400050"/>
                  <a:pt x="578923" y="400050"/>
                </a:cubicBezTo>
                <a:lnTo>
                  <a:pt x="569398" y="400050"/>
                </a:lnTo>
                <a:lnTo>
                  <a:pt x="569398" y="418505"/>
                </a:lnTo>
                <a:lnTo>
                  <a:pt x="550348" y="418505"/>
                </a:lnTo>
                <a:lnTo>
                  <a:pt x="550348" y="400050"/>
                </a:lnTo>
                <a:lnTo>
                  <a:pt x="521773" y="400050"/>
                </a:lnTo>
                <a:lnTo>
                  <a:pt x="521773" y="381000"/>
                </a:lnTo>
                <a:lnTo>
                  <a:pt x="550348" y="381000"/>
                </a:lnTo>
                <a:lnTo>
                  <a:pt x="550348" y="361950"/>
                </a:lnTo>
                <a:lnTo>
                  <a:pt x="540823" y="361950"/>
                </a:lnTo>
                <a:cubicBezTo>
                  <a:pt x="525042" y="361950"/>
                  <a:pt x="512248" y="349156"/>
                  <a:pt x="512248" y="333375"/>
                </a:cubicBezTo>
                <a:cubicBezTo>
                  <a:pt x="512248" y="317594"/>
                  <a:pt x="525042" y="304800"/>
                  <a:pt x="540823" y="304800"/>
                </a:cubicBezTo>
                <a:lnTo>
                  <a:pt x="550348" y="304800"/>
                </a:lnTo>
                <a:close/>
                <a:moveTo>
                  <a:pt x="437730" y="266700"/>
                </a:moveTo>
                <a:lnTo>
                  <a:pt x="456780" y="266700"/>
                </a:lnTo>
                <a:lnTo>
                  <a:pt x="456780" y="285902"/>
                </a:lnTo>
                <a:lnTo>
                  <a:pt x="475687" y="285902"/>
                </a:lnTo>
                <a:lnTo>
                  <a:pt x="475687" y="304952"/>
                </a:lnTo>
                <a:lnTo>
                  <a:pt x="456780" y="304952"/>
                </a:lnTo>
                <a:lnTo>
                  <a:pt x="456780" y="324002"/>
                </a:lnTo>
                <a:lnTo>
                  <a:pt x="437730" y="324002"/>
                </a:lnTo>
                <a:lnTo>
                  <a:pt x="437730" y="304952"/>
                </a:lnTo>
                <a:lnTo>
                  <a:pt x="418385" y="304952"/>
                </a:lnTo>
                <a:lnTo>
                  <a:pt x="418385" y="285902"/>
                </a:lnTo>
                <a:lnTo>
                  <a:pt x="437730" y="285902"/>
                </a:lnTo>
                <a:close/>
                <a:moveTo>
                  <a:pt x="102933" y="251138"/>
                </a:moveTo>
                <a:lnTo>
                  <a:pt x="24575" y="280020"/>
                </a:lnTo>
                <a:lnTo>
                  <a:pt x="30863" y="296782"/>
                </a:lnTo>
                <a:lnTo>
                  <a:pt x="109230" y="267909"/>
                </a:lnTo>
                <a:close/>
                <a:moveTo>
                  <a:pt x="306213" y="210768"/>
                </a:moveTo>
                <a:cubicBezTo>
                  <a:pt x="295569" y="214842"/>
                  <a:pt x="290243" y="226774"/>
                  <a:pt x="294317" y="237418"/>
                </a:cubicBezTo>
                <a:cubicBezTo>
                  <a:pt x="298391" y="248062"/>
                  <a:pt x="310322" y="253389"/>
                  <a:pt x="320967" y="249315"/>
                </a:cubicBezTo>
                <a:cubicBezTo>
                  <a:pt x="331606" y="245236"/>
                  <a:pt x="336930" y="233309"/>
                  <a:pt x="332863" y="222665"/>
                </a:cubicBezTo>
                <a:cubicBezTo>
                  <a:pt x="328789" y="212021"/>
                  <a:pt x="316858" y="206694"/>
                  <a:pt x="306213" y="210768"/>
                </a:cubicBezTo>
                <a:close/>
                <a:moveTo>
                  <a:pt x="448940" y="86748"/>
                </a:moveTo>
                <a:lnTo>
                  <a:pt x="110710" y="215568"/>
                </a:lnTo>
                <a:lnTo>
                  <a:pt x="138280" y="287703"/>
                </a:lnTo>
                <a:lnTo>
                  <a:pt x="274382" y="235867"/>
                </a:lnTo>
                <a:cubicBezTo>
                  <a:pt x="272083" y="220546"/>
                  <a:pt x="278923" y="205290"/>
                  <a:pt x="291892" y="196815"/>
                </a:cubicBezTo>
                <a:cubicBezTo>
                  <a:pt x="310213" y="184842"/>
                  <a:pt x="334771" y="189987"/>
                  <a:pt x="346744" y="208308"/>
                </a:cubicBezTo>
                <a:lnTo>
                  <a:pt x="476510" y="158883"/>
                </a:lnTo>
                <a:close/>
                <a:moveTo>
                  <a:pt x="94980" y="76200"/>
                </a:moveTo>
                <a:lnTo>
                  <a:pt x="94980" y="95250"/>
                </a:lnTo>
                <a:lnTo>
                  <a:pt x="104505" y="95250"/>
                </a:lnTo>
                <a:cubicBezTo>
                  <a:pt x="109765" y="95250"/>
                  <a:pt x="114030" y="90985"/>
                  <a:pt x="114030" y="85725"/>
                </a:cubicBezTo>
                <a:cubicBezTo>
                  <a:pt x="114030" y="80465"/>
                  <a:pt x="109765" y="76200"/>
                  <a:pt x="104505" y="76200"/>
                </a:cubicBezTo>
                <a:close/>
                <a:moveTo>
                  <a:pt x="66405" y="38100"/>
                </a:moveTo>
                <a:cubicBezTo>
                  <a:pt x="61145" y="38100"/>
                  <a:pt x="56880" y="42365"/>
                  <a:pt x="56880" y="47625"/>
                </a:cubicBezTo>
                <a:cubicBezTo>
                  <a:pt x="56880" y="52885"/>
                  <a:pt x="61145" y="57150"/>
                  <a:pt x="66405" y="57150"/>
                </a:cubicBezTo>
                <a:lnTo>
                  <a:pt x="75930" y="57150"/>
                </a:lnTo>
                <a:lnTo>
                  <a:pt x="75930" y="38100"/>
                </a:lnTo>
                <a:close/>
                <a:moveTo>
                  <a:pt x="539511" y="25589"/>
                </a:moveTo>
                <a:lnTo>
                  <a:pt x="457870" y="56759"/>
                </a:lnTo>
                <a:lnTo>
                  <a:pt x="476396" y="105225"/>
                </a:lnTo>
                <a:lnTo>
                  <a:pt x="501123" y="169896"/>
                </a:lnTo>
                <a:lnTo>
                  <a:pt x="501117" y="169899"/>
                </a:lnTo>
                <a:lnTo>
                  <a:pt x="503179" y="175291"/>
                </a:lnTo>
                <a:lnTo>
                  <a:pt x="584830" y="144121"/>
                </a:lnTo>
                <a:close/>
                <a:moveTo>
                  <a:pt x="550506" y="995"/>
                </a:moveTo>
                <a:lnTo>
                  <a:pt x="609424" y="155116"/>
                </a:lnTo>
                <a:lnTo>
                  <a:pt x="492184" y="199885"/>
                </a:lnTo>
                <a:lnTo>
                  <a:pt x="483314" y="176679"/>
                </a:lnTo>
                <a:lnTo>
                  <a:pt x="352928" y="226336"/>
                </a:lnTo>
                <a:cubicBezTo>
                  <a:pt x="355481" y="245924"/>
                  <a:pt x="342592" y="264199"/>
                  <a:pt x="323283" y="268369"/>
                </a:cubicBezTo>
                <a:lnTo>
                  <a:pt x="323283" y="329412"/>
                </a:lnTo>
                <a:lnTo>
                  <a:pt x="475980" y="586959"/>
                </a:lnTo>
                <a:lnTo>
                  <a:pt x="475980" y="609600"/>
                </a:lnTo>
                <a:lnTo>
                  <a:pt x="456930" y="609600"/>
                </a:lnTo>
                <a:lnTo>
                  <a:pt x="456930" y="592187"/>
                </a:lnTo>
                <a:lnTo>
                  <a:pt x="408619" y="510703"/>
                </a:lnTo>
                <a:lnTo>
                  <a:pt x="323283" y="510703"/>
                </a:lnTo>
                <a:lnTo>
                  <a:pt x="323283" y="609600"/>
                </a:lnTo>
                <a:lnTo>
                  <a:pt x="304233" y="609600"/>
                </a:lnTo>
                <a:lnTo>
                  <a:pt x="304233" y="510703"/>
                </a:lnTo>
                <a:lnTo>
                  <a:pt x="219093" y="510703"/>
                </a:lnTo>
                <a:lnTo>
                  <a:pt x="170883" y="592178"/>
                </a:lnTo>
                <a:lnTo>
                  <a:pt x="170883" y="609600"/>
                </a:lnTo>
                <a:lnTo>
                  <a:pt x="151833" y="609600"/>
                </a:lnTo>
                <a:lnTo>
                  <a:pt x="151833" y="586969"/>
                </a:lnTo>
                <a:lnTo>
                  <a:pt x="304233" y="329422"/>
                </a:lnTo>
                <a:lnTo>
                  <a:pt x="304233" y="268488"/>
                </a:lnTo>
                <a:cubicBezTo>
                  <a:pt x="295184" y="266285"/>
                  <a:pt x="287198" y="260970"/>
                  <a:pt x="281672" y="253473"/>
                </a:cubicBezTo>
                <a:lnTo>
                  <a:pt x="127285" y="312279"/>
                </a:lnTo>
                <a:lnTo>
                  <a:pt x="116992" y="285359"/>
                </a:lnTo>
                <a:lnTo>
                  <a:pt x="19683" y="321208"/>
                </a:lnTo>
                <a:lnTo>
                  <a:pt x="0" y="268765"/>
                </a:lnTo>
                <a:lnTo>
                  <a:pt x="96982" y="233025"/>
                </a:lnTo>
                <a:lnTo>
                  <a:pt x="86097" y="204555"/>
                </a:lnTo>
                <a:lnTo>
                  <a:pt x="442138" y="68951"/>
                </a:lnTo>
                <a:lnTo>
                  <a:pt x="433276" y="45764"/>
                </a:lnTo>
                <a:close/>
                <a:moveTo>
                  <a:pt x="75930" y="0"/>
                </a:moveTo>
                <a:lnTo>
                  <a:pt x="94980" y="0"/>
                </a:lnTo>
                <a:lnTo>
                  <a:pt x="94980" y="19050"/>
                </a:lnTo>
                <a:lnTo>
                  <a:pt x="123555" y="19050"/>
                </a:lnTo>
                <a:lnTo>
                  <a:pt x="123555" y="38100"/>
                </a:lnTo>
                <a:lnTo>
                  <a:pt x="94980" y="38100"/>
                </a:lnTo>
                <a:lnTo>
                  <a:pt x="94980" y="57150"/>
                </a:lnTo>
                <a:lnTo>
                  <a:pt x="104505" y="57150"/>
                </a:lnTo>
                <a:cubicBezTo>
                  <a:pt x="120286" y="57150"/>
                  <a:pt x="133080" y="69944"/>
                  <a:pt x="133080" y="85725"/>
                </a:cubicBezTo>
                <a:cubicBezTo>
                  <a:pt x="133080" y="101506"/>
                  <a:pt x="120286" y="114300"/>
                  <a:pt x="104505" y="114300"/>
                </a:cubicBezTo>
                <a:lnTo>
                  <a:pt x="94980" y="114300"/>
                </a:lnTo>
                <a:lnTo>
                  <a:pt x="94980" y="134243"/>
                </a:lnTo>
                <a:lnTo>
                  <a:pt x="75930" y="134243"/>
                </a:lnTo>
                <a:lnTo>
                  <a:pt x="75930" y="114300"/>
                </a:lnTo>
                <a:lnTo>
                  <a:pt x="47355" y="114300"/>
                </a:lnTo>
                <a:lnTo>
                  <a:pt x="47355" y="95250"/>
                </a:lnTo>
                <a:lnTo>
                  <a:pt x="75930" y="95250"/>
                </a:lnTo>
                <a:lnTo>
                  <a:pt x="75930" y="76200"/>
                </a:lnTo>
                <a:lnTo>
                  <a:pt x="66405" y="76200"/>
                </a:lnTo>
                <a:cubicBezTo>
                  <a:pt x="50624" y="76200"/>
                  <a:pt x="37830" y="63406"/>
                  <a:pt x="37830" y="47625"/>
                </a:cubicBezTo>
                <a:cubicBezTo>
                  <a:pt x="37830" y="31844"/>
                  <a:pt x="50624" y="19050"/>
                  <a:pt x="66405" y="19050"/>
                </a:cubicBezTo>
                <a:lnTo>
                  <a:pt x="75930" y="19050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任意多边形: 形状 33"/>
          <p:cNvSpPr/>
          <p:nvPr>
            <p:custDataLst>
              <p:tags r:id="rId27"/>
            </p:custDataLst>
          </p:nvPr>
        </p:nvSpPr>
        <p:spPr>
          <a:xfrm>
            <a:off x="878007" y="5413331"/>
            <a:ext cx="660261" cy="678993"/>
          </a:xfrm>
          <a:custGeom>
            <a:avLst/>
            <a:gdLst>
              <a:gd name="connsiteX0" fmla="*/ 305916 w 592782"/>
              <a:gd name="connsiteY0" fmla="*/ 361950 h 609600"/>
              <a:gd name="connsiteX1" fmla="*/ 458316 w 592782"/>
              <a:gd name="connsiteY1" fmla="*/ 361950 h 609600"/>
              <a:gd name="connsiteX2" fmla="*/ 458316 w 592782"/>
              <a:gd name="connsiteY2" fmla="*/ 381000 h 609600"/>
              <a:gd name="connsiteX3" fmla="*/ 305916 w 592782"/>
              <a:gd name="connsiteY3" fmla="*/ 381000 h 609600"/>
              <a:gd name="connsiteX4" fmla="*/ 511827 w 592782"/>
              <a:gd name="connsiteY4" fmla="*/ 323850 h 609600"/>
              <a:gd name="connsiteX5" fmla="*/ 535632 w 592782"/>
              <a:gd name="connsiteY5" fmla="*/ 371475 h 609600"/>
              <a:gd name="connsiteX6" fmla="*/ 511827 w 592782"/>
              <a:gd name="connsiteY6" fmla="*/ 419100 h 609600"/>
              <a:gd name="connsiteX7" fmla="*/ 547678 w 592782"/>
              <a:gd name="connsiteY7" fmla="*/ 419100 h 609600"/>
              <a:gd name="connsiteX8" fmla="*/ 571481 w 592782"/>
              <a:gd name="connsiteY8" fmla="*/ 371475 h 609600"/>
              <a:gd name="connsiteX9" fmla="*/ 547678 w 592782"/>
              <a:gd name="connsiteY9" fmla="*/ 323850 h 609600"/>
              <a:gd name="connsiteX10" fmla="*/ 258291 w 592782"/>
              <a:gd name="connsiteY10" fmla="*/ 323850 h 609600"/>
              <a:gd name="connsiteX11" fmla="*/ 258291 w 592782"/>
              <a:gd name="connsiteY11" fmla="*/ 419100 h 609600"/>
              <a:gd name="connsiteX12" fmla="*/ 490527 w 592782"/>
              <a:gd name="connsiteY12" fmla="*/ 419100 h 609600"/>
              <a:gd name="connsiteX13" fmla="*/ 514331 w 592782"/>
              <a:gd name="connsiteY13" fmla="*/ 371475 h 609600"/>
              <a:gd name="connsiteX14" fmla="*/ 490527 w 592782"/>
              <a:gd name="connsiteY14" fmla="*/ 323850 h 609600"/>
              <a:gd name="connsiteX15" fmla="*/ 277341 w 592782"/>
              <a:gd name="connsiteY15" fmla="*/ 285750 h 609600"/>
              <a:gd name="connsiteX16" fmla="*/ 277341 w 592782"/>
              <a:gd name="connsiteY16" fmla="*/ 304800 h 609600"/>
              <a:gd name="connsiteX17" fmla="*/ 296391 w 592782"/>
              <a:gd name="connsiteY17" fmla="*/ 304800 h 609600"/>
              <a:gd name="connsiteX18" fmla="*/ 296391 w 592782"/>
              <a:gd name="connsiteY18" fmla="*/ 285750 h 609600"/>
              <a:gd name="connsiteX19" fmla="*/ 115416 w 592782"/>
              <a:gd name="connsiteY19" fmla="*/ 209550 h 609600"/>
              <a:gd name="connsiteX20" fmla="*/ 267816 w 592782"/>
              <a:gd name="connsiteY20" fmla="*/ 209550 h 609600"/>
              <a:gd name="connsiteX21" fmla="*/ 267816 w 592782"/>
              <a:gd name="connsiteY21" fmla="*/ 228600 h 609600"/>
              <a:gd name="connsiteX22" fmla="*/ 115416 w 592782"/>
              <a:gd name="connsiteY22" fmla="*/ 228600 h 609600"/>
              <a:gd name="connsiteX23" fmla="*/ 102255 w 592782"/>
              <a:gd name="connsiteY23" fmla="*/ 171450 h 609600"/>
              <a:gd name="connsiteX24" fmla="*/ 78451 w 592782"/>
              <a:gd name="connsiteY24" fmla="*/ 219075 h 609600"/>
              <a:gd name="connsiteX25" fmla="*/ 102255 w 592782"/>
              <a:gd name="connsiteY25" fmla="*/ 266700 h 609600"/>
              <a:gd name="connsiteX26" fmla="*/ 315441 w 592782"/>
              <a:gd name="connsiteY26" fmla="*/ 266700 h 609600"/>
              <a:gd name="connsiteX27" fmla="*/ 315441 w 592782"/>
              <a:gd name="connsiteY27" fmla="*/ 171450 h 609600"/>
              <a:gd name="connsiteX28" fmla="*/ 45104 w 592782"/>
              <a:gd name="connsiteY28" fmla="*/ 171450 h 609600"/>
              <a:gd name="connsiteX29" fmla="*/ 21301 w 592782"/>
              <a:gd name="connsiteY29" fmla="*/ 219075 h 609600"/>
              <a:gd name="connsiteX30" fmla="*/ 45104 w 592782"/>
              <a:gd name="connsiteY30" fmla="*/ 266700 h 609600"/>
              <a:gd name="connsiteX31" fmla="*/ 80955 w 592782"/>
              <a:gd name="connsiteY31" fmla="*/ 266700 h 609600"/>
              <a:gd name="connsiteX32" fmla="*/ 57150 w 592782"/>
              <a:gd name="connsiteY32" fmla="*/ 219075 h 609600"/>
              <a:gd name="connsiteX33" fmla="*/ 80955 w 592782"/>
              <a:gd name="connsiteY33" fmla="*/ 171450 h 609600"/>
              <a:gd name="connsiteX34" fmla="*/ 277341 w 592782"/>
              <a:gd name="connsiteY34" fmla="*/ 133350 h 609600"/>
              <a:gd name="connsiteX35" fmla="*/ 277341 w 592782"/>
              <a:gd name="connsiteY35" fmla="*/ 152400 h 609600"/>
              <a:gd name="connsiteX36" fmla="*/ 296391 w 592782"/>
              <a:gd name="connsiteY36" fmla="*/ 152400 h 609600"/>
              <a:gd name="connsiteX37" fmla="*/ 296391 w 592782"/>
              <a:gd name="connsiteY37" fmla="*/ 133350 h 609600"/>
              <a:gd name="connsiteX38" fmla="*/ 305916 w 592782"/>
              <a:gd name="connsiteY38" fmla="*/ 57150 h 609600"/>
              <a:gd name="connsiteX39" fmla="*/ 458316 w 592782"/>
              <a:gd name="connsiteY39" fmla="*/ 57150 h 609600"/>
              <a:gd name="connsiteX40" fmla="*/ 458316 w 592782"/>
              <a:gd name="connsiteY40" fmla="*/ 76200 h 609600"/>
              <a:gd name="connsiteX41" fmla="*/ 305916 w 592782"/>
              <a:gd name="connsiteY41" fmla="*/ 76200 h 609600"/>
              <a:gd name="connsiteX42" fmla="*/ 511827 w 592782"/>
              <a:gd name="connsiteY42" fmla="*/ 19050 h 609600"/>
              <a:gd name="connsiteX43" fmla="*/ 535632 w 592782"/>
              <a:gd name="connsiteY43" fmla="*/ 66675 h 609600"/>
              <a:gd name="connsiteX44" fmla="*/ 511827 w 592782"/>
              <a:gd name="connsiteY44" fmla="*/ 114300 h 609600"/>
              <a:gd name="connsiteX45" fmla="*/ 547678 w 592782"/>
              <a:gd name="connsiteY45" fmla="*/ 114300 h 609600"/>
              <a:gd name="connsiteX46" fmla="*/ 571481 w 592782"/>
              <a:gd name="connsiteY46" fmla="*/ 66675 h 609600"/>
              <a:gd name="connsiteX47" fmla="*/ 547678 w 592782"/>
              <a:gd name="connsiteY47" fmla="*/ 19050 h 609600"/>
              <a:gd name="connsiteX48" fmla="*/ 258291 w 592782"/>
              <a:gd name="connsiteY48" fmla="*/ 19050 h 609600"/>
              <a:gd name="connsiteX49" fmla="*/ 258291 w 592782"/>
              <a:gd name="connsiteY49" fmla="*/ 114300 h 609600"/>
              <a:gd name="connsiteX50" fmla="*/ 490527 w 592782"/>
              <a:gd name="connsiteY50" fmla="*/ 114300 h 609600"/>
              <a:gd name="connsiteX51" fmla="*/ 514331 w 592782"/>
              <a:gd name="connsiteY51" fmla="*/ 66675 h 609600"/>
              <a:gd name="connsiteX52" fmla="*/ 490527 w 592782"/>
              <a:gd name="connsiteY52" fmla="*/ 19050 h 609600"/>
              <a:gd name="connsiteX53" fmla="*/ 239241 w 592782"/>
              <a:gd name="connsiteY53" fmla="*/ 0 h 609600"/>
              <a:gd name="connsiteX54" fmla="*/ 559454 w 592782"/>
              <a:gd name="connsiteY54" fmla="*/ 0 h 609600"/>
              <a:gd name="connsiteX55" fmla="*/ 592782 w 592782"/>
              <a:gd name="connsiteY55" fmla="*/ 66675 h 609600"/>
              <a:gd name="connsiteX56" fmla="*/ 559454 w 592782"/>
              <a:gd name="connsiteY56" fmla="*/ 133350 h 609600"/>
              <a:gd name="connsiteX57" fmla="*/ 315441 w 592782"/>
              <a:gd name="connsiteY57" fmla="*/ 133350 h 609600"/>
              <a:gd name="connsiteX58" fmla="*/ 315441 w 592782"/>
              <a:gd name="connsiteY58" fmla="*/ 152400 h 609600"/>
              <a:gd name="connsiteX59" fmla="*/ 334491 w 592782"/>
              <a:gd name="connsiteY59" fmla="*/ 152400 h 609600"/>
              <a:gd name="connsiteX60" fmla="*/ 334491 w 592782"/>
              <a:gd name="connsiteY60" fmla="*/ 285750 h 609600"/>
              <a:gd name="connsiteX61" fmla="*/ 315441 w 592782"/>
              <a:gd name="connsiteY61" fmla="*/ 285750 h 609600"/>
              <a:gd name="connsiteX62" fmla="*/ 315441 w 592782"/>
              <a:gd name="connsiteY62" fmla="*/ 304800 h 609600"/>
              <a:gd name="connsiteX63" fmla="*/ 559454 w 592782"/>
              <a:gd name="connsiteY63" fmla="*/ 304800 h 609600"/>
              <a:gd name="connsiteX64" fmla="*/ 592782 w 592782"/>
              <a:gd name="connsiteY64" fmla="*/ 371475 h 609600"/>
              <a:gd name="connsiteX65" fmla="*/ 559454 w 592782"/>
              <a:gd name="connsiteY65" fmla="*/ 438150 h 609600"/>
              <a:gd name="connsiteX66" fmla="*/ 315441 w 592782"/>
              <a:gd name="connsiteY66" fmla="*/ 438150 h 609600"/>
              <a:gd name="connsiteX67" fmla="*/ 315441 w 592782"/>
              <a:gd name="connsiteY67" fmla="*/ 609600 h 609600"/>
              <a:gd name="connsiteX68" fmla="*/ 296391 w 592782"/>
              <a:gd name="connsiteY68" fmla="*/ 609600 h 609600"/>
              <a:gd name="connsiteX69" fmla="*/ 296391 w 592782"/>
              <a:gd name="connsiteY69" fmla="*/ 438150 h 609600"/>
              <a:gd name="connsiteX70" fmla="*/ 277341 w 592782"/>
              <a:gd name="connsiteY70" fmla="*/ 438150 h 609600"/>
              <a:gd name="connsiteX71" fmla="*/ 277341 w 592782"/>
              <a:gd name="connsiteY71" fmla="*/ 609600 h 609600"/>
              <a:gd name="connsiteX72" fmla="*/ 258291 w 592782"/>
              <a:gd name="connsiteY72" fmla="*/ 609600 h 609600"/>
              <a:gd name="connsiteX73" fmla="*/ 258291 w 592782"/>
              <a:gd name="connsiteY73" fmla="*/ 438150 h 609600"/>
              <a:gd name="connsiteX74" fmla="*/ 239241 w 592782"/>
              <a:gd name="connsiteY74" fmla="*/ 438150 h 609600"/>
              <a:gd name="connsiteX75" fmla="*/ 239241 w 592782"/>
              <a:gd name="connsiteY75" fmla="*/ 304800 h 609600"/>
              <a:gd name="connsiteX76" fmla="*/ 258291 w 592782"/>
              <a:gd name="connsiteY76" fmla="*/ 304800 h 609600"/>
              <a:gd name="connsiteX77" fmla="*/ 258291 w 592782"/>
              <a:gd name="connsiteY77" fmla="*/ 285750 h 609600"/>
              <a:gd name="connsiteX78" fmla="*/ 33328 w 592782"/>
              <a:gd name="connsiteY78" fmla="*/ 285750 h 609600"/>
              <a:gd name="connsiteX79" fmla="*/ 0 w 592782"/>
              <a:gd name="connsiteY79" fmla="*/ 219075 h 609600"/>
              <a:gd name="connsiteX80" fmla="*/ 33328 w 592782"/>
              <a:gd name="connsiteY80" fmla="*/ 152400 h 609600"/>
              <a:gd name="connsiteX81" fmla="*/ 258291 w 592782"/>
              <a:gd name="connsiteY81" fmla="*/ 152400 h 609600"/>
              <a:gd name="connsiteX82" fmla="*/ 258291 w 592782"/>
              <a:gd name="connsiteY82" fmla="*/ 133350 h 609600"/>
              <a:gd name="connsiteX83" fmla="*/ 239241 w 592782"/>
              <a:gd name="connsiteY83" fmla="*/ 13335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2782" h="609600">
                <a:moveTo>
                  <a:pt x="305916" y="361950"/>
                </a:moveTo>
                <a:lnTo>
                  <a:pt x="458316" y="361950"/>
                </a:lnTo>
                <a:lnTo>
                  <a:pt x="458316" y="381000"/>
                </a:lnTo>
                <a:lnTo>
                  <a:pt x="305916" y="381000"/>
                </a:lnTo>
                <a:close/>
                <a:moveTo>
                  <a:pt x="511827" y="323850"/>
                </a:moveTo>
                <a:lnTo>
                  <a:pt x="535632" y="371475"/>
                </a:lnTo>
                <a:lnTo>
                  <a:pt x="511827" y="419100"/>
                </a:lnTo>
                <a:lnTo>
                  <a:pt x="547678" y="419100"/>
                </a:lnTo>
                <a:lnTo>
                  <a:pt x="571481" y="371475"/>
                </a:lnTo>
                <a:lnTo>
                  <a:pt x="547678" y="323850"/>
                </a:lnTo>
                <a:close/>
                <a:moveTo>
                  <a:pt x="258291" y="323850"/>
                </a:moveTo>
                <a:lnTo>
                  <a:pt x="258291" y="419100"/>
                </a:lnTo>
                <a:lnTo>
                  <a:pt x="490527" y="419100"/>
                </a:lnTo>
                <a:lnTo>
                  <a:pt x="514331" y="371475"/>
                </a:lnTo>
                <a:lnTo>
                  <a:pt x="490527" y="323850"/>
                </a:lnTo>
                <a:close/>
                <a:moveTo>
                  <a:pt x="277341" y="285750"/>
                </a:moveTo>
                <a:lnTo>
                  <a:pt x="277341" y="304800"/>
                </a:lnTo>
                <a:lnTo>
                  <a:pt x="296391" y="304800"/>
                </a:lnTo>
                <a:lnTo>
                  <a:pt x="296391" y="285750"/>
                </a:lnTo>
                <a:close/>
                <a:moveTo>
                  <a:pt x="115416" y="209550"/>
                </a:moveTo>
                <a:lnTo>
                  <a:pt x="267816" y="209550"/>
                </a:lnTo>
                <a:lnTo>
                  <a:pt x="267816" y="228600"/>
                </a:lnTo>
                <a:lnTo>
                  <a:pt x="115416" y="228600"/>
                </a:lnTo>
                <a:close/>
                <a:moveTo>
                  <a:pt x="102255" y="171450"/>
                </a:moveTo>
                <a:lnTo>
                  <a:pt x="78451" y="219075"/>
                </a:lnTo>
                <a:lnTo>
                  <a:pt x="102255" y="266700"/>
                </a:lnTo>
                <a:lnTo>
                  <a:pt x="315441" y="266700"/>
                </a:lnTo>
                <a:lnTo>
                  <a:pt x="315441" y="171450"/>
                </a:lnTo>
                <a:close/>
                <a:moveTo>
                  <a:pt x="45104" y="171450"/>
                </a:moveTo>
                <a:lnTo>
                  <a:pt x="21301" y="219075"/>
                </a:lnTo>
                <a:lnTo>
                  <a:pt x="45104" y="266700"/>
                </a:lnTo>
                <a:lnTo>
                  <a:pt x="80955" y="266700"/>
                </a:lnTo>
                <a:lnTo>
                  <a:pt x="57150" y="219075"/>
                </a:lnTo>
                <a:lnTo>
                  <a:pt x="80955" y="171450"/>
                </a:lnTo>
                <a:close/>
                <a:moveTo>
                  <a:pt x="277341" y="133350"/>
                </a:moveTo>
                <a:lnTo>
                  <a:pt x="277341" y="152400"/>
                </a:lnTo>
                <a:lnTo>
                  <a:pt x="296391" y="152400"/>
                </a:lnTo>
                <a:lnTo>
                  <a:pt x="296391" y="133350"/>
                </a:lnTo>
                <a:close/>
                <a:moveTo>
                  <a:pt x="305916" y="57150"/>
                </a:moveTo>
                <a:lnTo>
                  <a:pt x="458316" y="57150"/>
                </a:lnTo>
                <a:lnTo>
                  <a:pt x="458316" y="76200"/>
                </a:lnTo>
                <a:lnTo>
                  <a:pt x="305916" y="76200"/>
                </a:lnTo>
                <a:close/>
                <a:moveTo>
                  <a:pt x="511827" y="19050"/>
                </a:moveTo>
                <a:lnTo>
                  <a:pt x="535632" y="66675"/>
                </a:lnTo>
                <a:lnTo>
                  <a:pt x="511827" y="114300"/>
                </a:lnTo>
                <a:lnTo>
                  <a:pt x="547678" y="114300"/>
                </a:lnTo>
                <a:lnTo>
                  <a:pt x="571481" y="66675"/>
                </a:lnTo>
                <a:lnTo>
                  <a:pt x="547678" y="19050"/>
                </a:lnTo>
                <a:close/>
                <a:moveTo>
                  <a:pt x="258291" y="19050"/>
                </a:moveTo>
                <a:lnTo>
                  <a:pt x="258291" y="114300"/>
                </a:lnTo>
                <a:lnTo>
                  <a:pt x="490527" y="114300"/>
                </a:lnTo>
                <a:lnTo>
                  <a:pt x="514331" y="66675"/>
                </a:lnTo>
                <a:lnTo>
                  <a:pt x="490527" y="19050"/>
                </a:lnTo>
                <a:close/>
                <a:moveTo>
                  <a:pt x="239241" y="0"/>
                </a:moveTo>
                <a:lnTo>
                  <a:pt x="559454" y="0"/>
                </a:lnTo>
                <a:lnTo>
                  <a:pt x="592782" y="66675"/>
                </a:lnTo>
                <a:lnTo>
                  <a:pt x="559454" y="133350"/>
                </a:lnTo>
                <a:lnTo>
                  <a:pt x="315441" y="133350"/>
                </a:lnTo>
                <a:lnTo>
                  <a:pt x="315441" y="152400"/>
                </a:lnTo>
                <a:lnTo>
                  <a:pt x="334491" y="152400"/>
                </a:lnTo>
                <a:lnTo>
                  <a:pt x="334491" y="285750"/>
                </a:lnTo>
                <a:lnTo>
                  <a:pt x="315441" y="285750"/>
                </a:lnTo>
                <a:lnTo>
                  <a:pt x="315441" y="304800"/>
                </a:lnTo>
                <a:lnTo>
                  <a:pt x="559454" y="304800"/>
                </a:lnTo>
                <a:lnTo>
                  <a:pt x="592782" y="371475"/>
                </a:lnTo>
                <a:lnTo>
                  <a:pt x="559454" y="438150"/>
                </a:lnTo>
                <a:lnTo>
                  <a:pt x="315441" y="438150"/>
                </a:lnTo>
                <a:lnTo>
                  <a:pt x="315441" y="609600"/>
                </a:lnTo>
                <a:lnTo>
                  <a:pt x="296391" y="609600"/>
                </a:lnTo>
                <a:lnTo>
                  <a:pt x="296391" y="438150"/>
                </a:lnTo>
                <a:lnTo>
                  <a:pt x="277341" y="438150"/>
                </a:lnTo>
                <a:lnTo>
                  <a:pt x="277341" y="609600"/>
                </a:lnTo>
                <a:lnTo>
                  <a:pt x="258291" y="609600"/>
                </a:lnTo>
                <a:lnTo>
                  <a:pt x="258291" y="438150"/>
                </a:lnTo>
                <a:lnTo>
                  <a:pt x="239241" y="438150"/>
                </a:lnTo>
                <a:lnTo>
                  <a:pt x="239241" y="304800"/>
                </a:lnTo>
                <a:lnTo>
                  <a:pt x="258291" y="304800"/>
                </a:lnTo>
                <a:lnTo>
                  <a:pt x="258291" y="285750"/>
                </a:lnTo>
                <a:lnTo>
                  <a:pt x="33328" y="285750"/>
                </a:lnTo>
                <a:lnTo>
                  <a:pt x="0" y="219075"/>
                </a:lnTo>
                <a:lnTo>
                  <a:pt x="33328" y="152400"/>
                </a:lnTo>
                <a:lnTo>
                  <a:pt x="258291" y="152400"/>
                </a:lnTo>
                <a:lnTo>
                  <a:pt x="258291" y="133350"/>
                </a:lnTo>
                <a:lnTo>
                  <a:pt x="239241" y="133350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itle 6"/>
          <p:cNvSpPr txBox="1"/>
          <p:nvPr>
            <p:custDataLst>
              <p:tags r:id="rId28"/>
            </p:custDataLst>
          </p:nvPr>
        </p:nvSpPr>
        <p:spPr>
          <a:xfrm>
            <a:off x="1283914" y="554125"/>
            <a:ext cx="9624172" cy="644301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b" anchorCtr="0">
            <a:normAutofit fontScale="975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3600" b="1" i="0" u="none" strike="noStrike" kern="1200" cap="none" spc="300" normalizeH="0" noProof="0" dirty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应用文写作</a:t>
            </a:r>
            <a:r>
              <a:rPr kumimoji="0" altLang="zh-CN" sz="3600" b="1" i="0" u="none" strike="noStrike" kern="1200" cap="none" spc="300" normalizeH="0" noProof="0" dirty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5C</a:t>
            </a:r>
            <a:r>
              <a:rPr kumimoji="0" lang="zh-CN" altLang="en-US" sz="3600" b="1" i="0" u="none" strike="noStrike" kern="1200" cap="none" spc="300" normalizeH="0" noProof="0" dirty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原则</a:t>
            </a:r>
            <a:endParaRPr kumimoji="0" lang="zh-CN" altLang="en-US" sz="3600" b="1" i="0" u="none" strike="noStrike" kern="1200" cap="none" spc="300" normalizeH="0" noProof="0" dirty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54990" y="3973195"/>
            <a:ext cx="1446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表述清楚，结构清晰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005455" y="2746375"/>
            <a:ext cx="1446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语言简洁，词决意畅</a:t>
            </a:r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5372735" y="4068445"/>
            <a:ext cx="1446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格式完整，要点齐全</a:t>
            </a:r>
            <a:endParaRPr lang="zh-CN" altLang="en-US"/>
          </a:p>
        </p:txBody>
      </p:sp>
      <p:sp>
        <p:nvSpPr>
          <p:cNvPr id="38" name="文本框 37"/>
          <p:cNvSpPr txBox="1"/>
          <p:nvPr/>
        </p:nvSpPr>
        <p:spPr>
          <a:xfrm>
            <a:off x="7742555" y="3385820"/>
            <a:ext cx="1446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行文连贯，</a:t>
            </a:r>
            <a:endParaRPr lang="zh-CN" altLang="en-US"/>
          </a:p>
          <a:p>
            <a:r>
              <a:rPr lang="zh-CN" altLang="en-US"/>
              <a:t>衔接得当</a:t>
            </a:r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10025380" y="2858770"/>
            <a:ext cx="1446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语言得体，</a:t>
            </a:r>
            <a:endParaRPr lang="zh-CN" altLang="en-US"/>
          </a:p>
          <a:p>
            <a:r>
              <a:rPr lang="zh-CN" altLang="en-US"/>
              <a:t>读者意识</a:t>
            </a:r>
            <a:endParaRPr lang="zh-CN" altLang="en-US"/>
          </a:p>
        </p:txBody>
      </p:sp>
    </p:spTree>
    <p:custDataLst>
      <p:tags r:id="rId2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3" grpId="0"/>
      <p:bldP spid="27" grpId="0"/>
      <p:bldP spid="32" grpId="0"/>
      <p:bldP spid="2" grpId="0"/>
      <p:bldP spid="6" grpId="0"/>
      <p:bldP spid="35" grpId="0"/>
      <p:bldP spid="38" grpId="0"/>
      <p:bldP spid="4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13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CN" dirty="0"/>
              <a:t>THANKS!</a:t>
            </a:r>
            <a:endParaRPr lang="en-US" altLang="zh-CN" dirty="0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ripple/>
      </p:transition>
    </mc:Choice>
    <mc:Fallback>
      <p:transition spd="slow" advTm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5"/>
          <p:cNvSpPr txBox="1"/>
          <p:nvPr>
            <p:custDataLst>
              <p:tags r:id="rId1"/>
            </p:custDataLst>
          </p:nvPr>
        </p:nvSpPr>
        <p:spPr>
          <a:xfrm>
            <a:off x="1103630" y="1679999"/>
            <a:ext cx="912009" cy="873969"/>
          </a:xfrm>
          <a:prstGeom prst="rect">
            <a:avLst/>
          </a:prstGeom>
          <a:noFill/>
        </p:spPr>
        <p:txBody>
          <a:bodyPr wrap="square" rtlCol="0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1.</a:t>
            </a:r>
            <a:endParaRPr lang="en-US" altLang="zh-CN" sz="32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文本框 30"/>
          <p:cNvSpPr txBox="1"/>
          <p:nvPr>
            <p:custDataLst>
              <p:tags r:id="rId2"/>
            </p:custDataLst>
          </p:nvPr>
        </p:nvSpPr>
        <p:spPr bwMode="auto">
          <a:xfrm>
            <a:off x="2043140" y="1380808"/>
            <a:ext cx="4680823" cy="114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0" anchor="ctr" anchorCtr="0">
            <a:normAutofit/>
          </a:bodyPr>
          <a:lstStyle/>
          <a:p>
            <a:pPr fontAlgn="auto">
              <a:lnSpc>
                <a:spcPct val="100000"/>
              </a:lnSpc>
              <a:spcBef>
                <a:spcPct val="0"/>
              </a:spcBef>
            </a:pPr>
            <a:r>
              <a:rPr lang="zh-CN" altLang="en-US" sz="3600" b="1" spc="200" dirty="0">
                <a:solidFill>
                  <a:schemeClr val="accent1">
                    <a:lumMod val="7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精准审题，搭建框架</a:t>
            </a:r>
            <a:endParaRPr lang="zh-CN" altLang="en-US" sz="3600" b="1" spc="200" dirty="0">
              <a:solidFill>
                <a:schemeClr val="accent1">
                  <a:lumMod val="75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文本框 5"/>
          <p:cNvSpPr txBox="1"/>
          <p:nvPr>
            <p:custDataLst>
              <p:tags r:id="rId3"/>
            </p:custDataLst>
          </p:nvPr>
        </p:nvSpPr>
        <p:spPr>
          <a:xfrm>
            <a:off x="1103630" y="2843072"/>
            <a:ext cx="912009" cy="873969"/>
          </a:xfrm>
          <a:prstGeom prst="rect">
            <a:avLst/>
          </a:prstGeom>
          <a:noFill/>
        </p:spPr>
        <p:txBody>
          <a:bodyPr wrap="square" rtlCol="0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2.</a:t>
            </a:r>
            <a:endParaRPr lang="en-US" altLang="zh-CN" sz="32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>
            <p:custDataLst>
              <p:tags r:id="rId4"/>
            </p:custDataLst>
          </p:nvPr>
        </p:nvSpPr>
        <p:spPr bwMode="auto">
          <a:xfrm>
            <a:off x="2043140" y="2543881"/>
            <a:ext cx="4680823" cy="114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0" anchor="ctr" anchorCtr="0">
            <a:normAutofit/>
          </a:bodyPr>
          <a:lstStyle/>
          <a:p>
            <a:pPr fontAlgn="auto">
              <a:lnSpc>
                <a:spcPct val="100000"/>
              </a:lnSpc>
              <a:spcBef>
                <a:spcPct val="0"/>
              </a:spcBef>
            </a:pPr>
            <a:r>
              <a:rPr lang="zh-CN" altLang="en-US" sz="3600" b="1" spc="200" dirty="0">
                <a:solidFill>
                  <a:schemeClr val="accent2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各个击破，组织语料</a:t>
            </a:r>
            <a:endParaRPr lang="zh-CN" altLang="en-US" sz="3600" b="1" spc="200" dirty="0">
              <a:solidFill>
                <a:schemeClr val="accent2"/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文本框 5"/>
          <p:cNvSpPr txBox="1"/>
          <p:nvPr>
            <p:custDataLst>
              <p:tags r:id="rId5"/>
            </p:custDataLst>
          </p:nvPr>
        </p:nvSpPr>
        <p:spPr>
          <a:xfrm>
            <a:off x="1103630" y="4006146"/>
            <a:ext cx="912009" cy="873969"/>
          </a:xfrm>
          <a:prstGeom prst="rect">
            <a:avLst/>
          </a:prstGeom>
          <a:noFill/>
        </p:spPr>
        <p:txBody>
          <a:bodyPr wrap="square" rtlCol="0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3.</a:t>
            </a:r>
            <a:endParaRPr lang="en-US" altLang="zh-CN" sz="3200" b="1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文本框 33"/>
          <p:cNvSpPr txBox="1"/>
          <p:nvPr>
            <p:custDataLst>
              <p:tags r:id="rId6"/>
            </p:custDataLst>
          </p:nvPr>
        </p:nvSpPr>
        <p:spPr bwMode="auto">
          <a:xfrm>
            <a:off x="2043140" y="3706955"/>
            <a:ext cx="4680823" cy="114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0" anchor="ctr" anchorCtr="0">
            <a:normAutofit/>
          </a:bodyPr>
          <a:lstStyle/>
          <a:p>
            <a:pPr fontAlgn="auto">
              <a:lnSpc>
                <a:spcPct val="100000"/>
              </a:lnSpc>
              <a:spcBef>
                <a:spcPct val="0"/>
              </a:spcBef>
            </a:pPr>
            <a:r>
              <a:rPr lang="zh-CN" altLang="en-US" sz="3600" b="1" spc="200" dirty="0">
                <a:solidFill>
                  <a:srgbClr val="0070C0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调整补充，注意衔接</a:t>
            </a:r>
            <a:endParaRPr lang="zh-CN" altLang="en-US" sz="3600" b="1" spc="200" dirty="0">
              <a:solidFill>
                <a:srgbClr val="0070C0"/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文本框 5"/>
          <p:cNvSpPr txBox="1"/>
          <p:nvPr>
            <p:custDataLst>
              <p:tags r:id="rId7"/>
            </p:custDataLst>
          </p:nvPr>
        </p:nvSpPr>
        <p:spPr>
          <a:xfrm>
            <a:off x="1103630" y="5169219"/>
            <a:ext cx="912009" cy="873969"/>
          </a:xfrm>
          <a:prstGeom prst="rect">
            <a:avLst/>
          </a:prstGeom>
          <a:noFill/>
        </p:spPr>
        <p:txBody>
          <a:bodyPr wrap="square" rtlCol="0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4.</a:t>
            </a:r>
            <a:endParaRPr lang="en-US" altLang="zh-CN" sz="32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文本框 35"/>
          <p:cNvSpPr txBox="1"/>
          <p:nvPr>
            <p:custDataLst>
              <p:tags r:id="rId8"/>
            </p:custDataLst>
          </p:nvPr>
        </p:nvSpPr>
        <p:spPr bwMode="auto">
          <a:xfrm>
            <a:off x="2043140" y="4870028"/>
            <a:ext cx="4680823" cy="114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0" anchor="ctr" anchorCtr="0">
            <a:normAutofit/>
          </a:bodyPr>
          <a:lstStyle/>
          <a:p>
            <a:pPr fontAlgn="auto">
              <a:lnSpc>
                <a:spcPct val="100000"/>
              </a:lnSpc>
              <a:spcBef>
                <a:spcPct val="0"/>
              </a:spcBef>
            </a:pPr>
            <a:r>
              <a:rPr lang="zh-CN" altLang="en-US" sz="3600" b="1" spc="200" dirty="0">
                <a:solidFill>
                  <a:schemeClr val="accent3">
                    <a:lumMod val="50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由此及彼，举一反三</a:t>
            </a:r>
            <a:endParaRPr lang="zh-CN" altLang="en-US" sz="3600" b="1" spc="200" dirty="0">
              <a:solidFill>
                <a:schemeClr val="accent3">
                  <a:lumMod val="50000"/>
                </a:schemeClr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9"/>
            </p:custDataLst>
          </p:nvPr>
        </p:nvSpPr>
        <p:spPr>
          <a:xfrm>
            <a:off x="2468880" y="598805"/>
            <a:ext cx="3081655" cy="706755"/>
          </a:xfrm>
          <a:prstGeom prst="rect">
            <a:avLst/>
          </a:prstGeom>
          <a:noFill/>
        </p:spPr>
        <p:txBody>
          <a:bodyPr wrap="square" lIns="90000" bIns="0" rtlCol="0" anchor="b" anchorCtr="0">
            <a:noAutofit/>
          </a:bodyPr>
          <a:lstStyle>
            <a:defPPr>
              <a:defRPr lang="zh-CN"/>
            </a:defPPr>
            <a:lvl1pPr>
              <a:defRPr sz="4000" b="1" spc="6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US" altLang="zh-CN" sz="47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汉仪旗黑-85S" panose="00020600040101010101" pitchFamily="18" charset="-122"/>
                <a:cs typeface="Times New Roman" panose="02020603050405020304" charset="0"/>
                <a:sym typeface="Arial" panose="020B0604020202020204" pitchFamily="34" charset="0"/>
              </a:rPr>
              <a:t>Contents</a:t>
            </a:r>
            <a:endParaRPr lang="en-US" altLang="zh-CN" sz="47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ea typeface="汉仪旗黑-85S" panose="00020600040101010101" pitchFamily="18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</p:spTree>
    <p:custDataLst>
      <p:tags r:id="rId1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4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CN" dirty="0"/>
              <a:t>PART 01</a:t>
            </a:r>
            <a:endParaRPr lang="en-US" altLang="zh-CN" dirty="0"/>
          </a:p>
        </p:txBody>
      </p:sp>
      <p:sp>
        <p:nvSpPr>
          <p:cNvPr id="2" name="文本占位符 1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750900" y="3350490"/>
            <a:ext cx="4837938" cy="1258426"/>
          </a:xfrm>
        </p:spPr>
        <p:txBody>
          <a:bodyPr/>
          <a:lstStyle/>
          <a:p>
            <a:r>
              <a:rPr sz="3600" b="1" spc="200" dirty="0">
                <a:solidFill>
                  <a:schemeClr val="accent1">
                    <a:lumMod val="75000"/>
                  </a:schemeClr>
                </a:solidFill>
                <a:sym typeface="Arial" panose="020B0604020202020204" pitchFamily="34" charset="0"/>
              </a:rPr>
              <a:t>精准审题，搭建框架</a:t>
            </a:r>
            <a:endParaRPr lang="zh-CN" altLang="en-US" sz="3600" b="1" spc="200" dirty="0">
              <a:solidFill>
                <a:schemeClr val="accent1">
                  <a:lumMod val="75000"/>
                </a:schemeClr>
              </a:solidFill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14400" y="193040"/>
            <a:ext cx="5062220" cy="645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600"/>
              <a:t>试题回顾</a:t>
            </a:r>
            <a:r>
              <a:rPr lang="zh-CN" altLang="en-US" sz="2800"/>
              <a:t>（考生回忆版）</a:t>
            </a:r>
            <a:endParaRPr lang="zh-CN" altLang="en-US" sz="2800"/>
          </a:p>
        </p:txBody>
      </p:sp>
      <p:sp>
        <p:nvSpPr>
          <p:cNvPr id="3" name="文本框 2"/>
          <p:cNvSpPr txBox="1"/>
          <p:nvPr/>
        </p:nvSpPr>
        <p:spPr>
          <a:xfrm>
            <a:off x="165100" y="972820"/>
            <a:ext cx="1186180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ym typeface="+mn-ea"/>
              </a:rPr>
              <a:t>  </a:t>
            </a:r>
            <a:r>
              <a:rPr lang="zh-CN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昨天你去学校参观了一个中国画的展览，请你为学校英语报写一篇宣传稿。</a:t>
            </a:r>
            <a:br>
              <a:rPr lang="zh-CN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</a:br>
            <a:r>
              <a:rPr lang="zh-CN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要点：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时间、地点；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2.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你的参观感受；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帮助推荐。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4" name="图片 3" descr="32313538333630383b32313538333638393bcae9bcdc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58420"/>
            <a:ext cx="914400" cy="914400"/>
          </a:xfrm>
          <a:prstGeom prst="rect">
            <a:avLst/>
          </a:prstGeom>
        </p:spPr>
      </p:pic>
      <p:graphicFrame>
        <p:nvGraphicFramePr>
          <p:cNvPr id="9" name="表格 8"/>
          <p:cNvGraphicFramePr/>
          <p:nvPr>
            <p:custDataLst>
              <p:tags r:id="rId3"/>
            </p:custDataLst>
          </p:nvPr>
        </p:nvGraphicFramePr>
        <p:xfrm>
          <a:off x="450850" y="2491740"/>
          <a:ext cx="11378565" cy="3228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5605"/>
                <a:gridCol w="9712960"/>
              </a:tblGrid>
              <a:tr h="6013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</a:rPr>
                        <a:t>文体</a:t>
                      </a:r>
                      <a:endParaRPr lang="zh-CN" altLang="en-US" sz="24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新闻报道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zh-CN" altLang="en-US" sz="2400">
                          <a:solidFill>
                            <a:schemeClr val="tx1"/>
                          </a:solidFill>
                        </a:rPr>
                        <a:t>推荐</a:t>
                      </a:r>
                      <a:endParaRPr lang="zh-CN" alt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13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</a:rPr>
                        <a:t>主题语境</a:t>
                      </a:r>
                      <a:endParaRPr lang="zh-CN" altLang="en-US" sz="24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/>
                        <a:t>人与社会（文学、</a:t>
                      </a:r>
                      <a:r>
                        <a:rPr lang="zh-CN" altLang="en-US" sz="2400" b="1">
                          <a:solidFill>
                            <a:srgbClr val="FF0000"/>
                          </a:solidFill>
                        </a:rPr>
                        <a:t>艺术</a:t>
                      </a:r>
                      <a:r>
                        <a:rPr lang="zh-CN" altLang="en-US" sz="2400"/>
                        <a:t>与体育）</a:t>
                      </a:r>
                      <a:endParaRPr lang="zh-CN" altLang="en-US" sz="2400"/>
                    </a:p>
                  </a:txBody>
                  <a:tcPr/>
                </a:tc>
              </a:tr>
              <a:tr h="6013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  <a:hlinkClick r:id="rId4" action="ppaction://hlinksldjump"/>
                        </a:rPr>
                        <a:t>框架结构</a:t>
                      </a:r>
                      <a:endParaRPr lang="zh-CN" altLang="en-US" sz="24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/>
                        <a:t>标题</a:t>
                      </a:r>
                      <a:r>
                        <a:rPr lang="en-US" altLang="zh-CN" sz="2400" dirty="0"/>
                        <a:t>+</a:t>
                      </a:r>
                      <a:r>
                        <a:rPr lang="zh-CN" altLang="en-US" sz="2400"/>
                        <a:t>首段（</a:t>
                      </a:r>
                      <a:r>
                        <a:rPr lang="zh-CN" altLang="en-US" sz="2400" b="1">
                          <a:solidFill>
                            <a:srgbClr val="7030A0"/>
                          </a:solidFill>
                        </a:rPr>
                        <a:t>导语</a:t>
                      </a:r>
                      <a:r>
                        <a:rPr lang="zh-CN" altLang="en-US" sz="2400"/>
                        <a:t>）</a:t>
                      </a:r>
                      <a:r>
                        <a:rPr lang="en-US" altLang="zh-CN" sz="2400" dirty="0"/>
                        <a:t>+</a:t>
                      </a:r>
                      <a:r>
                        <a:rPr lang="zh-CN" altLang="en-US" sz="2400"/>
                        <a:t>中段（</a:t>
                      </a:r>
                      <a:r>
                        <a:rPr lang="zh-CN" sz="2400" b="1">
                          <a:solidFill>
                            <a:srgbClr val="C00000"/>
                          </a:solidFill>
                        </a:rPr>
                        <a:t>要点</a:t>
                      </a:r>
                      <a:r>
                        <a:rPr lang="en-US" altLang="zh-CN" sz="2400" b="1" dirty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en-US" altLang="zh-CN" sz="2400" dirty="0"/>
                        <a:t>+</a:t>
                      </a:r>
                      <a:r>
                        <a:rPr lang="zh-CN" altLang="en-US" sz="2400" b="1">
                          <a:solidFill>
                            <a:srgbClr val="F9680D"/>
                          </a:solidFill>
                        </a:rPr>
                        <a:t>要点</a:t>
                      </a:r>
                      <a:r>
                        <a:rPr lang="en-US" altLang="zh-CN" sz="2400" b="1" dirty="0">
                          <a:solidFill>
                            <a:srgbClr val="F9680D"/>
                          </a:solidFill>
                        </a:rPr>
                        <a:t>2</a:t>
                      </a:r>
                      <a:r>
                        <a:rPr lang="zh-CN" altLang="en-US" sz="2400"/>
                        <a:t>）</a:t>
                      </a:r>
                      <a:r>
                        <a:rPr lang="en-US" altLang="zh-CN" sz="2400" dirty="0"/>
                        <a:t>+</a:t>
                      </a:r>
                      <a:r>
                        <a:rPr lang="zh-CN" altLang="en-US" sz="2400"/>
                        <a:t>尾段（</a:t>
                      </a:r>
                      <a:r>
                        <a:rPr lang="zh-CN" altLang="en-US" sz="2400" b="1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要点</a:t>
                      </a:r>
                      <a:r>
                        <a:rPr lang="en-US" altLang="zh-CN" sz="2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3</a:t>
                      </a:r>
                      <a:r>
                        <a:rPr lang="zh-CN" altLang="en-US" sz="2400"/>
                        <a:t>）</a:t>
                      </a:r>
                      <a:endParaRPr lang="zh-CN" altLang="en-US" sz="2400"/>
                    </a:p>
                  </a:txBody>
                  <a:tcPr/>
                </a:tc>
              </a:tr>
              <a:tr h="6013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</a:rPr>
                        <a:t>内容要点</a:t>
                      </a:r>
                      <a:endParaRPr lang="zh-CN" altLang="en-US" sz="24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>
                          <a:sym typeface="+mn-ea"/>
                        </a:rPr>
                        <a:t>中国画展览的时间、地点</a:t>
                      </a:r>
                      <a:r>
                        <a:rPr lang="en-US" altLang="zh-CN" sz="2400" dirty="0">
                          <a:sym typeface="+mn-ea"/>
                        </a:rPr>
                        <a:t>+</a:t>
                      </a:r>
                      <a:r>
                        <a:rPr lang="zh-CN" altLang="en-US" sz="2400">
                          <a:sym typeface="+mn-ea"/>
                        </a:rPr>
                        <a:t>感受</a:t>
                      </a:r>
                      <a:r>
                        <a:rPr lang="en-US" altLang="zh-CN" sz="2400" dirty="0">
                          <a:sym typeface="+mn-ea"/>
                        </a:rPr>
                        <a:t>(</a:t>
                      </a:r>
                      <a:r>
                        <a:rPr lang="zh-CN" altLang="en-US" sz="2400">
                          <a:sym typeface="+mn-ea"/>
                        </a:rPr>
                        <a:t>意义</a:t>
                      </a:r>
                      <a:r>
                        <a:rPr lang="en-US" altLang="zh-CN" sz="2400" dirty="0">
                          <a:sym typeface="+mn-ea"/>
                        </a:rPr>
                        <a:t>)+</a:t>
                      </a:r>
                      <a:r>
                        <a:rPr lang="zh-CN" altLang="en-US" sz="2400">
                          <a:sym typeface="+mn-ea"/>
                        </a:rPr>
                        <a:t>推荐</a:t>
                      </a:r>
                      <a:endParaRPr lang="zh-CN" altLang="en-US" sz="2400">
                        <a:sym typeface="+mn-ea"/>
                      </a:endParaRPr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</a:rPr>
                        <a:t>语言风格</a:t>
                      </a:r>
                      <a:endParaRPr lang="zh-CN" altLang="en-US" sz="24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>
                          <a:solidFill>
                            <a:srgbClr val="C00000"/>
                          </a:solidFill>
                        </a:rPr>
                        <a:t>客观</a:t>
                      </a:r>
                      <a:r>
                        <a:rPr lang="zh-CN" altLang="en-US" sz="2400" b="1">
                          <a:solidFill>
                            <a:srgbClr val="7030A0"/>
                          </a:solidFill>
                          <a:sym typeface="+mn-ea"/>
                        </a:rPr>
                        <a:t>简练</a:t>
                      </a:r>
                      <a:r>
                        <a:rPr lang="zh-CN" altLang="en-US" sz="2400"/>
                        <a:t>（</a:t>
                      </a:r>
                      <a:r>
                        <a:rPr lang="zh-CN" altLang="en-US" sz="2400">
                          <a:sym typeface="+mn-ea"/>
                        </a:rPr>
                        <a:t>描述</a:t>
                      </a:r>
                      <a:r>
                        <a:rPr lang="zh-CN" altLang="en-US" sz="2400"/>
                        <a:t>画展）、</a:t>
                      </a:r>
                      <a:r>
                        <a:rPr lang="zh-CN" altLang="en-US" sz="2400" b="1">
                          <a:solidFill>
                            <a:srgbClr val="F9680D"/>
                          </a:solidFill>
                        </a:rPr>
                        <a:t>生动形象</a:t>
                      </a:r>
                      <a:r>
                        <a:rPr lang="zh-CN" altLang="en-US" sz="2400"/>
                        <a:t>（描述感受）、</a:t>
                      </a:r>
                      <a:r>
                        <a:rPr lang="zh-CN" altLang="en-US" sz="2400" b="1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有一定煽动性</a:t>
                      </a:r>
                      <a:r>
                        <a:rPr lang="zh-CN" altLang="en-US" sz="2400"/>
                        <a:t>（帮助推荐）</a:t>
                      </a:r>
                      <a:endParaRPr lang="zh-CN" altLang="en-US" sz="24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165100" y="972820"/>
            <a:ext cx="1186180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7030A0"/>
                </a:solidFill>
                <a:sym typeface="+mn-ea"/>
              </a:rPr>
              <a:t>  </a:t>
            </a:r>
            <a:r>
              <a:rPr lang="zh-CN" altLang="zh-CN" sz="2800" b="1" dirty="0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昨天你去学校参观了一个中国画的展览</a:t>
            </a:r>
            <a:r>
              <a:rPr lang="zh-CN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，请你为学校英语报写一篇宣传稿。</a:t>
            </a:r>
            <a:br>
              <a:rPr lang="zh-CN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</a:br>
            <a:r>
              <a:rPr lang="zh-CN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要点：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时间、地点；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2.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你的参观感受；</a:t>
            </a:r>
            <a:r>
              <a:rPr lang="en-US" altLang="zh-CN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3.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帮助推荐。</a:t>
            </a:r>
            <a:endParaRPr lang="zh-CN" altLang="en-US" sz="28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 flipH="1" flipV="1">
            <a:off x="3564255" y="1741170"/>
            <a:ext cx="671195" cy="1962785"/>
          </a:xfrm>
          <a:prstGeom prst="straightConnector1">
            <a:avLst/>
          </a:prstGeom>
          <a:ln w="3810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72085" y="962660"/>
            <a:ext cx="1186180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7030A0"/>
                </a:solidFill>
                <a:sym typeface="+mn-ea"/>
              </a:rPr>
              <a:t>  </a:t>
            </a:r>
            <a:r>
              <a:rPr lang="zh-CN" altLang="zh-CN" sz="2800" b="1" dirty="0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昨天你去学校参观了一个中国画的展览</a:t>
            </a:r>
            <a:r>
              <a:rPr lang="zh-CN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，请你为学校英语报写一篇宣传稿。</a:t>
            </a:r>
            <a:br>
              <a:rPr lang="zh-CN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</a:br>
            <a:r>
              <a:rPr lang="zh-CN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要点：</a:t>
            </a:r>
            <a:r>
              <a:rPr lang="en-US" altLang="zh-CN" sz="28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1.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时间、地点；</a:t>
            </a:r>
            <a:r>
              <a:rPr lang="en-US" altLang="zh-CN" sz="2800" b="1" dirty="0">
                <a:solidFill>
                  <a:srgbClr val="F9680D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2. </a:t>
            </a:r>
            <a:r>
              <a:rPr lang="zh-CN" altLang="en-US" sz="2800" b="1" dirty="0">
                <a:solidFill>
                  <a:srgbClr val="F9680D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你的参观感受；</a:t>
            </a:r>
            <a:r>
              <a:rPr lang="en-US" altLang="zh-CN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3.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帮助推荐。</a:t>
            </a:r>
            <a:endParaRPr lang="zh-CN" altLang="en-US" sz="28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 flipH="1" flipV="1">
            <a:off x="2531110" y="2240280"/>
            <a:ext cx="3690620" cy="1569085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H="1" flipV="1">
            <a:off x="5458460" y="2240280"/>
            <a:ext cx="1590040" cy="1569085"/>
          </a:xfrm>
          <a:prstGeom prst="straightConnector1">
            <a:avLst/>
          </a:prstGeom>
          <a:ln w="38100">
            <a:solidFill>
              <a:srgbClr val="F96C3D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161925" y="969645"/>
            <a:ext cx="1186180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7030A0"/>
                </a:solidFill>
                <a:sym typeface="+mn-ea"/>
              </a:rPr>
              <a:t>  </a:t>
            </a:r>
            <a:r>
              <a:rPr lang="zh-CN" altLang="zh-CN" sz="2800" b="1" dirty="0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昨天你去学校参观了一个中国画的展览</a:t>
            </a:r>
            <a:r>
              <a:rPr lang="zh-CN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，请你为学校英语报写一篇宣传稿。</a:t>
            </a:r>
            <a:br>
              <a:rPr lang="zh-CN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</a:br>
            <a:r>
              <a:rPr lang="zh-CN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要点：</a:t>
            </a:r>
            <a:r>
              <a:rPr lang="en-US" altLang="zh-CN" sz="28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1.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时间、地点；</a:t>
            </a:r>
            <a:r>
              <a:rPr lang="en-US" altLang="zh-CN" sz="2800" b="1" dirty="0">
                <a:solidFill>
                  <a:srgbClr val="F9680D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2. </a:t>
            </a:r>
            <a:r>
              <a:rPr lang="zh-CN" altLang="en-US" sz="2800" b="1" dirty="0">
                <a:solidFill>
                  <a:srgbClr val="F9680D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你的参观感受；</a:t>
            </a:r>
            <a:r>
              <a:rPr lang="en-US" altLang="zh-CN" sz="2800" b="1" dirty="0">
                <a:solidFill>
                  <a:schemeClr val="accent3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3.</a:t>
            </a:r>
            <a:r>
              <a:rPr lang="zh-CN" altLang="en-US" sz="2800" b="1" dirty="0">
                <a:solidFill>
                  <a:schemeClr val="accent3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帮助推荐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endParaRPr lang="zh-CN" altLang="en-US" sz="28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cxnSp>
        <p:nvCxnSpPr>
          <p:cNvPr id="18" name="直接箭头连接符 17"/>
          <p:cNvCxnSpPr/>
          <p:nvPr/>
        </p:nvCxnSpPr>
        <p:spPr>
          <a:xfrm flipH="1" flipV="1">
            <a:off x="7790180" y="2240280"/>
            <a:ext cx="1590040" cy="1569085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动作按钮: 前进或下一项 18">
            <a:hlinkClick r:id="rId5" action="ppaction://hlinksldjump"/>
          </p:cNvPr>
          <p:cNvSpPr/>
          <p:nvPr/>
        </p:nvSpPr>
        <p:spPr>
          <a:xfrm>
            <a:off x="11554460" y="6410325"/>
            <a:ext cx="637540" cy="4476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1"/>
      <p:bldP spid="13" grpId="1"/>
      <p:bldP spid="1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:/Users/夜狼/AppData/Local/Temp/kaimatting/20210608220431/output_aiMatting_20210608220451.pngoutput_aiMatting_202106082204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605" y="1232535"/>
            <a:ext cx="6430010" cy="439293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35" y="1706245"/>
            <a:ext cx="63512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The headline (must-know information)</a:t>
            </a:r>
            <a:endParaRPr lang="en-US" altLang="zh-CN" sz="2400" dirty="0"/>
          </a:p>
        </p:txBody>
      </p:sp>
      <p:sp>
        <p:nvSpPr>
          <p:cNvPr id="5" name="文本框 4"/>
          <p:cNvSpPr txBox="1"/>
          <p:nvPr/>
        </p:nvSpPr>
        <p:spPr>
          <a:xfrm>
            <a:off x="1478915" y="2470785"/>
            <a:ext cx="43916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The lead (the most significant information)</a:t>
            </a:r>
            <a:endParaRPr lang="en-US" altLang="zh-CN" sz="2400" dirty="0"/>
          </a:p>
        </p:txBody>
      </p:sp>
      <p:sp>
        <p:nvSpPr>
          <p:cNvPr id="6" name="文本框 5"/>
          <p:cNvSpPr txBox="1"/>
          <p:nvPr/>
        </p:nvSpPr>
        <p:spPr>
          <a:xfrm>
            <a:off x="1741805" y="3389630"/>
            <a:ext cx="37369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The body (the details)</a:t>
            </a:r>
            <a:endParaRPr lang="en-US" altLang="zh-CN" sz="2400" dirty="0"/>
          </a:p>
        </p:txBody>
      </p:sp>
      <p:sp>
        <p:nvSpPr>
          <p:cNvPr id="9" name="文本框 8"/>
          <p:cNvSpPr txBox="1"/>
          <p:nvPr/>
        </p:nvSpPr>
        <p:spPr>
          <a:xfrm>
            <a:off x="1864360" y="4337050"/>
            <a:ext cx="37369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The ending</a:t>
            </a:r>
            <a:endParaRPr lang="en-US" altLang="zh-CN" sz="2400" dirty="0"/>
          </a:p>
        </p:txBody>
      </p:sp>
      <p:sp>
        <p:nvSpPr>
          <p:cNvPr id="13" name="文本框 12"/>
          <p:cNvSpPr txBox="1"/>
          <p:nvPr/>
        </p:nvSpPr>
        <p:spPr>
          <a:xfrm>
            <a:off x="396240" y="398145"/>
            <a:ext cx="67906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u="sng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An inverted pyramid writing structure</a:t>
            </a:r>
            <a:endParaRPr lang="en-US" altLang="zh-CN" sz="3200" b="1" i="1" u="sng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动作按钮: 后退或前一项 13">
            <a:hlinkClick r:id="" action="ppaction://hlinkshowjump?jump=previousslide"/>
          </p:cNvPr>
          <p:cNvSpPr/>
          <p:nvPr/>
        </p:nvSpPr>
        <p:spPr>
          <a:xfrm>
            <a:off x="11449685" y="6321425"/>
            <a:ext cx="706120" cy="5511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accent2"/>
                </a:solidFill>
              </a:rPr>
              <a:t>PART 02</a:t>
            </a:r>
            <a:endParaRPr lang="en-US" altLang="zh-CN" dirty="0">
              <a:solidFill>
                <a:schemeClr val="accent2"/>
              </a:solidFill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750900" y="3350490"/>
            <a:ext cx="4837938" cy="1258426"/>
          </a:xfrm>
        </p:spPr>
        <p:txBody>
          <a:bodyPr/>
          <a:lstStyle/>
          <a:p>
            <a:r>
              <a:rPr sz="3600" b="1" spc="200" dirty="0">
                <a:solidFill>
                  <a:schemeClr val="accent2"/>
                </a:solidFill>
                <a:sym typeface="Arial" panose="020B0604020202020204" pitchFamily="34" charset="0"/>
              </a:rPr>
              <a:t>各个击破，拓展细节</a:t>
            </a:r>
            <a:endParaRPr lang="zh-CN" altLang="en-US" sz="3600" b="1" spc="200" dirty="0">
              <a:solidFill>
                <a:schemeClr val="accent1">
                  <a:lumMod val="75000"/>
                </a:schemeClr>
              </a:solidFill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14400" y="193040"/>
            <a:ext cx="1445895" cy="645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600"/>
              <a:t>标题</a:t>
            </a:r>
            <a:endParaRPr lang="zh-CN" altLang="en-US" sz="2800"/>
          </a:p>
        </p:txBody>
      </p:sp>
      <p:pic>
        <p:nvPicPr>
          <p:cNvPr id="5" name="图片 4" descr="32313538333630383b32313538333639323bcae9bcaecad5b2d8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pic>
        <p:nvPicPr>
          <p:cNvPr id="3" name="图片 2" descr="C:/Users/夜狼/AppData/Local/Temp/kaimatting/20210608224223/output_aiMatting_20210608224227.pngoutput_aiMatting_2021060822422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47487" t="43287"/>
          <a:stretch>
            <a:fillRect/>
          </a:stretch>
        </p:blipFill>
        <p:spPr>
          <a:xfrm>
            <a:off x="6797675" y="-137795"/>
            <a:ext cx="5394325" cy="671703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265160" y="1965325"/>
            <a:ext cx="2962275" cy="2138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5320"/>
              </a:lnSpc>
            </a:pPr>
            <a:r>
              <a:rPr lang="en-US" altLang="zh-CN" sz="3600" b="1" dirty="0">
                <a:solidFill>
                  <a:srgbClr val="7030A0"/>
                </a:solidFill>
                <a:sym typeface="+mn-ea"/>
              </a:rPr>
              <a:t>Clear</a:t>
            </a:r>
            <a:endParaRPr lang="en-US" altLang="zh-CN" sz="3600" b="1" dirty="0">
              <a:solidFill>
                <a:srgbClr val="7030A0"/>
              </a:solidFill>
            </a:endParaRPr>
          </a:p>
          <a:p>
            <a:pPr algn="ctr" fontAlgn="auto">
              <a:lnSpc>
                <a:spcPts val="5320"/>
              </a:lnSpc>
            </a:pPr>
            <a:r>
              <a:rPr lang="en-US" altLang="zh-CN" sz="3600" b="1" dirty="0">
                <a:solidFill>
                  <a:srgbClr val="7030A0"/>
                </a:solidFill>
              </a:rPr>
              <a:t>Concise</a:t>
            </a:r>
            <a:endParaRPr lang="en-US" altLang="zh-CN" sz="3600" b="1" dirty="0">
              <a:solidFill>
                <a:srgbClr val="C00000"/>
              </a:solidFill>
            </a:endParaRPr>
          </a:p>
          <a:p>
            <a:pPr algn="ctr" fontAlgn="auto">
              <a:lnSpc>
                <a:spcPts val="5320"/>
              </a:lnSpc>
            </a:pPr>
            <a:r>
              <a:rPr lang="en-US" altLang="zh-CN" sz="3600" b="1" dirty="0">
                <a:solidFill>
                  <a:srgbClr val="C00000"/>
                </a:solidFill>
              </a:rPr>
              <a:t>Attractive</a:t>
            </a:r>
            <a:endParaRPr lang="en-US" altLang="zh-CN" sz="3600" b="1" dirty="0">
              <a:solidFill>
                <a:srgbClr val="C0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 rot="360000">
            <a:off x="8650605" y="838200"/>
            <a:ext cx="2962275" cy="773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5320"/>
              </a:lnSpc>
            </a:pPr>
            <a:r>
              <a:rPr lang="en-US" altLang="zh-CN" sz="3600" b="1" dirty="0">
                <a:sym typeface="+mn-ea"/>
              </a:rPr>
              <a:t>Headline</a:t>
            </a:r>
            <a:endParaRPr lang="en-US" altLang="zh-CN" sz="3600" b="1" dirty="0"/>
          </a:p>
        </p:txBody>
      </p:sp>
      <p:sp>
        <p:nvSpPr>
          <p:cNvPr id="9" name="文本框 8"/>
          <p:cNvSpPr txBox="1"/>
          <p:nvPr/>
        </p:nvSpPr>
        <p:spPr>
          <a:xfrm>
            <a:off x="1072515" y="2995295"/>
            <a:ext cx="5299075" cy="1938020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txBody>
          <a:bodyPr wrap="square" rtlCol="0" anchor="t">
            <a:spAutoFit/>
          </a:bodyPr>
          <a:lstStyle/>
          <a:p>
            <a:r>
              <a:rPr lang="en-US" altLang="zh-CN" sz="4000" dirty="0">
                <a:solidFill>
                  <a:srgbClr val="C00000"/>
                </a:solidFill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Exquisite/Marvelous</a:t>
            </a:r>
            <a:r>
              <a:rPr lang="en-US" altLang="zh-CN" sz="4000" dirty="0"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 </a:t>
            </a:r>
            <a:r>
              <a:rPr lang="en-US" altLang="zh-CN" sz="4000" dirty="0">
                <a:solidFill>
                  <a:srgbClr val="7030A0"/>
                </a:solidFill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Chinese Paintings Are Exhibited </a:t>
            </a:r>
            <a:r>
              <a:rPr lang="en-US" altLang="zh-CN" sz="4000" dirty="0">
                <a:solidFill>
                  <a:srgbClr val="C00000"/>
                </a:solidFill>
                <a:latin typeface="Franklin Gothic Medium" panose="020B0603020102020204" charset="0"/>
                <a:cs typeface="Franklin Gothic Medium" panose="020B0603020102020204" charset="0"/>
                <a:sym typeface="+mn-ea"/>
              </a:rPr>
              <a:t>On Campus</a:t>
            </a:r>
            <a:endParaRPr lang="en-US" altLang="zh-CN" sz="4000" dirty="0">
              <a:solidFill>
                <a:srgbClr val="C00000"/>
              </a:solidFill>
              <a:latin typeface="Franklin Gothic Medium" panose="020B0603020102020204" charset="0"/>
              <a:cs typeface="Franklin Gothic Medium" panose="020B0603020102020204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89865" y="1189355"/>
            <a:ext cx="74809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</a:rPr>
              <a:t>   The headline should be easy to understand (clear), straightforward (concise) and eye-catching (attractive).</a:t>
            </a:r>
            <a:endParaRPr lang="en-US" altLang="zh-CN" sz="32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14400" y="193040"/>
            <a:ext cx="2341245" cy="645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600"/>
              <a:t>首段</a:t>
            </a:r>
            <a:r>
              <a:rPr lang="zh-CN" altLang="en-US" sz="2800"/>
              <a:t>（导语）</a:t>
            </a:r>
            <a:endParaRPr lang="zh-CN" altLang="en-US" sz="2800"/>
          </a:p>
        </p:txBody>
      </p:sp>
      <p:pic>
        <p:nvPicPr>
          <p:cNvPr id="5" name="图片 4" descr="32313538333630383b32313538333639323bcae9bcaecad5b2d8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cxnSp>
        <p:nvCxnSpPr>
          <p:cNvPr id="19" name="直接连接符 18"/>
          <p:cNvCxnSpPr/>
          <p:nvPr/>
        </p:nvCxnSpPr>
        <p:spPr>
          <a:xfrm flipH="1" flipV="1">
            <a:off x="4223385" y="1960880"/>
            <a:ext cx="988060" cy="69278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 flipV="1">
            <a:off x="6558915" y="3496945"/>
            <a:ext cx="988060" cy="69278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6558915" y="1998980"/>
            <a:ext cx="1170940" cy="82677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4223385" y="3496945"/>
            <a:ext cx="1153795" cy="70612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1290320" y="1206500"/>
            <a:ext cx="3220085" cy="108521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</a:rPr>
              <a:t>summary lead</a:t>
            </a:r>
            <a:endParaRPr lang="en-US" altLang="zh-CN" sz="2800" dirty="0">
              <a:solidFill>
                <a:schemeClr val="tx1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7375525" y="1206500"/>
            <a:ext cx="3220085" cy="108521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</a:rPr>
              <a:t>descriptive lead</a:t>
            </a:r>
            <a:endParaRPr lang="en-US" altLang="zh-CN" sz="2800" dirty="0">
              <a:solidFill>
                <a:schemeClr val="tx1"/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290320" y="3496945"/>
            <a:ext cx="3220085" cy="108521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</a:rPr>
              <a:t>quotation lead</a:t>
            </a:r>
            <a:endParaRPr lang="en-US" altLang="zh-CN" sz="2800" dirty="0">
              <a:solidFill>
                <a:schemeClr val="tx1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7375525" y="3496945"/>
            <a:ext cx="3220085" cy="108521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</a:rPr>
              <a:t>suspense lead</a:t>
            </a:r>
            <a:endParaRPr lang="en-US" altLang="zh-CN" sz="2800" dirty="0">
              <a:solidFill>
                <a:schemeClr val="tx1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957445" y="2291715"/>
            <a:ext cx="1825625" cy="15328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/>
              <a:t>lead</a:t>
            </a:r>
            <a:endParaRPr lang="en-US" altLang="zh-CN" sz="3600" dirty="0"/>
          </a:p>
        </p:txBody>
      </p:sp>
      <p:sp>
        <p:nvSpPr>
          <p:cNvPr id="18" name="椭圆 17"/>
          <p:cNvSpPr/>
          <p:nvPr/>
        </p:nvSpPr>
        <p:spPr>
          <a:xfrm>
            <a:off x="1290320" y="1206500"/>
            <a:ext cx="3220085" cy="108521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summary lead</a:t>
            </a:r>
            <a:endParaRPr lang="en-US" altLang="zh-CN" sz="2800" dirty="0">
              <a:solidFill>
                <a:schemeClr val="bg1"/>
              </a:solidFill>
            </a:endParaRPr>
          </a:p>
        </p:txBody>
      </p:sp>
      <p:cxnSp>
        <p:nvCxnSpPr>
          <p:cNvPr id="36" name="直接连接符 19"/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>
            <a:off x="6199188" y="4921568"/>
            <a:ext cx="0" cy="685800"/>
          </a:xfrm>
          <a:prstGeom prst="line">
            <a:avLst/>
          </a:prstGeom>
          <a:noFill/>
          <a:ln w="38100" algn="ctr">
            <a:solidFill>
              <a:srgbClr val="CACACA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圆角矩形 7"/>
          <p:cNvSpPr/>
          <p:nvPr>
            <p:custDataLst>
              <p:tags r:id="rId4"/>
            </p:custDataLst>
          </p:nvPr>
        </p:nvSpPr>
        <p:spPr>
          <a:xfrm rot="16200000" flipH="1">
            <a:off x="7188201" y="5169217"/>
            <a:ext cx="882650" cy="307975"/>
          </a:xfrm>
          <a:custGeom>
            <a:avLst/>
            <a:gdLst>
              <a:gd name="connsiteX0" fmla="*/ 0 w 2727434"/>
              <a:gd name="connsiteY0" fmla="*/ 275902 h 1655379"/>
              <a:gd name="connsiteX1" fmla="*/ 275902 w 2727434"/>
              <a:gd name="connsiteY1" fmla="*/ 0 h 1655379"/>
              <a:gd name="connsiteX2" fmla="*/ 2451532 w 2727434"/>
              <a:gd name="connsiteY2" fmla="*/ 0 h 1655379"/>
              <a:gd name="connsiteX3" fmla="*/ 2727434 w 2727434"/>
              <a:gd name="connsiteY3" fmla="*/ 275902 h 1655379"/>
              <a:gd name="connsiteX4" fmla="*/ 2727434 w 2727434"/>
              <a:gd name="connsiteY4" fmla="*/ 1379477 h 1655379"/>
              <a:gd name="connsiteX5" fmla="*/ 2451532 w 2727434"/>
              <a:gd name="connsiteY5" fmla="*/ 1655379 h 1655379"/>
              <a:gd name="connsiteX6" fmla="*/ 275902 w 2727434"/>
              <a:gd name="connsiteY6" fmla="*/ 1655379 h 1655379"/>
              <a:gd name="connsiteX7" fmla="*/ 0 w 2727434"/>
              <a:gd name="connsiteY7" fmla="*/ 1379477 h 1655379"/>
              <a:gd name="connsiteX8" fmla="*/ 0 w 2727434"/>
              <a:gd name="connsiteY8" fmla="*/ 275902 h 1655379"/>
              <a:gd name="connsiteX0-1" fmla="*/ 2451532 w 2727434"/>
              <a:gd name="connsiteY0-2" fmla="*/ 1655379 h 1746819"/>
              <a:gd name="connsiteX1-3" fmla="*/ 275902 w 2727434"/>
              <a:gd name="connsiteY1-4" fmla="*/ 1655379 h 1746819"/>
              <a:gd name="connsiteX2-5" fmla="*/ 0 w 2727434"/>
              <a:gd name="connsiteY2-6" fmla="*/ 1379477 h 1746819"/>
              <a:gd name="connsiteX3-7" fmla="*/ 0 w 2727434"/>
              <a:gd name="connsiteY3-8" fmla="*/ 275902 h 1746819"/>
              <a:gd name="connsiteX4-9" fmla="*/ 275902 w 2727434"/>
              <a:gd name="connsiteY4-10" fmla="*/ 0 h 1746819"/>
              <a:gd name="connsiteX5-11" fmla="*/ 2451532 w 2727434"/>
              <a:gd name="connsiteY5-12" fmla="*/ 0 h 1746819"/>
              <a:gd name="connsiteX6-13" fmla="*/ 2727434 w 2727434"/>
              <a:gd name="connsiteY6-14" fmla="*/ 275902 h 1746819"/>
              <a:gd name="connsiteX7-15" fmla="*/ 2727434 w 2727434"/>
              <a:gd name="connsiteY7-16" fmla="*/ 1379477 h 1746819"/>
              <a:gd name="connsiteX8-17" fmla="*/ 2542972 w 2727434"/>
              <a:gd name="connsiteY8-18" fmla="*/ 1746819 h 1746819"/>
              <a:gd name="connsiteX0-19" fmla="*/ 2451532 w 2727434"/>
              <a:gd name="connsiteY0-20" fmla="*/ 1655379 h 1655379"/>
              <a:gd name="connsiteX1-21" fmla="*/ 275902 w 2727434"/>
              <a:gd name="connsiteY1-22" fmla="*/ 1655379 h 1655379"/>
              <a:gd name="connsiteX2-23" fmla="*/ 0 w 2727434"/>
              <a:gd name="connsiteY2-24" fmla="*/ 1379477 h 1655379"/>
              <a:gd name="connsiteX3-25" fmla="*/ 0 w 2727434"/>
              <a:gd name="connsiteY3-26" fmla="*/ 275902 h 1655379"/>
              <a:gd name="connsiteX4-27" fmla="*/ 275902 w 2727434"/>
              <a:gd name="connsiteY4-28" fmla="*/ 0 h 1655379"/>
              <a:gd name="connsiteX5-29" fmla="*/ 2451532 w 2727434"/>
              <a:gd name="connsiteY5-30" fmla="*/ 0 h 1655379"/>
              <a:gd name="connsiteX6-31" fmla="*/ 2727434 w 2727434"/>
              <a:gd name="connsiteY6-32" fmla="*/ 275902 h 1655379"/>
              <a:gd name="connsiteX7-33" fmla="*/ 2727434 w 2727434"/>
              <a:gd name="connsiteY7-34" fmla="*/ 1379477 h 1655379"/>
              <a:gd name="connsiteX0-35" fmla="*/ 275902 w 2727434"/>
              <a:gd name="connsiteY0-36" fmla="*/ 1655379 h 1655379"/>
              <a:gd name="connsiteX1-37" fmla="*/ 0 w 2727434"/>
              <a:gd name="connsiteY1-38" fmla="*/ 1379477 h 1655379"/>
              <a:gd name="connsiteX2-39" fmla="*/ 0 w 2727434"/>
              <a:gd name="connsiteY2-40" fmla="*/ 275902 h 1655379"/>
              <a:gd name="connsiteX3-41" fmla="*/ 275902 w 2727434"/>
              <a:gd name="connsiteY3-42" fmla="*/ 0 h 1655379"/>
              <a:gd name="connsiteX4-43" fmla="*/ 2451532 w 2727434"/>
              <a:gd name="connsiteY4-44" fmla="*/ 0 h 1655379"/>
              <a:gd name="connsiteX5-45" fmla="*/ 2727434 w 2727434"/>
              <a:gd name="connsiteY5-46" fmla="*/ 275902 h 1655379"/>
              <a:gd name="connsiteX6-47" fmla="*/ 2727434 w 2727434"/>
              <a:gd name="connsiteY6-48" fmla="*/ 1379477 h 1655379"/>
              <a:gd name="connsiteX0-49" fmla="*/ 0 w 2727434"/>
              <a:gd name="connsiteY0-50" fmla="*/ 1379477 h 1379477"/>
              <a:gd name="connsiteX1-51" fmla="*/ 0 w 2727434"/>
              <a:gd name="connsiteY1-52" fmla="*/ 275902 h 1379477"/>
              <a:gd name="connsiteX2-53" fmla="*/ 275902 w 2727434"/>
              <a:gd name="connsiteY2-54" fmla="*/ 0 h 1379477"/>
              <a:gd name="connsiteX3-55" fmla="*/ 2451532 w 2727434"/>
              <a:gd name="connsiteY3-56" fmla="*/ 0 h 1379477"/>
              <a:gd name="connsiteX4-57" fmla="*/ 2727434 w 2727434"/>
              <a:gd name="connsiteY4-58" fmla="*/ 275902 h 1379477"/>
              <a:gd name="connsiteX5-59" fmla="*/ 2727434 w 2727434"/>
              <a:gd name="connsiteY5-60" fmla="*/ 1379477 h 1379477"/>
              <a:gd name="connsiteX0-61" fmla="*/ 0 w 2727434"/>
              <a:gd name="connsiteY0-62" fmla="*/ 275902 h 1379477"/>
              <a:gd name="connsiteX1-63" fmla="*/ 275902 w 2727434"/>
              <a:gd name="connsiteY1-64" fmla="*/ 0 h 1379477"/>
              <a:gd name="connsiteX2-65" fmla="*/ 2451532 w 2727434"/>
              <a:gd name="connsiteY2-66" fmla="*/ 0 h 1379477"/>
              <a:gd name="connsiteX3-67" fmla="*/ 2727434 w 2727434"/>
              <a:gd name="connsiteY3-68" fmla="*/ 275902 h 1379477"/>
              <a:gd name="connsiteX4-69" fmla="*/ 2727434 w 2727434"/>
              <a:gd name="connsiteY4-70" fmla="*/ 1379477 h 1379477"/>
              <a:gd name="connsiteX0-71" fmla="*/ 0 w 2451532"/>
              <a:gd name="connsiteY0-72" fmla="*/ 0 h 1379477"/>
              <a:gd name="connsiteX1-73" fmla="*/ 2175630 w 2451532"/>
              <a:gd name="connsiteY1-74" fmla="*/ 0 h 1379477"/>
              <a:gd name="connsiteX2-75" fmla="*/ 2451532 w 2451532"/>
              <a:gd name="connsiteY2-76" fmla="*/ 275902 h 1379477"/>
              <a:gd name="connsiteX3-77" fmla="*/ 2451532 w 2451532"/>
              <a:gd name="connsiteY3-78" fmla="*/ 1379477 h 1379477"/>
            </a:gdLst>
            <a:ahLst/>
            <a:cxnLst>
              <a:cxn ang="0">
                <a:pos x="connsiteX0-71" y="connsiteY0-72"/>
              </a:cxn>
              <a:cxn ang="0">
                <a:pos x="connsiteX1-73" y="connsiteY1-74"/>
              </a:cxn>
              <a:cxn ang="0">
                <a:pos x="connsiteX2-75" y="connsiteY2-76"/>
              </a:cxn>
              <a:cxn ang="0">
                <a:pos x="connsiteX3-77" y="connsiteY3-78"/>
              </a:cxn>
            </a:cxnLst>
            <a:rect l="l" t="t" r="r" b="b"/>
            <a:pathLst>
              <a:path w="2451532" h="1379477">
                <a:moveTo>
                  <a:pt x="0" y="0"/>
                </a:moveTo>
                <a:lnTo>
                  <a:pt x="2175630" y="0"/>
                </a:lnTo>
                <a:cubicBezTo>
                  <a:pt x="2328006" y="0"/>
                  <a:pt x="2451532" y="123526"/>
                  <a:pt x="2451532" y="275902"/>
                </a:cubicBezTo>
                <a:lnTo>
                  <a:pt x="2451532" y="1379477"/>
                </a:lnTo>
              </a:path>
            </a:pathLst>
          </a:custGeom>
          <a:noFill/>
          <a:ln w="38100" cap="flat" cmpd="sng" algn="ctr">
            <a:solidFill>
              <a:srgbClr val="A7A7A7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lIns="68445" tIns="34289" rIns="68445" bIns="34289" anchor="ctr">
            <a:normAutofit/>
          </a:bodyPr>
          <a:lstStyle/>
          <a:p>
            <a:pPr algn="ctr" defTabSz="684530">
              <a:defRPr/>
            </a:pPr>
            <a:endParaRPr lang="zh-CN" altLang="en-US" sz="1400" kern="0">
              <a:solidFill>
                <a:sysClr val="window" lastClr="FFFFFF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cxnSp>
        <p:nvCxnSpPr>
          <p:cNvPr id="38" name="直接连接符 19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>
            <a:off x="4975225" y="4934268"/>
            <a:ext cx="0" cy="685800"/>
          </a:xfrm>
          <a:prstGeom prst="line">
            <a:avLst/>
          </a:prstGeom>
          <a:noFill/>
          <a:ln w="38100" algn="ctr">
            <a:solidFill>
              <a:srgbClr val="CACACA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圆角矩形 7"/>
          <p:cNvSpPr/>
          <p:nvPr>
            <p:custDataLst>
              <p:tags r:id="rId6"/>
            </p:custDataLst>
          </p:nvPr>
        </p:nvSpPr>
        <p:spPr>
          <a:xfrm rot="5400000">
            <a:off x="3247232" y="5173186"/>
            <a:ext cx="882650" cy="306387"/>
          </a:xfrm>
          <a:custGeom>
            <a:avLst/>
            <a:gdLst>
              <a:gd name="connsiteX0" fmla="*/ 0 w 2727434"/>
              <a:gd name="connsiteY0" fmla="*/ 275902 h 1655379"/>
              <a:gd name="connsiteX1" fmla="*/ 275902 w 2727434"/>
              <a:gd name="connsiteY1" fmla="*/ 0 h 1655379"/>
              <a:gd name="connsiteX2" fmla="*/ 2451532 w 2727434"/>
              <a:gd name="connsiteY2" fmla="*/ 0 h 1655379"/>
              <a:gd name="connsiteX3" fmla="*/ 2727434 w 2727434"/>
              <a:gd name="connsiteY3" fmla="*/ 275902 h 1655379"/>
              <a:gd name="connsiteX4" fmla="*/ 2727434 w 2727434"/>
              <a:gd name="connsiteY4" fmla="*/ 1379477 h 1655379"/>
              <a:gd name="connsiteX5" fmla="*/ 2451532 w 2727434"/>
              <a:gd name="connsiteY5" fmla="*/ 1655379 h 1655379"/>
              <a:gd name="connsiteX6" fmla="*/ 275902 w 2727434"/>
              <a:gd name="connsiteY6" fmla="*/ 1655379 h 1655379"/>
              <a:gd name="connsiteX7" fmla="*/ 0 w 2727434"/>
              <a:gd name="connsiteY7" fmla="*/ 1379477 h 1655379"/>
              <a:gd name="connsiteX8" fmla="*/ 0 w 2727434"/>
              <a:gd name="connsiteY8" fmla="*/ 275902 h 1655379"/>
              <a:gd name="connsiteX0-1" fmla="*/ 2451532 w 2727434"/>
              <a:gd name="connsiteY0-2" fmla="*/ 1655379 h 1746819"/>
              <a:gd name="connsiteX1-3" fmla="*/ 275902 w 2727434"/>
              <a:gd name="connsiteY1-4" fmla="*/ 1655379 h 1746819"/>
              <a:gd name="connsiteX2-5" fmla="*/ 0 w 2727434"/>
              <a:gd name="connsiteY2-6" fmla="*/ 1379477 h 1746819"/>
              <a:gd name="connsiteX3-7" fmla="*/ 0 w 2727434"/>
              <a:gd name="connsiteY3-8" fmla="*/ 275902 h 1746819"/>
              <a:gd name="connsiteX4-9" fmla="*/ 275902 w 2727434"/>
              <a:gd name="connsiteY4-10" fmla="*/ 0 h 1746819"/>
              <a:gd name="connsiteX5-11" fmla="*/ 2451532 w 2727434"/>
              <a:gd name="connsiteY5-12" fmla="*/ 0 h 1746819"/>
              <a:gd name="connsiteX6-13" fmla="*/ 2727434 w 2727434"/>
              <a:gd name="connsiteY6-14" fmla="*/ 275902 h 1746819"/>
              <a:gd name="connsiteX7-15" fmla="*/ 2727434 w 2727434"/>
              <a:gd name="connsiteY7-16" fmla="*/ 1379477 h 1746819"/>
              <a:gd name="connsiteX8-17" fmla="*/ 2542972 w 2727434"/>
              <a:gd name="connsiteY8-18" fmla="*/ 1746819 h 1746819"/>
              <a:gd name="connsiteX0-19" fmla="*/ 2451532 w 2727434"/>
              <a:gd name="connsiteY0-20" fmla="*/ 1655379 h 1655379"/>
              <a:gd name="connsiteX1-21" fmla="*/ 275902 w 2727434"/>
              <a:gd name="connsiteY1-22" fmla="*/ 1655379 h 1655379"/>
              <a:gd name="connsiteX2-23" fmla="*/ 0 w 2727434"/>
              <a:gd name="connsiteY2-24" fmla="*/ 1379477 h 1655379"/>
              <a:gd name="connsiteX3-25" fmla="*/ 0 w 2727434"/>
              <a:gd name="connsiteY3-26" fmla="*/ 275902 h 1655379"/>
              <a:gd name="connsiteX4-27" fmla="*/ 275902 w 2727434"/>
              <a:gd name="connsiteY4-28" fmla="*/ 0 h 1655379"/>
              <a:gd name="connsiteX5-29" fmla="*/ 2451532 w 2727434"/>
              <a:gd name="connsiteY5-30" fmla="*/ 0 h 1655379"/>
              <a:gd name="connsiteX6-31" fmla="*/ 2727434 w 2727434"/>
              <a:gd name="connsiteY6-32" fmla="*/ 275902 h 1655379"/>
              <a:gd name="connsiteX7-33" fmla="*/ 2727434 w 2727434"/>
              <a:gd name="connsiteY7-34" fmla="*/ 1379477 h 1655379"/>
              <a:gd name="connsiteX0-35" fmla="*/ 275902 w 2727434"/>
              <a:gd name="connsiteY0-36" fmla="*/ 1655379 h 1655379"/>
              <a:gd name="connsiteX1-37" fmla="*/ 0 w 2727434"/>
              <a:gd name="connsiteY1-38" fmla="*/ 1379477 h 1655379"/>
              <a:gd name="connsiteX2-39" fmla="*/ 0 w 2727434"/>
              <a:gd name="connsiteY2-40" fmla="*/ 275902 h 1655379"/>
              <a:gd name="connsiteX3-41" fmla="*/ 275902 w 2727434"/>
              <a:gd name="connsiteY3-42" fmla="*/ 0 h 1655379"/>
              <a:gd name="connsiteX4-43" fmla="*/ 2451532 w 2727434"/>
              <a:gd name="connsiteY4-44" fmla="*/ 0 h 1655379"/>
              <a:gd name="connsiteX5-45" fmla="*/ 2727434 w 2727434"/>
              <a:gd name="connsiteY5-46" fmla="*/ 275902 h 1655379"/>
              <a:gd name="connsiteX6-47" fmla="*/ 2727434 w 2727434"/>
              <a:gd name="connsiteY6-48" fmla="*/ 1379477 h 1655379"/>
              <a:gd name="connsiteX0-49" fmla="*/ 0 w 2727434"/>
              <a:gd name="connsiteY0-50" fmla="*/ 1379477 h 1379477"/>
              <a:gd name="connsiteX1-51" fmla="*/ 0 w 2727434"/>
              <a:gd name="connsiteY1-52" fmla="*/ 275902 h 1379477"/>
              <a:gd name="connsiteX2-53" fmla="*/ 275902 w 2727434"/>
              <a:gd name="connsiteY2-54" fmla="*/ 0 h 1379477"/>
              <a:gd name="connsiteX3-55" fmla="*/ 2451532 w 2727434"/>
              <a:gd name="connsiteY3-56" fmla="*/ 0 h 1379477"/>
              <a:gd name="connsiteX4-57" fmla="*/ 2727434 w 2727434"/>
              <a:gd name="connsiteY4-58" fmla="*/ 275902 h 1379477"/>
              <a:gd name="connsiteX5-59" fmla="*/ 2727434 w 2727434"/>
              <a:gd name="connsiteY5-60" fmla="*/ 1379477 h 1379477"/>
              <a:gd name="connsiteX0-61" fmla="*/ 0 w 2727434"/>
              <a:gd name="connsiteY0-62" fmla="*/ 275902 h 1379477"/>
              <a:gd name="connsiteX1-63" fmla="*/ 275902 w 2727434"/>
              <a:gd name="connsiteY1-64" fmla="*/ 0 h 1379477"/>
              <a:gd name="connsiteX2-65" fmla="*/ 2451532 w 2727434"/>
              <a:gd name="connsiteY2-66" fmla="*/ 0 h 1379477"/>
              <a:gd name="connsiteX3-67" fmla="*/ 2727434 w 2727434"/>
              <a:gd name="connsiteY3-68" fmla="*/ 275902 h 1379477"/>
              <a:gd name="connsiteX4-69" fmla="*/ 2727434 w 2727434"/>
              <a:gd name="connsiteY4-70" fmla="*/ 1379477 h 1379477"/>
              <a:gd name="connsiteX0-71" fmla="*/ 0 w 2451532"/>
              <a:gd name="connsiteY0-72" fmla="*/ 0 h 1379477"/>
              <a:gd name="connsiteX1-73" fmla="*/ 2175630 w 2451532"/>
              <a:gd name="connsiteY1-74" fmla="*/ 0 h 1379477"/>
              <a:gd name="connsiteX2-75" fmla="*/ 2451532 w 2451532"/>
              <a:gd name="connsiteY2-76" fmla="*/ 275902 h 1379477"/>
              <a:gd name="connsiteX3-77" fmla="*/ 2451532 w 2451532"/>
              <a:gd name="connsiteY3-78" fmla="*/ 1379477 h 1379477"/>
            </a:gdLst>
            <a:ahLst/>
            <a:cxnLst>
              <a:cxn ang="0">
                <a:pos x="connsiteX0-71" y="connsiteY0-72"/>
              </a:cxn>
              <a:cxn ang="0">
                <a:pos x="connsiteX1-73" y="connsiteY1-74"/>
              </a:cxn>
              <a:cxn ang="0">
                <a:pos x="connsiteX2-75" y="connsiteY2-76"/>
              </a:cxn>
              <a:cxn ang="0">
                <a:pos x="connsiteX3-77" y="connsiteY3-78"/>
              </a:cxn>
            </a:cxnLst>
            <a:rect l="l" t="t" r="r" b="b"/>
            <a:pathLst>
              <a:path w="2451532" h="1379477">
                <a:moveTo>
                  <a:pt x="0" y="0"/>
                </a:moveTo>
                <a:lnTo>
                  <a:pt x="2175630" y="0"/>
                </a:lnTo>
                <a:cubicBezTo>
                  <a:pt x="2328006" y="0"/>
                  <a:pt x="2451532" y="123526"/>
                  <a:pt x="2451532" y="275902"/>
                </a:cubicBezTo>
                <a:lnTo>
                  <a:pt x="2451532" y="1379477"/>
                </a:lnTo>
              </a:path>
            </a:pathLst>
          </a:custGeom>
          <a:noFill/>
          <a:ln w="38100" cap="flat" cmpd="sng" algn="ctr">
            <a:solidFill>
              <a:srgbClr val="A7A7A7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lIns="68445" tIns="34289" rIns="68445" bIns="34289" anchor="ctr">
            <a:normAutofit/>
          </a:bodyPr>
          <a:lstStyle/>
          <a:p>
            <a:pPr algn="ctr" defTabSz="684530">
              <a:defRPr/>
            </a:pPr>
            <a:endParaRPr lang="zh-CN" altLang="en-US" sz="1400" kern="0">
              <a:solidFill>
                <a:sysClr val="window" lastClr="FFFFFF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40" name="圆角矩形 7"/>
          <p:cNvSpPr/>
          <p:nvPr>
            <p:custDataLst>
              <p:tags r:id="rId7"/>
            </p:custDataLst>
          </p:nvPr>
        </p:nvSpPr>
        <p:spPr>
          <a:xfrm flipH="1">
            <a:off x="2824163" y="4885055"/>
            <a:ext cx="3084512" cy="735013"/>
          </a:xfrm>
          <a:custGeom>
            <a:avLst/>
            <a:gdLst>
              <a:gd name="connsiteX0" fmla="*/ 0 w 2727434"/>
              <a:gd name="connsiteY0" fmla="*/ 275902 h 1655379"/>
              <a:gd name="connsiteX1" fmla="*/ 275902 w 2727434"/>
              <a:gd name="connsiteY1" fmla="*/ 0 h 1655379"/>
              <a:gd name="connsiteX2" fmla="*/ 2451532 w 2727434"/>
              <a:gd name="connsiteY2" fmla="*/ 0 h 1655379"/>
              <a:gd name="connsiteX3" fmla="*/ 2727434 w 2727434"/>
              <a:gd name="connsiteY3" fmla="*/ 275902 h 1655379"/>
              <a:gd name="connsiteX4" fmla="*/ 2727434 w 2727434"/>
              <a:gd name="connsiteY4" fmla="*/ 1379477 h 1655379"/>
              <a:gd name="connsiteX5" fmla="*/ 2451532 w 2727434"/>
              <a:gd name="connsiteY5" fmla="*/ 1655379 h 1655379"/>
              <a:gd name="connsiteX6" fmla="*/ 275902 w 2727434"/>
              <a:gd name="connsiteY6" fmla="*/ 1655379 h 1655379"/>
              <a:gd name="connsiteX7" fmla="*/ 0 w 2727434"/>
              <a:gd name="connsiteY7" fmla="*/ 1379477 h 1655379"/>
              <a:gd name="connsiteX8" fmla="*/ 0 w 2727434"/>
              <a:gd name="connsiteY8" fmla="*/ 275902 h 1655379"/>
              <a:gd name="connsiteX0-1" fmla="*/ 2451532 w 2727434"/>
              <a:gd name="connsiteY0-2" fmla="*/ 1655379 h 1746819"/>
              <a:gd name="connsiteX1-3" fmla="*/ 275902 w 2727434"/>
              <a:gd name="connsiteY1-4" fmla="*/ 1655379 h 1746819"/>
              <a:gd name="connsiteX2-5" fmla="*/ 0 w 2727434"/>
              <a:gd name="connsiteY2-6" fmla="*/ 1379477 h 1746819"/>
              <a:gd name="connsiteX3-7" fmla="*/ 0 w 2727434"/>
              <a:gd name="connsiteY3-8" fmla="*/ 275902 h 1746819"/>
              <a:gd name="connsiteX4-9" fmla="*/ 275902 w 2727434"/>
              <a:gd name="connsiteY4-10" fmla="*/ 0 h 1746819"/>
              <a:gd name="connsiteX5-11" fmla="*/ 2451532 w 2727434"/>
              <a:gd name="connsiteY5-12" fmla="*/ 0 h 1746819"/>
              <a:gd name="connsiteX6-13" fmla="*/ 2727434 w 2727434"/>
              <a:gd name="connsiteY6-14" fmla="*/ 275902 h 1746819"/>
              <a:gd name="connsiteX7-15" fmla="*/ 2727434 w 2727434"/>
              <a:gd name="connsiteY7-16" fmla="*/ 1379477 h 1746819"/>
              <a:gd name="connsiteX8-17" fmla="*/ 2542972 w 2727434"/>
              <a:gd name="connsiteY8-18" fmla="*/ 1746819 h 1746819"/>
              <a:gd name="connsiteX0-19" fmla="*/ 2451532 w 2727434"/>
              <a:gd name="connsiteY0-20" fmla="*/ 1655379 h 1655379"/>
              <a:gd name="connsiteX1-21" fmla="*/ 275902 w 2727434"/>
              <a:gd name="connsiteY1-22" fmla="*/ 1655379 h 1655379"/>
              <a:gd name="connsiteX2-23" fmla="*/ 0 w 2727434"/>
              <a:gd name="connsiteY2-24" fmla="*/ 1379477 h 1655379"/>
              <a:gd name="connsiteX3-25" fmla="*/ 0 w 2727434"/>
              <a:gd name="connsiteY3-26" fmla="*/ 275902 h 1655379"/>
              <a:gd name="connsiteX4-27" fmla="*/ 275902 w 2727434"/>
              <a:gd name="connsiteY4-28" fmla="*/ 0 h 1655379"/>
              <a:gd name="connsiteX5-29" fmla="*/ 2451532 w 2727434"/>
              <a:gd name="connsiteY5-30" fmla="*/ 0 h 1655379"/>
              <a:gd name="connsiteX6-31" fmla="*/ 2727434 w 2727434"/>
              <a:gd name="connsiteY6-32" fmla="*/ 275902 h 1655379"/>
              <a:gd name="connsiteX7-33" fmla="*/ 2727434 w 2727434"/>
              <a:gd name="connsiteY7-34" fmla="*/ 1379477 h 1655379"/>
              <a:gd name="connsiteX0-35" fmla="*/ 275902 w 2727434"/>
              <a:gd name="connsiteY0-36" fmla="*/ 1655379 h 1655379"/>
              <a:gd name="connsiteX1-37" fmla="*/ 0 w 2727434"/>
              <a:gd name="connsiteY1-38" fmla="*/ 1379477 h 1655379"/>
              <a:gd name="connsiteX2-39" fmla="*/ 0 w 2727434"/>
              <a:gd name="connsiteY2-40" fmla="*/ 275902 h 1655379"/>
              <a:gd name="connsiteX3-41" fmla="*/ 275902 w 2727434"/>
              <a:gd name="connsiteY3-42" fmla="*/ 0 h 1655379"/>
              <a:gd name="connsiteX4-43" fmla="*/ 2451532 w 2727434"/>
              <a:gd name="connsiteY4-44" fmla="*/ 0 h 1655379"/>
              <a:gd name="connsiteX5-45" fmla="*/ 2727434 w 2727434"/>
              <a:gd name="connsiteY5-46" fmla="*/ 275902 h 1655379"/>
              <a:gd name="connsiteX6-47" fmla="*/ 2727434 w 2727434"/>
              <a:gd name="connsiteY6-48" fmla="*/ 1379477 h 1655379"/>
              <a:gd name="connsiteX0-49" fmla="*/ 0 w 2727434"/>
              <a:gd name="connsiteY0-50" fmla="*/ 1379477 h 1379477"/>
              <a:gd name="connsiteX1-51" fmla="*/ 0 w 2727434"/>
              <a:gd name="connsiteY1-52" fmla="*/ 275902 h 1379477"/>
              <a:gd name="connsiteX2-53" fmla="*/ 275902 w 2727434"/>
              <a:gd name="connsiteY2-54" fmla="*/ 0 h 1379477"/>
              <a:gd name="connsiteX3-55" fmla="*/ 2451532 w 2727434"/>
              <a:gd name="connsiteY3-56" fmla="*/ 0 h 1379477"/>
              <a:gd name="connsiteX4-57" fmla="*/ 2727434 w 2727434"/>
              <a:gd name="connsiteY4-58" fmla="*/ 275902 h 1379477"/>
              <a:gd name="connsiteX5-59" fmla="*/ 2727434 w 2727434"/>
              <a:gd name="connsiteY5-60" fmla="*/ 1379477 h 1379477"/>
              <a:gd name="connsiteX0-61" fmla="*/ 0 w 2727434"/>
              <a:gd name="connsiteY0-62" fmla="*/ 275902 h 1379477"/>
              <a:gd name="connsiteX1-63" fmla="*/ 275902 w 2727434"/>
              <a:gd name="connsiteY1-64" fmla="*/ 0 h 1379477"/>
              <a:gd name="connsiteX2-65" fmla="*/ 2451532 w 2727434"/>
              <a:gd name="connsiteY2-66" fmla="*/ 0 h 1379477"/>
              <a:gd name="connsiteX3-67" fmla="*/ 2727434 w 2727434"/>
              <a:gd name="connsiteY3-68" fmla="*/ 275902 h 1379477"/>
              <a:gd name="connsiteX4-69" fmla="*/ 2727434 w 2727434"/>
              <a:gd name="connsiteY4-70" fmla="*/ 1379477 h 1379477"/>
              <a:gd name="connsiteX0-71" fmla="*/ 0 w 2451532"/>
              <a:gd name="connsiteY0-72" fmla="*/ 0 h 1379477"/>
              <a:gd name="connsiteX1-73" fmla="*/ 2175630 w 2451532"/>
              <a:gd name="connsiteY1-74" fmla="*/ 0 h 1379477"/>
              <a:gd name="connsiteX2-75" fmla="*/ 2451532 w 2451532"/>
              <a:gd name="connsiteY2-76" fmla="*/ 275902 h 1379477"/>
              <a:gd name="connsiteX3-77" fmla="*/ 2451532 w 2451532"/>
              <a:gd name="connsiteY3-78" fmla="*/ 1379477 h 1379477"/>
            </a:gdLst>
            <a:ahLst/>
            <a:cxnLst>
              <a:cxn ang="0">
                <a:pos x="connsiteX0-71" y="connsiteY0-72"/>
              </a:cxn>
              <a:cxn ang="0">
                <a:pos x="connsiteX1-73" y="connsiteY1-74"/>
              </a:cxn>
              <a:cxn ang="0">
                <a:pos x="connsiteX2-75" y="connsiteY2-76"/>
              </a:cxn>
              <a:cxn ang="0">
                <a:pos x="connsiteX3-77" y="connsiteY3-78"/>
              </a:cxn>
            </a:cxnLst>
            <a:rect l="l" t="t" r="r" b="b"/>
            <a:pathLst>
              <a:path w="2451532" h="1379477">
                <a:moveTo>
                  <a:pt x="0" y="0"/>
                </a:moveTo>
                <a:lnTo>
                  <a:pt x="2175630" y="0"/>
                </a:lnTo>
                <a:cubicBezTo>
                  <a:pt x="2328006" y="0"/>
                  <a:pt x="2451532" y="123526"/>
                  <a:pt x="2451532" y="275902"/>
                </a:cubicBezTo>
                <a:lnTo>
                  <a:pt x="2451532" y="1379477"/>
                </a:lnTo>
              </a:path>
            </a:pathLst>
          </a:custGeom>
          <a:noFill/>
          <a:ln w="38100" cap="flat" cmpd="sng" algn="ctr">
            <a:solidFill>
              <a:srgbClr val="A7A7A7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lIns="68445" tIns="34289" rIns="68445" bIns="34289" anchor="ctr">
            <a:normAutofit/>
          </a:bodyPr>
          <a:lstStyle/>
          <a:p>
            <a:pPr algn="ctr" defTabSz="684530">
              <a:defRPr/>
            </a:pPr>
            <a:endParaRPr lang="zh-CN" altLang="en-US" sz="1400" kern="0">
              <a:solidFill>
                <a:sysClr val="window" lastClr="FFFFFF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41" name="圆角矩形 9"/>
          <p:cNvSpPr/>
          <p:nvPr>
            <p:custDataLst>
              <p:tags r:id="rId8"/>
            </p:custDataLst>
          </p:nvPr>
        </p:nvSpPr>
        <p:spPr>
          <a:xfrm flipH="1">
            <a:off x="1835150" y="5612130"/>
            <a:ext cx="989013" cy="147638"/>
          </a:xfrm>
          <a:custGeom>
            <a:avLst/>
            <a:gdLst>
              <a:gd name="connsiteX0" fmla="*/ 0 w 2664372"/>
              <a:gd name="connsiteY0" fmla="*/ 252253 h 1513490"/>
              <a:gd name="connsiteX1" fmla="*/ 252253 w 2664372"/>
              <a:gd name="connsiteY1" fmla="*/ 0 h 1513490"/>
              <a:gd name="connsiteX2" fmla="*/ 2412119 w 2664372"/>
              <a:gd name="connsiteY2" fmla="*/ 0 h 1513490"/>
              <a:gd name="connsiteX3" fmla="*/ 2664372 w 2664372"/>
              <a:gd name="connsiteY3" fmla="*/ 252253 h 1513490"/>
              <a:gd name="connsiteX4" fmla="*/ 2664372 w 2664372"/>
              <a:gd name="connsiteY4" fmla="*/ 1261237 h 1513490"/>
              <a:gd name="connsiteX5" fmla="*/ 2412119 w 2664372"/>
              <a:gd name="connsiteY5" fmla="*/ 1513490 h 1513490"/>
              <a:gd name="connsiteX6" fmla="*/ 252253 w 2664372"/>
              <a:gd name="connsiteY6" fmla="*/ 1513490 h 1513490"/>
              <a:gd name="connsiteX7" fmla="*/ 0 w 2664372"/>
              <a:gd name="connsiteY7" fmla="*/ 1261237 h 1513490"/>
              <a:gd name="connsiteX8" fmla="*/ 0 w 2664372"/>
              <a:gd name="connsiteY8" fmla="*/ 252253 h 1513490"/>
              <a:gd name="connsiteX0-1" fmla="*/ 0 w 2664372"/>
              <a:gd name="connsiteY0-2" fmla="*/ 252253 h 1513490"/>
              <a:gd name="connsiteX1-3" fmla="*/ 252253 w 2664372"/>
              <a:gd name="connsiteY1-4" fmla="*/ 0 h 1513490"/>
              <a:gd name="connsiteX2-5" fmla="*/ 2412119 w 2664372"/>
              <a:gd name="connsiteY2-6" fmla="*/ 0 h 1513490"/>
              <a:gd name="connsiteX3-7" fmla="*/ 2664372 w 2664372"/>
              <a:gd name="connsiteY3-8" fmla="*/ 252253 h 1513490"/>
              <a:gd name="connsiteX4-9" fmla="*/ 2664372 w 2664372"/>
              <a:gd name="connsiteY4-10" fmla="*/ 1261237 h 1513490"/>
              <a:gd name="connsiteX5-11" fmla="*/ 2412119 w 2664372"/>
              <a:gd name="connsiteY5-12" fmla="*/ 1513490 h 1513490"/>
              <a:gd name="connsiteX6-13" fmla="*/ 252253 w 2664372"/>
              <a:gd name="connsiteY6-14" fmla="*/ 1513490 h 1513490"/>
              <a:gd name="connsiteX7-15" fmla="*/ 0 w 2664372"/>
              <a:gd name="connsiteY7-16" fmla="*/ 1261237 h 1513490"/>
              <a:gd name="connsiteX8-17" fmla="*/ 91440 w 2664372"/>
              <a:gd name="connsiteY8-18" fmla="*/ 343693 h 1513490"/>
              <a:gd name="connsiteX0-19" fmla="*/ 0 w 2664372"/>
              <a:gd name="connsiteY0-20" fmla="*/ 252253 h 1513490"/>
              <a:gd name="connsiteX1-21" fmla="*/ 252253 w 2664372"/>
              <a:gd name="connsiteY1-22" fmla="*/ 0 h 1513490"/>
              <a:gd name="connsiteX2-23" fmla="*/ 2412119 w 2664372"/>
              <a:gd name="connsiteY2-24" fmla="*/ 0 h 1513490"/>
              <a:gd name="connsiteX3-25" fmla="*/ 2664372 w 2664372"/>
              <a:gd name="connsiteY3-26" fmla="*/ 252253 h 1513490"/>
              <a:gd name="connsiteX4-27" fmla="*/ 2664372 w 2664372"/>
              <a:gd name="connsiteY4-28" fmla="*/ 1261237 h 1513490"/>
              <a:gd name="connsiteX5-29" fmla="*/ 2412119 w 2664372"/>
              <a:gd name="connsiteY5-30" fmla="*/ 1513490 h 1513490"/>
              <a:gd name="connsiteX6-31" fmla="*/ 252253 w 2664372"/>
              <a:gd name="connsiteY6-32" fmla="*/ 1513490 h 1513490"/>
              <a:gd name="connsiteX7-33" fmla="*/ 0 w 2664372"/>
              <a:gd name="connsiteY7-34" fmla="*/ 1261237 h 1513490"/>
              <a:gd name="connsiteX0-35" fmla="*/ 252253 w 2664372"/>
              <a:gd name="connsiteY0-36" fmla="*/ 0 h 1513490"/>
              <a:gd name="connsiteX1-37" fmla="*/ 2412119 w 2664372"/>
              <a:gd name="connsiteY1-38" fmla="*/ 0 h 1513490"/>
              <a:gd name="connsiteX2-39" fmla="*/ 2664372 w 2664372"/>
              <a:gd name="connsiteY2-40" fmla="*/ 252253 h 1513490"/>
              <a:gd name="connsiteX3-41" fmla="*/ 2664372 w 2664372"/>
              <a:gd name="connsiteY3-42" fmla="*/ 1261237 h 1513490"/>
              <a:gd name="connsiteX4-43" fmla="*/ 2412119 w 2664372"/>
              <a:gd name="connsiteY4-44" fmla="*/ 1513490 h 1513490"/>
              <a:gd name="connsiteX5-45" fmla="*/ 252253 w 2664372"/>
              <a:gd name="connsiteY5-46" fmla="*/ 1513490 h 1513490"/>
              <a:gd name="connsiteX6-47" fmla="*/ 0 w 2664372"/>
              <a:gd name="connsiteY6-48" fmla="*/ 1261237 h 1513490"/>
              <a:gd name="connsiteX0-49" fmla="*/ 2412119 w 2664372"/>
              <a:gd name="connsiteY0-50" fmla="*/ 0 h 1513490"/>
              <a:gd name="connsiteX1-51" fmla="*/ 2664372 w 2664372"/>
              <a:gd name="connsiteY1-52" fmla="*/ 252253 h 1513490"/>
              <a:gd name="connsiteX2-53" fmla="*/ 2664372 w 2664372"/>
              <a:gd name="connsiteY2-54" fmla="*/ 1261237 h 1513490"/>
              <a:gd name="connsiteX3-55" fmla="*/ 2412119 w 2664372"/>
              <a:gd name="connsiteY3-56" fmla="*/ 1513490 h 1513490"/>
              <a:gd name="connsiteX4-57" fmla="*/ 252253 w 2664372"/>
              <a:gd name="connsiteY4-58" fmla="*/ 1513490 h 1513490"/>
              <a:gd name="connsiteX5-59" fmla="*/ 0 w 2664372"/>
              <a:gd name="connsiteY5-60" fmla="*/ 1261237 h 1513490"/>
              <a:gd name="connsiteX0-61" fmla="*/ 2664372 w 2664372"/>
              <a:gd name="connsiteY0-62" fmla="*/ 0 h 1261237"/>
              <a:gd name="connsiteX1-63" fmla="*/ 2664372 w 2664372"/>
              <a:gd name="connsiteY1-64" fmla="*/ 1008984 h 1261237"/>
              <a:gd name="connsiteX2-65" fmla="*/ 2412119 w 2664372"/>
              <a:gd name="connsiteY2-66" fmla="*/ 1261237 h 1261237"/>
              <a:gd name="connsiteX3-67" fmla="*/ 252253 w 2664372"/>
              <a:gd name="connsiteY3-68" fmla="*/ 1261237 h 1261237"/>
              <a:gd name="connsiteX4-69" fmla="*/ 0 w 2664372"/>
              <a:gd name="connsiteY4-70" fmla="*/ 1008984 h 1261237"/>
              <a:gd name="connsiteX0-71" fmla="*/ 2664372 w 2664372"/>
              <a:gd name="connsiteY0-72" fmla="*/ 0 h 252253"/>
              <a:gd name="connsiteX1-73" fmla="*/ 2412119 w 2664372"/>
              <a:gd name="connsiteY1-74" fmla="*/ 252253 h 252253"/>
              <a:gd name="connsiteX2-75" fmla="*/ 252253 w 2664372"/>
              <a:gd name="connsiteY2-76" fmla="*/ 252253 h 252253"/>
              <a:gd name="connsiteX3-77" fmla="*/ 0 w 2664372"/>
              <a:gd name="connsiteY3-78" fmla="*/ 0 h 252253"/>
              <a:gd name="connsiteX0-79" fmla="*/ 2412119 w 2412119"/>
              <a:gd name="connsiteY0-80" fmla="*/ 252253 h 252253"/>
              <a:gd name="connsiteX1-81" fmla="*/ 252253 w 2412119"/>
              <a:gd name="connsiteY1-82" fmla="*/ 252253 h 252253"/>
              <a:gd name="connsiteX2-83" fmla="*/ 0 w 2412119"/>
              <a:gd name="connsiteY2-84" fmla="*/ 0 h 252253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</a:cxnLst>
            <a:rect l="l" t="t" r="r" b="b"/>
            <a:pathLst>
              <a:path w="2412119" h="252253">
                <a:moveTo>
                  <a:pt x="2412119" y="252253"/>
                </a:moveTo>
                <a:lnTo>
                  <a:pt x="252253" y="252253"/>
                </a:lnTo>
                <a:cubicBezTo>
                  <a:pt x="112938" y="252253"/>
                  <a:pt x="0" y="139315"/>
                  <a:pt x="0" y="0"/>
                </a:cubicBezTo>
              </a:path>
            </a:pathLst>
          </a:custGeom>
          <a:noFill/>
          <a:ln w="38100" cap="flat" cmpd="sng" algn="ctr">
            <a:solidFill>
              <a:srgbClr val="A7A7A7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lIns="68445" tIns="34289" rIns="68445" bIns="34289" anchor="ctr">
            <a:normAutofit fontScale="25000" lnSpcReduction="20000"/>
          </a:bodyPr>
          <a:lstStyle/>
          <a:p>
            <a:pPr algn="ctr" defTabSz="684530">
              <a:defRPr/>
            </a:pPr>
            <a:endParaRPr lang="zh-CN" altLang="en-US" sz="2400" kern="0">
              <a:solidFill>
                <a:sysClr val="window" lastClr="FFFFFF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42" name="圆角矩形 7"/>
          <p:cNvSpPr/>
          <p:nvPr>
            <p:custDataLst>
              <p:tags r:id="rId9"/>
            </p:custDataLst>
          </p:nvPr>
        </p:nvSpPr>
        <p:spPr>
          <a:xfrm>
            <a:off x="5191125" y="4885055"/>
            <a:ext cx="3086100" cy="735013"/>
          </a:xfrm>
          <a:custGeom>
            <a:avLst/>
            <a:gdLst>
              <a:gd name="connsiteX0" fmla="*/ 0 w 2727434"/>
              <a:gd name="connsiteY0" fmla="*/ 275902 h 1655379"/>
              <a:gd name="connsiteX1" fmla="*/ 275902 w 2727434"/>
              <a:gd name="connsiteY1" fmla="*/ 0 h 1655379"/>
              <a:gd name="connsiteX2" fmla="*/ 2451532 w 2727434"/>
              <a:gd name="connsiteY2" fmla="*/ 0 h 1655379"/>
              <a:gd name="connsiteX3" fmla="*/ 2727434 w 2727434"/>
              <a:gd name="connsiteY3" fmla="*/ 275902 h 1655379"/>
              <a:gd name="connsiteX4" fmla="*/ 2727434 w 2727434"/>
              <a:gd name="connsiteY4" fmla="*/ 1379477 h 1655379"/>
              <a:gd name="connsiteX5" fmla="*/ 2451532 w 2727434"/>
              <a:gd name="connsiteY5" fmla="*/ 1655379 h 1655379"/>
              <a:gd name="connsiteX6" fmla="*/ 275902 w 2727434"/>
              <a:gd name="connsiteY6" fmla="*/ 1655379 h 1655379"/>
              <a:gd name="connsiteX7" fmla="*/ 0 w 2727434"/>
              <a:gd name="connsiteY7" fmla="*/ 1379477 h 1655379"/>
              <a:gd name="connsiteX8" fmla="*/ 0 w 2727434"/>
              <a:gd name="connsiteY8" fmla="*/ 275902 h 1655379"/>
              <a:gd name="connsiteX0-1" fmla="*/ 2451532 w 2727434"/>
              <a:gd name="connsiteY0-2" fmla="*/ 1655379 h 1746819"/>
              <a:gd name="connsiteX1-3" fmla="*/ 275902 w 2727434"/>
              <a:gd name="connsiteY1-4" fmla="*/ 1655379 h 1746819"/>
              <a:gd name="connsiteX2-5" fmla="*/ 0 w 2727434"/>
              <a:gd name="connsiteY2-6" fmla="*/ 1379477 h 1746819"/>
              <a:gd name="connsiteX3-7" fmla="*/ 0 w 2727434"/>
              <a:gd name="connsiteY3-8" fmla="*/ 275902 h 1746819"/>
              <a:gd name="connsiteX4-9" fmla="*/ 275902 w 2727434"/>
              <a:gd name="connsiteY4-10" fmla="*/ 0 h 1746819"/>
              <a:gd name="connsiteX5-11" fmla="*/ 2451532 w 2727434"/>
              <a:gd name="connsiteY5-12" fmla="*/ 0 h 1746819"/>
              <a:gd name="connsiteX6-13" fmla="*/ 2727434 w 2727434"/>
              <a:gd name="connsiteY6-14" fmla="*/ 275902 h 1746819"/>
              <a:gd name="connsiteX7-15" fmla="*/ 2727434 w 2727434"/>
              <a:gd name="connsiteY7-16" fmla="*/ 1379477 h 1746819"/>
              <a:gd name="connsiteX8-17" fmla="*/ 2542972 w 2727434"/>
              <a:gd name="connsiteY8-18" fmla="*/ 1746819 h 1746819"/>
              <a:gd name="connsiteX0-19" fmla="*/ 2451532 w 2727434"/>
              <a:gd name="connsiteY0-20" fmla="*/ 1655379 h 1655379"/>
              <a:gd name="connsiteX1-21" fmla="*/ 275902 w 2727434"/>
              <a:gd name="connsiteY1-22" fmla="*/ 1655379 h 1655379"/>
              <a:gd name="connsiteX2-23" fmla="*/ 0 w 2727434"/>
              <a:gd name="connsiteY2-24" fmla="*/ 1379477 h 1655379"/>
              <a:gd name="connsiteX3-25" fmla="*/ 0 w 2727434"/>
              <a:gd name="connsiteY3-26" fmla="*/ 275902 h 1655379"/>
              <a:gd name="connsiteX4-27" fmla="*/ 275902 w 2727434"/>
              <a:gd name="connsiteY4-28" fmla="*/ 0 h 1655379"/>
              <a:gd name="connsiteX5-29" fmla="*/ 2451532 w 2727434"/>
              <a:gd name="connsiteY5-30" fmla="*/ 0 h 1655379"/>
              <a:gd name="connsiteX6-31" fmla="*/ 2727434 w 2727434"/>
              <a:gd name="connsiteY6-32" fmla="*/ 275902 h 1655379"/>
              <a:gd name="connsiteX7-33" fmla="*/ 2727434 w 2727434"/>
              <a:gd name="connsiteY7-34" fmla="*/ 1379477 h 1655379"/>
              <a:gd name="connsiteX0-35" fmla="*/ 275902 w 2727434"/>
              <a:gd name="connsiteY0-36" fmla="*/ 1655379 h 1655379"/>
              <a:gd name="connsiteX1-37" fmla="*/ 0 w 2727434"/>
              <a:gd name="connsiteY1-38" fmla="*/ 1379477 h 1655379"/>
              <a:gd name="connsiteX2-39" fmla="*/ 0 w 2727434"/>
              <a:gd name="connsiteY2-40" fmla="*/ 275902 h 1655379"/>
              <a:gd name="connsiteX3-41" fmla="*/ 275902 w 2727434"/>
              <a:gd name="connsiteY3-42" fmla="*/ 0 h 1655379"/>
              <a:gd name="connsiteX4-43" fmla="*/ 2451532 w 2727434"/>
              <a:gd name="connsiteY4-44" fmla="*/ 0 h 1655379"/>
              <a:gd name="connsiteX5-45" fmla="*/ 2727434 w 2727434"/>
              <a:gd name="connsiteY5-46" fmla="*/ 275902 h 1655379"/>
              <a:gd name="connsiteX6-47" fmla="*/ 2727434 w 2727434"/>
              <a:gd name="connsiteY6-48" fmla="*/ 1379477 h 1655379"/>
              <a:gd name="connsiteX0-49" fmla="*/ 0 w 2727434"/>
              <a:gd name="connsiteY0-50" fmla="*/ 1379477 h 1379477"/>
              <a:gd name="connsiteX1-51" fmla="*/ 0 w 2727434"/>
              <a:gd name="connsiteY1-52" fmla="*/ 275902 h 1379477"/>
              <a:gd name="connsiteX2-53" fmla="*/ 275902 w 2727434"/>
              <a:gd name="connsiteY2-54" fmla="*/ 0 h 1379477"/>
              <a:gd name="connsiteX3-55" fmla="*/ 2451532 w 2727434"/>
              <a:gd name="connsiteY3-56" fmla="*/ 0 h 1379477"/>
              <a:gd name="connsiteX4-57" fmla="*/ 2727434 w 2727434"/>
              <a:gd name="connsiteY4-58" fmla="*/ 275902 h 1379477"/>
              <a:gd name="connsiteX5-59" fmla="*/ 2727434 w 2727434"/>
              <a:gd name="connsiteY5-60" fmla="*/ 1379477 h 1379477"/>
              <a:gd name="connsiteX0-61" fmla="*/ 0 w 2727434"/>
              <a:gd name="connsiteY0-62" fmla="*/ 275902 h 1379477"/>
              <a:gd name="connsiteX1-63" fmla="*/ 275902 w 2727434"/>
              <a:gd name="connsiteY1-64" fmla="*/ 0 h 1379477"/>
              <a:gd name="connsiteX2-65" fmla="*/ 2451532 w 2727434"/>
              <a:gd name="connsiteY2-66" fmla="*/ 0 h 1379477"/>
              <a:gd name="connsiteX3-67" fmla="*/ 2727434 w 2727434"/>
              <a:gd name="connsiteY3-68" fmla="*/ 275902 h 1379477"/>
              <a:gd name="connsiteX4-69" fmla="*/ 2727434 w 2727434"/>
              <a:gd name="connsiteY4-70" fmla="*/ 1379477 h 1379477"/>
              <a:gd name="connsiteX0-71" fmla="*/ 0 w 2451532"/>
              <a:gd name="connsiteY0-72" fmla="*/ 0 h 1379477"/>
              <a:gd name="connsiteX1-73" fmla="*/ 2175630 w 2451532"/>
              <a:gd name="connsiteY1-74" fmla="*/ 0 h 1379477"/>
              <a:gd name="connsiteX2-75" fmla="*/ 2451532 w 2451532"/>
              <a:gd name="connsiteY2-76" fmla="*/ 275902 h 1379477"/>
              <a:gd name="connsiteX3-77" fmla="*/ 2451532 w 2451532"/>
              <a:gd name="connsiteY3-78" fmla="*/ 1379477 h 1379477"/>
            </a:gdLst>
            <a:ahLst/>
            <a:cxnLst>
              <a:cxn ang="0">
                <a:pos x="connsiteX0-71" y="connsiteY0-72"/>
              </a:cxn>
              <a:cxn ang="0">
                <a:pos x="connsiteX1-73" y="connsiteY1-74"/>
              </a:cxn>
              <a:cxn ang="0">
                <a:pos x="connsiteX2-75" y="connsiteY2-76"/>
              </a:cxn>
              <a:cxn ang="0">
                <a:pos x="connsiteX3-77" y="connsiteY3-78"/>
              </a:cxn>
            </a:cxnLst>
            <a:rect l="l" t="t" r="r" b="b"/>
            <a:pathLst>
              <a:path w="2451532" h="1379477">
                <a:moveTo>
                  <a:pt x="0" y="0"/>
                </a:moveTo>
                <a:lnTo>
                  <a:pt x="2175630" y="0"/>
                </a:lnTo>
                <a:cubicBezTo>
                  <a:pt x="2328006" y="0"/>
                  <a:pt x="2451532" y="123526"/>
                  <a:pt x="2451532" y="275902"/>
                </a:cubicBezTo>
                <a:lnTo>
                  <a:pt x="2451532" y="1379477"/>
                </a:lnTo>
              </a:path>
            </a:pathLst>
          </a:custGeom>
          <a:noFill/>
          <a:ln w="38100" cap="flat" cmpd="sng" algn="ctr">
            <a:solidFill>
              <a:srgbClr val="A7A7A7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lIns="68445" tIns="34289" rIns="68445" bIns="34289" anchor="ctr">
            <a:normAutofit/>
          </a:bodyPr>
          <a:lstStyle/>
          <a:p>
            <a:pPr algn="ctr" defTabSz="684530">
              <a:defRPr/>
            </a:pPr>
            <a:endParaRPr lang="zh-CN" altLang="en-US" sz="1400" kern="0">
              <a:solidFill>
                <a:sysClr val="window" lastClr="FFFFFF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43" name="圆角矩形 9"/>
          <p:cNvSpPr/>
          <p:nvPr>
            <p:custDataLst>
              <p:tags r:id="rId10"/>
            </p:custDataLst>
          </p:nvPr>
        </p:nvSpPr>
        <p:spPr>
          <a:xfrm>
            <a:off x="8277225" y="5612130"/>
            <a:ext cx="987425" cy="147638"/>
          </a:xfrm>
          <a:custGeom>
            <a:avLst/>
            <a:gdLst>
              <a:gd name="connsiteX0" fmla="*/ 0 w 2664372"/>
              <a:gd name="connsiteY0" fmla="*/ 252253 h 1513490"/>
              <a:gd name="connsiteX1" fmla="*/ 252253 w 2664372"/>
              <a:gd name="connsiteY1" fmla="*/ 0 h 1513490"/>
              <a:gd name="connsiteX2" fmla="*/ 2412119 w 2664372"/>
              <a:gd name="connsiteY2" fmla="*/ 0 h 1513490"/>
              <a:gd name="connsiteX3" fmla="*/ 2664372 w 2664372"/>
              <a:gd name="connsiteY3" fmla="*/ 252253 h 1513490"/>
              <a:gd name="connsiteX4" fmla="*/ 2664372 w 2664372"/>
              <a:gd name="connsiteY4" fmla="*/ 1261237 h 1513490"/>
              <a:gd name="connsiteX5" fmla="*/ 2412119 w 2664372"/>
              <a:gd name="connsiteY5" fmla="*/ 1513490 h 1513490"/>
              <a:gd name="connsiteX6" fmla="*/ 252253 w 2664372"/>
              <a:gd name="connsiteY6" fmla="*/ 1513490 h 1513490"/>
              <a:gd name="connsiteX7" fmla="*/ 0 w 2664372"/>
              <a:gd name="connsiteY7" fmla="*/ 1261237 h 1513490"/>
              <a:gd name="connsiteX8" fmla="*/ 0 w 2664372"/>
              <a:gd name="connsiteY8" fmla="*/ 252253 h 1513490"/>
              <a:gd name="connsiteX0-1" fmla="*/ 0 w 2664372"/>
              <a:gd name="connsiteY0-2" fmla="*/ 252253 h 1513490"/>
              <a:gd name="connsiteX1-3" fmla="*/ 252253 w 2664372"/>
              <a:gd name="connsiteY1-4" fmla="*/ 0 h 1513490"/>
              <a:gd name="connsiteX2-5" fmla="*/ 2412119 w 2664372"/>
              <a:gd name="connsiteY2-6" fmla="*/ 0 h 1513490"/>
              <a:gd name="connsiteX3-7" fmla="*/ 2664372 w 2664372"/>
              <a:gd name="connsiteY3-8" fmla="*/ 252253 h 1513490"/>
              <a:gd name="connsiteX4-9" fmla="*/ 2664372 w 2664372"/>
              <a:gd name="connsiteY4-10" fmla="*/ 1261237 h 1513490"/>
              <a:gd name="connsiteX5-11" fmla="*/ 2412119 w 2664372"/>
              <a:gd name="connsiteY5-12" fmla="*/ 1513490 h 1513490"/>
              <a:gd name="connsiteX6-13" fmla="*/ 252253 w 2664372"/>
              <a:gd name="connsiteY6-14" fmla="*/ 1513490 h 1513490"/>
              <a:gd name="connsiteX7-15" fmla="*/ 0 w 2664372"/>
              <a:gd name="connsiteY7-16" fmla="*/ 1261237 h 1513490"/>
              <a:gd name="connsiteX8-17" fmla="*/ 91440 w 2664372"/>
              <a:gd name="connsiteY8-18" fmla="*/ 343693 h 1513490"/>
              <a:gd name="connsiteX0-19" fmla="*/ 0 w 2664372"/>
              <a:gd name="connsiteY0-20" fmla="*/ 252253 h 1513490"/>
              <a:gd name="connsiteX1-21" fmla="*/ 252253 w 2664372"/>
              <a:gd name="connsiteY1-22" fmla="*/ 0 h 1513490"/>
              <a:gd name="connsiteX2-23" fmla="*/ 2412119 w 2664372"/>
              <a:gd name="connsiteY2-24" fmla="*/ 0 h 1513490"/>
              <a:gd name="connsiteX3-25" fmla="*/ 2664372 w 2664372"/>
              <a:gd name="connsiteY3-26" fmla="*/ 252253 h 1513490"/>
              <a:gd name="connsiteX4-27" fmla="*/ 2664372 w 2664372"/>
              <a:gd name="connsiteY4-28" fmla="*/ 1261237 h 1513490"/>
              <a:gd name="connsiteX5-29" fmla="*/ 2412119 w 2664372"/>
              <a:gd name="connsiteY5-30" fmla="*/ 1513490 h 1513490"/>
              <a:gd name="connsiteX6-31" fmla="*/ 252253 w 2664372"/>
              <a:gd name="connsiteY6-32" fmla="*/ 1513490 h 1513490"/>
              <a:gd name="connsiteX7-33" fmla="*/ 0 w 2664372"/>
              <a:gd name="connsiteY7-34" fmla="*/ 1261237 h 1513490"/>
              <a:gd name="connsiteX0-35" fmla="*/ 252253 w 2664372"/>
              <a:gd name="connsiteY0-36" fmla="*/ 0 h 1513490"/>
              <a:gd name="connsiteX1-37" fmla="*/ 2412119 w 2664372"/>
              <a:gd name="connsiteY1-38" fmla="*/ 0 h 1513490"/>
              <a:gd name="connsiteX2-39" fmla="*/ 2664372 w 2664372"/>
              <a:gd name="connsiteY2-40" fmla="*/ 252253 h 1513490"/>
              <a:gd name="connsiteX3-41" fmla="*/ 2664372 w 2664372"/>
              <a:gd name="connsiteY3-42" fmla="*/ 1261237 h 1513490"/>
              <a:gd name="connsiteX4-43" fmla="*/ 2412119 w 2664372"/>
              <a:gd name="connsiteY4-44" fmla="*/ 1513490 h 1513490"/>
              <a:gd name="connsiteX5-45" fmla="*/ 252253 w 2664372"/>
              <a:gd name="connsiteY5-46" fmla="*/ 1513490 h 1513490"/>
              <a:gd name="connsiteX6-47" fmla="*/ 0 w 2664372"/>
              <a:gd name="connsiteY6-48" fmla="*/ 1261237 h 1513490"/>
              <a:gd name="connsiteX0-49" fmla="*/ 2412119 w 2664372"/>
              <a:gd name="connsiteY0-50" fmla="*/ 0 h 1513490"/>
              <a:gd name="connsiteX1-51" fmla="*/ 2664372 w 2664372"/>
              <a:gd name="connsiteY1-52" fmla="*/ 252253 h 1513490"/>
              <a:gd name="connsiteX2-53" fmla="*/ 2664372 w 2664372"/>
              <a:gd name="connsiteY2-54" fmla="*/ 1261237 h 1513490"/>
              <a:gd name="connsiteX3-55" fmla="*/ 2412119 w 2664372"/>
              <a:gd name="connsiteY3-56" fmla="*/ 1513490 h 1513490"/>
              <a:gd name="connsiteX4-57" fmla="*/ 252253 w 2664372"/>
              <a:gd name="connsiteY4-58" fmla="*/ 1513490 h 1513490"/>
              <a:gd name="connsiteX5-59" fmla="*/ 0 w 2664372"/>
              <a:gd name="connsiteY5-60" fmla="*/ 1261237 h 1513490"/>
              <a:gd name="connsiteX0-61" fmla="*/ 2664372 w 2664372"/>
              <a:gd name="connsiteY0-62" fmla="*/ 0 h 1261237"/>
              <a:gd name="connsiteX1-63" fmla="*/ 2664372 w 2664372"/>
              <a:gd name="connsiteY1-64" fmla="*/ 1008984 h 1261237"/>
              <a:gd name="connsiteX2-65" fmla="*/ 2412119 w 2664372"/>
              <a:gd name="connsiteY2-66" fmla="*/ 1261237 h 1261237"/>
              <a:gd name="connsiteX3-67" fmla="*/ 252253 w 2664372"/>
              <a:gd name="connsiteY3-68" fmla="*/ 1261237 h 1261237"/>
              <a:gd name="connsiteX4-69" fmla="*/ 0 w 2664372"/>
              <a:gd name="connsiteY4-70" fmla="*/ 1008984 h 1261237"/>
              <a:gd name="connsiteX0-71" fmla="*/ 2664372 w 2664372"/>
              <a:gd name="connsiteY0-72" fmla="*/ 0 h 252253"/>
              <a:gd name="connsiteX1-73" fmla="*/ 2412119 w 2664372"/>
              <a:gd name="connsiteY1-74" fmla="*/ 252253 h 252253"/>
              <a:gd name="connsiteX2-75" fmla="*/ 252253 w 2664372"/>
              <a:gd name="connsiteY2-76" fmla="*/ 252253 h 252253"/>
              <a:gd name="connsiteX3-77" fmla="*/ 0 w 2664372"/>
              <a:gd name="connsiteY3-78" fmla="*/ 0 h 252253"/>
              <a:gd name="connsiteX0-79" fmla="*/ 2412119 w 2412119"/>
              <a:gd name="connsiteY0-80" fmla="*/ 252253 h 252253"/>
              <a:gd name="connsiteX1-81" fmla="*/ 252253 w 2412119"/>
              <a:gd name="connsiteY1-82" fmla="*/ 252253 h 252253"/>
              <a:gd name="connsiteX2-83" fmla="*/ 0 w 2412119"/>
              <a:gd name="connsiteY2-84" fmla="*/ 0 h 252253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</a:cxnLst>
            <a:rect l="l" t="t" r="r" b="b"/>
            <a:pathLst>
              <a:path w="2412119" h="252253">
                <a:moveTo>
                  <a:pt x="2412119" y="252253"/>
                </a:moveTo>
                <a:lnTo>
                  <a:pt x="252253" y="252253"/>
                </a:lnTo>
                <a:cubicBezTo>
                  <a:pt x="112938" y="252253"/>
                  <a:pt x="0" y="139315"/>
                  <a:pt x="0" y="0"/>
                </a:cubicBezTo>
              </a:path>
            </a:pathLst>
          </a:custGeom>
          <a:noFill/>
          <a:ln w="38100" cap="flat" cmpd="sng" algn="ctr">
            <a:solidFill>
              <a:srgbClr val="A7A7A7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lIns="68445" tIns="34289" rIns="68445" bIns="34289" anchor="ctr">
            <a:normAutofit fontScale="25000" lnSpcReduction="20000"/>
          </a:bodyPr>
          <a:lstStyle/>
          <a:p>
            <a:pPr algn="ctr" defTabSz="684530">
              <a:defRPr/>
            </a:pPr>
            <a:endParaRPr lang="zh-CN" altLang="en-US" sz="2400" kern="0">
              <a:solidFill>
                <a:sysClr val="window" lastClr="FFFFFF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44" name="椭圆 43"/>
          <p:cNvSpPr/>
          <p:nvPr>
            <p:custDataLst>
              <p:tags r:id="rId11"/>
            </p:custDataLst>
          </p:nvPr>
        </p:nvSpPr>
        <p:spPr>
          <a:xfrm>
            <a:off x="2959100" y="5408930"/>
            <a:ext cx="1296988" cy="715963"/>
          </a:xfrm>
          <a:prstGeom prst="ellipse">
            <a:avLst/>
          </a:prstGeom>
          <a:solidFill>
            <a:srgbClr val="207CB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445" tIns="34289" rIns="68445" bIns="35010" anchor="ctr"/>
          <a:lstStyle/>
          <a:p>
            <a:pPr algn="ctr" defTabSz="684530">
              <a:defRPr/>
            </a:pPr>
            <a:r>
              <a:rPr lang="en-US" altLang="zh-CN" sz="2400" b="1" kern="0" dirty="0">
                <a:solidFill>
                  <a:sysClr val="window" lastClr="FFFFFF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 pitchFamily="34" charset="0"/>
              </a:rPr>
              <a:t>When</a:t>
            </a:r>
            <a:endParaRPr lang="en-US" altLang="zh-CN" sz="2400" b="1" kern="0" dirty="0">
              <a:solidFill>
                <a:sysClr val="window" lastClr="FFFFFF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45" name="椭圆 44"/>
          <p:cNvSpPr/>
          <p:nvPr>
            <p:custDataLst>
              <p:tags r:id="rId12"/>
            </p:custDataLst>
          </p:nvPr>
        </p:nvSpPr>
        <p:spPr>
          <a:xfrm>
            <a:off x="8540750" y="5408930"/>
            <a:ext cx="1116013" cy="715963"/>
          </a:xfrm>
          <a:prstGeom prst="ellipse">
            <a:avLst/>
          </a:prstGeom>
          <a:solidFill>
            <a:srgbClr val="A7A7A7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445" tIns="34289" rIns="68445" bIns="35010" anchor="ctr"/>
          <a:lstStyle/>
          <a:p>
            <a:pPr algn="ctr" defTabSz="684530">
              <a:defRPr/>
            </a:pPr>
            <a:r>
              <a:rPr lang="en-US" altLang="zh-CN" sz="2400" b="1" kern="0" dirty="0">
                <a:solidFill>
                  <a:sysClr val="window" lastClr="FFFFFF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 pitchFamily="34" charset="0"/>
              </a:rPr>
              <a:t>Why</a:t>
            </a:r>
            <a:endParaRPr lang="en-US" altLang="zh-CN" sz="2400" b="1" kern="0" dirty="0">
              <a:solidFill>
                <a:sysClr val="window" lastClr="FFFFFF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46" name="椭圆 45"/>
          <p:cNvSpPr/>
          <p:nvPr>
            <p:custDataLst>
              <p:tags r:id="rId13"/>
            </p:custDataLst>
          </p:nvPr>
        </p:nvSpPr>
        <p:spPr>
          <a:xfrm>
            <a:off x="6935788" y="5404168"/>
            <a:ext cx="1152525" cy="715962"/>
          </a:xfrm>
          <a:prstGeom prst="ellipse">
            <a:avLst/>
          </a:prstGeom>
          <a:solidFill>
            <a:srgbClr val="F4921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445" tIns="34289" rIns="68445" bIns="35010" anchor="ctr"/>
          <a:lstStyle/>
          <a:p>
            <a:pPr algn="ctr" defTabSz="684530">
              <a:defRPr/>
            </a:pPr>
            <a:r>
              <a:rPr lang="en-US" altLang="zh-CN" sz="2400" b="1" kern="0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 pitchFamily="34" charset="0"/>
              </a:rPr>
              <a:t>How</a:t>
            </a:r>
            <a:endParaRPr lang="en-US" altLang="zh-CN" sz="2400" b="1" kern="0" dirty="0">
              <a:solidFill>
                <a:prstClr val="white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47" name="椭圆 46"/>
          <p:cNvSpPr/>
          <p:nvPr>
            <p:custDataLst>
              <p:tags r:id="rId14"/>
            </p:custDataLst>
          </p:nvPr>
        </p:nvSpPr>
        <p:spPr>
          <a:xfrm>
            <a:off x="5684838" y="5404168"/>
            <a:ext cx="1260475" cy="715962"/>
          </a:xfrm>
          <a:prstGeom prst="ellipse">
            <a:avLst/>
          </a:prstGeom>
          <a:solidFill>
            <a:srgbClr val="9EBD0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445" tIns="34289" rIns="68445" bIns="35010" anchor="ctr"/>
          <a:lstStyle/>
          <a:p>
            <a:pPr algn="ctr" defTabSz="684530">
              <a:defRPr/>
            </a:pPr>
            <a:r>
              <a:rPr lang="en-US" altLang="zh-CN" sz="2400" b="1" kern="0" dirty="0">
                <a:solidFill>
                  <a:sysClr val="window" lastClr="FFFFFF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 pitchFamily="34" charset="0"/>
              </a:rPr>
              <a:t>What</a:t>
            </a:r>
            <a:endParaRPr lang="en-US" altLang="zh-CN" sz="2400" b="1" kern="0" dirty="0">
              <a:solidFill>
                <a:sysClr val="window" lastClr="FFFFFF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48" name="椭圆 47">
            <a:hlinkClick r:id="" action="ppaction://noaction"/>
          </p:cNvPr>
          <p:cNvSpPr/>
          <p:nvPr>
            <p:custDataLst>
              <p:tags r:id="rId15"/>
            </p:custDataLst>
          </p:nvPr>
        </p:nvSpPr>
        <p:spPr>
          <a:xfrm>
            <a:off x="4254500" y="5408930"/>
            <a:ext cx="1441450" cy="715963"/>
          </a:xfrm>
          <a:prstGeom prst="ellipse">
            <a:avLst/>
          </a:prstGeom>
          <a:solidFill>
            <a:srgbClr val="0EA49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445" tIns="34289" rIns="68445" bIns="35010" anchor="ctr"/>
          <a:lstStyle/>
          <a:p>
            <a:pPr algn="ctr" defTabSz="684530">
              <a:defRPr/>
            </a:pPr>
            <a:r>
              <a:rPr lang="en-US" altLang="zh-CN" sz="2400" b="1" kern="0" dirty="0">
                <a:solidFill>
                  <a:sysClr val="window" lastClr="FFFFFF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 pitchFamily="34" charset="0"/>
              </a:rPr>
              <a:t>Where</a:t>
            </a:r>
            <a:endParaRPr lang="en-US" altLang="zh-CN" sz="2400" b="1" kern="0" dirty="0">
              <a:solidFill>
                <a:sysClr val="window" lastClr="FFFFFF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49" name="圆角矩形 27"/>
          <p:cNvSpPr/>
          <p:nvPr>
            <p:custDataLst>
              <p:tags r:id="rId16"/>
            </p:custDataLst>
          </p:nvPr>
        </p:nvSpPr>
        <p:spPr>
          <a:xfrm>
            <a:off x="3589338" y="4705668"/>
            <a:ext cx="4140200" cy="373062"/>
          </a:xfrm>
          <a:prstGeom prst="roundRect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445" tIns="34289" rIns="68445" bIns="34289" anchor="ctr" anchorCtr="1"/>
          <a:lstStyle/>
          <a:p>
            <a:pPr algn="ctr" defTabSz="684530">
              <a:defRPr/>
            </a:pP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 pitchFamily="34" charset="0"/>
              </a:rPr>
              <a:t>elements of </a:t>
            </a:r>
            <a:r>
              <a:rPr lang="en-US" altLang="zh-CN" sz="2400" b="1" kern="0" dirty="0">
                <a:solidFill>
                  <a:srgbClr val="EE3636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 pitchFamily="34" charset="0"/>
              </a:rPr>
              <a:t>a summary lead</a:t>
            </a:r>
            <a:endParaRPr lang="en-US" altLang="zh-CN" sz="2400" b="1" kern="0" dirty="0">
              <a:solidFill>
                <a:srgbClr val="EE3636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50" name="椭圆 49"/>
          <p:cNvSpPr/>
          <p:nvPr>
            <p:custDataLst>
              <p:tags r:id="rId17"/>
            </p:custDataLst>
          </p:nvPr>
        </p:nvSpPr>
        <p:spPr>
          <a:xfrm>
            <a:off x="1519238" y="5408930"/>
            <a:ext cx="1116012" cy="715963"/>
          </a:xfrm>
          <a:prstGeom prst="ellipse">
            <a:avLst/>
          </a:prstGeom>
          <a:solidFill>
            <a:srgbClr val="EE363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445" tIns="34289" rIns="68445" bIns="35010" anchor="ctr"/>
          <a:lstStyle/>
          <a:p>
            <a:pPr algn="ctr" defTabSz="684530">
              <a:defRPr/>
            </a:pPr>
            <a:r>
              <a:rPr lang="en-US" altLang="zh-CN" sz="2400" b="1" kern="0" dirty="0">
                <a:solidFill>
                  <a:sysClr val="window" lastClr="FFFFFF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 pitchFamily="34" charset="0"/>
              </a:rPr>
              <a:t>Who</a:t>
            </a:r>
            <a:endParaRPr lang="en-US" altLang="zh-CN" sz="2400" b="1" kern="0" dirty="0">
              <a:solidFill>
                <a:sysClr val="window" lastClr="FFFFFF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 pitchFamily="34" charset="0"/>
            </a:endParaRPr>
          </a:p>
        </p:txBody>
      </p:sp>
    </p:spTree>
    <p:custDataLst>
      <p:tags r:id="rId1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3" grpId="0" animBg="1"/>
      <p:bldP spid="18" grpId="0" animBg="1"/>
      <p:bldP spid="44" grpId="0" bldLvl="0" animBg="1"/>
      <p:bldP spid="45" grpId="0" bldLvl="0" animBg="1"/>
      <p:bldP spid="46" grpId="0" bldLvl="0" animBg="1"/>
      <p:bldP spid="47" grpId="0" bldLvl="0" animBg="1"/>
      <p:bldP spid="48" grpId="0" bldLvl="0" animBg="1"/>
      <p:bldP spid="49" grpId="0" bldLvl="0" animBg="1"/>
      <p:bldP spid="50" grpId="0" bldLvl="0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  <p:tag name="KSO_WM_SLIDE_BACKGROUND_TYPE" val="leftRight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SLIDE_BK_DARK_LIGHT" val="2"/>
  <p:tag name="KSO_WM_UNIT_INDEX" val="1"/>
  <p:tag name="KSO_WM_UNIT_BK_DARK_LIGHT" val="2"/>
  <p:tag name="KSO_WM_UNIT_TYPE" val="i"/>
  <p:tag name="KSO_WM_UNIT_SUBTYPE" val="h"/>
  <p:tag name="KSO_WM_SLIDE_BACKGROUND_TYPE" val="topBottom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SLIDE_BK_DARK_LIGHT" val="2"/>
  <p:tag name="KSO_WM_UNIT_INDEX" val="1"/>
  <p:tag name="KSO_WM_UNIT_BK_DARK_LIGHT" val="2"/>
  <p:tag name="KSO_WM_UNIT_TYPE" val="i"/>
  <p:tag name="KSO_WM_UNIT_SUBTYPE" val="h"/>
  <p:tag name="KSO_WM_SLIDE_BACKGROUND_TYPE" val="bottomTop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SLIDE_BK_DARK_LIGHT" val="2"/>
  <p:tag name="KSO_WM_UNIT_INDEX" val="1"/>
  <p:tag name="KSO_WM_UNIT_BK_DARK_LIGHT" val="2"/>
  <p:tag name="KSO_WM_UNIT_TYPE" val="i"/>
  <p:tag name="KSO_WM_UNIT_SUBTYPE" val="h"/>
  <p:tag name="KSO_WM_SLIDE_BACKGROUND_TYPE" val="navigation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SLIDE_BK_DARK_LIGHT" val="2"/>
  <p:tag name="KSO_WM_UNIT_INDEX" val="1"/>
  <p:tag name="KSO_WM_UNIT_BK_DARK_LIGHT" val="2"/>
  <p:tag name="KSO_WM_UNIT_TYPE" val="i"/>
  <p:tag name="KSO_WM_UNIT_SUBTYPE" val="h"/>
  <p:tag name="KSO_WM_SLIDE_BACKGROUND_TYPE" val="belt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177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177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204177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8、9、10、17、20、24、27、31、34"/>
</p:tagLst>
</file>

<file path=ppt/tags/tag144.xml><?xml version="1.0" encoding="utf-8"?>
<p:tagLst xmlns:p="http://schemas.openxmlformats.org/presentationml/2006/main">
  <p:tag name="KSO_WM_UNIT_ISCONTENTSTITLE" val="0"/>
  <p:tag name="KSO_WM_UNIT_NOCLEAR" val="0"/>
  <p:tag name="KSO_WM_UNIT_VALUE" val="25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LAYERLEVEL" val="1"/>
  <p:tag name="KSO_WM_TAG_VERSION" val="1.0"/>
  <p:tag name="KSO_WM_BEAUTIFY_FLAG" val="#wm#"/>
  <p:tag name="KSO_WM_TEMPLATE_CATEGORY" val="custom"/>
  <p:tag name="KSO_WM_TEMPLATE_INDEX" val="20204177"/>
  <p:tag name="KSO_WM_UNIT_ID" val="custom20204177_1*b*1"/>
  <p:tag name="KSO_WM_UNIT_PRESET_TEXT" val="单击此处添加副标题内容"/>
  <p:tag name="KSO_WM_UNIT_ISNUMDGMTITLE" val="0"/>
</p:tagLst>
</file>

<file path=ppt/tags/tag145.xml><?xml version="1.0" encoding="utf-8"?>
<p:tagLst xmlns:p="http://schemas.openxmlformats.org/presentationml/2006/main">
  <p:tag name="KSO_WM_UNIT_ISCONTENTS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LAYERLEVEL" val="1"/>
  <p:tag name="KSO_WM_TAG_VERSION" val="1.0"/>
  <p:tag name="KSO_WM_BEAUTIFY_FLAG" val="#wm#"/>
  <p:tag name="KSO_WM_TEMPLATE_CATEGORY" val="custom"/>
  <p:tag name="KSO_WM_TEMPLATE_INDEX" val="20204177"/>
  <p:tag name="KSO_WM_UNIT_ID" val="custom20204177_1*a*1"/>
  <p:tag name="KSO_WM_UNIT_PRESET_TEXT" val="简约工作总结"/>
  <p:tag name="KSO_WM_UNIT_ISNUMDGMTITLE" val="0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177_1*i*1"/>
  <p:tag name="KSO_WM_UNIT_LAYERLEVEL" val="1"/>
  <p:tag name="KSO_WM_TAG_VERSION" val="1.0"/>
  <p:tag name="KSO_WM_BEAUTIFY_FLAG" val="#wm#"/>
  <p:tag name="KSO_WM_SLIDE_BACKGROUND_MASK_FLAG" val="1"/>
  <p:tag name="KSO_WM_UNIT_TYPE" val="i"/>
  <p:tag name="KSO_WM_UNIT_INDEX" val="1"/>
  <p:tag name="KSO_WM_TEMPLATE_CATEGORY" val="custom"/>
  <p:tag name="KSO_WM_TEMPLATE_INDEX" val="20204177"/>
</p:tagLst>
</file>

<file path=ppt/tags/tag147.xml><?xml version="1.0" encoding="utf-8"?>
<p:tagLst xmlns:p="http://schemas.openxmlformats.org/presentationml/2006/main">
  <p:tag name="KSO_WM_BEAUTIFY_FLAG" val="#wm#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SLIDE_LAYOUT" val="a_b"/>
  <p:tag name="KSO_WM_SLIDE_LAYOUT_CNT" val="1_1"/>
  <p:tag name="KSO_WM_TEMPLATE_MASTER_TYPE" val="1"/>
  <p:tag name="KSO_WM_TEMPLATE_COLOR_TYPE" val="1"/>
  <p:tag name="KSO_WM_TEMPLATE_CATEGORY" val="custom"/>
  <p:tag name="KSO_WM_TEMPLATE_INDEX" val="20204177"/>
  <p:tag name="KSO_WM_SLIDE_ID" val="custom20204177_1"/>
  <p:tag name="KSO_WM_TEMPLATE_MASTER_THUMB_INDEX" val="12"/>
  <p:tag name="KSO_WM_TEMPLATE_THUMBS_INDEX" val="1、4、7、8、9、10、17、20、24、27、31、34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177"/>
  <p:tag name="KSO_WM_UNIT_ID" val="custom20204177_6*l_h_i*1_1_1"/>
  <p:tag name="KSO_WM_UNIT_TEXT_FILL_FORE_SCHEMECOLOR_INDEX" val="5"/>
  <p:tag name="KSO_WM_UNIT_TEXT_FILL_TYPE" val="1"/>
  <p:tag name="KSO_WM_UNIT_USESOURCEFORMAT_APPLY" val="1"/>
</p:tagLst>
</file>

<file path=ppt/tags/tag149.xml><?xml version="1.0" encoding="utf-8"?>
<p:tagLst xmlns:p="http://schemas.openxmlformats.org/presentationml/2006/main">
  <p:tag name="KSO_WM_UNIT_ISCONTENTSTITLE" val="0"/>
  <p:tag name="KSO_WM_UNIT_COLOR_SCHEME_SHAPE_ID" val="32"/>
  <p:tag name="KSO_WM_UNIT_COLOR_SCHEME_PARENT_PAGE" val="0_4"/>
  <p:tag name="KSO_WM_UNIT_NOCLEAR" val="0"/>
  <p:tag name="KSO_WM_UNIT_VALUE" val="2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177"/>
  <p:tag name="KSO_WM_UNIT_ID" val="custom20204177_6*l_h_f*1_1_1"/>
  <p:tag name="KSO_WM_UNIT_PRESET_TEXT" val="单击此处添加正文内容"/>
  <p:tag name="KSO_WM_UNIT_SUBTYPE" val="a"/>
  <p:tag name="KSO_WM_UNIT_TEXT_FILL_FORE_SCHEMECOLOR_INDEX" val="13"/>
  <p:tag name="KSO_WM_UNIT_TEXT_FILL_TYPE" val="1"/>
  <p:tag name="KSO_WM_UNIT_USESOURCEFORMAT_APPLY" val="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LAYERLEVEL" val="1_1_1"/>
  <p:tag name="KSO_WM_TAG_VERSION" val="1.0"/>
  <p:tag name="KSO_WM_BEAUTIFY_FLAG" val="#wm#"/>
  <p:tag name="KSO_WM_TEMPLATE_CATEGORY" val="custom"/>
  <p:tag name="KSO_WM_TEMPLATE_INDEX" val="20204177"/>
  <p:tag name="KSO_WM_UNIT_ID" val="custom20204177_6*l_h_i*1_2_1"/>
  <p:tag name="KSO_WM_UNIT_TEXT_FILL_FORE_SCHEMECOLOR_INDEX" val="6"/>
  <p:tag name="KSO_WM_UNIT_TEXT_FILL_TYPE" val="1"/>
  <p:tag name="KSO_WM_UNIT_USESOURCEFORMAT_APPLY" val="1"/>
</p:tagLst>
</file>

<file path=ppt/tags/tag151.xml><?xml version="1.0" encoding="utf-8"?>
<p:tagLst xmlns:p="http://schemas.openxmlformats.org/presentationml/2006/main">
  <p:tag name="KSO_WM_UNIT_ISCONTENTSTITLE" val="0"/>
  <p:tag name="KSO_WM_UNIT_COLOR_SCHEME_SHAPE_ID" val="32"/>
  <p:tag name="KSO_WM_UNIT_COLOR_SCHEME_PARENT_PAGE" val="0_4"/>
  <p:tag name="KSO_WM_UNIT_NOCLEAR" val="0"/>
  <p:tag name="KSO_WM_UNIT_VALUE" val="2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LAYERLEVEL" val="1_1_1"/>
  <p:tag name="KSO_WM_TAG_VERSION" val="1.0"/>
  <p:tag name="KSO_WM_BEAUTIFY_FLAG" val="#wm#"/>
  <p:tag name="KSO_WM_TEMPLATE_CATEGORY" val="custom"/>
  <p:tag name="KSO_WM_TEMPLATE_INDEX" val="20204177"/>
  <p:tag name="KSO_WM_UNIT_ID" val="custom20204177_6*l_h_f*1_2_1"/>
  <p:tag name="KSO_WM_UNIT_PRESET_TEXT" val="单击此处添加正文内容"/>
  <p:tag name="KSO_WM_UNIT_SUBTYPE" val="a"/>
  <p:tag name="KSO_WM_UNIT_TEXT_FILL_FORE_SCHEMECOLOR_INDEX" val="13"/>
  <p:tag name="KSO_WM_UNIT_TEXT_FILL_TYPE" val="1"/>
  <p:tag name="KSO_WM_UNIT_USESOURCEFORMAT_APPLY" val="1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LAYERLEVEL" val="1_1_1"/>
  <p:tag name="KSO_WM_TAG_VERSION" val="1.0"/>
  <p:tag name="KSO_WM_BEAUTIFY_FLAG" val="#wm#"/>
  <p:tag name="KSO_WM_TEMPLATE_CATEGORY" val="custom"/>
  <p:tag name="KSO_WM_TEMPLATE_INDEX" val="20204177"/>
  <p:tag name="KSO_WM_UNIT_ID" val="custom20204177_6*l_h_i*1_3_1"/>
  <p:tag name="KSO_WM_UNIT_TEXT_FILL_FORE_SCHEMECOLOR_INDEX" val="5"/>
  <p:tag name="KSO_WM_UNIT_TEXT_FILL_TYPE" val="1"/>
  <p:tag name="KSO_WM_UNIT_USESOURCEFORMAT_APPLY" val="1"/>
</p:tagLst>
</file>

<file path=ppt/tags/tag153.xml><?xml version="1.0" encoding="utf-8"?>
<p:tagLst xmlns:p="http://schemas.openxmlformats.org/presentationml/2006/main">
  <p:tag name="KSO_WM_UNIT_ISCONTENTSTITLE" val="0"/>
  <p:tag name="KSO_WM_UNIT_COLOR_SCHEME_SHAPE_ID" val="32"/>
  <p:tag name="KSO_WM_UNIT_COLOR_SCHEME_PARENT_PAGE" val="0_4"/>
  <p:tag name="KSO_WM_UNIT_NOCLEAR" val="0"/>
  <p:tag name="KSO_WM_UNIT_VALUE" val="2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LAYERLEVEL" val="1_1_1"/>
  <p:tag name="KSO_WM_TAG_VERSION" val="1.0"/>
  <p:tag name="KSO_WM_BEAUTIFY_FLAG" val="#wm#"/>
  <p:tag name="KSO_WM_TEMPLATE_CATEGORY" val="custom"/>
  <p:tag name="KSO_WM_TEMPLATE_INDEX" val="20204177"/>
  <p:tag name="KSO_WM_UNIT_ID" val="custom20204177_6*l_h_f*1_3_1"/>
  <p:tag name="KSO_WM_UNIT_PRESET_TEXT" val="单击此处添加正文内容"/>
  <p:tag name="KSO_WM_UNIT_SUBTYPE" val="a"/>
  <p:tag name="KSO_WM_UNIT_TEXT_FILL_FORE_SCHEMECOLOR_INDEX" val="13"/>
  <p:tag name="KSO_WM_UNIT_TEXT_FILL_TYPE" val="1"/>
  <p:tag name="KSO_WM_UNIT_USESOURCEFORMAT_APPLY" val="1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4_1"/>
  <p:tag name="KSO_WM_UNIT_LAYERLEVEL" val="1_1_1"/>
  <p:tag name="KSO_WM_TAG_VERSION" val="1.0"/>
  <p:tag name="KSO_WM_BEAUTIFY_FLAG" val="#wm#"/>
  <p:tag name="KSO_WM_TEMPLATE_CATEGORY" val="custom"/>
  <p:tag name="KSO_WM_TEMPLATE_INDEX" val="20204177"/>
  <p:tag name="KSO_WM_UNIT_ID" val="custom20204177_6*l_h_i*1_4_1"/>
  <p:tag name="KSO_WM_UNIT_TEXT_FILL_FORE_SCHEMECOLOR_INDEX" val="6"/>
  <p:tag name="KSO_WM_UNIT_TEXT_FILL_TYPE" val="1"/>
  <p:tag name="KSO_WM_UNIT_USESOURCEFORMAT_APPLY" val="1"/>
</p:tagLst>
</file>

<file path=ppt/tags/tag155.xml><?xml version="1.0" encoding="utf-8"?>
<p:tagLst xmlns:p="http://schemas.openxmlformats.org/presentationml/2006/main">
  <p:tag name="KSO_WM_UNIT_ISCONTENTSTITLE" val="0"/>
  <p:tag name="KSO_WM_UNIT_COLOR_SCHEME_SHAPE_ID" val="32"/>
  <p:tag name="KSO_WM_UNIT_COLOR_SCHEME_PARENT_PAGE" val="0_4"/>
  <p:tag name="KSO_WM_UNIT_NOCLEAR" val="0"/>
  <p:tag name="KSO_WM_UNIT_VALUE" val="2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LAYERLEVEL" val="1_1_1"/>
  <p:tag name="KSO_WM_TAG_VERSION" val="1.0"/>
  <p:tag name="KSO_WM_BEAUTIFY_FLAG" val="#wm#"/>
  <p:tag name="KSO_WM_TEMPLATE_CATEGORY" val="custom"/>
  <p:tag name="KSO_WM_TEMPLATE_INDEX" val="20204177"/>
  <p:tag name="KSO_WM_UNIT_ID" val="custom20204177_6*l_h_f*1_4_1"/>
  <p:tag name="KSO_WM_UNIT_PRESET_TEXT" val="单击此处添加正文内容"/>
  <p:tag name="KSO_WM_UNIT_SUBTYPE" val="a"/>
  <p:tag name="KSO_WM_UNIT_TEXT_FILL_FORE_SCHEMECOLOR_INDEX" val="13"/>
  <p:tag name="KSO_WM_UNIT_TEXT_FILL_TYPE" val="1"/>
  <p:tag name="KSO_WM_UNIT_USESOURCEFORMAT_APPLY" val="1"/>
</p:tagLst>
</file>

<file path=ppt/tags/tag156.xml><?xml version="1.0" encoding="utf-8"?>
<p:tagLst xmlns:p="http://schemas.openxmlformats.org/presentationml/2006/main">
  <p:tag name="KSO_WM_UNIT_ISCONTENTSTITLE" val="1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LAYERLEVEL" val="1"/>
  <p:tag name="KSO_WM_TAG_VERSION" val="1.0"/>
  <p:tag name="KSO_WM_BEAUTIFY_FLAG" val="#wm#"/>
  <p:tag name="KSO_WM_TEMPLATE_CATEGORY" val="custom"/>
  <p:tag name="KSO_WM_TEMPLATE_INDEX" val="20204177"/>
  <p:tag name="KSO_WM_UNIT_ID" val="custom20204177_6*a*1"/>
  <p:tag name="KSO_WM_UNIT_PRESET_TEXT" val="目录"/>
  <p:tag name="KSO_WM_UNIT_ISNUMDGMTITLE" val="0"/>
  <p:tag name="KSO_WM_UNIT_TEXT_FILL_FORE_SCHEMECOLOR_INDEX" val="13"/>
  <p:tag name="KSO_WM_UNIT_TEXT_FILL_TYPE" val="1"/>
  <p:tag name="KSO_WM_UNIT_USESOURCEFORMAT_APPLY" val="1"/>
</p:tagLst>
</file>

<file path=ppt/tags/tag157.xml><?xml version="1.0" encoding="utf-8"?>
<p:tagLst xmlns:p="http://schemas.openxmlformats.org/presentationml/2006/main">
  <p:tag name="KSO_WM_TEMPLATE_SUBCATEGORY" val="0"/>
  <p:tag name="KSO_WM_SLIDE_TYPE" val="contents"/>
  <p:tag name="KSO_WM_SLIDE_SUBTYPE" val="diag"/>
  <p:tag name="KSO_WM_SLIDE_ITEM_CNT" val="6"/>
  <p:tag name="KSO_WM_SLIDE_INDEX" val="6"/>
  <p:tag name="KSO_WM_DIAGRAM_GROUP_CODE" val="l1-1"/>
  <p:tag name="KSO_WM_SLIDE_DIAGTYPE" val="l"/>
  <p:tag name="KSO_WM_TAG_VERSION" val="1.0"/>
  <p:tag name="KSO_WM_BEAUTIFY_FLAG" val="#wm#"/>
  <p:tag name="KSO_WM_SLIDE_LAYOUT" val="a_l"/>
  <p:tag name="KSO_WM_SLIDE_LAYOUT_CNT" val="1_1"/>
  <p:tag name="KSO_WM_TEMPLATE_MASTER_TYPE" val="1"/>
  <p:tag name="KSO_WM_TEMPLATE_COLOR_TYPE" val="1"/>
  <p:tag name="KSO_WM_TEMPLATE_CATEGORY" val="custom"/>
  <p:tag name="KSO_WM_TEMPLATE_INDEX" val="20204177"/>
  <p:tag name="KSO_WM_SLIDE_ID" val="custom20204177_6"/>
</p:tagLst>
</file>

<file path=ppt/tags/tag158.xml><?xml version="1.0" encoding="utf-8"?>
<p:tagLst xmlns:p="http://schemas.openxmlformats.org/presentationml/2006/main">
  <p:tag name="KSO_WM_UNIT_ISCONTENTSTITLE" val="0"/>
  <p:tag name="KSO_WM_UNIT_ISNUMDGMTITLE" val="0"/>
  <p:tag name="KSO_WM_UNIT_PRESET_TEXT" val="PART 01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2"/>
  <p:tag name="KSO_WM_UNIT_ID" val="custom20204177_7*a*2"/>
  <p:tag name="KSO_WM_TEMPLATE_CATEGORY" val="custom"/>
  <p:tag name="KSO_WM_TEMPLATE_INDEX" val="20204177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ISCONTENTSTITLE" val="0"/>
  <p:tag name="KSO_WM_UNIT_PRESET_TEXT" val="单击此处添加文本具体内容，简明扼要的阐述您的观点。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4177_7*b*1"/>
  <p:tag name="KSO_WM_TEMPLATE_CATEGORY" val="custom"/>
  <p:tag name="KSO_WM_TEMPLATE_INDEX" val="20204177"/>
  <p:tag name="KSO_WM_UNIT_LAYERLEVEL" val="1"/>
  <p:tag name="KSO_WM_TAG_VERSION" val="1.0"/>
  <p:tag name="KSO_WM_BEAUTIFY_FLAG" val="#wm#"/>
  <p:tag name="KSO_WM_UNIT_ISNUMDGMTITLE" val="0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TEMPLATE_SUBCATEGORY" val="0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SLIDE_LAYOUT" val="a_b"/>
  <p:tag name="KSO_WM_SLIDE_LAYOUT_CNT" val="1_1"/>
  <p:tag name="KSO_WM_TEMPLATE_MASTER_TYPE" val="1"/>
  <p:tag name="KSO_WM_TEMPLATE_COLOR_TYPE" val="1"/>
  <p:tag name="KSO_WM_TEMPLATE_CATEGORY" val="custom"/>
  <p:tag name="KSO_WM_TEMPLATE_INDEX" val="20204177"/>
  <p:tag name="KSO_WM_SLIDE_ID" val="custom20204177_7"/>
</p:tagLst>
</file>

<file path=ppt/tags/tag161.xml><?xml version="1.0" encoding="utf-8"?>
<p:tagLst xmlns:p="http://schemas.openxmlformats.org/presentationml/2006/main">
  <p:tag name="KSO_WM_UNIT_TABLE_BEAUTIFY" val="smartTable{d64d77f2-717f-441d-a0e1-0ef9db91f4dd}"/>
  <p:tag name="TABLE_ENDDRAG_ORIGIN_RECT" val="895*246"/>
  <p:tag name="TABLE_ENDDRAG_RECT" val="35*196*895*254"/>
</p:tagLst>
</file>

<file path=ppt/tags/tag162.xml><?xml version="1.0" encoding="utf-8"?>
<p:tagLst xmlns:p="http://schemas.openxmlformats.org/presentationml/2006/main">
  <p:tag name="KSO_WM_SLIDE_ID" val="custom20202690_13"/>
  <p:tag name="KSO_WM_TEMPLATE_SUBCATEGORY" val="0"/>
  <p:tag name="KSO_WM_SLIDE_TYPE" val="text"/>
  <p:tag name="KSO_WM_SLIDE_SUBTYPE" val="pureTxt"/>
  <p:tag name="KSO_WM_SLIDE_ITEM_CNT" val="0"/>
  <p:tag name="KSO_WM_SLIDE_INDEX" val="13"/>
  <p:tag name="KSO_WM_SLIDE_SIZE" val="720*329"/>
  <p:tag name="KSO_WM_SLIDE_POSITION" val="119*105"/>
  <p:tag name="KSO_WM_TAG_VERSION" val="1.0"/>
  <p:tag name="KSO_WM_BEAUTIFY_FLAG" val="#wm#"/>
  <p:tag name="KSO_WM_TEMPLATE_CATEGORY" val="custom"/>
  <p:tag name="KSO_WM_TEMPLATE_INDEX" val="20204177"/>
  <p:tag name="KSO_WM_SLIDE_LAYOUT" val="a_f"/>
  <p:tag name="KSO_WM_SLIDE_LAYOUT_CNT" val="1_1"/>
  <p:tag name="KSO_WM_TEMPLATE_MASTER_TYPE" val="1"/>
  <p:tag name="KSO_WM_TEMPLATE_COLOR_TYPE" val="1"/>
</p:tagLst>
</file>

<file path=ppt/tags/tag163.xml><?xml version="1.0" encoding="utf-8"?>
<p:tagLst xmlns:p="http://schemas.openxmlformats.org/presentationml/2006/main">
  <p:tag name="KSO_WM_TEMPLATE_SUBCATEGORY" val="0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SLIDE_LAYOUT" val="a_l"/>
  <p:tag name="KSO_WM_SLIDE_LAYOUT_CNT" val="1_1"/>
  <p:tag name="KSO_WM_TEMPLATE_MASTER_TYPE" val="1"/>
  <p:tag name="KSO_WM_TEMPLATE_COLOR_TYPE" val="1"/>
  <p:tag name="KSO_WM_TEMPLATE_CATEGORY" val="custom"/>
  <p:tag name="KSO_WM_TEMPLATE_INDEX" val="20204177"/>
  <p:tag name="KSO_WM_SLIDE_ID" val="custom20204177_4"/>
</p:tagLst>
</file>

<file path=ppt/tags/tag164.xml><?xml version="1.0" encoding="utf-8"?>
<p:tagLst xmlns:p="http://schemas.openxmlformats.org/presentationml/2006/main">
  <p:tag name="KSO_WM_UNIT_ISCONTENTSTITLE" val="0"/>
  <p:tag name="KSO_WM_UNIT_ISNUMDGMTITLE" val="0"/>
  <p:tag name="KSO_WM_UNIT_PRESET_TEXT" val="PART 01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2"/>
  <p:tag name="KSO_WM_UNIT_ID" val="custom20204177_7*a*2"/>
  <p:tag name="KSO_WM_TEMPLATE_CATEGORY" val="custom"/>
  <p:tag name="KSO_WM_TEMPLATE_INDEX" val="20204177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ISCONTENTSTITLE" val="0"/>
  <p:tag name="KSO_WM_UNIT_PRESET_TEXT" val="单击此处添加文本具体内容，简明扼要的阐述您的观点。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4177_7*b*1"/>
  <p:tag name="KSO_WM_TEMPLATE_CATEGORY" val="custom"/>
  <p:tag name="KSO_WM_TEMPLATE_INDEX" val="20204177"/>
  <p:tag name="KSO_WM_UNIT_LAYERLEVEL" val="1"/>
  <p:tag name="KSO_WM_TAG_VERSION" val="1.0"/>
  <p:tag name="KSO_WM_BEAUTIFY_FLAG" val="#wm#"/>
  <p:tag name="KSO_WM_UNIT_ISNUMDGMTITLE" val="0"/>
</p:tagLst>
</file>

<file path=ppt/tags/tag166.xml><?xml version="1.0" encoding="utf-8"?>
<p:tagLst xmlns:p="http://schemas.openxmlformats.org/presentationml/2006/main">
  <p:tag name="KSO_WM_TEMPLATE_SUBCATEGORY" val="0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SLIDE_LAYOUT" val="a_b"/>
  <p:tag name="KSO_WM_SLIDE_LAYOUT_CNT" val="1_1"/>
  <p:tag name="KSO_WM_TEMPLATE_MASTER_TYPE" val="1"/>
  <p:tag name="KSO_WM_TEMPLATE_COLOR_TYPE" val="1"/>
  <p:tag name="KSO_WM_TEMPLATE_CATEGORY" val="custom"/>
  <p:tag name="KSO_WM_TEMPLATE_INDEX" val="20204177"/>
  <p:tag name="KSO_WM_SLIDE_ID" val="custom20204177_7"/>
</p:tagLst>
</file>

<file path=ppt/tags/tag167.xml><?xml version="1.0" encoding="utf-8"?>
<p:tagLst xmlns:p="http://schemas.openxmlformats.org/presentationml/2006/main">
  <p:tag name="KSO_WM_UNIT_PLACING_PICTURE_USER_VIEWPORT" val="{&quot;height&quot;:9705,&quot;width&quot;:9750}"/>
</p:tagLst>
</file>

<file path=ppt/tags/tag168.xml><?xml version="1.0" encoding="utf-8"?>
<p:tagLst xmlns:p="http://schemas.openxmlformats.org/presentationml/2006/main">
  <p:tag name="KSO_WM_SLIDE_ID" val="custom20202690_13"/>
  <p:tag name="KSO_WM_TEMPLATE_SUBCATEGORY" val="0"/>
  <p:tag name="KSO_WM_SLIDE_TYPE" val="text"/>
  <p:tag name="KSO_WM_SLIDE_SUBTYPE" val="pureTxt"/>
  <p:tag name="KSO_WM_SLIDE_ITEM_CNT" val="0"/>
  <p:tag name="KSO_WM_SLIDE_INDEX" val="13"/>
  <p:tag name="KSO_WM_SLIDE_SIZE" val="720*329"/>
  <p:tag name="KSO_WM_SLIDE_POSITION" val="119*105"/>
  <p:tag name="KSO_WM_TAG_VERSION" val="1.0"/>
  <p:tag name="KSO_WM_BEAUTIFY_FLAG" val="#wm#"/>
  <p:tag name="KSO_WM_TEMPLATE_CATEGORY" val="custom"/>
  <p:tag name="KSO_WM_TEMPLATE_INDEX" val="20204177"/>
  <p:tag name="KSO_WM_SLIDE_LAYOUT" val="a_f"/>
  <p:tag name="KSO_WM_SLIDE_LAYOUT_CNT" val="1_1"/>
  <p:tag name="KSO_WM_TEMPLATE_MASTER_TYPE" val="1"/>
  <p:tag name="KSO_WM_TEMPLATE_COLOR_TYPE" val="1"/>
</p:tagLst>
</file>

<file path=ppt/tags/tag169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3_2"/>
  <p:tag name="KSO_WM_UNIT_ID" val="diagram160780_4*p_h_h_i*1_1_3_2"/>
  <p:tag name="KSO_WM_UNIT_LAYERLEVEL" val="1_1_1_1"/>
  <p:tag name="KSO_WM_BEAUTIFY_FLAG" val="#wm#"/>
  <p:tag name="KSO_WM_TAG_VERSION" val="1.0"/>
  <p:tag name="KSO_WM_DIAGRAM_GROUP_CODE" val="p1-1"/>
  <p:tag name="KSO_WM_UNIT_LINE_FORE_SCHEMECOLOR_INDEX" val="10"/>
  <p:tag name="KSO_WM_UNIT_LINE_FILL_TYPE" val="2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4_4"/>
  <p:tag name="KSO_WM_UNIT_ID" val="diagram160780_4*p_h_h_i*1_1_4_4"/>
  <p:tag name="KSO_WM_UNIT_LAYERLEVEL" val="1_1_1_1"/>
  <p:tag name="KSO_WM_BEAUTIFY_FLAG" val="#wm#"/>
  <p:tag name="KSO_WM_TAG_VERSION" val="1.0"/>
  <p:tag name="KSO_WM_DIAGRAM_GROUP_CODE" val="p1-1"/>
  <p:tag name="KSO_WM_UNIT_LINE_FORE_SCHEMECOLOR_INDEX" val="10"/>
  <p:tag name="KSO_WM_UNIT_LINE_FILL_TYPE" val="2"/>
  <p:tag name="KSO_WM_UNIT_TEXT_FILL_FORE_SCHEMECOLOR_INDEX" val="2"/>
  <p:tag name="KSO_WM_UNIT_TEXT_FILL_TYPE" val="1"/>
</p:tagLst>
</file>

<file path=ppt/tags/tag171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3_2"/>
  <p:tag name="KSO_WM_UNIT_ID" val="diagram160780_4*p_h_h_i*1_1_3_2"/>
  <p:tag name="KSO_WM_UNIT_LAYERLEVEL" val="1_1_1_1"/>
  <p:tag name="KSO_WM_BEAUTIFY_FLAG" val="#wm#"/>
  <p:tag name="KSO_WM_TAG_VERSION" val="1.0"/>
  <p:tag name="KSO_WM_DIAGRAM_GROUP_CODE" val="p1-1"/>
  <p:tag name="KSO_WM_UNIT_LINE_FORE_SCHEMECOLOR_INDEX" val="10"/>
  <p:tag name="KSO_WM_UNIT_LINE_FILL_TYPE" val="2"/>
</p:tagLst>
</file>

<file path=ppt/tags/tag172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2_1"/>
  <p:tag name="KSO_WM_UNIT_ID" val="diagram160780_4*p_h_h_i*1_1_2_1"/>
  <p:tag name="KSO_WM_UNIT_LAYERLEVEL" val="1_1_1_1"/>
  <p:tag name="KSO_WM_BEAUTIFY_FLAG" val="#wm#"/>
  <p:tag name="KSO_WM_TAG_VERSION" val="1.0"/>
  <p:tag name="KSO_WM_DIAGRAM_GROUP_CODE" val="p1-1"/>
  <p:tag name="KSO_WM_UNIT_LINE_FORE_SCHEMECOLOR_INDEX" val="10"/>
  <p:tag name="KSO_WM_UNIT_LINE_FILL_TYPE" val="2"/>
  <p:tag name="KSO_WM_UNIT_TEXT_FILL_FORE_SCHEMECOLOR_INDEX" val="2"/>
  <p:tag name="KSO_WM_UNIT_TEXT_FILL_TYPE" val="1"/>
</p:tagLst>
</file>

<file path=ppt/tags/tag173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1_1"/>
  <p:tag name="KSO_WM_UNIT_ID" val="diagram160780_4*p_h_h_i*1_1_1_1"/>
  <p:tag name="KSO_WM_UNIT_LAYERLEVEL" val="1_1_1_1"/>
  <p:tag name="KSO_WM_BEAUTIFY_FLAG" val="#wm#"/>
  <p:tag name="KSO_WM_TAG_VERSION" val="1.0"/>
  <p:tag name="KSO_WM_DIAGRAM_GROUP_CODE" val="p1-1"/>
  <p:tag name="KSO_WM_UNIT_LINE_FORE_SCHEMECOLOR_INDEX" val="10"/>
  <p:tag name="KSO_WM_UNIT_LINE_FILL_TYPE" val="2"/>
  <p:tag name="KSO_WM_UNIT_TEXT_FILL_FORE_SCHEMECOLOR_INDEX" val="2"/>
  <p:tag name="KSO_WM_UNIT_TEXT_FILL_TYPE" val="1"/>
</p:tagLst>
</file>

<file path=ppt/tags/tag174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1_2"/>
  <p:tag name="KSO_WM_UNIT_ID" val="diagram160780_4*p_h_h_i*1_1_1_2"/>
  <p:tag name="KSO_WM_UNIT_LAYERLEVEL" val="1_1_1_1"/>
  <p:tag name="KSO_WM_BEAUTIFY_FLAG" val="#wm#"/>
  <p:tag name="KSO_WM_TAG_VERSION" val="1.0"/>
  <p:tag name="KSO_WM_DIAGRAM_GROUP_CODE" val="p1-1"/>
  <p:tag name="KSO_WM_UNIT_LINE_FORE_SCHEMECOLOR_INDEX" val="10"/>
  <p:tag name="KSO_WM_UNIT_LINE_FILL_TYPE" val="2"/>
  <p:tag name="KSO_WM_UNIT_TEXT_FILL_FORE_SCHEMECOLOR_INDEX" val="2"/>
  <p:tag name="KSO_WM_UNIT_TEXT_FILL_TYPE" val="1"/>
</p:tagLst>
</file>

<file path=ppt/tags/tag175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5_5"/>
  <p:tag name="KSO_WM_UNIT_ID" val="diagram160780_4*p_h_h_i*1_1_5_5"/>
  <p:tag name="KSO_WM_UNIT_LAYERLEVEL" val="1_1_1_1"/>
  <p:tag name="KSO_WM_BEAUTIFY_FLAG" val="#wm#"/>
  <p:tag name="KSO_WM_TAG_VERSION" val="1.0"/>
  <p:tag name="KSO_WM_DIAGRAM_GROUP_CODE" val="p1-1"/>
  <p:tag name="KSO_WM_UNIT_LINE_FORE_SCHEMECOLOR_INDEX" val="10"/>
  <p:tag name="KSO_WM_UNIT_LINE_FILL_TYPE" val="2"/>
  <p:tag name="KSO_WM_UNIT_TEXT_FILL_FORE_SCHEMECOLOR_INDEX" val="2"/>
  <p:tag name="KSO_WM_UNIT_TEXT_FILL_TYPE" val="1"/>
</p:tagLst>
</file>

<file path=ppt/tags/tag176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5_2"/>
  <p:tag name="KSO_WM_UNIT_ID" val="diagram160780_4*p_h_h_i*1_1_5_2"/>
  <p:tag name="KSO_WM_UNIT_LAYERLEVEL" val="1_1_1_1"/>
  <p:tag name="KSO_WM_BEAUTIFY_FLAG" val="#wm#"/>
  <p:tag name="KSO_WM_TAG_VERSION" val="1.0"/>
  <p:tag name="KSO_WM_DIAGRAM_GROUP_CODE" val="p1-1"/>
  <p:tag name="KSO_WM_UNIT_LINE_FORE_SCHEMECOLOR_INDEX" val="10"/>
  <p:tag name="KSO_WM_UNIT_LINE_FILL_TYPE" val="2"/>
  <p:tag name="KSO_WM_UNIT_TEXT_FILL_FORE_SCHEMECOLOR_INDEX" val="2"/>
  <p:tag name="KSO_WM_UNIT_TEXT_FILL_TYPE" val="1"/>
</p:tagLst>
</file>

<file path=ppt/tags/tag177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1_3"/>
  <p:tag name="KSO_WM_UNIT_ID" val="diagram160780_4*p_h_h_i*1_1_1_3"/>
  <p:tag name="KSO_WM_UNIT_LAYERLEVEL" val="1_1_1_1"/>
  <p:tag name="KSO_WM_BEAUTIFY_FLAG" val="#wm#"/>
  <p:tag name="KSO_WM_TAG_VERSION" val="1.0"/>
  <p:tag name="KSO_WM_DIAGRAM_GROUP_CODE" val="p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78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5_3"/>
  <p:tag name="KSO_WM_UNIT_ID" val="diagram160780_4*p_h_h_i*1_1_5_3"/>
  <p:tag name="KSO_WM_UNIT_LAYERLEVEL" val="1_1_1_1"/>
  <p:tag name="KSO_WM_BEAUTIFY_FLAG" val="#wm#"/>
  <p:tag name="KSO_WM_TAG_VERSION" val="1.0"/>
  <p:tag name="KSO_WM_DIAGRAM_GROUP_CODE" val="p1-1"/>
  <p:tag name="KSO_WM_UNIT_FILL_FORE_SCHEMECOLOR_INDEX" val="10"/>
  <p:tag name="KSO_WM_UNIT_FILL_TYPE" val="1"/>
  <p:tag name="KSO_WM_UNIT_TEXT_FILL_FORE_SCHEMECOLOR_INDEX" val="2"/>
  <p:tag name="KSO_WM_UNIT_TEXT_FILL_TYPE" val="1"/>
</p:tagLst>
</file>

<file path=ppt/tags/tag179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4_2"/>
  <p:tag name="KSO_WM_UNIT_ID" val="diagram160780_4*p_h_h_i*1_1_4_2"/>
  <p:tag name="KSO_WM_UNIT_LAYERLEVEL" val="1_1_1_1"/>
  <p:tag name="KSO_WM_BEAUTIFY_FLAG" val="#wm#"/>
  <p:tag name="KSO_WM_TAG_VERSION" val="1.0"/>
  <p:tag name="KSO_WM_DIAGRAM_GROUP_CODE" val="p1-1"/>
  <p:tag name="KSO_WM_UNIT_FILL_FORE_SCHEMECOLOR_INDEX" val="8"/>
  <p:tag name="KSO_WM_UNIT_FILL_TYPE" val="1"/>
  <p:tag name="KSO_WM_UNIT_TEXT_FILL_FORE_SCHEMECOLOR_INDEX" val="2"/>
  <p:tag name="KSO_WM_UNIT_TEXT_FILL_TYPE" val="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3_3"/>
  <p:tag name="KSO_WM_UNIT_ID" val="diagram160780_4*p_h_h_i*1_1_3_3"/>
  <p:tag name="KSO_WM_UNIT_LAYERLEVEL" val="1_1_1_1"/>
  <p:tag name="KSO_WM_BEAUTIFY_FLAG" val="#wm#"/>
  <p:tag name="KSO_WM_TAG_VERSION" val="1.0"/>
  <p:tag name="KSO_WM_DIAGRAM_GROUP_CODE" val="p1-1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181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2_2"/>
  <p:tag name="KSO_WM_UNIT_ID" val="diagram160780_4*p_h_h_i*1_1_2_2"/>
  <p:tag name="KSO_WM_UNIT_LAYERLEVEL" val="1_1_1_1"/>
  <p:tag name="KSO_WM_BEAUTIFY_FLAG" val="#wm#"/>
  <p:tag name="KSO_WM_TAG_VERSION" val="1.0"/>
  <p:tag name="KSO_WM_DIAGRAM_GROUP_CODE" val="p1-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182.xml><?xml version="1.0" encoding="utf-8"?>
<p:tagLst xmlns:p="http://schemas.openxmlformats.org/presentationml/2006/main">
  <p:tag name="KSO_WM_TEMPLATE_CATEGORY" val="diagram"/>
  <p:tag name="KSO_WM_TEMPLATE_INDEX" val="160780"/>
  <p:tag name="KSO_WM_UNIT_TYPE" val="p_h_a"/>
  <p:tag name="KSO_WM_UNIT_INDEX" val="1_1_1"/>
  <p:tag name="KSO_WM_UNIT_ID" val="diagram160780_4*p_h_a*1_1_1"/>
  <p:tag name="KSO_WM_UNIT_LAYERLEVEL" val="1_1_1"/>
  <p:tag name="KSO_WM_UNIT_VALUE" val="11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p1-1"/>
  <p:tag name="KSO_WM_UNIT_PRESET_TEXT" val="LOREM IPSUM DO"/>
  <p:tag name="KSO_WM_UNIT_FILL_FORE_SCHEMECOLOR_INDEX" val="10"/>
  <p:tag name="KSO_WM_UNIT_FILL_TYPE" val="1"/>
  <p:tag name="KSO_WM_UNIT_TEXT_FILL_FORE_SCHEMECOLOR_INDEX" val="2"/>
  <p:tag name="KSO_WM_UNIT_TEXT_FILL_TYPE" val="1"/>
</p:tagLst>
</file>

<file path=ppt/tags/tag183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5_3"/>
  <p:tag name="KSO_WM_UNIT_ID" val="diagram160780_4*p_h_h_i*1_1_5_3"/>
  <p:tag name="KSO_WM_UNIT_LAYERLEVEL" val="1_1_1_1"/>
  <p:tag name="KSO_WM_BEAUTIFY_FLAG" val="#wm#"/>
  <p:tag name="KSO_WM_TAG_VERSION" val="1.0"/>
  <p:tag name="KSO_WM_DIAGRAM_GROUP_CODE" val="p1-1"/>
  <p:tag name="KSO_WM_UNIT_FILL_FORE_SCHEMECOLOR_INDEX" val="10"/>
  <p:tag name="KSO_WM_UNIT_FILL_TYPE" val="1"/>
  <p:tag name="KSO_WM_UNIT_TEXT_FILL_FORE_SCHEMECOLOR_INDEX" val="2"/>
  <p:tag name="KSO_WM_UNIT_TEXT_FILL_TYPE" val="1"/>
</p:tagLst>
</file>

<file path=ppt/tags/tag184.xml><?xml version="1.0" encoding="utf-8"?>
<p:tagLst xmlns:p="http://schemas.openxmlformats.org/presentationml/2006/main">
  <p:tag name="KSO_WM_SLIDE_ID" val="custom20202690_13"/>
  <p:tag name="KSO_WM_TEMPLATE_SUBCATEGORY" val="0"/>
  <p:tag name="KSO_WM_SLIDE_TYPE" val="text"/>
  <p:tag name="KSO_WM_SLIDE_SUBTYPE" val="pureTxt"/>
  <p:tag name="KSO_WM_SLIDE_ITEM_CNT" val="0"/>
  <p:tag name="KSO_WM_SLIDE_INDEX" val="13"/>
  <p:tag name="KSO_WM_SLIDE_SIZE" val="720*329"/>
  <p:tag name="KSO_WM_SLIDE_POSITION" val="119*105"/>
  <p:tag name="KSO_WM_TAG_VERSION" val="1.0"/>
  <p:tag name="KSO_WM_BEAUTIFY_FLAG" val="#wm#"/>
  <p:tag name="KSO_WM_TEMPLATE_CATEGORY" val="custom"/>
  <p:tag name="KSO_WM_TEMPLATE_INDEX" val="20204177"/>
  <p:tag name="KSO_WM_SLIDE_LAYOUT" val="a_f"/>
  <p:tag name="KSO_WM_SLIDE_LAYOUT_CNT" val="1_1"/>
  <p:tag name="KSO_WM_TEMPLATE_MASTER_TYPE" val="1"/>
  <p:tag name="KSO_WM_TEMPLATE_COLOR_TYPE" val="1"/>
</p:tagLst>
</file>

<file path=ppt/tags/tag185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3_2"/>
  <p:tag name="KSO_WM_UNIT_ID" val="diagram160780_4*p_h_h_i*1_1_3_2"/>
  <p:tag name="KSO_WM_UNIT_LAYERLEVEL" val="1_1_1_1"/>
  <p:tag name="KSO_WM_BEAUTIFY_FLAG" val="#wm#"/>
  <p:tag name="KSO_WM_TAG_VERSION" val="1.0"/>
  <p:tag name="KSO_WM_DIAGRAM_GROUP_CODE" val="p1-1"/>
  <p:tag name="KSO_WM_UNIT_LINE_FORE_SCHEMECOLOR_INDEX" val="10"/>
  <p:tag name="KSO_WM_UNIT_LINE_FILL_TYPE" val="2"/>
</p:tagLst>
</file>

<file path=ppt/tags/tag186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4_4"/>
  <p:tag name="KSO_WM_UNIT_ID" val="diagram160780_4*p_h_h_i*1_1_4_4"/>
  <p:tag name="KSO_WM_UNIT_LAYERLEVEL" val="1_1_1_1"/>
  <p:tag name="KSO_WM_BEAUTIFY_FLAG" val="#wm#"/>
  <p:tag name="KSO_WM_TAG_VERSION" val="1.0"/>
  <p:tag name="KSO_WM_DIAGRAM_GROUP_CODE" val="p1-1"/>
  <p:tag name="KSO_WM_UNIT_LINE_FORE_SCHEMECOLOR_INDEX" val="10"/>
  <p:tag name="KSO_WM_UNIT_LINE_FILL_TYPE" val="2"/>
  <p:tag name="KSO_WM_UNIT_TEXT_FILL_FORE_SCHEMECOLOR_INDEX" val="2"/>
  <p:tag name="KSO_WM_UNIT_TEXT_FILL_TYPE" val="1"/>
</p:tagLst>
</file>

<file path=ppt/tags/tag187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3_2"/>
  <p:tag name="KSO_WM_UNIT_ID" val="diagram160780_4*p_h_h_i*1_1_3_2"/>
  <p:tag name="KSO_WM_UNIT_LAYERLEVEL" val="1_1_1_1"/>
  <p:tag name="KSO_WM_BEAUTIFY_FLAG" val="#wm#"/>
  <p:tag name="KSO_WM_TAG_VERSION" val="1.0"/>
  <p:tag name="KSO_WM_DIAGRAM_GROUP_CODE" val="p1-1"/>
  <p:tag name="KSO_WM_UNIT_LINE_FORE_SCHEMECOLOR_INDEX" val="10"/>
  <p:tag name="KSO_WM_UNIT_LINE_FILL_TYPE" val="2"/>
</p:tagLst>
</file>

<file path=ppt/tags/tag188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2_1"/>
  <p:tag name="KSO_WM_UNIT_ID" val="diagram160780_4*p_h_h_i*1_1_2_1"/>
  <p:tag name="KSO_WM_UNIT_LAYERLEVEL" val="1_1_1_1"/>
  <p:tag name="KSO_WM_BEAUTIFY_FLAG" val="#wm#"/>
  <p:tag name="KSO_WM_TAG_VERSION" val="1.0"/>
  <p:tag name="KSO_WM_DIAGRAM_GROUP_CODE" val="p1-1"/>
  <p:tag name="KSO_WM_UNIT_LINE_FORE_SCHEMECOLOR_INDEX" val="10"/>
  <p:tag name="KSO_WM_UNIT_LINE_FILL_TYPE" val="2"/>
  <p:tag name="KSO_WM_UNIT_TEXT_FILL_FORE_SCHEMECOLOR_INDEX" val="2"/>
  <p:tag name="KSO_WM_UNIT_TEXT_FILL_TYPE" val="1"/>
</p:tagLst>
</file>

<file path=ppt/tags/tag189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1_1"/>
  <p:tag name="KSO_WM_UNIT_ID" val="diagram160780_4*p_h_h_i*1_1_1_1"/>
  <p:tag name="KSO_WM_UNIT_LAYERLEVEL" val="1_1_1_1"/>
  <p:tag name="KSO_WM_BEAUTIFY_FLAG" val="#wm#"/>
  <p:tag name="KSO_WM_TAG_VERSION" val="1.0"/>
  <p:tag name="KSO_WM_DIAGRAM_GROUP_CODE" val="p1-1"/>
  <p:tag name="KSO_WM_UNIT_LINE_FORE_SCHEMECOLOR_INDEX" val="10"/>
  <p:tag name="KSO_WM_UNIT_LINE_FILL_TYPE" val="2"/>
  <p:tag name="KSO_WM_UNIT_TEXT_FILL_FORE_SCHEMECOLOR_INDEX" val="2"/>
  <p:tag name="KSO_WM_UNIT_TEXT_FILL_TYPE" val="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1_2"/>
  <p:tag name="KSO_WM_UNIT_ID" val="diagram160780_4*p_h_h_i*1_1_1_2"/>
  <p:tag name="KSO_WM_UNIT_LAYERLEVEL" val="1_1_1_1"/>
  <p:tag name="KSO_WM_BEAUTIFY_FLAG" val="#wm#"/>
  <p:tag name="KSO_WM_TAG_VERSION" val="1.0"/>
  <p:tag name="KSO_WM_DIAGRAM_GROUP_CODE" val="p1-1"/>
  <p:tag name="KSO_WM_UNIT_LINE_FORE_SCHEMECOLOR_INDEX" val="10"/>
  <p:tag name="KSO_WM_UNIT_LINE_FILL_TYPE" val="2"/>
  <p:tag name="KSO_WM_UNIT_TEXT_FILL_FORE_SCHEMECOLOR_INDEX" val="2"/>
  <p:tag name="KSO_WM_UNIT_TEXT_FILL_TYPE" val="1"/>
</p:tagLst>
</file>

<file path=ppt/tags/tag191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5_5"/>
  <p:tag name="KSO_WM_UNIT_ID" val="diagram160780_4*p_h_h_i*1_1_5_5"/>
  <p:tag name="KSO_WM_UNIT_LAYERLEVEL" val="1_1_1_1"/>
  <p:tag name="KSO_WM_BEAUTIFY_FLAG" val="#wm#"/>
  <p:tag name="KSO_WM_TAG_VERSION" val="1.0"/>
  <p:tag name="KSO_WM_DIAGRAM_GROUP_CODE" val="p1-1"/>
  <p:tag name="KSO_WM_UNIT_LINE_FORE_SCHEMECOLOR_INDEX" val="10"/>
  <p:tag name="KSO_WM_UNIT_LINE_FILL_TYPE" val="2"/>
  <p:tag name="KSO_WM_UNIT_TEXT_FILL_FORE_SCHEMECOLOR_INDEX" val="2"/>
  <p:tag name="KSO_WM_UNIT_TEXT_FILL_TYPE" val="1"/>
</p:tagLst>
</file>

<file path=ppt/tags/tag192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5_2"/>
  <p:tag name="KSO_WM_UNIT_ID" val="diagram160780_4*p_h_h_i*1_1_5_2"/>
  <p:tag name="KSO_WM_UNIT_LAYERLEVEL" val="1_1_1_1"/>
  <p:tag name="KSO_WM_BEAUTIFY_FLAG" val="#wm#"/>
  <p:tag name="KSO_WM_TAG_VERSION" val="1.0"/>
  <p:tag name="KSO_WM_DIAGRAM_GROUP_CODE" val="p1-1"/>
  <p:tag name="KSO_WM_UNIT_LINE_FORE_SCHEMECOLOR_INDEX" val="10"/>
  <p:tag name="KSO_WM_UNIT_LINE_FILL_TYPE" val="2"/>
  <p:tag name="KSO_WM_UNIT_TEXT_FILL_FORE_SCHEMECOLOR_INDEX" val="2"/>
  <p:tag name="KSO_WM_UNIT_TEXT_FILL_TYPE" val="1"/>
</p:tagLst>
</file>

<file path=ppt/tags/tag193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1_3"/>
  <p:tag name="KSO_WM_UNIT_ID" val="diagram160780_4*p_h_h_i*1_1_1_3"/>
  <p:tag name="KSO_WM_UNIT_LAYERLEVEL" val="1_1_1_1"/>
  <p:tag name="KSO_WM_BEAUTIFY_FLAG" val="#wm#"/>
  <p:tag name="KSO_WM_TAG_VERSION" val="1.0"/>
  <p:tag name="KSO_WM_DIAGRAM_GROUP_CODE" val="p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94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5_3"/>
  <p:tag name="KSO_WM_UNIT_ID" val="diagram160780_4*p_h_h_i*1_1_5_3"/>
  <p:tag name="KSO_WM_UNIT_LAYERLEVEL" val="1_1_1_1"/>
  <p:tag name="KSO_WM_BEAUTIFY_FLAG" val="#wm#"/>
  <p:tag name="KSO_WM_TAG_VERSION" val="1.0"/>
  <p:tag name="KSO_WM_DIAGRAM_GROUP_CODE" val="p1-1"/>
  <p:tag name="KSO_WM_UNIT_FILL_FORE_SCHEMECOLOR_INDEX" val="10"/>
  <p:tag name="KSO_WM_UNIT_FILL_TYPE" val="1"/>
  <p:tag name="KSO_WM_UNIT_TEXT_FILL_FORE_SCHEMECOLOR_INDEX" val="2"/>
  <p:tag name="KSO_WM_UNIT_TEXT_FILL_TYPE" val="1"/>
</p:tagLst>
</file>

<file path=ppt/tags/tag195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4_2"/>
  <p:tag name="KSO_WM_UNIT_ID" val="diagram160780_4*p_h_h_i*1_1_4_2"/>
  <p:tag name="KSO_WM_UNIT_LAYERLEVEL" val="1_1_1_1"/>
  <p:tag name="KSO_WM_BEAUTIFY_FLAG" val="#wm#"/>
  <p:tag name="KSO_WM_TAG_VERSION" val="1.0"/>
  <p:tag name="KSO_WM_DIAGRAM_GROUP_CODE" val="p1-1"/>
  <p:tag name="KSO_WM_UNIT_FILL_FORE_SCHEMECOLOR_INDEX" val="8"/>
  <p:tag name="KSO_WM_UNIT_FILL_TYPE" val="1"/>
  <p:tag name="KSO_WM_UNIT_TEXT_FILL_FORE_SCHEMECOLOR_INDEX" val="2"/>
  <p:tag name="KSO_WM_UNIT_TEXT_FILL_TYPE" val="1"/>
</p:tagLst>
</file>

<file path=ppt/tags/tag196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3_3"/>
  <p:tag name="KSO_WM_UNIT_ID" val="diagram160780_4*p_h_h_i*1_1_3_3"/>
  <p:tag name="KSO_WM_UNIT_LAYERLEVEL" val="1_1_1_1"/>
  <p:tag name="KSO_WM_BEAUTIFY_FLAG" val="#wm#"/>
  <p:tag name="KSO_WM_TAG_VERSION" val="1.0"/>
  <p:tag name="KSO_WM_DIAGRAM_GROUP_CODE" val="p1-1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197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2_2"/>
  <p:tag name="KSO_WM_UNIT_ID" val="diagram160780_4*p_h_h_i*1_1_2_2"/>
  <p:tag name="KSO_WM_UNIT_LAYERLEVEL" val="1_1_1_1"/>
  <p:tag name="KSO_WM_BEAUTIFY_FLAG" val="#wm#"/>
  <p:tag name="KSO_WM_TAG_VERSION" val="1.0"/>
  <p:tag name="KSO_WM_DIAGRAM_GROUP_CODE" val="p1-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198.xml><?xml version="1.0" encoding="utf-8"?>
<p:tagLst xmlns:p="http://schemas.openxmlformats.org/presentationml/2006/main">
  <p:tag name="KSO_WM_TEMPLATE_CATEGORY" val="diagram"/>
  <p:tag name="KSO_WM_TEMPLATE_INDEX" val="160780"/>
  <p:tag name="KSO_WM_UNIT_TYPE" val="p_h_a"/>
  <p:tag name="KSO_WM_UNIT_INDEX" val="1_1_1"/>
  <p:tag name="KSO_WM_UNIT_ID" val="diagram160780_4*p_h_a*1_1_1"/>
  <p:tag name="KSO_WM_UNIT_LAYERLEVEL" val="1_1_1"/>
  <p:tag name="KSO_WM_UNIT_VALUE" val="11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p1-1"/>
  <p:tag name="KSO_WM_UNIT_PRESET_TEXT" val="LOREM IPSUM DO"/>
  <p:tag name="KSO_WM_UNIT_FILL_FORE_SCHEMECOLOR_INDEX" val="10"/>
  <p:tag name="KSO_WM_UNIT_FILL_TYPE" val="1"/>
  <p:tag name="KSO_WM_UNIT_TEXT_FILL_FORE_SCHEMECOLOR_INDEX" val="2"/>
  <p:tag name="KSO_WM_UNIT_TEXT_FILL_TYPE" val="1"/>
</p:tagLst>
</file>

<file path=ppt/tags/tag199.xml><?xml version="1.0" encoding="utf-8"?>
<p:tagLst xmlns:p="http://schemas.openxmlformats.org/presentationml/2006/main">
  <p:tag name="KSO_WM_TEMPLATE_CATEGORY" val="diagram"/>
  <p:tag name="KSO_WM_TEMPLATE_INDEX" val="160780"/>
  <p:tag name="KSO_WM_UNIT_TYPE" val="p_h_h_i"/>
  <p:tag name="KSO_WM_UNIT_INDEX" val="1_1_5_3"/>
  <p:tag name="KSO_WM_UNIT_ID" val="diagram160780_4*p_h_h_i*1_1_5_3"/>
  <p:tag name="KSO_WM_UNIT_LAYERLEVEL" val="1_1_1_1"/>
  <p:tag name="KSO_WM_BEAUTIFY_FLAG" val="#wm#"/>
  <p:tag name="KSO_WM_TAG_VERSION" val="1.0"/>
  <p:tag name="KSO_WM_DIAGRAM_GROUP_CODE" val="p1-1"/>
  <p:tag name="KSO_WM_UNIT_FILL_FORE_SCHEMECOLOR_INDEX" val="10"/>
  <p:tag name="KSO_WM_UNIT_FILL_TYPE" val="1"/>
  <p:tag name="KSO_WM_UNIT_TEXT_FILL_FORE_SCHEMECOLOR_INDEX" val="2"/>
  <p:tag name="KSO_WM_UNIT_TEXT_FILL_TYPE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SLIDE_ID" val="custom20202690_13"/>
  <p:tag name="KSO_WM_TEMPLATE_SUBCATEGORY" val="0"/>
  <p:tag name="KSO_WM_SLIDE_TYPE" val="text"/>
  <p:tag name="KSO_WM_SLIDE_SUBTYPE" val="pureTxt"/>
  <p:tag name="KSO_WM_SLIDE_ITEM_CNT" val="0"/>
  <p:tag name="KSO_WM_SLIDE_INDEX" val="13"/>
  <p:tag name="KSO_WM_SLIDE_SIZE" val="720*329"/>
  <p:tag name="KSO_WM_SLIDE_POSITION" val="119*105"/>
  <p:tag name="KSO_WM_TAG_VERSION" val="1.0"/>
  <p:tag name="KSO_WM_BEAUTIFY_FLAG" val="#wm#"/>
  <p:tag name="KSO_WM_TEMPLATE_CATEGORY" val="custom"/>
  <p:tag name="KSO_WM_TEMPLATE_INDEX" val="20204177"/>
  <p:tag name="KSO_WM_SLIDE_LAYOUT" val="a_f"/>
  <p:tag name="KSO_WM_SLIDE_LAYOUT_CNT" val="1_1"/>
  <p:tag name="KSO_WM_TEMPLATE_MASTER_TYPE" val="1"/>
  <p:tag name="KSO_WM_TEMPLATE_COLOR_TYPE" val="1"/>
</p:tagLst>
</file>

<file path=ppt/tags/tag201.xml><?xml version="1.0" encoding="utf-8"?>
<p:tagLst xmlns:p="http://schemas.openxmlformats.org/presentationml/2006/main">
  <p:tag name="KSO_WM_SLIDE_ID" val="custom20202690_13"/>
  <p:tag name="KSO_WM_TEMPLATE_SUBCATEGORY" val="0"/>
  <p:tag name="KSO_WM_SLIDE_TYPE" val="text"/>
  <p:tag name="KSO_WM_SLIDE_SUBTYPE" val="pureTxt"/>
  <p:tag name="KSO_WM_SLIDE_ITEM_CNT" val="0"/>
  <p:tag name="KSO_WM_SLIDE_INDEX" val="13"/>
  <p:tag name="KSO_WM_SLIDE_SIZE" val="720*329"/>
  <p:tag name="KSO_WM_SLIDE_POSITION" val="119*105"/>
  <p:tag name="KSO_WM_TAG_VERSION" val="1.0"/>
  <p:tag name="KSO_WM_BEAUTIFY_FLAG" val="#wm#"/>
  <p:tag name="KSO_WM_TEMPLATE_CATEGORY" val="custom"/>
  <p:tag name="KSO_WM_TEMPLATE_INDEX" val="20204177"/>
  <p:tag name="KSO_WM_SLIDE_LAYOUT" val="a_f"/>
  <p:tag name="KSO_WM_SLIDE_LAYOUT_CNT" val="1_1"/>
  <p:tag name="KSO_WM_TEMPLATE_MASTER_TYPE" val="1"/>
  <p:tag name="KSO_WM_TEMPLATE_COLOR_TYPE" val="1"/>
</p:tagLst>
</file>

<file path=ppt/tags/tag202.xml><?xml version="1.0" encoding="utf-8"?>
<p:tagLst xmlns:p="http://schemas.openxmlformats.org/presentationml/2006/main">
  <p:tag name="KSO_WM_SLIDE_ID" val="custom20202690_13"/>
  <p:tag name="KSO_WM_TEMPLATE_SUBCATEGORY" val="0"/>
  <p:tag name="KSO_WM_SLIDE_TYPE" val="text"/>
  <p:tag name="KSO_WM_SLIDE_SUBTYPE" val="pureTxt"/>
  <p:tag name="KSO_WM_SLIDE_ITEM_CNT" val="0"/>
  <p:tag name="KSO_WM_SLIDE_INDEX" val="13"/>
  <p:tag name="KSO_WM_SLIDE_SIZE" val="720*329"/>
  <p:tag name="KSO_WM_SLIDE_POSITION" val="119*105"/>
  <p:tag name="KSO_WM_TAG_VERSION" val="1.0"/>
  <p:tag name="KSO_WM_BEAUTIFY_FLAG" val="#wm#"/>
  <p:tag name="KSO_WM_TEMPLATE_CATEGORY" val="custom"/>
  <p:tag name="KSO_WM_TEMPLATE_INDEX" val="20204177"/>
  <p:tag name="KSO_WM_SLIDE_LAYOUT" val="a_f"/>
  <p:tag name="KSO_WM_SLIDE_LAYOUT_CNT" val="1_1"/>
  <p:tag name="KSO_WM_TEMPLATE_MASTER_TYPE" val="1"/>
  <p:tag name="KSO_WM_TEMPLATE_COLOR_TYPE" val="1"/>
</p:tagLst>
</file>

<file path=ppt/tags/tag203.xml><?xml version="1.0" encoding="utf-8"?>
<p:tagLst xmlns:p="http://schemas.openxmlformats.org/presentationml/2006/main">
  <p:tag name="KSO_WM_SLIDE_ID" val="custom20202690_13"/>
  <p:tag name="KSO_WM_TEMPLATE_SUBCATEGORY" val="0"/>
  <p:tag name="KSO_WM_SLIDE_TYPE" val="text"/>
  <p:tag name="KSO_WM_SLIDE_SUBTYPE" val="pureTxt"/>
  <p:tag name="KSO_WM_SLIDE_ITEM_CNT" val="0"/>
  <p:tag name="KSO_WM_SLIDE_INDEX" val="13"/>
  <p:tag name="KSO_WM_SLIDE_SIZE" val="720*329"/>
  <p:tag name="KSO_WM_SLIDE_POSITION" val="119*105"/>
  <p:tag name="KSO_WM_TAG_VERSION" val="1.0"/>
  <p:tag name="KSO_WM_BEAUTIFY_FLAG" val="#wm#"/>
  <p:tag name="KSO_WM_TEMPLATE_CATEGORY" val="custom"/>
  <p:tag name="KSO_WM_TEMPLATE_INDEX" val="20204177"/>
  <p:tag name="KSO_WM_SLIDE_LAYOUT" val="a_f"/>
  <p:tag name="KSO_WM_SLIDE_LAYOUT_CNT" val="1_1"/>
  <p:tag name="KSO_WM_TEMPLATE_MASTER_TYPE" val="1"/>
  <p:tag name="KSO_WM_TEMPLATE_COLOR_TYPE" val="1"/>
</p:tagLst>
</file>

<file path=ppt/tags/tag204.xml><?xml version="1.0" encoding="utf-8"?>
<p:tagLst xmlns:p="http://schemas.openxmlformats.org/presentationml/2006/main">
  <p:tag name="KSO_WM_SLIDE_ID" val="custom20202690_13"/>
  <p:tag name="KSO_WM_TEMPLATE_SUBCATEGORY" val="0"/>
  <p:tag name="KSO_WM_SLIDE_TYPE" val="text"/>
  <p:tag name="KSO_WM_SLIDE_SUBTYPE" val="pureTxt"/>
  <p:tag name="KSO_WM_SLIDE_ITEM_CNT" val="0"/>
  <p:tag name="KSO_WM_SLIDE_INDEX" val="13"/>
  <p:tag name="KSO_WM_SLIDE_SIZE" val="720*329"/>
  <p:tag name="KSO_WM_SLIDE_POSITION" val="119*105"/>
  <p:tag name="KSO_WM_TAG_VERSION" val="1.0"/>
  <p:tag name="KSO_WM_BEAUTIFY_FLAG" val="#wm#"/>
  <p:tag name="KSO_WM_TEMPLATE_CATEGORY" val="custom"/>
  <p:tag name="KSO_WM_TEMPLATE_INDEX" val="20204177"/>
  <p:tag name="KSO_WM_SLIDE_LAYOUT" val="a_f"/>
  <p:tag name="KSO_WM_SLIDE_LAYOUT_CNT" val="1_1"/>
  <p:tag name="KSO_WM_TEMPLATE_MASTER_TYPE" val="1"/>
  <p:tag name="KSO_WM_TEMPLATE_COLOR_TYPE" val="1"/>
</p:tagLst>
</file>

<file path=ppt/tags/tag205.xml><?xml version="1.0" encoding="utf-8"?>
<p:tagLst xmlns:p="http://schemas.openxmlformats.org/presentationml/2006/main">
  <p:tag name="KSO_WM_SLIDE_ID" val="custom20202690_13"/>
  <p:tag name="KSO_WM_TEMPLATE_SUBCATEGORY" val="0"/>
  <p:tag name="KSO_WM_SLIDE_TYPE" val="text"/>
  <p:tag name="KSO_WM_SLIDE_SUBTYPE" val="pureTxt"/>
  <p:tag name="KSO_WM_SLIDE_ITEM_CNT" val="0"/>
  <p:tag name="KSO_WM_SLIDE_INDEX" val="13"/>
  <p:tag name="KSO_WM_SLIDE_SIZE" val="720*329"/>
  <p:tag name="KSO_WM_SLIDE_POSITION" val="119*105"/>
  <p:tag name="KSO_WM_TAG_VERSION" val="1.0"/>
  <p:tag name="KSO_WM_BEAUTIFY_FLAG" val="#wm#"/>
  <p:tag name="KSO_WM_TEMPLATE_CATEGORY" val="custom"/>
  <p:tag name="KSO_WM_TEMPLATE_INDEX" val="20204177"/>
  <p:tag name="KSO_WM_SLIDE_LAYOUT" val="a_f"/>
  <p:tag name="KSO_WM_SLIDE_LAYOUT_CNT" val="1_1"/>
  <p:tag name="KSO_WM_TEMPLATE_MASTER_TYPE" val="1"/>
  <p:tag name="KSO_WM_TEMPLATE_COLOR_TYPE" val="1"/>
</p:tagLst>
</file>

<file path=ppt/tags/tag206.xml><?xml version="1.0" encoding="utf-8"?>
<p:tagLst xmlns:p="http://schemas.openxmlformats.org/presentationml/2006/main">
  <p:tag name="KSO_WM_SLIDE_ID" val="custom20202690_13"/>
  <p:tag name="KSO_WM_TEMPLATE_SUBCATEGORY" val="0"/>
  <p:tag name="KSO_WM_SLIDE_TYPE" val="text"/>
  <p:tag name="KSO_WM_SLIDE_SUBTYPE" val="pureTxt"/>
  <p:tag name="KSO_WM_SLIDE_ITEM_CNT" val="0"/>
  <p:tag name="KSO_WM_SLIDE_INDEX" val="13"/>
  <p:tag name="KSO_WM_SLIDE_SIZE" val="720*329"/>
  <p:tag name="KSO_WM_SLIDE_POSITION" val="119*105"/>
  <p:tag name="KSO_WM_TAG_VERSION" val="1.0"/>
  <p:tag name="KSO_WM_BEAUTIFY_FLAG" val="#wm#"/>
  <p:tag name="KSO_WM_TEMPLATE_CATEGORY" val="custom"/>
  <p:tag name="KSO_WM_TEMPLATE_INDEX" val="20204177"/>
  <p:tag name="KSO_WM_SLIDE_LAYOUT" val="a_f"/>
  <p:tag name="KSO_WM_SLIDE_LAYOUT_CNT" val="1_1"/>
  <p:tag name="KSO_WM_TEMPLATE_MASTER_TYPE" val="1"/>
  <p:tag name="KSO_WM_TEMPLATE_COLOR_TYPE" val="1"/>
</p:tagLst>
</file>

<file path=ppt/tags/tag207.xml><?xml version="1.0" encoding="utf-8"?>
<p:tagLst xmlns:p="http://schemas.openxmlformats.org/presentationml/2006/main">
  <p:tag name="KSO_WM_UNIT_ISCONTENTSTITLE" val="0"/>
  <p:tag name="KSO_WM_UNIT_ISNUMDGMTITLE" val="0"/>
  <p:tag name="KSO_WM_UNIT_PRESET_TEXT" val="PART 01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2"/>
  <p:tag name="KSO_WM_UNIT_ID" val="custom20204177_7*a*2"/>
  <p:tag name="KSO_WM_TEMPLATE_CATEGORY" val="custom"/>
  <p:tag name="KSO_WM_TEMPLATE_INDEX" val="20204177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UNIT_ISCONTENTSTITLE" val="0"/>
  <p:tag name="KSO_WM_UNIT_PRESET_TEXT" val="单击此处添加文本具体内容，简明扼要的阐述您的观点。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4177_7*b*1"/>
  <p:tag name="KSO_WM_TEMPLATE_CATEGORY" val="custom"/>
  <p:tag name="KSO_WM_TEMPLATE_INDEX" val="20204177"/>
  <p:tag name="KSO_WM_UNIT_LAYERLEVEL" val="1"/>
  <p:tag name="KSO_WM_TAG_VERSION" val="1.0"/>
  <p:tag name="KSO_WM_BEAUTIFY_FLAG" val="#wm#"/>
  <p:tag name="KSO_WM_UNIT_ISNUMDGMTITLE" val="0"/>
</p:tagLst>
</file>

<file path=ppt/tags/tag209.xml><?xml version="1.0" encoding="utf-8"?>
<p:tagLst xmlns:p="http://schemas.openxmlformats.org/presentationml/2006/main">
  <p:tag name="KSO_WM_TEMPLATE_SUBCATEGORY" val="0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SLIDE_LAYOUT" val="a_b"/>
  <p:tag name="KSO_WM_SLIDE_LAYOUT_CNT" val="1_1"/>
  <p:tag name="KSO_WM_TEMPLATE_MASTER_TYPE" val="1"/>
  <p:tag name="KSO_WM_TEMPLATE_COLOR_TYPE" val="1"/>
  <p:tag name="KSO_WM_TEMPLATE_CATEGORY" val="custom"/>
  <p:tag name="KSO_WM_TEMPLATE_INDEX" val="20204177"/>
  <p:tag name="KSO_WM_SLIDE_ID" val="custom20204177_7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SUBTYPE" val="h"/>
  <p:tag name="KSO_WM_UNIT_TYPE" val="i"/>
  <p:tag name="KSO_WM_UNIT_INDEX" val="1"/>
  <p:tag name="KSO_WM_TEMPLATE_CATEGORY" val="custom"/>
  <p:tag name="KSO_WM_TEMPLATE_INDEX" val="20204177"/>
  <p:tag name="KSO_WM_UNIT_ID" val="custom20204177_10*i*1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LAYERLEVEL" val="1"/>
  <p:tag name="KSO_WM_TAG_VERSION" val="1.0"/>
  <p:tag name="KSO_WM_BEAUTIFY_FLAG" val="#wm#"/>
  <p:tag name="KSO_WM_UNIT_BK_DARK_LIGHT" val="2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11.xml><?xml version="1.0" encoding="utf-8"?>
<p:tagLst xmlns:p="http://schemas.openxmlformats.org/presentationml/2006/main">
  <p:tag name="KSO_WM_UNIT_TYPE" val="i"/>
  <p:tag name="KSO_WM_UNIT_INDEX" val="2"/>
  <p:tag name="KSO_WM_TEMPLATE_CATEGORY" val="custom"/>
  <p:tag name="KSO_WM_TEMPLATE_INDEX" val="20204177"/>
  <p:tag name="KSO_WM_UNIT_ID" val="custom20204177_10*i*2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LAYERLEVEL" val="1"/>
  <p:tag name="KSO_WM_TAG_VERSION" val="1.0"/>
  <p:tag name="KSO_WM_BEAUTIFY_FLAG" val="#wm#"/>
  <p:tag name="KSO_WM_UNIT_USESOURCEFORMAT_APPLY" val="1"/>
</p:tagLst>
</file>

<file path=ppt/tags/tag212.xml><?xml version="1.0" encoding="utf-8"?>
<p:tagLst xmlns:p="http://schemas.openxmlformats.org/presentationml/2006/main">
  <p:tag name="KSO_WM_UNIT_TYPE" val="i"/>
  <p:tag name="KSO_WM_UNIT_INDEX" val="3"/>
  <p:tag name="KSO_WM_TEMPLATE_CATEGORY" val="custom"/>
  <p:tag name="KSO_WM_TEMPLATE_INDEX" val="20204177"/>
  <p:tag name="KSO_WM_UNIT_ID" val="custom20204177_10*i*3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LAYERLEVEL" val="1"/>
  <p:tag name="KSO_WM_TAG_VERSION" val="1.0"/>
  <p:tag name="KSO_WM_BEAUTIFY_FLAG" val="#wm#"/>
  <p:tag name="KSO_WM_UNIT_USESOURCEFORMAT_APPLY" val="1"/>
</p:tagLst>
</file>

<file path=ppt/tags/tag213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margin&quot;:{&quot;left&quot;:1.69,&quot;top&quot;:1.69,&quot;right&quot;:1.69,&quot;bottom&quot;:1.69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frame&quot;,&quot;left&quot;:0.0,&quot;top&quot;:0.0,&quot;right&quot;:0.0,&quot;bottom&quot;:0.0,&quot;leftAbs&quot;:false,&quot;topAbs&quot;:false,&quot;rightAbs&quot;:false,&quot;bottomAbs&quot;:false}]}"/>
  <p:tag name="KSO_WM_SLIDE_BACKGROUND" val="[&quot;general&quot;,&quot;frame&quot;]"/>
  <p:tag name="KSO_WM_SLIDE_RATIO" val="1.777778"/>
  <p:tag name="KSO_WM_SLIDE_ID" val="custom20204177_10"/>
  <p:tag name="KSO_WM_TEMPLATE_SUBCATEGORY" val="0"/>
  <p:tag name="KSO_WM_TEMPLATE_MASTER_TYPE" val="1"/>
  <p:tag name="KSO_WM_TEMPLATE_COLOR_TYPE" val="1"/>
  <p:tag name="KSO_WM_SLIDE_TYPE" val="text"/>
  <p:tag name="KSO_WM_SLIDE_SUBTYPE" val="diag"/>
  <p:tag name="KSO_WM_SLIDE_ITEM_CNT" val="2"/>
  <p:tag name="KSO_WM_SLIDE_INDEX" val="10"/>
  <p:tag name="KSO_WM_SLIDE_SIZE" val="863.788*337.844"/>
  <p:tag name="KSO_WM_SLIDE_POSITION" val="47.9555*154.3"/>
  <p:tag name="KSO_WM_DIAGRAM_GROUP_CODE" val="l1-3"/>
  <p:tag name="KSO_WM_SLIDE_DIAGTYPE" val="l"/>
  <p:tag name="KSO_WM_TAG_VERSION" val="1.0"/>
  <p:tag name="KSO_WM_BEAUTIFY_FLAG" val="#wm#"/>
  <p:tag name="KSO_WM_TEMPLATE_CATEGORY" val="custom"/>
  <p:tag name="KSO_WM_TEMPLATE_INDEX" val="20204177"/>
  <p:tag name="KSO_WM_SLIDE_LAYOUT" val="a_i_l"/>
  <p:tag name="KSO_WM_SLIDE_LAYOUT_CNT" val="1_1_1"/>
</p:tagLst>
</file>

<file path=ppt/tags/tag214.xml><?xml version="1.0" encoding="utf-8"?>
<p:tagLst xmlns:p="http://schemas.openxmlformats.org/presentationml/2006/main">
  <p:tag name="KSO_WM_UNIT_ISCONTENTSTITLE" val="0"/>
  <p:tag name="KSO_WM_UNIT_ISNUMDGMTITLE" val="0"/>
  <p:tag name="KSO_WM_UNIT_PRESET_TEXT" val="PART 01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2"/>
  <p:tag name="KSO_WM_UNIT_ID" val="custom20204177_7*a*2"/>
  <p:tag name="KSO_WM_TEMPLATE_CATEGORY" val="custom"/>
  <p:tag name="KSO_WM_TEMPLATE_INDEX" val="20204177"/>
  <p:tag name="KSO_WM_UNIT_LAYERLEVEL" val="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UNIT_ISCONTENTSTITLE" val="0"/>
  <p:tag name="KSO_WM_UNIT_PRESET_TEXT" val="单击此处添加文本具体内容，简明扼要的阐述您的观点。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4177_7*b*1"/>
  <p:tag name="KSO_WM_TEMPLATE_CATEGORY" val="custom"/>
  <p:tag name="KSO_WM_TEMPLATE_INDEX" val="20204177"/>
  <p:tag name="KSO_WM_UNIT_LAYERLEVEL" val="1"/>
  <p:tag name="KSO_WM_TAG_VERSION" val="1.0"/>
  <p:tag name="KSO_WM_BEAUTIFY_FLAG" val="#wm#"/>
  <p:tag name="KSO_WM_UNIT_ISNUMDGMTITLE" val="0"/>
</p:tagLst>
</file>

<file path=ppt/tags/tag216.xml><?xml version="1.0" encoding="utf-8"?>
<p:tagLst xmlns:p="http://schemas.openxmlformats.org/presentationml/2006/main">
  <p:tag name="KSO_WM_TEMPLATE_SUBCATEGORY" val="0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SLIDE_LAYOUT" val="a_b"/>
  <p:tag name="KSO_WM_SLIDE_LAYOUT_CNT" val="1_1"/>
  <p:tag name="KSO_WM_TEMPLATE_MASTER_TYPE" val="1"/>
  <p:tag name="KSO_WM_TEMPLATE_COLOR_TYPE" val="1"/>
  <p:tag name="KSO_WM_TEMPLATE_CATEGORY" val="custom"/>
  <p:tag name="KSO_WM_TEMPLATE_INDEX" val="20204177"/>
  <p:tag name="KSO_WM_SLIDE_ID" val="custom20204177_7"/>
</p:tagLst>
</file>

<file path=ppt/tags/tag217.xml><?xml version="1.0" encoding="utf-8"?>
<p:tagLst xmlns:p="http://schemas.openxmlformats.org/presentationml/2006/main">
  <p:tag name="KSO_WM_SLIDE_ID" val="custom20202690_13"/>
  <p:tag name="KSO_WM_TEMPLATE_SUBCATEGORY" val="0"/>
  <p:tag name="KSO_WM_SLIDE_TYPE" val="text"/>
  <p:tag name="KSO_WM_SLIDE_SUBTYPE" val="pureTxt"/>
  <p:tag name="KSO_WM_SLIDE_ITEM_CNT" val="0"/>
  <p:tag name="KSO_WM_SLIDE_INDEX" val="13"/>
  <p:tag name="KSO_WM_SLIDE_SIZE" val="720*329"/>
  <p:tag name="KSO_WM_SLIDE_POSITION" val="119*105"/>
  <p:tag name="KSO_WM_TAG_VERSION" val="1.0"/>
  <p:tag name="KSO_WM_BEAUTIFY_FLAG" val="#wm#"/>
  <p:tag name="KSO_WM_TEMPLATE_CATEGORY" val="custom"/>
  <p:tag name="KSO_WM_TEMPLATE_INDEX" val="20204177"/>
  <p:tag name="KSO_WM_SLIDE_LAYOUT" val="a_f"/>
  <p:tag name="KSO_WM_SLIDE_LAYOUT_CNT" val="1_1"/>
  <p:tag name="KSO_WM_TEMPLATE_MASTER_TYPE" val="1"/>
  <p:tag name="KSO_WM_TEMPLATE_COLOR_TYPE" val="1"/>
</p:tagLst>
</file>

<file path=ppt/tags/tag218.xml><?xml version="1.0" encoding="utf-8"?>
<p:tagLst xmlns:p="http://schemas.openxmlformats.org/presentationml/2006/main">
  <p:tag name="KSO_WM_UNIT_SUBTYPE" val="h"/>
  <p:tag name="KSO_WM_UNIT_TYPE" val="i"/>
  <p:tag name="KSO_WM_UNIT_INDEX" val="1"/>
  <p:tag name="KSO_WM_TEMPLATE_CATEGORY" val="custom"/>
  <p:tag name="KSO_WM_TEMPLATE_INDEX" val="20204177"/>
  <p:tag name="KSO_WM_UNIT_ID" val="custom20204177_10*i*1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LAYERLEVEL" val="1"/>
  <p:tag name="KSO_WM_TAG_VERSION" val="1.0"/>
  <p:tag name="KSO_WM_BEAUTIFY_FLAG" val="#wm#"/>
  <p:tag name="KSO_WM_UNIT_BK_DARK_LIGHT" val="2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19.xml><?xml version="1.0" encoding="utf-8"?>
<p:tagLst xmlns:p="http://schemas.openxmlformats.org/presentationml/2006/main">
  <p:tag name="KSO_WM_UNIT_TYPE" val="i"/>
  <p:tag name="KSO_WM_UNIT_INDEX" val="2"/>
  <p:tag name="KSO_WM_TEMPLATE_CATEGORY" val="custom"/>
  <p:tag name="KSO_WM_TEMPLATE_INDEX" val="20204177"/>
  <p:tag name="KSO_WM_UNIT_ID" val="custom20204177_10*i*2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LAYERLEVEL" val="1"/>
  <p:tag name="KSO_WM_TAG_VERSION" val="1.0"/>
  <p:tag name="KSO_WM_BEAUTIFY_FLAG" val="#wm#"/>
  <p:tag name="KSO_WM_UNIT_USESOURCEFORMAT_APPLY" val="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TYPE" val="i"/>
  <p:tag name="KSO_WM_UNIT_INDEX" val="3"/>
  <p:tag name="KSO_WM_TEMPLATE_CATEGORY" val="custom"/>
  <p:tag name="KSO_WM_TEMPLATE_INDEX" val="20204177"/>
  <p:tag name="KSO_WM_UNIT_ID" val="custom20204177_10*i*3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LAYERLEVEL" val="1"/>
  <p:tag name="KSO_WM_TAG_VERSION" val="1.0"/>
  <p:tag name="KSO_WM_BEAUTIFY_FLAG" val="#wm#"/>
  <p:tag name="KSO_WM_UNIT_USESOURCEFORMAT_APPLY" val="1"/>
</p:tagLst>
</file>

<file path=ppt/tags/tag221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margin&quot;:{&quot;left&quot;:1.69,&quot;top&quot;:1.69,&quot;right&quot;:1.69,&quot;bottom&quot;:1.69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frame&quot;,&quot;left&quot;:0.0,&quot;top&quot;:0.0,&quot;right&quot;:0.0,&quot;bottom&quot;:0.0,&quot;leftAbs&quot;:false,&quot;topAbs&quot;:false,&quot;rightAbs&quot;:false,&quot;bottomAbs&quot;:false}]}"/>
  <p:tag name="KSO_WM_SLIDE_BACKGROUND" val="[&quot;general&quot;,&quot;frame&quot;]"/>
  <p:tag name="KSO_WM_SLIDE_RATIO" val="1.777778"/>
  <p:tag name="KSO_WM_SLIDE_ID" val="custom20204177_10"/>
  <p:tag name="KSO_WM_TEMPLATE_SUBCATEGORY" val="0"/>
  <p:tag name="KSO_WM_TEMPLATE_MASTER_TYPE" val="1"/>
  <p:tag name="KSO_WM_TEMPLATE_COLOR_TYPE" val="1"/>
  <p:tag name="KSO_WM_SLIDE_TYPE" val="text"/>
  <p:tag name="KSO_WM_SLIDE_SUBTYPE" val="diag"/>
  <p:tag name="KSO_WM_SLIDE_ITEM_CNT" val="2"/>
  <p:tag name="KSO_WM_SLIDE_INDEX" val="10"/>
  <p:tag name="KSO_WM_SLIDE_SIZE" val="863.788*337.844"/>
  <p:tag name="KSO_WM_SLIDE_POSITION" val="47.9555*154.3"/>
  <p:tag name="KSO_WM_DIAGRAM_GROUP_CODE" val="l1-3"/>
  <p:tag name="KSO_WM_SLIDE_DIAGTYPE" val="l"/>
  <p:tag name="KSO_WM_TAG_VERSION" val="1.0"/>
  <p:tag name="KSO_WM_BEAUTIFY_FLAG" val="#wm#"/>
  <p:tag name="KSO_WM_TEMPLATE_CATEGORY" val="custom"/>
  <p:tag name="KSO_WM_TEMPLATE_INDEX" val="20204177"/>
  <p:tag name="KSO_WM_SLIDE_LAYOUT" val="a_i_l"/>
  <p:tag name="KSO_WM_SLIDE_LAYOUT_CNT" val="1_1_1"/>
</p:tagLst>
</file>

<file path=ppt/tags/tag222.xml><?xml version="1.0" encoding="utf-8"?>
<p:tagLst xmlns:p="http://schemas.openxmlformats.org/presentationml/2006/main">
  <p:tag name="KSO_WM_UNIT_TYPE" val="i"/>
  <p:tag name="KSO_WM_UNIT_INDEX" val="1"/>
  <p:tag name="KSO_WM_TEMPLATE_CATEGORY" val="custom"/>
  <p:tag name="KSO_WM_TEMPLATE_INDEX" val="20204177"/>
  <p:tag name="KSO_WM_UNIT_ID" val="custom20204177_28*i*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LAYERLEVEL" val="1"/>
  <p:tag name="KSO_WM_TAG_VERSION" val="1.0"/>
  <p:tag name="KSO_WM_BEAUTIFY_FLAG" val="#wm#"/>
  <p:tag name="KSO_WM_UNIT_USESOURCEFORMAT_APPLY" val="1"/>
</p:tagLst>
</file>

<file path=ppt/tags/tag223.xml><?xml version="1.0" encoding="utf-8"?>
<p:tagLst xmlns:p="http://schemas.openxmlformats.org/presentationml/2006/main">
  <p:tag name="KSO_WM_UNIT_TYPE" val="i"/>
  <p:tag name="KSO_WM_UNIT_INDEX" val="2"/>
  <p:tag name="KSO_WM_TEMPLATE_CATEGORY" val="custom"/>
  <p:tag name="KSO_WM_TEMPLATE_INDEX" val="20204177"/>
  <p:tag name="KSO_WM_UNIT_ID" val="custom20204177_28*i*2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LAYERLEVEL" val="1"/>
  <p:tag name="KSO_WM_TAG_VERSION" val="1.0"/>
  <p:tag name="KSO_WM_BEAUTIFY_FLAG" val="#wm#"/>
  <p:tag name="KSO_WM_UNIT_USESOURCEFORMAT_APPLY" val="1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1"/>
  <p:tag name="KSO_WM_UNIT_LAYERLEVEL" val="1_1"/>
  <p:tag name="KSO_WM_TAG_VERSION" val="1.0"/>
  <p:tag name="KSO_WM_BEAUTIFY_FLAG" val="#wm#"/>
  <p:tag name="KSO_WM_TEMPLATE_CATEGORY" val="custom"/>
  <p:tag name="KSO_WM_TEMPLATE_INDEX" val="20204177"/>
  <p:tag name="KSO_WM_UNIT_ID" val="custom20204177_28*m_i*1_1"/>
  <p:tag name="KSO_WM_UNIT_FILL_FORE_SCHEMECOLOR_INDEX" val="5"/>
  <p:tag name="KSO_WM_UNIT_FILL_TYPE" val="1"/>
  <p:tag name="KSO_WM_UNIT_USESOURCEFORMAT_APPLY" val="1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3"/>
  <p:tag name="KSO_WM_UNIT_LAYERLEVEL" val="1_1"/>
  <p:tag name="KSO_WM_TAG_VERSION" val="1.0"/>
  <p:tag name="KSO_WM_BEAUTIFY_FLAG" val="#wm#"/>
  <p:tag name="KSO_WM_TEMPLATE_CATEGORY" val="custom"/>
  <p:tag name="KSO_WM_TEMPLATE_INDEX" val="20204177"/>
  <p:tag name="KSO_WM_UNIT_ID" val="custom20204177_28*m_i*1_3"/>
  <p:tag name="KSO_WM_UNIT_LINE_FORE_SCHEMECOLOR_INDEX" val="14"/>
  <p:tag name="KSO_WM_UNIT_LINE_FILL_TYPE" val="2"/>
  <p:tag name="KSO_WM_UNIT_USESOURCEFORMAT_APPLY" val="1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4"/>
  <p:tag name="KSO_WM_UNIT_LAYERLEVEL" val="1_1"/>
  <p:tag name="KSO_WM_TAG_VERSION" val="1.0"/>
  <p:tag name="KSO_WM_BEAUTIFY_FLAG" val="#wm#"/>
  <p:tag name="KSO_WM_TEMPLATE_CATEGORY" val="custom"/>
  <p:tag name="KSO_WM_TEMPLATE_INDEX" val="20204177"/>
  <p:tag name="KSO_WM_UNIT_ID" val="custom20204177_28*m_i*1_4"/>
  <p:tag name="KSO_WM_UNIT_FILL_FORE_SCHEMECOLOR_INDEX" val="14"/>
  <p:tag name="KSO_WM_UNIT_FILL_TYPE" val="1"/>
  <p:tag name="KSO_WM_UNIT_USESOURCEFORMAT_APPLY" val="1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5"/>
  <p:tag name="KSO_WM_UNIT_LAYERLEVEL" val="1_1"/>
  <p:tag name="KSO_WM_TAG_VERSION" val="1.0"/>
  <p:tag name="KSO_WM_BEAUTIFY_FLAG" val="#wm#"/>
  <p:tag name="KSO_WM_TEMPLATE_CATEGORY" val="custom"/>
  <p:tag name="KSO_WM_TEMPLATE_INDEX" val="20204177"/>
  <p:tag name="KSO_WM_UNIT_ID" val="custom20204177_28*m_i*1_5"/>
  <p:tag name="KSO_WM_UNIT_LINE_FORE_SCHEMECOLOR_INDEX" val="14"/>
  <p:tag name="KSO_WM_UNIT_LINE_FILL_TYPE" val="2"/>
  <p:tag name="KSO_WM_UNIT_USESOURCEFORMAT_APPLY" val="1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6"/>
  <p:tag name="KSO_WM_UNIT_LAYERLEVEL" val="1_1"/>
  <p:tag name="KSO_WM_TAG_VERSION" val="1.0"/>
  <p:tag name="KSO_WM_BEAUTIFY_FLAG" val="#wm#"/>
  <p:tag name="KSO_WM_TEMPLATE_CATEGORY" val="custom"/>
  <p:tag name="KSO_WM_TEMPLATE_INDEX" val="20204177"/>
  <p:tag name="KSO_WM_UNIT_ID" val="custom20204177_28*m_i*1_6"/>
  <p:tag name="KSO_WM_UNIT_FILL_FORE_SCHEMECOLOR_INDEX" val="14"/>
  <p:tag name="KSO_WM_UNIT_FILL_TYPE" val="1"/>
  <p:tag name="KSO_WM_UNIT_USESOURCEFORMAT_APPLY" val="1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7"/>
  <p:tag name="KSO_WM_UNIT_LAYERLEVEL" val="1_1"/>
  <p:tag name="KSO_WM_TAG_VERSION" val="1.0"/>
  <p:tag name="KSO_WM_BEAUTIFY_FLAG" val="#wm#"/>
  <p:tag name="KSO_WM_TEMPLATE_CATEGORY" val="custom"/>
  <p:tag name="KSO_WM_TEMPLATE_INDEX" val="20204177"/>
  <p:tag name="KSO_WM_UNIT_ID" val="custom20204177_28*m_i*1_7"/>
  <p:tag name="KSO_WM_UNIT_LINE_FORE_SCHEMECOLOR_INDEX" val="14"/>
  <p:tag name="KSO_WM_UNIT_LINE_FILL_TYPE" val="2"/>
  <p:tag name="KSO_WM_UNIT_USESOURCEFORMAT_APPLY" val="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10"/>
  <p:tag name="KSO_WM_UNIT_LAYERLEVEL" val="1_1"/>
  <p:tag name="KSO_WM_TAG_VERSION" val="1.0"/>
  <p:tag name="KSO_WM_BEAUTIFY_FLAG" val="#wm#"/>
  <p:tag name="KSO_WM_TEMPLATE_CATEGORY" val="custom"/>
  <p:tag name="KSO_WM_TEMPLATE_INDEX" val="20204177"/>
  <p:tag name="KSO_WM_UNIT_ID" val="custom20204177_28*m_i*1_10"/>
  <p:tag name="KSO_WM_UNIT_FILL_FORE_SCHEMECOLOR_INDEX" val="14"/>
  <p:tag name="KSO_WM_UNIT_FILL_TYPE" val="1"/>
  <p:tag name="KSO_WM_UNIT_USESOURCEFORMAT_APPLY" val="1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11"/>
  <p:tag name="KSO_WM_UNIT_LAYERLEVEL" val="1_1"/>
  <p:tag name="KSO_WM_TAG_VERSION" val="1.0"/>
  <p:tag name="KSO_WM_BEAUTIFY_FLAG" val="#wm#"/>
  <p:tag name="KSO_WM_TEMPLATE_CATEGORY" val="custom"/>
  <p:tag name="KSO_WM_TEMPLATE_INDEX" val="20204177"/>
  <p:tag name="KSO_WM_UNIT_ID" val="custom20204177_28*m_i*1_11"/>
  <p:tag name="KSO_WM_UNIT_LINE_FORE_SCHEMECOLOR_INDEX" val="14"/>
  <p:tag name="KSO_WM_UNIT_LINE_FILL_TYPE" val="2"/>
  <p:tag name="KSO_WM_UNIT_USESOURCEFORMAT_APPLY" val="1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2"/>
  <p:tag name="KSO_WM_UNIT_LAYERLEVEL" val="1_1"/>
  <p:tag name="KSO_WM_TAG_VERSION" val="1.0"/>
  <p:tag name="KSO_WM_BEAUTIFY_FLAG" val="#wm#"/>
  <p:tag name="KSO_WM_TEMPLATE_CATEGORY" val="custom"/>
  <p:tag name="KSO_WM_TEMPLATE_INDEX" val="20204177"/>
  <p:tag name="KSO_WM_UNIT_ID" val="custom20204177_28*m_i*1_2"/>
  <p:tag name="KSO_WM_UNIT_FILL_FORE_SCHEMECOLOR_INDEX" val="14"/>
  <p:tag name="KSO_WM_UNIT_FILL_TYPE" val="1"/>
  <p:tag name="KSO_WM_UNIT_USESOURCEFORMAT_APPLY" val="1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2"/>
  <p:tag name="KSO_WM_UNIT_LAYERLEVEL" val="1_1_1"/>
  <p:tag name="KSO_WM_TAG_VERSION" val="1.0"/>
  <p:tag name="KSO_WM_BEAUTIFY_FLAG" val="#wm#"/>
  <p:tag name="KSO_WM_TEMPLATE_CATEGORY" val="custom"/>
  <p:tag name="KSO_WM_TEMPLATE_INDEX" val="20204177"/>
  <p:tag name="KSO_WM_UNIT_ID" val="custom20204177_28*m_h_i*1_1_2"/>
  <p:tag name="KSO_WM_UNIT_LINE_FORE_SCHEMECOLOR_INDEX" val="5"/>
  <p:tag name="KSO_WM_UNIT_LINE_FILL_TYPE" val="2"/>
  <p:tag name="KSO_WM_UNIT_USESOURCEFORMAT_APPLY" val="1"/>
</p:tagLst>
</file>

<file path=ppt/tags/tag234.xml><?xml version="1.0" encoding="utf-8"?>
<p:tagLst xmlns:p="http://schemas.openxmlformats.org/presentationml/2006/main">
  <p:tag name="KSO_WM_UNIT_ISCONTENTS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177"/>
  <p:tag name="KSO_WM_UNIT_ID" val="custom20204177_28*m_h_a*1_1_1"/>
  <p:tag name="KSO_WM_UNIT_PRESET_TEXT" val="添加标题"/>
  <p:tag name="KSO_WM_UNIT_ISNUMDGMTITLE" val="0"/>
  <p:tag name="KSO_WM_UNIT_TEXT_FILL_FORE_SCHEMECOLOR_INDEX" val="5"/>
  <p:tag name="KSO_WM_UNIT_TEXT_FILL_TYPE" val="1"/>
  <p:tag name="KSO_WM_UNIT_USESOURCEFORMAT_APPLY" val="1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2"/>
  <p:tag name="KSO_WM_UNIT_LAYERLEVEL" val="1_1_1"/>
  <p:tag name="KSO_WM_TAG_VERSION" val="1.0"/>
  <p:tag name="KSO_WM_BEAUTIFY_FLAG" val="#wm#"/>
  <p:tag name="KSO_WM_TEMPLATE_CATEGORY" val="custom"/>
  <p:tag name="KSO_WM_TEMPLATE_INDEX" val="20204177"/>
  <p:tag name="KSO_WM_UNIT_ID" val="custom20204177_28*m_h_i*1_2_2"/>
  <p:tag name="KSO_WM_UNIT_LINE_FORE_SCHEMECOLOR_INDEX" val="5"/>
  <p:tag name="KSO_WM_UNIT_LINE_FILL_TYPE" val="2"/>
  <p:tag name="KSO_WM_UNIT_USESOURCEFORMAT_APPLY" val="1"/>
</p:tagLst>
</file>

<file path=ppt/tags/tag236.xml><?xml version="1.0" encoding="utf-8"?>
<p:tagLst xmlns:p="http://schemas.openxmlformats.org/presentationml/2006/main">
  <p:tag name="KSO_WM_UNIT_ISCONTENTS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2_1"/>
  <p:tag name="KSO_WM_UNIT_LAYERLEVEL" val="1_1_1"/>
  <p:tag name="KSO_WM_TAG_VERSION" val="1.0"/>
  <p:tag name="KSO_WM_BEAUTIFY_FLAG" val="#wm#"/>
  <p:tag name="KSO_WM_TEMPLATE_CATEGORY" val="custom"/>
  <p:tag name="KSO_WM_TEMPLATE_INDEX" val="20204177"/>
  <p:tag name="KSO_WM_UNIT_ID" val="custom20204177_28*m_h_a*1_2_1"/>
  <p:tag name="KSO_WM_UNIT_PRESET_TEXT" val="添加标题"/>
  <p:tag name="KSO_WM_UNIT_ISNUMDGMTITLE" val="0"/>
  <p:tag name="KSO_WM_UNIT_TEXT_FILL_FORE_SCHEMECOLOR_INDEX" val="5"/>
  <p:tag name="KSO_WM_UNIT_TEXT_FILL_TYPE" val="1"/>
  <p:tag name="KSO_WM_UNIT_USESOURCEFORMAT_APPLY" val="1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2"/>
  <p:tag name="KSO_WM_UNIT_LAYERLEVEL" val="1_1_1"/>
  <p:tag name="KSO_WM_TAG_VERSION" val="1.0"/>
  <p:tag name="KSO_WM_BEAUTIFY_FLAG" val="#wm#"/>
  <p:tag name="KSO_WM_TEMPLATE_CATEGORY" val="custom"/>
  <p:tag name="KSO_WM_TEMPLATE_INDEX" val="20204177"/>
  <p:tag name="KSO_WM_UNIT_ID" val="custom20204177_28*m_h_i*1_3_2"/>
  <p:tag name="KSO_WM_UNIT_LINE_FORE_SCHEMECOLOR_INDEX" val="5"/>
  <p:tag name="KSO_WM_UNIT_LINE_FILL_TYPE" val="2"/>
  <p:tag name="KSO_WM_UNIT_USESOURCEFORMAT_APPLY" val="1"/>
</p:tagLst>
</file>

<file path=ppt/tags/tag238.xml><?xml version="1.0" encoding="utf-8"?>
<p:tagLst xmlns:p="http://schemas.openxmlformats.org/presentationml/2006/main">
  <p:tag name="KSO_WM_UNIT_ISCONTENTS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3_1"/>
  <p:tag name="KSO_WM_UNIT_LAYERLEVEL" val="1_1_1"/>
  <p:tag name="KSO_WM_TAG_VERSION" val="1.0"/>
  <p:tag name="KSO_WM_BEAUTIFY_FLAG" val="#wm#"/>
  <p:tag name="KSO_WM_TEMPLATE_CATEGORY" val="custom"/>
  <p:tag name="KSO_WM_TEMPLATE_INDEX" val="20204177"/>
  <p:tag name="KSO_WM_UNIT_ID" val="custom20204177_28*m_h_a*1_3_1"/>
  <p:tag name="KSO_WM_UNIT_PRESET_TEXT" val="添加标题"/>
  <p:tag name="KSO_WM_UNIT_ISNUMDGMTITLE" val="0"/>
  <p:tag name="KSO_WM_UNIT_TEXT_FILL_FORE_SCHEMECOLOR_INDEX" val="5"/>
  <p:tag name="KSO_WM_UNIT_TEXT_FILL_TYPE" val="1"/>
  <p:tag name="KSO_WM_UNIT_USESOURCEFORMAT_APPLY" val="1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2"/>
  <p:tag name="KSO_WM_UNIT_LAYERLEVEL" val="1_1_1"/>
  <p:tag name="KSO_WM_TAG_VERSION" val="1.0"/>
  <p:tag name="KSO_WM_BEAUTIFY_FLAG" val="#wm#"/>
  <p:tag name="KSO_WM_TEMPLATE_CATEGORY" val="custom"/>
  <p:tag name="KSO_WM_TEMPLATE_INDEX" val="20204177"/>
  <p:tag name="KSO_WM_UNIT_ID" val="custom20204177_28*m_h_i*1_4_2"/>
  <p:tag name="KSO_WM_UNIT_LINE_FORE_SCHEMECOLOR_INDEX" val="5"/>
  <p:tag name="KSO_WM_UNIT_LINE_FILL_TYPE" val="2"/>
  <p:tag name="KSO_WM_UNIT_USESOURCEFORMAT_APPLY" val="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ISCONTENTS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4_1"/>
  <p:tag name="KSO_WM_UNIT_LAYERLEVEL" val="1_1_1"/>
  <p:tag name="KSO_WM_TAG_VERSION" val="1.0"/>
  <p:tag name="KSO_WM_BEAUTIFY_FLAG" val="#wm#"/>
  <p:tag name="KSO_WM_TEMPLATE_CATEGORY" val="custom"/>
  <p:tag name="KSO_WM_TEMPLATE_INDEX" val="20204177"/>
  <p:tag name="KSO_WM_UNIT_ID" val="custom20204177_28*m_h_a*1_4_1"/>
  <p:tag name="KSO_WM_UNIT_PRESET_TEXT" val="添加标题"/>
  <p:tag name="KSO_WM_UNIT_ISNUMDGMTITLE" val="0"/>
  <p:tag name="KSO_WM_UNIT_TEXT_FILL_FORE_SCHEMECOLOR_INDEX" val="5"/>
  <p:tag name="KSO_WM_UNIT_TEXT_FILL_TYPE" val="1"/>
  <p:tag name="KSO_WM_UNIT_USESOURCEFORMAT_APPLY" val="1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5_2"/>
  <p:tag name="KSO_WM_UNIT_LAYERLEVEL" val="1_1_1"/>
  <p:tag name="KSO_WM_TAG_VERSION" val="1.0"/>
  <p:tag name="KSO_WM_BEAUTIFY_FLAG" val="#wm#"/>
  <p:tag name="KSO_WM_TEMPLATE_CATEGORY" val="custom"/>
  <p:tag name="KSO_WM_TEMPLATE_INDEX" val="20204177"/>
  <p:tag name="KSO_WM_UNIT_ID" val="custom20204177_28*m_h_i*1_5_2"/>
  <p:tag name="KSO_WM_UNIT_LINE_FORE_SCHEMECOLOR_INDEX" val="5"/>
  <p:tag name="KSO_WM_UNIT_LINE_FILL_TYPE" val="2"/>
  <p:tag name="KSO_WM_UNIT_USESOURCEFORMAT_APPLY" val="1"/>
</p:tagLst>
</file>

<file path=ppt/tags/tag242.xml><?xml version="1.0" encoding="utf-8"?>
<p:tagLst xmlns:p="http://schemas.openxmlformats.org/presentationml/2006/main">
  <p:tag name="KSO_WM_UNIT_ISCONTENTS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5_1"/>
  <p:tag name="KSO_WM_UNIT_LAYERLEVEL" val="1_1_1"/>
  <p:tag name="KSO_WM_TAG_VERSION" val="1.0"/>
  <p:tag name="KSO_WM_BEAUTIFY_FLAG" val="#wm#"/>
  <p:tag name="KSO_WM_TEMPLATE_CATEGORY" val="custom"/>
  <p:tag name="KSO_WM_TEMPLATE_INDEX" val="20204177"/>
  <p:tag name="KSO_WM_UNIT_ID" val="custom20204177_28*m_h_a*1_5_1"/>
  <p:tag name="KSO_WM_UNIT_PRESET_TEXT" val="添加标题"/>
  <p:tag name="KSO_WM_UNIT_ISNUMDGMTITLE" val="0"/>
  <p:tag name="KSO_WM_UNIT_TEXT_FILL_FORE_SCHEMECOLOR_INDEX" val="5"/>
  <p:tag name="KSO_WM_UNIT_TEXT_FILL_TYPE" val="1"/>
  <p:tag name="KSO_WM_UNIT_USESOURCEFORMAT_APPLY" val="1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9"/>
  <p:tag name="KSO_WM_UNIT_LAYERLEVEL" val="1_1"/>
  <p:tag name="KSO_WM_TAG_VERSION" val="1.0"/>
  <p:tag name="KSO_WM_BEAUTIFY_FLAG" val="#wm#"/>
  <p:tag name="KSO_WM_TEMPLATE_CATEGORY" val="custom"/>
  <p:tag name="KSO_WM_TEMPLATE_INDEX" val="20204177"/>
  <p:tag name="KSO_WM_UNIT_ID" val="custom20204177_28*m_i*1_9"/>
  <p:tag name="KSO_WM_UNIT_FILL_FORE_SCHEMECOLOR_INDEX" val="13"/>
  <p:tag name="KSO_WM_UNIT_FILL_TYPE" val="1"/>
  <p:tag name="KSO_WM_UNIT_USESOURCEFORMAT_APPLY" val="1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8"/>
  <p:tag name="KSO_WM_UNIT_LAYERLEVEL" val="1_1"/>
  <p:tag name="KSO_WM_TAG_VERSION" val="1.0"/>
  <p:tag name="KSO_WM_BEAUTIFY_FLAG" val="#wm#"/>
  <p:tag name="KSO_WM_TEMPLATE_CATEGORY" val="custom"/>
  <p:tag name="KSO_WM_TEMPLATE_INDEX" val="20204177"/>
  <p:tag name="KSO_WM_UNIT_ID" val="custom20204177_28*m_i*1_8"/>
  <p:tag name="KSO_WM_UNIT_FILL_FORE_SCHEMECOLOR_INDEX" val="13"/>
  <p:tag name="KSO_WM_UNIT_FILL_TYPE" val="1"/>
  <p:tag name="KSO_WM_UNIT_USESOURCEFORMAT_APPLY" val="1"/>
</p:tagLst>
</file>

<file path=ppt/tags/tag245.xml><?xml version="1.0" encoding="utf-8"?>
<p:tagLst xmlns:p="http://schemas.openxmlformats.org/presentationml/2006/main">
  <p:tag name="KSO_WM_UNIT_DEFAULT_FONT" val="28;32;4"/>
  <p:tag name="KSO_WM_UNIT_BLOCK" val="0"/>
  <p:tag name="KSO_WM_UNIT_ISCONTENTS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a"/>
  <p:tag name="KSO_WM_UNIT_INDEX" val="1"/>
  <p:tag name="KSO_WM_UNIT_LAYERLEVEL" val="1"/>
  <p:tag name="KSO_WM_TAG_VERSION" val="1.0"/>
  <p:tag name="KSO_WM_BEAUTIFY_FLAG" val="#wm#"/>
  <p:tag name="KSO_WM_TEMPLATE_CATEGORY" val="custom"/>
  <p:tag name="KSO_WM_TEMPLATE_INDEX" val="20204177"/>
  <p:tag name="KSO_WM_UNIT_ID" val="custom20204177_28*a*1"/>
  <p:tag name="KSO_WM_UNIT_PRESET_TEXT" val="单击此处添加大标题"/>
  <p:tag name="KSO_WM_UNIT_ISNUMDGMTITLE" val="0"/>
  <p:tag name="KSO_WM_UNIT_TEXT_FILL_FORE_SCHEMECOLOR_INDEX" val="13"/>
  <p:tag name="KSO_WM_UNIT_TEXT_FILL_TYPE" val="1"/>
  <p:tag name="KSO_WM_UNIT_USESOURCEFORMAT_APPLY" val="1"/>
</p:tagLst>
</file>

<file path=ppt/tags/tag246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margin&quot;:{&quot;left&quot;:1.69,&quot;top&quot;:1.69,&quot;right&quot;:1.69,&quot;bottom&quot;:1.69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]}"/>
  <p:tag name="KSO_WM_SLIDE_CAN_ADD_NAVIGATION" val="1"/>
  <p:tag name="KSO_WM_SLIDE_BACKGROUND" val="[&quot;general&quot;]"/>
  <p:tag name="KSO_WM_SLIDE_RATIO" val="1.777778"/>
  <p:tag name="KSO_WM_TEMPLATE_SUBCATEGORY" val="0"/>
  <p:tag name="KSO_WM_SLIDE_TYPE" val="text"/>
  <p:tag name="KSO_WM_SLIDE_SUBTYPE" val="diag"/>
  <p:tag name="KSO_WM_SLIDE_ITEM_CNT" val="5"/>
  <p:tag name="KSO_WM_SLIDE_INDEX" val="28"/>
  <p:tag name="KSO_WM_SLIDE_SIZE" val="960*366.056"/>
  <p:tag name="KSO_WM_SLIDE_POSITION" val="0*141.4"/>
  <p:tag name="KSO_WM_DIAGRAM_GROUP_CODE" val="m1-1"/>
  <p:tag name="KSO_WM_SLIDE_DIAGTYPE" val="m"/>
  <p:tag name="KSO_WM_TAG_VERSION" val="1.0"/>
  <p:tag name="KSO_WM_BEAUTIFY_FLAG" val="#wm#"/>
  <p:tag name="KSO_WM_SLIDE_LAYOUT" val="a_m"/>
  <p:tag name="KSO_WM_SLIDE_LAYOUT_CNT" val="1_1"/>
  <p:tag name="KSO_WM_TEMPLATE_MASTER_TYPE" val="1"/>
  <p:tag name="KSO_WM_TEMPLATE_COLOR_TYPE" val="1"/>
  <p:tag name="KSO_WM_TEMPLATE_CATEGORY" val="custom"/>
  <p:tag name="KSO_WM_TEMPLATE_INDEX" val="20204177"/>
  <p:tag name="KSO_WM_SLIDE_ID" val="custom20204177_28"/>
</p:tagLst>
</file>

<file path=ppt/tags/tag247.xml><?xml version="1.0" encoding="utf-8"?>
<p:tagLst xmlns:p="http://schemas.openxmlformats.org/presentationml/2006/main">
  <p:tag name="KSO_WM_UNIT_ISCONTENTS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LAYERLEVEL" val="1"/>
  <p:tag name="KSO_WM_TAG_VERSION" val="1.0"/>
  <p:tag name="KSO_WM_BEAUTIFY_FLAG" val="#wm#"/>
  <p:tag name="KSO_WM_TEMPLATE_CATEGORY" val="custom"/>
  <p:tag name="KSO_WM_TEMPLATE_INDEX" val="20204177"/>
  <p:tag name="KSO_WM_UNIT_ID" val="custom20204177_34*a*1"/>
  <p:tag name="KSO_WM_UNIT_PRESET_TEXT" val="再出发"/>
  <p:tag name="KSO_WM_UNIT_ISNUMDGMTITLE" val="0"/>
</p:tagLst>
</file>

<file path=ppt/tags/tag248.xml><?xml version="1.0" encoding="utf-8"?>
<p:tagLst xmlns:p="http://schemas.openxmlformats.org/presentationml/2006/main">
  <p:tag name="KSO_WM_SLIDE_ID" val="custom20204177_34"/>
  <p:tag name="KSO_WM_TEMPLATE_SUBCATEGORY" val="0"/>
  <p:tag name="KSO_WM_TEMPLATE_MASTER_TYPE" val="1"/>
  <p:tag name="KSO_WM_TEMPLATE_COLOR_TYPE" val="1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4177"/>
  <p:tag name="KSO_WM_SLIDE_TYPE" val="endPage"/>
  <p:tag name="KSO_WM_SLIDE_SUBTYPE" val="pureTxt"/>
  <p:tag name="KSO_WM_SLIDE_LAYOUT" val="a_b"/>
  <p:tag name="KSO_WM_SLIDE_LAYOUT_CNT" val="1_1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INDEX" val="1"/>
  <p:tag name="KSO_WM_UNIT_TYPE" val="y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K_DARK_LIGHT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K_DARK_LIGHT" val="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K_DARK_LIGHT" val="2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K_DARK_LIGHT" val="2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K_DARK_LIGHT" val="2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SLIDE_BK_DARK_LIGHT" val="2"/>
  <p:tag name="KSO_WM_UNIT_INDEX" val="1"/>
  <p:tag name="KSO_WM_UNIT_BK_DARK_LIGHT" val="2"/>
  <p:tag name="KSO_WM_UNIT_TYPE" val="i"/>
  <p:tag name="KSO_WM_UNIT_SUBTYPE" val="h"/>
  <p:tag name="KSO_WM_SLIDE_BACKGROUND_TYPE" val="frame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  <p:tag name="KSO_WM_SLIDE_BACKGROUND_TYPE" val="frame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  <p:tag name="KSO_WM_SLIDE_BACKGROUND_TYPE" val="frame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  <p:tag name="KSO_WM_SLIDE_BACKGROUND_TYPE" val="frame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  <p:tag name="KSO_WM_SLIDE_BACKGROUND_TYPE" val="frame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  <p:tag name="KSO_WM_SLIDE_BACKGROUND_TYPE" val="frame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  <p:tag name="KSO_WM_SLIDE_BACKGROUND_TYPE" val="frame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  <p:tag name="KSO_WM_SLIDE_BACKGROUND_TYPE" val="frame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SLIDE_BK_DARK_LIGHT" val="2"/>
  <p:tag name="KSO_WM_UNIT_INDEX" val="1"/>
  <p:tag name="KSO_WM_UNIT_BK_DARK_LIGHT" val="2"/>
  <p:tag name="KSO_WM_UNIT_TYPE" val="i"/>
  <p:tag name="KSO_WM_UNIT_SUBTYPE" val="h"/>
  <p:tag name="KSO_WM_SLIDE_BACKGROUND_TYPE" val="leftRight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  <p:tag name="KSO_WM_SLIDE_BACKGROUND_TYPE" val="leftRight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  <p:tag name="KSO_WM_SLIDE_BACKGROUND_TYPE" val="leftRight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  <p:tag name="KSO_WM_SLIDE_BACKGROUND_TYPE" val="leftRight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  <p:tag name="KSO_WM_SLIDE_BACKGROUND_TYPE" val="leftRight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  <p:tag name="KSO_WM_SLIDE_BACKGROUND_TYPE" val="leftRight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  <p:tag name="KSO_WM_SLIDE_BACKGROUND_TYPE" val="leftRight"/>
</p:tagLst>
</file>

<file path=ppt/theme/theme1.xml><?xml version="1.0" encoding="utf-8"?>
<a:theme xmlns:a="http://schemas.openxmlformats.org/drawingml/2006/main" name="2_Office 主题​​">
  <a:themeElements>
    <a:clrScheme name="自定义 41">
      <a:dk1>
        <a:srgbClr val="000000"/>
      </a:dk1>
      <a:lt1>
        <a:srgbClr val="FFFFFF"/>
      </a:lt1>
      <a:dk2>
        <a:srgbClr val="E9F1F6"/>
      </a:dk2>
      <a:lt2>
        <a:srgbClr val="FCFDFD"/>
      </a:lt2>
      <a:accent1>
        <a:srgbClr val="61BEEE"/>
      </a:accent1>
      <a:accent2>
        <a:srgbClr val="00CEC7"/>
      </a:accent2>
      <a:accent3>
        <a:srgbClr val="91CD65"/>
      </a:accent3>
      <a:accent4>
        <a:srgbClr val="E3AF40"/>
      </a:accent4>
      <a:accent5>
        <a:srgbClr val="F68E5F"/>
      </a:accent5>
      <a:accent6>
        <a:srgbClr val="EA7983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5456</Words>
  <Application>WPS 演示</Application>
  <PresentationFormat>宽屏</PresentationFormat>
  <Paragraphs>271</Paragraphs>
  <Slides>23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41" baseType="lpstr">
      <vt:lpstr>Arial</vt:lpstr>
      <vt:lpstr>宋体</vt:lpstr>
      <vt:lpstr>Wingdings</vt:lpstr>
      <vt:lpstr>微软雅黑</vt:lpstr>
      <vt:lpstr>汉仪旗黑-85S</vt:lpstr>
      <vt:lpstr>黑体</vt:lpstr>
      <vt:lpstr>楷体</vt:lpstr>
      <vt:lpstr>思源黑体 Bold</vt:lpstr>
      <vt:lpstr>思源黑体 Bold</vt:lpstr>
      <vt:lpstr>Times New Roman</vt:lpstr>
      <vt:lpstr>Franklin Gothic Medium</vt:lpstr>
      <vt:lpstr>Arial Unicode MS</vt:lpstr>
      <vt:lpstr>Calibri</vt:lpstr>
      <vt:lpstr>Segoe UI</vt:lpstr>
      <vt:lpstr>HelveticaNeue</vt:lpstr>
      <vt:lpstr>Corbel</vt:lpstr>
      <vt:lpstr>华文新魏</vt:lpstr>
      <vt:lpstr>2_Office 主题​​</vt:lpstr>
      <vt:lpstr>PowerPoint 演示文稿</vt:lpstr>
      <vt:lpstr>浙江省高考英语 应用文写作解析 </vt:lpstr>
      <vt:lpstr>PowerPoint 演示文稿</vt:lpstr>
      <vt:lpstr>PART 01</vt:lpstr>
      <vt:lpstr>PowerPoint 演示文稿</vt:lpstr>
      <vt:lpstr>PowerPoint 演示文稿</vt:lpstr>
      <vt:lpstr>PART 02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PART 03</vt:lpstr>
      <vt:lpstr>PowerPoint 演示文稿</vt:lpstr>
      <vt:lpstr>PART 04</vt:lpstr>
      <vt:lpstr>PowerPoint 演示文稿</vt:lpstr>
      <vt:lpstr>PowerPoint 演示文稿</vt:lpstr>
      <vt:lpstr>PowerPoint 演示文稿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浙江高考 应用文解析 </dc:title>
  <dc:creator/>
  <cp:lastModifiedBy>南山有谷堆</cp:lastModifiedBy>
  <cp:revision>190</cp:revision>
  <dcterms:created xsi:type="dcterms:W3CDTF">2019-06-19T02:08:00Z</dcterms:created>
  <dcterms:modified xsi:type="dcterms:W3CDTF">2021-06-09T11:03:01Z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  <property fmtid="{D5CDD505-2E9C-101B-9397-08002B2CF9AE}" pid="3" name="ICV">
    <vt:lpwstr>A1EA55223CD24355A13F3A53B0D7AD45</vt:lpwstr>
  </property>
</Properties>
</file>